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76"/>
  </p:notesMasterIdLst>
  <p:sldIdLst>
    <p:sldId id="480" r:id="rId5"/>
    <p:sldId id="303" r:id="rId6"/>
    <p:sldId id="313" r:id="rId7"/>
    <p:sldId id="702" r:id="rId8"/>
    <p:sldId id="852" r:id="rId9"/>
    <p:sldId id="860" r:id="rId10"/>
    <p:sldId id="853" r:id="rId11"/>
    <p:sldId id="854" r:id="rId12"/>
    <p:sldId id="855" r:id="rId13"/>
    <p:sldId id="856" r:id="rId14"/>
    <p:sldId id="857" r:id="rId15"/>
    <p:sldId id="858" r:id="rId16"/>
    <p:sldId id="861" r:id="rId17"/>
    <p:sldId id="862" r:id="rId18"/>
    <p:sldId id="863" r:id="rId19"/>
    <p:sldId id="864" r:id="rId20"/>
    <p:sldId id="859" r:id="rId21"/>
    <p:sldId id="866" r:id="rId22"/>
    <p:sldId id="902" r:id="rId23"/>
    <p:sldId id="903" r:id="rId24"/>
    <p:sldId id="904" r:id="rId25"/>
    <p:sldId id="905" r:id="rId26"/>
    <p:sldId id="906" r:id="rId27"/>
    <p:sldId id="907" r:id="rId28"/>
    <p:sldId id="908" r:id="rId29"/>
    <p:sldId id="909" r:id="rId30"/>
    <p:sldId id="910" r:id="rId31"/>
    <p:sldId id="911" r:id="rId32"/>
    <p:sldId id="912" r:id="rId33"/>
    <p:sldId id="913" r:id="rId34"/>
    <p:sldId id="914" r:id="rId35"/>
    <p:sldId id="915" r:id="rId36"/>
    <p:sldId id="916" r:id="rId37"/>
    <p:sldId id="917" r:id="rId38"/>
    <p:sldId id="918" r:id="rId39"/>
    <p:sldId id="919" r:id="rId40"/>
    <p:sldId id="920" r:id="rId41"/>
    <p:sldId id="921" r:id="rId42"/>
    <p:sldId id="922" r:id="rId43"/>
    <p:sldId id="923" r:id="rId44"/>
    <p:sldId id="924" r:id="rId45"/>
    <p:sldId id="925" r:id="rId46"/>
    <p:sldId id="926" r:id="rId47"/>
    <p:sldId id="927" r:id="rId48"/>
    <p:sldId id="928" r:id="rId49"/>
    <p:sldId id="943" r:id="rId50"/>
    <p:sldId id="944" r:id="rId51"/>
    <p:sldId id="945" r:id="rId52"/>
    <p:sldId id="946" r:id="rId53"/>
    <p:sldId id="947" r:id="rId54"/>
    <p:sldId id="948" r:id="rId55"/>
    <p:sldId id="949" r:id="rId56"/>
    <p:sldId id="950" r:id="rId57"/>
    <p:sldId id="929" r:id="rId58"/>
    <p:sldId id="930" r:id="rId59"/>
    <p:sldId id="931" r:id="rId60"/>
    <p:sldId id="932" r:id="rId61"/>
    <p:sldId id="933" r:id="rId62"/>
    <p:sldId id="951" r:id="rId63"/>
    <p:sldId id="952" r:id="rId64"/>
    <p:sldId id="851" r:id="rId65"/>
    <p:sldId id="934" r:id="rId66"/>
    <p:sldId id="935" r:id="rId67"/>
    <p:sldId id="936" r:id="rId68"/>
    <p:sldId id="937" r:id="rId69"/>
    <p:sldId id="938" r:id="rId70"/>
    <p:sldId id="939" r:id="rId71"/>
    <p:sldId id="940" r:id="rId72"/>
    <p:sldId id="941" r:id="rId73"/>
    <p:sldId id="942" r:id="rId74"/>
    <p:sldId id="349" r:id="rId7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702"/>
            <p14:sldId id="852"/>
            <p14:sldId id="860"/>
            <p14:sldId id="853"/>
            <p14:sldId id="854"/>
            <p14:sldId id="855"/>
            <p14:sldId id="856"/>
            <p14:sldId id="857"/>
            <p14:sldId id="858"/>
            <p14:sldId id="861"/>
            <p14:sldId id="862"/>
            <p14:sldId id="863"/>
            <p14:sldId id="864"/>
            <p14:sldId id="859"/>
            <p14:sldId id="866"/>
            <p14:sldId id="902"/>
            <p14:sldId id="903"/>
            <p14:sldId id="904"/>
            <p14:sldId id="905"/>
            <p14:sldId id="906"/>
            <p14:sldId id="907"/>
            <p14:sldId id="908"/>
            <p14:sldId id="909"/>
            <p14:sldId id="910"/>
            <p14:sldId id="911"/>
            <p14:sldId id="912"/>
            <p14:sldId id="913"/>
            <p14:sldId id="914"/>
            <p14:sldId id="915"/>
            <p14:sldId id="916"/>
            <p14:sldId id="917"/>
            <p14:sldId id="918"/>
            <p14:sldId id="919"/>
            <p14:sldId id="920"/>
            <p14:sldId id="921"/>
            <p14:sldId id="922"/>
            <p14:sldId id="923"/>
            <p14:sldId id="924"/>
            <p14:sldId id="925"/>
            <p14:sldId id="926"/>
            <p14:sldId id="927"/>
            <p14:sldId id="928"/>
            <p14:sldId id="943"/>
            <p14:sldId id="944"/>
            <p14:sldId id="945"/>
            <p14:sldId id="946"/>
            <p14:sldId id="947"/>
            <p14:sldId id="948"/>
            <p14:sldId id="949"/>
            <p14:sldId id="950"/>
            <p14:sldId id="929"/>
            <p14:sldId id="930"/>
            <p14:sldId id="931"/>
            <p14:sldId id="932"/>
            <p14:sldId id="933"/>
            <p14:sldId id="951"/>
            <p14:sldId id="952"/>
            <p14:sldId id="851"/>
            <p14:sldId id="934"/>
            <p14:sldId id="935"/>
            <p14:sldId id="936"/>
            <p14:sldId id="937"/>
            <p14:sldId id="938"/>
            <p14:sldId id="939"/>
            <p14:sldId id="940"/>
            <p14:sldId id="941"/>
            <p14:sldId id="942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77" d="100"/>
          <a:sy n="77" d="100"/>
        </p:scale>
        <p:origin x="883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187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slide" Target="slides/slide59.xml"/><Relationship Id="rId68" Type="http://schemas.openxmlformats.org/officeDocument/2006/relationships/slide" Target="slides/slide64.xml"/><Relationship Id="rId16" Type="http://schemas.openxmlformats.org/officeDocument/2006/relationships/slide" Target="slides/slide1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slide" Target="slides/slide62.xml"/><Relationship Id="rId74" Type="http://schemas.openxmlformats.org/officeDocument/2006/relationships/slide" Target="slides/slide70.xml"/><Relationship Id="rId79" Type="http://schemas.openxmlformats.org/officeDocument/2006/relationships/theme" Target="theme/theme1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slide" Target="slides/slide65.xml"/><Relationship Id="rId77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slide" Target="slides/slide68.xml"/><Relationship Id="rId80" Type="http://schemas.openxmlformats.org/officeDocument/2006/relationships/tableStyles" Target="tableStyle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slide" Target="slides/slide63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slide" Target="slides/slide66.xml"/><Relationship Id="rId75" Type="http://schemas.openxmlformats.org/officeDocument/2006/relationships/slide" Target="slides/slide7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73" Type="http://schemas.openxmlformats.org/officeDocument/2006/relationships/slide" Target="slides/slide69.xml"/><Relationship Id="rId78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6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71" Type="http://schemas.openxmlformats.org/officeDocument/2006/relationships/slide" Target="slides/slide67.xml"/><Relationship Id="rId2" Type="http://schemas.openxmlformats.org/officeDocument/2006/relationships/customXml" Target="../customXml/item2.xml"/><Relationship Id="rId29" Type="http://schemas.openxmlformats.org/officeDocument/2006/relationships/slide" Target="slides/slide2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0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9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1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3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12.w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.bin"/><Relationship Id="rId3" Type="http://schemas.openxmlformats.org/officeDocument/2006/relationships/image" Target="../media/image3.png"/><Relationship Id="rId7" Type="http://schemas.openxmlformats.org/officeDocument/2006/relationships/image" Target="../media/image15.wmf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.xml"/><Relationship Id="rId6" Type="http://schemas.openxmlformats.org/officeDocument/2006/relationships/oleObject" Target="../embeddings/oleObject8.bin"/><Relationship Id="rId5" Type="http://schemas.openxmlformats.org/officeDocument/2006/relationships/image" Target="../media/image14.wmf"/><Relationship Id="rId4" Type="http://schemas.openxmlformats.org/officeDocument/2006/relationships/oleObject" Target="../embeddings/oleObject7.bin"/><Relationship Id="rId9" Type="http://schemas.openxmlformats.org/officeDocument/2006/relationships/image" Target="../media/image16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7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.xml"/><Relationship Id="rId5" Type="http://schemas.openxmlformats.org/officeDocument/2006/relationships/image" Target="../media/image18.wmf"/><Relationship Id="rId4" Type="http://schemas.openxmlformats.org/officeDocument/2006/relationships/oleObject" Target="../embeddings/oleObject11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3.xml"/><Relationship Id="rId5" Type="http://schemas.openxmlformats.org/officeDocument/2006/relationships/image" Target="../media/image19.wmf"/><Relationship Id="rId4" Type="http://schemas.openxmlformats.org/officeDocument/2006/relationships/oleObject" Target="../embeddings/oleObject12.bin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0.wmf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4.xml"/><Relationship Id="rId6" Type="http://schemas.openxmlformats.org/officeDocument/2006/relationships/oleObject" Target="../embeddings/oleObject13.bin"/><Relationship Id="rId5" Type="http://schemas.openxmlformats.org/officeDocument/2006/relationships/image" Target="../media/image18.wmf"/><Relationship Id="rId4" Type="http://schemas.openxmlformats.org/officeDocument/2006/relationships/oleObject" Target="../embeddings/oleObject11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2.wmf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5.xml"/><Relationship Id="rId6" Type="http://schemas.openxmlformats.org/officeDocument/2006/relationships/oleObject" Target="../embeddings/oleObject15.bin"/><Relationship Id="rId5" Type="http://schemas.openxmlformats.org/officeDocument/2006/relationships/image" Target="../media/image21.wmf"/><Relationship Id="rId4" Type="http://schemas.openxmlformats.org/officeDocument/2006/relationships/oleObject" Target="../embeddings/oleObject14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4.wmf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6.xml"/><Relationship Id="rId6" Type="http://schemas.openxmlformats.org/officeDocument/2006/relationships/oleObject" Target="../embeddings/oleObject17.bin"/><Relationship Id="rId5" Type="http://schemas.openxmlformats.org/officeDocument/2006/relationships/image" Target="../media/image23.wmf"/><Relationship Id="rId4" Type="http://schemas.openxmlformats.org/officeDocument/2006/relationships/oleObject" Target="../embeddings/oleObject16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7.xml"/><Relationship Id="rId5" Type="http://schemas.openxmlformats.org/officeDocument/2006/relationships/image" Target="../media/image25.wmf"/><Relationship Id="rId4" Type="http://schemas.openxmlformats.org/officeDocument/2006/relationships/oleObject" Target="../embeddings/oleObject18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9.xml"/><Relationship Id="rId5" Type="http://schemas.openxmlformats.org/officeDocument/2006/relationships/image" Target="../media/image25.wmf"/><Relationship Id="rId4" Type="http://schemas.openxmlformats.org/officeDocument/2006/relationships/oleObject" Target="../embeddings/oleObject18.bin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0.xml"/><Relationship Id="rId5" Type="http://schemas.openxmlformats.org/officeDocument/2006/relationships/image" Target="../media/image25.wmf"/><Relationship Id="rId4" Type="http://schemas.openxmlformats.org/officeDocument/2006/relationships/oleObject" Target="../embeddings/oleObject18.bin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1.xml"/><Relationship Id="rId5" Type="http://schemas.openxmlformats.org/officeDocument/2006/relationships/image" Target="../media/image26.wmf"/><Relationship Id="rId4" Type="http://schemas.openxmlformats.org/officeDocument/2006/relationships/oleObject" Target="../embeddings/oleObject19.bin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7.wmf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2.xml"/><Relationship Id="rId6" Type="http://schemas.openxmlformats.org/officeDocument/2006/relationships/oleObject" Target="../embeddings/oleObject20.bin"/><Relationship Id="rId5" Type="http://schemas.openxmlformats.org/officeDocument/2006/relationships/image" Target="../media/image26.wmf"/><Relationship Id="rId4" Type="http://schemas.openxmlformats.org/officeDocument/2006/relationships/oleObject" Target="../embeddings/oleObject19.bin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3.xml"/><Relationship Id="rId5" Type="http://schemas.openxmlformats.org/officeDocument/2006/relationships/image" Target="../media/image28.wmf"/><Relationship Id="rId4" Type="http://schemas.openxmlformats.org/officeDocument/2006/relationships/oleObject" Target="../embeddings/oleObject21.bin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4.xml"/><Relationship Id="rId5" Type="http://schemas.openxmlformats.org/officeDocument/2006/relationships/image" Target="../media/image29.wmf"/><Relationship Id="rId4" Type="http://schemas.openxmlformats.org/officeDocument/2006/relationships/oleObject" Target="../embeddings/oleObject22.bin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1.wmf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5.xml"/><Relationship Id="rId6" Type="http://schemas.openxmlformats.org/officeDocument/2006/relationships/oleObject" Target="../embeddings/oleObject24.bin"/><Relationship Id="rId5" Type="http://schemas.openxmlformats.org/officeDocument/2006/relationships/image" Target="../media/image30.wmf"/><Relationship Id="rId4" Type="http://schemas.openxmlformats.org/officeDocument/2006/relationships/oleObject" Target="../embeddings/oleObject23.bin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6.xml"/><Relationship Id="rId5" Type="http://schemas.openxmlformats.org/officeDocument/2006/relationships/image" Target="../media/image32.wmf"/><Relationship Id="rId4" Type="http://schemas.openxmlformats.org/officeDocument/2006/relationships/oleObject" Target="../embeddings/oleObject25.bin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7.xml"/><Relationship Id="rId5" Type="http://schemas.openxmlformats.org/officeDocument/2006/relationships/image" Target="../media/image33.wmf"/><Relationship Id="rId4" Type="http://schemas.openxmlformats.org/officeDocument/2006/relationships/oleObject" Target="../embeddings/oleObject26.bin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7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35.wmf"/><Relationship Id="rId5" Type="http://schemas.openxmlformats.org/officeDocument/2006/relationships/oleObject" Target="../embeddings/oleObject28.bin"/><Relationship Id="rId4" Type="http://schemas.openxmlformats.org/officeDocument/2006/relationships/image" Target="../media/image34.w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8.xml"/><Relationship Id="rId5" Type="http://schemas.openxmlformats.org/officeDocument/2006/relationships/image" Target="../media/image36.wmf"/><Relationship Id="rId4" Type="http://schemas.openxmlformats.org/officeDocument/2006/relationships/oleObject" Target="../embeddings/oleObject29.bin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0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38.wmf"/><Relationship Id="rId5" Type="http://schemas.openxmlformats.org/officeDocument/2006/relationships/oleObject" Target="../embeddings/oleObject31.bin"/><Relationship Id="rId4" Type="http://schemas.openxmlformats.org/officeDocument/2006/relationships/image" Target="../media/image37.w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9.xml"/><Relationship Id="rId5" Type="http://schemas.openxmlformats.org/officeDocument/2006/relationships/image" Target="../media/image39.wmf"/><Relationship Id="rId4" Type="http://schemas.openxmlformats.org/officeDocument/2006/relationships/oleObject" Target="../embeddings/oleObject32.bin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wmf"/><Relationship Id="rId3" Type="http://schemas.openxmlformats.org/officeDocument/2006/relationships/oleObject" Target="../embeddings/oleObject33.bin"/><Relationship Id="rId7" Type="http://schemas.openxmlformats.org/officeDocument/2006/relationships/oleObject" Target="../embeddings/oleObject35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41.wmf"/><Relationship Id="rId5" Type="http://schemas.openxmlformats.org/officeDocument/2006/relationships/oleObject" Target="../embeddings/oleObject34.bin"/><Relationship Id="rId4" Type="http://schemas.openxmlformats.org/officeDocument/2006/relationships/image" Target="../media/image40.w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0.xml"/><Relationship Id="rId5" Type="http://schemas.openxmlformats.org/officeDocument/2006/relationships/image" Target="../media/image43.wmf"/><Relationship Id="rId4" Type="http://schemas.openxmlformats.org/officeDocument/2006/relationships/oleObject" Target="../embeddings/oleObject36.bin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6.bin"/><Relationship Id="rId13" Type="http://schemas.openxmlformats.org/officeDocument/2006/relationships/image" Target="../media/image47.wmf"/><Relationship Id="rId3" Type="http://schemas.openxmlformats.org/officeDocument/2006/relationships/image" Target="../media/image3.png"/><Relationship Id="rId7" Type="http://schemas.openxmlformats.org/officeDocument/2006/relationships/image" Target="../media/image45.wmf"/><Relationship Id="rId12" Type="http://schemas.openxmlformats.org/officeDocument/2006/relationships/oleObject" Target="../embeddings/oleObject40.bin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1.xml"/><Relationship Id="rId6" Type="http://schemas.openxmlformats.org/officeDocument/2006/relationships/oleObject" Target="../embeddings/oleObject38.bin"/><Relationship Id="rId11" Type="http://schemas.openxmlformats.org/officeDocument/2006/relationships/image" Target="../media/image46.wmf"/><Relationship Id="rId5" Type="http://schemas.openxmlformats.org/officeDocument/2006/relationships/image" Target="../media/image44.wmf"/><Relationship Id="rId10" Type="http://schemas.openxmlformats.org/officeDocument/2006/relationships/oleObject" Target="../embeddings/oleObject39.bin"/><Relationship Id="rId4" Type="http://schemas.openxmlformats.org/officeDocument/2006/relationships/oleObject" Target="../embeddings/oleObject37.bin"/><Relationship Id="rId9" Type="http://schemas.openxmlformats.org/officeDocument/2006/relationships/image" Target="../media/image43.w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1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8.wmf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wmf"/><Relationship Id="rId3" Type="http://schemas.openxmlformats.org/officeDocument/2006/relationships/oleObject" Target="../embeddings/oleObject41.bin"/><Relationship Id="rId7" Type="http://schemas.openxmlformats.org/officeDocument/2006/relationships/oleObject" Target="../embeddings/oleObject43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49.wmf"/><Relationship Id="rId5" Type="http://schemas.openxmlformats.org/officeDocument/2006/relationships/oleObject" Target="../embeddings/oleObject42.bin"/><Relationship Id="rId10" Type="http://schemas.openxmlformats.org/officeDocument/2006/relationships/image" Target="../media/image51.wmf"/><Relationship Id="rId4" Type="http://schemas.openxmlformats.org/officeDocument/2006/relationships/image" Target="../media/image48.wmf"/><Relationship Id="rId9" Type="http://schemas.openxmlformats.org/officeDocument/2006/relationships/oleObject" Target="../embeddings/oleObject44.bin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53.wmf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2.xml"/><Relationship Id="rId6" Type="http://schemas.openxmlformats.org/officeDocument/2006/relationships/oleObject" Target="../embeddings/oleObject46.bin"/><Relationship Id="rId5" Type="http://schemas.openxmlformats.org/officeDocument/2006/relationships/image" Target="../media/image52.wmf"/><Relationship Id="rId4" Type="http://schemas.openxmlformats.org/officeDocument/2006/relationships/oleObject" Target="../embeddings/oleObject45.bin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8.bin"/><Relationship Id="rId13" Type="http://schemas.openxmlformats.org/officeDocument/2006/relationships/image" Target="../media/image57.wmf"/><Relationship Id="rId3" Type="http://schemas.openxmlformats.org/officeDocument/2006/relationships/image" Target="../media/image3.png"/><Relationship Id="rId7" Type="http://schemas.openxmlformats.org/officeDocument/2006/relationships/image" Target="../media/image54.wmf"/><Relationship Id="rId12" Type="http://schemas.openxmlformats.org/officeDocument/2006/relationships/oleObject" Target="../embeddings/oleObject50.bin"/><Relationship Id="rId17" Type="http://schemas.openxmlformats.org/officeDocument/2006/relationships/image" Target="../media/image59.wmf"/><Relationship Id="rId2" Type="http://schemas.openxmlformats.org/officeDocument/2006/relationships/slideLayout" Target="../slideLayouts/slideLayout15.xml"/><Relationship Id="rId16" Type="http://schemas.openxmlformats.org/officeDocument/2006/relationships/oleObject" Target="../embeddings/oleObject52.bin"/><Relationship Id="rId1" Type="http://schemas.openxmlformats.org/officeDocument/2006/relationships/tags" Target="../tags/tag23.xml"/><Relationship Id="rId6" Type="http://schemas.openxmlformats.org/officeDocument/2006/relationships/oleObject" Target="../embeddings/oleObject47.bin"/><Relationship Id="rId11" Type="http://schemas.openxmlformats.org/officeDocument/2006/relationships/image" Target="../media/image56.wmf"/><Relationship Id="rId5" Type="http://schemas.openxmlformats.org/officeDocument/2006/relationships/image" Target="../media/image52.wmf"/><Relationship Id="rId15" Type="http://schemas.openxmlformats.org/officeDocument/2006/relationships/image" Target="../media/image58.wmf"/><Relationship Id="rId10" Type="http://schemas.openxmlformats.org/officeDocument/2006/relationships/oleObject" Target="../embeddings/oleObject49.bin"/><Relationship Id="rId4" Type="http://schemas.openxmlformats.org/officeDocument/2006/relationships/oleObject" Target="../embeddings/oleObject45.bin"/><Relationship Id="rId9" Type="http://schemas.openxmlformats.org/officeDocument/2006/relationships/image" Target="../media/image55.wmf"/><Relationship Id="rId14" Type="http://schemas.openxmlformats.org/officeDocument/2006/relationships/oleObject" Target="../embeddings/oleObject51.bin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5.bin"/><Relationship Id="rId13" Type="http://schemas.openxmlformats.org/officeDocument/2006/relationships/image" Target="../media/image64.wmf"/><Relationship Id="rId3" Type="http://schemas.openxmlformats.org/officeDocument/2006/relationships/image" Target="../media/image3.png"/><Relationship Id="rId7" Type="http://schemas.openxmlformats.org/officeDocument/2006/relationships/image" Target="../media/image61.wmf"/><Relationship Id="rId12" Type="http://schemas.openxmlformats.org/officeDocument/2006/relationships/oleObject" Target="../embeddings/oleObject57.bin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4.xml"/><Relationship Id="rId6" Type="http://schemas.openxmlformats.org/officeDocument/2006/relationships/oleObject" Target="../embeddings/oleObject54.bin"/><Relationship Id="rId11" Type="http://schemas.openxmlformats.org/officeDocument/2006/relationships/image" Target="../media/image63.wmf"/><Relationship Id="rId5" Type="http://schemas.openxmlformats.org/officeDocument/2006/relationships/image" Target="../media/image60.wmf"/><Relationship Id="rId15" Type="http://schemas.openxmlformats.org/officeDocument/2006/relationships/image" Target="../media/image65.wmf"/><Relationship Id="rId10" Type="http://schemas.openxmlformats.org/officeDocument/2006/relationships/oleObject" Target="../embeddings/oleObject56.bin"/><Relationship Id="rId4" Type="http://schemas.openxmlformats.org/officeDocument/2006/relationships/oleObject" Target="../embeddings/oleObject53.bin"/><Relationship Id="rId9" Type="http://schemas.openxmlformats.org/officeDocument/2006/relationships/image" Target="../media/image62.wmf"/><Relationship Id="rId14" Type="http://schemas.openxmlformats.org/officeDocument/2006/relationships/oleObject" Target="../embeddings/oleObject58.bin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9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6.wm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68.wmf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5.xml"/><Relationship Id="rId6" Type="http://schemas.openxmlformats.org/officeDocument/2006/relationships/oleObject" Target="../embeddings/oleObject61.bin"/><Relationship Id="rId5" Type="http://schemas.openxmlformats.org/officeDocument/2006/relationships/image" Target="../media/image67.wmf"/><Relationship Id="rId4" Type="http://schemas.openxmlformats.org/officeDocument/2006/relationships/oleObject" Target="../embeddings/oleObject60.bin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2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9.wmf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69.wmf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6.xml"/><Relationship Id="rId6" Type="http://schemas.openxmlformats.org/officeDocument/2006/relationships/oleObject" Target="../embeddings/oleObject62.bin"/><Relationship Id="rId5" Type="http://schemas.openxmlformats.org/officeDocument/2006/relationships/image" Target="../media/image70.wmf"/><Relationship Id="rId4" Type="http://schemas.openxmlformats.org/officeDocument/2006/relationships/oleObject" Target="../embeddings/oleObject63.bin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4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72.wmf"/><Relationship Id="rId5" Type="http://schemas.openxmlformats.org/officeDocument/2006/relationships/oleObject" Target="../embeddings/oleObject65.bin"/><Relationship Id="rId4" Type="http://schemas.openxmlformats.org/officeDocument/2006/relationships/image" Target="../media/image71.wmf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6.bin"/><Relationship Id="rId3" Type="http://schemas.openxmlformats.org/officeDocument/2006/relationships/image" Target="../media/image3.png"/><Relationship Id="rId7" Type="http://schemas.openxmlformats.org/officeDocument/2006/relationships/image" Target="../media/image72.wmf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7.xml"/><Relationship Id="rId6" Type="http://schemas.openxmlformats.org/officeDocument/2006/relationships/oleObject" Target="../embeddings/oleObject65.bin"/><Relationship Id="rId5" Type="http://schemas.openxmlformats.org/officeDocument/2006/relationships/image" Target="../media/image71.wmf"/><Relationship Id="rId4" Type="http://schemas.openxmlformats.org/officeDocument/2006/relationships/oleObject" Target="../embeddings/oleObject64.bin"/><Relationship Id="rId9" Type="http://schemas.openxmlformats.org/officeDocument/2006/relationships/image" Target="../media/image73.wmf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7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72.wmf"/><Relationship Id="rId5" Type="http://schemas.openxmlformats.org/officeDocument/2006/relationships/oleObject" Target="../embeddings/oleObject65.bin"/><Relationship Id="rId4" Type="http://schemas.openxmlformats.org/officeDocument/2006/relationships/image" Target="../media/image74.wmf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5.bin"/><Relationship Id="rId3" Type="http://schemas.openxmlformats.org/officeDocument/2006/relationships/image" Target="../media/image3.png"/><Relationship Id="rId7" Type="http://schemas.openxmlformats.org/officeDocument/2006/relationships/image" Target="../media/image74.wmf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8.xml"/><Relationship Id="rId6" Type="http://schemas.openxmlformats.org/officeDocument/2006/relationships/oleObject" Target="../embeddings/oleObject67.bin"/><Relationship Id="rId5" Type="http://schemas.openxmlformats.org/officeDocument/2006/relationships/image" Target="../media/image75.wmf"/><Relationship Id="rId4" Type="http://schemas.openxmlformats.org/officeDocument/2006/relationships/oleObject" Target="../embeddings/oleObject68.bin"/><Relationship Id="rId9" Type="http://schemas.openxmlformats.org/officeDocument/2006/relationships/image" Target="../media/image72.wmf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9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6.wmf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2.bin"/><Relationship Id="rId3" Type="http://schemas.openxmlformats.org/officeDocument/2006/relationships/image" Target="../media/image3.png"/><Relationship Id="rId7" Type="http://schemas.openxmlformats.org/officeDocument/2006/relationships/image" Target="../media/image78.wmf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9.xml"/><Relationship Id="rId6" Type="http://schemas.openxmlformats.org/officeDocument/2006/relationships/oleObject" Target="../embeddings/oleObject71.bin"/><Relationship Id="rId5" Type="http://schemas.openxmlformats.org/officeDocument/2006/relationships/image" Target="../media/image77.wmf"/><Relationship Id="rId4" Type="http://schemas.openxmlformats.org/officeDocument/2006/relationships/oleObject" Target="../embeddings/oleObject70.bin"/><Relationship Id="rId9" Type="http://schemas.openxmlformats.org/officeDocument/2006/relationships/image" Target="../media/image79.wmf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0.bin"/><Relationship Id="rId3" Type="http://schemas.openxmlformats.org/officeDocument/2006/relationships/image" Target="../media/image3.png"/><Relationship Id="rId7" Type="http://schemas.openxmlformats.org/officeDocument/2006/relationships/image" Target="../media/image81.wmf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30.xml"/><Relationship Id="rId6" Type="http://schemas.openxmlformats.org/officeDocument/2006/relationships/oleObject" Target="../embeddings/oleObject74.bin"/><Relationship Id="rId5" Type="http://schemas.openxmlformats.org/officeDocument/2006/relationships/image" Target="../media/image80.wmf"/><Relationship Id="rId4" Type="http://schemas.openxmlformats.org/officeDocument/2006/relationships/oleObject" Target="../embeddings/oleObject73.bin"/><Relationship Id="rId9" Type="http://schemas.openxmlformats.org/officeDocument/2006/relationships/image" Target="../media/image82.wmf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5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3.wmf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6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4.wmf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7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5.wmf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wmf"/><Relationship Id="rId3" Type="http://schemas.openxmlformats.org/officeDocument/2006/relationships/oleObject" Target="../embeddings/oleObject78.bin"/><Relationship Id="rId7" Type="http://schemas.openxmlformats.org/officeDocument/2006/relationships/oleObject" Target="../embeddings/oleObject80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87.wmf"/><Relationship Id="rId5" Type="http://schemas.openxmlformats.org/officeDocument/2006/relationships/oleObject" Target="../embeddings/oleObject79.bin"/><Relationship Id="rId10" Type="http://schemas.openxmlformats.org/officeDocument/2006/relationships/image" Target="../media/image89.wmf"/><Relationship Id="rId4" Type="http://schemas.openxmlformats.org/officeDocument/2006/relationships/image" Target="../media/image86.wmf"/><Relationship Id="rId9" Type="http://schemas.openxmlformats.org/officeDocument/2006/relationships/oleObject" Target="../embeddings/oleObject81.bin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31.xml"/><Relationship Id="rId5" Type="http://schemas.openxmlformats.org/officeDocument/2006/relationships/image" Target="../media/image90.wmf"/><Relationship Id="rId4" Type="http://schemas.openxmlformats.org/officeDocument/2006/relationships/oleObject" Target="../embeddings/oleObject82.bin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3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91.wmf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4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92.wmf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5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93.wmf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6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72.wmf"/><Relationship Id="rId5" Type="http://schemas.openxmlformats.org/officeDocument/2006/relationships/oleObject" Target="../embeddings/oleObject65.bin"/><Relationship Id="rId4" Type="http://schemas.openxmlformats.org/officeDocument/2006/relationships/image" Target="../media/image94.wmf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7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6.wmf"/><Relationship Id="rId5" Type="http://schemas.openxmlformats.org/officeDocument/2006/relationships/oleObject" Target="../embeddings/oleObject88.bin"/><Relationship Id="rId4" Type="http://schemas.openxmlformats.org/officeDocument/2006/relationships/image" Target="../media/image95.wmf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9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97.wmf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0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98.wmf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1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99.wmf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3.png"/><Relationship Id="rId4" Type="http://schemas.openxmlformats.org/officeDocument/2006/relationships/image" Target="../media/image10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93966" y="2337115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NO 7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854"/>
    </mc:Choice>
    <mc:Fallback xmlns="">
      <p:transition spd="slow" advTm="56854"/>
    </mc:Fallback>
  </mc:AlternateContent>
  <p:extLst>
    <p:ext uri="{3A86A75C-4F4B-4683-9AE1-C65F6400EC91}">
      <p14:laserTraceLst xmlns:p14="http://schemas.microsoft.com/office/powerpoint/2010/main">
        <p14:tracePtLst>
          <p14:tracePt t="43468" x="579438" y="5295900"/>
          <p14:tracePt t="43500" x="579438" y="5287963"/>
          <p14:tracePt t="43508" x="587375" y="5287963"/>
          <p14:tracePt t="43532" x="593725" y="5287963"/>
          <p14:tracePt t="43540" x="631825" y="5273675"/>
          <p14:tracePt t="43548" x="685800" y="5257800"/>
          <p14:tracePt t="43565" x="746125" y="5257800"/>
          <p14:tracePt t="43582" x="860425" y="5235575"/>
          <p14:tracePt t="43598" x="998538" y="5189538"/>
          <p14:tracePt t="43615" x="1181100" y="5127625"/>
          <p14:tracePt t="43632" x="1417638" y="5067300"/>
          <p14:tracePt t="43648" x="1706563" y="4983163"/>
          <p14:tracePt t="43665" x="2079625" y="4892675"/>
          <p14:tracePt t="43682" x="2454275" y="4770438"/>
          <p14:tracePt t="43698" x="2835275" y="4656138"/>
          <p14:tracePt t="43715" x="3070225" y="4564063"/>
          <p14:tracePt t="43732" x="3246438" y="4487863"/>
          <p14:tracePt t="43748" x="3368675" y="4427538"/>
          <p14:tracePt t="43765" x="3390900" y="4403725"/>
          <p14:tracePt t="43782" x="3398838" y="4397375"/>
          <p14:tracePt t="43815" x="3413125" y="4381500"/>
          <p14:tracePt t="43832" x="3475038" y="4359275"/>
          <p14:tracePt t="43848" x="3597275" y="4351338"/>
          <p14:tracePt t="43865" x="3810000" y="4335463"/>
          <p14:tracePt t="43882" x="4168775" y="4335463"/>
          <p14:tracePt t="43899" x="4625975" y="4335463"/>
          <p14:tracePt t="43915" x="5127625" y="4335463"/>
          <p14:tracePt t="43932" x="5646738" y="4335463"/>
          <p14:tracePt t="43949" x="5813425" y="4335463"/>
          <p14:tracePt t="43965" x="5875338" y="4335463"/>
          <p14:tracePt t="44085" x="5889625" y="4335463"/>
          <p14:tracePt t="44093" x="5927725" y="4335463"/>
          <p14:tracePt t="44101" x="5959475" y="4335463"/>
          <p14:tracePt t="44116" x="6027738" y="4335463"/>
          <p14:tracePt t="44132" x="6142038" y="4351338"/>
          <p14:tracePt t="44149" x="6180138" y="4365625"/>
        </p14:tracePtLst>
      </p14:laserTrace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NO 7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Alfaisal Hasan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27"/>
    </mc:Choice>
    <mc:Fallback xmlns="">
      <p:transition spd="slow" advTm="10927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1: Mathematical preliminaries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2: The straight line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3: Functions and Graphs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5: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8: 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9: 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10: Linear algebra and applications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5984"/>
    </mc:Choice>
    <mc:Fallback xmlns="">
      <p:transition spd="slow" advTm="185984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923822" y="1975556"/>
            <a:ext cx="5475112" cy="339269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</p:spTree>
    <p:extLst>
      <p:ext uri="{BB962C8B-B14F-4D97-AF65-F5344CB8AC3E}">
        <p14:creationId xmlns:p14="http://schemas.microsoft.com/office/powerpoint/2010/main" val="3575339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3783"/>
    </mc:Choice>
    <mc:Fallback xmlns="">
      <p:transition advTm="53783"/>
    </mc:Fallback>
  </mc:AlternateContent>
  <p:extLst>
    <p:ext uri="{3A86A75C-4F4B-4683-9AE1-C65F6400EC91}">
      <p14:laserTraceLst xmlns:p14="http://schemas.microsoft.com/office/powerpoint/2010/main">
        <p14:tracePtLst>
          <p14:tracePt t="17575" x="6362700" y="4244975"/>
          <p14:tracePt t="17583" x="6765925" y="3840163"/>
          <p14:tracePt t="17591" x="7246938" y="3390900"/>
          <p14:tracePt t="17599" x="7750175" y="2955925"/>
          <p14:tracePt t="17616" x="8382000" y="2446338"/>
          <p14:tracePt t="17632" x="8458200" y="2247900"/>
          <p14:tracePt t="17649" x="8351838" y="1851025"/>
          <p14:tracePt t="17666" x="8137525" y="1431925"/>
          <p14:tracePt t="17683" x="8085138" y="1363663"/>
          <p14:tracePt t="17926" x="8099425" y="1439863"/>
          <p14:tracePt t="17934" x="8259763" y="1722438"/>
          <p14:tracePt t="17942" x="8512175" y="2057400"/>
          <p14:tracePt t="17950" x="8823325" y="2378075"/>
          <p14:tracePt t="17966" x="9440863" y="2933700"/>
          <p14:tracePt t="17982" x="10104438" y="3406775"/>
          <p14:tracePt t="17999" x="10714038" y="3749675"/>
          <p14:tracePt t="18016" x="11095038" y="3978275"/>
          <p14:tracePt t="18032" x="11217275" y="4046538"/>
          <p14:tracePt t="18049" x="11223625" y="4046538"/>
          <p14:tracePt t="18095" x="11179175" y="4046538"/>
          <p14:tracePt t="18102" x="11117263" y="4046538"/>
          <p14:tracePt t="18116" x="11026775" y="4046538"/>
          <p14:tracePt t="18133" x="10888663" y="4016375"/>
          <p14:tracePt t="18149" x="10866438" y="3984625"/>
          <p14:tracePt t="18167" x="10858500" y="3978275"/>
          <p14:tracePt t="18183" x="10912475" y="3840163"/>
          <p14:tracePt t="18199" x="11041063" y="3665538"/>
          <p14:tracePt t="18216" x="11201400" y="3429000"/>
          <p14:tracePt t="18233" x="11277600" y="3292475"/>
          <p14:tracePt t="18249" x="11299825" y="3192463"/>
          <p14:tracePt t="18266" x="11299825" y="3086100"/>
          <p14:tracePt t="18283" x="11247438" y="2963863"/>
          <p14:tracePt t="18299" x="11217275" y="2895600"/>
          <p14:tracePt t="18316" x="11209338" y="2887663"/>
          <p14:tracePt t="18807" x="11231563" y="2857500"/>
          <p14:tracePt t="18814" x="11376025" y="2827338"/>
          <p14:tracePt t="18823" x="11674475" y="2727325"/>
          <p14:tracePt t="18833" x="11903075" y="2651125"/>
          <p14:tracePt t="18850" x="11985625" y="2598738"/>
          <p14:tracePt t="18867" x="12009438" y="2522538"/>
          <p14:tracePt t="18883" x="12085638" y="2346325"/>
          <p14:tracePt t="18886" x="12131675" y="2232025"/>
          <p14:tracePt t="18900" x="12176125" y="2141538"/>
          <p14:tracePt t="18916" x="12184063" y="1935163"/>
          <p14:tracePt t="18933" x="12184063" y="1820863"/>
          <p14:tracePt t="18949" x="12184063" y="1698625"/>
          <p14:tracePt t="18966" x="12099925" y="1562100"/>
          <p14:tracePt t="18983" x="11941175" y="1393825"/>
          <p14:tracePt t="18999" x="11628438" y="1181100"/>
          <p14:tracePt t="19016" x="11209338" y="1036638"/>
          <p14:tracePt t="19033" x="10637838" y="998538"/>
          <p14:tracePt t="19049" x="9913938" y="998538"/>
          <p14:tracePt t="19067" x="9159875" y="1044575"/>
          <p14:tracePt t="19083" x="8458200" y="1150938"/>
          <p14:tracePt t="19099" x="7818438" y="1317625"/>
          <p14:tracePt t="19116" x="7399338" y="1455738"/>
          <p14:tracePt t="19133" x="6964363" y="1668463"/>
          <p14:tracePt t="19149" x="6765925" y="1820863"/>
          <p14:tracePt t="19166" x="6591300" y="2019300"/>
          <p14:tracePt t="19183" x="6392863" y="2346325"/>
          <p14:tracePt t="19199" x="6302375" y="2620963"/>
          <p14:tracePt t="19216" x="6302375" y="2841625"/>
          <p14:tracePt t="19233" x="6392863" y="3086100"/>
          <p14:tracePt t="19250" x="6599238" y="3314700"/>
          <p14:tracePt t="19266" x="7002463" y="3543300"/>
          <p14:tracePt t="19283" x="7658100" y="3703638"/>
          <p14:tracePt t="19300" x="8397875" y="3771900"/>
          <p14:tracePt t="19316" x="9097963" y="3771900"/>
          <p14:tracePt t="19333" x="9685338" y="3687763"/>
          <p14:tracePt t="19350" x="9821863" y="3619500"/>
          <p14:tracePt t="19367" x="9821863" y="3589338"/>
          <p14:tracePt t="19383" x="9525000" y="3436938"/>
          <p14:tracePt t="19399" x="8602663" y="3254375"/>
          <p14:tracePt t="19416" x="7566025" y="3178175"/>
          <p14:tracePt t="19433" x="6781800" y="3178175"/>
          <p14:tracePt t="19450" x="6232525" y="3192463"/>
          <p14:tracePt t="19466" x="5951538" y="3254375"/>
          <p14:tracePt t="19483" x="5859463" y="3284538"/>
          <p14:tracePt t="19499" x="5851525" y="3322638"/>
          <p14:tracePt t="19516" x="5943600" y="3368675"/>
          <p14:tracePt t="19533" x="6080125" y="3398838"/>
          <p14:tracePt t="19550" x="6210300" y="3398838"/>
          <p14:tracePt t="19854" x="6202363" y="3398838"/>
          <p14:tracePt t="19863" x="6164263" y="3398838"/>
          <p14:tracePt t="19870" x="6080125" y="3382963"/>
          <p14:tracePt t="19884" x="5973763" y="3375025"/>
          <p14:tracePt t="19900" x="5608638" y="3322638"/>
          <p14:tracePt t="19917" x="4724400" y="3170238"/>
          <p14:tracePt t="19933" x="4389438" y="3070225"/>
          <p14:tracePt t="19950" x="3527425" y="2849563"/>
          <p14:tracePt t="19967" x="3306763" y="2781300"/>
          <p14:tracePt t="19984" x="3268663" y="2759075"/>
          <p14:tracePt t="20000" x="3268663" y="2735263"/>
          <p14:tracePt t="20017" x="3276600" y="2667000"/>
          <p14:tracePt t="20034" x="3352800" y="2606675"/>
          <p14:tracePt t="20050" x="3535363" y="2522538"/>
          <p14:tracePt t="20067" x="3794125" y="2438400"/>
          <p14:tracePt t="20083" x="3946525" y="2416175"/>
          <p14:tracePt t="20100" x="3978275" y="2416175"/>
          <p14:tracePt t="20126" x="3916363" y="2460625"/>
          <p14:tracePt t="20135" x="3771900" y="2536825"/>
          <p14:tracePt t="20150" x="3344863" y="2781300"/>
          <p14:tracePt t="20167" x="2835275" y="3001963"/>
          <p14:tracePt t="20184" x="2324100" y="3132138"/>
          <p14:tracePt t="20201" x="2065338" y="3162300"/>
          <p14:tracePt t="20217" x="2035175" y="3162300"/>
          <p14:tracePt t="20250" x="2239963" y="3116263"/>
          <p14:tracePt t="20267" x="2819400" y="2987675"/>
          <p14:tracePt t="20284" x="3344863" y="2865438"/>
          <p14:tracePt t="20301" x="3581400" y="2797175"/>
          <p14:tracePt t="20317" x="3611563" y="2773363"/>
          <p14:tracePt t="20335" x="3597275" y="2765425"/>
          <p14:tracePt t="20350" x="3413125" y="2727325"/>
          <p14:tracePt t="20367" x="3070225" y="2689225"/>
          <p14:tracePt t="20384" x="2697163" y="2689225"/>
          <p14:tracePt t="20400" x="2606675" y="2667000"/>
          <p14:tracePt t="20422" x="2628900" y="2667000"/>
          <p14:tracePt t="20433" x="2720975" y="2667000"/>
          <p14:tracePt t="20450" x="3216275" y="2613025"/>
          <p14:tracePt t="20467" x="4008438" y="2552700"/>
          <p14:tracePt t="20483" x="4708525" y="2536825"/>
          <p14:tracePt t="20500" x="4953000" y="2536825"/>
          <p14:tracePt t="20517" x="4968875" y="2536825"/>
          <p14:tracePt t="20534" x="4960938" y="2536825"/>
          <p14:tracePt t="20550" x="4518025" y="2522538"/>
          <p14:tracePt t="20567" x="3954463" y="2536825"/>
          <p14:tracePt t="20584" x="3725863" y="2536825"/>
          <p14:tracePt t="20600" x="3717925" y="2536825"/>
          <p14:tracePt t="20617" x="3725863" y="2552700"/>
          <p14:tracePt t="20634" x="3870325" y="2574925"/>
          <p14:tracePt t="20650" x="4130675" y="2574925"/>
          <p14:tracePt t="20667" x="4441825" y="2574925"/>
          <p14:tracePt t="20684" x="4473575" y="2574925"/>
          <p14:tracePt t="20718" x="4321175" y="2544763"/>
          <p14:tracePt t="20734" x="4054475" y="2514600"/>
          <p14:tracePt t="20750" x="3802063" y="2514600"/>
          <p14:tracePt t="20767" x="3779838" y="2514600"/>
          <p14:tracePt t="20822" x="3825875" y="2506663"/>
          <p14:tracePt t="20831" x="3832225" y="2506663"/>
          <p14:tracePt t="20879" x="3810000" y="2498725"/>
          <p14:tracePt t="20888" x="3741738" y="2468563"/>
          <p14:tracePt t="20895" x="3679825" y="2446338"/>
          <p14:tracePt t="20903" x="3635375" y="2438400"/>
          <p14:tracePt t="20917" x="3627438" y="2430463"/>
          <p14:tracePt t="23511" x="3619500" y="2422525"/>
          <p14:tracePt t="23518" x="3619500" y="2416175"/>
          <p14:tracePt t="23527" x="3619500" y="2378075"/>
          <p14:tracePt t="23535" x="3627438" y="2332038"/>
          <p14:tracePt t="23551" x="3635375" y="2316163"/>
          <p14:tracePt t="23574" x="3641725" y="2293938"/>
          <p14:tracePt t="23585" x="3641725" y="2270125"/>
          <p14:tracePt t="23601" x="3641725" y="2263775"/>
          <p14:tracePt t="23782" x="3641725" y="2270125"/>
          <p14:tracePt t="23791" x="3641725" y="2324100"/>
          <p14:tracePt t="23801" x="3635375" y="2378075"/>
          <p14:tracePt t="23818" x="3597275" y="2492375"/>
          <p14:tracePt t="23835" x="3597275" y="2574925"/>
          <p14:tracePt t="23852" x="3597275" y="2606675"/>
          <p14:tracePt t="23942" x="3597275" y="2560638"/>
          <p14:tracePt t="23950" x="3597275" y="2506663"/>
          <p14:tracePt t="23958" x="3597275" y="2460625"/>
          <p14:tracePt t="23968" x="3597275" y="2438400"/>
          <p14:tracePt t="23985" x="3597275" y="2378075"/>
          <p14:tracePt t="24002" x="3597275" y="2354263"/>
          <p14:tracePt t="24018" x="3597275" y="2346325"/>
          <p14:tracePt t="24096" x="3597275" y="2339975"/>
          <p14:tracePt t="24159" x="3603625" y="2339975"/>
          <p14:tracePt t="24167" x="3611563" y="2346325"/>
          <p14:tracePt t="24175" x="3611563" y="2354263"/>
          <p14:tracePt t="24185" x="3627438" y="2362200"/>
          <p14:tracePt t="24766" x="3627438" y="2370138"/>
          <p14:tracePt t="24774" x="3657600" y="2476500"/>
          <p14:tracePt t="24785" x="3687763" y="2560638"/>
          <p14:tracePt t="24802" x="3711575" y="2667000"/>
          <p14:tracePt t="24818" x="3733800" y="2727325"/>
          <p14:tracePt t="24835" x="3733800" y="2735263"/>
          <p14:tracePt t="24852" x="3741738" y="2759075"/>
          <p14:tracePt t="24869" x="3763963" y="2827338"/>
          <p14:tracePt t="24885" x="3763963" y="2835275"/>
          <p14:tracePt t="24902" x="3763963" y="2841625"/>
          <p14:tracePt t="24959" x="3763963" y="2849563"/>
          <p14:tracePt t="24968" x="3771900" y="2865438"/>
          <p14:tracePt t="24974" x="3779838" y="2887663"/>
          <p14:tracePt t="24985" x="3787775" y="2903538"/>
          <p14:tracePt t="25002" x="3802063" y="2925763"/>
          <p14:tracePt t="25018" x="3817938" y="2941638"/>
          <p14:tracePt t="25035" x="3825875" y="2949575"/>
          <p14:tracePt t="25052" x="3840163" y="2971800"/>
          <p14:tracePt t="25069" x="3848100" y="2979738"/>
          <p14:tracePt t="25159" x="3840163" y="2987675"/>
          <p14:tracePt t="25167" x="3810000" y="2987675"/>
          <p14:tracePt t="25175" x="3779838" y="2987675"/>
          <p14:tracePt t="25185" x="3717925" y="2987675"/>
          <p14:tracePt t="25202" x="3635375" y="2987675"/>
          <p14:tracePt t="25219" x="3573463" y="2987675"/>
          <p14:tracePt t="25614" x="3581400" y="2987675"/>
          <p14:tracePt t="25622" x="3649663" y="2963863"/>
          <p14:tracePt t="25630" x="3771900" y="2917825"/>
          <p14:tracePt t="25639" x="3886200" y="2865438"/>
          <p14:tracePt t="25652" x="3970338" y="2827338"/>
          <p14:tracePt t="25669" x="4122738" y="2751138"/>
          <p14:tracePt t="25686" x="4244975" y="2689225"/>
          <p14:tracePt t="25703" x="4351338" y="2628900"/>
          <p14:tracePt t="25719" x="4373563" y="2613025"/>
          <p14:tracePt t="25814" x="4373563" y="2598738"/>
          <p14:tracePt t="25824" x="4381500" y="2582863"/>
          <p14:tracePt t="25831" x="4389438" y="2582863"/>
          <p14:tracePt t="25838" x="4403725" y="2574925"/>
          <p14:tracePt t="25852" x="4449763" y="2568575"/>
          <p14:tracePt t="25869" x="4564063" y="2536825"/>
          <p14:tracePt t="25886" x="4702175" y="2514600"/>
          <p14:tracePt t="25902" x="4854575" y="2476500"/>
          <p14:tracePt t="25950" x="4860925" y="2468563"/>
          <p14:tracePt t="25973" x="4854575" y="2460625"/>
          <p14:tracePt t="25982" x="4830763" y="2446338"/>
          <p14:tracePt t="25989" x="4822825" y="2446338"/>
          <p14:tracePt t="26002" x="4808538" y="2438400"/>
          <p14:tracePt t="26019" x="4784725" y="2438400"/>
          <p14:tracePt t="26035" x="4770438" y="2438400"/>
          <p14:tracePt t="26052" x="4754563" y="2438400"/>
          <p14:tracePt t="26070" x="4694238" y="2492375"/>
          <p14:tracePt t="26086" x="4670425" y="2530475"/>
          <p14:tracePt t="26102" x="4664075" y="2536825"/>
          <p14:tracePt t="26200" x="4656138" y="2544763"/>
          <p14:tracePt t="26207" x="4656138" y="2536825"/>
          <p14:tracePt t="26219" x="4656138" y="2514600"/>
          <p14:tracePt t="26236" x="4656138" y="2492375"/>
          <p14:tracePt t="26270" x="4656138" y="2416175"/>
          <p14:tracePt t="26286" x="4664075" y="2370138"/>
          <p14:tracePt t="26302" x="4694238" y="2316163"/>
          <p14:tracePt t="26319" x="4762500" y="2270125"/>
          <p14:tracePt t="26336" x="4854575" y="2247900"/>
          <p14:tracePt t="26352" x="4953000" y="2247900"/>
          <p14:tracePt t="26369" x="5029200" y="2255838"/>
          <p14:tracePt t="26386" x="5097463" y="2278063"/>
          <p14:tracePt t="26404" x="5105400" y="2286000"/>
          <p14:tracePt t="26422" x="5113338" y="2293938"/>
          <p14:tracePt t="26438" x="5113338" y="2301875"/>
          <p14:tracePt t="26452" x="5113338" y="2370138"/>
          <p14:tracePt t="26470" x="4884738" y="2727325"/>
          <p14:tracePt t="26486" x="4503738" y="2941638"/>
          <p14:tracePt t="26502" x="4016375" y="3055938"/>
          <p14:tracePt t="26519" x="3513138" y="3055938"/>
          <p14:tracePt t="26536" x="3162300" y="3055938"/>
          <p14:tracePt t="26552" x="3063875" y="3063875"/>
          <p14:tracePt t="26590" x="3086100" y="3078163"/>
          <p14:tracePt t="26602" x="3192463" y="3116263"/>
          <p14:tracePt t="26619" x="3444875" y="3162300"/>
          <p14:tracePt t="26636" x="3940175" y="3222625"/>
          <p14:tracePt t="26653" x="4259263" y="3238500"/>
          <p14:tracePt t="26670" x="4465638" y="3238500"/>
          <p14:tracePt t="26686" x="4479925" y="3238500"/>
          <p14:tracePt t="26719" x="4487863" y="3216275"/>
          <p14:tracePt t="26736" x="4427538" y="3101975"/>
          <p14:tracePt t="26753" x="4313238" y="2987675"/>
          <p14:tracePt t="26769" x="4283075" y="2955925"/>
          <p14:tracePt t="26803" x="4283075" y="2941638"/>
          <p14:tracePt t="26819" x="4351338" y="2933700"/>
          <p14:tracePt t="26836" x="4518025" y="2933700"/>
          <p14:tracePt t="26853" x="4724400" y="2933700"/>
          <p14:tracePt t="26869" x="4906963" y="2933700"/>
          <p14:tracePt t="26886" x="5006975" y="2933700"/>
          <p14:tracePt t="26919" x="5006975" y="2941638"/>
          <p14:tracePt t="26936" x="4945063" y="2994025"/>
          <p14:tracePt t="26952" x="4800600" y="3063875"/>
          <p14:tracePt t="26969" x="4724400" y="3094038"/>
          <p14:tracePt t="26985" x="4702175" y="3108325"/>
          <p14:tracePt t="27047" x="4724400" y="3108325"/>
          <p14:tracePt t="27054" x="4754563" y="3108325"/>
          <p14:tracePt t="27063" x="4762500" y="3108325"/>
          <p14:tracePt t="27071" x="4778375" y="3108325"/>
          <p14:tracePt t="27135" x="4754563" y="3094038"/>
          <p14:tracePt t="27144" x="4702175" y="3094038"/>
          <p14:tracePt t="27153" x="4640263" y="3094038"/>
          <p14:tracePt t="27169" x="4503738" y="3140075"/>
          <p14:tracePt t="27186" x="4365625" y="3230563"/>
          <p14:tracePt t="27204" x="4183063" y="3322638"/>
          <p14:tracePt t="27220" x="4054475" y="3382963"/>
          <p14:tracePt t="27236" x="4016375" y="3398838"/>
          <p14:tracePt t="27287" x="4008438" y="3398838"/>
          <p14:tracePt t="27295" x="3978275" y="3413125"/>
          <p14:tracePt t="27303" x="3902075" y="3459163"/>
          <p14:tracePt t="27319" x="3703638" y="3543300"/>
          <p14:tracePt t="27336" x="3497263" y="3635375"/>
          <p14:tracePt t="27353" x="3322638" y="3711575"/>
          <p14:tracePt t="27369" x="3200400" y="3756025"/>
          <p14:tracePt t="27386" x="3178175" y="3763963"/>
          <p14:tracePt t="27487" x="3170238" y="3756025"/>
          <p14:tracePt t="27495" x="3170238" y="3673475"/>
          <p14:tracePt t="27503" x="3170238" y="3581400"/>
          <p14:tracePt t="27519" x="3170238" y="3429000"/>
          <p14:tracePt t="27536" x="3178175" y="3306763"/>
          <p14:tracePt t="27553" x="3208338" y="3154363"/>
          <p14:tracePt t="27570" x="3268663" y="3009900"/>
          <p14:tracePt t="27586" x="3344863" y="2887663"/>
          <p14:tracePt t="27604" x="3497263" y="2781300"/>
          <p14:tracePt t="27620" x="3687763" y="2720975"/>
          <p14:tracePt t="27636" x="3916363" y="2659063"/>
          <p14:tracePt t="27653" x="4198938" y="2651125"/>
          <p14:tracePt t="27670" x="4275138" y="2651125"/>
          <p14:tracePt t="27686" x="4479925" y="2735263"/>
          <p14:tracePt t="27703" x="4579938" y="2841625"/>
          <p14:tracePt t="27720" x="4656138" y="3048000"/>
          <p14:tracePt t="27736" x="4724400" y="3390900"/>
          <p14:tracePt t="27753" x="4724400" y="3725863"/>
          <p14:tracePt t="27770" x="4724400" y="3932238"/>
          <p14:tracePt t="27786" x="4686300" y="4122738"/>
          <p14:tracePt t="27803" x="4618038" y="4221163"/>
          <p14:tracePt t="27820" x="4549775" y="4297363"/>
          <p14:tracePt t="27836" x="4427538" y="4351338"/>
          <p14:tracePt t="27853" x="4183063" y="4403725"/>
          <p14:tracePt t="27870" x="4016375" y="4403725"/>
          <p14:tracePt t="27886" x="3863975" y="4403725"/>
          <p14:tracePt t="27903" x="3725863" y="4373563"/>
          <p14:tracePt t="27920" x="3627438" y="4313238"/>
          <p14:tracePt t="27936" x="3589338" y="4283075"/>
          <p14:tracePt t="27953" x="3573463" y="4244975"/>
          <p14:tracePt t="27970" x="3559175" y="4191000"/>
          <p14:tracePt t="27986" x="3559175" y="4092575"/>
          <p14:tracePt t="28003" x="3559175" y="3954463"/>
          <p14:tracePt t="28019" x="3565525" y="3802063"/>
          <p14:tracePt t="28036" x="3627438" y="3641725"/>
          <p14:tracePt t="28054" x="3687763" y="3429000"/>
          <p14:tracePt t="28070" x="3749675" y="3298825"/>
          <p14:tracePt t="28086" x="3817938" y="3192463"/>
          <p14:tracePt t="28104" x="3894138" y="3116263"/>
          <p14:tracePt t="28120" x="3962400" y="3063875"/>
          <p14:tracePt t="28136" x="4046538" y="3009900"/>
          <p14:tracePt t="28153" x="4098925" y="2994025"/>
          <p14:tracePt t="28170" x="4137025" y="2994025"/>
          <p14:tracePt t="28187" x="4152900" y="2994025"/>
          <p14:tracePt t="28203" x="4175125" y="2994025"/>
          <p14:tracePt t="28220" x="4198938" y="3001963"/>
          <p14:tracePt t="28236" x="4221163" y="3009900"/>
          <p14:tracePt t="28254" x="4305300" y="3132138"/>
          <p14:tracePt t="28270" x="4381500" y="3222625"/>
          <p14:tracePt t="28287" x="4435475" y="3336925"/>
          <p14:tracePt t="28304" x="4487863" y="3467100"/>
          <p14:tracePt t="28320" x="4503738" y="3627438"/>
          <p14:tracePt t="28336" x="4503738" y="3779838"/>
          <p14:tracePt t="28353" x="4503738" y="3924300"/>
          <p14:tracePt t="28370" x="4435475" y="4084638"/>
          <p14:tracePt t="28386" x="4313238" y="4244975"/>
          <p14:tracePt t="28403" x="4183063" y="4335463"/>
          <p14:tracePt t="28406" x="4076700" y="4373563"/>
          <p14:tracePt t="28420" x="3992563" y="4389438"/>
          <p14:tracePt t="28436" x="3825875" y="4389438"/>
          <p14:tracePt t="28453" x="3641725" y="4389438"/>
          <p14:tracePt t="28470" x="3344863" y="4237038"/>
          <p14:tracePt t="28487" x="3208338" y="4106863"/>
          <p14:tracePt t="28503" x="3094038" y="3940175"/>
          <p14:tracePt t="28520" x="3032125" y="3749675"/>
          <p14:tracePt t="28537" x="3032125" y="3543300"/>
          <p14:tracePt t="28553" x="3070225" y="3375025"/>
          <p14:tracePt t="28570" x="3192463" y="3178175"/>
          <p14:tracePt t="28587" x="3344863" y="3032125"/>
          <p14:tracePt t="28604" x="3535363" y="2925763"/>
          <p14:tracePt t="28620" x="3711575" y="2849563"/>
          <p14:tracePt t="28637" x="3832225" y="2827338"/>
          <p14:tracePt t="28653" x="3940175" y="2827338"/>
          <p14:tracePt t="28670" x="4038600" y="2857500"/>
          <p14:tracePt t="28687" x="4114800" y="2963863"/>
          <p14:tracePt t="28703" x="4198938" y="3140075"/>
          <p14:tracePt t="28720" x="4283075" y="3413125"/>
          <p14:tracePt t="28737" x="4335463" y="3711575"/>
          <p14:tracePt t="28753" x="4343400" y="3970338"/>
          <p14:tracePt t="28770" x="4343400" y="4144963"/>
          <p14:tracePt t="28787" x="4335463" y="4259263"/>
          <p14:tracePt t="28804" x="4267200" y="4335463"/>
          <p14:tracePt t="28820" x="4198938" y="4373563"/>
          <p14:tracePt t="28837" x="4084638" y="4373563"/>
          <p14:tracePt t="28853" x="4008438" y="4373563"/>
          <p14:tracePt t="28870" x="3817938" y="4229100"/>
          <p14:tracePt t="28887" x="3717925" y="4098925"/>
          <p14:tracePt t="28903" x="3649663" y="3962400"/>
          <p14:tracePt t="28920" x="3589338" y="3779838"/>
          <p14:tracePt t="28937" x="3559175" y="3619500"/>
          <p14:tracePt t="28953" x="3559175" y="3467100"/>
          <p14:tracePt t="28970" x="3589338" y="3292475"/>
          <p14:tracePt t="28986" x="3665538" y="3132138"/>
          <p14:tracePt t="29004" x="3749675" y="3017838"/>
          <p14:tracePt t="29020" x="3856038" y="2949575"/>
          <p14:tracePt t="29037" x="3970338" y="2895600"/>
          <p14:tracePt t="29053" x="3992563" y="2895600"/>
          <p14:tracePt t="29070" x="4038600" y="2895600"/>
          <p14:tracePt t="29103" x="4046538" y="2903538"/>
          <p14:tracePt t="29120" x="4060825" y="3001963"/>
          <p14:tracePt t="29137" x="4060825" y="3132138"/>
          <p14:tracePt t="29153" x="4060825" y="3268663"/>
          <p14:tracePt t="29170" x="4022725" y="3398838"/>
          <p14:tracePt t="29187" x="3954463" y="3505200"/>
          <p14:tracePt t="29203" x="3870325" y="3581400"/>
          <p14:tracePt t="29220" x="3787775" y="3597275"/>
          <p14:tracePt t="29237" x="3703638" y="3597275"/>
          <p14:tracePt t="29254" x="3589338" y="3551238"/>
          <p14:tracePt t="29270" x="3505200" y="3475038"/>
          <p14:tracePt t="29287" x="3467100" y="3406775"/>
          <p14:tracePt t="29304" x="3451225" y="3330575"/>
          <p14:tracePt t="29320" x="3444875" y="3260725"/>
          <p14:tracePt t="29337" x="3459163" y="3216275"/>
          <p14:tracePt t="29354" x="3521075" y="3184525"/>
          <p14:tracePt t="29370" x="3635375" y="3178175"/>
          <p14:tracePt t="29387" x="3733800" y="3178175"/>
          <p14:tracePt t="29403" x="3825875" y="3192463"/>
          <p14:tracePt t="29407" x="3878263" y="3230563"/>
          <p14:tracePt t="29420" x="3932238" y="3260725"/>
          <p14:tracePt t="29437" x="4060825" y="3375025"/>
          <p14:tracePt t="29454" x="4098925" y="3505200"/>
          <p14:tracePt t="29470" x="4137025" y="3863975"/>
          <p14:tracePt t="29487" x="4016375" y="4152900"/>
          <p14:tracePt t="29505" x="3802063" y="4381500"/>
          <p14:tracePt t="29520" x="3635375" y="4449763"/>
          <p14:tracePt t="29537" x="3489325" y="4449763"/>
          <p14:tracePt t="29554" x="3398838" y="4411663"/>
          <p14:tracePt t="29570" x="3330575" y="4313238"/>
          <p14:tracePt t="29587" x="3298825" y="4198938"/>
          <p14:tracePt t="29603" x="3298825" y="4054475"/>
          <p14:tracePt t="29620" x="3375025" y="3902075"/>
          <p14:tracePt t="29638" x="3581400" y="3817938"/>
          <p14:tracePt t="29653" x="3665538" y="3794125"/>
          <p14:tracePt t="29670" x="3771900" y="3810000"/>
          <p14:tracePt t="29687" x="3817938" y="3902075"/>
          <p14:tracePt t="29704" x="3825875" y="4054475"/>
          <p14:tracePt t="29720" x="3779838" y="4244975"/>
          <p14:tracePt t="29737" x="3649663" y="4397375"/>
          <p14:tracePt t="29754" x="3513138" y="4465638"/>
          <p14:tracePt t="29770" x="3459163" y="4465638"/>
          <p14:tracePt t="29787" x="3413125" y="4465638"/>
          <p14:tracePt t="29804" x="3413125" y="4403725"/>
          <p14:tracePt t="29821" x="3413125" y="4305300"/>
          <p14:tracePt t="29837" x="3451225" y="4191000"/>
          <p14:tracePt t="29854" x="3535363" y="4106863"/>
          <p14:tracePt t="29870" x="3635375" y="4068763"/>
          <p14:tracePt t="29911" x="3649663" y="4076700"/>
          <p14:tracePt t="29921" x="3649663" y="4122738"/>
          <p14:tracePt t="29937" x="3649663" y="4237038"/>
          <p14:tracePt t="29954" x="3649663" y="4327525"/>
          <p14:tracePt t="29970" x="3649663" y="4397375"/>
          <p14:tracePt t="29987" x="3635375" y="4427538"/>
          <p14:tracePt t="30004" x="3627438" y="4435475"/>
          <p14:tracePt t="30398" x="3603625" y="4435475"/>
          <p14:tracePt t="30406" x="3565525" y="4321175"/>
          <p14:tracePt t="30414" x="3527425" y="4175125"/>
          <p14:tracePt t="30423" x="3513138" y="4084638"/>
          <p14:tracePt t="30439" x="3513138" y="3940175"/>
          <p14:tracePt t="30455" x="3513138" y="3810000"/>
          <p14:tracePt t="30471" x="3551238" y="3665538"/>
          <p14:tracePt t="30487" x="3611563" y="3535363"/>
          <p14:tracePt t="30504" x="3673475" y="3413125"/>
          <p14:tracePt t="30522" x="3741738" y="3298825"/>
          <p14:tracePt t="30537" x="3802063" y="3192463"/>
          <p14:tracePt t="30554" x="3832225" y="3094038"/>
          <p14:tracePt t="30571" x="3863975" y="2979738"/>
          <p14:tracePt t="30587" x="3878263" y="2903538"/>
          <p14:tracePt t="30604" x="3878263" y="2865438"/>
          <p14:tracePt t="30621" x="3878263" y="2827338"/>
          <p14:tracePt t="30637" x="3878263" y="2781300"/>
          <p14:tracePt t="30654" x="3848100" y="2705100"/>
          <p14:tracePt t="30671" x="3825875" y="2628900"/>
          <p14:tracePt t="30687" x="3802063" y="2530475"/>
          <p14:tracePt t="30704" x="3779838" y="2454275"/>
          <p14:tracePt t="30721" x="3779838" y="2408238"/>
          <p14:tracePt t="30737" x="3779838" y="2392363"/>
          <p14:tracePt t="30755" x="3779838" y="2378075"/>
          <p14:tracePt t="30815" x="3779838" y="2422525"/>
          <p14:tracePt t="30822" x="3779838" y="2560638"/>
          <p14:tracePt t="30831" x="3779838" y="2789238"/>
          <p14:tracePt t="30841" x="3779838" y="3017838"/>
          <p14:tracePt t="30854" x="3779838" y="3352800"/>
          <p14:tracePt t="30871" x="3810000" y="3611563"/>
          <p14:tracePt t="30887" x="3832225" y="3725863"/>
          <p14:tracePt t="30904" x="3848100" y="3771900"/>
          <p14:tracePt t="30921" x="3863975" y="3802063"/>
          <p14:tracePt t="30937" x="3870325" y="3810000"/>
          <p14:tracePt t="30954" x="3870325" y="3817938"/>
          <p14:tracePt t="32054" x="3894138" y="3840163"/>
          <p14:tracePt t="32062" x="3940175" y="3856038"/>
          <p14:tracePt t="32071" x="3978275" y="3856038"/>
          <p14:tracePt t="32088" x="4068763" y="3878263"/>
          <p14:tracePt t="32104" x="4144963" y="3908425"/>
          <p14:tracePt t="32121" x="4305300" y="3908425"/>
          <p14:tracePt t="32138" x="4487863" y="3908425"/>
          <p14:tracePt t="32154" x="4579938" y="3908425"/>
          <p14:tracePt t="32171" x="4594225" y="3908425"/>
          <p14:tracePt t="32382" x="4610100" y="3908425"/>
          <p14:tracePt t="32390" x="4640263" y="3916363"/>
          <p14:tracePt t="32398" x="4648200" y="3916363"/>
          <p14:tracePt t="32406" x="4656138" y="3924300"/>
          <p14:tracePt t="33127" x="4664075" y="3916363"/>
          <p14:tracePt t="33142" x="4664075" y="3908425"/>
          <p14:tracePt t="33150" x="4664075" y="3902075"/>
          <p14:tracePt t="33158" x="4664075" y="3894138"/>
          <p14:tracePt t="33174" x="4664075" y="3886200"/>
          <p14:tracePt t="33958" x="4694238" y="3878263"/>
          <p14:tracePt t="33968" x="4754563" y="3856038"/>
          <p14:tracePt t="33974" x="4808538" y="3840163"/>
          <p14:tracePt t="33988" x="4884738" y="3810000"/>
          <p14:tracePt t="34005" x="5059363" y="3741738"/>
          <p14:tracePt t="34022" x="5326063" y="3673475"/>
          <p14:tracePt t="34039" x="5478463" y="3635375"/>
          <p14:tracePt t="34055" x="5592763" y="3611563"/>
          <p14:tracePt t="34072" x="5630863" y="3603625"/>
          <p14:tracePt t="34143" x="5638800" y="3603625"/>
          <p14:tracePt t="34151" x="5661025" y="3603625"/>
          <p14:tracePt t="34158" x="5684838" y="3603625"/>
          <p14:tracePt t="34172" x="5715000" y="3603625"/>
          <p14:tracePt t="34189" x="5768975" y="3611563"/>
          <p14:tracePt t="34206" x="5943600" y="3673475"/>
          <p14:tracePt t="34222" x="6049963" y="3717925"/>
          <p14:tracePt t="34239" x="6111875" y="3741738"/>
          <p14:tracePt t="34255" x="6118225" y="3741738"/>
          <p14:tracePt t="34326" x="6142038" y="3717925"/>
          <p14:tracePt t="34335" x="6172200" y="3673475"/>
          <p14:tracePt t="34342" x="6172200" y="3657600"/>
          <p14:tracePt t="34358" x="6194425" y="3627438"/>
          <p14:tracePt t="34372" x="6194425" y="3611563"/>
          <p14:tracePt t="34430" x="6202363" y="3603625"/>
          <p14:tracePt t="34487" x="6210300" y="3603625"/>
          <p14:tracePt t="34494" x="6218238" y="3603625"/>
          <p14:tracePt t="34542" x="6218238" y="3611563"/>
          <p14:tracePt t="34551" x="6232525" y="3619500"/>
          <p14:tracePt t="34558" x="6248400" y="3635375"/>
          <p14:tracePt t="34572" x="6278563" y="3673475"/>
          <p14:tracePt t="34589" x="6302375" y="3695700"/>
          <p14:tracePt t="34814" x="6308725" y="3695700"/>
          <p14:tracePt t="34831" x="6316663" y="3695700"/>
          <p14:tracePt t="34839" x="6324600" y="3695700"/>
          <p14:tracePt t="34847" x="6346825" y="3695700"/>
          <p14:tracePt t="34855" x="6378575" y="3695700"/>
          <p14:tracePt t="34872" x="6454775" y="3695700"/>
          <p14:tracePt t="34889" x="6530975" y="3703638"/>
          <p14:tracePt t="34905" x="6621463" y="3703638"/>
          <p14:tracePt t="34922" x="6689725" y="3703638"/>
          <p14:tracePt t="34940" x="6735763" y="3703638"/>
          <p14:tracePt t="34955" x="6743700" y="3703638"/>
          <p14:tracePt t="35055" x="6759575" y="3703638"/>
          <p14:tracePt t="35063" x="6773863" y="3703638"/>
          <p14:tracePt t="35072" x="6804025" y="3703638"/>
          <p14:tracePt t="35089" x="6858000" y="3703638"/>
          <p14:tracePt t="35105" x="6934200" y="3703638"/>
          <p14:tracePt t="35122" x="7010400" y="3703638"/>
          <p14:tracePt t="35139" x="7056438" y="3703638"/>
          <p14:tracePt t="35155" x="7078663" y="3703638"/>
          <p14:tracePt t="35172" x="7086600" y="3695700"/>
          <p14:tracePt t="35310" x="7094538" y="3695700"/>
          <p14:tracePt t="35335" x="7108825" y="3695700"/>
          <p14:tracePt t="35342" x="7124700" y="3695700"/>
          <p14:tracePt t="35351" x="7154863" y="3695700"/>
          <p14:tracePt t="35358" x="7178675" y="3695700"/>
          <p14:tracePt t="35372" x="7192963" y="3695700"/>
          <p14:tracePt t="35389" x="7239000" y="3695700"/>
          <p14:tracePt t="35406" x="7292975" y="3695700"/>
          <p14:tracePt t="35599" x="7299325" y="3695700"/>
          <p14:tracePt t="35614" x="7315200" y="3695700"/>
          <p14:tracePt t="35622" x="7331075" y="3695700"/>
          <p14:tracePt t="35631" x="7383463" y="3695700"/>
          <p14:tracePt t="35639" x="7437438" y="3695700"/>
          <p14:tracePt t="35656" x="7535863" y="3695700"/>
          <p14:tracePt t="35673" x="7650163" y="3695700"/>
          <p14:tracePt t="35689" x="7750175" y="3695700"/>
          <p14:tracePt t="35706" x="7780338" y="3695700"/>
          <p14:tracePt t="42383" x="7734300" y="3687763"/>
          <p14:tracePt t="42390" x="7543800" y="3687763"/>
          <p14:tracePt t="42402" x="7146925" y="3832225"/>
          <p14:tracePt t="42408" x="6675438" y="3978275"/>
          <p14:tracePt t="42425" x="5600700" y="4152900"/>
          <p14:tracePt t="42442" x="4549775" y="4297363"/>
          <p14:tracePt t="42458" x="3641725" y="4435475"/>
          <p14:tracePt t="42475" x="3094038" y="4533900"/>
          <p14:tracePt t="42492" x="2849563" y="4572000"/>
          <p14:tracePt t="42508" x="2781300" y="4572000"/>
          <p14:tracePt t="42525" x="2773363" y="4572000"/>
          <p14:tracePt t="42568" x="2765425" y="4572000"/>
          <p14:tracePt t="42686" x="2765425" y="4618038"/>
          <p14:tracePt t="42694" x="2765425" y="4754563"/>
          <p14:tracePt t="42702" x="2765425" y="4899025"/>
          <p14:tracePt t="42710" x="2765425" y="5013325"/>
          <p14:tracePt t="42725" x="2773363" y="5105400"/>
          <p14:tracePt t="42742" x="2849563" y="5311775"/>
          <p14:tracePt t="42759" x="2873375" y="5334000"/>
          <p14:tracePt t="42775" x="2941638" y="5334000"/>
          <p14:tracePt t="42792" x="3230563" y="5295900"/>
          <p14:tracePt t="42808" x="3627438" y="5097463"/>
          <p14:tracePt t="42825" x="3940175" y="4884738"/>
          <p14:tracePt t="42842" x="4221163" y="4664075"/>
          <p14:tracePt t="42858" x="4479925" y="4479925"/>
          <p14:tracePt t="42875" x="4678363" y="4321175"/>
          <p14:tracePt t="42892" x="4778375" y="4213225"/>
          <p14:tracePt t="42909" x="4822825" y="4160838"/>
          <p14:tracePt t="42966" x="4816475" y="4160838"/>
          <p14:tracePt t="42974" x="4808538" y="4160838"/>
          <p14:tracePt t="43158" x="4792663" y="4160838"/>
          <p14:tracePt t="43167" x="4746625" y="4160838"/>
          <p14:tracePt t="43175" x="4670425" y="4160838"/>
          <p14:tracePt t="43192" x="4495800" y="4206875"/>
          <p14:tracePt t="43209" x="4359275" y="4221163"/>
          <p14:tracePt t="43225" x="4191000" y="4259263"/>
          <p14:tracePt t="43242" x="4016375" y="4275138"/>
          <p14:tracePt t="43259" x="3894138" y="4275138"/>
          <p14:tracePt t="43275" x="3870325" y="4275138"/>
          <p14:tracePt t="43310" x="3863975" y="4275138"/>
          <p14:tracePt t="43351" x="3848100" y="4259263"/>
          <p14:tracePt t="43367" x="3840163" y="4259263"/>
          <p14:tracePt t="43374" x="3825875" y="4259263"/>
          <p14:tracePt t="43390" x="3817938" y="4259263"/>
          <p14:tracePt t="43398" x="3802063" y="4259263"/>
          <p14:tracePt t="43414" x="3779838" y="4259263"/>
          <p14:tracePt t="43425" x="3763963" y="4259263"/>
          <p14:tracePt t="43442" x="3733800" y="4289425"/>
          <p14:tracePt t="43459" x="3711575" y="4359275"/>
          <p14:tracePt t="43475" x="3679825" y="4441825"/>
          <p14:tracePt t="43492" x="3665538" y="4518025"/>
          <p14:tracePt t="43510" x="3649663" y="4594225"/>
          <p14:tracePt t="43542" x="3649663" y="4618038"/>
          <p14:tracePt t="43559" x="3649663" y="4648200"/>
          <p14:tracePt t="43575" x="3649663" y="4770438"/>
          <p14:tracePt t="43592" x="3649663" y="4914900"/>
          <p14:tracePt t="43609" x="3649663" y="5067300"/>
          <p14:tracePt t="43625" x="3649663" y="5181600"/>
          <p14:tracePt t="43642" x="3649663" y="5257800"/>
          <p14:tracePt t="43659" x="3649663" y="5311775"/>
          <p14:tracePt t="43675" x="3649663" y="5318125"/>
          <p14:tracePt t="43736" x="3649663" y="5326063"/>
          <p14:tracePt t="43742" x="3679825" y="5318125"/>
          <p14:tracePt t="43751" x="3733800" y="5249863"/>
          <p14:tracePt t="43760" x="3787775" y="5173663"/>
          <p14:tracePt t="43776" x="3940175" y="5067300"/>
          <p14:tracePt t="43792" x="4130675" y="4930775"/>
          <p14:tracePt t="43809" x="4335463" y="4822825"/>
          <p14:tracePt t="43826" x="4503738" y="4732338"/>
          <p14:tracePt t="43842" x="4632325" y="4694238"/>
          <p14:tracePt t="43859" x="4702175" y="4678363"/>
          <p14:tracePt t="43875" x="4708525" y="4678363"/>
          <p14:tracePt t="43926" x="4716463" y="4678363"/>
          <p14:tracePt t="43935" x="4724400" y="4678363"/>
          <p14:tracePt t="43943" x="4740275" y="4678363"/>
          <p14:tracePt t="43959" x="4800600" y="4678363"/>
          <p14:tracePt t="43975" x="4945063" y="4732338"/>
          <p14:tracePt t="43992" x="5143500" y="4778375"/>
          <p14:tracePt t="44008" x="5295900" y="4800600"/>
          <p14:tracePt t="44025" x="5410200" y="4800600"/>
          <p14:tracePt t="44042" x="5418138" y="4800600"/>
          <p14:tracePt t="44094" x="5394325" y="4800600"/>
          <p14:tracePt t="44103" x="5349875" y="4792663"/>
          <p14:tracePt t="44110" x="5295900" y="4784725"/>
          <p14:tracePt t="44125" x="5235575" y="4762500"/>
          <p14:tracePt t="44142" x="5165725" y="4754563"/>
          <p14:tracePt t="44159" x="5135563" y="4754563"/>
          <p14:tracePt t="44176" x="5127625" y="4770438"/>
          <p14:tracePt t="44214" x="5127625" y="4778375"/>
          <p14:tracePt t="44230" x="5127625" y="4784725"/>
          <p14:tracePt t="44242" x="5151438" y="4792663"/>
          <p14:tracePt t="44259" x="5211763" y="4808538"/>
          <p14:tracePt t="44276" x="5280025" y="4816475"/>
          <p14:tracePt t="44292" x="5380038" y="4816475"/>
          <p14:tracePt t="44310" x="5494338" y="4808538"/>
          <p14:tracePt t="44375" x="5494338" y="4800600"/>
          <p14:tracePt t="44383" x="5494338" y="4784725"/>
          <p14:tracePt t="44392" x="5494338" y="4770438"/>
          <p14:tracePt t="44409" x="5478463" y="4754563"/>
          <p14:tracePt t="44426" x="5448300" y="4754563"/>
          <p14:tracePt t="44442" x="5432425" y="4754563"/>
          <p14:tracePt t="44460" x="5426075" y="4754563"/>
          <p14:tracePt t="44591" x="5410200" y="4762500"/>
          <p14:tracePt t="44599" x="5410200" y="4778375"/>
          <p14:tracePt t="44609" x="5402263" y="4792663"/>
          <p14:tracePt t="44626" x="5394325" y="4816475"/>
          <p14:tracePt t="44766" x="5394325" y="4808538"/>
          <p14:tracePt t="44774" x="5387975" y="4778375"/>
          <p14:tracePt t="44783" x="5380038" y="4762500"/>
          <p14:tracePt t="44792" x="5372100" y="4754563"/>
          <p14:tracePt t="44809" x="5349875" y="4732338"/>
          <p14:tracePt t="44842" x="5349875" y="4716463"/>
          <p14:tracePt t="44959" x="5349875" y="4724400"/>
          <p14:tracePt t="44966" x="5356225" y="4724400"/>
          <p14:tracePt t="44976" x="5364163" y="4732338"/>
          <p14:tracePt t="44992" x="5380038" y="4732338"/>
          <p14:tracePt t="45009" x="5394325" y="4740275"/>
          <p14:tracePt t="45025" x="5410200" y="4746625"/>
          <p14:tracePt t="45042" x="5418138" y="4746625"/>
          <p14:tracePt t="45075" x="5426075" y="4746625"/>
          <p14:tracePt t="45270" x="5440363" y="4746625"/>
          <p14:tracePt t="45286" x="5448300" y="4746625"/>
          <p14:tracePt t="45302" x="5456238" y="4746625"/>
          <p14:tracePt t="45311" x="5464175" y="4746625"/>
          <p14:tracePt t="45319" x="5470525" y="4746625"/>
          <p14:tracePt t="45327" x="5486400" y="4746625"/>
          <p14:tracePt t="45343" x="5516563" y="4746625"/>
          <p14:tracePt t="45359" x="5540375" y="4746625"/>
          <p14:tracePt t="45377" x="5578475" y="4740275"/>
          <p14:tracePt t="45393" x="5608638" y="4740275"/>
          <p14:tracePt t="45398" x="5630863" y="4740275"/>
          <p14:tracePt t="45409" x="5654675" y="4740275"/>
          <p14:tracePt t="45426" x="5684838" y="4724400"/>
          <p14:tracePt t="45443" x="5707063" y="4724400"/>
          <p14:tracePt t="45459" x="5730875" y="4724400"/>
          <p14:tracePt t="45476" x="5775325" y="4740275"/>
          <p14:tracePt t="45493" x="5837238" y="4740275"/>
          <p14:tracePt t="45511" x="6003925" y="4770438"/>
          <p14:tracePt t="45526" x="6134100" y="4778375"/>
          <p14:tracePt t="45543" x="6294438" y="4800600"/>
          <p14:tracePt t="45559" x="6392863" y="4816475"/>
          <p14:tracePt t="45576" x="6484938" y="4830763"/>
          <p14:tracePt t="45593" x="6523038" y="4830763"/>
          <p14:tracePt t="45610" x="6530975" y="4830763"/>
          <p14:tracePt t="45643" x="6537325" y="4830763"/>
          <p14:tracePt t="45662" x="6537325" y="4822825"/>
          <p14:tracePt t="45676" x="6553200" y="4808538"/>
          <p14:tracePt t="45693" x="6583363" y="4778375"/>
          <p14:tracePt t="45726" x="6629400" y="4762500"/>
          <p14:tracePt t="45743" x="6689725" y="4762500"/>
          <p14:tracePt t="45760" x="6765925" y="4762500"/>
          <p14:tracePt t="45776" x="6865938" y="4762500"/>
          <p14:tracePt t="45793" x="6956425" y="4762500"/>
          <p14:tracePt t="45809" x="7056438" y="4762500"/>
          <p14:tracePt t="45827" x="7116763" y="4762500"/>
          <p14:tracePt t="45843" x="7154863" y="4762500"/>
          <p14:tracePt t="45860" x="7170738" y="4762500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  <p:sp>
        <p:nvSpPr>
          <p:cNvPr id="9" name="Rectangle 4"/>
          <p:cNvSpPr txBox="1">
            <a:spLocks noChangeArrowheads="1"/>
          </p:cNvSpPr>
          <p:nvPr/>
        </p:nvSpPr>
        <p:spPr>
          <a:xfrm>
            <a:off x="1865055" y="2225178"/>
            <a:ext cx="8229600" cy="3629851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u="sng" dirty="0"/>
              <a:t>Differentiation</a:t>
            </a:r>
            <a:r>
              <a:rPr lang="en-US" altLang="en-US" dirty="0"/>
              <a:t> is the process of computing the derivative of a function.</a:t>
            </a:r>
          </a:p>
          <a:p>
            <a:pPr>
              <a:buFont typeface="Wingdings" panose="05000000000000000000" pitchFamily="2" charset="2"/>
              <a:buNone/>
              <a:defRPr/>
            </a:pPr>
            <a:endParaRPr lang="en-US" altLang="en-US" dirty="0"/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dirty="0"/>
              <a:t>You may be asked to:</a:t>
            </a:r>
          </a:p>
          <a:p>
            <a:pPr>
              <a:defRPr/>
            </a:pPr>
            <a:r>
              <a:rPr lang="en-US" altLang="en-US" dirty="0"/>
              <a:t>Differentiate.</a:t>
            </a:r>
          </a:p>
          <a:p>
            <a:pPr>
              <a:defRPr/>
            </a:pPr>
            <a:r>
              <a:rPr lang="en-US" altLang="en-US" dirty="0"/>
              <a:t>Derive.</a:t>
            </a:r>
          </a:p>
          <a:p>
            <a:pPr>
              <a:defRPr/>
            </a:pPr>
            <a:r>
              <a:rPr lang="en-US" altLang="en-US" dirty="0"/>
              <a:t>Find the derivative of…</a:t>
            </a:r>
          </a:p>
        </p:txBody>
      </p:sp>
    </p:spTree>
    <p:extLst>
      <p:ext uri="{BB962C8B-B14F-4D97-AF65-F5344CB8AC3E}">
        <p14:creationId xmlns:p14="http://schemas.microsoft.com/office/powerpoint/2010/main" val="1644480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400"/>
    </mc:Choice>
    <mc:Fallback xmlns="">
      <p:transition advTm="244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56715962"/>
              </p:ext>
            </p:extLst>
          </p:nvPr>
        </p:nvGraphicFramePr>
        <p:xfrm>
          <a:off x="2400300" y="1719263"/>
          <a:ext cx="4438650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4431960" imgH="952200" progId="Equation.DSMT4">
                  <p:embed/>
                </p:oleObj>
              </mc:Choice>
              <mc:Fallback>
                <p:oleObj name="Equation" r:id="rId3" imgW="4431960" imgH="95220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00300" y="1719263"/>
                        <a:ext cx="4438650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2133600" y="3496583"/>
            <a:ext cx="7504755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en-US" sz="3200" dirty="0"/>
              <a:t>The derivative of a constant function is zero.</a:t>
            </a:r>
          </a:p>
        </p:txBody>
      </p:sp>
    </p:spTree>
    <p:extLst>
      <p:ext uri="{BB962C8B-B14F-4D97-AF65-F5344CB8AC3E}">
        <p14:creationId xmlns:p14="http://schemas.microsoft.com/office/powerpoint/2010/main" val="2283107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104"/>
    </mc:Choice>
    <mc:Fallback xmlns="">
      <p:transition advTm="16104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17046621"/>
              </p:ext>
            </p:extLst>
          </p:nvPr>
        </p:nvGraphicFramePr>
        <p:xfrm>
          <a:off x="1874165" y="2144838"/>
          <a:ext cx="67818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6781680" imgH="952200" progId="Equation.DSMT4">
                  <p:embed/>
                </p:oleObj>
              </mc:Choice>
              <mc:Fallback>
                <p:oleObj name="Equation" r:id="rId3" imgW="6781680" imgH="95220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74165" y="2144838"/>
                        <a:ext cx="67818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67403385"/>
              </p:ext>
            </p:extLst>
          </p:nvPr>
        </p:nvGraphicFramePr>
        <p:xfrm>
          <a:off x="3135194" y="3428233"/>
          <a:ext cx="16256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1625400" imgH="952200" progId="Equation.DSMT4">
                  <p:embed/>
                </p:oleObj>
              </mc:Choice>
              <mc:Fallback>
                <p:oleObj name="Equation" r:id="rId5" imgW="1625400" imgH="952200" progId="Equation.DSMT4">
                  <p:embed/>
                  <p:pic>
                    <p:nvPicPr>
                      <p:cNvPr id="6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5194" y="3428233"/>
                        <a:ext cx="16256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50999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7662"/>
    </mc:Choice>
    <mc:Fallback xmlns="">
      <p:transition advTm="47662"/>
    </mc:Fallback>
  </mc:AlternateContent>
  <p:extLst>
    <p:ext uri="{3A86A75C-4F4B-4683-9AE1-C65F6400EC91}">
      <p14:laserTraceLst xmlns:p14="http://schemas.microsoft.com/office/powerpoint/2010/main">
        <p14:tracePtLst>
          <p14:tracePt t="12358" x="7056438" y="4716463"/>
          <p14:tracePt t="12366" x="6743700" y="4632325"/>
          <p14:tracePt t="12377" x="6308725" y="4495800"/>
          <p14:tracePt t="12394" x="5349875" y="4076700"/>
          <p14:tracePt t="12411" x="4518025" y="3482975"/>
          <p14:tracePt t="12427" x="3916363" y="3009900"/>
          <p14:tracePt t="12449" x="3589338" y="2835275"/>
          <p14:tracePt t="12469" x="3565525" y="2835275"/>
          <p14:tracePt t="12624" x="3521075" y="2811463"/>
          <p14:tracePt t="12638" x="3336925" y="2773363"/>
          <p14:tracePt t="12653" x="3314700" y="2773363"/>
          <p14:tracePt t="12685" x="3322638" y="2773363"/>
          <p14:tracePt t="12693" x="3390900" y="2773363"/>
          <p14:tracePt t="12710" x="3565525" y="2827338"/>
          <p14:tracePt t="12727" x="3771900" y="2841625"/>
          <p14:tracePt t="12743" x="3932238" y="2835275"/>
          <p14:tracePt t="12760" x="4030663" y="2797175"/>
          <p14:tracePt t="12776" x="4054475" y="2781300"/>
          <p14:tracePt t="12862" x="4054475" y="2773363"/>
          <p14:tracePt t="12878" x="3992563" y="2803525"/>
          <p14:tracePt t="12894" x="3886200" y="2895600"/>
          <p14:tracePt t="12910" x="3848100" y="2955925"/>
          <p14:tracePt t="12927" x="3840163" y="2979738"/>
          <p14:tracePt t="12944" x="3840163" y="2994025"/>
          <p14:tracePt t="12960" x="3894138" y="3017838"/>
          <p14:tracePt t="12977" x="3992563" y="3025775"/>
          <p14:tracePt t="12994" x="4084638" y="3025775"/>
          <p14:tracePt t="13010" x="4098925" y="3025775"/>
          <p14:tracePt t="13630" x="4168775" y="3025775"/>
          <p14:tracePt t="13645" x="4625975" y="2994025"/>
          <p14:tracePt t="13661" x="4899025" y="2994025"/>
          <p14:tracePt t="13677" x="4945063" y="2994025"/>
          <p14:tracePt t="13726" x="4906963" y="3009900"/>
          <p14:tracePt t="13742" x="4518025" y="3078163"/>
          <p14:tracePt t="13757" x="3992563" y="3108325"/>
          <p14:tracePt t="13766" x="3825875" y="3108325"/>
          <p14:tracePt t="13777" x="3725863" y="3108325"/>
          <p14:tracePt t="13794" x="3703638" y="3108325"/>
          <p14:tracePt t="13810" x="3695700" y="3101975"/>
          <p14:tracePt t="13827" x="3825875" y="2987675"/>
          <p14:tracePt t="13844" x="4114800" y="2841625"/>
          <p14:tracePt t="13861" x="4373563" y="2727325"/>
          <p14:tracePt t="13877" x="4381500" y="2713038"/>
          <p14:tracePt t="13911" x="4343400" y="2705100"/>
          <p14:tracePt t="13928" x="4191000" y="2667000"/>
          <p14:tracePt t="13944" x="4054475" y="2651125"/>
          <p14:tracePt t="13961" x="4000500" y="2651125"/>
          <p14:tracePt t="13978" x="3984625" y="2651125"/>
          <p14:tracePt t="14175" x="3984625" y="2659063"/>
          <p14:tracePt t="14190" x="3870325" y="2705100"/>
          <p14:tracePt t="14204" x="3787775" y="2765425"/>
          <p14:tracePt t="14212" x="3711575" y="2811463"/>
          <p14:tracePt t="14228" x="3535363" y="2865438"/>
          <p14:tracePt t="14244" x="3382963" y="2865438"/>
          <p14:tracePt t="14261" x="3230563" y="2811463"/>
          <p14:tracePt t="14277" x="3216275" y="2720975"/>
          <p14:tracePt t="14294" x="3216275" y="2590800"/>
          <p14:tracePt t="14311" x="3298825" y="2400300"/>
          <p14:tracePt t="14328" x="3475038" y="2201863"/>
          <p14:tracePt t="14344" x="3832225" y="2011363"/>
          <p14:tracePt t="14361" x="4289425" y="1882775"/>
          <p14:tracePt t="14378" x="4778375" y="1836738"/>
          <p14:tracePt t="14394" x="5326063" y="1836738"/>
          <p14:tracePt t="14411" x="5737225" y="1958975"/>
          <p14:tracePt t="14428" x="6088063" y="2193925"/>
          <p14:tracePt t="14445" x="6194425" y="2362200"/>
          <p14:tracePt t="14462" x="6218238" y="2865438"/>
          <p14:tracePt t="14477" x="6111875" y="3336925"/>
          <p14:tracePt t="14494" x="5821363" y="3771900"/>
          <p14:tracePt t="14511" x="5387975" y="4060825"/>
          <p14:tracePt t="14528" x="5083175" y="4137025"/>
          <p14:tracePt t="14544" x="4922838" y="4122738"/>
          <p14:tracePt t="14561" x="4746625" y="3992563"/>
          <p14:tracePt t="14578" x="4678363" y="3832225"/>
          <p14:tracePt t="14595" x="4678363" y="3679825"/>
          <p14:tracePt t="14611" x="4784725" y="3489325"/>
          <p14:tracePt t="14628" x="5113338" y="3238500"/>
          <p14:tracePt t="14646" x="5540375" y="3078163"/>
          <p14:tracePt t="14667" x="5668963" y="3070225"/>
          <p14:tracePt t="14682" x="5676900" y="3070225"/>
          <p14:tracePt t="14694" x="5684838" y="3078163"/>
          <p14:tracePt t="14711" x="5592763" y="3246438"/>
          <p14:tracePt t="14728" x="5364163" y="3482975"/>
          <p14:tracePt t="14744" x="5059363" y="3649663"/>
          <p14:tracePt t="14761" x="4816475" y="3679825"/>
          <p14:tracePt t="14777" x="4640263" y="3635375"/>
          <p14:tracePt t="14794" x="4572000" y="3559175"/>
          <p14:tracePt t="14811" x="4572000" y="3459163"/>
          <p14:tracePt t="14827" x="4678363" y="3276600"/>
          <p14:tracePt t="14844" x="4968875" y="3048000"/>
          <p14:tracePt t="14845" x="5143500" y="2955925"/>
          <p14:tracePt t="14861" x="5608638" y="2797175"/>
          <p14:tracePt t="14877" x="5997575" y="2751138"/>
          <p14:tracePt t="14895" x="6226175" y="2751138"/>
          <p14:tracePt t="14911" x="6278563" y="2751138"/>
          <p14:tracePt t="14928" x="6278563" y="2765425"/>
          <p14:tracePt t="14944" x="6278563" y="2949575"/>
          <p14:tracePt t="14963" x="6096000" y="3216275"/>
          <p14:tracePt t="14979" x="5753100" y="3497263"/>
          <p14:tracePt t="14994" x="5326063" y="3657600"/>
          <p14:tracePt t="15011" x="5045075" y="3679825"/>
          <p14:tracePt t="15028" x="4884738" y="3619500"/>
          <p14:tracePt t="15045" x="4816475" y="3535363"/>
          <p14:tracePt t="15062" x="4816475" y="3413125"/>
          <p14:tracePt t="15078" x="4999038" y="3017838"/>
          <p14:tracePt t="15098" x="5311775" y="2743200"/>
          <p14:tracePt t="15132" x="6354763" y="2484438"/>
          <p14:tracePt t="15154" x="7078663" y="2598738"/>
          <p14:tracePt t="15166" x="7497763" y="2903538"/>
          <p14:tracePt t="15177" x="7635875" y="3070225"/>
          <p14:tracePt t="15194" x="7726363" y="3505200"/>
          <p14:tracePt t="15211" x="7742238" y="3954463"/>
          <p14:tracePt t="15228" x="7459663" y="4297363"/>
          <p14:tracePt t="15244" x="6988175" y="4495800"/>
          <p14:tracePt t="15261" x="6423025" y="4495800"/>
          <p14:tracePt t="15278" x="5973763" y="4213225"/>
          <p14:tracePt t="15295" x="5630863" y="3825875"/>
          <p14:tracePt t="15311" x="5478463" y="3406775"/>
          <p14:tracePt t="15328" x="5486400" y="3192463"/>
          <p14:tracePt t="15345" x="5684838" y="3040063"/>
          <p14:tracePt t="15349" x="5867400" y="2994025"/>
          <p14:tracePt t="15364" x="6164263" y="2979738"/>
          <p14:tracePt t="15379" x="6765925" y="2979738"/>
          <p14:tracePt t="15394" x="7383463" y="3086100"/>
          <p14:tracePt t="15411" x="7840663" y="3360738"/>
          <p14:tracePt t="15428" x="7932738" y="3543300"/>
          <p14:tracePt t="15445" x="7870825" y="3856038"/>
          <p14:tracePt t="15461" x="7521575" y="4068763"/>
          <p14:tracePt t="15478" x="7094538" y="4122738"/>
          <p14:tracePt t="15495" x="6659563" y="4000500"/>
          <p14:tracePt t="15511" x="6446838" y="3863975"/>
          <p14:tracePt t="15529" x="6416675" y="3725863"/>
          <p14:tracePt t="15545" x="6454775" y="3527425"/>
          <p14:tracePt t="15562" x="6727825" y="3344863"/>
          <p14:tracePt t="15578" x="7223125" y="3200400"/>
          <p14:tracePt t="15595" x="7810500" y="3154363"/>
          <p14:tracePt t="15612" x="8207375" y="3154363"/>
          <p14:tracePt t="15628" x="8343900" y="3200400"/>
          <p14:tracePt t="15644" x="8351838" y="3216275"/>
          <p14:tracePt t="15661" x="8245475" y="3344863"/>
          <p14:tracePt t="15678" x="7886700" y="3429000"/>
          <p14:tracePt t="15695" x="7566025" y="3467100"/>
          <p14:tracePt t="15712" x="7451725" y="3467100"/>
          <p14:tracePt t="15728" x="7437438" y="3467100"/>
          <p14:tracePt t="15745" x="7497763" y="3467100"/>
          <p14:tracePt t="15761" x="7864475" y="3406775"/>
          <p14:tracePt t="15778" x="8542338" y="3336925"/>
          <p14:tracePt t="15795" x="9258300" y="3260725"/>
          <p14:tracePt t="15811" x="9745663" y="3238500"/>
          <p14:tracePt t="15828" x="9813925" y="3238500"/>
          <p14:tracePt t="15861" x="9517063" y="3298825"/>
          <p14:tracePt t="15878" x="8991600" y="3459163"/>
          <p14:tracePt t="15895" x="8588375" y="3559175"/>
          <p14:tracePt t="15912" x="8428038" y="3635375"/>
          <p14:tracePt t="15930" x="8420100" y="3641725"/>
          <p14:tracePt t="15962" x="8458200" y="3649663"/>
          <p14:tracePt t="15978" x="8610600" y="3649663"/>
          <p14:tracePt t="15995" x="8724900" y="3649663"/>
          <p14:tracePt t="16012" x="8740775" y="3649663"/>
          <p14:tracePt t="16078" x="8747125" y="3649663"/>
          <p14:tracePt t="16086" x="8740775" y="3649663"/>
          <p14:tracePt t="16095" x="8694738" y="3641725"/>
          <p14:tracePt t="16112" x="8626475" y="3611563"/>
          <p14:tracePt t="16438" x="8632825" y="3611563"/>
          <p14:tracePt t="16447" x="8640763" y="3611563"/>
          <p14:tracePt t="16454" x="8648700" y="3611563"/>
          <p14:tracePt t="16463" x="8656638" y="3619500"/>
          <p14:tracePt t="16718" x="8648700" y="3619500"/>
          <p14:tracePt t="16726" x="8640763" y="3619500"/>
          <p14:tracePt t="16734" x="8618538" y="3619500"/>
          <p14:tracePt t="16745" x="8588375" y="3619500"/>
          <p14:tracePt t="16762" x="8512175" y="3641725"/>
          <p14:tracePt t="16778" x="8442325" y="3657600"/>
          <p14:tracePt t="16795" x="8412163" y="3665538"/>
          <p14:tracePt t="16812" x="8359775" y="3673475"/>
          <p14:tracePt t="16828" x="8297863" y="3687763"/>
          <p14:tracePt t="16845" x="8275638" y="3687763"/>
          <p14:tracePt t="16910" x="8237538" y="3717925"/>
          <p14:tracePt t="16918" x="8191500" y="3756025"/>
          <p14:tracePt t="16928" x="8137525" y="3787775"/>
          <p14:tracePt t="16945" x="7962900" y="3863975"/>
          <p14:tracePt t="16962" x="7848600" y="3924300"/>
          <p14:tracePt t="16979" x="7810500" y="3924300"/>
          <p14:tracePt t="16995" x="7802563" y="3924300"/>
          <p14:tracePt t="17158" x="7794625" y="3924300"/>
          <p14:tracePt t="17190" x="7810500" y="3924300"/>
          <p14:tracePt t="17198" x="7818438" y="3932238"/>
          <p14:tracePt t="17206" x="7810500" y="3924300"/>
          <p14:tracePt t="17222" x="7780338" y="3908425"/>
          <p14:tracePt t="17230" x="7780338" y="3902075"/>
          <p14:tracePt t="17255" x="7780338" y="3848100"/>
          <p14:tracePt t="17271" x="7764463" y="3848100"/>
          <p14:tracePt t="17279" x="7802563" y="3878263"/>
          <p14:tracePt t="17304" x="7772400" y="3863975"/>
          <p14:tracePt t="17750" x="7772400" y="3856038"/>
          <p14:tracePt t="17758" x="7756525" y="3840163"/>
          <p14:tracePt t="17766" x="7742238" y="3840163"/>
          <p14:tracePt t="17779" x="7734300" y="3832225"/>
          <p14:tracePt t="17854" x="7726363" y="3832225"/>
          <p14:tracePt t="17862" x="7704138" y="3832225"/>
          <p14:tracePt t="17870" x="7688263" y="3832225"/>
          <p14:tracePt t="17879" x="7673975" y="3825875"/>
          <p14:tracePt t="17896" x="7627938" y="3794125"/>
          <p14:tracePt t="17912" x="7620000" y="3794125"/>
          <p14:tracePt t="19198" x="7612063" y="3794125"/>
          <p14:tracePt t="19206" x="7597775" y="3794125"/>
          <p14:tracePt t="19214" x="7566025" y="3794125"/>
          <p14:tracePt t="19229" x="7323138" y="3848100"/>
          <p14:tracePt t="19246" x="6842125" y="4114800"/>
          <p14:tracePt t="19263" x="6378575" y="4365625"/>
          <p14:tracePt t="19280" x="6096000" y="4473575"/>
          <p14:tracePt t="19296" x="5859463" y="4518025"/>
          <p14:tracePt t="19313" x="5646738" y="4525963"/>
          <p14:tracePt t="19330" x="5456238" y="4525963"/>
          <p14:tracePt t="19347" x="5280025" y="4503738"/>
          <p14:tracePt t="19350" x="5203825" y="4465638"/>
          <p14:tracePt t="19363" x="5143500" y="4441825"/>
          <p14:tracePt t="19380" x="4999038" y="4381500"/>
          <p14:tracePt t="19396" x="4914900" y="4335463"/>
          <p14:tracePt t="19413" x="4846638" y="4297363"/>
          <p14:tracePt t="19470" x="4846638" y="4275138"/>
          <p14:tracePt t="19479" x="4860925" y="4221163"/>
          <p14:tracePt t="19488" x="4953000" y="4122738"/>
          <p14:tracePt t="19496" x="5083175" y="4016375"/>
          <p14:tracePt t="19513" x="5273675" y="3894138"/>
          <p14:tracePt t="19529" x="5494338" y="3756025"/>
          <p14:tracePt t="19547" x="5753100" y="3611563"/>
          <p14:tracePt t="19563" x="6118225" y="3406775"/>
          <p14:tracePt t="19580" x="6484938" y="3246438"/>
          <p14:tracePt t="19596" x="6751638" y="3140075"/>
          <p14:tracePt t="19613" x="6956425" y="3078163"/>
          <p14:tracePt t="19629" x="7132638" y="3048000"/>
          <p14:tracePt t="19646" x="7162800" y="3048000"/>
          <p14:tracePt t="19727" x="7170738" y="3048000"/>
          <p14:tracePt t="19742" x="7239000" y="3048000"/>
          <p14:tracePt t="19762" x="7445375" y="3017838"/>
          <p14:tracePt t="19769" x="7589838" y="2987675"/>
          <p14:tracePt t="19779" x="7756525" y="2979738"/>
          <p14:tracePt t="19796" x="8199438" y="2917825"/>
          <p14:tracePt t="19813" x="8632825" y="2841625"/>
          <p14:tracePt t="19829" x="9097963" y="2773363"/>
          <p14:tracePt t="19846" x="9204325" y="2735263"/>
          <p14:tracePt t="19998" x="9182100" y="2759075"/>
          <p14:tracePt t="20006" x="9090025" y="2803525"/>
          <p14:tracePt t="20015" x="8969375" y="2849563"/>
          <p14:tracePt t="20030" x="8670925" y="2949575"/>
          <p14:tracePt t="20046" x="8251825" y="3032125"/>
          <p14:tracePt t="20063" x="7680325" y="3086100"/>
          <p14:tracePt t="20080" x="7040563" y="3086100"/>
          <p14:tracePt t="20096" x="6599238" y="3086100"/>
          <p14:tracePt t="20113" x="6392863" y="3086100"/>
          <p14:tracePt t="20129" x="6278563" y="3086100"/>
          <p14:tracePt t="20146" x="6270625" y="3086100"/>
          <p14:tracePt t="20197" x="6264275" y="3086100"/>
          <p14:tracePt t="20262" x="6308725" y="3078163"/>
          <p14:tracePt t="20277" x="6545263" y="3078163"/>
          <p14:tracePt t="20292" x="6713538" y="3078163"/>
          <p14:tracePt t="20301" x="7048500" y="3078163"/>
          <p14:tracePt t="20313" x="7254875" y="3078163"/>
          <p14:tracePt t="20329" x="7627938" y="3078163"/>
          <p14:tracePt t="20346" x="7940675" y="3078163"/>
          <p14:tracePt t="20363" x="8093075" y="3078163"/>
          <p14:tracePt t="20380" x="8099425" y="3078163"/>
          <p14:tracePt t="20462" x="8077200" y="3078163"/>
          <p14:tracePt t="20477" x="8054975" y="3063875"/>
          <p14:tracePt t="20670" x="8039100" y="3063875"/>
          <p14:tracePt t="20683" x="7978775" y="3048000"/>
          <p14:tracePt t="20696" x="7756525" y="2987675"/>
          <p14:tracePt t="20713" x="7391400" y="2949575"/>
          <p14:tracePt t="20730" x="7078663" y="2949575"/>
          <p14:tracePt t="20747" x="6599238" y="2949575"/>
          <p14:tracePt t="20763" x="6042025" y="2949575"/>
          <p14:tracePt t="20780" x="5478463" y="2917825"/>
          <p14:tracePt t="20796" x="4945063" y="2865438"/>
          <p14:tracePt t="20813" x="4229100" y="2765425"/>
          <p14:tracePt t="20830" x="3771900" y="2705100"/>
          <p14:tracePt t="20846" x="3413125" y="2682875"/>
          <p14:tracePt t="20863" x="3184525" y="2682875"/>
          <p14:tracePt t="20880" x="3025775" y="2682875"/>
          <p14:tracePt t="20896" x="2955925" y="2682875"/>
          <p14:tracePt t="20966" x="2933700" y="2682875"/>
          <p14:tracePt t="20982" x="2865438" y="2682875"/>
          <p14:tracePt t="20998" x="2743200" y="2682875"/>
          <p14:tracePt t="21014" x="2606675" y="2697163"/>
          <p14:tracePt t="21030" x="2492375" y="2713038"/>
          <p14:tracePt t="21046" x="2400300" y="2727325"/>
          <p14:tracePt t="21063" x="2378075" y="2735263"/>
          <p14:tracePt t="21117" x="2378075" y="2751138"/>
          <p14:tracePt t="21125" x="2378075" y="2803525"/>
          <p14:tracePt t="21133" x="2378075" y="2879725"/>
          <p14:tracePt t="21146" x="2378075" y="2955925"/>
          <p14:tracePt t="21163" x="2378075" y="3101975"/>
          <p14:tracePt t="21180" x="2378075" y="3238500"/>
          <p14:tracePt t="21196" x="2408238" y="3344863"/>
          <p14:tracePt t="21213" x="2498725" y="3429000"/>
          <p14:tracePt t="21230" x="2613025" y="3467100"/>
          <p14:tracePt t="21246" x="2819400" y="3467100"/>
          <p14:tracePt t="21263" x="3268663" y="3375025"/>
          <p14:tracePt t="21280" x="3802063" y="3140075"/>
          <p14:tracePt t="21302" x="4305300" y="2743200"/>
          <p14:tracePt t="21335" x="4373563" y="2544763"/>
          <p14:tracePt t="21353" x="4313238" y="2430463"/>
          <p14:tracePt t="21363" x="4237038" y="2378075"/>
          <p14:tracePt t="21380" x="3886200" y="2209800"/>
          <p14:tracePt t="21396" x="3314700" y="2079625"/>
          <p14:tracePt t="21413" x="2530475" y="2073275"/>
          <p14:tracePt t="21430" x="2111375" y="2117725"/>
          <p14:tracePt t="21447" x="1790700" y="2278063"/>
          <p14:tracePt t="21463" x="1630363" y="2446338"/>
          <p14:tracePt t="21480" x="1608138" y="2613025"/>
          <p14:tracePt t="21496" x="1698625" y="2789238"/>
          <p14:tracePt t="21514" x="2111375" y="3040063"/>
          <p14:tracePt t="21530" x="2819400" y="3184525"/>
          <p14:tracePt t="21555" x="4060825" y="3200400"/>
          <p14:tracePt t="21566" x="4435475" y="3162300"/>
          <p14:tracePt t="21580" x="4487863" y="3124200"/>
          <p14:tracePt t="21597" x="4518025" y="3055938"/>
          <p14:tracePt t="21613" x="4313238" y="2955925"/>
          <p14:tracePt t="21630" x="3589338" y="2827338"/>
          <p14:tracePt t="21647" x="2620963" y="2735263"/>
          <p14:tracePt t="21663" x="1882775" y="2735263"/>
          <p14:tracePt t="21680" x="1546225" y="2773363"/>
          <p14:tracePt t="21697" x="1477963" y="2803525"/>
          <p14:tracePt t="21713" x="1554163" y="2841625"/>
          <p14:tracePt t="21730" x="1874838" y="2895600"/>
          <p14:tracePt t="21747" x="2803525" y="2895600"/>
          <p14:tracePt t="21769" x="3856038" y="2895600"/>
          <p14:tracePt t="21780" x="3970338" y="2895600"/>
          <p14:tracePt t="21797" x="4038600" y="2865438"/>
          <p14:tracePt t="21813" x="3984625" y="2811463"/>
          <p14:tracePt t="21830" x="3725863" y="2674938"/>
          <p14:tracePt t="21847" x="3094038" y="2536825"/>
          <p14:tracePt t="21863" x="2582863" y="2498725"/>
          <p14:tracePt t="21880" x="2378075" y="2498725"/>
          <p14:tracePt t="21897" x="2339975" y="2574925"/>
          <p14:tracePt t="21913" x="2392363" y="2682875"/>
          <p14:tracePt t="21930" x="2713038" y="2835275"/>
          <p14:tracePt t="21947" x="3436938" y="2917825"/>
          <p14:tracePt t="21963" x="4098925" y="2917825"/>
          <p14:tracePt t="21980" x="4389438" y="2895600"/>
          <p14:tracePt t="21997" x="4441825" y="2819400"/>
          <p14:tracePt t="22013" x="4351338" y="2582863"/>
          <p14:tracePt t="22039" x="3551238" y="2193925"/>
          <p14:tracePt t="22047" x="3184525" y="2111375"/>
          <p14:tracePt t="22063" x="2598738" y="2065338"/>
          <p14:tracePt t="22080" x="2324100" y="2133600"/>
          <p14:tracePt t="22096" x="2187575" y="2293938"/>
          <p14:tracePt t="22113" x="2187575" y="2460625"/>
          <p14:tracePt t="22130" x="2378075" y="2659063"/>
          <p14:tracePt t="22147" x="2917825" y="2797175"/>
          <p14:tracePt t="22164" x="3535363" y="2797175"/>
          <p14:tracePt t="22180" x="4068763" y="2682875"/>
          <p14:tracePt t="22197" x="4267200" y="2514600"/>
          <p14:tracePt t="22214" x="4229100" y="2225675"/>
          <p14:tracePt t="22230" x="3886200" y="1973263"/>
          <p14:tracePt t="22247" x="3108325" y="1782763"/>
          <p14:tracePt t="22264" x="2232025" y="1722438"/>
          <p14:tracePt t="22280" x="1546225" y="1806575"/>
          <p14:tracePt t="22297" x="1279525" y="1981200"/>
          <p14:tracePt t="22314" x="1249363" y="2095500"/>
          <p14:tracePt t="22330" x="1341438" y="2225675"/>
          <p14:tracePt t="22348" x="1760538" y="2378075"/>
          <p14:tracePt t="22350" x="2155825" y="2392363"/>
          <p14:tracePt t="22364" x="2530475" y="2392363"/>
          <p14:tracePt t="22380" x="3292475" y="2392363"/>
          <p14:tracePt t="22397" x="3802063" y="2209800"/>
          <p14:tracePt t="22414" x="3810000" y="2155825"/>
          <p14:tracePt t="22430" x="3756025" y="2065338"/>
          <p14:tracePt t="22452" x="3352800" y="1965325"/>
          <p14:tracePt t="22463" x="2620963" y="1920875"/>
          <p14:tracePt t="22480" x="2019300" y="2027238"/>
          <p14:tracePt t="22497" x="1722438" y="2239963"/>
          <p14:tracePt t="22513" x="1622425" y="2476500"/>
          <p14:tracePt t="22531" x="1638300" y="2636838"/>
          <p14:tracePt t="22547" x="1889125" y="2759075"/>
          <p14:tracePt t="22565" x="2895600" y="2797175"/>
          <p14:tracePt t="22582" x="3444875" y="2773363"/>
          <p14:tracePt t="22597" x="3619500" y="2689225"/>
          <p14:tracePt t="22614" x="3641725" y="2659063"/>
          <p14:tracePt t="22630" x="3603625" y="2568575"/>
          <p14:tracePt t="22679" x="2446338" y="2400300"/>
          <p14:tracePt t="22696" x="2193925" y="2544763"/>
          <p14:tracePt t="22714" x="2117725" y="2697163"/>
          <p14:tracePt t="22730" x="2133600" y="2773363"/>
          <p14:tracePt t="22747" x="2263775" y="2857500"/>
          <p14:tracePt t="22764" x="2582863" y="2873375"/>
          <p14:tracePt t="22781" x="3101975" y="2857500"/>
          <p14:tracePt t="22797" x="3238500" y="2781300"/>
          <p14:tracePt t="22814" x="3254375" y="2759075"/>
          <p14:tracePt t="22830" x="3246438" y="2720975"/>
          <p14:tracePt t="22847" x="3094038" y="2644775"/>
          <p14:tracePt t="22864" x="2720975" y="2620963"/>
          <p14:tracePt t="22880" x="2293938" y="2651125"/>
          <p14:tracePt t="22897" x="1927225" y="2797175"/>
          <p14:tracePt t="22914" x="1744663" y="2917825"/>
          <p14:tracePt t="22931" x="1698625" y="2963863"/>
          <p14:tracePt t="22966" x="1722438" y="2971800"/>
          <p14:tracePt t="22981" x="1760538" y="2971800"/>
          <p14:tracePt t="22997" x="1812925" y="2971800"/>
          <p14:tracePt t="23126" x="1812925" y="2994025"/>
          <p14:tracePt t="23140" x="1812925" y="3086100"/>
          <p14:tracePt t="23149" x="1744663" y="3375025"/>
          <p14:tracePt t="23164" x="1730375" y="3543300"/>
          <p14:tracePt t="23180" x="1722438" y="4030663"/>
          <p14:tracePt t="23197" x="1798638" y="4244975"/>
          <p14:tracePt t="23214" x="1973263" y="4419600"/>
          <p14:tracePt t="23230" x="2193925" y="4533900"/>
          <p14:tracePt t="23247" x="2574925" y="4587875"/>
          <p14:tracePt t="23264" x="3070225" y="4587875"/>
          <p14:tracePt t="23281" x="3679825" y="4479925"/>
          <p14:tracePt t="23298" x="4168775" y="4283075"/>
          <p14:tracePt t="23314" x="4441825" y="4076700"/>
          <p14:tracePt t="23331" x="4618038" y="3856038"/>
          <p14:tracePt t="23350" x="4656138" y="3611563"/>
          <p14:tracePt t="23364" x="4648200" y="3513138"/>
          <p14:tracePt t="23381" x="4503738" y="3306763"/>
          <p14:tracePt t="23397" x="3940175" y="3009900"/>
          <p14:tracePt t="23414" x="3451225" y="2887663"/>
          <p14:tracePt t="23431" x="3025775" y="2865438"/>
          <p14:tracePt t="23447" x="2735263" y="2865438"/>
          <p14:tracePt t="23464" x="2492375" y="2911475"/>
          <p14:tracePt t="23481" x="2370138" y="3001963"/>
          <p14:tracePt t="23497" x="2286000" y="3146425"/>
          <p14:tracePt t="23515" x="2232025" y="3306763"/>
          <p14:tracePt t="23531" x="2201863" y="3467100"/>
          <p14:tracePt t="23548" x="2193925" y="3589338"/>
          <p14:tracePt t="23564" x="2193925" y="3687763"/>
          <p14:tracePt t="23581" x="2316163" y="3954463"/>
          <p14:tracePt t="23598" x="2468563" y="4137025"/>
          <p14:tracePt t="23614" x="2606675" y="4275138"/>
          <p14:tracePt t="23631" x="2773363" y="4397375"/>
          <p14:tracePt t="23648" x="3009900" y="4541838"/>
          <p14:tracePt t="23664" x="3230563" y="4625975"/>
          <p14:tracePt t="23681" x="3543300" y="4678363"/>
          <p14:tracePt t="23698" x="3886200" y="4694238"/>
          <p14:tracePt t="23715" x="4327525" y="4686300"/>
          <p14:tracePt t="23731" x="4686300" y="4541838"/>
          <p14:tracePt t="23748" x="4975225" y="4381500"/>
          <p14:tracePt t="23764" x="5135563" y="4206875"/>
          <p14:tracePt t="23781" x="5197475" y="4030663"/>
          <p14:tracePt t="23797" x="5203825" y="3711575"/>
          <p14:tracePt t="23814" x="5089525" y="3429000"/>
          <p14:tracePt t="23831" x="4892675" y="3170238"/>
          <p14:tracePt t="23848" x="4648200" y="2955925"/>
          <p14:tracePt t="23871" x="4130675" y="2759075"/>
          <p14:tracePt t="23888" x="3840163" y="2720975"/>
          <p14:tracePt t="23897" x="3687763" y="2720975"/>
          <p14:tracePt t="23914" x="3360738" y="2743200"/>
          <p14:tracePt t="23930" x="2979738" y="2879725"/>
          <p14:tracePt t="23947" x="2574925" y="3108325"/>
          <p14:tracePt t="23964" x="2308225" y="3336925"/>
          <p14:tracePt t="23981" x="2125663" y="3611563"/>
          <p14:tracePt t="23997" x="2041525" y="3863975"/>
          <p14:tracePt t="24014" x="2041525" y="4016375"/>
          <p14:tracePt t="24031" x="2079625" y="4191000"/>
          <p14:tracePt t="24049" x="2255838" y="4419600"/>
          <p14:tracePt t="24065" x="2492375" y="4640263"/>
          <p14:tracePt t="24081" x="2849563" y="4816475"/>
          <p14:tracePt t="24098" x="3292475" y="4906963"/>
          <p14:tracePt t="24115" x="3902075" y="4945063"/>
          <p14:tracePt t="24131" x="4427538" y="4922838"/>
          <p14:tracePt t="24148" x="4800600" y="4746625"/>
          <p14:tracePt t="24165" x="5013325" y="4457700"/>
          <p14:tracePt t="24181" x="5037138" y="4327525"/>
          <p14:tracePt t="24198" x="4930775" y="3894138"/>
          <p14:tracePt t="24215" x="4656138" y="3535363"/>
          <p14:tracePt t="24232" x="4144963" y="3200400"/>
          <p14:tracePt t="24254" x="3208338" y="2987675"/>
          <p14:tracePt t="24288" x="2346325" y="3178175"/>
          <p14:tracePt t="24308" x="2155825" y="3360738"/>
          <p14:tracePt t="24317" x="2011363" y="3603625"/>
          <p14:tracePt t="24331" x="1973263" y="3733800"/>
          <p14:tracePt t="24348" x="1965325" y="3902075"/>
          <p14:tracePt t="24349" x="1965325" y="3984625"/>
          <p14:tracePt t="24364" x="2003425" y="4060825"/>
          <p14:tracePt t="24381" x="2255838" y="4251325"/>
          <p14:tracePt t="24398" x="2620963" y="4327525"/>
          <p14:tracePt t="24414" x="3124200" y="4343400"/>
          <p14:tracePt t="24431" x="3603625" y="4259263"/>
          <p14:tracePt t="24448" x="3946525" y="4084638"/>
          <p14:tracePt t="24464" x="4098925" y="3940175"/>
          <p14:tracePt t="24481" x="4137025" y="3825875"/>
          <p14:tracePt t="24498" x="4130675" y="3673475"/>
          <p14:tracePt t="24514" x="3962400" y="3475038"/>
          <p14:tracePt t="24531" x="3603625" y="3314700"/>
          <p14:tracePt t="24548" x="3086100" y="3222625"/>
          <p14:tracePt t="24565" x="2667000" y="3222625"/>
          <p14:tracePt t="24581" x="2209800" y="3352800"/>
          <p14:tracePt t="24598" x="2073275" y="3521075"/>
          <p14:tracePt t="24615" x="2027238" y="3771900"/>
          <p14:tracePt t="24631" x="2027238" y="3984625"/>
          <p14:tracePt t="24648" x="2209800" y="4244975"/>
          <p14:tracePt t="24665" x="2530475" y="4411663"/>
          <p14:tracePt t="24681" x="2873375" y="4465638"/>
          <p14:tracePt t="24698" x="3162300" y="4465638"/>
          <p14:tracePt t="24715" x="3398838" y="4427538"/>
          <p14:tracePt t="24732" x="3521075" y="4359275"/>
          <p14:tracePt t="24750" x="3551238" y="4283075"/>
          <p14:tracePt t="24765" x="3551238" y="4221163"/>
          <p14:tracePt t="24781" x="3513138" y="4160838"/>
          <p14:tracePt t="24798" x="3482975" y="4114800"/>
          <p14:tracePt t="24814" x="3459163" y="4106863"/>
          <p14:tracePt t="24909" x="3444875" y="4098925"/>
          <p14:tracePt t="24917" x="3436938" y="4092575"/>
          <p14:tracePt t="24925" x="3429000" y="4084638"/>
          <p14:tracePt t="24933" x="3406775" y="4054475"/>
          <p14:tracePt t="24948" x="3368675" y="3978275"/>
          <p14:tracePt t="24964" x="3292475" y="3832225"/>
          <p14:tracePt t="24981" x="3116263" y="3527425"/>
          <p14:tracePt t="24998" x="3001963" y="3292475"/>
          <p14:tracePt t="25015" x="2941638" y="3094038"/>
          <p14:tracePt t="25035" x="2911475" y="2941638"/>
          <p14:tracePt t="25050" x="2903538" y="2827338"/>
          <p14:tracePt t="25065" x="2903538" y="2727325"/>
          <p14:tracePt t="25081" x="2903538" y="2659063"/>
          <p14:tracePt t="25098" x="2903538" y="2598738"/>
          <p14:tracePt t="25114" x="2903538" y="2568575"/>
          <p14:tracePt t="25131" x="2895600" y="2536825"/>
          <p14:tracePt t="25148" x="2887663" y="2530475"/>
          <p14:tracePt t="25165" x="2887663" y="2522538"/>
          <p14:tracePt t="25198" x="2887663" y="2484438"/>
          <p14:tracePt t="25215" x="2887663" y="2460625"/>
          <p14:tracePt t="25278" x="2879725" y="2506663"/>
          <p14:tracePt t="25294" x="2827338" y="2811463"/>
          <p14:tracePt t="25309" x="2765425" y="3001963"/>
          <p14:tracePt t="25318" x="2751138" y="3055938"/>
          <p14:tracePt t="25331" x="2743200" y="3070225"/>
          <p14:tracePt t="25365" x="2743200" y="3048000"/>
          <p14:tracePt t="25381" x="2743200" y="2865438"/>
          <p14:tracePt t="25398" x="2743200" y="2713038"/>
          <p14:tracePt t="25415" x="2751138" y="2560638"/>
          <p14:tracePt t="25432" x="2773363" y="2484438"/>
          <p14:tracePt t="25567" x="2773363" y="2476500"/>
          <p14:tracePt t="25581" x="2803525" y="2446338"/>
          <p14:tracePt t="25596" x="2819400" y="2416175"/>
          <p14:tracePt t="25613" x="2849563" y="2339975"/>
          <p14:tracePt t="25631" x="2849563" y="2332038"/>
          <p14:tracePt t="25662" x="2857500" y="2332038"/>
          <p14:tracePt t="25669" x="2865438" y="2332038"/>
          <p14:tracePt t="25681" x="2873375" y="2339975"/>
          <p14:tracePt t="25698" x="2873375" y="2484438"/>
          <p14:tracePt t="25715" x="2887663" y="2628900"/>
          <p14:tracePt t="25732" x="2911475" y="2697163"/>
          <p14:tracePt t="25789" x="2917825" y="2667000"/>
          <p14:tracePt t="25797" x="2917825" y="2606675"/>
          <p14:tracePt t="25805" x="2917825" y="2560638"/>
          <p14:tracePt t="25815" x="2917825" y="2530475"/>
          <p14:tracePt t="25831" x="2917825" y="2498725"/>
          <p14:tracePt t="25893" x="2917825" y="2514600"/>
          <p14:tracePt t="25901" x="2917825" y="2613025"/>
          <p14:tracePt t="25915" x="2917825" y="2735263"/>
          <p14:tracePt t="25931" x="2917825" y="3070225"/>
          <p14:tracePt t="25948" x="2971800" y="3344863"/>
          <p14:tracePt t="25965" x="3094038" y="3611563"/>
          <p14:tracePt t="25981" x="3192463" y="3687763"/>
          <p14:tracePt t="25998" x="3276600" y="3733800"/>
          <p14:tracePt t="26015" x="3322638" y="3749675"/>
          <p14:tracePt t="26031" x="3336925" y="3749675"/>
          <p14:tracePt t="26086" x="3352800" y="3749675"/>
          <p14:tracePt t="26095" x="3368675" y="3741738"/>
          <p14:tracePt t="26104" x="3375025" y="3733800"/>
          <p14:tracePt t="26115" x="3398838" y="3717925"/>
          <p14:tracePt t="26133" x="3436938" y="3711575"/>
          <p14:tracePt t="26149" x="3513138" y="3711575"/>
          <p14:tracePt t="26167" x="3627438" y="3787775"/>
          <p14:tracePt t="26182" x="3725863" y="3894138"/>
          <p14:tracePt t="26199" x="3817938" y="4016375"/>
          <p14:tracePt t="26216" x="3832225" y="4046538"/>
          <p14:tracePt t="26232" x="3832225" y="4054475"/>
          <p14:tracePt t="26310" x="3832225" y="4060825"/>
          <p14:tracePt t="26320" x="3840163" y="4060825"/>
          <p14:tracePt t="26333" x="3863975" y="4046538"/>
          <p14:tracePt t="26349" x="3886200" y="4016375"/>
          <p14:tracePt t="26366" x="3894138" y="4016375"/>
          <p14:tracePt t="26533" x="3894138" y="4008438"/>
          <p14:tracePt t="26541" x="3908425" y="4000500"/>
          <p14:tracePt t="26557" x="3916363" y="3984625"/>
          <p14:tracePt t="26678" x="3916363" y="4000500"/>
          <p14:tracePt t="26693" x="3908425" y="4008438"/>
          <p14:tracePt t="26702" x="3908425" y="4016375"/>
          <p14:tracePt t="26797" x="3908425" y="4008438"/>
          <p14:tracePt t="26805" x="3908425" y="3984625"/>
          <p14:tracePt t="26815" x="3908425" y="3970338"/>
          <p14:tracePt t="26832" x="3908425" y="3916363"/>
          <p14:tracePt t="26848" x="3908425" y="3886200"/>
          <p14:tracePt t="26865" x="3908425" y="3870325"/>
          <p14:tracePt t="26941" x="3908425" y="3863975"/>
          <p14:tracePt t="26950" x="3908425" y="3848100"/>
          <p14:tracePt t="26957" x="3908425" y="3832225"/>
          <p14:tracePt t="26965" x="3924300" y="3802063"/>
          <p14:tracePt t="26982" x="3954463" y="3763963"/>
          <p14:tracePt t="26998" x="3970338" y="3725863"/>
          <p14:tracePt t="27015" x="3984625" y="3703638"/>
          <p14:tracePt t="27157" x="3992563" y="3703638"/>
          <p14:tracePt t="27165" x="3992563" y="3741738"/>
          <p14:tracePt t="27173" x="3992563" y="3763963"/>
          <p14:tracePt t="27182" x="4008438" y="3802063"/>
          <p14:tracePt t="27198" x="4016375" y="3832225"/>
          <p14:tracePt t="27215" x="4022725" y="3848100"/>
          <p14:tracePt t="27326" x="4022725" y="3840163"/>
          <p14:tracePt t="27342" x="4038600" y="3832225"/>
          <p14:tracePt t="27367" x="4038600" y="3825875"/>
          <p14:tracePt t="27376" x="4038600" y="3810000"/>
          <p14:tracePt t="27478" x="4030663" y="3810000"/>
          <p14:tracePt t="27488" x="4016375" y="3810000"/>
          <p14:tracePt t="27499" x="3984625" y="3848100"/>
          <p14:tracePt t="27516" x="3924300" y="3940175"/>
          <p14:tracePt t="27533" x="3832225" y="4016375"/>
          <p14:tracePt t="27550" x="3825875" y="4016375"/>
          <p14:tracePt t="27598" x="3817938" y="4016375"/>
          <p14:tracePt t="27630" x="3810000" y="4016375"/>
          <p14:tracePt t="27639" x="3810000" y="4008438"/>
          <p14:tracePt t="27649" x="3802063" y="3992563"/>
          <p14:tracePt t="27666" x="3794125" y="3978275"/>
          <p14:tracePt t="27683" x="3794125" y="3962400"/>
          <p14:tracePt t="27767" x="3810000" y="3970338"/>
          <p14:tracePt t="27776" x="3810000" y="3978275"/>
          <p14:tracePt t="27785" x="3810000" y="3984625"/>
          <p14:tracePt t="28054" x="3810000" y="3992563"/>
          <p14:tracePt t="28070" x="3817938" y="3992563"/>
          <p14:tracePt t="28079" x="3825875" y="3992563"/>
          <p14:tracePt t="28087" x="3832225" y="3992563"/>
          <p14:tracePt t="28102" x="3856038" y="3992563"/>
          <p14:tracePt t="28116" x="3863975" y="3992563"/>
          <p14:tracePt t="28133" x="3908425" y="3992563"/>
          <p14:tracePt t="28149" x="3932238" y="3992563"/>
          <p14:tracePt t="28166" x="3940175" y="3992563"/>
          <p14:tracePt t="28672" x="3902075" y="3984625"/>
          <p14:tracePt t="28681" x="3832225" y="3970338"/>
          <p14:tracePt t="28689" x="3756025" y="3946525"/>
          <p14:tracePt t="28699" x="3695700" y="3924300"/>
          <p14:tracePt t="28716" x="3641725" y="3902075"/>
          <p14:tracePt t="28934" x="3695700" y="3908425"/>
          <p14:tracePt t="28943" x="3771900" y="3924300"/>
          <p14:tracePt t="28952" x="3825875" y="3940175"/>
          <p14:tracePt t="28966" x="3946525" y="3954463"/>
          <p14:tracePt t="28983" x="4137025" y="3954463"/>
          <p14:tracePt t="28999" x="4267200" y="3954463"/>
          <p14:tracePt t="29016" x="4365625" y="3954463"/>
          <p14:tracePt t="29033" x="4465638" y="3954463"/>
          <p14:tracePt t="29050" x="4487863" y="3954463"/>
          <p14:tracePt t="29150" x="4511675" y="3962400"/>
          <p14:tracePt t="29159" x="4533900" y="3970338"/>
          <p14:tracePt t="29168" x="4587875" y="3992563"/>
          <p14:tracePt t="29183" x="4724400" y="4068763"/>
          <p14:tracePt t="29199" x="4822825" y="4114800"/>
          <p14:tracePt t="29217" x="4914900" y="4152900"/>
          <p14:tracePt t="29233" x="4953000" y="4168775"/>
          <p14:tracePt t="29250" x="4960938" y="4175125"/>
          <p14:tracePt t="30390" x="4937125" y="4175125"/>
          <p14:tracePt t="30398" x="4876800" y="4152900"/>
          <p14:tracePt t="30407" x="4830763" y="4114800"/>
          <p14:tracePt t="30417" x="4770438" y="4068763"/>
          <p14:tracePt t="30434" x="4670425" y="4000500"/>
          <p14:tracePt t="30450" x="4632325" y="3954463"/>
          <p14:tracePt t="30467" x="4594225" y="3902075"/>
          <p14:tracePt t="30484" x="4572000" y="3832225"/>
          <p14:tracePt t="30502" x="4533900" y="3695700"/>
          <p14:tracePt t="30517" x="4503738" y="3589338"/>
          <p14:tracePt t="30534" x="4473575" y="3497263"/>
          <p14:tracePt t="30550" x="4457700" y="3444875"/>
          <p14:tracePt t="30567" x="4449763" y="3429000"/>
          <p14:tracePt t="30584" x="4449763" y="3421063"/>
          <p14:tracePt t="30638" x="4441825" y="3421063"/>
          <p14:tracePt t="30663" x="4427538" y="3421063"/>
          <p14:tracePt t="30672" x="4419600" y="3421063"/>
          <p14:tracePt t="30684" x="4397375" y="3429000"/>
          <p14:tracePt t="30702" x="4313238" y="3505200"/>
          <p14:tracePt t="30717" x="4259263" y="3551238"/>
          <p14:tracePt t="30734" x="4221163" y="3589338"/>
          <p14:tracePt t="30750" x="4206875" y="3611563"/>
          <p14:tracePt t="30766" x="4183063" y="3635375"/>
          <p14:tracePt t="30783" x="4160838" y="3657600"/>
          <p14:tracePt t="30800" x="4137025" y="3695700"/>
          <p14:tracePt t="30817" x="4114800" y="3717925"/>
          <p14:tracePt t="30833" x="4106863" y="3717925"/>
          <p14:tracePt t="30850" x="4106863" y="3725863"/>
          <p14:tracePt t="30950" x="4092575" y="3717925"/>
          <p14:tracePt t="30982" x="4092575" y="3703638"/>
          <p14:tracePt t="30991" x="4076700" y="3687763"/>
          <p14:tracePt t="31001" x="4060825" y="3673475"/>
          <p14:tracePt t="31017" x="4030663" y="3649663"/>
          <p14:tracePt t="31034" x="3932238" y="3611563"/>
          <p14:tracePt t="31050" x="3756025" y="3589338"/>
          <p14:tracePt t="31067" x="3535363" y="3589338"/>
          <p14:tracePt t="31084" x="3322638" y="3589338"/>
          <p14:tracePt t="31101" x="3094038" y="3657600"/>
          <p14:tracePt t="31117" x="2865438" y="3787775"/>
          <p14:tracePt t="31134" x="2743200" y="4008438"/>
          <p14:tracePt t="31151" x="2743200" y="4137025"/>
          <p14:tracePt t="31167" x="2759075" y="4251325"/>
          <p14:tracePt t="31184" x="2819400" y="4335463"/>
          <p14:tracePt t="31201" x="2865438" y="4411663"/>
          <p14:tracePt t="31217" x="2917825" y="4465638"/>
          <p14:tracePt t="31234" x="2949575" y="4495800"/>
          <p14:tracePt t="31251" x="2955925" y="4503738"/>
          <p14:tracePt t="31335" x="2955925" y="4479925"/>
          <p14:tracePt t="31342" x="2955925" y="4457700"/>
          <p14:tracePt t="31353" x="2955925" y="4449763"/>
          <p14:tracePt t="31367" x="2955925" y="4403725"/>
          <p14:tracePt t="31384" x="2955925" y="4373563"/>
          <p14:tracePt t="31401" x="2963863" y="4351338"/>
          <p14:tracePt t="31417" x="2963863" y="4305300"/>
          <p14:tracePt t="31434" x="2987675" y="4259263"/>
          <p14:tracePt t="31451" x="3040063" y="4175125"/>
          <p14:tracePt t="31468" x="3101975" y="4114800"/>
          <p14:tracePt t="31484" x="3200400" y="4046538"/>
          <p14:tracePt t="31501" x="3368675" y="3954463"/>
          <p14:tracePt t="31518" x="3513138" y="3902075"/>
          <p14:tracePt t="31534" x="3673475" y="3848100"/>
          <p14:tracePt t="31551" x="3832225" y="3810000"/>
          <p14:tracePt t="31567" x="3962400" y="3787775"/>
          <p14:tracePt t="31584" x="4038600" y="3779838"/>
          <p14:tracePt t="31601" x="4060825" y="3779838"/>
          <p14:tracePt t="31618" x="4076700" y="3779838"/>
          <p14:tracePt t="31638" x="4106863" y="3779838"/>
          <p14:tracePt t="31650" x="4114800" y="3779838"/>
          <p14:tracePt t="31667" x="4160838" y="3779838"/>
          <p14:tracePt t="31684" x="4206875" y="3787775"/>
          <p14:tracePt t="31701" x="4343400" y="3794125"/>
          <p14:tracePt t="31717" x="4373563" y="3802063"/>
          <p14:tracePt t="31734" x="4389438" y="3802063"/>
          <p14:tracePt t="31838" x="4397375" y="3802063"/>
          <p14:tracePt t="31847" x="4389438" y="3787775"/>
          <p14:tracePt t="31857" x="4359275" y="3779838"/>
          <p14:tracePt t="31867" x="4305300" y="3756025"/>
          <p14:tracePt t="31884" x="4213225" y="3733800"/>
          <p14:tracePt t="31901" x="4144963" y="3725863"/>
          <p14:tracePt t="31917" x="4130675" y="3717925"/>
          <p14:tracePt t="32022" x="4122738" y="3717925"/>
          <p14:tracePt t="32031" x="4114800" y="3717925"/>
          <p14:tracePt t="32040" x="4106863" y="3717925"/>
          <p14:tracePt t="32053" x="4092575" y="3717925"/>
          <p14:tracePt t="32067" x="4084638" y="3717925"/>
          <p14:tracePt t="32084" x="4068763" y="3711575"/>
          <p14:tracePt t="32101" x="4060825" y="3711575"/>
          <p14:tracePt t="32118" x="4054475" y="3711575"/>
          <p14:tracePt t="32470" x="4054475" y="3703638"/>
          <p14:tracePt t="35406" x="4054475" y="3695700"/>
          <p14:tracePt t="35415" x="4114800" y="3695700"/>
          <p14:tracePt t="35424" x="4221163" y="3717925"/>
          <p14:tracePt t="35435" x="4283075" y="3741738"/>
          <p14:tracePt t="35452" x="4397375" y="3771900"/>
          <p14:tracePt t="35469" x="4518025" y="3810000"/>
          <p14:tracePt t="35485" x="4549775" y="3810000"/>
          <p14:tracePt t="35502" x="4556125" y="3817938"/>
          <p14:tracePt t="35566" x="4556125" y="3863975"/>
          <p14:tracePt t="35575" x="4511675" y="3946525"/>
          <p14:tracePt t="35585" x="4419600" y="4054475"/>
          <p14:tracePt t="35602" x="4297363" y="4198938"/>
          <p14:tracePt t="35619" x="4076700" y="4343400"/>
          <p14:tracePt t="35636" x="3810000" y="4449763"/>
          <p14:tracePt t="35652" x="3451225" y="4572000"/>
          <p14:tracePt t="35669" x="2835275" y="4678363"/>
          <p14:tracePt t="35685" x="2492375" y="4686300"/>
          <p14:tracePt t="35702" x="2225675" y="4686300"/>
          <p14:tracePt t="35719" x="2065338" y="4670425"/>
          <p14:tracePt t="35736" x="1973263" y="4618038"/>
          <p14:tracePt t="35752" x="1920875" y="4525963"/>
          <p14:tracePt t="35769" x="1889125" y="4359275"/>
          <p14:tracePt t="35786" x="1889125" y="4175125"/>
          <p14:tracePt t="35802" x="1943100" y="3954463"/>
          <p14:tracePt t="35819" x="2057400" y="3725863"/>
          <p14:tracePt t="35836" x="2209800" y="3521075"/>
          <p14:tracePt t="35852" x="2354263" y="3382963"/>
          <p14:tracePt t="35855" x="2468563" y="3306763"/>
          <p14:tracePt t="35869" x="2552700" y="3260725"/>
          <p14:tracePt t="35885" x="2835275" y="3162300"/>
          <p14:tracePt t="35902" x="3009900" y="3116263"/>
          <p14:tracePt t="35919" x="3238500" y="3094038"/>
          <p14:tracePt t="35935" x="3475038" y="3094038"/>
          <p14:tracePt t="35952" x="3703638" y="3108325"/>
          <p14:tracePt t="35969" x="3946525" y="3162300"/>
          <p14:tracePt t="35985" x="4198938" y="3254375"/>
          <p14:tracePt t="36002" x="4419600" y="3344863"/>
          <p14:tracePt t="36018" x="4625975" y="3444875"/>
          <p14:tracePt t="36035" x="4754563" y="3559175"/>
          <p14:tracePt t="36052" x="4854575" y="3673475"/>
          <p14:tracePt t="36069" x="4945063" y="3902075"/>
          <p14:tracePt t="36085" x="4960938" y="4076700"/>
          <p14:tracePt t="36102" x="4960938" y="4283075"/>
          <p14:tracePt t="36119" x="4922838" y="4473575"/>
          <p14:tracePt t="36136" x="4816475" y="4716463"/>
          <p14:tracePt t="36152" x="4686300" y="4899025"/>
          <p14:tracePt t="36169" x="4449763" y="5083175"/>
          <p14:tracePt t="36186" x="4175125" y="5211763"/>
          <p14:tracePt t="36202" x="3894138" y="5311775"/>
          <p14:tracePt t="36219" x="3589338" y="5387975"/>
          <p14:tracePt t="36236" x="3222625" y="5410200"/>
          <p14:tracePt t="36252" x="2849563" y="5410200"/>
          <p14:tracePt t="36269" x="2301875" y="5287963"/>
          <p14:tracePt t="36286" x="1989138" y="5135563"/>
          <p14:tracePt t="36302" x="1782763" y="4930775"/>
          <p14:tracePt t="36319" x="1622425" y="4602163"/>
          <p14:tracePt t="36336" x="1562100" y="4221163"/>
          <p14:tracePt t="36352" x="1546225" y="3940175"/>
          <p14:tracePt t="36369" x="1616075" y="3725863"/>
          <p14:tracePt t="36386" x="1782763" y="3497263"/>
          <p14:tracePt t="36402" x="1927225" y="3306763"/>
          <p14:tracePt t="36420" x="2087563" y="3132138"/>
          <p14:tracePt t="36437" x="2324100" y="2941638"/>
          <p14:tracePt t="36452" x="2422525" y="2879725"/>
          <p14:tracePt t="36469" x="2606675" y="2797175"/>
          <p14:tracePt t="36485" x="2857500" y="2735263"/>
          <p14:tracePt t="36502" x="2994025" y="2727325"/>
          <p14:tracePt t="36519" x="3108325" y="2727325"/>
          <p14:tracePt t="36536" x="3178175" y="2743200"/>
          <p14:tracePt t="36552" x="3208338" y="2751138"/>
          <p14:tracePt t="36569" x="3238500" y="2781300"/>
          <p14:tracePt t="36586" x="3260725" y="2841625"/>
          <p14:tracePt t="36602" x="3260725" y="2941638"/>
          <p14:tracePt t="36619" x="3260725" y="3032125"/>
          <p14:tracePt t="36635" x="3200400" y="3116263"/>
          <p14:tracePt t="36652" x="3040063" y="3178175"/>
          <p14:tracePt t="36669" x="2797175" y="3216275"/>
          <p14:tracePt t="36685" x="2270125" y="3216275"/>
          <p14:tracePt t="36702" x="1882775" y="3132138"/>
          <p14:tracePt t="36719" x="1539875" y="2979738"/>
          <p14:tracePt t="36737" x="1211263" y="2789238"/>
          <p14:tracePt t="36752" x="1104900" y="2651125"/>
          <p14:tracePt t="36769" x="1066800" y="2514600"/>
          <p14:tracePt t="36785" x="1066800" y="2384425"/>
          <p14:tracePt t="36802" x="1104900" y="2232025"/>
          <p14:tracePt t="36819" x="1219200" y="2079625"/>
          <p14:tracePt t="36835" x="1355725" y="1958975"/>
          <p14:tracePt t="36853" x="1501775" y="1858963"/>
          <p14:tracePt t="36854" x="1577975" y="1806575"/>
          <p14:tracePt t="36869" x="1722438" y="1744663"/>
          <p14:tracePt t="36886" x="1882775" y="1692275"/>
          <p14:tracePt t="36902" x="2035175" y="1676400"/>
          <p14:tracePt t="36919" x="2187575" y="1668463"/>
          <p14:tracePt t="36937" x="2293938" y="1668463"/>
          <p14:tracePt t="36952" x="2384425" y="1692275"/>
          <p14:tracePt t="36969" x="2498725" y="1730375"/>
          <p14:tracePt t="36986" x="2651125" y="1836738"/>
          <p14:tracePt t="37002" x="2879725" y="2087563"/>
          <p14:tracePt t="37019" x="2987675" y="2225675"/>
          <p14:tracePt t="37036" x="3070225" y="2400300"/>
          <p14:tracePt t="37053" x="3108325" y="2574925"/>
          <p14:tracePt t="37069" x="3132138" y="2819400"/>
          <p14:tracePt t="37086" x="3132138" y="2987675"/>
          <p14:tracePt t="37103" x="3055938" y="3178175"/>
          <p14:tracePt t="37120" x="2903538" y="3406775"/>
          <p14:tracePt t="37138" x="2705100" y="3597275"/>
          <p14:tracePt t="37152" x="2492375" y="3749675"/>
          <p14:tracePt t="37169" x="2316163" y="3848100"/>
          <p14:tracePt t="37185" x="2117725" y="3924300"/>
          <p14:tracePt t="37202" x="1920875" y="3940175"/>
          <p14:tracePt t="37219" x="1744663" y="3940175"/>
          <p14:tracePt t="37236" x="1577975" y="3878263"/>
          <p14:tracePt t="37254" x="1165225" y="3603625"/>
          <p14:tracePt t="37271" x="960438" y="3375025"/>
          <p14:tracePt t="37286" x="754063" y="3063875"/>
          <p14:tracePt t="37303" x="693738" y="2803525"/>
          <p14:tracePt t="37319" x="693738" y="2598738"/>
          <p14:tracePt t="37336" x="754063" y="2422525"/>
          <p14:tracePt t="37353" x="876300" y="2232025"/>
          <p14:tracePt t="37370" x="1044575" y="2073275"/>
          <p14:tracePt t="37374" x="1127125" y="2019300"/>
          <p14:tracePt t="37386" x="1219200" y="1965325"/>
          <p14:tracePt t="37403" x="1485900" y="1858963"/>
          <p14:tracePt t="37419" x="1744663" y="1768475"/>
          <p14:tracePt t="37438" x="2057400" y="1692275"/>
          <p14:tracePt t="37453" x="2133600" y="1692275"/>
          <p14:tracePt t="37471" x="2324100" y="1684338"/>
          <p14:tracePt t="37486" x="2392363" y="1684338"/>
          <p14:tracePt t="37503" x="2460625" y="1698625"/>
          <p14:tracePt t="37520" x="2536825" y="1744663"/>
          <p14:tracePt t="37536" x="2628900" y="1844675"/>
          <p14:tracePt t="37553" x="2713038" y="1958975"/>
          <p14:tracePt t="37570" x="2811463" y="2095500"/>
          <p14:tracePt t="37586" x="2873375" y="2225675"/>
          <p14:tracePt t="37602" x="2911475" y="2370138"/>
          <p14:tracePt t="37620" x="2955925" y="2536825"/>
          <p14:tracePt t="37637" x="2979738" y="2751138"/>
          <p14:tracePt t="37653" x="2979738" y="2895600"/>
          <p14:tracePt t="37669" x="2979738" y="3048000"/>
          <p14:tracePt t="37686" x="2933700" y="3184525"/>
          <p14:tracePt t="37702" x="2849563" y="3314700"/>
          <p14:tracePt t="37719" x="2720975" y="3398838"/>
          <p14:tracePt t="37736" x="2582863" y="3421063"/>
          <p14:tracePt t="37753" x="2454275" y="3421063"/>
          <p14:tracePt t="37769" x="2324100" y="3390900"/>
          <p14:tracePt t="37786" x="2225675" y="3368675"/>
          <p14:tracePt t="37802" x="2163763" y="3330575"/>
          <p14:tracePt t="37819" x="2155825" y="3322638"/>
          <p14:tracePt t="37836" x="2155825" y="3298825"/>
          <p14:tracePt t="37853" x="2155825" y="3246438"/>
          <p14:tracePt t="37854" x="2155825" y="3200400"/>
          <p14:tracePt t="37869" x="2171700" y="3086100"/>
          <p14:tracePt t="37886" x="2209800" y="2955925"/>
          <p14:tracePt t="37903" x="2247900" y="2849563"/>
          <p14:tracePt t="37919" x="2286000" y="2773363"/>
          <p14:tracePt t="37936" x="2332038" y="2697163"/>
          <p14:tracePt t="37953" x="2384425" y="2636838"/>
          <p14:tracePt t="37969" x="2438400" y="2574925"/>
          <p14:tracePt t="37986" x="2492375" y="2522538"/>
          <p14:tracePt t="38002" x="2530475" y="2484438"/>
          <p14:tracePt t="38019" x="2544763" y="2476500"/>
          <p14:tracePt t="38036" x="2544763" y="2468563"/>
          <p14:tracePt t="38053" x="2552700" y="2468563"/>
          <p14:tracePt t="38182" x="2552700" y="2460625"/>
          <p14:tracePt t="38197" x="2552700" y="2438400"/>
          <p14:tracePt t="38212" x="2544763" y="2392363"/>
          <p14:tracePt t="38223" x="2530475" y="2354263"/>
          <p14:tracePt t="38236" x="2530475" y="2332038"/>
          <p14:tracePt t="38253" x="2484438" y="2278063"/>
          <p14:tracePt t="38269" x="2484438" y="2263775"/>
          <p14:tracePt t="38286" x="2476500" y="2247900"/>
          <p14:tracePt t="38303" x="2468563" y="2239963"/>
          <p14:tracePt t="38319" x="2468563" y="2232025"/>
          <p14:tracePt t="38336" x="2468563" y="2225675"/>
          <p14:tracePt t="38630" x="2460625" y="2247900"/>
          <p14:tracePt t="38645" x="2460625" y="2332038"/>
          <p14:tracePt t="38661" x="2460625" y="2362200"/>
          <p14:tracePt t="38674" x="2460625" y="2460625"/>
          <p14:tracePt t="38686" x="2460625" y="2552700"/>
          <p14:tracePt t="38703" x="2476500" y="2636838"/>
          <p14:tracePt t="38719" x="2506663" y="2697163"/>
          <p14:tracePt t="38736" x="2506663" y="2713038"/>
          <p14:tracePt t="38753" x="2522538" y="2720975"/>
          <p14:tracePt t="38769" x="2530475" y="2727325"/>
          <p14:tracePt t="38803" x="2536825" y="2727325"/>
          <p14:tracePt t="38822" x="2544763" y="2727325"/>
          <p14:tracePt t="38836" x="2568575" y="2720975"/>
          <p14:tracePt t="38853" x="2606675" y="2682875"/>
          <p14:tracePt t="38870" x="2620963" y="2659063"/>
          <p14:tracePt t="38886" x="2628900" y="2651125"/>
          <p14:tracePt t="38903" x="2636838" y="2644775"/>
          <p14:tracePt t="39007" x="2651125" y="2644775"/>
          <p14:tracePt t="39023" x="2659063" y="2674938"/>
          <p14:tracePt t="39036" x="2682875" y="2720975"/>
          <p14:tracePt t="39053" x="2720975" y="2781300"/>
          <p14:tracePt t="39070" x="2743200" y="2803525"/>
          <p14:tracePt t="39087" x="2751138" y="2811463"/>
          <p14:tracePt t="39157" x="2773363" y="2765425"/>
          <p14:tracePt t="39166" x="2781300" y="2697163"/>
          <p14:tracePt t="39174" x="2789238" y="2651125"/>
          <p14:tracePt t="39186" x="2789238" y="2613025"/>
          <p14:tracePt t="39203" x="2789238" y="2544763"/>
          <p14:tracePt t="39220" x="2819400" y="2492375"/>
          <p14:tracePt t="39236" x="2841625" y="2430463"/>
          <p14:tracePt t="39253" x="2857500" y="2392363"/>
          <p14:tracePt t="39270" x="2895600" y="2354263"/>
          <p14:tracePt t="39287" x="2941638" y="2308225"/>
          <p14:tracePt t="39303" x="3001963" y="2286000"/>
          <p14:tracePt t="39320" x="3032125" y="2270125"/>
          <p14:tracePt t="39337" x="3078163" y="2270125"/>
          <p14:tracePt t="39353" x="3086100" y="2270125"/>
          <p14:tracePt t="39370" x="3101975" y="2270125"/>
          <p14:tracePt t="39386" x="3108325" y="2270125"/>
          <p14:tracePt t="39403" x="3124200" y="2278063"/>
          <p14:tracePt t="39420" x="3140075" y="2286000"/>
          <p14:tracePt t="39469" x="3140075" y="2293938"/>
          <p14:tracePt t="39478" x="3140075" y="2308225"/>
          <p14:tracePt t="39487" x="3140075" y="2324100"/>
          <p14:tracePt t="39503" x="3132138" y="2346325"/>
          <p14:tracePt t="39520" x="3132138" y="2378075"/>
          <p14:tracePt t="39537" x="3124200" y="2400300"/>
          <p14:tracePt t="39553" x="3101975" y="2438400"/>
          <p14:tracePt t="39570" x="3094038" y="2446338"/>
          <p14:tracePt t="39587" x="3078163" y="2454275"/>
          <p14:tracePt t="39603" x="3070225" y="2454275"/>
          <p14:tracePt t="40054" x="3070225" y="2460625"/>
          <p14:tracePt t="40069" x="3086100" y="2492375"/>
          <p14:tracePt t="40081" x="3094038" y="2514600"/>
          <p14:tracePt t="40089" x="3116263" y="2522538"/>
          <p14:tracePt t="40103" x="3154363" y="2530475"/>
          <p14:tracePt t="40120" x="3216275" y="2544763"/>
          <p14:tracePt t="40137" x="3382963" y="2544763"/>
          <p14:tracePt t="40153" x="3497263" y="2530475"/>
          <p14:tracePt t="40170" x="3597275" y="2468563"/>
          <p14:tracePt t="40187" x="3695700" y="2416175"/>
          <p14:tracePt t="40204" x="3711575" y="2400300"/>
          <p14:tracePt t="40220" x="3717925" y="2392363"/>
          <p14:tracePt t="40278" x="3733800" y="2392363"/>
          <p14:tracePt t="40295" x="3749675" y="2392363"/>
          <p14:tracePt t="40318" x="3763963" y="2392363"/>
          <p14:tracePt t="40330" x="3779838" y="2422525"/>
          <p14:tracePt t="40338" x="3794125" y="2476500"/>
          <p14:tracePt t="40353" x="3848100" y="2590800"/>
          <p14:tracePt t="40370" x="3894138" y="2674938"/>
          <p14:tracePt t="40387" x="3908425" y="2727325"/>
          <p14:tracePt t="40735" x="3916363" y="2713038"/>
          <p14:tracePt t="40749" x="4000500" y="2644775"/>
          <p14:tracePt t="40766" x="4060825" y="2582863"/>
          <p14:tracePt t="40781" x="4106863" y="2530475"/>
          <p14:tracePt t="40803" x="4130675" y="2506663"/>
          <p14:tracePt t="40886" x="4130675" y="2498725"/>
          <p14:tracePt t="40900" x="4144963" y="2468563"/>
          <p14:tracePt t="40914" x="4175125" y="2454275"/>
          <p14:tracePt t="40929" x="4221163" y="2430463"/>
          <p14:tracePt t="40937" x="4251325" y="2422525"/>
          <p14:tracePt t="40953" x="4327525" y="2384425"/>
          <p14:tracePt t="40970" x="4397375" y="2370138"/>
          <p14:tracePt t="40987" x="4465638" y="2354263"/>
          <p14:tracePt t="41004" x="4495800" y="2346325"/>
          <p14:tracePt t="41020" x="4495800" y="2339975"/>
          <p14:tracePt t="41037" x="4503738" y="2339975"/>
          <p14:tracePt t="41054" x="4511675" y="2339975"/>
          <p14:tracePt t="41070" x="4549775" y="2339975"/>
          <p14:tracePt t="41087" x="4564063" y="2354263"/>
          <p14:tracePt t="41104" x="4594225" y="2370138"/>
          <p14:tracePt t="41120" x="4632325" y="2392363"/>
          <p14:tracePt t="41138" x="4694238" y="2438400"/>
          <p14:tracePt t="41154" x="4702175" y="2454275"/>
          <p14:tracePt t="41350" x="4708525" y="2460625"/>
          <p14:tracePt t="42358" x="4686300" y="2460625"/>
          <p14:tracePt t="42373" x="4632325" y="2460625"/>
          <p14:tracePt t="42388" x="4602163" y="2468563"/>
          <p14:tracePt t="42405" x="4473575" y="2544763"/>
          <p14:tracePt t="42421" x="4359275" y="2620963"/>
          <p14:tracePt t="42438" x="4251325" y="2689225"/>
          <p14:tracePt t="42454" x="4175125" y="2773363"/>
          <p14:tracePt t="42471" x="4106863" y="2895600"/>
          <p14:tracePt t="42488" x="4030663" y="3063875"/>
          <p14:tracePt t="42504" x="3962400" y="3254375"/>
          <p14:tracePt t="42521" x="3894138" y="3444875"/>
          <p14:tracePt t="42541" x="3840163" y="3687763"/>
          <p14:tracePt t="42554" x="3832225" y="3763963"/>
          <p14:tracePt t="42571" x="3817938" y="3878263"/>
          <p14:tracePt t="42588" x="3802063" y="3940175"/>
          <p14:tracePt t="42605" x="3794125" y="4016375"/>
          <p14:tracePt t="42621" x="3763963" y="4076700"/>
          <p14:tracePt t="42638" x="3733800" y="4137025"/>
          <p14:tracePt t="42655" x="3687763" y="4175125"/>
          <p14:tracePt t="42671" x="3627438" y="4206875"/>
          <p14:tracePt t="42688" x="3521075" y="4213225"/>
          <p14:tracePt t="42705" x="3451225" y="4213225"/>
          <p14:tracePt t="42721" x="3368675" y="4213225"/>
          <p14:tracePt t="42738" x="3330575" y="4213225"/>
          <p14:tracePt t="42755" x="3322638" y="4213225"/>
          <p14:tracePt t="42789" x="3322638" y="4206875"/>
          <p14:tracePt t="42805" x="3322638" y="4144963"/>
          <p14:tracePt t="42821" x="3322638" y="4084638"/>
          <p14:tracePt t="42838" x="3322638" y="4030663"/>
          <p14:tracePt t="42856" x="3322638" y="3970338"/>
          <p14:tracePt t="42871" x="3336925" y="3894138"/>
          <p14:tracePt t="42888" x="3390900" y="3779838"/>
          <p14:tracePt t="42905" x="3467100" y="3673475"/>
          <p14:tracePt t="42921" x="3559175" y="3551238"/>
          <p14:tracePt t="42938" x="3641725" y="3459163"/>
          <p14:tracePt t="42955" x="3741738" y="3406775"/>
          <p14:tracePt t="42972" x="3856038" y="3382963"/>
          <p14:tracePt t="42988" x="3970338" y="3375025"/>
          <p14:tracePt t="43006" x="4144963" y="3375025"/>
          <p14:tracePt t="43021" x="4237038" y="3429000"/>
          <p14:tracePt t="43038" x="4343400" y="3513138"/>
          <p14:tracePt t="43055" x="4411663" y="3619500"/>
          <p14:tracePt t="43072" x="4473575" y="3749675"/>
          <p14:tracePt t="43088" x="4495800" y="3902075"/>
          <p14:tracePt t="43105" x="4503738" y="4060825"/>
          <p14:tracePt t="43122" x="4503738" y="4206875"/>
          <p14:tracePt t="43138" x="4473575" y="4335463"/>
          <p14:tracePt t="43155" x="4419600" y="4403725"/>
          <p14:tracePt t="43172" x="4321175" y="4465638"/>
          <p14:tracePt t="43188" x="4191000" y="4503738"/>
          <p14:tracePt t="43206" x="4016375" y="4495800"/>
          <p14:tracePt t="43222" x="3878263" y="4411663"/>
          <p14:tracePt t="43238" x="3779838" y="4305300"/>
          <p14:tracePt t="43255" x="3711575" y="4160838"/>
          <p14:tracePt t="43272" x="3679825" y="4000500"/>
          <p14:tracePt t="43288" x="3679825" y="3832225"/>
          <p14:tracePt t="43305" x="3733800" y="3679825"/>
          <p14:tracePt t="43327" x="3863975" y="3551238"/>
          <p14:tracePt t="43339" x="3932238" y="3521075"/>
          <p14:tracePt t="43357" x="4046538" y="3475038"/>
          <p14:tracePt t="43361" x="4122738" y="3467100"/>
          <p14:tracePt t="43372" x="4168775" y="3467100"/>
          <p14:tracePt t="43389" x="4283075" y="3467100"/>
          <p14:tracePt t="43405" x="4297363" y="3475038"/>
          <p14:tracePt t="43422" x="4321175" y="3535363"/>
          <p14:tracePt t="43438" x="4321175" y="3695700"/>
          <p14:tracePt t="43455" x="4297363" y="3978275"/>
          <p14:tracePt t="43472" x="4144963" y="4275138"/>
          <p14:tracePt t="43489" x="3946525" y="4479925"/>
          <p14:tracePt t="43505" x="3779838" y="4549775"/>
          <p14:tracePt t="43522" x="3687763" y="4549775"/>
          <p14:tracePt t="43539" x="3589338" y="4473575"/>
          <p14:tracePt t="43555" x="3527425" y="4351338"/>
          <p14:tracePt t="43572" x="3505200" y="4160838"/>
          <p14:tracePt t="43588" x="3505200" y="3970338"/>
          <p14:tracePt t="43605" x="3589338" y="3687763"/>
          <p14:tracePt t="43622" x="3665538" y="3589338"/>
          <p14:tracePt t="43639" x="3756025" y="3551238"/>
          <p14:tracePt t="43655" x="3840163" y="3543300"/>
          <p14:tracePt t="43672" x="3878263" y="3543300"/>
          <p14:tracePt t="43689" x="3916363" y="3551238"/>
          <p14:tracePt t="43705" x="3954463" y="3619500"/>
          <p14:tracePt t="43722" x="3992563" y="3741738"/>
          <p14:tracePt t="43739" x="3992563" y="3894138"/>
          <p14:tracePt t="43756" x="3962400" y="4022725"/>
          <p14:tracePt t="43772" x="3856038" y="4114800"/>
          <p14:tracePt t="43788" x="3787775" y="4137025"/>
          <p14:tracePt t="43805" x="3749675" y="4137025"/>
          <p14:tracePt t="43821" x="3741738" y="4137025"/>
          <p14:tracePt t="43862" x="3741738" y="4122738"/>
          <p14:tracePt t="43872" x="3741738" y="4114800"/>
          <p14:tracePt t="43888" x="3756025" y="4076700"/>
          <p14:tracePt t="43905" x="3771900" y="4060825"/>
          <p14:tracePt t="43922" x="3787775" y="4054475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  <p:sp>
        <p:nvSpPr>
          <p:cNvPr id="9" name="Rectangle 6"/>
          <p:cNvSpPr txBox="1">
            <a:spLocks noChangeArrowheads="1"/>
          </p:cNvSpPr>
          <p:nvPr/>
        </p:nvSpPr>
        <p:spPr>
          <a:xfrm>
            <a:off x="1460937" y="3183467"/>
            <a:ext cx="9680027" cy="1668754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dirty="0"/>
              <a:t>The derivative of a constant times a function is equal to the constant times the derivative of the function.</a:t>
            </a:r>
          </a:p>
        </p:txBody>
      </p:sp>
      <p:graphicFrame>
        <p:nvGraphicFramePr>
          <p:cNvPr id="1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22404484"/>
              </p:ext>
            </p:extLst>
          </p:nvPr>
        </p:nvGraphicFramePr>
        <p:xfrm>
          <a:off x="2047655" y="1982466"/>
          <a:ext cx="69342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6933960" imgH="952200" progId="Equation.DSMT4">
                  <p:embed/>
                </p:oleObj>
              </mc:Choice>
              <mc:Fallback>
                <p:oleObj name="Equation" r:id="rId3" imgW="6933960" imgH="95220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47655" y="1982466"/>
                        <a:ext cx="69342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06365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207"/>
    </mc:Choice>
    <mc:Fallback xmlns="">
      <p:transition advTm="24207"/>
    </mc:Fallback>
  </mc:AlternateContent>
  <p:extLst>
    <p:ext uri="{3A86A75C-4F4B-4683-9AE1-C65F6400EC91}">
      <p14:laserTraceLst xmlns:p14="http://schemas.microsoft.com/office/powerpoint/2010/main">
        <p14:tracePtLst>
          <p14:tracePt t="8119" x="3787775" y="4046538"/>
          <p14:tracePt t="8127" x="3703638" y="4016375"/>
          <p14:tracePt t="8135" x="3475038" y="3946525"/>
          <p14:tracePt t="8146" x="3184525" y="3856038"/>
          <p14:tracePt t="8163" x="2544763" y="3771900"/>
          <p14:tracePt t="8179" x="1820863" y="3771900"/>
          <p14:tracePt t="8196" x="1120775" y="3771900"/>
          <p14:tracePt t="8213" x="685800" y="3771900"/>
          <p14:tracePt t="8230" x="625475" y="3733800"/>
          <p14:tracePt t="8262" x="625475" y="3717925"/>
          <p14:tracePt t="8270" x="625475" y="3665538"/>
          <p14:tracePt t="8280" x="693738" y="3489325"/>
          <p14:tracePt t="8296" x="860425" y="3208338"/>
          <p14:tracePt t="8313" x="960438" y="3055938"/>
          <p14:tracePt t="8330" x="1050925" y="2933700"/>
          <p14:tracePt t="8346" x="1135063" y="2773363"/>
          <p14:tracePt t="8363" x="1219200" y="2530475"/>
          <p14:tracePt t="8380" x="1227138" y="2339975"/>
          <p14:tracePt t="8397" x="1227138" y="2193925"/>
          <p14:tracePt t="8414" x="1227138" y="2149475"/>
          <p14:tracePt t="8430" x="1227138" y="2141538"/>
          <p14:tracePt t="8503" x="1235075" y="2141538"/>
          <p14:tracePt t="8511" x="1265238" y="2141538"/>
          <p14:tracePt t="8519" x="1333500" y="2125663"/>
          <p14:tracePt t="8530" x="1393825" y="2087563"/>
          <p14:tracePt t="8547" x="1516063" y="2019300"/>
          <p14:tracePt t="8563" x="1654175" y="1935163"/>
          <p14:tracePt t="8580" x="1806575" y="1866900"/>
          <p14:tracePt t="8597" x="1905000" y="1836738"/>
          <p14:tracePt t="8614" x="1920875" y="1820863"/>
          <p14:tracePt t="8855" x="1920875" y="1828800"/>
          <p14:tracePt t="8863" x="1927225" y="1920875"/>
          <p14:tracePt t="8878" x="1997075" y="2155825"/>
          <p14:tracePt t="8893" x="2011363" y="2232025"/>
          <p14:tracePt t="8900" x="2035175" y="2308225"/>
          <p14:tracePt t="8913" x="2049463" y="2422525"/>
          <p14:tracePt t="8930" x="2087563" y="2536825"/>
          <p14:tracePt t="8946" x="2117725" y="2628900"/>
          <p14:tracePt t="8963" x="2141538" y="2713038"/>
          <p14:tracePt t="8980" x="2155825" y="2751138"/>
          <p14:tracePt t="8996" x="2171700" y="2765425"/>
          <p14:tracePt t="9087" x="2179638" y="2765425"/>
          <p14:tracePt t="9102" x="2193925" y="2773363"/>
          <p14:tracePt t="9118" x="2209800" y="2773363"/>
          <p14:tracePt t="9133" x="2225675" y="2773363"/>
          <p14:tracePt t="9214" x="2247900" y="2773363"/>
          <p14:tracePt t="9222" x="2278063" y="2773363"/>
          <p14:tracePt t="9230" x="2308225" y="2773363"/>
          <p14:tracePt t="9247" x="2378075" y="2797175"/>
          <p14:tracePt t="9263" x="2492375" y="2803525"/>
          <p14:tracePt t="9280" x="2674938" y="2803525"/>
          <p14:tracePt t="9297" x="2803525" y="2803525"/>
          <p14:tracePt t="9313" x="2895600" y="2751138"/>
          <p14:tracePt t="9330" x="2979738" y="2667000"/>
          <p14:tracePt t="9347" x="3009900" y="2590800"/>
          <p14:tracePt t="9363" x="3032125" y="2492375"/>
          <p14:tracePt t="9380" x="3032125" y="2400300"/>
          <p14:tracePt t="9397" x="3032125" y="2346325"/>
          <p14:tracePt t="9413" x="3032125" y="2332038"/>
          <p14:tracePt t="9430" x="3032125" y="2324100"/>
          <p14:tracePt t="9527" x="3032125" y="2378075"/>
          <p14:tracePt t="9542" x="3009900" y="2514600"/>
          <p14:tracePt t="9552" x="3001963" y="2590800"/>
          <p14:tracePt t="9563" x="2994025" y="2667000"/>
          <p14:tracePt t="9580" x="2971800" y="2759075"/>
          <p14:tracePt t="9597" x="2963863" y="2803525"/>
          <p14:tracePt t="9687" x="2955925" y="2803525"/>
          <p14:tracePt t="9699" x="2955925" y="2789238"/>
          <p14:tracePt t="9714" x="2941638" y="2759075"/>
          <p14:tracePt t="9730" x="2941638" y="2751138"/>
          <p14:tracePt t="10384" x="2933700" y="2743200"/>
          <p14:tracePt t="10447" x="2933700" y="2727325"/>
          <p14:tracePt t="10463" x="2917825" y="2659063"/>
          <p14:tracePt t="10478" x="2911475" y="2628900"/>
          <p14:tracePt t="10493" x="2911475" y="2613025"/>
          <p14:tracePt t="10508" x="2903538" y="2606675"/>
          <p14:tracePt t="10784" x="2911475" y="2598738"/>
          <p14:tracePt t="10798" x="2979738" y="2598738"/>
          <p14:tracePt t="10815" x="3070225" y="2574925"/>
          <p14:tracePt t="10831" x="3146425" y="2552700"/>
          <p14:tracePt t="10848" x="3216275" y="2522538"/>
          <p14:tracePt t="10864" x="3268663" y="2492375"/>
          <p14:tracePt t="10881" x="3314700" y="2468563"/>
          <p14:tracePt t="10898" x="3344863" y="2446338"/>
          <p14:tracePt t="10914" x="3352800" y="2438400"/>
          <p14:tracePt t="11032" x="3360738" y="2438400"/>
          <p14:tracePt t="11047" x="3413125" y="2446338"/>
          <p14:tracePt t="11062" x="3467100" y="2514600"/>
          <p14:tracePt t="11077" x="3505200" y="2568575"/>
          <p14:tracePt t="11088" x="3573463" y="2659063"/>
          <p14:tracePt t="11097" x="3589338" y="2682875"/>
          <p14:tracePt t="11114" x="3611563" y="2705100"/>
          <p14:tracePt t="11183" x="3589338" y="2697163"/>
          <p14:tracePt t="11199" x="3559175" y="2689225"/>
          <p14:tracePt t="11214" x="3513138" y="2674938"/>
          <p14:tracePt t="11231" x="3497263" y="2667000"/>
          <p14:tracePt t="11383" x="3497263" y="2636838"/>
          <p14:tracePt t="11398" x="3497263" y="2613025"/>
          <p14:tracePt t="11414" x="3497263" y="2598738"/>
          <p14:tracePt t="11431" x="3527425" y="2560638"/>
          <p14:tracePt t="11527" x="3527425" y="2598738"/>
          <p14:tracePt t="11543" x="3535363" y="2674938"/>
          <p14:tracePt t="11558" x="3543300" y="2697163"/>
          <p14:tracePt t="11571" x="3551238" y="2713038"/>
          <p14:tracePt t="11581" x="3559175" y="2713038"/>
          <p14:tracePt t="11597" x="3573463" y="2713038"/>
          <p14:tracePt t="11614" x="3603625" y="2713038"/>
          <p14:tracePt t="11630" x="3635375" y="2713038"/>
          <p14:tracePt t="11670" x="3641725" y="2705100"/>
          <p14:tracePt t="12063" x="3635375" y="2689225"/>
          <p14:tracePt t="12078" x="3565525" y="2682875"/>
          <p14:tracePt t="12093" x="3521075" y="2667000"/>
          <p14:tracePt t="12106" x="3451225" y="2644775"/>
          <p14:tracePt t="12114" x="3421063" y="2636838"/>
          <p14:tracePt t="12131" x="3382963" y="2620963"/>
          <p14:tracePt t="12147" x="3352800" y="2613025"/>
          <p14:tracePt t="12164" x="3336925" y="2613025"/>
          <p14:tracePt t="12181" x="3314700" y="2613025"/>
          <p14:tracePt t="12197" x="3260725" y="2582863"/>
          <p14:tracePt t="12198" x="3230563" y="2582863"/>
          <p14:tracePt t="12214" x="3108325" y="2582863"/>
          <p14:tracePt t="12231" x="2987675" y="2582863"/>
          <p14:tracePt t="12248" x="2879725" y="2582863"/>
          <p14:tracePt t="12264" x="2841625" y="2582863"/>
          <p14:tracePt t="12594" x="2865438" y="2582863"/>
          <p14:tracePt t="12607" x="2994025" y="2613025"/>
          <p14:tracePt t="12614" x="3078163" y="2636838"/>
          <p14:tracePt t="12631" x="3444875" y="2644775"/>
          <p14:tracePt t="12648" x="3840163" y="2644775"/>
          <p14:tracePt t="12664" x="4175125" y="2644775"/>
          <p14:tracePt t="12682" x="4403725" y="2644775"/>
          <p14:tracePt t="12698" x="4495800" y="2644775"/>
          <p14:tracePt t="12719" x="4503738" y="2644775"/>
          <p14:tracePt t="12831" x="4511675" y="2644775"/>
          <p14:tracePt t="12846" x="4549775" y="2644775"/>
          <p14:tracePt t="12860" x="4564063" y="2644775"/>
          <p14:tracePt t="12867" x="4587875" y="2644775"/>
          <p14:tracePt t="12881" x="4656138" y="2644775"/>
          <p14:tracePt t="12898" x="4716463" y="2644775"/>
          <p14:tracePt t="12915" x="4732338" y="2644775"/>
          <p14:tracePt t="12932" x="4746625" y="2644775"/>
          <p14:tracePt t="13639" x="4686300" y="2644775"/>
          <p14:tracePt t="13656" x="4487863" y="2689225"/>
          <p14:tracePt t="13666" x="4365625" y="2720975"/>
          <p14:tracePt t="13682" x="4054475" y="2773363"/>
          <p14:tracePt t="13698" x="3840163" y="2773363"/>
          <p14:tracePt t="13715" x="3725863" y="2773363"/>
          <p14:tracePt t="13732" x="3717925" y="2773363"/>
          <p14:tracePt t="13765" x="3711575" y="2759075"/>
          <p14:tracePt t="13782" x="3711575" y="2751138"/>
          <p14:tracePt t="13798" x="3711575" y="2727325"/>
          <p14:tracePt t="13815" x="3711575" y="2720975"/>
          <p14:tracePt t="13832" x="3711575" y="2713038"/>
          <p14:tracePt t="13865" x="3711575" y="2682875"/>
          <p14:tracePt t="13882" x="3711575" y="2667000"/>
          <p14:tracePt t="13898" x="3711575" y="2628900"/>
          <p14:tracePt t="13915" x="3711575" y="2606675"/>
          <p14:tracePt t="13932" x="3703638" y="2560638"/>
          <p14:tracePt t="13948" x="3679825" y="2530475"/>
          <p14:tracePt t="13965" x="3665538" y="2522538"/>
          <p14:tracePt t="13982" x="3649663" y="2506663"/>
          <p14:tracePt t="13998" x="3611563" y="2492375"/>
          <p14:tracePt t="14015" x="3489325" y="2430463"/>
          <p14:tracePt t="14032" x="3322638" y="2370138"/>
          <p14:tracePt t="14048" x="3146425" y="2301875"/>
          <p14:tracePt t="14065" x="3001963" y="2217738"/>
          <p14:tracePt t="14082" x="2941638" y="2171700"/>
          <p14:tracePt t="14098" x="2933700" y="2171700"/>
          <p14:tracePt t="14115" x="2933700" y="2155825"/>
          <p14:tracePt t="14132" x="2933700" y="2117725"/>
          <p14:tracePt t="14148" x="2933700" y="2079625"/>
          <p14:tracePt t="14165" x="2994025" y="2003425"/>
          <p14:tracePt t="14182" x="3101975" y="1965325"/>
          <p14:tracePt t="14182" x="3170238" y="1951038"/>
          <p14:tracePt t="14198" x="3292475" y="1920875"/>
          <p14:tracePt t="14215" x="3413125" y="1920875"/>
          <p14:tracePt t="14232" x="3513138" y="1920875"/>
          <p14:tracePt t="14249" x="3565525" y="1927225"/>
          <p14:tracePt t="14265" x="3657600" y="1997075"/>
          <p14:tracePt t="14282" x="3779838" y="2163763"/>
          <p14:tracePt t="14298" x="3894138" y="2378075"/>
          <p14:tracePt t="14315" x="4000500" y="2682875"/>
          <p14:tracePt t="14332" x="4054475" y="2994025"/>
          <p14:tracePt t="14348" x="4084638" y="3238500"/>
          <p14:tracePt t="14366" x="4022725" y="3475038"/>
          <p14:tracePt t="14382" x="3886200" y="3535363"/>
          <p14:tracePt t="14398" x="3673475" y="3535363"/>
          <p14:tracePt t="14415" x="3382963" y="3451225"/>
          <p14:tracePt t="14432" x="2955925" y="3170238"/>
          <p14:tracePt t="14449" x="2644775" y="2903538"/>
          <p14:tracePt t="14465" x="2552700" y="2720975"/>
          <p14:tracePt t="14482" x="2514600" y="2560638"/>
          <p14:tracePt t="14499" x="2522538" y="2378075"/>
          <p14:tracePt t="14515" x="2620963" y="2201863"/>
          <p14:tracePt t="14532" x="2811463" y="2035175"/>
          <p14:tracePt t="14549" x="3101975" y="1912938"/>
          <p14:tracePt t="14566" x="3444875" y="1820863"/>
          <p14:tracePt t="14582" x="3559175" y="1812925"/>
          <p14:tracePt t="14599" x="3589338" y="1812925"/>
          <p14:tracePt t="14616" x="3619500" y="1812925"/>
          <p14:tracePt t="14632" x="3627438" y="1889125"/>
          <p14:tracePt t="14649" x="3657600" y="2035175"/>
          <p14:tracePt t="14667" x="3657600" y="2232025"/>
          <p14:tracePt t="14682" x="3657600" y="2446338"/>
          <p14:tracePt t="14698" x="3635375" y="2628900"/>
          <p14:tracePt t="14715" x="3573463" y="2743200"/>
          <p14:tracePt t="14732" x="3527425" y="2765425"/>
          <p14:tracePt t="14749" x="3482975" y="2765425"/>
          <p14:tracePt t="14766" x="3406775" y="2674938"/>
          <p14:tracePt t="14783" x="3360738" y="2560638"/>
          <p14:tracePt t="14799" x="3352800" y="2460625"/>
          <p14:tracePt t="14815" x="3336925" y="2400300"/>
          <p14:tracePt t="14832" x="3330575" y="2362200"/>
          <p14:tracePt t="14849" x="3330575" y="2354263"/>
          <p14:tracePt t="14882" x="3314700" y="2354263"/>
          <p14:tracePt t="14899" x="3216275" y="2354263"/>
          <p14:tracePt t="14915" x="2963863" y="2354263"/>
          <p14:tracePt t="14932" x="2651125" y="2354263"/>
          <p14:tracePt t="14949" x="2217738" y="2354263"/>
          <p14:tracePt t="14966" x="1774825" y="2332038"/>
          <p14:tracePt t="14982" x="1722438" y="2308225"/>
          <p14:tracePt t="14998" x="1722438" y="2301875"/>
          <p14:tracePt t="15015" x="1736725" y="2225675"/>
          <p14:tracePt t="15032" x="1798638" y="2111375"/>
          <p14:tracePt t="15048" x="1889125" y="1989138"/>
          <p14:tracePt t="15065" x="1943100" y="1912938"/>
          <p14:tracePt t="15082" x="1981200" y="1844675"/>
          <p14:tracePt t="15098" x="1997075" y="1820863"/>
          <p14:tracePt t="15158" x="2003425" y="1820863"/>
          <p14:tracePt t="15166" x="2003425" y="1858963"/>
          <p14:tracePt t="15174" x="2003425" y="1965325"/>
          <p14:tracePt t="15182" x="2003425" y="2095500"/>
          <p14:tracePt t="15199" x="2003425" y="2484438"/>
          <p14:tracePt t="15216" x="1973263" y="2979738"/>
          <p14:tracePt t="15232" x="1920875" y="3336925"/>
          <p14:tracePt t="15249" x="1905000" y="3489325"/>
          <p14:tracePt t="15265" x="1897063" y="3505200"/>
          <p14:tracePt t="15298" x="1920875" y="3459163"/>
          <p14:tracePt t="15315" x="2019300" y="3222625"/>
          <p14:tracePt t="15332" x="2155825" y="2911475"/>
          <p14:tracePt t="15349" x="2286000" y="2620963"/>
          <p14:tracePt t="15366" x="2378075" y="2392363"/>
          <p14:tracePt t="15382" x="2378075" y="2370138"/>
          <p14:tracePt t="15431" x="2378075" y="2416175"/>
          <p14:tracePt t="15438" x="2339975" y="2544763"/>
          <p14:tracePt t="15449" x="2286000" y="2735263"/>
          <p14:tracePt t="15465" x="2171700" y="3184525"/>
          <p14:tracePt t="15482" x="2079625" y="3497263"/>
          <p14:tracePt t="15499" x="2073275" y="3535363"/>
          <p14:tracePt t="15534" x="2073275" y="3527425"/>
          <p14:tracePt t="15549" x="2087563" y="3489325"/>
          <p14:tracePt t="15566" x="2201863" y="3306763"/>
          <p14:tracePt t="15582" x="2270125" y="3208338"/>
          <p14:tracePt t="15599" x="2293938" y="3162300"/>
          <p14:tracePt t="15616" x="2301875" y="3162300"/>
          <p14:tracePt t="15663" x="2293938" y="3200400"/>
          <p14:tracePt t="15672" x="2286000" y="3230563"/>
          <p14:tracePt t="15683" x="2286000" y="3268663"/>
          <p14:tracePt t="15699" x="2263775" y="3292475"/>
          <p14:tracePt t="15719" x="2255838" y="3298825"/>
          <p14:tracePt t="15735" x="2255838" y="3292475"/>
          <p14:tracePt t="15749" x="2255838" y="3222625"/>
          <p14:tracePt t="15766" x="2286000" y="3032125"/>
          <p14:tracePt t="15782" x="2308225" y="2903538"/>
          <p14:tracePt t="15799" x="2308225" y="2841625"/>
          <p14:tracePt t="15816" x="2308225" y="2835275"/>
          <p14:tracePt t="16520" x="2316163" y="2827338"/>
          <p14:tracePt t="16535" x="2454275" y="2857500"/>
          <p14:tracePt t="16550" x="2727325" y="2865438"/>
          <p14:tracePt t="16566" x="3200400" y="2835275"/>
          <p14:tracePt t="16582" x="3756025" y="2751138"/>
          <p14:tracePt t="16599" x="4229100" y="2651125"/>
          <p14:tracePt t="16616" x="4487863" y="2568575"/>
          <p14:tracePt t="16633" x="4664075" y="2514600"/>
          <p14:tracePt t="16650" x="4808538" y="2454275"/>
          <p14:tracePt t="16666" x="4892675" y="2408238"/>
          <p14:tracePt t="16683" x="4999038" y="2354263"/>
          <p14:tracePt t="16700" x="5075238" y="2301875"/>
          <p14:tracePt t="16703" x="5113338" y="2293938"/>
          <p14:tracePt t="16718" x="5181600" y="2247900"/>
          <p14:tracePt t="16733" x="5219700" y="2232025"/>
          <p14:tracePt t="16750" x="5364163" y="2193925"/>
          <p14:tracePt t="16766" x="5486400" y="2193925"/>
          <p14:tracePt t="16782" x="5638800" y="2193925"/>
          <p14:tracePt t="16799" x="5845175" y="2201863"/>
          <p14:tracePt t="16816" x="6011863" y="2239963"/>
          <p14:tracePt t="16833" x="6027738" y="2247900"/>
          <p14:tracePt t="16866" x="6035675" y="2255838"/>
          <p14:tracePt t="16886" x="6035675" y="2270125"/>
          <p14:tracePt t="16899" x="6003925" y="2286000"/>
          <p14:tracePt t="16916" x="5875338" y="2354263"/>
          <p14:tracePt t="16933" x="5775325" y="2400300"/>
          <p14:tracePt t="16950" x="5638800" y="2514600"/>
          <p14:tracePt t="16966" x="5562600" y="2568575"/>
          <p14:tracePt t="16983" x="5502275" y="2606675"/>
          <p14:tracePt t="16999" x="5464175" y="2636838"/>
        </p14:tracePtLst>
      </p14:laserTrace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61141601"/>
              </p:ext>
            </p:extLst>
          </p:nvPr>
        </p:nvGraphicFramePr>
        <p:xfrm>
          <a:off x="2744350" y="1795903"/>
          <a:ext cx="5503862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5499000" imgH="952200" progId="Equation.DSMT4">
                  <p:embed/>
                </p:oleObj>
              </mc:Choice>
              <mc:Fallback>
                <p:oleObj name="Equation" r:id="rId3" imgW="5499000" imgH="95220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4350" y="1795903"/>
                        <a:ext cx="5503862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86684604"/>
              </p:ext>
            </p:extLst>
          </p:nvPr>
        </p:nvGraphicFramePr>
        <p:xfrm>
          <a:off x="3061752" y="3651647"/>
          <a:ext cx="5491162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5486400" imgH="952200" progId="Equation.DSMT4">
                  <p:embed/>
                </p:oleObj>
              </mc:Choice>
              <mc:Fallback>
                <p:oleObj name="Equation" r:id="rId5" imgW="5486400" imgH="952200" progId="Equation.DSMT4">
                  <p:embed/>
                  <p:pic>
                    <p:nvPicPr>
                      <p:cNvPr id="6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61752" y="3651647"/>
                        <a:ext cx="5491162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 Box 8"/>
          <p:cNvSpPr txBox="1">
            <a:spLocks noChangeArrowheads="1"/>
          </p:cNvSpPr>
          <p:nvPr/>
        </p:nvSpPr>
        <p:spPr bwMode="auto">
          <a:xfrm>
            <a:off x="2253276" y="2960164"/>
            <a:ext cx="6362700" cy="3667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r>
              <a:rPr lang="en-US" altLang="en-US" i="1" dirty="0"/>
              <a:t>The derivative of a sum is the sum of the derivatives.</a:t>
            </a:r>
          </a:p>
        </p:txBody>
      </p:sp>
      <p:sp>
        <p:nvSpPr>
          <p:cNvPr id="12" name="Text Box 9"/>
          <p:cNvSpPr txBox="1">
            <a:spLocks noChangeArrowheads="1"/>
          </p:cNvSpPr>
          <p:nvPr/>
        </p:nvSpPr>
        <p:spPr bwMode="auto">
          <a:xfrm>
            <a:off x="1473912" y="4887119"/>
            <a:ext cx="7667625" cy="3667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r>
              <a:rPr lang="en-US" altLang="en-US" i="1" dirty="0"/>
              <a:t>The derivative of a difference is the difference of the derivatives.</a:t>
            </a:r>
          </a:p>
        </p:txBody>
      </p:sp>
    </p:spTree>
    <p:extLst>
      <p:ext uri="{BB962C8B-B14F-4D97-AF65-F5344CB8AC3E}">
        <p14:creationId xmlns:p14="http://schemas.microsoft.com/office/powerpoint/2010/main" val="459271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0776"/>
    </mc:Choice>
    <mc:Fallback xmlns="">
      <p:transition advTm="40776"/>
    </mc:Fallback>
  </mc:AlternateContent>
  <p:extLst>
    <p:ext uri="{3A86A75C-4F4B-4683-9AE1-C65F6400EC91}">
      <p14:laserTraceLst xmlns:p14="http://schemas.microsoft.com/office/powerpoint/2010/main">
        <p14:tracePtLst>
          <p14:tracePt t="6839" x="5456238" y="2636838"/>
          <p14:tracePt t="6852" x="5410200" y="2636838"/>
          <p14:tracePt t="6864" x="5097463" y="2514600"/>
          <p14:tracePt t="6880" x="4899025" y="2293938"/>
          <p14:tracePt t="6898" x="4778375" y="1912938"/>
          <p14:tracePt t="6914" x="4618038" y="1577975"/>
          <p14:tracePt t="6930" x="4435475" y="1425575"/>
          <p14:tracePt t="6946" x="4297363" y="1401763"/>
          <p14:tracePt t="6963" x="4175125" y="1401763"/>
          <p14:tracePt t="6980" x="4092575" y="1409700"/>
          <p14:tracePt t="6997" x="4060825" y="1417638"/>
          <p14:tracePt t="7014" x="4054475" y="1417638"/>
          <p14:tracePt t="7063" x="4046538" y="1417638"/>
          <p14:tracePt t="7071" x="4030663" y="1417638"/>
          <p14:tracePt t="7080" x="3992563" y="1439863"/>
          <p14:tracePt t="7097" x="3886200" y="1539875"/>
          <p14:tracePt t="7114" x="3756025" y="1660525"/>
          <p14:tracePt t="7130" x="3581400" y="1882775"/>
          <p14:tracePt t="7147" x="3436938" y="2125663"/>
          <p14:tracePt t="7163" x="3306763" y="2362200"/>
          <p14:tracePt t="7180" x="3254375" y="2476500"/>
          <p14:tracePt t="7197" x="3222625" y="2536825"/>
          <p14:tracePt t="7214" x="3200400" y="2552700"/>
          <p14:tracePt t="7230" x="3170238" y="2568575"/>
          <p14:tracePt t="7247" x="3140075" y="2574925"/>
          <p14:tracePt t="7263" x="3086100" y="2606675"/>
          <p14:tracePt t="7280" x="3032125" y="2644775"/>
          <p14:tracePt t="7297" x="2987675" y="2682875"/>
          <p14:tracePt t="7313" x="2971800" y="2705100"/>
          <p14:tracePt t="7873" x="3032125" y="2865438"/>
          <p14:tracePt t="7888" x="3314700" y="3444875"/>
          <p14:tracePt t="7904" x="3597275" y="3932238"/>
          <p14:tracePt t="7933" x="3978275" y="4511675"/>
          <p14:tracePt t="7948" x="4221163" y="4724400"/>
          <p14:tracePt t="7963" x="4465638" y="4860925"/>
          <p14:tracePt t="7980" x="4648200" y="4914900"/>
          <p14:tracePt t="7997" x="4678363" y="4930775"/>
          <p14:tracePt t="8063" x="4678363" y="4922838"/>
          <p14:tracePt t="8072" x="4664075" y="4906963"/>
          <p14:tracePt t="8089" x="4656138" y="4899025"/>
          <p14:tracePt t="8103" x="4648200" y="4892675"/>
          <p14:tracePt t="8114" x="4640263" y="4876800"/>
          <p14:tracePt t="8131" x="4610100" y="4854575"/>
          <p14:tracePt t="8147" x="4602163" y="4846638"/>
          <p14:tracePt t="8164" x="4579938" y="4846638"/>
          <p14:tracePt t="8181" x="4556125" y="4846638"/>
          <p14:tracePt t="8198" x="4533900" y="4830763"/>
          <p14:tracePt t="8214" x="4465638" y="4816475"/>
          <p14:tracePt t="8231" x="4343400" y="4716463"/>
          <p14:tracePt t="8247" x="4297363" y="4632325"/>
          <p14:tracePt t="8264" x="4275138" y="4579938"/>
          <p14:tracePt t="8280" x="4267200" y="4503738"/>
          <p14:tracePt t="8297" x="4267200" y="4441825"/>
          <p14:tracePt t="8314" x="4267200" y="4411663"/>
          <p14:tracePt t="8330" x="4267200" y="4403725"/>
          <p14:tracePt t="8746" x="4267200" y="4397375"/>
          <p14:tracePt t="8759" x="4365625" y="4313238"/>
          <p14:tracePt t="8773" x="4449763" y="4283075"/>
          <p14:tracePt t="8781" x="4533900" y="4259263"/>
          <p14:tracePt t="8798" x="4762500" y="4183063"/>
          <p14:tracePt t="8814" x="4937125" y="4114800"/>
          <p14:tracePt t="8831" x="5067300" y="4092575"/>
          <p14:tracePt t="8847" x="5151438" y="4060825"/>
          <p14:tracePt t="8864" x="5211763" y="4038600"/>
          <p14:tracePt t="8919" x="5219700" y="4038600"/>
          <p14:tracePt t="8927" x="5227638" y="4038600"/>
          <p14:tracePt t="8935" x="5257800" y="4038600"/>
          <p14:tracePt t="8947" x="5295900" y="4038600"/>
          <p14:tracePt t="8964" x="5402263" y="4084638"/>
          <p14:tracePt t="8981" x="5540375" y="4175125"/>
          <p14:tracePt t="8998" x="5699125" y="4283075"/>
          <p14:tracePt t="9014" x="5821363" y="4389438"/>
          <p14:tracePt t="9031" x="5845175" y="4419600"/>
          <p14:tracePt t="9120" x="5845175" y="4427538"/>
          <p14:tracePt t="9142" x="5837238" y="4427538"/>
          <p14:tracePt t="9151" x="5829300" y="4427538"/>
          <p14:tracePt t="9166" x="5821363" y="4419600"/>
          <p14:tracePt t="9543" x="5807075" y="4419600"/>
          <p14:tracePt t="9557" x="5737225" y="4419600"/>
          <p14:tracePt t="9570" x="5616575" y="4397375"/>
          <p14:tracePt t="9583" x="5494338" y="4389438"/>
          <p14:tracePt t="9597" x="5410200" y="4389438"/>
          <p14:tracePt t="9614" x="5059363" y="4403725"/>
          <p14:tracePt t="9631" x="4724400" y="4457700"/>
          <p14:tracePt t="9647" x="4473575" y="4495800"/>
          <p14:tracePt t="9664" x="4321175" y="4503738"/>
          <p14:tracePt t="9681" x="4213225" y="4503738"/>
          <p14:tracePt t="9697" x="4183063" y="4503738"/>
          <p14:tracePt t="9714" x="4175125" y="4503738"/>
          <p14:tracePt t="9731" x="4168775" y="4503738"/>
          <p14:tracePt t="9747" x="4152900" y="4503738"/>
          <p14:tracePt t="9764" x="4114800" y="4503738"/>
          <p14:tracePt t="9781" x="4054475" y="4487863"/>
          <p14:tracePt t="9797" x="3924300" y="4449763"/>
          <p14:tracePt t="9814" x="3717925" y="4335463"/>
          <p14:tracePt t="9831" x="3573463" y="4237038"/>
          <p14:tracePt t="9848" x="3467100" y="4152900"/>
          <p14:tracePt t="9864" x="3413125" y="4092575"/>
          <p14:tracePt t="9881" x="3398838" y="4046538"/>
          <p14:tracePt t="9898" x="3390900" y="3978275"/>
          <p14:tracePt t="9914" x="3390900" y="3894138"/>
          <p14:tracePt t="9931" x="3390900" y="3794125"/>
          <p14:tracePt t="9947" x="3406775" y="3717925"/>
          <p14:tracePt t="9964" x="3413125" y="3657600"/>
          <p14:tracePt t="10048" x="3413125" y="3703638"/>
          <p14:tracePt t="10060" x="3421063" y="3817938"/>
          <p14:tracePt t="10074" x="3421063" y="4030663"/>
          <p14:tracePt t="10087" x="3421063" y="4191000"/>
          <p14:tracePt t="10098" x="3421063" y="4213225"/>
          <p14:tracePt t="10150" x="3429000" y="4206875"/>
          <p14:tracePt t="10158" x="3429000" y="4152900"/>
          <p14:tracePt t="10166" x="3436938" y="4060825"/>
          <p14:tracePt t="10181" x="3451225" y="3970338"/>
          <p14:tracePt t="10198" x="3467100" y="3848100"/>
          <p14:tracePt t="10214" x="3482975" y="3794125"/>
          <p14:tracePt t="10287" x="3482975" y="3810000"/>
          <p14:tracePt t="10300" x="3482975" y="3878263"/>
          <p14:tracePt t="10315" x="3482975" y="4054475"/>
          <p14:tracePt t="10332" x="3482975" y="4152900"/>
          <p14:tracePt t="10348" x="3482975" y="4168775"/>
          <p14:tracePt t="10390" x="3482975" y="4175125"/>
          <p14:tracePt t="10406" x="3489325" y="4160838"/>
          <p14:tracePt t="10414" x="3489325" y="4144963"/>
          <p14:tracePt t="10528" x="3489325" y="4152900"/>
          <p14:tracePt t="10543" x="3489325" y="4168775"/>
          <p14:tracePt t="10555" x="3489325" y="4175125"/>
          <p14:tracePt t="10599" x="3489325" y="4183063"/>
          <p14:tracePt t="10612" x="3489325" y="4198938"/>
          <p14:tracePt t="10624" x="3489325" y="4237038"/>
          <p14:tracePt t="10637" x="3489325" y="4251325"/>
          <p14:tracePt t="10651" x="3489325" y="4289425"/>
          <p14:tracePt t="10664" x="3489325" y="4313238"/>
          <p14:tracePt t="10681" x="3489325" y="4335463"/>
          <p14:tracePt t="10698" x="3482975" y="4343400"/>
          <p14:tracePt t="12456" x="3513138" y="4343400"/>
          <p14:tracePt t="12469" x="3611563" y="4343400"/>
          <p14:tracePt t="12482" x="3878263" y="4251325"/>
          <p14:tracePt t="12499" x="4054475" y="4130675"/>
          <p14:tracePt t="12515" x="4206875" y="3984625"/>
          <p14:tracePt t="12532" x="4441825" y="3679825"/>
          <p14:tracePt t="12550" x="4732338" y="3276600"/>
          <p14:tracePt t="12568" x="4838700" y="3063875"/>
          <p14:tracePt t="12582" x="4884738" y="2911475"/>
          <p14:tracePt t="12599" x="4892675" y="2773363"/>
          <p14:tracePt t="12616" x="4899025" y="2651125"/>
          <p14:tracePt t="12633" x="4899025" y="2568575"/>
          <p14:tracePt t="12649" x="4868863" y="2506663"/>
          <p14:tracePt t="12665" x="4830763" y="2454275"/>
          <p14:tracePt t="12682" x="4816475" y="2438400"/>
          <p14:tracePt t="12699" x="4784725" y="2430463"/>
          <p14:tracePt t="12716" x="4762500" y="2422525"/>
          <p14:tracePt t="12733" x="4740275" y="2422525"/>
          <p14:tracePt t="13055" x="4716463" y="2416175"/>
          <p14:tracePt t="13069" x="4686300" y="2416175"/>
          <p14:tracePt t="13082" x="4625975" y="2416175"/>
          <p14:tracePt t="13099" x="4533900" y="2446338"/>
          <p14:tracePt t="13115" x="4411663" y="2560638"/>
          <p14:tracePt t="13133" x="4297363" y="2651125"/>
          <p14:tracePt t="13149" x="4237038" y="2697163"/>
          <p14:tracePt t="13165" x="4213225" y="2713038"/>
          <p14:tracePt t="13223" x="4206875" y="2713038"/>
          <p14:tracePt t="13235" x="4198938" y="2713038"/>
          <p14:tracePt t="13254" x="4175125" y="2705100"/>
          <p14:tracePt t="13265" x="4168775" y="2697163"/>
          <p14:tracePt t="13282" x="4144963" y="2682875"/>
          <p14:tracePt t="13299" x="4122738" y="2667000"/>
          <p14:tracePt t="13316" x="4106863" y="2644775"/>
          <p14:tracePt t="13332" x="4076700" y="2620963"/>
          <p14:tracePt t="13349" x="4046538" y="2606675"/>
          <p14:tracePt t="13366" x="4030663" y="2598738"/>
          <p14:tracePt t="13383" x="4016375" y="2574925"/>
          <p14:tracePt t="13399" x="4016375" y="2552700"/>
          <p14:tracePt t="13416" x="4016375" y="2536825"/>
          <p14:tracePt t="13433" x="4016375" y="2522538"/>
          <p14:tracePt t="13449" x="4016375" y="2498725"/>
          <p14:tracePt t="13482" x="4016375" y="2484438"/>
          <p14:tracePt t="13583" x="4022725" y="2476500"/>
          <p14:tracePt t="13596" x="4060825" y="2476500"/>
          <p14:tracePt t="13609" x="4152900" y="2476500"/>
          <p14:tracePt t="13622" x="4289425" y="2476500"/>
          <p14:tracePt t="13633" x="4359275" y="2476500"/>
          <p14:tracePt t="13649" x="4511675" y="2476500"/>
          <p14:tracePt t="13665" x="4686300" y="2476500"/>
          <p14:tracePt t="13682" x="4808538" y="2476500"/>
          <p14:tracePt t="13699" x="4914900" y="2476500"/>
          <p14:tracePt t="13716" x="5006975" y="2460625"/>
          <p14:tracePt t="13732" x="5045075" y="2454275"/>
          <p14:tracePt t="13749" x="5059363" y="2438400"/>
          <p14:tracePt t="13879" x="5067300" y="2438400"/>
          <p14:tracePt t="13892" x="5083175" y="2438400"/>
          <p14:tracePt t="13904" x="5121275" y="2454275"/>
          <p14:tracePt t="13923" x="5143500" y="2454275"/>
          <p14:tracePt t="13932" x="5165725" y="2454275"/>
          <p14:tracePt t="13949" x="5227638" y="2454275"/>
          <p14:tracePt t="13966" x="5249863" y="2454275"/>
          <p14:tracePt t="13982" x="5257800" y="2454275"/>
          <p14:tracePt t="13999" x="5280025" y="2454275"/>
          <p14:tracePt t="14033" x="5295900" y="2454275"/>
          <p14:tracePt t="14049" x="5311775" y="2454275"/>
          <p14:tracePt t="14066" x="5318125" y="2454275"/>
          <p14:tracePt t="14083" x="5326063" y="2454275"/>
          <p14:tracePt t="14099" x="5334000" y="2454275"/>
          <p14:tracePt t="14116" x="5356225" y="2454275"/>
          <p14:tracePt t="14135" x="5380038" y="2460625"/>
          <p14:tracePt t="14150" x="5410200" y="2468563"/>
          <p14:tracePt t="14279" x="5418138" y="2476500"/>
          <p14:tracePt t="14303" x="5418138" y="2484438"/>
          <p14:tracePt t="14316" x="5426075" y="2498725"/>
          <p14:tracePt t="14333" x="5432425" y="2530475"/>
          <p14:tracePt t="14350" x="5426075" y="2536825"/>
          <p14:tracePt t="14366" x="5410200" y="2536825"/>
          <p14:tracePt t="14896" x="5426075" y="2536825"/>
          <p14:tracePt t="14912" x="5448300" y="2536825"/>
          <p14:tracePt t="14930" x="5478463" y="2536825"/>
          <p14:tracePt t="14943" x="5508625" y="2530475"/>
          <p14:tracePt t="14951" x="5508625" y="2522538"/>
          <p14:tracePt t="14966" x="5540375" y="2492375"/>
          <p14:tracePt t="14983" x="5554663" y="2476500"/>
          <p14:tracePt t="16599" x="5486400" y="2476500"/>
          <p14:tracePt t="16612" x="5249863" y="2522538"/>
          <p14:tracePt t="16644" x="4122738" y="2841625"/>
          <p14:tracePt t="16660" x="3916363" y="2841625"/>
          <p14:tracePt t="16669" x="3603625" y="2841625"/>
          <p14:tracePt t="16683" x="3436938" y="2841625"/>
          <p14:tracePt t="16700" x="3200400" y="2841625"/>
          <p14:tracePt t="16716" x="3108325" y="2827338"/>
          <p14:tracePt t="16734" x="3078163" y="2819400"/>
          <p14:tracePt t="16783" x="3078163" y="2811463"/>
          <p14:tracePt t="16797" x="3070225" y="2789238"/>
          <p14:tracePt t="16807" x="3032125" y="2705100"/>
          <p14:tracePt t="16817" x="3001963" y="2651125"/>
          <p14:tracePt t="16833" x="2941638" y="2568575"/>
          <p14:tracePt t="16850" x="2895600" y="2506663"/>
          <p14:tracePt t="16867" x="2849563" y="2446338"/>
          <p14:tracePt t="16884" x="2835275" y="2384425"/>
          <p14:tracePt t="16901" x="2819400" y="2332038"/>
          <p14:tracePt t="16918" x="2819400" y="2232025"/>
          <p14:tracePt t="16934" x="2819400" y="2193925"/>
          <p14:tracePt t="16950" x="2819400" y="2141538"/>
          <p14:tracePt t="16967" x="2819400" y="2087563"/>
          <p14:tracePt t="16984" x="2841625" y="2011363"/>
          <p14:tracePt t="17000" x="2857500" y="1973263"/>
          <p14:tracePt t="17017" x="2865438" y="1951038"/>
          <p14:tracePt t="17034" x="2873375" y="1927225"/>
          <p14:tracePt t="17050" x="2873375" y="1920875"/>
          <p14:tracePt t="17223" x="2879725" y="1912938"/>
          <p14:tracePt t="17247" x="2895600" y="1912938"/>
          <p14:tracePt t="17260" x="2895600" y="1927225"/>
          <p14:tracePt t="17273" x="2911475" y="1965325"/>
          <p14:tracePt t="17286" x="2917825" y="2019300"/>
          <p14:tracePt t="17300" x="2917825" y="2027238"/>
          <p14:tracePt t="17317" x="2925763" y="2035175"/>
          <p14:tracePt t="17333" x="2925763" y="2041525"/>
          <p14:tracePt t="17391" x="2933700" y="2041525"/>
          <p14:tracePt t="17439" x="2941638" y="2035175"/>
          <p14:tracePt t="17452" x="2949575" y="2019300"/>
          <p14:tracePt t="17467" x="2949575" y="2011363"/>
          <p14:tracePt t="17484" x="2949575" y="2003425"/>
          <p14:tracePt t="17500" x="2963863" y="1981200"/>
          <p14:tracePt t="18055" x="2963863" y="1989138"/>
          <p14:tracePt t="18064" x="2963863" y="2027238"/>
          <p14:tracePt t="18070" x="2955925" y="2065338"/>
          <p14:tracePt t="18084" x="2949575" y="2103438"/>
          <p14:tracePt t="18101" x="2933700" y="2201863"/>
          <p14:tracePt t="18118" x="2933700" y="2293938"/>
          <p14:tracePt t="18134" x="2933700" y="2438400"/>
          <p14:tracePt t="18151" x="2933700" y="2484438"/>
          <p14:tracePt t="18168" x="2933700" y="2536825"/>
          <p14:tracePt t="18184" x="2941638" y="2560638"/>
          <p14:tracePt t="18201" x="2941638" y="2582863"/>
          <p14:tracePt t="18218" x="2941638" y="2613025"/>
          <p14:tracePt t="18234" x="2955925" y="2644775"/>
          <p14:tracePt t="18251" x="2963863" y="2667000"/>
          <p14:tracePt t="18268" x="2971800" y="2682875"/>
          <p14:tracePt t="18319" x="2971800" y="2689225"/>
          <p14:tracePt t="18367" x="2979738" y="2689225"/>
          <p14:tracePt t="18383" x="2987675" y="2689225"/>
          <p14:tracePt t="18396" x="3001963" y="2689225"/>
          <p14:tracePt t="18408" x="3048000" y="2659063"/>
          <p14:tracePt t="18420" x="3086100" y="2620963"/>
          <p14:tracePt t="18434" x="3140075" y="2544763"/>
          <p14:tracePt t="18451" x="3200400" y="2484438"/>
          <p14:tracePt t="18467" x="3260725" y="2416175"/>
          <p14:tracePt t="18484" x="3306763" y="2378075"/>
          <p14:tracePt t="18501" x="3344863" y="2332038"/>
          <p14:tracePt t="18517" x="3382963" y="2301875"/>
          <p14:tracePt t="18534" x="3444875" y="2255838"/>
          <p14:tracePt t="18551" x="3505200" y="2239963"/>
          <p14:tracePt t="18567" x="3559175" y="2217738"/>
          <p14:tracePt t="18584" x="3603625" y="2209800"/>
          <p14:tracePt t="18601" x="3649663" y="2209800"/>
          <p14:tracePt t="18618" x="3673475" y="2209800"/>
          <p14:tracePt t="18634" x="3687763" y="2209800"/>
          <p14:tracePt t="18651" x="3703638" y="2209800"/>
          <p14:tracePt t="18668" x="3717925" y="2217738"/>
          <p14:tracePt t="18685" x="3725863" y="2217738"/>
          <p14:tracePt t="18701" x="3749675" y="2225675"/>
          <p14:tracePt t="18718" x="3763963" y="2225675"/>
          <p14:tracePt t="18734" x="3794125" y="2247900"/>
          <p14:tracePt t="18768" x="3802063" y="2247900"/>
          <p14:tracePt t="18865" x="3802063" y="2263775"/>
          <p14:tracePt t="18879" x="3802063" y="2270125"/>
          <p14:tracePt t="18892" x="3802063" y="2278063"/>
          <p14:tracePt t="18902" x="3802063" y="2286000"/>
          <p14:tracePt t="19191" x="3810000" y="2293938"/>
          <p14:tracePt t="19204" x="3848100" y="2293938"/>
          <p14:tracePt t="19218" x="3954463" y="2286000"/>
          <p14:tracePt t="19234" x="4076700" y="2286000"/>
          <p14:tracePt t="19251" x="4244975" y="2286000"/>
          <p14:tracePt t="19268" x="4487863" y="2286000"/>
          <p14:tracePt t="19285" x="4800600" y="2286000"/>
          <p14:tracePt t="19301" x="5089525" y="2286000"/>
          <p14:tracePt t="19318" x="5326063" y="2286000"/>
          <p14:tracePt t="19334" x="5570538" y="2286000"/>
          <p14:tracePt t="19351" x="5668963" y="2286000"/>
          <p14:tracePt t="19367" x="5737225" y="2286000"/>
          <p14:tracePt t="19384" x="5753100" y="2286000"/>
          <p14:tracePt t="19401" x="5768975" y="2286000"/>
          <p14:tracePt t="19417" x="5799138" y="2293938"/>
          <p14:tracePt t="19434" x="5883275" y="2316163"/>
          <p14:tracePt t="19451" x="6011863" y="2354263"/>
          <p14:tracePt t="19467" x="6126163" y="2378075"/>
          <p14:tracePt t="19484" x="6264275" y="2416175"/>
          <p14:tracePt t="19501" x="6324600" y="2446338"/>
          <p14:tracePt t="19517" x="6332538" y="2446338"/>
          <p14:tracePt t="20231" x="6302375" y="2446338"/>
          <p14:tracePt t="20243" x="6256338" y="2446338"/>
          <p14:tracePt t="20256" x="6134100" y="2430463"/>
          <p14:tracePt t="20269" x="6042025" y="2430463"/>
          <p14:tracePt t="20285" x="5851525" y="2430463"/>
          <p14:tracePt t="20302" x="5554663" y="2430463"/>
          <p14:tracePt t="20318" x="5432425" y="2430463"/>
          <p14:tracePt t="20335" x="5364163" y="2422525"/>
          <p14:tracePt t="20351" x="5326063" y="2422525"/>
          <p14:tracePt t="20368" x="5287963" y="2416175"/>
          <p14:tracePt t="20385" x="5219700" y="2392363"/>
          <p14:tracePt t="20402" x="5013325" y="2392363"/>
          <p14:tracePt t="20418" x="4694238" y="2339975"/>
          <p14:tracePt t="20435" x="4297363" y="2286000"/>
          <p14:tracePt t="20452" x="3840163" y="2217738"/>
          <p14:tracePt t="20468" x="3413125" y="2125663"/>
          <p14:tracePt t="20485" x="3078163" y="2019300"/>
          <p14:tracePt t="20501" x="2933700" y="1981200"/>
          <p14:tracePt t="20518" x="2865438" y="1951038"/>
          <p14:tracePt t="20600" x="2865438" y="1943100"/>
          <p14:tracePt t="20616" x="2865438" y="1935163"/>
          <p14:tracePt t="20655" x="2865438" y="1927225"/>
          <p14:tracePt t="20679" x="2865438" y="1920875"/>
          <p14:tracePt t="20695" x="2857500" y="1912938"/>
          <p14:tracePt t="20879" x="2857500" y="1951038"/>
          <p14:tracePt t="20892" x="2857500" y="2011363"/>
          <p14:tracePt t="20910" x="2857500" y="2286000"/>
          <p14:tracePt t="20921" x="2857500" y="2392363"/>
          <p14:tracePt t="20935" x="2857500" y="2606675"/>
          <p14:tracePt t="20951" x="2857500" y="2735263"/>
          <p14:tracePt t="20968" x="2857500" y="2773363"/>
          <p14:tracePt t="20985" x="2857500" y="2789238"/>
          <p14:tracePt t="21111" x="2857500" y="2781300"/>
          <p14:tracePt t="21124" x="2873375" y="2759075"/>
          <p14:tracePt t="21139" x="2925763" y="2705100"/>
          <p14:tracePt t="21152" x="3055938" y="2628900"/>
          <p14:tracePt t="21168" x="3216275" y="2560638"/>
          <p14:tracePt t="21185" x="3413125" y="2506663"/>
          <p14:tracePt t="21201" x="3657600" y="2430463"/>
          <p14:tracePt t="21218" x="3863975" y="2400300"/>
          <p14:tracePt t="21235" x="4054475" y="2378075"/>
          <p14:tracePt t="21252" x="4229100" y="2378075"/>
          <p14:tracePt t="21269" x="4381500" y="2378075"/>
          <p14:tracePt t="21286" x="4533900" y="2378075"/>
          <p14:tracePt t="21302" x="4610100" y="2392363"/>
          <p14:tracePt t="21319" x="4664075" y="2392363"/>
          <p14:tracePt t="21335" x="4686300" y="2392363"/>
          <p14:tracePt t="21352" x="4716463" y="2392363"/>
          <p14:tracePt t="21368" x="4740275" y="2408238"/>
          <p14:tracePt t="21385" x="4792663" y="2416175"/>
          <p14:tracePt t="21402" x="4922838" y="2460625"/>
          <p14:tracePt t="21418" x="5037138" y="2492375"/>
          <p14:tracePt t="21435" x="5135563" y="2506663"/>
          <p14:tracePt t="21452" x="5159375" y="2514600"/>
          <p14:tracePt t="22271" x="5173663" y="2514600"/>
          <p14:tracePt t="22284" x="5280025" y="2514600"/>
          <p14:tracePt t="22296" x="5616575" y="2514600"/>
          <p14:tracePt t="22310" x="6011863" y="2514600"/>
          <p14:tracePt t="22323" x="6278563" y="2514600"/>
          <p14:tracePt t="22336" x="6651625" y="2514600"/>
          <p14:tracePt t="22352" x="7010400" y="2514600"/>
          <p14:tracePt t="22369" x="7231063" y="2514600"/>
          <p14:tracePt t="22386" x="7383463" y="2514600"/>
          <p14:tracePt t="22402" x="7475538" y="2514600"/>
          <p14:tracePt t="22419" x="7521575" y="2514600"/>
          <p14:tracePt t="22535" x="7527925" y="2514600"/>
          <p14:tracePt t="22548" x="7535863" y="2522538"/>
          <p14:tracePt t="22559" x="7543800" y="2522538"/>
          <p14:tracePt t="22569" x="7559675" y="2522538"/>
          <p14:tracePt t="22586" x="7604125" y="2522538"/>
          <p14:tracePt t="22602" x="7658100" y="2522538"/>
          <p14:tracePt t="22619" x="7688263" y="2522538"/>
          <p14:tracePt t="22636" x="7718425" y="2522538"/>
          <p14:tracePt t="22887" x="7688263" y="2522538"/>
          <p14:tracePt t="22900" x="7620000" y="2530475"/>
          <p14:tracePt t="22916" x="7445375" y="2606675"/>
          <p14:tracePt t="22926" x="7140575" y="2713038"/>
          <p14:tracePt t="22936" x="6980238" y="2759075"/>
          <p14:tracePt t="22952" x="6561138" y="2819400"/>
          <p14:tracePt t="22969" x="6248400" y="2827338"/>
          <p14:tracePt t="22986" x="6180138" y="2827338"/>
          <p14:tracePt t="23023" x="6180138" y="2811463"/>
          <p14:tracePt t="23036" x="6194425" y="2765425"/>
          <p14:tracePt t="23052" x="6302375" y="2636838"/>
          <p14:tracePt t="23069" x="6430963" y="2530475"/>
          <p14:tracePt t="23086" x="6697663" y="2370138"/>
          <p14:tracePt t="23102" x="6942138" y="2278063"/>
          <p14:tracePt t="23119" x="7102475" y="2225675"/>
          <p14:tracePt t="23136" x="7200900" y="2193925"/>
          <p14:tracePt t="23153" x="7216775" y="2187575"/>
          <p14:tracePt t="23223" x="7223125" y="2187575"/>
          <p14:tracePt t="23231" x="7223125" y="2209800"/>
          <p14:tracePt t="23239" x="7200900" y="2232025"/>
          <p14:tracePt t="23253" x="7170738" y="2270125"/>
          <p14:tracePt t="23269" x="7094538" y="2346325"/>
          <p14:tracePt t="23286" x="7070725" y="2370138"/>
          <p14:tracePt t="23302" x="7070725" y="2384425"/>
          <p14:tracePt t="23319" x="7086600" y="2416175"/>
          <p14:tracePt t="23336" x="7116763" y="2422525"/>
          <p14:tracePt t="23353" x="7140575" y="2422525"/>
          <p14:tracePt t="23370" x="7162800" y="2422525"/>
          <p14:tracePt t="23386" x="7170738" y="2422525"/>
          <p14:tracePt t="23422" x="7162800" y="2422525"/>
          <p14:tracePt t="23436" x="7132638" y="2422525"/>
          <p14:tracePt t="23452" x="7078663" y="2422525"/>
          <p14:tracePt t="23469" x="7048500" y="2422525"/>
          <p14:tracePt t="23534" x="7040563" y="2422525"/>
          <p14:tracePt t="23896" x="7032625" y="2430463"/>
          <p14:tracePt t="23909" x="6972300" y="2544763"/>
          <p14:tracePt t="23923" x="6751638" y="2963863"/>
          <p14:tracePt t="23937" x="6370638" y="3505200"/>
          <p14:tracePt t="23953" x="5989638" y="4008438"/>
          <p14:tracePt t="23969" x="5516563" y="4449763"/>
          <p14:tracePt t="23986" x="5097463" y="4754563"/>
          <p14:tracePt t="24004" x="4792663" y="4922838"/>
          <p14:tracePt t="24020" x="4618038" y="4999038"/>
          <p14:tracePt t="24036" x="4511675" y="5021263"/>
          <p14:tracePt t="24053" x="4449763" y="5021263"/>
          <p14:tracePt t="24070" x="4213225" y="4892675"/>
          <p14:tracePt t="24086" x="3954463" y="4686300"/>
          <p14:tracePt t="24103" x="3763963" y="4503738"/>
          <p14:tracePt t="24119" x="3627438" y="4343400"/>
          <p14:tracePt t="24136" x="3581400" y="4259263"/>
          <p14:tracePt t="24153" x="3581400" y="4221163"/>
          <p14:tracePt t="24170" x="3597275" y="4144963"/>
          <p14:tracePt t="24187" x="3717925" y="4022725"/>
          <p14:tracePt t="24203" x="3954463" y="3902075"/>
          <p14:tracePt t="24220" x="4251325" y="3810000"/>
          <p14:tracePt t="24237" x="4618038" y="3779838"/>
          <p14:tracePt t="24253" x="4892675" y="3779838"/>
          <p14:tracePt t="24270" x="5121275" y="3856038"/>
          <p14:tracePt t="24286" x="5159375" y="3932238"/>
          <p14:tracePt t="24303" x="5165725" y="4114800"/>
          <p14:tracePt t="24319" x="5067300" y="4365625"/>
          <p14:tracePt t="24336" x="4860925" y="4572000"/>
          <p14:tracePt t="24353" x="4716463" y="4618038"/>
          <p14:tracePt t="24370" x="4602163" y="4618038"/>
          <p14:tracePt t="24386" x="4503738" y="4564063"/>
          <p14:tracePt t="24403" x="4435475" y="4465638"/>
          <p14:tracePt t="24420" x="4419600" y="4351338"/>
          <p14:tracePt t="24436" x="4427538" y="4175125"/>
          <p14:tracePt t="24453" x="4525963" y="3970338"/>
          <p14:tracePt t="24470" x="4694238" y="3779838"/>
          <p14:tracePt t="24486" x="4991100" y="3619500"/>
          <p14:tracePt t="24503" x="5173663" y="3581400"/>
          <p14:tracePt t="24520" x="5311775" y="3581400"/>
          <p14:tracePt t="24536" x="5394325" y="3635375"/>
          <p14:tracePt t="24553" x="5546725" y="3832225"/>
          <p14:tracePt t="24570" x="5654675" y="4244975"/>
          <p14:tracePt t="24586" x="5668963" y="4664075"/>
          <p14:tracePt t="24603" x="5546725" y="5045075"/>
          <p14:tracePt t="24620" x="5394325" y="5273675"/>
          <p14:tracePt t="24636" x="5280025" y="5318125"/>
          <p14:tracePt t="24653" x="5197475" y="5318125"/>
          <p14:tracePt t="24669" x="4999038" y="5159375"/>
          <p14:tracePt t="24686" x="4397375" y="4321175"/>
          <p14:tracePt t="24703" x="3954463" y="3695700"/>
          <p14:tracePt t="24720" x="3679825" y="3306763"/>
          <p14:tracePt t="24736" x="3627438" y="3146425"/>
          <p14:tracePt t="24753" x="3611563" y="3108325"/>
          <p14:tracePt t="24770" x="3611563" y="3086100"/>
          <p14:tracePt t="24786" x="3717925" y="3078163"/>
          <p14:tracePt t="24803" x="3916363" y="3124200"/>
          <p14:tracePt t="24819" x="4206875" y="3254375"/>
          <p14:tracePt t="24836" x="4503738" y="3482975"/>
          <p14:tracePt t="24853" x="4686300" y="3787775"/>
          <p14:tracePt t="24869" x="4746625" y="4098925"/>
          <p14:tracePt t="24886" x="4732338" y="4221163"/>
          <p14:tracePt t="24904" x="4678363" y="4259263"/>
          <p14:tracePt t="24920" x="4579938" y="4259263"/>
          <p14:tracePt t="24937" x="4479925" y="4237038"/>
          <p14:tracePt t="24953" x="4389438" y="4152900"/>
          <p14:tracePt t="24970" x="4365625" y="4084638"/>
          <p14:tracePt t="24986" x="4365625" y="4054475"/>
          <p14:tracePt t="25004" x="4365625" y="4022725"/>
          <p14:tracePt t="25020" x="4365625" y="4016375"/>
          <p14:tracePt t="25359" x="4359275" y="4008438"/>
          <p14:tracePt t="25372" x="4305300" y="4060825"/>
          <p14:tracePt t="25387" x="4168775" y="4206875"/>
          <p14:tracePt t="25403" x="4016375" y="4335463"/>
          <p14:tracePt t="25420" x="3878263" y="4435475"/>
          <p14:tracePt t="25436" x="3779838" y="4503738"/>
          <p14:tracePt t="25453" x="3763963" y="4518025"/>
          <p14:tracePt t="25535" x="3756025" y="4518025"/>
          <p14:tracePt t="25548" x="3756025" y="4487863"/>
          <p14:tracePt t="25560" x="3756025" y="4397375"/>
          <p14:tracePt t="25570" x="3756025" y="4351338"/>
          <p14:tracePt t="25587" x="3771900" y="4275138"/>
          <p14:tracePt t="25646" x="3771900" y="4267200"/>
          <p14:tracePt t="25991" x="3763963" y="4259263"/>
          <p14:tracePt t="26004" x="3725863" y="4244975"/>
          <p14:tracePt t="26020" x="3657600" y="4221163"/>
          <p14:tracePt t="26037" x="3611563" y="4213225"/>
          <p14:tracePt t="26054" x="3527425" y="4175125"/>
          <p14:tracePt t="26070" x="3459163" y="4106863"/>
          <p14:tracePt t="26087" x="3444875" y="4038600"/>
          <p14:tracePt t="26103" x="3413125" y="3970338"/>
          <p14:tracePt t="26120" x="3398838" y="3908425"/>
          <p14:tracePt t="26137" x="3368675" y="3856038"/>
          <p14:tracePt t="26154" x="3360738" y="3825875"/>
          <p14:tracePt t="26170" x="3352800" y="3787775"/>
          <p14:tracePt t="26187" x="3330575" y="3725863"/>
          <p14:tracePt t="26203" x="3322638" y="3703638"/>
          <p14:tracePt t="26220" x="3322638" y="3679825"/>
          <p14:tracePt t="26237" x="3314700" y="3665538"/>
          <p14:tracePt t="26254" x="3306763" y="3649663"/>
          <p14:tracePt t="26359" x="3298825" y="3657600"/>
          <p14:tracePt t="26372" x="3292475" y="3679825"/>
          <p14:tracePt t="26388" x="3276600" y="3703638"/>
          <p14:tracePt t="26404" x="3268663" y="3741738"/>
          <p14:tracePt t="26420" x="3268663" y="3771900"/>
          <p14:tracePt t="26437" x="3268663" y="3810000"/>
          <p14:tracePt t="26453" x="3268663" y="3817938"/>
          <p14:tracePt t="26470" x="3268663" y="3825875"/>
          <p14:tracePt t="26807" x="3268663" y="3840163"/>
          <p14:tracePt t="26821" x="3268663" y="3870325"/>
          <p14:tracePt t="26838" x="3268663" y="4152900"/>
          <p14:tracePt t="26854" x="3268663" y="4373563"/>
          <p14:tracePt t="26870" x="3238500" y="4556125"/>
          <p14:tracePt t="26887" x="3238500" y="4702175"/>
          <p14:tracePt t="26904" x="3230563" y="4754563"/>
          <p14:tracePt t="26920" x="3230563" y="4762500"/>
          <p14:tracePt t="27007" x="3238500" y="4762500"/>
          <p14:tracePt t="27015" x="3292475" y="4740275"/>
          <p14:tracePt t="27029" x="3382963" y="4686300"/>
          <p14:tracePt t="27040" x="3619500" y="4579938"/>
          <p14:tracePt t="27054" x="3886200" y="4465638"/>
          <p14:tracePt t="27070" x="4130675" y="4365625"/>
          <p14:tracePt t="27087" x="4297363" y="4297363"/>
          <p14:tracePt t="27104" x="4365625" y="4259263"/>
          <p14:tracePt t="27176" x="4365625" y="4251325"/>
          <p14:tracePt t="27189" x="4335463" y="4244975"/>
          <p14:tracePt t="27204" x="4313238" y="4237038"/>
          <p14:tracePt t="27221" x="4289425" y="4237038"/>
          <p14:tracePt t="27238" x="4267200" y="4237038"/>
          <p14:tracePt t="27254" x="4259263" y="4237038"/>
          <p14:tracePt t="27271" x="4244975" y="4237038"/>
          <p14:tracePt t="27287" x="4221163" y="4237038"/>
          <p14:tracePt t="27304" x="4213225" y="4237038"/>
          <p14:tracePt t="27321" x="4191000" y="4237038"/>
          <p14:tracePt t="27337" x="4175125" y="4237038"/>
          <p14:tracePt t="27354" x="4160838" y="4229100"/>
          <p14:tracePt t="27371" x="4144963" y="4229100"/>
          <p14:tracePt t="27388" x="4122738" y="4229100"/>
          <p14:tracePt t="27404" x="4084638" y="4229100"/>
          <p14:tracePt t="27421" x="4076700" y="4229100"/>
          <p14:tracePt t="27727" x="4130675" y="4237038"/>
          <p14:tracePt t="27740" x="4183063" y="4259263"/>
          <p14:tracePt t="27755" x="4389438" y="4327525"/>
          <p14:tracePt t="27771" x="4792663" y="4351338"/>
          <p14:tracePt t="27787" x="5121275" y="4351338"/>
          <p14:tracePt t="27804" x="5502275" y="4351338"/>
          <p14:tracePt t="27821" x="5889625" y="4305300"/>
          <p14:tracePt t="27838" x="6134100" y="4251325"/>
          <p14:tracePt t="27854" x="6324600" y="4183063"/>
          <p14:tracePt t="27871" x="6370638" y="4152900"/>
          <p14:tracePt t="27888" x="6384925" y="4144963"/>
          <p14:tracePt t="27942" x="6392863" y="4144963"/>
          <p14:tracePt t="27949" x="6408738" y="4144963"/>
          <p14:tracePt t="27957" x="6423025" y="4144963"/>
          <p14:tracePt t="27970" x="6454775" y="4144963"/>
          <p14:tracePt t="27987" x="6545263" y="4168775"/>
          <p14:tracePt t="28004" x="6659563" y="4244975"/>
          <p14:tracePt t="28021" x="6765925" y="4305300"/>
          <p14:tracePt t="28037" x="6789738" y="4321175"/>
          <p14:tracePt t="28054" x="6819900" y="4335463"/>
          <p14:tracePt t="28110" x="6819900" y="4343400"/>
          <p14:tracePt t="28119" x="6804025" y="4335463"/>
          <p14:tracePt t="28127" x="6781800" y="4327525"/>
          <p14:tracePt t="28138" x="6759575" y="4305300"/>
          <p14:tracePt t="28154" x="6727825" y="4297363"/>
          <p14:tracePt t="28847" x="6713538" y="4297363"/>
          <p14:tracePt t="28860" x="6667500" y="4297363"/>
          <p14:tracePt t="28874" x="6507163" y="4335463"/>
          <p14:tracePt t="28889" x="6248400" y="4381500"/>
          <p14:tracePt t="28905" x="5661025" y="4403725"/>
          <p14:tracePt t="28921" x="4953000" y="4397375"/>
          <p14:tracePt t="28938" x="4251325" y="4313238"/>
          <p14:tracePt t="28954" x="3695700" y="4137025"/>
          <p14:tracePt t="28971" x="3451225" y="4038600"/>
          <p14:tracePt t="28988" x="3375025" y="3992563"/>
          <p14:tracePt t="29030" x="3375025" y="3984625"/>
          <p14:tracePt t="29046" x="3375025" y="3978275"/>
          <p14:tracePt t="29070" x="3375025" y="3970338"/>
          <p14:tracePt t="29078" x="3375025" y="3962400"/>
          <p14:tracePt t="29102" x="3375025" y="3954463"/>
          <p14:tracePt t="29110" x="3368675" y="3946525"/>
          <p14:tracePt t="29121" x="3360738" y="3940175"/>
          <p14:tracePt t="29138" x="3344863" y="3932238"/>
          <p14:tracePt t="29155" x="3336925" y="3924300"/>
          <p14:tracePt t="29172" x="3330575" y="3924300"/>
          <p14:tracePt t="29263" x="3322638" y="3916363"/>
          <p14:tracePt t="29276" x="3322638" y="3908425"/>
          <p14:tracePt t="29400" x="3314700" y="3924300"/>
          <p14:tracePt t="29413" x="3306763" y="3992563"/>
          <p14:tracePt t="29426" x="3306763" y="4213225"/>
          <p14:tracePt t="29439" x="3306763" y="4411663"/>
          <p14:tracePt t="29455" x="3306763" y="4518025"/>
          <p14:tracePt t="29472" x="3306763" y="4556125"/>
          <p14:tracePt t="29583" x="3314700" y="4541838"/>
          <p14:tracePt t="29595" x="3314700" y="4518025"/>
          <p14:tracePt t="29608" x="3336925" y="4479925"/>
          <p14:tracePt t="29622" x="3344863" y="4465638"/>
          <p14:tracePt t="29638" x="3398838" y="4411663"/>
          <p14:tracePt t="29655" x="3475038" y="4373563"/>
          <p14:tracePt t="29671" x="3641725" y="4359275"/>
          <p14:tracePt t="29688" x="3946525" y="4359275"/>
          <p14:tracePt t="29705" x="4403725" y="4359275"/>
          <p14:tracePt t="29722" x="4945063" y="4359275"/>
          <p14:tracePt t="29738" x="5341938" y="4359275"/>
          <p14:tracePt t="29755" x="5532438" y="4359275"/>
          <p14:tracePt t="29772" x="5570538" y="4359275"/>
          <p14:tracePt t="29903" x="5570538" y="4351338"/>
          <p14:tracePt t="30007" x="5562600" y="4335463"/>
          <p14:tracePt t="30020" x="5540375" y="4335463"/>
          <p14:tracePt t="30032" x="5478463" y="4321175"/>
          <p14:tracePt t="30039" x="5456238" y="4321175"/>
          <p14:tracePt t="30055" x="5402263" y="4297363"/>
          <p14:tracePt t="30071" x="5380038" y="4289425"/>
          <p14:tracePt t="30167" x="5372100" y="4283075"/>
          <p14:tracePt t="30367" x="5402263" y="4283075"/>
          <p14:tracePt t="30380" x="5456238" y="4283075"/>
          <p14:tracePt t="30390" x="5646738" y="4283075"/>
          <p14:tracePt t="30405" x="5761038" y="4283075"/>
          <p14:tracePt t="30422" x="6134100" y="4283075"/>
          <p14:tracePt t="30438" x="6378575" y="4283075"/>
          <p14:tracePt t="30455" x="6553200" y="4283075"/>
          <p14:tracePt t="30472" x="6675438" y="4283075"/>
          <p14:tracePt t="30489" x="6781800" y="4283075"/>
          <p14:tracePt t="30505" x="6904038" y="4283075"/>
          <p14:tracePt t="30522" x="7056438" y="4305300"/>
          <p14:tracePt t="30539" x="7223125" y="4321175"/>
          <p14:tracePt t="30555" x="7399338" y="4343400"/>
          <p14:tracePt t="30572" x="7559675" y="4365625"/>
          <p14:tracePt t="30589" x="7673975" y="4365625"/>
          <p14:tracePt t="30605" x="7742238" y="4365625"/>
          <p14:tracePt t="30622" x="7756525" y="4365625"/>
          <p14:tracePt t="30871" x="7764463" y="4365625"/>
          <p14:tracePt t="30884" x="7788275" y="4365625"/>
          <p14:tracePt t="30896" x="7840663" y="4365625"/>
          <p14:tracePt t="30906" x="7864475" y="4365625"/>
          <p14:tracePt t="30922" x="7870825" y="4365625"/>
          <p14:tracePt t="31014" x="7818438" y="4365625"/>
          <p14:tracePt t="31022" x="7750175" y="4403725"/>
          <p14:tracePt t="31030" x="7673975" y="4427538"/>
          <p14:tracePt t="31039" x="7559675" y="4441825"/>
          <p14:tracePt t="31055" x="7369175" y="4465638"/>
          <p14:tracePt t="31072" x="7162800" y="4465638"/>
          <p14:tracePt t="31089" x="7064375" y="4457700"/>
          <p14:tracePt t="31105" x="7056438" y="4449763"/>
          <p14:tracePt t="31122" x="7048500" y="4435475"/>
          <p14:tracePt t="31139" x="7040563" y="4403725"/>
          <p14:tracePt t="31155" x="7032625" y="4397375"/>
          <p14:tracePt t="31172" x="7010400" y="4381500"/>
          <p14:tracePt t="31189" x="6980238" y="4365625"/>
          <p14:tracePt t="31205" x="6972300" y="4365625"/>
          <p14:tracePt t="31222" x="6964363" y="4365625"/>
          <p14:tracePt t="31246" x="6980238" y="4365625"/>
          <p14:tracePt t="31255" x="7018338" y="4373563"/>
          <p14:tracePt t="31272" x="7162800" y="4381500"/>
          <p14:tracePt t="31289" x="7467600" y="4381500"/>
          <p14:tracePt t="31305" x="7688263" y="4327525"/>
          <p14:tracePt t="31322" x="7764463" y="4313238"/>
          <p14:tracePt t="31358" x="7764463" y="4305300"/>
          <p14:tracePt t="31372" x="7742238" y="4297363"/>
          <p14:tracePt t="31390" x="7642225" y="4283075"/>
          <p14:tracePt t="31405" x="7620000" y="4283075"/>
          <p14:tracePt t="31422" x="7551738" y="4283075"/>
          <p14:tracePt t="31462" x="7551738" y="4289425"/>
          <p14:tracePt t="31472" x="7573963" y="4289425"/>
          <p14:tracePt t="31489" x="7627938" y="4305300"/>
          <p14:tracePt t="31505" x="7642225" y="4305300"/>
          <p14:tracePt t="31550" x="7658100" y="4321175"/>
          <p14:tracePt t="31566" x="7635875" y="4321175"/>
          <p14:tracePt t="31574" x="7612063" y="4321175"/>
          <p14:tracePt t="31589" x="7597775" y="4321175"/>
          <p14:tracePt t="31605" x="7589838" y="4321175"/>
          <p14:tracePt t="31823" x="7589838" y="4343400"/>
          <p14:tracePt t="31836" x="7559675" y="4381500"/>
          <p14:tracePt t="31849" x="7513638" y="4427538"/>
          <p14:tracePt t="31857" x="7467600" y="4473575"/>
          <p14:tracePt t="31872" x="7383463" y="4549775"/>
          <p14:tracePt t="31889" x="7299325" y="4648200"/>
          <p14:tracePt t="31906" x="7223125" y="4732338"/>
          <p14:tracePt t="31923" x="7162800" y="4792663"/>
          <p14:tracePt t="31939" x="7154863" y="4808538"/>
          <p14:tracePt t="31956" x="7154863" y="4816475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  <p:graphicFrame>
        <p:nvGraphicFramePr>
          <p:cNvPr id="13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62656033"/>
              </p:ext>
            </p:extLst>
          </p:nvPr>
        </p:nvGraphicFramePr>
        <p:xfrm>
          <a:off x="3261412" y="3314002"/>
          <a:ext cx="2641600" cy="55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2641320" imgH="558720" progId="Equation.DSMT4">
                  <p:embed/>
                </p:oleObj>
              </mc:Choice>
              <mc:Fallback>
                <p:oleObj name="Equation" r:id="rId4" imgW="2641320" imgH="558720" progId="Equation.DSMT4">
                  <p:embed/>
                  <p:pic>
                    <p:nvPicPr>
                      <p:cNvPr id="5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61412" y="3314002"/>
                        <a:ext cx="2641600" cy="555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13"/>
          <p:cNvSpPr/>
          <p:nvPr/>
        </p:nvSpPr>
        <p:spPr>
          <a:xfrm>
            <a:off x="1563960" y="2258882"/>
            <a:ext cx="7572842" cy="95410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2800" dirty="0"/>
              <a:t>The derivative of the product of two differentiable </a:t>
            </a:r>
          </a:p>
          <a:p>
            <a:pPr>
              <a:defRPr/>
            </a:pPr>
            <a:r>
              <a:rPr lang="en-US" altLang="en-US" sz="2800" dirty="0"/>
              <a:t>functions is given by</a:t>
            </a:r>
          </a:p>
        </p:txBody>
      </p:sp>
      <p:graphicFrame>
        <p:nvGraphicFramePr>
          <p:cNvPr id="15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27913435"/>
              </p:ext>
            </p:extLst>
          </p:nvPr>
        </p:nvGraphicFramePr>
        <p:xfrm>
          <a:off x="1994423" y="4067908"/>
          <a:ext cx="6096000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6095880" imgH="952200" progId="Equation.DSMT4">
                  <p:embed/>
                </p:oleObj>
              </mc:Choice>
              <mc:Fallback>
                <p:oleObj name="Equation" r:id="rId6" imgW="6095880" imgH="952200" progId="Equation.DSMT4">
                  <p:embed/>
                  <p:pic>
                    <p:nvPicPr>
                      <p:cNvPr id="7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94423" y="4067908"/>
                        <a:ext cx="6096000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02879753"/>
              </p:ext>
            </p:extLst>
          </p:nvPr>
        </p:nvGraphicFramePr>
        <p:xfrm>
          <a:off x="3277835" y="5354111"/>
          <a:ext cx="3530600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3530520" imgH="952200" progId="Equation.DSMT4">
                  <p:embed/>
                </p:oleObj>
              </mc:Choice>
              <mc:Fallback>
                <p:oleObj name="Equation" r:id="rId8" imgW="3530520" imgH="95220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7835" y="5354111"/>
                        <a:ext cx="3530600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45102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9960"/>
    </mc:Choice>
    <mc:Fallback xmlns="">
      <p:transition advTm="499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10519" x="7146925" y="4816475"/>
          <p14:tracePt t="10534" x="7078663" y="4808538"/>
          <p14:tracePt t="10549" x="7048500" y="4800600"/>
          <p14:tracePt t="10565" x="7026275" y="4792663"/>
          <p14:tracePt t="10647" x="7018338" y="4784725"/>
          <p14:tracePt t="10662" x="6873875" y="4740275"/>
          <p14:tracePt t="10677" x="6705600" y="4740275"/>
          <p14:tracePt t="10690" x="5973763" y="4860925"/>
          <p14:tracePt t="10703" x="5273675" y="4960938"/>
          <p14:tracePt t="10720" x="4708525" y="4991100"/>
          <p14:tracePt t="10737" x="4275138" y="4991100"/>
          <p14:tracePt t="10753" x="3771900" y="4999038"/>
          <p14:tracePt t="10770" x="3436938" y="4999038"/>
          <p14:tracePt t="10787" x="3306763" y="4999038"/>
          <p14:tracePt t="10806" x="3298825" y="4999038"/>
          <p14:tracePt t="10862" x="3298825" y="4983163"/>
          <p14:tracePt t="10870" x="3322638" y="4960938"/>
          <p14:tracePt t="10878" x="3330575" y="4953000"/>
          <p14:tracePt t="10887" x="3336925" y="4937125"/>
          <p14:tracePt t="11287" x="3344863" y="4930775"/>
          <p14:tracePt t="11302" x="3406775" y="4830763"/>
          <p14:tracePt t="11318" x="3429000" y="4808538"/>
          <p14:tracePt t="11327" x="3436938" y="4784725"/>
          <p14:tracePt t="11337" x="3467100" y="4770438"/>
          <p14:tracePt t="11353" x="3505200" y="4754563"/>
          <p14:tracePt t="11370" x="3521075" y="4754563"/>
          <p14:tracePt t="11387" x="3535363" y="4754563"/>
          <p14:tracePt t="11487" x="3543300" y="4754563"/>
          <p14:tracePt t="11502" x="3573463" y="4754563"/>
          <p14:tracePt t="11526" x="3589338" y="4754563"/>
          <p14:tracePt t="12063" x="3581400" y="4754563"/>
          <p14:tracePt t="12078" x="3565525" y="4754563"/>
          <p14:tracePt t="12094" x="3559175" y="4754563"/>
          <p14:tracePt t="12104" x="3543300" y="4754563"/>
          <p14:tracePt t="12121" x="3543300" y="4762500"/>
          <p14:tracePt t="12137" x="3543300" y="4770438"/>
          <p14:tracePt t="12154" x="3543300" y="4792663"/>
          <p14:tracePt t="12187" x="3543300" y="4800600"/>
          <p14:tracePt t="16879" x="3527425" y="4800600"/>
          <p14:tracePt t="16894" x="3497263" y="4792663"/>
          <p14:tracePt t="16908" x="3482975" y="4784725"/>
          <p14:tracePt t="16923" x="3352800" y="4686300"/>
          <p14:tracePt t="16939" x="3200400" y="4549775"/>
          <p14:tracePt t="16956" x="3192463" y="4549775"/>
          <p14:tracePt t="17247" x="3200400" y="4549775"/>
          <p14:tracePt t="17263" x="3208338" y="4549775"/>
          <p14:tracePt t="17276" x="3216275" y="4549775"/>
          <p14:tracePt t="17289" x="3276600" y="4556125"/>
          <p14:tracePt t="17306" x="3360738" y="4587875"/>
          <p14:tracePt t="17323" x="3398838" y="4594225"/>
          <p14:tracePt t="17340" x="3406775" y="4594225"/>
          <p14:tracePt t="40847" x="3360738" y="4594225"/>
          <p14:tracePt t="40864" x="2568575" y="4359275"/>
          <p14:tracePt t="40883" x="1752600" y="4175125"/>
          <p14:tracePt t="40898" x="1531938" y="4144963"/>
          <p14:tracePt t="40983" x="1531938" y="4137025"/>
          <p14:tracePt t="40999" x="1600200" y="4144963"/>
          <p14:tracePt t="41007" x="1844675" y="4213225"/>
          <p14:tracePt t="41015" x="2209800" y="4297363"/>
          <p14:tracePt t="41032" x="2955925" y="4511675"/>
          <p14:tracePt t="41060" x="3352800" y="4632325"/>
          <p14:tracePt t="41074" x="3360738" y="4640263"/>
          <p14:tracePt t="41081" x="3360738" y="4648200"/>
          <p14:tracePt t="41097" x="3200400" y="4860925"/>
          <p14:tracePt t="41114" x="2811463" y="5349875"/>
          <p14:tracePt t="41131" x="2598738" y="5935663"/>
          <p14:tracePt t="41148" x="2636838" y="6346825"/>
          <p14:tracePt t="41164" x="2911475" y="6515100"/>
          <p14:tracePt t="41181" x="3787775" y="6637338"/>
          <p14:tracePt t="41198" x="4427538" y="6637338"/>
          <p14:tracePt t="41215" x="4846638" y="6637338"/>
          <p14:tracePt t="41231" x="5037138" y="6629400"/>
          <p14:tracePt t="41249" x="5165725" y="6591300"/>
          <p14:tracePt t="41265" x="5181600" y="6583363"/>
          <p14:tracePt t="41298" x="5189538" y="6575425"/>
          <p14:tracePt t="41359" x="5197475" y="6575425"/>
          <p14:tracePt t="41367" x="5227638" y="6575425"/>
          <p14:tracePt t="41375" x="5249863" y="6583363"/>
          <p14:tracePt t="41383" x="5356225" y="6607175"/>
          <p14:tracePt t="41398" x="5562600" y="6621463"/>
          <p14:tracePt t="41415" x="5707063" y="6621463"/>
          <p14:tracePt t="41432" x="5837238" y="6569075"/>
          <p14:tracePt t="41449" x="5883275" y="6507163"/>
          <p14:tracePt t="41465" x="5883275" y="6354763"/>
          <p14:tracePt t="41482" x="5722938" y="6096000"/>
          <p14:tracePt t="41498" x="5303838" y="5791200"/>
          <p14:tracePt t="41518" x="4999038" y="5684838"/>
          <p14:tracePt t="41534" x="4968875" y="5684838"/>
          <p14:tracePt t="41599" x="4991100" y="5684838"/>
          <p14:tracePt t="41615" x="4999038" y="5692775"/>
          <p14:tracePt t="41626" x="5013325" y="5699125"/>
          <p14:tracePt t="41635" x="5013325" y="5707063"/>
          <p14:tracePt t="41648" x="5029200" y="5722938"/>
          <p14:tracePt t="41665" x="5029200" y="5768975"/>
          <p14:tracePt t="41681" x="5045075" y="5783263"/>
          <p14:tracePt t="41698" x="5045075" y="5791200"/>
          <p14:tracePt t="41743" x="5051425" y="5791200"/>
          <p14:tracePt t="41754" x="5067300" y="5791200"/>
          <p14:tracePt t="41766" x="5135563" y="5791200"/>
          <p14:tracePt t="41781" x="5219700" y="5791200"/>
          <p14:tracePt t="41798" x="5502275" y="5791200"/>
          <p14:tracePt t="41815" x="5783263" y="5791200"/>
          <p14:tracePt t="41831" x="6019800" y="5791200"/>
          <p14:tracePt t="41848" x="6126163" y="5791200"/>
          <p14:tracePt t="41865" x="6149975" y="5791200"/>
          <p14:tracePt t="42103" x="6164263" y="5791200"/>
          <p14:tracePt t="42113" x="6180138" y="5791200"/>
          <p14:tracePt t="42124" x="6188075" y="5791200"/>
          <p14:tracePt t="42135" x="6264275" y="5851525"/>
          <p14:tracePt t="42148" x="6332538" y="5905500"/>
          <p14:tracePt t="42165" x="6454775" y="5989638"/>
          <p14:tracePt t="42181" x="6469063" y="6003925"/>
          <p14:tracePt t="42471" x="6484938" y="6003925"/>
          <p14:tracePt t="42481" x="6515100" y="5997575"/>
          <p14:tracePt t="42492" x="6569075" y="5989638"/>
          <p14:tracePt t="42501" x="6629400" y="5981700"/>
          <p14:tracePt t="42515" x="6675438" y="5965825"/>
          <p14:tracePt t="42532" x="6751638" y="5965825"/>
          <p14:tracePt t="42533" x="6765925" y="5965825"/>
          <p14:tracePt t="42727" x="6743700" y="5965825"/>
          <p14:tracePt t="42738" x="6697663" y="5973763"/>
          <p14:tracePt t="42749" x="6645275" y="5981700"/>
          <p14:tracePt t="42765" x="6392863" y="6011863"/>
          <p14:tracePt t="42782" x="6156325" y="6011863"/>
          <p14:tracePt t="42798" x="5921375" y="6011863"/>
          <p14:tracePt t="42815" x="5737225" y="6003925"/>
          <p14:tracePt t="42832" x="5562600" y="5981700"/>
          <p14:tracePt t="42849" x="5456238" y="5943600"/>
          <p14:tracePt t="42865" x="5410200" y="5927725"/>
          <p14:tracePt t="42882" x="5402263" y="5927725"/>
          <p14:tracePt t="42916" x="5387975" y="5921375"/>
          <p14:tracePt t="42951" x="5380038" y="5921375"/>
          <p14:tracePt t="42966" x="5372100" y="5913438"/>
          <p14:tracePt t="42982" x="5318125" y="5897563"/>
          <p14:tracePt t="42999" x="5273675" y="5883275"/>
          <p14:tracePt t="43017" x="5189538" y="5867400"/>
          <p14:tracePt t="43032" x="5075238" y="5867400"/>
          <p14:tracePt t="43049" x="5051425" y="5859463"/>
          <p14:tracePt t="43159" x="5059363" y="5859463"/>
          <p14:tracePt t="43170" x="5083175" y="5859463"/>
          <p14:tracePt t="43182" x="5143500" y="5875338"/>
          <p14:tracePt t="43199" x="5211763" y="5883275"/>
          <p14:tracePt t="43215" x="5295900" y="5897563"/>
          <p14:tracePt t="43233" x="5356225" y="5897563"/>
          <p14:tracePt t="43249" x="5364163" y="5897563"/>
          <p14:tracePt t="43295" x="5356225" y="5875338"/>
          <p14:tracePt t="43306" x="5341938" y="5859463"/>
          <p14:tracePt t="43317" x="5303838" y="5829300"/>
          <p14:tracePt t="43333" x="5257800" y="5791200"/>
          <p14:tracePt t="43349" x="5235575" y="5768975"/>
          <p14:tracePt t="43479" x="5227638" y="5813425"/>
          <p14:tracePt t="43490" x="5227638" y="5913438"/>
          <p14:tracePt t="43500" x="5227638" y="6003925"/>
          <p14:tracePt t="43516" x="5227638" y="6134100"/>
          <p14:tracePt t="43532" x="5227638" y="6180138"/>
          <p14:tracePt t="43558" x="5227638" y="6172200"/>
          <p14:tracePt t="43566" x="5219700" y="6103938"/>
          <p14:tracePt t="43582" x="5173663" y="5935663"/>
          <p14:tracePt t="43599" x="5135563" y="5753100"/>
          <p14:tracePt t="43616" x="5113338" y="5600700"/>
          <p14:tracePt t="43633" x="5113338" y="5508625"/>
          <p14:tracePt t="43649" x="5113338" y="5494338"/>
          <p14:tracePt t="43683" x="5113338" y="5502275"/>
          <p14:tracePt t="43699" x="5113338" y="5661025"/>
          <p14:tracePt t="43716" x="5121275" y="5775325"/>
          <p14:tracePt t="43733" x="5165725" y="5867400"/>
          <p14:tracePt t="43750" x="5197475" y="5875338"/>
          <p14:tracePt t="43766" x="5219700" y="5875338"/>
          <p14:tracePt t="43782" x="5410200" y="5859463"/>
          <p14:tracePt t="43799" x="5486400" y="5813425"/>
          <p14:tracePt t="43816" x="5540375" y="5791200"/>
          <p14:tracePt t="43871" x="5540375" y="5813425"/>
          <p14:tracePt t="43882" x="5540375" y="5837238"/>
          <p14:tracePt t="43892" x="5540375" y="5845175"/>
          <p14:tracePt t="43903" x="5532438" y="5875338"/>
          <p14:tracePt t="43959" x="5554663" y="5889625"/>
          <p14:tracePt t="43966" x="5570538" y="5889625"/>
          <p14:tracePt t="43982" x="5676900" y="5889625"/>
          <p14:tracePt t="43999" x="5845175" y="5905500"/>
          <p14:tracePt t="44016" x="6049963" y="5943600"/>
          <p14:tracePt t="44032" x="6248400" y="5989638"/>
          <p14:tracePt t="44049" x="6362700" y="6019800"/>
          <p14:tracePt t="44066" x="6454775" y="6042025"/>
          <p14:tracePt t="44083" x="6469063" y="6049963"/>
          <p14:tracePt t="44099" x="6477000" y="6049963"/>
          <p14:tracePt t="44216" x="6461125" y="6049963"/>
          <p14:tracePt t="44226" x="6392863" y="6057900"/>
          <p14:tracePt t="44238" x="6202363" y="6065838"/>
          <p14:tracePt t="44249" x="6111875" y="6065838"/>
          <p14:tracePt t="44266" x="5989638" y="6065838"/>
          <p14:tracePt t="44282" x="5935663" y="6065838"/>
          <p14:tracePt t="44299" x="5935663" y="6057900"/>
          <p14:tracePt t="44316" x="5927725" y="6019800"/>
          <p14:tracePt t="44332" x="5973763" y="5943600"/>
          <p14:tracePt t="44356" x="6126163" y="5829300"/>
          <p14:tracePt t="44365" x="6202363" y="5799138"/>
          <p14:tracePt t="44382" x="6226175" y="5799138"/>
          <p14:tracePt t="44430" x="6210300" y="5807075"/>
          <p14:tracePt t="44438" x="6164263" y="5813425"/>
          <p14:tracePt t="44449" x="6103938" y="5845175"/>
          <p14:tracePt t="44466" x="5989638" y="5845175"/>
          <p14:tracePt t="44482" x="5951538" y="5845175"/>
          <p14:tracePt t="44517" x="5973763" y="5845175"/>
          <p14:tracePt t="44532" x="6027738" y="5829300"/>
          <p14:tracePt t="44549" x="6256338" y="5768975"/>
          <p14:tracePt t="44566" x="6278563" y="5768975"/>
          <p14:tracePt t="44600" x="6156325" y="5845175"/>
          <p14:tracePt t="44616" x="5813425" y="5913438"/>
          <p14:tracePt t="44633" x="5562600" y="5935663"/>
          <p14:tracePt t="44650" x="5516563" y="5943600"/>
          <p14:tracePt t="44682" x="5532438" y="5943600"/>
          <p14:tracePt t="44700" x="5654675" y="5943600"/>
          <p14:tracePt t="44716" x="5867400" y="5935663"/>
          <p14:tracePt t="44733" x="5989638" y="5935663"/>
          <p14:tracePt t="44775" x="5981700" y="5935663"/>
          <p14:tracePt t="44799" x="5973763" y="5943600"/>
          <p14:tracePt t="44839" x="5997575" y="5951538"/>
          <p14:tracePt t="44850" x="6035675" y="5959475"/>
          <p14:tracePt t="44866" x="6096000" y="5965825"/>
          <p14:tracePt t="44882" x="6103938" y="5965825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</a:p>
        </p:txBody>
      </p:sp>
      <p:sp>
        <p:nvSpPr>
          <p:cNvPr id="9" name="Rectangle 4"/>
          <p:cNvSpPr txBox="1">
            <a:spLocks noChangeArrowheads="1"/>
          </p:cNvSpPr>
          <p:nvPr/>
        </p:nvSpPr>
        <p:spPr>
          <a:xfrm>
            <a:off x="2513149" y="2210682"/>
            <a:ext cx="7943850" cy="3196696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/>
              <a:t>The derivative of the quotient of two differentiable functions is given by</a:t>
            </a:r>
          </a:p>
        </p:txBody>
      </p:sp>
      <p:graphicFrame>
        <p:nvGraphicFramePr>
          <p:cNvPr id="1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0427588"/>
              </p:ext>
            </p:extLst>
          </p:nvPr>
        </p:nvGraphicFramePr>
        <p:xfrm>
          <a:off x="3327949" y="3467541"/>
          <a:ext cx="6832600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3416040" imgH="495000" progId="Equation.DSMT4">
                  <p:embed/>
                </p:oleObj>
              </mc:Choice>
              <mc:Fallback>
                <p:oleObj name="Equation" r:id="rId3" imgW="3416040" imgH="49500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27949" y="3467541"/>
                        <a:ext cx="6832600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92932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7895"/>
    </mc:Choice>
    <mc:Fallback xmlns="">
      <p:transition advTm="478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6863" x="6111875" y="5965825"/>
          <p14:tracePt t="6871" x="6218238" y="5897563"/>
          <p14:tracePt t="6879" x="6340475" y="5715000"/>
          <p14:tracePt t="6894" x="6416675" y="5570538"/>
          <p14:tracePt t="6910" x="6416675" y="5562600"/>
          <p14:tracePt t="6999" x="6454775" y="5600700"/>
          <p14:tracePt t="7175" x="6484938" y="5578475"/>
          <p14:tracePt t="7183" x="6553200" y="5394325"/>
          <p14:tracePt t="7194" x="6645275" y="5159375"/>
          <p14:tracePt t="7211" x="6743700" y="4770438"/>
          <p14:tracePt t="7227" x="6797675" y="4435475"/>
          <p14:tracePt t="7244" x="6804025" y="4175125"/>
          <p14:tracePt t="7260" x="6811963" y="4022725"/>
          <p14:tracePt t="7277" x="6811963" y="3962400"/>
          <p14:tracePt t="7294" x="6811963" y="3946525"/>
          <p14:tracePt t="7311" x="6797675" y="3916363"/>
          <p14:tracePt t="7327" x="6789738" y="3908425"/>
          <p14:tracePt t="7344" x="6781800" y="3902075"/>
          <p14:tracePt t="7679" x="6773863" y="3894138"/>
          <p14:tracePt t="7704" x="6765925" y="3894138"/>
          <p14:tracePt t="7711" x="6759575" y="3894138"/>
          <p14:tracePt t="7719" x="6743700" y="3940175"/>
          <p14:tracePt t="7727" x="6727825" y="3970338"/>
          <p14:tracePt t="7744" x="6713538" y="4046538"/>
          <p14:tracePt t="7761" x="6659563" y="4160838"/>
          <p14:tracePt t="7778" x="6607175" y="4237038"/>
          <p14:tracePt t="7794" x="6537325" y="4343400"/>
          <p14:tracePt t="7811" x="6446838" y="4427538"/>
          <p14:tracePt t="7828" x="6384925" y="4473575"/>
          <p14:tracePt t="7844" x="6324600" y="4503738"/>
          <p14:tracePt t="7862" x="6294438" y="4525963"/>
          <p14:tracePt t="8047" x="6278563" y="4525963"/>
          <p14:tracePt t="8055" x="6264275" y="4525963"/>
          <p14:tracePt t="8063" x="6240463" y="4525963"/>
          <p14:tracePt t="8078" x="6156325" y="4518025"/>
          <p14:tracePt t="8094" x="6003925" y="4511675"/>
          <p14:tracePt t="8111" x="5791200" y="4511675"/>
          <p14:tracePt t="8128" x="5630863" y="4511675"/>
          <p14:tracePt t="8144" x="5570538" y="4511675"/>
          <p14:tracePt t="8208" x="5616575" y="4495800"/>
          <p14:tracePt t="8214" x="5715000" y="4473575"/>
          <p14:tracePt t="8228" x="5813425" y="4449763"/>
          <p14:tracePt t="8244" x="6003925" y="4389438"/>
          <p14:tracePt t="8261" x="6142038" y="4351338"/>
          <p14:tracePt t="8277" x="6156325" y="4343400"/>
          <p14:tracePt t="8327" x="6149975" y="4343400"/>
          <p14:tracePt t="8336" x="6049963" y="4343400"/>
          <p14:tracePt t="8344" x="5943600" y="4351338"/>
          <p14:tracePt t="8361" x="5722938" y="4381500"/>
          <p14:tracePt t="8378" x="5638800" y="4381500"/>
          <p14:tracePt t="8415" x="5646738" y="4381500"/>
          <p14:tracePt t="8428" x="5715000" y="4381500"/>
          <p14:tracePt t="8445" x="5905500" y="4351338"/>
          <p14:tracePt t="8462" x="6049963" y="4335463"/>
          <p14:tracePt t="8503" x="6003925" y="4321175"/>
          <p14:tracePt t="8511" x="5935663" y="4313238"/>
          <p14:tracePt t="8528" x="5668963" y="4313238"/>
          <p14:tracePt t="8545" x="5334000" y="4313238"/>
          <p14:tracePt t="8561" x="5067300" y="4289425"/>
          <p14:tracePt t="8578" x="4914900" y="4275138"/>
          <p14:tracePt t="8595" x="4906963" y="4267200"/>
          <p14:tracePt t="8611" x="4899025" y="4267200"/>
          <p14:tracePt t="8645" x="4899025" y="4237038"/>
          <p14:tracePt t="8662" x="4868863" y="4137025"/>
          <p14:tracePt t="8678" x="4830763" y="4054475"/>
          <p14:tracePt t="8694" x="4800600" y="3978275"/>
          <p14:tracePt t="8712" x="4778375" y="3916363"/>
          <p14:tracePt t="8728" x="4754563" y="3848100"/>
          <p14:tracePt t="8745" x="4724400" y="3749675"/>
          <p14:tracePt t="8761" x="4702175" y="3687763"/>
          <p14:tracePt t="8778" x="4678363" y="3641725"/>
          <p14:tracePt t="8795" x="4664075" y="3619500"/>
          <p14:tracePt t="8811" x="4648200" y="3603625"/>
          <p14:tracePt t="8828" x="4640263" y="3603625"/>
          <p14:tracePt t="8845" x="4625975" y="3603625"/>
          <p14:tracePt t="8862" x="4541838" y="3665538"/>
          <p14:tracePt t="8878" x="4473575" y="3787775"/>
          <p14:tracePt t="8895" x="4441825" y="3863975"/>
          <p14:tracePt t="8912" x="4435475" y="3886200"/>
          <p14:tracePt t="8951" x="4427538" y="3863975"/>
          <p14:tracePt t="8961" x="4427538" y="3825875"/>
          <p14:tracePt t="8978" x="4411663" y="3756025"/>
          <p14:tracePt t="8995" x="4389438" y="3679825"/>
          <p14:tracePt t="9011" x="4365625" y="3635375"/>
          <p14:tracePt t="9028" x="4365625" y="3627438"/>
          <p14:tracePt t="9047" x="4359275" y="3627438"/>
          <p14:tracePt t="9071" x="4351338" y="3627438"/>
          <p14:tracePt t="9087" x="4343400" y="3627438"/>
          <p14:tracePt t="9095" x="4327525" y="3627438"/>
          <p14:tracePt t="9191" x="4327525" y="3619500"/>
          <p14:tracePt t="9199" x="4327525" y="3603625"/>
          <p14:tracePt t="9359" x="4321175" y="3603625"/>
          <p14:tracePt t="9367" x="4297363" y="3603625"/>
          <p14:tracePt t="9378" x="4289425" y="3619500"/>
          <p14:tracePt t="9395" x="4283075" y="3635375"/>
          <p14:tracePt t="9412" x="4275138" y="3649663"/>
          <p14:tracePt t="9428" x="4275138" y="3665538"/>
          <p14:tracePt t="9767" x="4275138" y="3717925"/>
          <p14:tracePt t="9775" x="4275138" y="3848100"/>
          <p14:tracePt t="9782" x="4275138" y="3970338"/>
          <p14:tracePt t="9795" x="4275138" y="4114800"/>
          <p14:tracePt t="9812" x="4275138" y="4327525"/>
          <p14:tracePt t="9828" x="4244975" y="4465638"/>
          <p14:tracePt t="9846" x="4229100" y="4564063"/>
          <p14:tracePt t="9862" x="4229100" y="4579938"/>
          <p14:tracePt t="10431" x="4198938" y="4579938"/>
          <p14:tracePt t="10439" x="4106863" y="4564063"/>
          <p14:tracePt t="10447" x="4008438" y="4533900"/>
          <p14:tracePt t="10462" x="3916363" y="4487863"/>
          <p14:tracePt t="10479" x="3589338" y="4343400"/>
          <p14:tracePt t="10495" x="3360738" y="4251325"/>
          <p14:tracePt t="10512" x="3200400" y="4168775"/>
          <p14:tracePt t="10529" x="3140075" y="4098925"/>
          <p14:tracePt t="10545" x="3094038" y="4038600"/>
          <p14:tracePt t="10562" x="3078163" y="3932238"/>
          <p14:tracePt t="10579" x="3070225" y="3779838"/>
          <p14:tracePt t="10595" x="3070225" y="3635375"/>
          <p14:tracePt t="10613" x="3108325" y="3451225"/>
          <p14:tracePt t="10629" x="3170238" y="3314700"/>
          <p14:tracePt t="10632" x="3200400" y="3276600"/>
          <p14:tracePt t="10646" x="3276600" y="3222625"/>
          <p14:tracePt t="10662" x="3336925" y="3208338"/>
          <p14:tracePt t="10679" x="3352800" y="3216275"/>
          <p14:tracePt t="10695" x="3368675" y="3216275"/>
          <p14:tracePt t="10712" x="3398838" y="3360738"/>
          <p14:tracePt t="10729" x="3429000" y="3711575"/>
          <p14:tracePt t="10745" x="3429000" y="4060825"/>
          <p14:tracePt t="10762" x="3298825" y="4487863"/>
          <p14:tracePt t="10779" x="3222625" y="4640263"/>
          <p14:tracePt t="10795" x="3184525" y="4678363"/>
          <p14:tracePt t="10813" x="3162300" y="4678363"/>
          <p14:tracePt t="10830" x="3116263" y="4579938"/>
          <p14:tracePt t="10846" x="3094038" y="4479925"/>
          <p14:tracePt t="10862" x="3025775" y="4168775"/>
          <p14:tracePt t="10879" x="2994025" y="3946525"/>
          <p14:tracePt t="10895" x="2994025" y="3817938"/>
          <p14:tracePt t="10912" x="3063875" y="3725863"/>
          <p14:tracePt t="10929" x="3222625" y="3679825"/>
          <p14:tracePt t="10945" x="3413125" y="3679825"/>
          <p14:tracePt t="10962" x="3589338" y="3725863"/>
          <p14:tracePt t="10979" x="3779838" y="3870325"/>
          <p14:tracePt t="10995" x="3894138" y="4054475"/>
          <p14:tracePt t="11012" x="3916363" y="4359275"/>
          <p14:tracePt t="11030" x="3802063" y="4792663"/>
          <p14:tracePt t="11046" x="3657600" y="4930775"/>
          <p14:tracePt t="11062" x="3521075" y="4937125"/>
          <p14:tracePt t="11079" x="3352800" y="4876800"/>
          <p14:tracePt t="11096" x="3101975" y="4632325"/>
          <p14:tracePt t="11112" x="2835275" y="4168775"/>
          <p14:tracePt t="11129" x="2636838" y="3679825"/>
          <p14:tracePt t="11146" x="2582863" y="3360738"/>
          <p14:tracePt t="11162" x="2590800" y="3208338"/>
          <p14:tracePt t="11179" x="2727325" y="3063875"/>
          <p14:tracePt t="11195" x="3032125" y="3017838"/>
          <p14:tracePt t="11212" x="3413125" y="3001963"/>
          <p14:tracePt t="11229" x="3725863" y="3094038"/>
          <p14:tracePt t="11246" x="3924300" y="3375025"/>
          <p14:tracePt t="11262" x="3954463" y="3763963"/>
          <p14:tracePt t="11279" x="3894138" y="4206875"/>
          <p14:tracePt t="11296" x="3673475" y="4549775"/>
          <p14:tracePt t="11312" x="3436938" y="4694238"/>
          <p14:tracePt t="11329" x="3260725" y="4686300"/>
          <p14:tracePt t="11346" x="3108325" y="4564063"/>
          <p14:tracePt t="11362" x="2979738" y="4327525"/>
          <p14:tracePt t="11379" x="2949575" y="4068763"/>
          <p14:tracePt t="11395" x="2949575" y="3856038"/>
          <p14:tracePt t="11412" x="3040063" y="3695700"/>
          <p14:tracePt t="11429" x="3208338" y="3619500"/>
          <p14:tracePt t="11446" x="3436938" y="3611563"/>
          <p14:tracePt t="11463" x="3521075" y="3695700"/>
          <p14:tracePt t="11479" x="3581400" y="3924300"/>
          <p14:tracePt t="11496" x="3581400" y="4213225"/>
          <p14:tracePt t="11512" x="3459163" y="4572000"/>
          <p14:tracePt t="11530" x="3336925" y="4740275"/>
          <p14:tracePt t="11546" x="3268663" y="4754563"/>
          <p14:tracePt t="11562" x="3222625" y="4740275"/>
          <p14:tracePt t="11579" x="3192463" y="4678363"/>
          <p14:tracePt t="11596" x="3192463" y="4610100"/>
          <p14:tracePt t="11612" x="3192463" y="4503738"/>
          <p14:tracePt t="11630" x="3238500" y="4403725"/>
          <p14:tracePt t="11646" x="3246438" y="4397375"/>
          <p14:tracePt t="11951" x="3268663" y="4389438"/>
          <p14:tracePt t="11959" x="3360738" y="4351338"/>
          <p14:tracePt t="11966" x="3627438" y="4283075"/>
          <p14:tracePt t="11979" x="3954463" y="4183063"/>
          <p14:tracePt t="11996" x="4694238" y="3992563"/>
          <p14:tracePt t="12012" x="5380038" y="3771900"/>
          <p14:tracePt t="12031" x="6256338" y="3390900"/>
          <p14:tracePt t="12046" x="6423025" y="3268663"/>
          <p14:tracePt t="12062" x="6583363" y="3170238"/>
          <p14:tracePt t="12183" x="6583363" y="3178175"/>
          <p14:tracePt t="12191" x="6599238" y="3246438"/>
          <p14:tracePt t="12199" x="6651625" y="3429000"/>
          <p14:tracePt t="12213" x="6689725" y="3627438"/>
          <p14:tracePt t="12230" x="6926263" y="4191000"/>
          <p14:tracePt t="12245" x="7094538" y="4397375"/>
          <p14:tracePt t="12262" x="7185025" y="4449763"/>
          <p14:tracePt t="12279" x="7208838" y="4449763"/>
          <p14:tracePt t="12336" x="7170738" y="4411663"/>
          <p14:tracePt t="12343" x="7094538" y="4335463"/>
          <p14:tracePt t="12351" x="7018338" y="4267200"/>
          <p14:tracePt t="12363" x="6942138" y="4229100"/>
          <p14:tracePt t="12379" x="6880225" y="4213225"/>
          <p14:tracePt t="12397" x="6865938" y="4213225"/>
          <p14:tracePt t="12415" x="6865938" y="4237038"/>
          <p14:tracePt t="12430" x="6865938" y="4267200"/>
          <p14:tracePt t="12446" x="6865938" y="4313238"/>
          <p14:tracePt t="12463" x="6865938" y="4351338"/>
          <p14:tracePt t="12479" x="6858000" y="4381500"/>
          <p14:tracePt t="12496" x="6835775" y="4389438"/>
          <p14:tracePt t="12513" x="6819900" y="4397375"/>
          <p14:tracePt t="12530" x="6789738" y="4403725"/>
          <p14:tracePt t="12546" x="6781800" y="4403725"/>
          <p14:tracePt t="12584" x="6773863" y="4411663"/>
          <p14:tracePt t="12687" x="6765925" y="4411663"/>
          <p14:tracePt t="12695" x="6759575" y="4411663"/>
          <p14:tracePt t="12703" x="6735763" y="4411663"/>
          <p14:tracePt t="12714" x="6713538" y="4411663"/>
          <p14:tracePt t="12730" x="6697663" y="4419600"/>
          <p14:tracePt t="12815" x="6713538" y="4419600"/>
          <p14:tracePt t="12823" x="6735763" y="4419600"/>
          <p14:tracePt t="12831" x="6759575" y="4397375"/>
          <p14:tracePt t="12846" x="6781800" y="4389438"/>
          <p14:tracePt t="12903" x="6735763" y="4365625"/>
          <p14:tracePt t="12911" x="6659563" y="4351338"/>
          <p14:tracePt t="12919" x="6569075" y="4343400"/>
          <p14:tracePt t="12929" x="6492875" y="4321175"/>
          <p14:tracePt t="12946" x="6340475" y="4321175"/>
          <p14:tracePt t="12963" x="6324600" y="4321175"/>
          <p14:tracePt t="13007" x="6340475" y="4321175"/>
          <p14:tracePt t="13016" x="6384925" y="4321175"/>
          <p14:tracePt t="13030" x="6423025" y="4321175"/>
          <p14:tracePt t="13046" x="6446838" y="4321175"/>
          <p14:tracePt t="13087" x="6423025" y="4321175"/>
          <p14:tracePt t="13096" x="6362700" y="4321175"/>
          <p14:tracePt t="13113" x="6232525" y="4365625"/>
          <p14:tracePt t="13130" x="6111875" y="4411663"/>
          <p14:tracePt t="13146" x="6035675" y="4449763"/>
          <p14:tracePt t="13163" x="6027738" y="4449763"/>
          <p14:tracePt t="13407" x="6057900" y="4449763"/>
          <p14:tracePt t="13415" x="6149975" y="4449763"/>
          <p14:tracePt t="13424" x="6278563" y="4419600"/>
          <p14:tracePt t="13431" x="6438900" y="4403725"/>
          <p14:tracePt t="13446" x="6850063" y="4359275"/>
          <p14:tracePt t="13463" x="7116763" y="4305300"/>
          <p14:tracePt t="13480" x="7162800" y="4297363"/>
          <p14:tracePt t="13624" x="7162800" y="4289425"/>
          <p14:tracePt t="13631" x="7146925" y="4289425"/>
          <p14:tracePt t="13641" x="7132638" y="4289425"/>
          <p14:tracePt t="13655" x="7116763" y="4283075"/>
          <p14:tracePt t="13663" x="7102475" y="4283075"/>
          <p14:tracePt t="13680" x="7040563" y="4283075"/>
          <p14:tracePt t="13696" x="6964363" y="4283075"/>
          <p14:tracePt t="13713" x="6911975" y="4283075"/>
          <p14:tracePt t="13730" x="6850063" y="4283075"/>
          <p14:tracePt t="13959" x="6858000" y="4283075"/>
          <p14:tracePt t="13966" x="6873875" y="4283075"/>
          <p14:tracePt t="13975" x="6880225" y="4283075"/>
          <p14:tracePt t="13982" x="6896100" y="4289425"/>
          <p14:tracePt t="13997" x="6918325" y="4289425"/>
          <p14:tracePt t="14014" x="7018338" y="4289425"/>
          <p14:tracePt t="14030" x="7094538" y="4289425"/>
          <p14:tracePt t="14047" x="7124700" y="4289425"/>
          <p14:tracePt t="14063" x="7132638" y="4289425"/>
          <p14:tracePt t="14799" x="7124700" y="4289425"/>
          <p14:tracePt t="14807" x="7078663" y="4275138"/>
          <p14:tracePt t="14815" x="7040563" y="4267200"/>
          <p14:tracePt t="14830" x="6950075" y="4237038"/>
          <p14:tracePt t="14847" x="6835775" y="4206875"/>
          <p14:tracePt t="14864" x="6607175" y="4198938"/>
          <p14:tracePt t="14880" x="6172200" y="4198938"/>
          <p14:tracePt t="14897" x="5715000" y="4137025"/>
          <p14:tracePt t="14914" x="5418138" y="4098925"/>
          <p14:tracePt t="14930" x="5241925" y="4038600"/>
          <p14:tracePt t="14947" x="5173663" y="3984625"/>
          <p14:tracePt t="14964" x="5159375" y="3962400"/>
          <p14:tracePt t="14980" x="5143500" y="3924300"/>
          <p14:tracePt t="14998" x="5159375" y="3817938"/>
          <p14:tracePt t="15014" x="5235575" y="3717925"/>
          <p14:tracePt t="15030" x="5387975" y="3627438"/>
          <p14:tracePt t="15047" x="5584825" y="3559175"/>
          <p14:tracePt t="15064" x="5753100" y="3527425"/>
          <p14:tracePt t="15080" x="5851525" y="3505200"/>
          <p14:tracePt t="15097" x="5867400" y="3505200"/>
          <p14:tracePt t="15135" x="5813425" y="3497263"/>
          <p14:tracePt t="15147" x="5722938" y="3497263"/>
          <p14:tracePt t="15164" x="5440363" y="3521075"/>
          <p14:tracePt t="15180" x="5257800" y="3559175"/>
          <p14:tracePt t="15198" x="5197475" y="3565525"/>
          <p14:tracePt t="15214" x="5197475" y="3581400"/>
          <p14:tracePt t="15230" x="5364163" y="3619500"/>
          <p14:tracePt t="15247" x="5592763" y="3627438"/>
          <p14:tracePt t="15263" x="5921375" y="3627438"/>
          <p14:tracePt t="15280" x="6035675" y="3627438"/>
          <p14:tracePt t="15319" x="6003925" y="3627438"/>
          <p14:tracePt t="15331" x="5927725" y="3627438"/>
          <p14:tracePt t="15347" x="5630863" y="3627438"/>
          <p14:tracePt t="15364" x="5280025" y="3627438"/>
          <p14:tracePt t="15380" x="4983163" y="3627438"/>
          <p14:tracePt t="15397" x="4922838" y="3627438"/>
          <p14:tracePt t="15423" x="5013325" y="3635375"/>
          <p14:tracePt t="15431" x="5173663" y="3657600"/>
          <p14:tracePt t="15447" x="5829300" y="3657600"/>
          <p14:tracePt t="15464" x="6530975" y="3657600"/>
          <p14:tracePt t="15480" x="6911975" y="3657600"/>
          <p14:tracePt t="15497" x="6980238" y="3657600"/>
          <p14:tracePt t="15531" x="6827838" y="3657600"/>
          <p14:tracePt t="15547" x="6210300" y="3657600"/>
          <p14:tracePt t="15564" x="5546725" y="3657600"/>
          <p14:tracePt t="15580" x="5273675" y="3657600"/>
          <p14:tracePt t="15598" x="5241925" y="3665538"/>
          <p14:tracePt t="15614" x="5311775" y="3687763"/>
          <p14:tracePt t="15630" x="6332538" y="3741738"/>
          <p14:tracePt t="15647" x="7407275" y="3741738"/>
          <p14:tracePt t="15664" x="8085138" y="3741738"/>
          <p14:tracePt t="15680" x="8199438" y="3749675"/>
          <p14:tracePt t="15714" x="8001000" y="3733800"/>
          <p14:tracePt t="15731" x="7315200" y="3711575"/>
          <p14:tracePt t="15747" x="6492875" y="3635375"/>
          <p14:tracePt t="15764" x="6226175" y="3619500"/>
          <p14:tracePt t="15781" x="6218238" y="3619500"/>
          <p14:tracePt t="15799" x="6248400" y="3619500"/>
          <p14:tracePt t="15814" x="6392863" y="3649663"/>
          <p14:tracePt t="15831" x="6507163" y="3665538"/>
          <p14:tracePt t="15864" x="6492875" y="3665538"/>
          <p14:tracePt t="15880" x="6226175" y="3665538"/>
          <p14:tracePt t="15897" x="5630863" y="3665538"/>
          <p14:tracePt t="15914" x="5372100" y="3665538"/>
          <p14:tracePt t="15931" x="5318125" y="3665538"/>
          <p14:tracePt t="15947" x="5334000" y="3665538"/>
          <p14:tracePt t="15964" x="5464175" y="3665538"/>
          <p14:tracePt t="15981" x="5951538" y="3665538"/>
          <p14:tracePt t="15998" x="6408738" y="3673475"/>
          <p14:tracePt t="16032" x="6362700" y="3673475"/>
          <p14:tracePt t="16047" x="6103938" y="3703638"/>
          <p14:tracePt t="16064" x="5707063" y="3756025"/>
          <p14:tracePt t="16081" x="5578475" y="3756025"/>
          <p14:tracePt t="16097" x="5570538" y="3756025"/>
          <p14:tracePt t="16114" x="5600700" y="3756025"/>
          <p14:tracePt t="16131" x="5913438" y="3756025"/>
          <p14:tracePt t="16148" x="6469063" y="3741738"/>
          <p14:tracePt t="16151" x="6637338" y="3741738"/>
          <p14:tracePt t="16164" x="6721475" y="3741738"/>
          <p14:tracePt t="16181" x="6735763" y="3741738"/>
          <p14:tracePt t="16199" x="6659563" y="3733800"/>
          <p14:tracePt t="16214" x="6384925" y="3703638"/>
          <p14:tracePt t="16231" x="6065838" y="3695700"/>
          <p14:tracePt t="16247" x="5997575" y="3695700"/>
          <p14:tracePt t="16286" x="6042025" y="3695700"/>
          <p14:tracePt t="16297" x="6180138" y="3695700"/>
          <p14:tracePt t="16314" x="6575425" y="3695700"/>
          <p14:tracePt t="16331" x="6811963" y="3695700"/>
          <p14:tracePt t="16348" x="6835775" y="3695700"/>
          <p14:tracePt t="16364" x="6804025" y="3687763"/>
          <p14:tracePt t="16381" x="6499225" y="3673475"/>
          <p14:tracePt t="16398" x="5410200" y="3673475"/>
          <p14:tracePt t="16414" x="4846638" y="3673475"/>
          <p14:tracePt t="16431" x="4724400" y="3673475"/>
          <p14:tracePt t="16464" x="4800600" y="3695700"/>
          <p14:tracePt t="16481" x="5021263" y="3703638"/>
          <p14:tracePt t="16497" x="5440363" y="3703638"/>
          <p14:tracePt t="16514" x="5546725" y="3717925"/>
          <p14:tracePt t="16548" x="5494338" y="3717925"/>
          <p14:tracePt t="16564" x="5303838" y="3695700"/>
          <p14:tracePt t="16581" x="5006975" y="3695700"/>
          <p14:tracePt t="16598" x="4678363" y="3695700"/>
          <p14:tracePt t="16614" x="4656138" y="3695700"/>
          <p14:tracePt t="16648" x="4708525" y="3717925"/>
          <p14:tracePt t="16665" x="4830763" y="3741738"/>
          <p14:tracePt t="16681" x="4953000" y="3779838"/>
          <p14:tracePt t="16697" x="4983163" y="3794125"/>
          <p14:tracePt t="17015" x="4975225" y="3794125"/>
          <p14:tracePt t="17023" x="4953000" y="3810000"/>
          <p14:tracePt t="17031" x="4884738" y="3840163"/>
          <p14:tracePt t="17048" x="4648200" y="3863975"/>
          <p14:tracePt t="17064" x="4251325" y="3878263"/>
          <p14:tracePt t="17082" x="3627438" y="3878263"/>
          <p14:tracePt t="17099" x="3178175" y="3878263"/>
          <p14:tracePt t="17114" x="2903538" y="3878263"/>
          <p14:tracePt t="17131" x="2873375" y="3878263"/>
          <p14:tracePt t="17164" x="2911475" y="3878263"/>
          <p14:tracePt t="17181" x="3154363" y="3878263"/>
          <p14:tracePt t="17198" x="3717925" y="3878263"/>
          <p14:tracePt t="17214" x="3984625" y="3856038"/>
          <p14:tracePt t="17230" x="4122738" y="3832225"/>
          <p14:tracePt t="17247" x="4137025" y="3832225"/>
          <p14:tracePt t="17285" x="4137025" y="3825875"/>
          <p14:tracePt t="17299" x="4137025" y="3810000"/>
          <p14:tracePt t="17314" x="4076700" y="3802063"/>
          <p14:tracePt t="17331" x="3954463" y="3802063"/>
          <p14:tracePt t="17348" x="3848100" y="3848100"/>
          <p14:tracePt t="17364" x="3810000" y="3886200"/>
          <p14:tracePt t="17382" x="3832225" y="3894138"/>
          <p14:tracePt t="17398" x="3916363" y="3908425"/>
          <p14:tracePt t="17415" x="4098925" y="3908425"/>
          <p14:tracePt t="17431" x="4259263" y="3902075"/>
          <p14:tracePt t="17448" x="4321175" y="3894138"/>
          <p14:tracePt t="17465" x="4321175" y="3886200"/>
          <p14:tracePt t="17481" x="4313238" y="3878263"/>
          <p14:tracePt t="17498" x="4213225" y="3863975"/>
          <p14:tracePt t="17514" x="4098925" y="3840163"/>
          <p14:tracePt t="17531" x="3970338" y="3840163"/>
          <p14:tracePt t="17548" x="3924300" y="3840163"/>
          <p14:tracePt t="17583" x="3932238" y="3840163"/>
          <p14:tracePt t="17598" x="3978275" y="3840163"/>
          <p14:tracePt t="17615" x="4183063" y="3848100"/>
          <p14:tracePt t="17631" x="4251325" y="3863975"/>
          <p14:tracePt t="17665" x="4251325" y="3870325"/>
          <p14:tracePt t="17681" x="4221163" y="3902075"/>
          <p14:tracePt t="17698" x="4106863" y="3940175"/>
          <p14:tracePt t="17716" x="3992563" y="3984625"/>
          <p14:tracePt t="17731" x="3954463" y="3992563"/>
          <p14:tracePt t="17748" x="3954463" y="4000500"/>
          <p14:tracePt t="17765" x="3954463" y="4008438"/>
          <p14:tracePt t="17782" x="4038600" y="4008438"/>
          <p14:tracePt t="17798" x="4152900" y="4008438"/>
          <p14:tracePt t="17815" x="4237038" y="3984625"/>
          <p14:tracePt t="17831" x="4251325" y="3978275"/>
          <p14:tracePt t="17865" x="4251325" y="3962400"/>
          <p14:tracePt t="17881" x="4251325" y="3940175"/>
          <p14:tracePt t="17898" x="4229100" y="3924300"/>
          <p14:tracePt t="17915" x="4206875" y="3916363"/>
          <p14:tracePt t="17991" x="4221163" y="3916363"/>
          <p14:tracePt t="17999" x="4275138" y="3924300"/>
          <p14:tracePt t="18007" x="4365625" y="3924300"/>
          <p14:tracePt t="18015" x="4457700" y="3924300"/>
          <p14:tracePt t="18032" x="4664075" y="3908425"/>
          <p14:tracePt t="18048" x="4868863" y="3870325"/>
          <p14:tracePt t="18065" x="5029200" y="3870325"/>
          <p14:tracePt t="18081" x="5089525" y="3870325"/>
          <p14:tracePt t="18098" x="5097463" y="3870325"/>
          <p14:tracePt t="18199" x="5105400" y="3870325"/>
          <p14:tracePt t="18207" x="5113338" y="3856038"/>
          <p14:tracePt t="18215" x="5121275" y="3848100"/>
          <p14:tracePt t="18231" x="5143500" y="3825875"/>
          <p14:tracePt t="18248" x="5173663" y="3817938"/>
          <p14:tracePt t="18264" x="5211763" y="3802063"/>
          <p14:tracePt t="18281" x="5265738" y="3802063"/>
          <p14:tracePt t="18298" x="5356225" y="3802063"/>
          <p14:tracePt t="18314" x="5387975" y="3802063"/>
          <p14:tracePt t="18358" x="5372100" y="3794125"/>
          <p14:tracePt t="18366" x="5326063" y="3787775"/>
          <p14:tracePt t="18381" x="5295900" y="3787775"/>
          <p14:tracePt t="18398" x="5235575" y="3763963"/>
          <p14:tracePt t="18414" x="5219700" y="3763963"/>
          <p14:tracePt t="18551" x="5219700" y="3771900"/>
          <p14:tracePt t="18559" x="5227638" y="3771900"/>
          <p14:tracePt t="18567" x="5235575" y="3779838"/>
          <p14:tracePt t="18599" x="5249863" y="3779838"/>
          <p14:tracePt t="18607" x="5257800" y="3779838"/>
          <p14:tracePt t="18623" x="5265738" y="3787775"/>
          <p14:tracePt t="18631" x="5273675" y="3787775"/>
          <p14:tracePt t="18679" x="5280025" y="3787775"/>
          <p14:tracePt t="18687" x="5287963" y="3787775"/>
          <p14:tracePt t="18698" x="5295900" y="3779838"/>
          <p14:tracePt t="18715" x="5318125" y="3771900"/>
          <p14:tracePt t="18732" x="5349875" y="3756025"/>
          <p14:tracePt t="18748" x="5356225" y="3756025"/>
          <p14:tracePt t="18766" x="5380038" y="3741738"/>
          <p14:tracePt t="18782" x="5402263" y="3741738"/>
          <p14:tracePt t="18798" x="5464175" y="3741738"/>
          <p14:tracePt t="18815" x="5570538" y="3741738"/>
          <p14:tracePt t="18832" x="5668963" y="3741738"/>
          <p14:tracePt t="18849" x="5745163" y="3741738"/>
          <p14:tracePt t="18865" x="5799138" y="3741738"/>
          <p14:tracePt t="18882" x="5813425" y="3741738"/>
          <p14:tracePt t="18898" x="5821363" y="3741738"/>
          <p14:tracePt t="19103" x="5829300" y="3741738"/>
          <p14:tracePt t="19119" x="5837238" y="3741738"/>
          <p14:tracePt t="19295" x="5829300" y="3741738"/>
          <p14:tracePt t="19302" x="5807075" y="3741738"/>
          <p14:tracePt t="19311" x="5775325" y="3733800"/>
          <p14:tracePt t="19318" x="5722938" y="3733800"/>
          <p14:tracePt t="19332" x="5668963" y="3733800"/>
          <p14:tracePt t="19350" x="5532438" y="3756025"/>
          <p14:tracePt t="19366" x="5440363" y="3763963"/>
          <p14:tracePt t="19382" x="5410200" y="3763963"/>
          <p14:tracePt t="19398" x="5356225" y="3763963"/>
          <p14:tracePt t="19487" x="5349875" y="3763963"/>
          <p14:tracePt t="19495" x="5334000" y="3763963"/>
          <p14:tracePt t="19511" x="5318125" y="3763963"/>
          <p14:tracePt t="19519" x="5303838" y="3763963"/>
          <p14:tracePt t="19532" x="5287963" y="3763963"/>
          <p14:tracePt t="19549" x="5249863" y="3763963"/>
          <p14:tracePt t="19565" x="5235575" y="3763963"/>
          <p14:tracePt t="20135" x="5227638" y="3763963"/>
          <p14:tracePt t="20143" x="5211763" y="3771900"/>
          <p14:tracePt t="20151" x="5113338" y="3771900"/>
          <p14:tracePt t="20166" x="4746625" y="3771900"/>
          <p14:tracePt t="20182" x="4397375" y="3771900"/>
          <p14:tracePt t="20199" x="4114800" y="3787775"/>
          <p14:tracePt t="20215" x="3970338" y="3810000"/>
          <p14:tracePt t="20232" x="3940175" y="3817938"/>
          <p14:tracePt t="20367" x="3946525" y="3817938"/>
          <p14:tracePt t="20375" x="3954463" y="3810000"/>
          <p14:tracePt t="20391" x="3962400" y="3794125"/>
          <p14:tracePt t="20399" x="3970338" y="3787775"/>
          <p14:tracePt t="20415" x="3970338" y="3779838"/>
          <p14:tracePt t="20432" x="3970338" y="3771900"/>
          <p14:tracePt t="20512" x="3978275" y="3771900"/>
          <p14:tracePt t="20544" x="3992563" y="3771900"/>
          <p14:tracePt t="20551" x="4008438" y="3771900"/>
          <p14:tracePt t="20567" x="4022725" y="3771900"/>
          <p14:tracePt t="20575" x="4030663" y="3771900"/>
          <p14:tracePt t="20583" x="4038600" y="3771900"/>
          <p14:tracePt t="20599" x="4060825" y="3771900"/>
          <p14:tracePt t="21400" x="4068763" y="3802063"/>
          <p14:tracePt t="21407" x="4068763" y="3856038"/>
          <p14:tracePt t="21416" x="4068763" y="3908425"/>
          <p14:tracePt t="21432" x="4068763" y="3978275"/>
          <p14:tracePt t="21449" x="4068763" y="4016375"/>
          <p14:tracePt t="21519" x="4068763" y="4022725"/>
          <p14:tracePt t="21527" x="4068763" y="4038600"/>
          <p14:tracePt t="21535" x="4068763" y="4054475"/>
          <p14:tracePt t="21550" x="4068763" y="4106863"/>
          <p14:tracePt t="21566" x="4068763" y="4160838"/>
          <p14:tracePt t="21584" x="4068763" y="4198938"/>
          <p14:tracePt t="21599" x="4068763" y="4221163"/>
          <p14:tracePt t="21855" x="4130675" y="4229100"/>
          <p14:tracePt t="21863" x="4251325" y="4229100"/>
          <p14:tracePt t="21870" x="4449763" y="4213225"/>
          <p14:tracePt t="21883" x="4670425" y="4175125"/>
          <p14:tracePt t="21900" x="5227638" y="4016375"/>
          <p14:tracePt t="21916" x="5578475" y="3863975"/>
          <p14:tracePt t="21933" x="5799138" y="3771900"/>
          <p14:tracePt t="21949" x="5845175" y="3741738"/>
          <p14:tracePt t="21983" x="5851525" y="3733800"/>
          <p14:tracePt t="22023" x="5859463" y="3733800"/>
          <p14:tracePt t="22031" x="5867400" y="3733800"/>
          <p14:tracePt t="22039" x="5897563" y="3733800"/>
          <p14:tracePt t="22049" x="5943600" y="3733800"/>
          <p14:tracePt t="22066" x="6042025" y="3749675"/>
          <p14:tracePt t="22083" x="6172200" y="3763963"/>
          <p14:tracePt t="22100" x="6302375" y="3763963"/>
          <p14:tracePt t="22116" x="6430963" y="3763963"/>
          <p14:tracePt t="22133" x="6537325" y="3763963"/>
          <p14:tracePt t="22149" x="6569075" y="3763963"/>
          <p14:tracePt t="22607" x="6591300" y="3763963"/>
          <p14:tracePt t="22615" x="6621463" y="3756025"/>
          <p14:tracePt t="22623" x="6667500" y="3741738"/>
          <p14:tracePt t="22633" x="6689725" y="3741738"/>
          <p14:tracePt t="22650" x="6751638" y="3711575"/>
          <p14:tracePt t="22668" x="6797675" y="3687763"/>
          <p14:tracePt t="22672" x="6811963" y="3679825"/>
          <p14:tracePt t="22683" x="6819900" y="3679825"/>
          <p14:tracePt t="22700" x="6827838" y="3679825"/>
          <p14:tracePt t="23031" x="6835775" y="3673475"/>
          <p14:tracePt t="23047" x="6842125" y="3673475"/>
          <p14:tracePt t="23270" x="6873875" y="3673475"/>
          <p14:tracePt t="23278" x="6918325" y="3673475"/>
          <p14:tracePt t="23286" x="6988175" y="3679825"/>
          <p14:tracePt t="23300" x="7094538" y="3687763"/>
          <p14:tracePt t="23317" x="7254875" y="3687763"/>
          <p14:tracePt t="23334" x="7331075" y="3687763"/>
          <p14:tracePt t="23350" x="7337425" y="3687763"/>
          <p14:tracePt t="23615" x="7292975" y="3687763"/>
          <p14:tracePt t="23625" x="7246938" y="3665538"/>
          <p14:tracePt t="23633" x="7178675" y="3649663"/>
          <p14:tracePt t="23650" x="7010400" y="3619500"/>
          <p14:tracePt t="23667" x="6773863" y="3603625"/>
          <p14:tracePt t="23683" x="6477000" y="3603625"/>
          <p14:tracePt t="23686" x="6370638" y="3603625"/>
          <p14:tracePt t="23700" x="6278563" y="3589338"/>
          <p14:tracePt t="23717" x="6210300" y="3581400"/>
          <p14:tracePt t="23734" x="6188075" y="3573463"/>
          <p14:tracePt t="23750" x="6180138" y="3565525"/>
          <p14:tracePt t="23799" x="6164263" y="3565525"/>
          <p14:tracePt t="23808" x="6134100" y="3559175"/>
          <p14:tracePt t="23817" x="6096000" y="3551238"/>
          <p14:tracePt t="23833" x="5989638" y="3527425"/>
          <p14:tracePt t="23850" x="5829300" y="3527425"/>
          <p14:tracePt t="23867" x="5715000" y="3527425"/>
          <p14:tracePt t="23884" x="5592763" y="3535363"/>
          <p14:tracePt t="23900" x="5470525" y="3559175"/>
          <p14:tracePt t="23917" x="5402263" y="3565525"/>
          <p14:tracePt t="23934" x="5372100" y="3573463"/>
          <p14:tracePt t="23950" x="5318125" y="3603625"/>
          <p14:tracePt t="23967" x="5311775" y="3603625"/>
          <p14:tracePt t="24007" x="5311775" y="3611563"/>
          <p14:tracePt t="24056" x="5303838" y="3611563"/>
          <p14:tracePt t="24064" x="5295900" y="3619500"/>
          <p14:tracePt t="24070" x="5287963" y="3641725"/>
          <p14:tracePt t="24103" x="5287963" y="3649663"/>
          <p14:tracePt t="24118" x="5287963" y="3665538"/>
          <p14:tracePt t="24159" x="5295900" y="3673475"/>
          <p14:tracePt t="24175" x="5318125" y="3673475"/>
          <p14:tracePt t="24182" x="5326063" y="3673475"/>
          <p14:tracePt t="24191" x="5356225" y="3679825"/>
          <p14:tracePt t="24200" x="5410200" y="3687763"/>
          <p14:tracePt t="24217" x="5608638" y="3687763"/>
          <p14:tracePt t="24233" x="6003925" y="3687763"/>
          <p14:tracePt t="24250" x="6461125" y="3687763"/>
          <p14:tracePt t="24267" x="6942138" y="3687763"/>
          <p14:tracePt t="24283" x="7323138" y="3717925"/>
          <p14:tracePt t="24300" x="7543800" y="3756025"/>
          <p14:tracePt t="24318" x="7666038" y="3787775"/>
          <p14:tracePt t="24407" x="7666038" y="3802063"/>
          <p14:tracePt t="24415" x="7650163" y="3817938"/>
          <p14:tracePt t="24423" x="7612063" y="3832225"/>
          <p14:tracePt t="24434" x="7581900" y="3840163"/>
          <p14:tracePt t="24450" x="7459663" y="3870325"/>
          <p14:tracePt t="24467" x="7331075" y="3886200"/>
          <p14:tracePt t="24484" x="7192963" y="3894138"/>
          <p14:tracePt t="24500" x="7070725" y="3894138"/>
          <p14:tracePt t="24518" x="6988175" y="3886200"/>
          <p14:tracePt t="24534" x="6964363" y="3878263"/>
          <p14:tracePt t="24550" x="6956425" y="3870325"/>
          <p14:tracePt t="24728" x="6950075" y="3863975"/>
          <p14:tracePt t="24743" x="6934200" y="3863975"/>
          <p14:tracePt t="24751" x="6926263" y="3863975"/>
          <p14:tracePt t="24758" x="6911975" y="3863975"/>
          <p14:tracePt t="24768" x="6896100" y="3870325"/>
          <p14:tracePt t="24784" x="6888163" y="3870325"/>
          <p14:tracePt t="24800" x="6880225" y="3870325"/>
          <p14:tracePt t="30559" x="6865938" y="3870325"/>
          <p14:tracePt t="30567" x="6842125" y="3870325"/>
          <p14:tracePt t="30575" x="6827838" y="3870325"/>
          <p14:tracePt t="30586" x="6811963" y="3863975"/>
          <p14:tracePt t="30603" x="6721475" y="3870325"/>
          <p14:tracePt t="30619" x="6637338" y="3908425"/>
          <p14:tracePt t="30636" x="6575425" y="3946525"/>
          <p14:tracePt t="30653" x="6523038" y="3978275"/>
          <p14:tracePt t="30670" x="6507163" y="3984625"/>
          <p14:tracePt t="30705" x="6499225" y="3984625"/>
          <p14:tracePt t="30719" x="6469063" y="3984625"/>
          <p14:tracePt t="30736" x="6423025" y="3962400"/>
          <p14:tracePt t="30753" x="6362700" y="3916363"/>
          <p14:tracePt t="30769" x="6316663" y="3886200"/>
          <p14:tracePt t="30786" x="6302375" y="3870325"/>
          <p14:tracePt t="30803" x="6286500" y="3863975"/>
          <p14:tracePt t="30927" x="6278563" y="3863975"/>
          <p14:tracePt t="30943" x="6264275" y="3863975"/>
          <p14:tracePt t="30951" x="6256338" y="3848100"/>
          <p14:tracePt t="30959" x="6240463" y="3848100"/>
          <p14:tracePt t="30969" x="6226175" y="3848100"/>
          <p14:tracePt t="30986" x="6218238" y="3848100"/>
          <p14:tracePt t="31003" x="6210300" y="3848100"/>
          <p14:tracePt t="31019" x="6194425" y="3840163"/>
          <p14:tracePt t="31047" x="6188075" y="3840163"/>
          <p14:tracePt t="31064" x="6180138" y="3832225"/>
          <p14:tracePt t="31071" x="6172200" y="3825875"/>
          <p14:tracePt t="31086" x="6156325" y="3825875"/>
          <p14:tracePt t="31103" x="6134100" y="3817938"/>
          <p14:tracePt t="31119" x="6126163" y="3817938"/>
          <p14:tracePt t="31136" x="6118225" y="3817938"/>
          <p14:tracePt t="31231" x="6111875" y="3810000"/>
          <p14:tracePt t="31238" x="6103938" y="3810000"/>
          <p14:tracePt t="31247" x="6088063" y="3810000"/>
          <p14:tracePt t="31254" x="6088063" y="3802063"/>
          <p14:tracePt t="31855" x="6073775" y="3802063"/>
          <p14:tracePt t="31863" x="5997575" y="3787775"/>
          <p14:tracePt t="31871" x="5905500" y="3779838"/>
          <p14:tracePt t="31886" x="5676900" y="3771900"/>
          <p14:tracePt t="31904" x="5219700" y="3695700"/>
          <p14:tracePt t="31920" x="4762500" y="3619500"/>
          <p14:tracePt t="31937" x="4427538" y="3565525"/>
          <p14:tracePt t="31953" x="4175125" y="3527425"/>
          <p14:tracePt t="31970" x="4008438" y="3521075"/>
          <p14:tracePt t="31986" x="3932238" y="3521075"/>
          <p14:tracePt t="32003" x="3908425" y="3521075"/>
          <p14:tracePt t="32103" x="3902075" y="3521075"/>
          <p14:tracePt t="32111" x="3886200" y="3521075"/>
          <p14:tracePt t="32120" x="3863975" y="3521075"/>
          <p14:tracePt t="32137" x="3817938" y="3559175"/>
          <p14:tracePt t="32153" x="3771900" y="3603625"/>
          <p14:tracePt t="32170" x="3756025" y="3657600"/>
          <p14:tracePt t="32186" x="3756025" y="3703638"/>
          <p14:tracePt t="32203" x="3756025" y="3733800"/>
          <p14:tracePt t="32220" x="3756025" y="3741738"/>
          <p14:tracePt t="32319" x="3763963" y="3741738"/>
          <p14:tracePt t="32327" x="3763963" y="3733800"/>
          <p14:tracePt t="32463" x="3779838" y="3771900"/>
          <p14:tracePt t="32471" x="3787775" y="3856038"/>
          <p14:tracePt t="32479" x="3810000" y="3946525"/>
          <p14:tracePt t="32487" x="3832225" y="4038600"/>
          <p14:tracePt t="32503" x="3886200" y="4237038"/>
          <p14:tracePt t="32520" x="3924300" y="4365625"/>
          <p14:tracePt t="32537" x="3946525" y="4397375"/>
          <p14:tracePt t="32623" x="3954463" y="4389438"/>
          <p14:tracePt t="32631" x="3970338" y="4381500"/>
          <p14:tracePt t="32639" x="3992563" y="4365625"/>
          <p14:tracePt t="32654" x="4060825" y="4343400"/>
          <p14:tracePt t="32670" x="4168775" y="4289425"/>
          <p14:tracePt t="32687" x="4305300" y="4237038"/>
          <p14:tracePt t="32703" x="4479925" y="4191000"/>
          <p14:tracePt t="32720" x="4778375" y="4130675"/>
          <p14:tracePt t="32737" x="5089525" y="4084638"/>
          <p14:tracePt t="32754" x="5456238" y="4008438"/>
          <p14:tracePt t="32771" x="5692775" y="3932238"/>
          <p14:tracePt t="32787" x="5829300" y="3894138"/>
          <p14:tracePt t="32803" x="5845175" y="3886200"/>
          <p14:tracePt t="32911" x="5875338" y="3886200"/>
          <p14:tracePt t="32919" x="5935663" y="3902075"/>
          <p14:tracePt t="32927" x="5989638" y="3908425"/>
          <p14:tracePt t="32937" x="6103938" y="3916363"/>
          <p14:tracePt t="32953" x="6286500" y="3916363"/>
          <p14:tracePt t="32971" x="6423025" y="3916363"/>
          <p14:tracePt t="32987" x="6537325" y="3916363"/>
          <p14:tracePt t="33003" x="6561138" y="3916363"/>
          <p14:tracePt t="33038" x="6530975" y="3848100"/>
          <p14:tracePt t="33054" x="6454775" y="3787775"/>
          <p14:tracePt t="33070" x="6340475" y="3733800"/>
          <p14:tracePt t="33087" x="6308725" y="3725863"/>
          <p14:tracePt t="33104" x="6278563" y="3717925"/>
          <p14:tracePt t="33120" x="6264275" y="3717925"/>
          <p14:tracePt t="33137" x="6232525" y="3717925"/>
          <p14:tracePt t="33154" x="6111875" y="3717925"/>
          <p14:tracePt t="33171" x="6011863" y="3756025"/>
          <p14:tracePt t="33187" x="5973763" y="3779838"/>
          <p14:tracePt t="33203" x="5927725" y="3802063"/>
          <p14:tracePt t="33220" x="5897563" y="3810000"/>
          <p14:tracePt t="33223" x="5867400" y="3810000"/>
          <p14:tracePt t="33237" x="5845175" y="3810000"/>
          <p14:tracePt t="33254" x="5799138" y="3810000"/>
          <p14:tracePt t="33270" x="5722938" y="3810000"/>
          <p14:tracePt t="33287" x="5668963" y="3810000"/>
          <p14:tracePt t="33303" x="5646738" y="3810000"/>
          <p14:tracePt t="33320" x="5630863" y="3810000"/>
          <p14:tracePt t="33337" x="5616575" y="3802063"/>
          <p14:tracePt t="33354" x="5608638" y="3802063"/>
          <p14:tracePt t="33370" x="5600700" y="3794125"/>
          <p14:tracePt t="33388" x="5546725" y="3794125"/>
          <p14:tracePt t="33404" x="5508625" y="3794125"/>
          <p14:tracePt t="33420" x="5486400" y="3794125"/>
          <p14:tracePt t="33463" x="5478463" y="3794125"/>
          <p14:tracePt t="33471" x="5494338" y="3802063"/>
          <p14:tracePt t="33487" x="5562600" y="3817938"/>
          <p14:tracePt t="33504" x="5638800" y="3840163"/>
          <p14:tracePt t="33520" x="5692775" y="3840163"/>
          <p14:tracePt t="33537" x="5699125" y="3840163"/>
          <p14:tracePt t="33623" x="5668963" y="3832225"/>
          <p14:tracePt t="33631" x="5638800" y="3825875"/>
          <p14:tracePt t="33639" x="5562600" y="3817938"/>
          <p14:tracePt t="33654" x="5508625" y="3794125"/>
          <p14:tracePt t="33670" x="5211763" y="3779838"/>
          <p14:tracePt t="33687" x="5097463" y="3763963"/>
          <p14:tracePt t="33744" x="5105400" y="3763963"/>
          <p14:tracePt t="33751" x="5127625" y="3763963"/>
          <p14:tracePt t="33759" x="5151438" y="3771900"/>
          <p14:tracePt t="33770" x="5159375" y="3771900"/>
          <p14:tracePt t="34055" x="5219700" y="3771900"/>
          <p14:tracePt t="34063" x="5516563" y="3756025"/>
          <p14:tracePt t="34071" x="5889625" y="3725863"/>
          <p14:tracePt t="34087" x="6180138" y="3687763"/>
          <p14:tracePt t="34104" x="6286500" y="3687763"/>
          <p14:tracePt t="34121" x="6400800" y="3673475"/>
          <p14:tracePt t="34137" x="6484938" y="3665538"/>
          <p14:tracePt t="34154" x="6492875" y="3657600"/>
          <p14:tracePt t="34327" x="6499225" y="3673475"/>
          <p14:tracePt t="34335" x="6499225" y="3695700"/>
          <p14:tracePt t="34343" x="6515100" y="3711575"/>
          <p14:tracePt t="34354" x="6515100" y="3733800"/>
          <p14:tracePt t="34371" x="6530975" y="3771900"/>
          <p14:tracePt t="34387" x="6537325" y="3794125"/>
          <p14:tracePt t="34583" x="6523038" y="3794125"/>
          <p14:tracePt t="34590" x="6477000" y="3794125"/>
          <p14:tracePt t="34599" x="6392863" y="3794125"/>
          <p14:tracePt t="34606" x="6302375" y="3794125"/>
          <p14:tracePt t="34621" x="5997575" y="3856038"/>
          <p14:tracePt t="34637" x="5737225" y="3894138"/>
          <p14:tracePt t="34654" x="4983163" y="3924300"/>
          <p14:tracePt t="34671" x="4670425" y="3924300"/>
          <p14:tracePt t="34687" x="4541838" y="3924300"/>
          <p14:tracePt t="34704" x="4511675" y="3924300"/>
          <p14:tracePt t="34737" x="4511675" y="3916363"/>
          <p14:tracePt t="34759" x="4511675" y="3908425"/>
          <p14:tracePt t="34774" x="4511675" y="3894138"/>
          <p14:tracePt t="34787" x="4511675" y="3886200"/>
          <p14:tracePt t="34806" x="4487863" y="3825875"/>
          <p14:tracePt t="34822" x="4419600" y="3794125"/>
          <p14:tracePt t="34838" x="4327525" y="3756025"/>
          <p14:tracePt t="34854" x="4191000" y="3695700"/>
          <p14:tracePt t="34871" x="4098925" y="3673475"/>
          <p14:tracePt t="34888" x="4068763" y="3657600"/>
          <p14:tracePt t="34943" x="4068763" y="3649663"/>
          <p14:tracePt t="34951" x="4076700" y="3641725"/>
          <p14:tracePt t="34958" x="4076700" y="3635375"/>
          <p14:tracePt t="34971" x="4084638" y="3635375"/>
          <p14:tracePt t="35911" x="4084638" y="3657600"/>
          <p14:tracePt t="35920" x="4084638" y="3679825"/>
          <p14:tracePt t="35926" x="4084638" y="3711575"/>
          <p14:tracePt t="35938" x="4084638" y="3741738"/>
          <p14:tracePt t="35955" x="4084638" y="3810000"/>
          <p14:tracePt t="35971" x="4084638" y="3886200"/>
          <p14:tracePt t="35988" x="4084638" y="3940175"/>
          <p14:tracePt t="36006" x="4084638" y="3984625"/>
          <p14:tracePt t="36022" x="4084638" y="3992563"/>
          <p14:tracePt t="36087" x="4084638" y="4008438"/>
          <p14:tracePt t="36095" x="4084638" y="4016375"/>
          <p14:tracePt t="36111" x="4084638" y="4030663"/>
          <p14:tracePt t="36121" x="4084638" y="4038600"/>
          <p14:tracePt t="36138" x="4092575" y="4046538"/>
          <p14:tracePt t="36155" x="4092575" y="4060825"/>
          <p14:tracePt t="36188" x="4092575" y="4068763"/>
          <p14:tracePt t="36205" x="4098925" y="4084638"/>
          <p14:tracePt t="36221" x="4106863" y="4098925"/>
          <p14:tracePt t="36278" x="4122738" y="4106863"/>
          <p14:tracePt t="36286" x="4168775" y="4106863"/>
          <p14:tracePt t="36294" x="4229100" y="4114800"/>
          <p14:tracePt t="36304" x="4321175" y="4114800"/>
          <p14:tracePt t="36321" x="4572000" y="4114800"/>
          <p14:tracePt t="36338" x="4876800" y="4092575"/>
          <p14:tracePt t="36355" x="5273675" y="4038600"/>
          <p14:tracePt t="36371" x="5630863" y="3978275"/>
          <p14:tracePt t="36388" x="5965825" y="3940175"/>
          <p14:tracePt t="36406" x="6286500" y="3894138"/>
          <p14:tracePt t="36422" x="6469063" y="3886200"/>
          <p14:tracePt t="36438" x="6607175" y="3886200"/>
          <p14:tracePt t="36455" x="6713538" y="3886200"/>
          <p14:tracePt t="36471" x="6781800" y="3886200"/>
          <p14:tracePt t="36488" x="6842125" y="3886200"/>
          <p14:tracePt t="36505" x="6888163" y="3886200"/>
          <p14:tracePt t="36521" x="6896100" y="3886200"/>
          <p14:tracePt t="36538" x="6904038" y="3886200"/>
          <p14:tracePt t="36555" x="6911975" y="3886200"/>
          <p14:tracePt t="36571" x="6918325" y="3886200"/>
          <p14:tracePt t="36588" x="6926263" y="3886200"/>
          <p14:tracePt t="36606" x="6980238" y="3886200"/>
          <p14:tracePt t="36621" x="7018338" y="3894138"/>
          <p14:tracePt t="36638" x="7208838" y="3902075"/>
          <p14:tracePt t="36655" x="7353300" y="3902075"/>
          <p14:tracePt t="36672" x="7489825" y="3902075"/>
          <p14:tracePt t="36688" x="7589838" y="3902075"/>
          <p14:tracePt t="36799" x="7581900" y="3894138"/>
          <p14:tracePt t="36807" x="7551738" y="3894138"/>
          <p14:tracePt t="36815" x="7513638" y="3886200"/>
          <p14:tracePt t="36824" x="7459663" y="3870325"/>
          <p14:tracePt t="36838" x="7323138" y="3870325"/>
          <p14:tracePt t="36855" x="7140575" y="3908425"/>
          <p14:tracePt t="36872" x="6994525" y="3932238"/>
          <p14:tracePt t="36888" x="6942138" y="3940175"/>
          <p14:tracePt t="36905" x="6934200" y="3940175"/>
          <p14:tracePt t="36922" x="6934200" y="3932238"/>
          <p14:tracePt t="36938" x="6950075" y="3894138"/>
          <p14:tracePt t="36955" x="6972300" y="3856038"/>
          <p14:tracePt t="36971" x="7002463" y="3794125"/>
          <p14:tracePt t="36988" x="7048500" y="3741738"/>
          <p14:tracePt t="37005" x="7154863" y="3679825"/>
          <p14:tracePt t="37023" x="7299325" y="3673475"/>
          <p14:tracePt t="37038" x="7451725" y="3673475"/>
          <p14:tracePt t="37055" x="7581900" y="3673475"/>
          <p14:tracePt t="37072" x="7688263" y="3673475"/>
          <p14:tracePt t="37088" x="7718425" y="3673475"/>
          <p14:tracePt t="37105" x="7734300" y="3673475"/>
          <p14:tracePt t="37138" x="7742238" y="3673475"/>
          <p14:tracePt t="37155" x="7742238" y="3679825"/>
          <p14:tracePt t="37172" x="7756525" y="3687763"/>
          <p14:tracePt t="37188" x="7794625" y="3725863"/>
          <p14:tracePt t="37206" x="7864475" y="3763963"/>
          <p14:tracePt t="37222" x="7902575" y="3779838"/>
          <p14:tracePt t="37238" x="8001000" y="3810000"/>
          <p14:tracePt t="37254" x="8016875" y="3817938"/>
          <p14:tracePt t="37271" x="8023225" y="3817938"/>
          <p14:tracePt t="37398" x="8016875" y="3817938"/>
          <p14:tracePt t="37407" x="8001000" y="3825875"/>
          <p14:tracePt t="37415" x="7970838" y="3848100"/>
          <p14:tracePt t="37431" x="7954963" y="3856038"/>
          <p14:tracePt t="37440" x="7932738" y="3878263"/>
          <p14:tracePt t="37456" x="7902575" y="3908425"/>
          <p14:tracePt t="37472" x="7864475" y="3924300"/>
          <p14:tracePt t="37488" x="7810500" y="3946525"/>
          <p14:tracePt t="37505" x="7756525" y="3962400"/>
          <p14:tracePt t="37522" x="7712075" y="3978275"/>
          <p14:tracePt t="37538" x="7696200" y="3978275"/>
          <p14:tracePt t="37555" x="7673975" y="3978275"/>
          <p14:tracePt t="37572" x="7635875" y="3992563"/>
          <p14:tracePt t="37588" x="7573963" y="4030663"/>
          <p14:tracePt t="37606" x="7399338" y="4137025"/>
          <p14:tracePt t="37622" x="7269163" y="4206875"/>
          <p14:tracePt t="37638" x="7178675" y="4267200"/>
          <p14:tracePt t="37657" x="7108825" y="4321175"/>
          <p14:tracePt t="37672" x="7094538" y="4327525"/>
          <p14:tracePt t="37689" x="7078663" y="4335463"/>
          <p14:tracePt t="37729" x="7078663" y="4343400"/>
          <p14:tracePt t="37775" x="7070725" y="4343400"/>
          <p14:tracePt t="37783" x="7032625" y="4343400"/>
          <p14:tracePt t="37790" x="6980238" y="4343400"/>
          <p14:tracePt t="37806" x="6827838" y="4321175"/>
          <p14:tracePt t="37822" x="6545263" y="4321175"/>
          <p14:tracePt t="37839" x="6332538" y="4321175"/>
          <p14:tracePt t="37855" x="6194425" y="4335463"/>
          <p14:tracePt t="37873" x="6126163" y="4351338"/>
          <p14:tracePt t="37951" x="6126163" y="4359275"/>
          <p14:tracePt t="37960" x="6126163" y="4365625"/>
          <p14:tracePt t="37967" x="6134100" y="4373563"/>
          <p14:tracePt t="37974" x="6149975" y="4373563"/>
          <p14:tracePt t="37990" x="6172200" y="4389438"/>
          <p14:tracePt t="38005" x="6180138" y="4397375"/>
          <p14:tracePt t="38022" x="6180138" y="4419600"/>
          <p14:tracePt t="38039" x="6172200" y="4465638"/>
          <p14:tracePt t="38055" x="6019800" y="4533900"/>
          <p14:tracePt t="38072" x="5837238" y="4579938"/>
          <p14:tracePt t="38088" x="5622925" y="4587875"/>
          <p14:tracePt t="38105" x="5418138" y="4541838"/>
          <p14:tracePt t="38123" x="5311775" y="4427538"/>
          <p14:tracePt t="38139" x="5311775" y="4321175"/>
          <p14:tracePt t="38155" x="5334000" y="4198938"/>
          <p14:tracePt t="38172" x="5464175" y="4046538"/>
          <p14:tracePt t="38189" x="5692775" y="3940175"/>
          <p14:tracePt t="38206" x="6218238" y="3878263"/>
          <p14:tracePt t="38222" x="6507163" y="3878263"/>
          <p14:tracePt t="38239" x="6735763" y="3886200"/>
          <p14:tracePt t="38255" x="6942138" y="3962400"/>
          <p14:tracePt t="38272" x="7064375" y="4054475"/>
          <p14:tracePt t="38289" x="7132638" y="4183063"/>
          <p14:tracePt t="38306" x="7154863" y="4359275"/>
          <p14:tracePt t="38323" x="7146925" y="4511675"/>
          <p14:tracePt t="38339" x="7018338" y="4686300"/>
          <p14:tracePt t="38355" x="6827838" y="4778375"/>
          <p14:tracePt t="38372" x="6613525" y="4792663"/>
          <p14:tracePt t="38390" x="6384925" y="4778375"/>
          <p14:tracePt t="38406" x="6332538" y="4724400"/>
          <p14:tracePt t="38422" x="6316663" y="4686300"/>
          <p14:tracePt t="38439" x="6316663" y="4625975"/>
          <p14:tracePt t="38455" x="6316663" y="4564063"/>
          <p14:tracePt t="38472" x="6362700" y="4518025"/>
          <p14:tracePt t="38489" x="6469063" y="4495800"/>
          <p14:tracePt t="38506" x="6553200" y="4495800"/>
          <p14:tracePt t="38522" x="6613525" y="4495800"/>
          <p14:tracePt t="38539" x="6637338" y="4495800"/>
          <p14:tracePt t="38575" x="6637338" y="4503738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309300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/>
              <a:t>The Rate of change </a:t>
            </a:r>
            <a:r>
              <a:rPr lang="en-US" altLang="en-US" dirty="0"/>
              <a:t>of the total Cost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/>
              <a:t>is the derivative of the total Cost Function </a:t>
            </a:r>
          </a:p>
          <a:p>
            <a:pPr>
              <a:defRPr/>
            </a:pPr>
            <a:endParaRPr lang="en-US" altLang="en-US" dirty="0"/>
          </a:p>
        </p:txBody>
      </p:sp>
      <p:graphicFrame>
        <p:nvGraphicFramePr>
          <p:cNvPr id="11" name="Object 5"/>
          <p:cNvGraphicFramePr>
            <a:graphicFrameLocks noChangeAspect="1"/>
          </p:cNvGraphicFramePr>
          <p:nvPr/>
        </p:nvGraphicFramePr>
        <p:xfrm>
          <a:off x="4680826" y="3721068"/>
          <a:ext cx="21844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091880" imgH="393480" progId="Equation.DSMT4">
                  <p:embed/>
                </p:oleObj>
              </mc:Choice>
              <mc:Fallback>
                <p:oleObj name="Equation" r:id="rId4" imgW="1091880" imgH="393480" progId="Equation.DSMT4">
                  <p:embed/>
                  <p:pic>
                    <p:nvPicPr>
                      <p:cNvPr id="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0826" y="3721068"/>
                        <a:ext cx="21844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777374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936"/>
    </mc:Choice>
    <mc:Fallback xmlns="">
      <p:transition advTm="1049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47384" x="6637338" y="4511675"/>
          <p14:tracePt t="47391" x="6599238" y="4503738"/>
          <p14:tracePt t="47401" x="6477000" y="4465638"/>
          <p14:tracePt t="47414" x="6378575" y="4441825"/>
          <p14:tracePt t="47431" x="5913438" y="4305300"/>
          <p14:tracePt t="47447" x="5600700" y="4221163"/>
          <p14:tracePt t="47464" x="5356225" y="4152900"/>
          <p14:tracePt t="47481" x="5189538" y="4106863"/>
          <p14:tracePt t="47498" x="5045075" y="4060825"/>
          <p14:tracePt t="47514" x="4922838" y="4022725"/>
          <p14:tracePt t="47531" x="4854575" y="4000500"/>
          <p14:tracePt t="47547" x="4830763" y="3992563"/>
          <p14:tracePt t="47564" x="4822825" y="3992563"/>
          <p14:tracePt t="47655" x="4816475" y="3962400"/>
          <p14:tracePt t="47663" x="4816475" y="3840163"/>
          <p14:tracePt t="47672" x="4816475" y="3657600"/>
          <p14:tracePt t="47681" x="4800600" y="3497263"/>
          <p14:tracePt t="47698" x="4716463" y="3330575"/>
          <p14:tracePt t="47715" x="4678363" y="3238500"/>
          <p14:tracePt t="47731" x="4632325" y="3170238"/>
          <p14:tracePt t="47748" x="4525963" y="3048000"/>
          <p14:tracePt t="47765" x="4289425" y="2873375"/>
          <p14:tracePt t="47781" x="3902075" y="2689225"/>
          <p14:tracePt t="47799" x="3238500" y="2446338"/>
          <p14:tracePt t="47815" x="2971800" y="2378075"/>
          <p14:tracePt t="47832" x="2827338" y="2346325"/>
          <p14:tracePt t="47848" x="2773363" y="2324100"/>
          <p14:tracePt t="47865" x="2765425" y="2324100"/>
          <p14:tracePt t="48287" x="2781300" y="2324100"/>
          <p14:tracePt t="48296" x="2849563" y="2324100"/>
          <p14:tracePt t="48303" x="2933700" y="2346325"/>
          <p14:tracePt t="48315" x="3032125" y="2384425"/>
          <p14:tracePt t="48331" x="3298825" y="2460625"/>
          <p14:tracePt t="48349" x="3597275" y="2552700"/>
          <p14:tracePt t="48365" x="3962400" y="2651125"/>
          <p14:tracePt t="48381" x="4237038" y="2727325"/>
          <p14:tracePt t="48399" x="4335463" y="2743200"/>
          <p14:tracePt t="48439" x="4305300" y="2743200"/>
          <p14:tracePt t="48448" x="4191000" y="2743200"/>
          <p14:tracePt t="48464" x="3741738" y="2743200"/>
          <p14:tracePt t="48481" x="3078163" y="2743200"/>
          <p14:tracePt t="48498" x="2552700" y="2743200"/>
          <p14:tracePt t="48514" x="2400300" y="2713038"/>
          <p14:tracePt t="48543" x="2416175" y="2713038"/>
          <p14:tracePt t="48550" x="2498725" y="2713038"/>
          <p14:tracePt t="48565" x="2620963" y="2713038"/>
          <p14:tracePt t="48581" x="3140075" y="2713038"/>
          <p14:tracePt t="48598" x="3695700" y="2720975"/>
          <p14:tracePt t="48614" x="3924300" y="2759075"/>
          <p14:tracePt t="48664" x="3886200" y="2765425"/>
          <p14:tracePt t="48672" x="3802063" y="2765425"/>
          <p14:tracePt t="48682" x="3725863" y="2765425"/>
          <p14:tracePt t="48698" x="3679825" y="2765425"/>
          <p14:tracePt t="48736" x="3673475" y="2765425"/>
          <p14:tracePt t="48744" x="3687763" y="2765425"/>
          <p14:tracePt t="48751" x="3756025" y="2765425"/>
          <p14:tracePt t="48767" x="3932238" y="2743200"/>
          <p14:tracePt t="48782" x="4000500" y="2727325"/>
          <p14:tracePt t="48798" x="4022725" y="2727325"/>
          <p14:tracePt t="49087" x="3908425" y="2727325"/>
          <p14:tracePt t="49095" x="3687763" y="2743200"/>
          <p14:tracePt t="49104" x="3589338" y="2773363"/>
          <p14:tracePt t="49115" x="3527425" y="2773363"/>
          <p14:tracePt t="49132" x="3489325" y="2773363"/>
          <p14:tracePt t="49148" x="3390900" y="2765425"/>
          <p14:tracePt t="49165" x="3260725" y="2765425"/>
          <p14:tracePt t="49183" x="3132138" y="2765425"/>
          <p14:tracePt t="49198" x="3124200" y="2765425"/>
          <p14:tracePt t="50480" x="3124200" y="2759075"/>
          <p14:tracePt t="50488" x="3162300" y="2727325"/>
          <p14:tracePt t="50499" x="3284538" y="2689225"/>
          <p14:tracePt t="50516" x="3611563" y="2606675"/>
          <p14:tracePt t="50532" x="4076700" y="2530475"/>
          <p14:tracePt t="50549" x="4487863" y="2484438"/>
          <p14:tracePt t="50566" x="4899025" y="2422525"/>
          <p14:tracePt t="50583" x="5372100" y="2362200"/>
          <p14:tracePt t="50599" x="5622925" y="2339975"/>
          <p14:tracePt t="50616" x="5737225" y="2316163"/>
          <p14:tracePt t="50632" x="5745163" y="2316163"/>
          <p14:tracePt t="50735" x="5761038" y="2316163"/>
          <p14:tracePt t="50744" x="5783263" y="2316163"/>
          <p14:tracePt t="50751" x="5807075" y="2316163"/>
          <p14:tracePt t="50767" x="5889625" y="2332038"/>
          <p14:tracePt t="50783" x="6003925" y="2362200"/>
          <p14:tracePt t="50799" x="6226175" y="2422525"/>
          <p14:tracePt t="50816" x="6384925" y="2454275"/>
          <p14:tracePt t="50832" x="6438900" y="2454275"/>
          <p14:tracePt t="50849" x="6446838" y="2454275"/>
          <p14:tracePt t="50984" x="6438900" y="2454275"/>
          <p14:tracePt t="50992" x="6430963" y="2454275"/>
          <p14:tracePt t="51464" x="6446838" y="2454275"/>
          <p14:tracePt t="51471" x="6523038" y="2446338"/>
          <p14:tracePt t="51482" x="6599238" y="2438400"/>
          <p14:tracePt t="51500" x="6735763" y="2422525"/>
          <p14:tracePt t="51505" x="6811963" y="2408238"/>
          <p14:tracePt t="51516" x="6896100" y="2384425"/>
          <p14:tracePt t="51533" x="7070725" y="2354263"/>
          <p14:tracePt t="51549" x="7254875" y="2324100"/>
          <p14:tracePt t="51567" x="7475538" y="2301875"/>
          <p14:tracePt t="51583" x="7521575" y="2301875"/>
          <p14:tracePt t="51599" x="7566025" y="2301875"/>
          <p14:tracePt t="51647" x="7573963" y="2301875"/>
          <p14:tracePt t="51655" x="7597775" y="2301875"/>
          <p14:tracePt t="51666" x="7627938" y="2301875"/>
          <p14:tracePt t="51683" x="7726363" y="2316163"/>
          <p14:tracePt t="51700" x="7924800" y="2339975"/>
          <p14:tracePt t="51716" x="8115300" y="2378075"/>
          <p14:tracePt t="51733" x="8389938" y="2416175"/>
          <p14:tracePt t="51749" x="8594725" y="2422525"/>
          <p14:tracePt t="51767" x="8839200" y="2430463"/>
          <p14:tracePt t="51783" x="8877300" y="2430463"/>
          <p14:tracePt t="52016" x="8885238" y="2438400"/>
          <p14:tracePt t="52039" x="8885238" y="2460625"/>
          <p14:tracePt t="52048" x="8877300" y="2468563"/>
          <p14:tracePt t="52056" x="8877300" y="2476500"/>
          <p14:tracePt t="52067" x="8869363" y="2484438"/>
          <p14:tracePt t="52083" x="8855075" y="2492375"/>
          <p14:tracePt t="52100" x="8847138" y="2506663"/>
          <p14:tracePt t="52116" x="8801100" y="2530475"/>
          <p14:tracePt t="52133" x="8732838" y="2568575"/>
          <p14:tracePt t="52150" x="8648700" y="2598738"/>
          <p14:tracePt t="52167" x="8458200" y="2659063"/>
          <p14:tracePt t="52183" x="8275638" y="2713038"/>
          <p14:tracePt t="52200" x="7985125" y="2789238"/>
          <p14:tracePt t="52216" x="7627938" y="2887663"/>
          <p14:tracePt t="52233" x="7192963" y="3025775"/>
          <p14:tracePt t="52250" x="6430963" y="3246438"/>
          <p14:tracePt t="52266" x="5402263" y="3535363"/>
          <p14:tracePt t="52283" x="4335463" y="3779838"/>
          <p14:tracePt t="52300" x="3497263" y="3886200"/>
          <p14:tracePt t="52319" x="2713038" y="4008438"/>
          <p14:tracePt t="52333" x="2544763" y="4016375"/>
          <p14:tracePt t="52351" x="2247900" y="4016375"/>
          <p14:tracePt t="52366" x="2179638" y="3984625"/>
          <p14:tracePt t="52383" x="1943100" y="3916363"/>
          <p14:tracePt t="52399" x="1812925" y="3863975"/>
          <p14:tracePt t="52417" x="1722438" y="3825875"/>
          <p14:tracePt t="52433" x="1706563" y="3817938"/>
          <p14:tracePt t="52450" x="1698625" y="3810000"/>
          <p14:tracePt t="52483" x="1698625" y="3787775"/>
          <p14:tracePt t="52500" x="1760538" y="3657600"/>
          <p14:tracePt t="52503" x="1768475" y="3635375"/>
          <p14:tracePt t="52517" x="1782763" y="3611563"/>
          <p14:tracePt t="52533" x="1820863" y="3551238"/>
          <p14:tracePt t="52550" x="1943100" y="3436938"/>
          <p14:tracePt t="52566" x="1981200" y="3398838"/>
          <p14:tracePt t="52583" x="2057400" y="3344863"/>
          <p14:tracePt t="52600" x="2073275" y="3330575"/>
          <p14:tracePt t="52681" x="2073275" y="3322638"/>
          <p14:tracePt t="52800" x="2079625" y="3314700"/>
          <p14:tracePt t="52808" x="2095500" y="3306763"/>
          <p14:tracePt t="52816" x="2111375" y="3298825"/>
          <p14:tracePt t="52833" x="2149475" y="3276600"/>
          <p14:tracePt t="52850" x="2201863" y="3246438"/>
          <p14:tracePt t="52866" x="2247900" y="3222625"/>
          <p14:tracePt t="52883" x="2286000" y="3200400"/>
          <p14:tracePt t="52900" x="2308225" y="3184525"/>
          <p14:tracePt t="52959" x="2332038" y="3184525"/>
          <p14:tracePt t="52968" x="2346325" y="3184525"/>
          <p14:tracePt t="52976" x="2370138" y="3184525"/>
          <p14:tracePt t="52984" x="2392363" y="3184525"/>
          <p14:tracePt t="53000" x="2498725" y="3184525"/>
          <p14:tracePt t="53017" x="2713038" y="3216275"/>
          <p14:tracePt t="53033" x="3040063" y="3260725"/>
          <p14:tracePt t="53050" x="3398838" y="3268663"/>
          <p14:tracePt t="53066" x="3679825" y="3268663"/>
          <p14:tracePt t="53083" x="3856038" y="3268663"/>
          <p14:tracePt t="53100" x="3962400" y="3268663"/>
          <p14:tracePt t="53117" x="3970338" y="3268663"/>
          <p14:tracePt t="53150" x="3978275" y="3268663"/>
          <p14:tracePt t="53168" x="3978275" y="3254375"/>
          <p14:tracePt t="53183" x="3978275" y="3246438"/>
          <p14:tracePt t="53207" x="3978275" y="3238500"/>
          <p14:tracePt t="53217" x="3978275" y="3230563"/>
          <p14:tracePt t="53233" x="3992563" y="3216275"/>
          <p14:tracePt t="53250" x="4030663" y="3192463"/>
          <p14:tracePt t="53267" x="4084638" y="3192463"/>
          <p14:tracePt t="53283" x="4168775" y="3178175"/>
          <p14:tracePt t="53300" x="4221163" y="3178175"/>
          <p14:tracePt t="53317" x="4251325" y="3178175"/>
          <p14:tracePt t="53408" x="4275138" y="3178175"/>
          <p14:tracePt t="53415" x="4283075" y="3178175"/>
          <p14:tracePt t="53423" x="4305300" y="3178175"/>
          <p14:tracePt t="53433" x="4321175" y="3178175"/>
          <p14:tracePt t="53450" x="4351338" y="3184525"/>
          <p14:tracePt t="53466" x="4397375" y="3192463"/>
          <p14:tracePt t="53484" x="4487863" y="3192463"/>
          <p14:tracePt t="53500" x="4495800" y="3192463"/>
          <p14:tracePt t="53517" x="4525963" y="3184525"/>
          <p14:tracePt t="53533" x="4549775" y="3170238"/>
          <p14:tracePt t="53550" x="4549775" y="3132138"/>
          <p14:tracePt t="53567" x="4549775" y="3086100"/>
          <p14:tracePt t="53583" x="4549775" y="3063875"/>
          <p14:tracePt t="53600" x="4556125" y="3032125"/>
          <p14:tracePt t="53633" x="4556125" y="3025775"/>
          <p14:tracePt t="53650" x="4572000" y="3009900"/>
          <p14:tracePt t="53667" x="4579938" y="3001963"/>
          <p14:tracePt t="53685" x="4632325" y="2994025"/>
          <p14:tracePt t="53700" x="4716463" y="2994025"/>
          <p14:tracePt t="53717" x="4838700" y="2994025"/>
          <p14:tracePt t="53733" x="4975225" y="3001963"/>
          <p14:tracePt t="53750" x="5135563" y="3025775"/>
          <p14:tracePt t="53767" x="5349875" y="3063875"/>
          <p14:tracePt t="53784" x="5440363" y="3094038"/>
          <p14:tracePt t="53800" x="5486400" y="3116263"/>
          <p14:tracePt t="53818" x="5494338" y="3124200"/>
          <p14:tracePt t="53834" x="5502275" y="3124200"/>
          <p14:tracePt t="53850" x="5508625" y="3132138"/>
          <p14:tracePt t="53867" x="5540375" y="3170238"/>
          <p14:tracePt t="53884" x="5570538" y="3208338"/>
          <p14:tracePt t="53900" x="5600700" y="3230563"/>
          <p14:tracePt t="53917" x="5622925" y="3238500"/>
          <p14:tracePt t="53934" x="5715000" y="3268663"/>
          <p14:tracePt t="53950" x="5837238" y="3284538"/>
          <p14:tracePt t="53967" x="6111875" y="3284538"/>
          <p14:tracePt t="53984" x="6294438" y="3284538"/>
          <p14:tracePt t="54001" x="6469063" y="3260725"/>
          <p14:tracePt t="54017" x="6621463" y="3230563"/>
          <p14:tracePt t="54034" x="6697663" y="3208338"/>
          <p14:tracePt t="54050" x="6727825" y="3208338"/>
          <p14:tracePt t="54067" x="6735763" y="3200400"/>
          <p14:tracePt t="54120" x="6735763" y="3192463"/>
          <p14:tracePt t="54127" x="6743700" y="3192463"/>
          <p14:tracePt t="54135" x="6751638" y="3192463"/>
          <p14:tracePt t="54150" x="6765925" y="3192463"/>
          <p14:tracePt t="54167" x="6850063" y="3192463"/>
          <p14:tracePt t="54184" x="6972300" y="3230563"/>
          <p14:tracePt t="54201" x="7108825" y="3276600"/>
          <p14:tracePt t="54217" x="7231063" y="3284538"/>
          <p14:tracePt t="54234" x="7345363" y="3292475"/>
          <p14:tracePt t="54250" x="7361238" y="3292475"/>
          <p14:tracePt t="54568" x="7361238" y="3298825"/>
          <p14:tracePt t="54575" x="7353300" y="3322638"/>
          <p14:tracePt t="54584" x="7331075" y="3330575"/>
          <p14:tracePt t="54600" x="7223125" y="3375025"/>
          <p14:tracePt t="54617" x="7102475" y="3413125"/>
          <p14:tracePt t="54959" x="7094538" y="3398838"/>
          <p14:tracePt t="54999" x="7078663" y="3398838"/>
          <p14:tracePt t="55008" x="7040563" y="3398838"/>
          <p14:tracePt t="55017" x="6956425" y="3398838"/>
          <p14:tracePt t="55034" x="6721475" y="3444875"/>
          <p14:tracePt t="55051" x="6248400" y="3505200"/>
          <p14:tracePt t="55067" x="5668963" y="3559175"/>
          <p14:tracePt t="55084" x="5089525" y="3559175"/>
          <p14:tracePt t="55101" x="4518025" y="3513138"/>
          <p14:tracePt t="55117" x="4283075" y="3429000"/>
          <p14:tracePt t="55135" x="4152900" y="3330575"/>
          <p14:tracePt t="55151" x="4130675" y="3260725"/>
          <p14:tracePt t="55167" x="4114800" y="3146425"/>
          <p14:tracePt t="55184" x="4114800" y="3040063"/>
          <p14:tracePt t="55201" x="4114800" y="2994025"/>
          <p14:tracePt t="55217" x="4114800" y="2917825"/>
          <p14:tracePt t="55234" x="4106863" y="2857500"/>
          <p14:tracePt t="55251" x="4084638" y="2819400"/>
          <p14:tracePt t="55267" x="4054475" y="2789238"/>
          <p14:tracePt t="55284" x="4038600" y="2773363"/>
          <p14:tracePt t="55368" x="4046538" y="2773363"/>
          <p14:tracePt t="55375" x="4060825" y="2773363"/>
          <p14:tracePt t="55384" x="4084638" y="2773363"/>
          <p14:tracePt t="55401" x="4160838" y="2773363"/>
          <p14:tracePt t="55417" x="4259263" y="2751138"/>
          <p14:tracePt t="55434" x="4389438" y="2697163"/>
          <p14:tracePt t="55451" x="4465638" y="2659063"/>
          <p14:tracePt t="55467" x="4518025" y="2598738"/>
          <p14:tracePt t="55484" x="4518025" y="2590800"/>
          <p14:tracePt t="55501" x="4518025" y="2552700"/>
          <p14:tracePt t="55519" x="4518025" y="2522538"/>
          <p14:tracePt t="55534" x="4518025" y="2498725"/>
          <p14:tracePt t="55551" x="4525963" y="2468563"/>
          <p14:tracePt t="55567" x="4541838" y="2430463"/>
          <p14:tracePt t="55584" x="4549775" y="2416175"/>
          <p14:tracePt t="55601" x="4556125" y="2400300"/>
          <p14:tracePt t="55618" x="4572000" y="2378075"/>
          <p14:tracePt t="55634" x="4579938" y="2362200"/>
          <p14:tracePt t="55651" x="4579938" y="2346325"/>
          <p14:tracePt t="55668" x="4579938" y="2324100"/>
          <p14:tracePt t="55684" x="4579938" y="2293938"/>
          <p14:tracePt t="55701" x="4549775" y="2255838"/>
          <p14:tracePt t="55720" x="4365625" y="2179638"/>
          <p14:tracePt t="55734" x="4206875" y="2111375"/>
          <p14:tracePt t="55751" x="4046538" y="2049463"/>
          <p14:tracePt t="55768" x="3878263" y="2003425"/>
          <p14:tracePt t="55784" x="3794125" y="1973263"/>
          <p14:tracePt t="55801" x="3703638" y="1943100"/>
          <p14:tracePt t="55818" x="3451225" y="1905000"/>
          <p14:tracePt t="55834" x="3284538" y="1866900"/>
          <p14:tracePt t="55851" x="3222625" y="1851025"/>
          <p14:tracePt t="55868" x="2979738" y="1851025"/>
          <p14:tracePt t="55884" x="2819400" y="1806575"/>
          <p14:tracePt t="55901" x="2727325" y="1798638"/>
          <p14:tracePt t="55918" x="2484438" y="1782763"/>
          <p14:tracePt t="55934" x="2460625" y="1782763"/>
          <p14:tracePt t="55951" x="2332038" y="1798638"/>
          <p14:tracePt t="55968" x="2239963" y="1851025"/>
          <p14:tracePt t="55984" x="2155825" y="1927225"/>
          <p14:tracePt t="56001" x="2073275" y="2041525"/>
          <p14:tracePt t="56018" x="1989138" y="2193925"/>
          <p14:tracePt t="56034" x="1935163" y="2308225"/>
          <p14:tracePt t="56051" x="1905000" y="2454275"/>
          <p14:tracePt t="56068" x="1897063" y="2544763"/>
          <p14:tracePt t="56084" x="1897063" y="2598738"/>
          <p14:tracePt t="56101" x="1897063" y="2636838"/>
          <p14:tracePt t="56118" x="2003425" y="2697163"/>
          <p14:tracePt t="56134" x="2073275" y="2720975"/>
          <p14:tracePt t="56151" x="2590800" y="2743200"/>
          <p14:tracePt t="56168" x="3200400" y="2720975"/>
          <p14:tracePt t="56184" x="3749675" y="2582863"/>
          <p14:tracePt t="56201" x="4229100" y="2430463"/>
          <p14:tracePt t="56219" x="4518025" y="2324100"/>
          <p14:tracePt t="56234" x="4640263" y="2263775"/>
          <p14:tracePt t="56251" x="4640263" y="2255838"/>
          <p14:tracePt t="56439" x="4640263" y="2270125"/>
          <p14:tracePt t="56448" x="4625975" y="2346325"/>
          <p14:tracePt t="56455" x="4610100" y="2460625"/>
          <p14:tracePt t="56468" x="4572000" y="2606675"/>
          <p14:tracePt t="56484" x="4449763" y="2911475"/>
          <p14:tracePt t="56501" x="4313238" y="3132138"/>
          <p14:tracePt t="56505" x="4251325" y="3208338"/>
          <p14:tracePt t="56518" x="4122738" y="3306763"/>
          <p14:tracePt t="56534" x="4054475" y="3336925"/>
          <p14:tracePt t="56551" x="3886200" y="3344863"/>
          <p14:tracePt t="56568" x="3794125" y="3336925"/>
          <p14:tracePt t="56585" x="3695700" y="3284538"/>
          <p14:tracePt t="56601" x="3603625" y="3216275"/>
          <p14:tracePt t="56618" x="3559175" y="3140075"/>
          <p14:tracePt t="56635" x="3527425" y="3078163"/>
          <p14:tracePt t="56651" x="3505200" y="3017838"/>
          <p14:tracePt t="56668" x="3482975" y="2979738"/>
          <p14:tracePt t="56685" x="3482975" y="2971800"/>
          <p14:tracePt t="56743" x="3475038" y="3017838"/>
          <p14:tracePt t="56751" x="3467100" y="3086100"/>
          <p14:tracePt t="56759" x="3451225" y="3124200"/>
          <p14:tracePt t="56768" x="3444875" y="3170238"/>
          <p14:tracePt t="56785" x="3413125" y="3216275"/>
          <p14:tracePt t="56801" x="3336925" y="3230563"/>
          <p14:tracePt t="56818" x="3208338" y="3230563"/>
          <p14:tracePt t="56835" x="3032125" y="3222625"/>
          <p14:tracePt t="56851" x="2857500" y="3154363"/>
          <p14:tracePt t="56868" x="2697163" y="3032125"/>
          <p14:tracePt t="56885" x="2644775" y="2933700"/>
          <p14:tracePt t="56901" x="2644775" y="2835275"/>
          <p14:tracePt t="56919" x="2773363" y="2651125"/>
          <p14:tracePt t="56935" x="2895600" y="2590800"/>
          <p14:tracePt t="56951" x="3573463" y="2430463"/>
          <p14:tracePt t="56968" x="4008438" y="2430463"/>
          <p14:tracePt t="56985" x="4351338" y="2430463"/>
          <p14:tracePt t="57001" x="4587875" y="2536825"/>
          <p14:tracePt t="57018" x="4686300" y="2705100"/>
          <p14:tracePt t="57035" x="4746625" y="3140075"/>
          <p14:tracePt t="57051" x="4716463" y="3611563"/>
          <p14:tracePt t="57068" x="4549775" y="3932238"/>
          <p14:tracePt t="57085" x="4381500" y="4038600"/>
          <p14:tracePt t="57102" x="4221163" y="4038600"/>
          <p14:tracePt t="57119" x="3924300" y="3886200"/>
          <p14:tracePt t="57136" x="3703638" y="3711575"/>
          <p14:tracePt t="57151" x="3635375" y="3543300"/>
          <p14:tracePt t="57168" x="3635375" y="3398838"/>
          <p14:tracePt t="57185" x="3679825" y="3292475"/>
          <p14:tracePt t="57202" x="3794125" y="3222625"/>
          <p14:tracePt t="57218" x="3970338" y="3200400"/>
          <p14:tracePt t="57235" x="4106863" y="3200400"/>
          <p14:tracePt t="57251" x="4175125" y="3230563"/>
          <p14:tracePt t="57268" x="4206875" y="3375025"/>
          <p14:tracePt t="57285" x="4206875" y="3535363"/>
          <p14:tracePt t="57302" x="4076700" y="3641725"/>
          <p14:tracePt t="57318" x="3763963" y="3657600"/>
          <p14:tracePt t="57336" x="3451225" y="3521075"/>
          <p14:tracePt t="57353" x="3040063" y="3200400"/>
          <p14:tracePt t="57368" x="2811463" y="2949575"/>
          <p14:tracePt t="57385" x="2781300" y="2781300"/>
          <p14:tracePt t="57401" x="2827338" y="2651125"/>
          <p14:tracePt t="57418" x="2987675" y="2582863"/>
          <p14:tracePt t="57434" x="3230563" y="2560638"/>
          <p14:tracePt t="57451" x="3482975" y="2560638"/>
          <p14:tracePt t="57468" x="3641725" y="2636838"/>
          <p14:tracePt t="57485" x="3687763" y="2735263"/>
          <p14:tracePt t="57501" x="3695700" y="2887663"/>
          <p14:tracePt t="57504" x="3673475" y="2949575"/>
          <p14:tracePt t="57518" x="3597275" y="2994025"/>
          <p14:tracePt t="57535" x="3162300" y="3032125"/>
          <p14:tracePt t="57551" x="2751138" y="2987675"/>
          <p14:tracePt t="57568" x="2416175" y="2827338"/>
          <p14:tracePt t="57585" x="2324100" y="2743200"/>
          <p14:tracePt t="57601" x="2316163" y="2674938"/>
          <p14:tracePt t="57618" x="2332038" y="2620963"/>
          <p14:tracePt t="57635" x="2460625" y="2598738"/>
          <p14:tracePt t="57651" x="2674938" y="2598738"/>
          <p14:tracePt t="57668" x="2873375" y="2651125"/>
          <p14:tracePt t="57685" x="2979738" y="2727325"/>
          <p14:tracePt t="57701" x="3032125" y="2819400"/>
          <p14:tracePt t="57718" x="3040063" y="2917825"/>
          <p14:tracePt t="57735" x="3040063" y="2949575"/>
          <p14:tracePt t="57752" x="3017838" y="2949575"/>
          <p14:tracePt t="57768" x="2987675" y="2949575"/>
          <p14:tracePt t="57785" x="2979738" y="2949575"/>
          <p14:tracePt t="57855" x="3009900" y="2949575"/>
          <p14:tracePt t="57863" x="3032125" y="2955925"/>
          <p14:tracePt t="57871" x="3055938" y="2963863"/>
          <p14:tracePt t="57885" x="3070225" y="2963863"/>
          <p14:tracePt t="57902" x="3132138" y="2987675"/>
          <p14:tracePt t="57919" x="3222625" y="3017838"/>
          <p14:tracePt t="57935" x="3254375" y="3025775"/>
          <p14:tracePt t="58456" x="3360738" y="2971800"/>
          <p14:tracePt t="58463" x="3535363" y="2887663"/>
          <p14:tracePt t="58472" x="3756025" y="2781300"/>
          <p14:tracePt t="58485" x="3978275" y="2735263"/>
          <p14:tracePt t="58502" x="4457700" y="2590800"/>
          <p14:tracePt t="58505" x="4746625" y="2506663"/>
          <p14:tracePt t="58518" x="5045075" y="2400300"/>
          <p14:tracePt t="58535" x="5761038" y="2270125"/>
          <p14:tracePt t="58552" x="6118225" y="2217738"/>
          <p14:tracePt t="58569" x="6294438" y="2201863"/>
          <p14:tracePt t="58586" x="6316663" y="2193925"/>
          <p14:tracePt t="58632" x="6316663" y="2179638"/>
          <p14:tracePt t="58640" x="6302375" y="2171700"/>
          <p14:tracePt t="58652" x="6286500" y="2171700"/>
          <p14:tracePt t="58669" x="6264275" y="2163763"/>
          <p14:tracePt t="58719" x="6256338" y="2163763"/>
          <p14:tracePt t="58743" x="6264275" y="2171700"/>
          <p14:tracePt t="58752" x="6278563" y="2179638"/>
          <p14:tracePt t="58759" x="6324600" y="2187575"/>
          <p14:tracePt t="58769" x="6362700" y="2187575"/>
          <p14:tracePt t="58785" x="6530975" y="2193925"/>
          <p14:tracePt t="58802" x="6743700" y="2193925"/>
          <p14:tracePt t="58819" x="6865938" y="2193925"/>
          <p14:tracePt t="58836" x="6896100" y="2193925"/>
          <p14:tracePt t="58869" x="6896100" y="2201863"/>
          <p14:tracePt t="58885" x="6804025" y="2263775"/>
          <p14:tracePt t="58904" x="6454775" y="2408238"/>
          <p14:tracePt t="58919" x="6286500" y="2476500"/>
          <p14:tracePt t="58935" x="6256338" y="2492375"/>
          <p14:tracePt t="58991" x="6302375" y="2492375"/>
          <p14:tracePt t="59000" x="6378575" y="2476500"/>
          <p14:tracePt t="59007" x="6469063" y="2454275"/>
          <p14:tracePt t="59019" x="6553200" y="2446338"/>
          <p14:tracePt t="59036" x="6735763" y="2422525"/>
          <p14:tracePt t="59052" x="6811963" y="2416175"/>
          <p14:tracePt t="59095" x="6804025" y="2416175"/>
          <p14:tracePt t="59104" x="6765925" y="2416175"/>
          <p14:tracePt t="59119" x="6645275" y="2416175"/>
          <p14:tracePt t="59135" x="6469063" y="2416175"/>
          <p14:tracePt t="59152" x="6378575" y="2408238"/>
          <p14:tracePt t="59185" x="6392863" y="2408238"/>
          <p14:tracePt t="59202" x="6705600" y="2384425"/>
          <p14:tracePt t="59219" x="7505700" y="2384425"/>
          <p14:tracePt t="59235" x="8389938" y="2384425"/>
          <p14:tracePt t="59252" x="9197975" y="2384425"/>
          <p14:tracePt t="59269" x="9471025" y="2384425"/>
          <p14:tracePt t="59285" x="9486900" y="2384425"/>
          <p14:tracePt t="59302" x="9471025" y="2384425"/>
          <p14:tracePt t="59319" x="8610600" y="2506663"/>
          <p14:tracePt t="59336" x="7543800" y="2506663"/>
          <p14:tracePt t="59352" x="6797675" y="2506663"/>
          <p14:tracePt t="59369" x="6515100" y="2506663"/>
          <p14:tracePt t="59385" x="6507163" y="2506663"/>
          <p14:tracePt t="59402" x="6515100" y="2506663"/>
          <p14:tracePt t="59418" x="6667500" y="2506663"/>
          <p14:tracePt t="59436" x="7078663" y="2492375"/>
          <p14:tracePt t="59452" x="7635875" y="2492375"/>
          <p14:tracePt t="59469" x="7894638" y="2492375"/>
          <p14:tracePt t="59486" x="7924800" y="2492375"/>
          <p14:tracePt t="59503" x="7886700" y="2492375"/>
          <p14:tracePt t="59519" x="7543800" y="2522538"/>
          <p14:tracePt t="59536" x="6918325" y="2522538"/>
          <p14:tracePt t="59552" x="6362700" y="2522538"/>
          <p14:tracePt t="59569" x="6194425" y="2522538"/>
          <p14:tracePt t="59586" x="6188075" y="2522538"/>
          <p14:tracePt t="59602" x="6264275" y="2522538"/>
          <p14:tracePt t="59619" x="6613525" y="2476500"/>
          <p14:tracePt t="59636" x="7383463" y="2460625"/>
          <p14:tracePt t="59652" x="8085138" y="2460625"/>
          <p14:tracePt t="59669" x="8404225" y="2460625"/>
          <p14:tracePt t="59686" x="8435975" y="2460625"/>
          <p14:tracePt t="59702" x="8428038" y="2460625"/>
          <p14:tracePt t="59719" x="7726363" y="2514600"/>
          <p14:tracePt t="59736" x="6819900" y="2514600"/>
          <p14:tracePt t="59752" x="6156325" y="2514600"/>
          <p14:tracePt t="59769" x="5973763" y="2514600"/>
          <p14:tracePt t="59802" x="6111875" y="2522538"/>
          <p14:tracePt t="59819" x="6721475" y="2522538"/>
          <p14:tracePt t="59836" x="7581900" y="2522538"/>
          <p14:tracePt t="59852" x="8229600" y="2522538"/>
          <p14:tracePt t="59869" x="8351838" y="2522538"/>
          <p14:tracePt t="59887" x="8259763" y="2536825"/>
          <p14:tracePt t="59902" x="8016875" y="2544763"/>
          <p14:tracePt t="59919" x="6286500" y="2544763"/>
          <p14:tracePt t="59936" x="5105400" y="2476500"/>
          <p14:tracePt t="59952" x="4549775" y="2476500"/>
          <p14:tracePt t="59969" x="4525963" y="2476500"/>
          <p14:tracePt t="59986" x="4648200" y="2476500"/>
          <p14:tracePt t="60002" x="4975225" y="2492375"/>
          <p14:tracePt t="60019" x="5943600" y="2492375"/>
          <p14:tracePt t="60036" x="7140575" y="2492375"/>
          <p14:tracePt t="60052" x="8069263" y="2506663"/>
          <p14:tracePt t="60069" x="8335963" y="2514600"/>
          <p14:tracePt t="60086" x="8259763" y="2514600"/>
          <p14:tracePt t="60102" x="8039100" y="2514600"/>
          <p14:tracePt t="60119" x="6354763" y="2514600"/>
          <p14:tracePt t="60136" x="5303838" y="2514600"/>
          <p14:tracePt t="60152" x="4906963" y="2514600"/>
          <p14:tracePt t="60169" x="4884738" y="2514600"/>
          <p14:tracePt t="60186" x="4945063" y="2514600"/>
          <p14:tracePt t="60202" x="5341938" y="2522538"/>
          <p14:tracePt t="60219" x="6188075" y="2522538"/>
          <p14:tracePt t="60236" x="7094538" y="2522538"/>
          <p14:tracePt t="60252" x="7696200" y="2522538"/>
          <p14:tracePt t="60269" x="7788275" y="2522538"/>
          <p14:tracePt t="60302" x="7726363" y="2522538"/>
          <p14:tracePt t="60319" x="6797675" y="2522538"/>
          <p14:tracePt t="60336" x="6302375" y="2522538"/>
          <p14:tracePt t="60353" x="6164263" y="2522538"/>
          <p14:tracePt t="60386" x="6226175" y="2536825"/>
          <p14:tracePt t="60402" x="6629400" y="2536825"/>
          <p14:tracePt t="60419" x="7459663" y="2536825"/>
          <p14:tracePt t="60436" x="8115300" y="2536825"/>
          <p14:tracePt t="60452" x="8512175" y="2536825"/>
          <p14:tracePt t="60469" x="8594725" y="2536825"/>
          <p14:tracePt t="60495" x="8588375" y="2536825"/>
          <p14:tracePt t="60504" x="8496300" y="2536825"/>
          <p14:tracePt t="60519" x="8001000" y="2536825"/>
          <p14:tracePt t="60537" x="7612063" y="2536825"/>
          <p14:tracePt t="60553" x="7459663" y="2536825"/>
          <p14:tracePt t="60569" x="7445375" y="2536825"/>
          <p14:tracePt t="60586" x="7459663" y="2544763"/>
          <p14:tracePt t="60603" x="7673975" y="2552700"/>
          <p14:tracePt t="60619" x="8359775" y="2582863"/>
          <p14:tracePt t="60636" x="9083675" y="2582863"/>
          <p14:tracePt t="60653" x="9601200" y="2582863"/>
          <p14:tracePt t="60669" x="9875838" y="2582863"/>
          <p14:tracePt t="60686" x="9906000" y="2582863"/>
          <p14:tracePt t="60727" x="9898063" y="2582863"/>
          <p14:tracePt t="60735" x="9890125" y="2582863"/>
          <p14:tracePt t="61623" x="9883775" y="2582863"/>
          <p14:tracePt t="61775" x="9875838" y="2582863"/>
          <p14:tracePt t="61785" x="9845675" y="2582863"/>
          <p14:tracePt t="61791" x="9783763" y="2574925"/>
          <p14:tracePt t="61803" x="9693275" y="2574925"/>
          <p14:tracePt t="61820" x="9471025" y="2574925"/>
          <p14:tracePt t="61836" x="9144000" y="2574925"/>
          <p14:tracePt t="61853" x="8809038" y="2574925"/>
          <p14:tracePt t="61870" x="8526463" y="2552700"/>
          <p14:tracePt t="61886" x="8488363" y="2544763"/>
          <p14:tracePt t="61903" x="8458200" y="2536825"/>
          <p14:tracePt t="61952" x="8428038" y="2530475"/>
          <p14:tracePt t="61960" x="8374063" y="2506663"/>
          <p14:tracePt t="61970" x="8267700" y="2492375"/>
          <p14:tracePt t="61986" x="7840663" y="2460625"/>
          <p14:tracePt t="62003" x="7299325" y="2460625"/>
          <p14:tracePt t="62020" x="6621463" y="2460625"/>
          <p14:tracePt t="62036" x="5851525" y="2460625"/>
          <p14:tracePt t="62053" x="5151438" y="2460625"/>
          <p14:tracePt t="62070" x="4465638" y="2460625"/>
          <p14:tracePt t="62086" x="4321175" y="2460625"/>
          <p14:tracePt t="62103" x="4054475" y="2460625"/>
          <p14:tracePt t="62120" x="4030663" y="2460625"/>
          <p14:tracePt t="62137" x="4022725" y="2460625"/>
          <p14:tracePt t="62184" x="4008438" y="2454275"/>
          <p14:tracePt t="62191" x="3984625" y="2446338"/>
          <p14:tracePt t="62203" x="3924300" y="2430463"/>
          <p14:tracePt t="62220" x="3787775" y="2422525"/>
          <p14:tracePt t="62237" x="3679825" y="2392363"/>
          <p14:tracePt t="62253" x="3521075" y="2370138"/>
          <p14:tracePt t="62270" x="3306763" y="2332038"/>
          <p14:tracePt t="62287" x="3216275" y="2308225"/>
          <p14:tracePt t="62303" x="3178175" y="2301875"/>
          <p14:tracePt t="62320" x="3162300" y="2293938"/>
          <p14:tracePt t="62415" x="3154363" y="2293938"/>
          <p14:tracePt t="62431" x="3146425" y="2293938"/>
          <p14:tracePt t="62438" x="3140075" y="2293938"/>
          <p14:tracePt t="62447" x="3132138" y="2293938"/>
          <p14:tracePt t="62486" x="3124200" y="2293938"/>
          <p14:tracePt t="62535" x="3116263" y="2293938"/>
          <p14:tracePt t="62911" x="3108325" y="2293938"/>
          <p14:tracePt t="62935" x="3108325" y="2301875"/>
          <p14:tracePt t="62944" x="3116263" y="2308225"/>
          <p14:tracePt t="62953" x="3132138" y="2308225"/>
          <p14:tracePt t="62970" x="3146425" y="2332038"/>
          <p14:tracePt t="62987" x="3162300" y="2339975"/>
          <p14:tracePt t="63003" x="3178175" y="2346325"/>
          <p14:tracePt t="63020" x="3184525" y="2346325"/>
          <p14:tracePt t="63071" x="3200400" y="2346325"/>
          <p14:tracePt t="63095" x="3208338" y="2346325"/>
          <p14:tracePt t="63104" x="3222625" y="2346325"/>
          <p14:tracePt t="63112" x="3254375" y="2346325"/>
          <p14:tracePt t="63120" x="3292475" y="2346325"/>
          <p14:tracePt t="63137" x="3375025" y="2346325"/>
          <p14:tracePt t="63154" x="3459163" y="2346325"/>
          <p14:tracePt t="63170" x="3543300" y="2346325"/>
          <p14:tracePt t="63187" x="3573463" y="2346325"/>
          <p14:tracePt t="63204" x="3589338" y="2346325"/>
          <p14:tracePt t="63527" x="3597275" y="2346325"/>
          <p14:tracePt t="63537" x="3597275" y="2354263"/>
          <p14:tracePt t="63552" x="3611563" y="2354263"/>
          <p14:tracePt t="63559" x="3611563" y="2362200"/>
          <p14:tracePt t="64544" x="3619500" y="2384425"/>
          <p14:tracePt t="64551" x="3589338" y="2476500"/>
          <p14:tracePt t="64559" x="3543300" y="2598738"/>
          <p14:tracePt t="64571" x="3521075" y="2689225"/>
          <p14:tracePt t="64587" x="3482975" y="2865438"/>
          <p14:tracePt t="64604" x="3475038" y="3001963"/>
          <p14:tracePt t="64621" x="3467100" y="3070225"/>
          <p14:tracePt t="64638" x="3475038" y="3146425"/>
          <p14:tracePt t="64654" x="3521075" y="3184525"/>
          <p14:tracePt t="64671" x="3543300" y="3192463"/>
          <p14:tracePt t="64727" x="3551238" y="3192463"/>
          <p14:tracePt t="64735" x="3559175" y="3192463"/>
          <p14:tracePt t="64744" x="3589338" y="3192463"/>
          <p14:tracePt t="64754" x="3657600" y="3192463"/>
          <p14:tracePt t="64771" x="3832225" y="3146425"/>
          <p14:tracePt t="64788" x="4000500" y="3132138"/>
          <p14:tracePt t="64804" x="4168775" y="3101975"/>
          <p14:tracePt t="64821" x="4297363" y="3078163"/>
          <p14:tracePt t="64838" x="4435475" y="3070225"/>
          <p14:tracePt t="64855" x="4525963" y="3070225"/>
          <p14:tracePt t="64871" x="4640263" y="3070225"/>
          <p14:tracePt t="64887" x="4732338" y="3070225"/>
          <p14:tracePt t="64904" x="4822825" y="3070225"/>
          <p14:tracePt t="64921" x="4860925" y="3070225"/>
          <p14:tracePt t="64938" x="4876800" y="3070225"/>
          <p14:tracePt t="64955" x="4892675" y="3070225"/>
          <p14:tracePt t="64971" x="4937125" y="3086100"/>
          <p14:tracePt t="64988" x="5059363" y="3124200"/>
          <p14:tracePt t="65004" x="5227638" y="3154363"/>
          <p14:tracePt t="65007" x="5303838" y="3170238"/>
          <p14:tracePt t="65021" x="5387975" y="3170238"/>
          <p14:tracePt t="65038" x="5470525" y="3170238"/>
          <p14:tracePt t="65054" x="5486400" y="3170238"/>
          <p14:tracePt t="65103" x="5448300" y="3170238"/>
          <p14:tracePt t="65111" x="5394325" y="3170238"/>
          <p14:tracePt t="65121" x="5349875" y="3154363"/>
          <p14:tracePt t="65138" x="5235575" y="3154363"/>
          <p14:tracePt t="65154" x="5051425" y="3192463"/>
          <p14:tracePt t="65171" x="4732338" y="3292475"/>
          <p14:tracePt t="65188" x="4487863" y="3352800"/>
          <p14:tracePt t="65204" x="4275138" y="3413125"/>
          <p14:tracePt t="65221" x="4122738" y="3444875"/>
          <p14:tracePt t="65238" x="3932238" y="3451225"/>
          <p14:tracePt t="65255" x="3832225" y="3451225"/>
          <p14:tracePt t="65271" x="3733800" y="3451225"/>
          <p14:tracePt t="65288" x="3619500" y="3451225"/>
          <p14:tracePt t="65304" x="3482975" y="3436938"/>
          <p14:tracePt t="65321" x="3360738" y="3429000"/>
          <p14:tracePt t="65338" x="3284538" y="3398838"/>
          <p14:tracePt t="65354" x="3208338" y="3375025"/>
          <p14:tracePt t="65371" x="3154363" y="3336925"/>
          <p14:tracePt t="65388" x="3140075" y="3330575"/>
          <p14:tracePt t="65404" x="3140075" y="3322638"/>
          <p14:tracePt t="65421" x="3132138" y="3322638"/>
          <p14:tracePt t="65437" x="3124200" y="3314700"/>
          <p14:tracePt t="65454" x="3116263" y="3292475"/>
          <p14:tracePt t="65471" x="3116263" y="3276600"/>
          <p14:tracePt t="65487" x="3116263" y="3268663"/>
          <p14:tracePt t="65504" x="3116263" y="3260725"/>
          <p14:tracePt t="66304" x="3124200" y="3260725"/>
          <p14:tracePt t="66312" x="3154363" y="3268663"/>
          <p14:tracePt t="66321" x="3184525" y="3276600"/>
          <p14:tracePt t="66338" x="3260725" y="3298825"/>
          <p14:tracePt t="66355" x="3489325" y="3336925"/>
          <p14:tracePt t="66372" x="3641725" y="3344863"/>
          <p14:tracePt t="66388" x="3779838" y="3368675"/>
          <p14:tracePt t="66405" x="3940175" y="3390900"/>
          <p14:tracePt t="66421" x="4076700" y="3413125"/>
          <p14:tracePt t="66438" x="4191000" y="3421063"/>
          <p14:tracePt t="66455" x="4244975" y="3421063"/>
          <p14:tracePt t="66471" x="4267200" y="3421063"/>
          <p14:tracePt t="66488" x="4275138" y="3421063"/>
          <p14:tracePt t="76071" x="4283075" y="3421063"/>
          <p14:tracePt t="76087" x="4297363" y="3382963"/>
          <p14:tracePt t="76095" x="4389438" y="3146425"/>
          <p14:tracePt t="76108" x="4541838" y="2773363"/>
          <p14:tracePt t="76125" x="4732338" y="2057400"/>
          <p14:tracePt t="76142" x="4784725" y="1943100"/>
          <p14:tracePt t="76175" x="4784725" y="1989138"/>
          <p14:tracePt t="76192" x="4816475" y="2446338"/>
          <p14:tracePt t="76208" x="4816475" y="2925763"/>
          <p14:tracePt t="76225" x="4816475" y="3322638"/>
          <p14:tracePt t="76242" x="4816475" y="3717925"/>
          <p14:tracePt t="76258" x="4816475" y="3878263"/>
          <p14:tracePt t="76275" x="4816475" y="3894138"/>
          <p14:tracePt t="76308" x="4822825" y="3902075"/>
          <p14:tracePt t="76543" x="4838700" y="3902075"/>
          <p14:tracePt t="76551" x="4860925" y="3946525"/>
          <p14:tracePt t="76560" x="4876800" y="4000500"/>
          <p14:tracePt t="76575" x="4892675" y="4114800"/>
          <p14:tracePt t="76592" x="4892675" y="4237038"/>
          <p14:tracePt t="76608" x="4892675" y="4327525"/>
          <p14:tracePt t="76625" x="4868863" y="4427538"/>
          <p14:tracePt t="76642" x="4822825" y="4533900"/>
          <p14:tracePt t="76659" x="4792663" y="4602163"/>
          <p14:tracePt t="76675" x="4784725" y="4618038"/>
          <p14:tracePt t="76719" x="4800600" y="4579938"/>
          <p14:tracePt t="76727" x="4838700" y="4518025"/>
          <p14:tracePt t="76742" x="4860925" y="4473575"/>
          <p14:tracePt t="76759" x="4930775" y="4365625"/>
          <p14:tracePt t="76775" x="4975225" y="4313238"/>
          <p14:tracePt t="76793" x="4983163" y="4305300"/>
          <p14:tracePt t="76872" x="4983163" y="4297363"/>
          <p14:tracePt t="76879" x="5013325" y="4297363"/>
          <p14:tracePt t="76888" x="5059363" y="4283075"/>
          <p14:tracePt t="76895" x="5105400" y="4283075"/>
          <p14:tracePt t="76909" x="5159375" y="4283075"/>
          <p14:tracePt t="76925" x="5303838" y="4283075"/>
          <p14:tracePt t="76942" x="5570538" y="4283075"/>
          <p14:tracePt t="76959" x="5783263" y="4283075"/>
          <p14:tracePt t="76975" x="5927725" y="4283075"/>
          <p14:tracePt t="76992" x="6027738" y="4283075"/>
          <p14:tracePt t="77009" x="6057900" y="4283075"/>
          <p14:tracePt t="77079" x="6073775" y="4283075"/>
          <p14:tracePt t="77089" x="6073775" y="4221163"/>
          <p14:tracePt t="77095" x="6080125" y="4206875"/>
          <p14:tracePt t="77109" x="6088063" y="4191000"/>
          <p14:tracePt t="77125" x="6096000" y="4152900"/>
          <p14:tracePt t="77142" x="6118225" y="4114800"/>
          <p14:tracePt t="77159" x="6149975" y="4068763"/>
          <p14:tracePt t="77175" x="6194425" y="4046538"/>
          <p14:tracePt t="77192" x="6226175" y="4046538"/>
          <p14:tracePt t="77209" x="6240463" y="4046538"/>
          <p14:tracePt t="77225" x="6248400" y="4046538"/>
          <p14:tracePt t="77242" x="6256338" y="4046538"/>
          <p14:tracePt t="77259" x="6278563" y="4054475"/>
          <p14:tracePt t="77275" x="6354763" y="4221163"/>
          <p14:tracePt t="77292" x="6392863" y="4297363"/>
          <p14:tracePt t="77309" x="6392863" y="4321175"/>
          <p14:tracePt t="77325" x="6392863" y="4327525"/>
          <p14:tracePt t="77384" x="6392863" y="4321175"/>
          <p14:tracePt t="77391" x="6392863" y="4297363"/>
          <p14:tracePt t="77400" x="6392863" y="4251325"/>
          <p14:tracePt t="77410" x="6384925" y="4213225"/>
          <p14:tracePt t="77425" x="6392863" y="4106863"/>
          <p14:tracePt t="77442" x="6446838" y="4016375"/>
          <p14:tracePt t="77458" x="6515100" y="3946525"/>
          <p14:tracePt t="77475" x="6575425" y="3924300"/>
          <p14:tracePt t="77492" x="6591300" y="3924300"/>
          <p14:tracePt t="77509" x="6599238" y="3924300"/>
          <p14:tracePt t="77527" x="6599238" y="3946525"/>
          <p14:tracePt t="77542" x="6599238" y="4098925"/>
          <p14:tracePt t="77559" x="6545263" y="4191000"/>
          <p14:tracePt t="77575" x="6477000" y="4259263"/>
          <p14:tracePt t="77592" x="6392863" y="4259263"/>
          <p14:tracePt t="77609" x="6332538" y="4259263"/>
          <p14:tracePt t="77625" x="6332538" y="4251325"/>
          <p14:tracePt t="77642" x="6332538" y="4244975"/>
          <p14:tracePt t="77659" x="6346825" y="4168775"/>
          <p14:tracePt t="77675" x="6446838" y="4092575"/>
          <p14:tracePt t="77692" x="6575425" y="4038600"/>
          <p14:tracePt t="77709" x="6683375" y="4030663"/>
          <p14:tracePt t="77725" x="6697663" y="4030663"/>
          <p14:tracePt t="77759" x="6697663" y="4084638"/>
          <p14:tracePt t="77767" x="6667500" y="4137025"/>
          <p14:tracePt t="77775" x="6629400" y="4198938"/>
          <p14:tracePt t="77792" x="6537325" y="4259263"/>
          <p14:tracePt t="77810" x="6454775" y="4267200"/>
          <p14:tracePt t="77825" x="6408738" y="4259263"/>
          <p14:tracePt t="77842" x="6384925" y="4198938"/>
          <p14:tracePt t="77859" x="6384925" y="4106863"/>
          <p14:tracePt t="77875" x="6384925" y="3992563"/>
          <p14:tracePt t="77892" x="6400800" y="3932238"/>
          <p14:tracePt t="77909" x="6400800" y="3924300"/>
          <p14:tracePt t="77951" x="6408738" y="3924300"/>
          <p14:tracePt t="77959" x="6430963" y="3924300"/>
          <p14:tracePt t="77967" x="6446838" y="3924300"/>
          <p14:tracePt t="77975" x="6454775" y="3924300"/>
          <p14:tracePt t="78002" x="6461125" y="3924300"/>
          <p14:tracePt t="78009" x="6537325" y="3902075"/>
          <p14:tracePt t="78026" x="6773863" y="3687763"/>
          <p14:tracePt t="78042" x="6956425" y="3535363"/>
          <p14:tracePt t="78059" x="6988175" y="3505200"/>
          <p14:tracePt t="78076" x="6988175" y="3489325"/>
          <p14:tracePt t="78092" x="6988175" y="3413125"/>
          <p14:tracePt t="78109" x="6988175" y="3238500"/>
          <p14:tracePt t="78126" x="6988175" y="3230563"/>
          <p14:tracePt t="78223" x="6988175" y="3292475"/>
          <p14:tracePt t="78231" x="6988175" y="3398838"/>
          <p14:tracePt t="78242" x="6988175" y="3521075"/>
          <p14:tracePt t="78259" x="6988175" y="3894138"/>
          <p14:tracePt t="78276" x="6980238" y="4275138"/>
          <p14:tracePt t="78292" x="6918325" y="4495800"/>
          <p14:tracePt t="78311" x="6880225" y="4640263"/>
          <p14:tracePt t="78375" x="6873875" y="4640263"/>
          <p14:tracePt t="78383" x="6865938" y="4602163"/>
          <p14:tracePt t="78392" x="6842125" y="4549775"/>
          <p14:tracePt t="78409" x="6811963" y="4457700"/>
          <p14:tracePt t="78426" x="6789738" y="4365625"/>
          <p14:tracePt t="78443" x="6781800" y="4335463"/>
          <p14:tracePt t="78479" x="6773863" y="4335463"/>
          <p14:tracePt t="78492" x="6759575" y="4335463"/>
          <p14:tracePt t="78511" x="6735763" y="4335463"/>
          <p14:tracePt t="78526" x="6713538" y="4343400"/>
          <p14:tracePt t="78543" x="6705600" y="4343400"/>
          <p14:tracePt t="78583" x="6689725" y="4335463"/>
          <p14:tracePt t="78592" x="6675438" y="4283075"/>
          <p14:tracePt t="78609" x="6659563" y="4144963"/>
          <p14:tracePt t="78626" x="6651625" y="4030663"/>
          <p14:tracePt t="78642" x="6629400" y="3962400"/>
          <p14:tracePt t="78659" x="6629400" y="3940175"/>
          <p14:tracePt t="78676" x="6629400" y="3932238"/>
          <p14:tracePt t="78719" x="6613525" y="3924300"/>
          <p14:tracePt t="78727" x="6569075" y="3924300"/>
          <p14:tracePt t="78743" x="6545263" y="3916363"/>
          <p14:tracePt t="78759" x="6340475" y="3902075"/>
          <p14:tracePt t="78776" x="6172200" y="3932238"/>
          <p14:tracePt t="78793" x="6065838" y="3970338"/>
          <p14:tracePt t="78809" x="6065838" y="3978275"/>
          <p14:tracePt t="78826" x="6065838" y="3984625"/>
          <p14:tracePt t="78842" x="6073775" y="3992563"/>
          <p14:tracePt t="78860" x="6134100" y="3992563"/>
          <p14:tracePt t="78876" x="6240463" y="3992563"/>
          <p14:tracePt t="78893" x="6362700" y="3978275"/>
          <p14:tracePt t="78909" x="6446838" y="3962400"/>
          <p14:tracePt t="78926" x="6461125" y="3962400"/>
          <p14:tracePt t="78943" x="6469063" y="3962400"/>
          <p14:tracePt t="78959" x="6492875" y="3970338"/>
          <p14:tracePt t="78976" x="6561138" y="4098925"/>
          <p14:tracePt t="78993" x="6645275" y="4259263"/>
          <p14:tracePt t="79010" x="6713538" y="4365625"/>
          <p14:tracePt t="79026" x="6721475" y="4373563"/>
          <p14:tracePt t="79464" x="6675438" y="4359275"/>
          <p14:tracePt t="79471" x="6621463" y="4335463"/>
          <p14:tracePt t="79479" x="6591300" y="4327525"/>
          <p14:tracePt t="79493" x="6575425" y="4327525"/>
          <p14:tracePt t="79510" x="6523038" y="4321175"/>
          <p14:tracePt t="79526" x="6477000" y="4297363"/>
          <p14:tracePt t="79543" x="6316663" y="4305300"/>
          <p14:tracePt t="79560" x="6232525" y="4335463"/>
          <p14:tracePt t="79576" x="6142038" y="4365625"/>
          <p14:tracePt t="79593" x="6027738" y="4397375"/>
          <p14:tracePt t="79610" x="5913438" y="4419600"/>
          <p14:tracePt t="79626" x="5829300" y="4435475"/>
          <p14:tracePt t="79643" x="5775325" y="4435475"/>
          <p14:tracePt t="79660" x="5753100" y="4441825"/>
          <p14:tracePt t="79676" x="5730875" y="4441825"/>
          <p14:tracePt t="79711" x="5668963" y="4441825"/>
          <p14:tracePt t="79726" x="5616575" y="4435475"/>
          <p14:tracePt t="79743" x="5440363" y="4359275"/>
          <p14:tracePt t="79760" x="5318125" y="4289425"/>
          <p14:tracePt t="79776" x="5227638" y="4237038"/>
          <p14:tracePt t="79793" x="5181600" y="4191000"/>
          <p14:tracePt t="79810" x="5173663" y="4160838"/>
          <p14:tracePt t="79826" x="5159375" y="4137025"/>
          <p14:tracePt t="79843" x="5159375" y="4114800"/>
          <p14:tracePt t="79860" x="5159375" y="4098925"/>
          <p14:tracePt t="79876" x="5159375" y="4084638"/>
          <p14:tracePt t="79893" x="5159375" y="4068763"/>
          <p14:tracePt t="79911" x="5159375" y="4060825"/>
          <p14:tracePt t="79967" x="5159375" y="4054475"/>
          <p14:tracePt t="79983" x="5159375" y="4046538"/>
          <p14:tracePt t="79991" x="5159375" y="4038600"/>
          <p14:tracePt t="79999" x="5159375" y="4030663"/>
          <p14:tracePt t="80010" x="5159375" y="4016375"/>
          <p14:tracePt t="80026" x="5159375" y="3992563"/>
          <p14:tracePt t="80043" x="5165725" y="3970338"/>
          <p14:tracePt t="80060" x="5173663" y="3954463"/>
          <p14:tracePt t="80076" x="5173663" y="3940175"/>
          <p14:tracePt t="80093" x="5173663" y="3916363"/>
          <p14:tracePt t="80110" x="5165725" y="3870325"/>
          <p14:tracePt t="80126" x="5143500" y="3848100"/>
          <p14:tracePt t="80143" x="5006975" y="3779838"/>
          <p14:tracePt t="80160" x="4899025" y="3749675"/>
          <p14:tracePt t="80176" x="4762500" y="3749675"/>
          <p14:tracePt t="80193" x="4632325" y="3779838"/>
          <p14:tracePt t="80210" x="4479925" y="3870325"/>
          <p14:tracePt t="80227" x="4389438" y="3954463"/>
          <p14:tracePt t="80243" x="4321175" y="4038600"/>
          <p14:tracePt t="80260" x="4251325" y="4137025"/>
          <p14:tracePt t="80276" x="4237038" y="4237038"/>
          <p14:tracePt t="80293" x="4237038" y="4305300"/>
          <p14:tracePt t="80310" x="4251325" y="4427538"/>
          <p14:tracePt t="80326" x="4289425" y="4487863"/>
          <p14:tracePt t="80343" x="4457700" y="4625975"/>
          <p14:tracePt t="80360" x="4678363" y="4678363"/>
          <p14:tracePt t="80377" x="4975225" y="4678363"/>
          <p14:tracePt t="80393" x="5265738" y="4632325"/>
          <p14:tracePt t="80410" x="5440363" y="4525963"/>
          <p14:tracePt t="80426" x="5502275" y="4427538"/>
          <p14:tracePt t="80443" x="5516563" y="4343400"/>
          <p14:tracePt t="80459" x="5464175" y="4229100"/>
          <p14:tracePt t="80476" x="5318125" y="4114800"/>
          <p14:tracePt t="80493" x="5045075" y="3970338"/>
          <p14:tracePt t="80510" x="4579938" y="3870325"/>
          <p14:tracePt t="80526" x="4397375" y="3870325"/>
          <p14:tracePt t="80543" x="4313238" y="3940175"/>
          <p14:tracePt t="80560" x="4283075" y="4068763"/>
          <p14:tracePt t="80576" x="4289425" y="4191000"/>
          <p14:tracePt t="80593" x="4381500" y="4305300"/>
          <p14:tracePt t="80610" x="4541838" y="4397375"/>
          <p14:tracePt t="80626" x="4740275" y="4403725"/>
          <p14:tracePt t="80643" x="4930775" y="4397375"/>
          <p14:tracePt t="80660" x="5006975" y="4335463"/>
          <p14:tracePt t="80676" x="5037138" y="4251325"/>
          <p14:tracePt t="80693" x="5037138" y="4114800"/>
          <p14:tracePt t="80710" x="4860925" y="3946525"/>
          <p14:tracePt t="80726" x="4708525" y="3886200"/>
          <p14:tracePt t="80743" x="4648200" y="3878263"/>
          <p14:tracePt t="80760" x="4632325" y="3878263"/>
          <p14:tracePt t="80799" x="4632325" y="3894138"/>
          <p14:tracePt t="80810" x="4648200" y="3902075"/>
          <p14:tracePt t="80870" x="4656138" y="3878263"/>
          <p14:tracePt t="80878" x="4656138" y="3840163"/>
          <p14:tracePt t="80886" x="4640263" y="3763963"/>
          <p14:tracePt t="80894" x="4587875" y="3679825"/>
          <p14:tracePt t="80910" x="4427538" y="3352800"/>
          <p14:tracePt t="80926" x="4144963" y="2941638"/>
          <p14:tracePt t="80943" x="3840163" y="2498725"/>
          <p14:tracePt t="80960" x="3649663" y="2232025"/>
          <p14:tracePt t="80976" x="3581400" y="2125663"/>
          <p14:tracePt t="80993" x="3565525" y="2095500"/>
          <p14:tracePt t="81046" x="3559175" y="2095500"/>
          <p14:tracePt t="81054" x="3535363" y="2095500"/>
          <p14:tracePt t="81062" x="3505200" y="2087563"/>
          <p14:tracePt t="81076" x="3459163" y="2087563"/>
          <p14:tracePt t="81093" x="3292475" y="2087563"/>
          <p14:tracePt t="81110" x="3086100" y="2087563"/>
          <p14:tracePt t="81126" x="3001963" y="2087563"/>
          <p14:tracePt t="81143" x="2994025" y="2087563"/>
          <p14:tracePt t="81183" x="3040063" y="2087563"/>
          <p14:tracePt t="81193" x="3101975" y="2087563"/>
          <p14:tracePt t="81210" x="3314700" y="2087563"/>
          <p14:tracePt t="81226" x="3559175" y="2087563"/>
          <p14:tracePt t="81243" x="3703638" y="2087563"/>
          <p14:tracePt t="81279" x="3703638" y="2095500"/>
          <p14:tracePt t="81294" x="3581400" y="2201863"/>
          <p14:tracePt t="81311" x="3344863" y="2293938"/>
          <p14:tracePt t="81327" x="3032125" y="2384425"/>
          <p14:tracePt t="81344" x="2857500" y="2400300"/>
          <p14:tracePt t="81360" x="2841625" y="2400300"/>
          <p14:tracePt t="81377" x="2841625" y="2416175"/>
          <p14:tracePt t="81394" x="2949575" y="2430463"/>
          <p14:tracePt t="81410" x="3170238" y="2446338"/>
          <p14:tracePt t="81426" x="3521075" y="2446338"/>
          <p14:tracePt t="81443" x="3649663" y="2446338"/>
          <p14:tracePt t="81460" x="3665538" y="2446338"/>
          <p14:tracePt t="81476" x="3649663" y="2446338"/>
          <p14:tracePt t="81493" x="3543300" y="2446338"/>
          <p14:tracePt t="81510" x="3330575" y="2446338"/>
          <p14:tracePt t="81527" x="3306763" y="2446338"/>
          <p14:tracePt t="81559" x="3330575" y="2446338"/>
          <p14:tracePt t="81567" x="3406775" y="2468563"/>
          <p14:tracePt t="81577" x="3521075" y="2484438"/>
          <p14:tracePt t="81594" x="3894138" y="2492375"/>
          <p14:tracePt t="81611" x="4152900" y="2544763"/>
          <p14:tracePt t="81627" x="4213225" y="2544763"/>
          <p14:tracePt t="81673" x="4183063" y="2536825"/>
          <p14:tracePt t="81679" x="4152900" y="2536825"/>
          <p14:tracePt t="81694" x="4122738" y="2530475"/>
          <p14:tracePt t="81751" x="4152900" y="2530475"/>
          <p14:tracePt t="81759" x="4213225" y="2544763"/>
          <p14:tracePt t="81767" x="4275138" y="2552700"/>
          <p14:tracePt t="81777" x="4389438" y="2560638"/>
          <p14:tracePt t="81794" x="4564063" y="2560638"/>
          <p14:tracePt t="82583" x="4579938" y="2568575"/>
          <p14:tracePt t="82592" x="4648200" y="2674938"/>
          <p14:tracePt t="82599" x="4830763" y="2941638"/>
          <p14:tracePt t="82611" x="4968875" y="3132138"/>
          <p14:tracePt t="82627" x="5273675" y="3619500"/>
          <p14:tracePt t="82644" x="5570538" y="4130675"/>
          <p14:tracePt t="82661" x="5845175" y="4473575"/>
          <p14:tracePt t="82677" x="6042025" y="4686300"/>
          <p14:tracePt t="82694" x="6232525" y="4784725"/>
          <p14:tracePt t="82711" x="6278563" y="4792663"/>
          <p14:tracePt t="82727" x="6286500" y="4792663"/>
          <p14:tracePt t="82744" x="6346825" y="4754563"/>
          <p14:tracePt t="82761" x="6392863" y="4656138"/>
          <p14:tracePt t="82777" x="6454775" y="4487863"/>
          <p14:tracePt t="82794" x="6515100" y="4305300"/>
          <p14:tracePt t="82811" x="6553200" y="4198938"/>
          <p14:tracePt t="82827" x="6583363" y="4137025"/>
          <p14:tracePt t="82844" x="6591300" y="4114800"/>
          <p14:tracePt t="82944" x="6591300" y="4106863"/>
          <p14:tracePt t="82951" x="6553200" y="4106863"/>
          <p14:tracePt t="82961" x="6507163" y="4122738"/>
          <p14:tracePt t="82977" x="6384925" y="4168775"/>
          <p14:tracePt t="82994" x="6294438" y="4168775"/>
          <p14:tracePt t="83011" x="6248400" y="4160838"/>
          <p14:tracePt t="83028" x="6226175" y="4137025"/>
          <p14:tracePt t="83044" x="6210300" y="4092575"/>
          <p14:tracePt t="83061" x="6202363" y="4016375"/>
          <p14:tracePt t="83078" x="6180138" y="3932238"/>
          <p14:tracePt t="83094" x="6149975" y="3840163"/>
          <p14:tracePt t="83111" x="6126163" y="3794125"/>
          <p14:tracePt t="83127" x="6118225" y="3771900"/>
          <p14:tracePt t="83224" x="6111875" y="3771900"/>
          <p14:tracePt t="83263" x="6103938" y="3771900"/>
          <p14:tracePt t="83271" x="6088063" y="3771900"/>
          <p14:tracePt t="83279" x="6080125" y="3771900"/>
          <p14:tracePt t="83295" x="6057900" y="3771900"/>
          <p14:tracePt t="83311" x="5997575" y="3794125"/>
          <p14:tracePt t="83328" x="5989638" y="3794125"/>
          <p14:tracePt t="83903" x="5989638" y="3840163"/>
          <p14:tracePt t="83913" x="5989638" y="3946525"/>
          <p14:tracePt t="83919" x="5989638" y="4060825"/>
          <p14:tracePt t="83928" x="5989638" y="4168775"/>
          <p14:tracePt t="83944" x="5959475" y="4427538"/>
          <p14:tracePt t="83961" x="5943600" y="4587875"/>
          <p14:tracePt t="83979" x="5943600" y="4640263"/>
          <p14:tracePt t="83996" x="5943600" y="4656138"/>
          <p14:tracePt t="84087" x="5943600" y="4632325"/>
          <p14:tracePt t="84096" x="5943600" y="4602163"/>
          <p14:tracePt t="84103" x="5959475" y="4564063"/>
          <p14:tracePt t="84113" x="5989638" y="4525963"/>
          <p14:tracePt t="84128" x="6073775" y="4479925"/>
          <p14:tracePt t="84145" x="6226175" y="4427538"/>
          <p14:tracePt t="84161" x="6378575" y="4381500"/>
          <p14:tracePt t="84178" x="6507163" y="4365625"/>
          <p14:tracePt t="84195" x="6561138" y="4359275"/>
          <p14:tracePt t="84264" x="6545263" y="4351338"/>
          <p14:tracePt t="84271" x="6507163" y="4335463"/>
          <p14:tracePt t="84280" x="6438900" y="4313238"/>
          <p14:tracePt t="84295" x="6332538" y="4305300"/>
          <p14:tracePt t="84311" x="6270625" y="4305300"/>
          <p14:tracePt t="84328" x="6264275" y="4305300"/>
          <p14:tracePt t="84375" x="6278563" y="4305300"/>
          <p14:tracePt t="84383" x="6308725" y="4313238"/>
          <p14:tracePt t="84395" x="6340475" y="4321175"/>
          <p14:tracePt t="84412" x="6423025" y="4321175"/>
          <p14:tracePt t="84429" x="6484938" y="4335463"/>
          <p14:tracePt t="84444" x="6492875" y="4343400"/>
          <p14:tracePt t="88167" x="6484938" y="4343400"/>
          <p14:tracePt t="88175" x="6454775" y="4359275"/>
          <p14:tracePt t="88183" x="6392863" y="4373563"/>
          <p14:tracePt t="88196" x="6384925" y="4373563"/>
        </p14:tracePtLst>
      </p14:laserTrace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3533271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/>
              <a:t>The Profit Function</a:t>
            </a:r>
            <a:endParaRPr lang="en-US" altLang="en-US" dirty="0"/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/>
              <a:t>is difference between of </a:t>
            </a:r>
            <a:r>
              <a:rPr lang="en-US" altLang="en-US" b="1" dirty="0"/>
              <a:t>Revenue Function             </a:t>
            </a:r>
            <a:r>
              <a:rPr lang="en-US" altLang="en-US" dirty="0"/>
              <a:t>and  </a:t>
            </a:r>
            <a:r>
              <a:rPr lang="en-US" altLang="en-US" b="1" dirty="0"/>
              <a:t>Cost Function</a:t>
            </a:r>
            <a:endParaRPr lang="en-US" altLang="en-US" dirty="0"/>
          </a:p>
          <a:p>
            <a:pPr>
              <a:defRPr/>
            </a:pPr>
            <a:endParaRPr lang="en-US" altLang="en-US" dirty="0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58320706"/>
              </p:ext>
            </p:extLst>
          </p:nvPr>
        </p:nvGraphicFramePr>
        <p:xfrm>
          <a:off x="4367213" y="4446588"/>
          <a:ext cx="2794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396800" imgH="253800" progId="Equation.DSMT4">
                  <p:embed/>
                </p:oleObj>
              </mc:Choice>
              <mc:Fallback>
                <p:oleObj name="Equation" r:id="rId4" imgW="1396800" imgH="253800" progId="Equation.DSMT4">
                  <p:embed/>
                  <p:pic>
                    <p:nvPicPr>
                      <p:cNvPr id="1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67213" y="4446588"/>
                        <a:ext cx="2794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857458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5368"/>
    </mc:Choice>
    <mc:Fallback xmlns="">
      <p:transition advTm="753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17696" x="6378575" y="4373563"/>
          <p14:tracePt t="17703" x="6346825" y="4373563"/>
          <p14:tracePt t="17711" x="6264275" y="4373563"/>
          <p14:tracePt t="17722" x="6164263" y="4373563"/>
          <p14:tracePt t="17739" x="5989638" y="4351338"/>
          <p14:tracePt t="17756" x="5768975" y="4587875"/>
          <p14:tracePt t="17773" x="5622925" y="4784725"/>
          <p14:tracePt t="17790" x="5508625" y="4937125"/>
          <p14:tracePt t="17807" x="5364163" y="5105400"/>
          <p14:tracePt t="17822" x="5318125" y="5127625"/>
          <p14:tracePt t="17840" x="5295900" y="5135563"/>
          <p14:tracePt t="17879" x="5287963" y="5135563"/>
          <p14:tracePt t="17903" x="5280025" y="5127625"/>
          <p14:tracePt t="17911" x="5273675" y="5127625"/>
          <p14:tracePt t="17923" x="5273675" y="5113338"/>
          <p14:tracePt t="17939" x="5273675" y="5045075"/>
          <p14:tracePt t="17956" x="5257800" y="5006975"/>
          <p14:tracePt t="17973" x="5235575" y="4983163"/>
          <p14:tracePt t="17989" x="5173663" y="4953000"/>
          <p14:tracePt t="18007" x="5021263" y="4930775"/>
          <p14:tracePt t="18023" x="4846638" y="4930775"/>
          <p14:tracePt t="18040" x="4694238" y="4983163"/>
          <p14:tracePt t="18056" x="4632325" y="4991100"/>
          <p14:tracePt t="18073" x="4610100" y="4991100"/>
          <p14:tracePt t="18089" x="4587875" y="4846638"/>
          <p14:tracePt t="18107" x="4587875" y="4365625"/>
          <p14:tracePt t="18123" x="4587875" y="3810000"/>
          <p14:tracePt t="18139" x="4587875" y="3230563"/>
          <p14:tracePt t="18156" x="4518025" y="2697163"/>
          <p14:tracePt t="18159" x="4449763" y="2430463"/>
          <p14:tracePt t="18173" x="4365625" y="2232025"/>
          <p14:tracePt t="18190" x="4144963" y="1858963"/>
          <p14:tracePt t="18207" x="4030663" y="1768475"/>
          <p14:tracePt t="18223" x="3932238" y="1736725"/>
          <p14:tracePt t="18240" x="3848100" y="1722438"/>
          <p14:tracePt t="18256" x="3832225" y="1722438"/>
          <p14:tracePt t="18289" x="3825875" y="1722438"/>
          <p14:tracePt t="18343" x="3825875" y="1714500"/>
          <p14:tracePt t="18351" x="3825875" y="1684338"/>
          <p14:tracePt t="18359" x="3810000" y="1608138"/>
          <p14:tracePt t="18373" x="3763963" y="1531938"/>
          <p14:tracePt t="18390" x="3673475" y="1431925"/>
          <p14:tracePt t="18406" x="3513138" y="1393825"/>
          <p14:tracePt t="18424" x="3306763" y="1379538"/>
          <p14:tracePt t="18439" x="2827338" y="1516063"/>
          <p14:tracePt t="18456" x="2460625" y="1768475"/>
          <p14:tracePt t="18473" x="2201863" y="2035175"/>
          <p14:tracePt t="18490" x="2117725" y="2187575"/>
          <p14:tracePt t="18506" x="2117725" y="2225675"/>
          <p14:tracePt t="18523" x="2163763" y="2247900"/>
          <p14:tracePt t="18540" x="2247900" y="2270125"/>
          <p14:tracePt t="18556" x="2354263" y="2293938"/>
          <p14:tracePt t="18572" x="2430463" y="2301875"/>
          <p14:tracePt t="18589" x="2454275" y="2301875"/>
          <p14:tracePt t="18650" x="2460625" y="2301875"/>
          <p14:tracePt t="18655" x="2468563" y="2301875"/>
          <p14:tracePt t="18663" x="2468563" y="2308225"/>
          <p14:tracePt t="18673" x="2476500" y="2308225"/>
          <p14:tracePt t="18690" x="2552700" y="2332038"/>
          <p14:tracePt t="18706" x="2689225" y="2362200"/>
          <p14:tracePt t="18723" x="2979738" y="2370138"/>
          <p14:tracePt t="18741" x="3306763" y="2370138"/>
          <p14:tracePt t="18756" x="3451225" y="2354263"/>
          <p14:tracePt t="18773" x="3459163" y="2354263"/>
          <p14:tracePt t="19055" x="3489325" y="2354263"/>
          <p14:tracePt t="19064" x="3725863" y="2354263"/>
          <p14:tracePt t="19073" x="3978275" y="2460625"/>
          <p14:tracePt t="19090" x="4403725" y="2797175"/>
          <p14:tracePt t="19106" x="4792663" y="3284538"/>
          <p14:tracePt t="19123" x="5075238" y="3902075"/>
          <p14:tracePt t="19140" x="5273675" y="4487863"/>
          <p14:tracePt t="19156" x="5349875" y="4968875"/>
          <p14:tracePt t="19159" x="5349875" y="5127625"/>
          <p14:tracePt t="19173" x="5349875" y="5265738"/>
          <p14:tracePt t="19190" x="5227638" y="5440363"/>
          <p14:tracePt t="19206" x="5151438" y="5464175"/>
          <p14:tracePt t="19223" x="5089525" y="5464175"/>
          <p14:tracePt t="19240" x="5075238" y="5456238"/>
          <p14:tracePt t="19256" x="5067300" y="5440363"/>
          <p14:tracePt t="19273" x="5067300" y="5364163"/>
          <p14:tracePt t="19290" x="5067300" y="5303838"/>
          <p14:tracePt t="19306" x="5097463" y="5257800"/>
          <p14:tracePt t="19323" x="5105400" y="5241925"/>
          <p14:tracePt t="19359" x="5097463" y="5287963"/>
          <p14:tracePt t="19373" x="5067300" y="5356225"/>
          <p14:tracePt t="19390" x="4906963" y="5562600"/>
          <p14:tracePt t="19406" x="4830763" y="5622925"/>
          <p14:tracePt t="19440" x="4822825" y="5622925"/>
          <p14:tracePt t="19457" x="4830763" y="5516563"/>
          <p14:tracePt t="19473" x="4876800" y="5341938"/>
          <p14:tracePt t="19490" x="4906963" y="5203825"/>
          <p14:tracePt t="19507" x="4914900" y="5135563"/>
          <p14:tracePt t="19523" x="4914900" y="5113338"/>
          <p14:tracePt t="19540" x="4914900" y="5105400"/>
          <p14:tracePt t="19556" x="4860925" y="5105400"/>
          <p14:tracePt t="19573" x="4816475" y="5097463"/>
          <p14:tracePt t="19590" x="4762500" y="5113338"/>
          <p14:tracePt t="19655" x="4770438" y="5113338"/>
          <p14:tracePt t="19663" x="4784725" y="5105400"/>
          <p14:tracePt t="19673" x="4792663" y="5097463"/>
          <p14:tracePt t="19759" x="4784725" y="5097463"/>
          <p14:tracePt t="19767" x="4732338" y="5083175"/>
          <p14:tracePt t="19775" x="4716463" y="5083175"/>
          <p14:tracePt t="19790" x="4678363" y="5067300"/>
          <p14:tracePt t="19807" x="4670425" y="5067300"/>
          <p14:tracePt t="19840" x="4664075" y="5067300"/>
          <p14:tracePt t="19879" x="4664075" y="5059363"/>
          <p14:tracePt t="20856" x="4664075" y="5051425"/>
          <p14:tracePt t="20863" x="4670425" y="5037138"/>
          <p14:tracePt t="20874" x="4702175" y="4975225"/>
          <p14:tracePt t="20890" x="4762500" y="4822825"/>
          <p14:tracePt t="20907" x="4838700" y="4724400"/>
          <p14:tracePt t="20924" x="4930775" y="4579938"/>
          <p14:tracePt t="20940" x="5075238" y="4427538"/>
          <p14:tracePt t="20957" x="5235575" y="4244975"/>
          <p14:tracePt t="20974" x="5456238" y="3978275"/>
          <p14:tracePt t="20990" x="5661025" y="3749675"/>
          <p14:tracePt t="21007" x="5829300" y="3611563"/>
          <p14:tracePt t="21024" x="5943600" y="3467100"/>
          <p14:tracePt t="21040" x="6042025" y="3344863"/>
          <p14:tracePt t="21057" x="6134100" y="3254375"/>
          <p14:tracePt t="21074" x="6210300" y="3178175"/>
          <p14:tracePt t="21090" x="6294438" y="3101975"/>
          <p14:tracePt t="21107" x="6324600" y="3086100"/>
          <p14:tracePt t="21124" x="6346825" y="3078163"/>
          <p14:tracePt t="21141" x="6384925" y="3070225"/>
          <p14:tracePt t="21157" x="6438900" y="3070225"/>
          <p14:tracePt t="21160" x="6469063" y="3070225"/>
          <p14:tracePt t="21174" x="6515100" y="3070225"/>
          <p14:tracePt t="21190" x="6530975" y="3063875"/>
          <p14:tracePt t="21207" x="6537325" y="3063875"/>
          <p14:tracePt t="21224" x="6553200" y="3055938"/>
          <p14:tracePt t="21320" x="6553200" y="3063875"/>
          <p14:tracePt t="21327" x="6523038" y="3094038"/>
          <p14:tracePt t="21341" x="6469063" y="3132138"/>
          <p14:tracePt t="21357" x="6264275" y="3230563"/>
          <p14:tracePt t="21374" x="5821363" y="3352800"/>
          <p14:tracePt t="21390" x="5661025" y="3375025"/>
          <p14:tracePt t="21407" x="5646738" y="3375025"/>
          <p14:tracePt t="21441" x="5707063" y="3375025"/>
          <p14:tracePt t="21457" x="5859463" y="3360738"/>
          <p14:tracePt t="21474" x="6049963" y="3306763"/>
          <p14:tracePt t="21491" x="6202363" y="3276600"/>
          <p14:tracePt t="21507" x="6264275" y="3254375"/>
          <p14:tracePt t="21543" x="6264275" y="3246438"/>
          <p14:tracePt t="21557" x="6194425" y="3230563"/>
          <p14:tracePt t="21574" x="6019800" y="3178175"/>
          <p14:tracePt t="21590" x="5722938" y="3124200"/>
          <p14:tracePt t="21607" x="5578475" y="3124200"/>
          <p14:tracePt t="21641" x="5592763" y="3124200"/>
          <p14:tracePt t="21658" x="5707063" y="3132138"/>
          <p14:tracePt t="21674" x="5883275" y="3132138"/>
          <p14:tracePt t="21691" x="6042025" y="3132138"/>
          <p14:tracePt t="21707" x="6065838" y="3132138"/>
          <p14:tracePt t="21741" x="6011863" y="3132138"/>
          <p14:tracePt t="21758" x="5851525" y="3101975"/>
          <p14:tracePt t="21774" x="5807075" y="3094038"/>
          <p14:tracePt t="21791" x="5768975" y="3094038"/>
          <p14:tracePt t="21824" x="5775325" y="3094038"/>
          <p14:tracePt t="21841" x="5837238" y="3094038"/>
          <p14:tracePt t="21858" x="5905500" y="3094038"/>
          <p14:tracePt t="21874" x="5927725" y="3101975"/>
          <p14:tracePt t="22079" x="5951538" y="3101975"/>
          <p14:tracePt t="22087" x="5997575" y="3101975"/>
          <p14:tracePt t="22095" x="6080125" y="3116263"/>
          <p14:tracePt t="22107" x="6194425" y="3140075"/>
          <p14:tracePt t="22124" x="6492875" y="3140075"/>
          <p14:tracePt t="22141" x="6804025" y="3140075"/>
          <p14:tracePt t="22158" x="7102475" y="3140075"/>
          <p14:tracePt t="22174" x="7140575" y="3140075"/>
          <p14:tracePt t="22319" x="7154863" y="3140075"/>
          <p14:tracePt t="22327" x="7192963" y="3140075"/>
          <p14:tracePt t="22341" x="7239000" y="3132138"/>
          <p14:tracePt t="22359" x="7437438" y="3116263"/>
          <p14:tracePt t="22374" x="7497763" y="3116263"/>
          <p14:tracePt t="22391" x="7559675" y="3108325"/>
          <p14:tracePt t="22574" x="7566025" y="3170238"/>
          <p14:tracePt t="22582" x="7551738" y="3330575"/>
          <p14:tracePt t="22590" x="7489825" y="3521075"/>
          <p14:tracePt t="22607" x="7307263" y="3908425"/>
          <p14:tracePt t="22624" x="7018338" y="4343400"/>
          <p14:tracePt t="22641" x="6735763" y="4648200"/>
          <p14:tracePt t="22658" x="6430963" y="4884738"/>
          <p14:tracePt t="22674" x="6248400" y="4968875"/>
          <p14:tracePt t="22691" x="6172200" y="5006975"/>
          <p14:tracePt t="22708" x="6149975" y="5013325"/>
          <p14:tracePt t="22724" x="6142038" y="5013325"/>
          <p14:tracePt t="22741" x="6126163" y="5013325"/>
          <p14:tracePt t="22759" x="6019800" y="5013325"/>
          <p14:tracePt t="22774" x="5859463" y="4983163"/>
          <p14:tracePt t="22791" x="5661025" y="4983163"/>
          <p14:tracePt t="22809" x="5502275" y="4983163"/>
          <p14:tracePt t="22824" x="5418138" y="5006975"/>
          <p14:tracePt t="22841" x="5394325" y="5037138"/>
          <p14:tracePt t="22858" x="5380038" y="5059363"/>
          <p14:tracePt t="22875" x="5380038" y="5097463"/>
          <p14:tracePt t="22891" x="5380038" y="5121275"/>
          <p14:tracePt t="22908" x="5380038" y="5127625"/>
          <p14:tracePt t="22999" x="5387975" y="5127625"/>
          <p14:tracePt t="23031" x="5387975" y="5121275"/>
          <p14:tracePt t="24119" x="5387975" y="5113338"/>
          <p14:tracePt t="24127" x="5426075" y="5029200"/>
          <p14:tracePt t="24135" x="5494338" y="4906963"/>
          <p14:tracePt t="24143" x="5532438" y="4854575"/>
          <p14:tracePt t="24158" x="5608638" y="4762500"/>
          <p14:tracePt t="24175" x="5668963" y="4678363"/>
          <p14:tracePt t="24192" x="5684838" y="4656138"/>
          <p14:tracePt t="24368" x="5684838" y="4702175"/>
          <p14:tracePt t="24375" x="5684838" y="4762500"/>
          <p14:tracePt t="24384" x="5684838" y="4816475"/>
          <p14:tracePt t="24391" x="5684838" y="4868863"/>
          <p14:tracePt t="24408" x="5676900" y="4937125"/>
          <p14:tracePt t="24425" x="5661025" y="4960938"/>
          <p14:tracePt t="24442" x="5638800" y="4968875"/>
          <p14:tracePt t="24460" x="5622925" y="4968875"/>
          <p14:tracePt t="24475" x="5608638" y="4960938"/>
          <p14:tracePt t="24492" x="5584825" y="4876800"/>
          <p14:tracePt t="24509" x="5554663" y="4732338"/>
          <p14:tracePt t="24525" x="5540375" y="4618038"/>
          <p14:tracePt t="24542" x="5532438" y="4525963"/>
          <p14:tracePt t="24558" x="5532438" y="4518025"/>
          <p14:tracePt t="24632" x="5578475" y="4549775"/>
          <p14:tracePt t="24639" x="5622925" y="4618038"/>
          <p14:tracePt t="24648" x="5668963" y="4702175"/>
          <p14:tracePt t="24660" x="5707063" y="4770438"/>
          <p14:tracePt t="24675" x="5821363" y="4892675"/>
          <p14:tracePt t="24692" x="5913438" y="4960938"/>
          <p14:tracePt t="24708" x="5935663" y="4960938"/>
          <p14:tracePt t="24743" x="5951538" y="4960938"/>
          <p14:tracePt t="24758" x="5965825" y="4860925"/>
          <p14:tracePt t="24775" x="5965825" y="4822825"/>
          <p14:tracePt t="24792" x="5965825" y="4770438"/>
          <p14:tracePt t="24808" x="5965825" y="4746625"/>
          <p14:tracePt t="25295" x="5905500" y="4732338"/>
          <p14:tracePt t="25306" x="5775325" y="4716463"/>
          <p14:tracePt t="25311" x="5684838" y="4686300"/>
          <p14:tracePt t="25325" x="5584825" y="4656138"/>
          <p14:tracePt t="25342" x="5311775" y="4594225"/>
          <p14:tracePt t="25359" x="4533900" y="4511675"/>
          <p14:tracePt t="25375" x="4068763" y="4397375"/>
          <p14:tracePt t="25392" x="3444875" y="4206875"/>
          <p14:tracePt t="25409" x="2987675" y="4054475"/>
          <p14:tracePt t="25425" x="2606675" y="3878263"/>
          <p14:tracePt t="25442" x="2476500" y="3802063"/>
          <p14:tracePt t="25459" x="2454275" y="3794125"/>
          <p14:tracePt t="25559" x="2446338" y="3794125"/>
          <p14:tracePt t="25567" x="2446338" y="3787775"/>
          <p14:tracePt t="25575" x="2438400" y="3787775"/>
          <p14:tracePt t="25592" x="2416175" y="3771900"/>
          <p14:tracePt t="25608" x="2400300" y="3756025"/>
          <p14:tracePt t="25625" x="2392363" y="3756025"/>
          <p14:tracePt t="25659" x="2384425" y="3756025"/>
          <p14:tracePt t="25767" x="2384425" y="3771900"/>
          <p14:tracePt t="25775" x="2384425" y="3779838"/>
          <p14:tracePt t="25783" x="2392363" y="3794125"/>
          <p14:tracePt t="25792" x="2408238" y="3817938"/>
          <p14:tracePt t="25809" x="2506663" y="3856038"/>
          <p14:tracePt t="25826" x="2582863" y="3870325"/>
          <p14:tracePt t="25842" x="2697163" y="3878263"/>
          <p14:tracePt t="25860" x="2873375" y="3870325"/>
          <p14:tracePt t="25875" x="3009900" y="3825875"/>
          <p14:tracePt t="25892" x="3078163" y="3779838"/>
          <p14:tracePt t="25909" x="3116263" y="3756025"/>
          <p14:tracePt t="25926" x="3124200" y="3749675"/>
          <p14:tracePt t="25983" x="3132138" y="3749675"/>
          <p14:tracePt t="25992" x="3146425" y="3749675"/>
          <p14:tracePt t="25999" x="3178175" y="3749675"/>
          <p14:tracePt t="26009" x="3200400" y="3749675"/>
          <p14:tracePt t="26026" x="3254375" y="3749675"/>
          <p14:tracePt t="26042" x="3298825" y="3749675"/>
          <p14:tracePt t="26059" x="3368675" y="3749675"/>
          <p14:tracePt t="26076" x="3413125" y="3771900"/>
          <p14:tracePt t="26092" x="3436938" y="3779838"/>
          <p14:tracePt t="26159" x="3444875" y="3779838"/>
          <p14:tracePt t="26167" x="3444875" y="3794125"/>
          <p14:tracePt t="26178" x="3444875" y="3817938"/>
          <p14:tracePt t="26192" x="3444875" y="3848100"/>
          <p14:tracePt t="26209" x="3444875" y="3902075"/>
          <p14:tracePt t="26226" x="3444875" y="3946525"/>
          <p14:tracePt t="26242" x="3451225" y="3992563"/>
          <p14:tracePt t="26259" x="3482975" y="4030663"/>
          <p14:tracePt t="26276" x="3559175" y="4098925"/>
          <p14:tracePt t="26292" x="3695700" y="4175125"/>
          <p14:tracePt t="26309" x="3878263" y="4275138"/>
          <p14:tracePt t="26326" x="4321175" y="4457700"/>
          <p14:tracePt t="26342" x="4694238" y="4564063"/>
          <p14:tracePt t="26360" x="5045075" y="4648200"/>
          <p14:tracePt t="26376" x="5241925" y="4702175"/>
          <p14:tracePt t="26392" x="5432425" y="4746625"/>
          <p14:tracePt t="26409" x="5608638" y="4778375"/>
          <p14:tracePt t="26426" x="5745163" y="4778375"/>
          <p14:tracePt t="26442" x="5851525" y="4778375"/>
          <p14:tracePt t="26459" x="5943600" y="4778375"/>
          <p14:tracePt t="26476" x="6003925" y="4746625"/>
          <p14:tracePt t="26492" x="6027738" y="4740275"/>
          <p14:tracePt t="26509" x="6049963" y="4724400"/>
          <p14:tracePt t="26526" x="6065838" y="4724400"/>
          <p14:tracePt t="26542" x="6126163" y="4724400"/>
          <p14:tracePt t="26559" x="6324600" y="4846638"/>
          <p14:tracePt t="26575" x="6523038" y="4945063"/>
          <p14:tracePt t="26592" x="6765925" y="5051425"/>
          <p14:tracePt t="26609" x="6994525" y="5097463"/>
          <p14:tracePt t="26625" x="7116763" y="5105400"/>
          <p14:tracePt t="26642" x="7146925" y="5105400"/>
          <p14:tracePt t="26659" x="7178675" y="5059363"/>
          <p14:tracePt t="26676" x="7178675" y="4945063"/>
          <p14:tracePt t="26679" x="7178675" y="4860925"/>
          <p14:tracePt t="26692" x="7116763" y="4784725"/>
          <p14:tracePt t="26709" x="7010400" y="4656138"/>
          <p14:tracePt t="26726" x="6972300" y="4610100"/>
          <p14:tracePt t="26776" x="6964363" y="4618038"/>
          <p14:tracePt t="26783" x="6972300" y="4664075"/>
          <p14:tracePt t="26792" x="6980238" y="4686300"/>
          <p14:tracePt t="26809" x="7002463" y="4754563"/>
          <p14:tracePt t="26826" x="7002463" y="4770438"/>
          <p14:tracePt t="26887" x="6988175" y="4778375"/>
          <p14:tracePt t="26895" x="6956425" y="4778375"/>
          <p14:tracePt t="26903" x="6918325" y="4770438"/>
          <p14:tracePt t="26911" x="6865938" y="4746625"/>
          <p14:tracePt t="26926" x="6842125" y="4740275"/>
          <p14:tracePt t="26942" x="6751638" y="4740275"/>
          <p14:tracePt t="27047" x="6743700" y="4740275"/>
          <p14:tracePt t="27119" x="6759575" y="4740275"/>
          <p14:tracePt t="27127" x="6773863" y="4740275"/>
          <p14:tracePt t="27135" x="6827838" y="4740275"/>
          <p14:tracePt t="27143" x="6865938" y="4746625"/>
          <p14:tracePt t="27159" x="6988175" y="4778375"/>
          <p14:tracePt t="27176" x="7140575" y="4830763"/>
          <p14:tracePt t="27193" x="7254875" y="4846638"/>
          <p14:tracePt t="27209" x="7261225" y="4846638"/>
          <p14:tracePt t="27272" x="7200900" y="4846638"/>
          <p14:tracePt t="27279" x="7140575" y="4822825"/>
          <p14:tracePt t="27287" x="7086600" y="4816475"/>
          <p14:tracePt t="27297" x="7040563" y="4808538"/>
          <p14:tracePt t="27310" x="6994525" y="4792663"/>
          <p14:tracePt t="27326" x="6988175" y="4792663"/>
          <p14:tracePt t="27343" x="6972300" y="4792663"/>
          <p14:tracePt t="27391" x="6964363" y="4792663"/>
          <p14:tracePt t="27407" x="6942138" y="4800600"/>
          <p14:tracePt t="27415" x="6911975" y="4816475"/>
          <p14:tracePt t="27426" x="6873875" y="4838700"/>
          <p14:tracePt t="27443" x="6781800" y="4892675"/>
          <p14:tracePt t="27459" x="6659563" y="4945063"/>
          <p14:tracePt t="27476" x="6569075" y="4968875"/>
          <p14:tracePt t="27493" x="6499225" y="4983163"/>
          <p14:tracePt t="27511" x="6454775" y="4991100"/>
          <p14:tracePt t="27983" x="6446838" y="4930775"/>
          <p14:tracePt t="27991" x="6484938" y="4800600"/>
          <p14:tracePt t="27999" x="6523038" y="4656138"/>
          <p14:tracePt t="28010" x="6545263" y="4549775"/>
          <p14:tracePt t="28026" x="6621463" y="4297363"/>
          <p14:tracePt t="28044" x="6697663" y="4030663"/>
          <p14:tracePt t="28060" x="6751638" y="3832225"/>
          <p14:tracePt t="28076" x="6804025" y="3573463"/>
          <p14:tracePt t="28093" x="6804025" y="3421063"/>
          <p14:tracePt t="28110" x="6804025" y="3268663"/>
          <p14:tracePt t="28126" x="6804025" y="3222625"/>
          <p14:tracePt t="28143" x="6773863" y="3154363"/>
          <p14:tracePt t="28160" x="6743700" y="3140075"/>
          <p14:tracePt t="28176" x="6675438" y="3124200"/>
          <p14:tracePt t="28193" x="6599238" y="3101975"/>
          <p14:tracePt t="28210" x="6515100" y="3094038"/>
          <p14:tracePt t="28226" x="6400800" y="3108325"/>
          <p14:tracePt t="28244" x="6278563" y="3184525"/>
          <p14:tracePt t="28260" x="6264275" y="3192463"/>
          <p14:tracePt t="28293" x="6270625" y="3208338"/>
          <p14:tracePt t="28310" x="6515100" y="3260725"/>
          <p14:tracePt t="28326" x="6926263" y="3306763"/>
          <p14:tracePt t="28343" x="7361238" y="3344863"/>
          <p14:tracePt t="28360" x="7429500" y="3344863"/>
          <p14:tracePt t="28400" x="7383463" y="3336925"/>
          <p14:tracePt t="28410" x="7239000" y="3314700"/>
          <p14:tracePt t="28426" x="6553200" y="3314700"/>
          <p14:tracePt t="28443" x="5730875" y="3314700"/>
          <p14:tracePt t="28460" x="5151438" y="3314700"/>
          <p14:tracePt t="28477" x="5075238" y="3314700"/>
          <p14:tracePt t="28510" x="5235575" y="3344863"/>
          <p14:tracePt t="28526" x="5532438" y="3368675"/>
          <p14:tracePt t="28543" x="5768975" y="3368675"/>
          <p14:tracePt t="28559" x="5821363" y="3368675"/>
          <p14:tracePt t="28598" x="5821363" y="3352800"/>
          <p14:tracePt t="28609" x="5761038" y="3344863"/>
          <p14:tracePt t="28626" x="5676900" y="3314700"/>
          <p14:tracePt t="28659" x="5668963" y="3306763"/>
          <p14:tracePt t="28702" x="5684838" y="3306763"/>
          <p14:tracePt t="28710" x="5707063" y="3306763"/>
          <p14:tracePt t="28767" x="5730875" y="3306763"/>
          <p14:tracePt t="28775" x="5768975" y="3306763"/>
          <p14:tracePt t="28784" x="5829300" y="3306763"/>
          <p14:tracePt t="28793" x="5921375" y="3306763"/>
          <p14:tracePt t="28810" x="6286500" y="3306763"/>
          <p14:tracePt t="28827" x="7026275" y="3306763"/>
          <p14:tracePt t="28843" x="7750175" y="3306763"/>
          <p14:tracePt t="28860" x="8169275" y="3306763"/>
          <p14:tracePt t="28877" x="8229600" y="3306763"/>
          <p14:tracePt t="28903" x="8207375" y="3292475"/>
          <p14:tracePt t="28911" x="8099425" y="3268663"/>
          <p14:tracePt t="28926" x="7818438" y="3184525"/>
          <p14:tracePt t="28943" x="7331075" y="3162300"/>
          <p14:tracePt t="28960" x="6873875" y="3162300"/>
          <p14:tracePt t="28977" x="6765925" y="3162300"/>
          <p14:tracePt t="29023" x="6797675" y="3162300"/>
          <p14:tracePt t="29032" x="6873875" y="3178175"/>
          <p14:tracePt t="29043" x="6934200" y="3184525"/>
          <p14:tracePt t="29060" x="7078663" y="3200400"/>
          <p14:tracePt t="29077" x="7162800" y="3200400"/>
          <p14:tracePt t="29119" x="7116763" y="3200400"/>
          <p14:tracePt t="29127" x="7048500" y="3200400"/>
          <p14:tracePt t="29143" x="6842125" y="3170238"/>
          <p14:tracePt t="29160" x="6727825" y="3162300"/>
          <p14:tracePt t="29178" x="6675438" y="3162300"/>
          <p14:tracePt t="29215" x="6667500" y="3162300"/>
          <p14:tracePt t="29223" x="6675438" y="3170238"/>
          <p14:tracePt t="29232" x="6697663" y="3170238"/>
          <p14:tracePt t="29243" x="6735763" y="3178175"/>
          <p14:tracePt t="29260" x="6804025" y="3200400"/>
          <p14:tracePt t="29277" x="6858000" y="3216275"/>
          <p14:tracePt t="29691" x="6865938" y="3216275"/>
          <p14:tracePt t="29967" x="6842125" y="3238500"/>
          <p14:tracePt t="29975" x="6797675" y="3268663"/>
          <p14:tracePt t="29983" x="6743700" y="3292475"/>
          <p14:tracePt t="29994" x="6697663" y="3322638"/>
          <p14:tracePt t="30010" x="6477000" y="3421063"/>
          <p14:tracePt t="30027" x="6065838" y="3527425"/>
          <p14:tracePt t="30044" x="5546725" y="3673475"/>
          <p14:tracePt t="30060" x="4983163" y="3763963"/>
          <p14:tracePt t="30077" x="4457700" y="3810000"/>
          <p14:tracePt t="30094" x="3992563" y="3832225"/>
          <p14:tracePt t="30110" x="3513138" y="3832225"/>
          <p14:tracePt t="30127" x="3322638" y="3832225"/>
          <p14:tracePt t="30144" x="3184525" y="3832225"/>
          <p14:tracePt t="30160" x="3086100" y="3832225"/>
          <p14:tracePt t="30178" x="2971800" y="3832225"/>
          <p14:tracePt t="30194" x="2827338" y="3848100"/>
          <p14:tracePt t="30210" x="2705100" y="3848100"/>
          <p14:tracePt t="30227" x="2590800" y="3848100"/>
          <p14:tracePt t="30244" x="2514600" y="3848100"/>
          <p14:tracePt t="30260" x="2454275" y="3848100"/>
          <p14:tracePt t="30277" x="2446338" y="3840163"/>
          <p14:tracePt t="30359" x="2484438" y="3840163"/>
          <p14:tracePt t="30368" x="2574925" y="3863975"/>
          <p14:tracePt t="30377" x="2674938" y="3878263"/>
          <p14:tracePt t="30394" x="3025775" y="3886200"/>
          <p14:tracePt t="30410" x="3322638" y="3886200"/>
          <p14:tracePt t="30427" x="3451225" y="3886200"/>
          <p14:tracePt t="30460" x="3451225" y="3894138"/>
          <p14:tracePt t="30477" x="3398838" y="3894138"/>
          <p14:tracePt t="30494" x="3162300" y="3894138"/>
          <p14:tracePt t="30510" x="2644775" y="3894138"/>
          <p14:tracePt t="30527" x="2430463" y="3894138"/>
          <p14:tracePt t="30544" x="2408238" y="3894138"/>
          <p14:tracePt t="30583" x="2460625" y="3908425"/>
          <p14:tracePt t="30594" x="2590800" y="3932238"/>
          <p14:tracePt t="30611" x="2887663" y="3978275"/>
          <p14:tracePt t="30627" x="3124200" y="4022725"/>
          <p14:tracePt t="30644" x="3132138" y="4022725"/>
          <p14:tracePt t="30677" x="3040063" y="4022725"/>
          <p14:tracePt t="30694" x="2811463" y="4008438"/>
          <p14:tracePt t="30711" x="2735263" y="4008438"/>
          <p14:tracePt t="30751" x="2759075" y="4008438"/>
          <p14:tracePt t="30761" x="2811463" y="4016375"/>
          <p14:tracePt t="30777" x="2941638" y="4046538"/>
          <p14:tracePt t="30794" x="3001963" y="4054475"/>
          <p14:tracePt t="30863" x="2994025" y="4054475"/>
          <p14:tracePt t="31319" x="3040063" y="4054475"/>
          <p14:tracePt t="31327" x="3162300" y="4054475"/>
          <p14:tracePt t="31335" x="3406775" y="4054475"/>
          <p14:tracePt t="31344" x="3679825" y="4054475"/>
          <p14:tracePt t="31361" x="4389438" y="4016375"/>
          <p14:tracePt t="31378" x="5113338" y="3902075"/>
          <p14:tracePt t="31394" x="5707063" y="3763963"/>
          <p14:tracePt t="31411" x="6065838" y="3649663"/>
          <p14:tracePt t="31428" x="6202363" y="3581400"/>
          <p14:tracePt t="31444" x="6218238" y="3565525"/>
          <p14:tracePt t="31478" x="6232525" y="3535363"/>
          <p14:tracePt t="31494" x="6264275" y="3475038"/>
          <p14:tracePt t="31511" x="6308725" y="3413125"/>
          <p14:tracePt t="31528" x="6354763" y="3360738"/>
          <p14:tracePt t="31544" x="6362700" y="3336925"/>
          <p14:tracePt t="31561" x="6378575" y="3298825"/>
          <p14:tracePt t="31579" x="6378575" y="3292475"/>
          <p14:tracePt t="31594" x="6378575" y="3284538"/>
          <p14:tracePt t="31611" x="6384925" y="3276600"/>
          <p14:tracePt t="31628" x="6392863" y="3260725"/>
          <p14:tracePt t="31644" x="6416675" y="3230563"/>
          <p14:tracePt t="31661" x="6430963" y="3200400"/>
          <p14:tracePt t="31679" x="6461125" y="3154363"/>
          <p14:tracePt t="31698" x="6469063" y="3146425"/>
          <p14:tracePt t="31903" x="6430963" y="3192463"/>
          <p14:tracePt t="31913" x="6384925" y="3260725"/>
          <p14:tracePt t="31919" x="6302375" y="3352800"/>
          <p14:tracePt t="31928" x="6210300" y="3459163"/>
          <p14:tracePt t="31944" x="5768975" y="3779838"/>
          <p14:tracePt t="31961" x="5173663" y="4054475"/>
          <p14:tracePt t="31978" x="4313238" y="4267200"/>
          <p14:tracePt t="31995" x="3429000" y="4373563"/>
          <p14:tracePt t="32011" x="2522538" y="4373563"/>
          <p14:tracePt t="32028" x="1882775" y="4373563"/>
          <p14:tracePt t="32044" x="1562100" y="4351338"/>
          <p14:tracePt t="32061" x="1531938" y="4343400"/>
          <p14:tracePt t="32078" x="1577975" y="4289425"/>
          <p14:tracePt t="32094" x="1744663" y="4213225"/>
          <p14:tracePt t="32111" x="2049463" y="4098925"/>
          <p14:tracePt t="32128" x="2544763" y="3940175"/>
          <p14:tracePt t="32144" x="2994025" y="3756025"/>
          <p14:tracePt t="32161" x="3375025" y="3627438"/>
          <p14:tracePt t="32178" x="3597275" y="3559175"/>
          <p14:tracePt t="32195" x="3641725" y="3551238"/>
          <p14:tracePt t="32223" x="3611563" y="3543300"/>
          <p14:tracePt t="32231" x="3535363" y="3527425"/>
          <p14:tracePt t="32244" x="3475038" y="3521075"/>
          <p14:tracePt t="32261" x="3276600" y="3521075"/>
          <p14:tracePt t="32278" x="2955925" y="3679825"/>
          <p14:tracePt t="32294" x="2819400" y="3763963"/>
          <p14:tracePt t="32312" x="2803525" y="3794125"/>
          <p14:tracePt t="32344" x="2841625" y="3810000"/>
          <p14:tracePt t="32361" x="2941638" y="3817938"/>
          <p14:tracePt t="32378" x="3078163" y="3817938"/>
          <p14:tracePt t="32395" x="3132138" y="3817938"/>
          <p14:tracePt t="32412" x="3140075" y="3817938"/>
          <p14:tracePt t="32655" x="3146425" y="3810000"/>
          <p14:tracePt t="32663" x="3184525" y="3787775"/>
          <p14:tracePt t="32671" x="3246438" y="3756025"/>
          <p14:tracePt t="32679" x="3314700" y="3711575"/>
          <p14:tracePt t="32695" x="3521075" y="3551238"/>
          <p14:tracePt t="32711" x="3802063" y="3314700"/>
          <p14:tracePt t="32729" x="4098925" y="3032125"/>
          <p14:tracePt t="32745" x="4327525" y="2781300"/>
          <p14:tracePt t="32761" x="4465638" y="2598738"/>
          <p14:tracePt t="32778" x="4518025" y="2460625"/>
          <p14:tracePt t="32795" x="4533900" y="2354263"/>
          <p14:tracePt t="32811" x="4533900" y="2239963"/>
          <p14:tracePt t="32828" x="4487863" y="2171700"/>
          <p14:tracePt t="32845" x="4403725" y="2095500"/>
          <p14:tracePt t="32862" x="4259263" y="2019300"/>
          <p14:tracePt t="32878" x="4198938" y="2003425"/>
          <p14:tracePt t="32895" x="3870325" y="1889125"/>
          <p14:tracePt t="32911" x="3513138" y="1774825"/>
          <p14:tracePt t="32928" x="3108325" y="1676400"/>
          <p14:tracePt t="32945" x="2781300" y="1600200"/>
          <p14:tracePt t="32961" x="2606675" y="1570038"/>
          <p14:tracePt t="32978" x="2514600" y="1554163"/>
          <p14:tracePt t="32996" x="2476500" y="1554163"/>
          <p14:tracePt t="33011" x="2400300" y="1562100"/>
          <p14:tracePt t="33028" x="2270125" y="1654175"/>
          <p14:tracePt t="33046" x="1851025" y="2057400"/>
          <p14:tracePt t="33062" x="1531938" y="2430463"/>
          <p14:tracePt t="33078" x="1409700" y="2613025"/>
          <p14:tracePt t="33095" x="1235075" y="2963863"/>
          <p14:tracePt t="33112" x="1235075" y="3078163"/>
          <p14:tracePt t="33128" x="1325563" y="3170238"/>
          <p14:tracePt t="33146" x="1554163" y="3246438"/>
          <p14:tracePt t="33162" x="2255838" y="3413125"/>
          <p14:tracePt t="33178" x="3276600" y="3543300"/>
          <p14:tracePt t="33196" x="4297363" y="3589338"/>
          <p14:tracePt t="33212" x="5189538" y="3535363"/>
          <p14:tracePt t="33215" x="5554663" y="3467100"/>
          <p14:tracePt t="33228" x="5905500" y="3360738"/>
          <p14:tracePt t="33245" x="6324600" y="3178175"/>
          <p14:tracePt t="33263" x="6523038" y="2949575"/>
          <p14:tracePt t="33278" x="6523038" y="2865438"/>
          <p14:tracePt t="33295" x="6354763" y="2476500"/>
          <p14:tracePt t="33312" x="5989638" y="2111375"/>
          <p14:tracePt t="33328" x="5394325" y="1722438"/>
          <p14:tracePt t="33345" x="4602163" y="1417638"/>
          <p14:tracePt t="33362" x="3749675" y="1249363"/>
          <p14:tracePt t="33378" x="2849563" y="1173163"/>
          <p14:tracePt t="33395" x="2163763" y="1173163"/>
          <p14:tracePt t="33412" x="1744663" y="1363663"/>
          <p14:tracePt t="33428" x="1546225" y="1592263"/>
          <p14:tracePt t="33445" x="1508125" y="1905000"/>
          <p14:tracePt t="33463" x="1851025" y="2460625"/>
          <p14:tracePt t="33479" x="2332038" y="2705100"/>
          <p14:tracePt t="33495" x="3078163" y="2835275"/>
          <p14:tracePt t="33512" x="3657600" y="2835275"/>
          <p14:tracePt t="33528" x="4016375" y="2789238"/>
          <p14:tracePt t="33545" x="4092575" y="2743200"/>
          <p14:tracePt t="33562" x="4092575" y="2667000"/>
          <p14:tracePt t="33579" x="3940175" y="2498725"/>
          <p14:tracePt t="33595" x="3627438" y="2354263"/>
          <p14:tracePt t="33611" x="3298825" y="2270125"/>
          <p14:tracePt t="33628" x="3108325" y="2247900"/>
          <p14:tracePt t="33645" x="3094038" y="2247900"/>
          <p14:tracePt t="33671" x="3086100" y="2247900"/>
          <p14:tracePt t="33680" x="3086100" y="2255838"/>
          <p14:tracePt t="33695" x="3086100" y="2324100"/>
          <p14:tracePt t="33712" x="3086100" y="2430463"/>
          <p14:tracePt t="33728" x="3040063" y="2582863"/>
          <p14:tracePt t="33745" x="2781300" y="2781300"/>
          <p14:tracePt t="33762" x="2430463" y="2949575"/>
          <p14:tracePt t="33779" x="2370138" y="2987675"/>
          <p14:tracePt t="34647" x="2400300" y="2955925"/>
          <p14:tracePt t="34655" x="2422525" y="2949575"/>
          <p14:tracePt t="34663" x="2454275" y="2925763"/>
          <p14:tracePt t="34679" x="2484438" y="2903538"/>
          <p14:tracePt t="56079" x="2492375" y="2903538"/>
          <p14:tracePt t="56088" x="2536825" y="2903538"/>
          <p14:tracePt t="56095" x="2613025" y="2903538"/>
          <p14:tracePt t="56103" x="2713038" y="2903538"/>
          <p14:tracePt t="56120" x="3032125" y="2735263"/>
          <p14:tracePt t="56136" x="3208338" y="2636838"/>
          <p14:tracePt t="56153" x="3292475" y="2620963"/>
          <p14:tracePt t="56170" x="3413125" y="2560638"/>
          <p14:tracePt t="56187" x="3482975" y="2544763"/>
          <p14:tracePt t="57975" x="3482975" y="2522538"/>
          <p14:tracePt t="57983" x="3436938" y="2492375"/>
          <p14:tracePt t="57991" x="3413125" y="2484438"/>
          <p14:tracePt t="58375" x="3421063" y="2484438"/>
          <p14:tracePt t="58391" x="3429000" y="2484438"/>
          <p14:tracePt t="59111" x="3505200" y="2498725"/>
          <p14:tracePt t="59119" x="3597275" y="2536825"/>
          <p14:tracePt t="59127" x="3749675" y="2582863"/>
          <p14:tracePt t="59138" x="4016375" y="2651125"/>
          <p14:tracePt t="59154" x="4694238" y="2720975"/>
          <p14:tracePt t="59171" x="5295900" y="2735263"/>
          <p14:tracePt t="59187" x="5829300" y="2735263"/>
          <p14:tracePt t="59204" x="6142038" y="2735263"/>
          <p14:tracePt t="59221" x="6286500" y="2735263"/>
          <p14:tracePt t="59237" x="6302375" y="2735263"/>
          <p14:tracePt t="59294" x="6316663" y="2743200"/>
          <p14:tracePt t="59302" x="6332538" y="2751138"/>
          <p14:tracePt t="59311" x="6340475" y="2759075"/>
          <p14:tracePt t="59321" x="6346825" y="2759075"/>
          <p14:tracePt t="59337" x="6378575" y="2781300"/>
          <p14:tracePt t="59354" x="6416675" y="2841625"/>
          <p14:tracePt t="59371" x="6477000" y="2963863"/>
          <p14:tracePt t="59387" x="6553200" y="3055938"/>
          <p14:tracePt t="59404" x="6621463" y="3116263"/>
          <p14:tracePt t="59421" x="6689725" y="3154363"/>
          <p14:tracePt t="59437" x="6721475" y="3162300"/>
          <p14:tracePt t="59559" x="6721475" y="3170238"/>
          <p14:tracePt t="59567" x="6721475" y="3192463"/>
          <p14:tracePt t="59575" x="6721475" y="3230563"/>
          <p14:tracePt t="59587" x="6721475" y="3260725"/>
          <p14:tracePt t="59604" x="6721475" y="3314700"/>
          <p14:tracePt t="59621" x="6713538" y="3330575"/>
          <p14:tracePt t="60192" x="6705600" y="3330575"/>
          <p14:tracePt t="60199" x="6675438" y="3322638"/>
          <p14:tracePt t="60207" x="6629400" y="3322638"/>
          <p14:tracePt t="60222" x="6561138" y="3298825"/>
          <p14:tracePt t="60238" x="6530975" y="3284538"/>
          <p14:tracePt t="60255" x="6499225" y="3276600"/>
          <p14:tracePt t="65991" x="6492875" y="3276600"/>
          <p14:tracePt t="65999" x="6454775" y="3268663"/>
          <p14:tracePt t="66007" x="6400800" y="3260725"/>
          <p14:tracePt t="66024" x="6248400" y="3254375"/>
          <p14:tracePt t="66040" x="5935663" y="3306763"/>
          <p14:tracePt t="66057" x="5584825" y="3398838"/>
          <p14:tracePt t="66074" x="5089525" y="3459163"/>
          <p14:tracePt t="66090" x="4594225" y="3527425"/>
          <p14:tracePt t="66107" x="4213225" y="3597275"/>
          <p14:tracePt t="66124" x="3916363" y="3635375"/>
          <p14:tracePt t="66140" x="3717925" y="3673475"/>
          <p14:tracePt t="66157" x="3635375" y="3687763"/>
          <p14:tracePt t="66174" x="3603625" y="3703638"/>
          <p14:tracePt t="66256" x="3589338" y="3703638"/>
          <p14:tracePt t="66263" x="3581400" y="3703638"/>
          <p14:tracePt t="66273" x="3565525" y="3703638"/>
          <p14:tracePt t="66290" x="3505200" y="3703638"/>
          <p14:tracePt t="66307" x="3375025" y="3711575"/>
          <p14:tracePt t="66324" x="3246438" y="3749675"/>
          <p14:tracePt t="66327" x="3170238" y="3763963"/>
          <p14:tracePt t="66340" x="3108325" y="3794125"/>
          <p14:tracePt t="66357" x="2955925" y="3832225"/>
          <p14:tracePt t="66374" x="2865438" y="3840163"/>
          <p14:tracePt t="68480" x="2933700" y="3870325"/>
          <p14:tracePt t="68487" x="3025775" y="3886200"/>
          <p14:tracePt t="68496" x="3108325" y="3916363"/>
          <p14:tracePt t="68508" x="3200400" y="3946525"/>
          <p14:tracePt t="68524" x="3482975" y="3992563"/>
          <p14:tracePt t="68541" x="4000500" y="3992563"/>
          <p14:tracePt t="68558" x="4397375" y="3992563"/>
          <p14:tracePt t="68574" x="4724400" y="3992563"/>
          <p14:tracePt t="68591" x="4838700" y="3992563"/>
          <p14:tracePt t="68607" x="4884738" y="4000500"/>
          <p14:tracePt t="68624" x="4892675" y="4000500"/>
          <p14:tracePt t="68663" x="4906963" y="4008438"/>
          <p14:tracePt t="68675" x="4960938" y="4046538"/>
          <p14:tracePt t="68691" x="5235575" y="4259263"/>
          <p14:tracePt t="68708" x="5516563" y="4427538"/>
          <p14:tracePt t="68725" x="5829300" y="4572000"/>
          <p14:tracePt t="68741" x="6103938" y="4664075"/>
          <p14:tracePt t="68758" x="6354763" y="4732338"/>
          <p14:tracePt t="68775" x="6362700" y="4732338"/>
          <p14:tracePt t="68839" x="6370638" y="4702175"/>
          <p14:tracePt t="68847" x="6378575" y="4670425"/>
          <p14:tracePt t="68858" x="6392863" y="4632325"/>
          <p14:tracePt t="68887" x="6392863" y="4625975"/>
          <p14:tracePt t="68895" x="6400800" y="4618038"/>
          <p14:tracePt t="68908" x="6408738" y="4602163"/>
          <p14:tracePt t="68936" x="6416675" y="4602163"/>
          <p14:tracePt t="68951" x="6423025" y="4602163"/>
          <p14:tracePt t="68959" x="6430963" y="4602163"/>
          <p14:tracePt t="68984" x="6438900" y="4602163"/>
          <p14:tracePt t="69903" x="6423025" y="4602163"/>
          <p14:tracePt t="69928" x="6400800" y="4610100"/>
          <p14:tracePt t="69935" x="6332538" y="4656138"/>
          <p14:tracePt t="69943" x="6232525" y="4740275"/>
          <p14:tracePt t="69958" x="5867400" y="4930775"/>
          <p14:tracePt t="69975" x="5341938" y="5121275"/>
          <p14:tracePt t="69992" x="4686300" y="5311775"/>
          <p14:tracePt t="70008" x="4084638" y="5478463"/>
          <p14:tracePt t="70025" x="3756025" y="5516563"/>
          <p14:tracePt t="70042" x="3649663" y="5516563"/>
          <p14:tracePt t="70075" x="3641725" y="5516563"/>
          <p14:tracePt t="70092" x="3649663" y="5448300"/>
          <p14:tracePt t="70108" x="3756025" y="5303838"/>
          <p14:tracePt t="70126" x="3886200" y="5165725"/>
          <p14:tracePt t="70142" x="3916363" y="5089525"/>
          <p14:tracePt t="70158" x="3932238" y="5075238"/>
          <p14:tracePt t="70175" x="3932238" y="5051425"/>
          <p14:tracePt t="70192" x="3932238" y="5029200"/>
          <p14:tracePt t="70256" x="3940175" y="5029200"/>
          <p14:tracePt t="70273" x="3954463" y="5029200"/>
          <p14:tracePt t="70279" x="3978275" y="5029200"/>
          <p14:tracePt t="70292" x="3992563" y="5037138"/>
          <p14:tracePt t="70309" x="4092575" y="5105400"/>
          <p14:tracePt t="70327" x="4206875" y="5173663"/>
          <p14:tracePt t="70342" x="4244975" y="5181600"/>
          <p14:tracePt t="70359" x="4259263" y="5181600"/>
          <p14:tracePt t="70399" x="4267200" y="5159375"/>
          <p14:tracePt t="70409" x="4289425" y="5121275"/>
          <p14:tracePt t="70425" x="4289425" y="5075238"/>
          <p14:tracePt t="70442" x="4297363" y="5021263"/>
          <p14:tracePt t="70458" x="4313238" y="4991100"/>
          <p14:tracePt t="70475" x="4313238" y="4983163"/>
          <p14:tracePt t="70871" x="4343400" y="4983163"/>
          <p14:tracePt t="70879" x="4411663" y="4945063"/>
          <p14:tracePt t="70887" x="4479925" y="4906963"/>
          <p14:tracePt t="70895" x="4564063" y="4860925"/>
          <p14:tracePt t="70909" x="4640263" y="4822825"/>
          <p14:tracePt t="70925" x="4708525" y="4778375"/>
          <p14:tracePt t="70942" x="4770438" y="4716463"/>
          <p14:tracePt t="70959" x="4846638" y="4640263"/>
          <p14:tracePt t="70975" x="4884738" y="4579938"/>
          <p14:tracePt t="70992" x="4922838" y="4533900"/>
          <p14:tracePt t="71009" x="4953000" y="4495800"/>
          <p14:tracePt t="71025" x="4991100" y="4435475"/>
          <p14:tracePt t="71043" x="5045075" y="4373563"/>
          <p14:tracePt t="71059" x="5097463" y="4335463"/>
          <p14:tracePt t="71075" x="5143500" y="4305300"/>
          <p14:tracePt t="71092" x="5159375" y="4297363"/>
          <p14:tracePt t="71109" x="5173663" y="4297363"/>
          <p14:tracePt t="71126" x="5227638" y="4297363"/>
          <p14:tracePt t="71143" x="5303838" y="4327525"/>
          <p14:tracePt t="71159" x="5426075" y="4403725"/>
          <p14:tracePt t="71175" x="5622925" y="4564063"/>
          <p14:tracePt t="71192" x="5737225" y="4632325"/>
          <p14:tracePt t="71209" x="5799138" y="4664075"/>
          <p14:tracePt t="71225" x="5813425" y="4678363"/>
          <p14:tracePt t="71336" x="5813425" y="4664075"/>
          <p14:tracePt t="71346" x="5813425" y="4648200"/>
          <p14:tracePt t="71351" x="5821363" y="4640263"/>
          <p14:tracePt t="71360" x="5829300" y="4632325"/>
          <p14:tracePt t="71375" x="5837238" y="4587875"/>
          <p14:tracePt t="71392" x="5845175" y="4579938"/>
          <p14:tracePt t="71431" x="5859463" y="4579938"/>
          <p14:tracePt t="71442" x="5875338" y="4579938"/>
          <p14:tracePt t="71460" x="5913438" y="4587875"/>
          <p14:tracePt t="71475" x="5981700" y="4632325"/>
          <p14:tracePt t="71492" x="6003925" y="4656138"/>
          <p14:tracePt t="71590" x="6019800" y="4656138"/>
          <p14:tracePt t="71598" x="6027738" y="4656138"/>
          <p14:tracePt t="71608" x="6042025" y="4656138"/>
          <p14:tracePt t="71626" x="6126163" y="4656138"/>
          <p14:tracePt t="71642" x="6194425" y="4664075"/>
          <p14:tracePt t="71660" x="6278563" y="4664075"/>
          <p14:tracePt t="71676" x="6346825" y="4664075"/>
          <p14:tracePt t="71692" x="6378575" y="4670425"/>
          <p14:tracePt t="71848" x="6378575" y="4678363"/>
          <p14:tracePt t="71855" x="6392863" y="4678363"/>
          <p14:tracePt t="71863" x="6416675" y="4686300"/>
          <p14:tracePt t="71876" x="6438900" y="4702175"/>
          <p14:tracePt t="71892" x="6545263" y="4754563"/>
          <p14:tracePt t="71909" x="6607175" y="4778375"/>
          <p14:tracePt t="71926" x="6751638" y="4822825"/>
          <p14:tracePt t="71942" x="6797675" y="4822825"/>
          <p14:tracePt t="72791" x="6789738" y="4816475"/>
          <p14:tracePt t="72799" x="6781800" y="4816475"/>
          <p14:tracePt t="72809" x="6773863" y="4816475"/>
          <p14:tracePt t="72826" x="6759575" y="4808538"/>
          <p14:tracePt t="72843" x="6713538" y="4800600"/>
          <p14:tracePt t="72859" x="6689725" y="4792663"/>
          <p14:tracePt t="72862" x="6675438" y="4784725"/>
          <p14:tracePt t="72876" x="6667500" y="4784725"/>
          <p14:tracePt t="72893" x="6659563" y="4784725"/>
          <p14:tracePt t="72910" x="6637338" y="4784725"/>
          <p14:tracePt t="72926" x="6629400" y="4784725"/>
          <p14:tracePt t="72944" x="6621463" y="4784725"/>
          <p14:tracePt t="72959" x="6613525" y="4770438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1858507" y="1731674"/>
            <a:ext cx="8229600" cy="4002591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dirty="0"/>
              <a:t>Now we will discuss the marginal analysis of various functions related to:</a:t>
            </a:r>
          </a:p>
          <a:p>
            <a:pPr marL="228600" lvl="1">
              <a:lnSpc>
                <a:spcPct val="150000"/>
              </a:lnSpc>
              <a:spcBef>
                <a:spcPts val="1000"/>
              </a:spcBef>
              <a:defRPr/>
            </a:pPr>
            <a:r>
              <a:rPr lang="en-US" altLang="en-US" sz="2800" dirty="0"/>
              <a:t>Cost</a:t>
            </a:r>
          </a:p>
          <a:p>
            <a:pPr marL="228600" lvl="1">
              <a:lnSpc>
                <a:spcPct val="150000"/>
              </a:lnSpc>
              <a:spcBef>
                <a:spcPts val="1000"/>
              </a:spcBef>
              <a:defRPr/>
            </a:pPr>
            <a:r>
              <a:rPr lang="en-US" altLang="en-US" sz="2800" dirty="0"/>
              <a:t>Revenue</a:t>
            </a:r>
          </a:p>
          <a:p>
            <a:pPr marL="228600" lvl="1">
              <a:lnSpc>
                <a:spcPct val="150000"/>
              </a:lnSpc>
              <a:spcBef>
                <a:spcPts val="1000"/>
              </a:spcBef>
              <a:defRPr/>
            </a:pPr>
            <a:r>
              <a:rPr lang="en-US" altLang="en-US" sz="2800" dirty="0"/>
              <a:t>Profit</a:t>
            </a:r>
            <a:endParaRPr lang="en-US" altLang="en-US" dirty="0"/>
          </a:p>
          <a:p>
            <a:pPr>
              <a:defRPr/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45441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911"/>
    </mc:Choice>
    <mc:Fallback xmlns="">
      <p:transition advTm="13911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3006586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/>
              <a:t>The marginal Cost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/>
              <a:t>is the derivative of the </a:t>
            </a:r>
            <a:r>
              <a:rPr lang="en-US" altLang="en-US" b="1" dirty="0"/>
              <a:t>Cost Function </a:t>
            </a:r>
          </a:p>
          <a:p>
            <a:pPr>
              <a:defRPr/>
            </a:pPr>
            <a:endParaRPr lang="en-US" altLang="en-US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93404886"/>
              </p:ext>
            </p:extLst>
          </p:nvPr>
        </p:nvGraphicFramePr>
        <p:xfrm>
          <a:off x="4680826" y="3721068"/>
          <a:ext cx="21844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091880" imgH="393480" progId="Equation.DSMT4">
                  <p:embed/>
                </p:oleObj>
              </mc:Choice>
              <mc:Fallback>
                <p:oleObj name="Equation" r:id="rId4" imgW="1091880" imgH="39348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0826" y="3721068"/>
                        <a:ext cx="21844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05822356"/>
              </p:ext>
            </p:extLst>
          </p:nvPr>
        </p:nvGraphicFramePr>
        <p:xfrm>
          <a:off x="6458826" y="2077092"/>
          <a:ext cx="81280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406080" imgH="203040" progId="Equation.DSMT4">
                  <p:embed/>
                </p:oleObj>
              </mc:Choice>
              <mc:Fallback>
                <p:oleObj name="Equation" r:id="rId6" imgW="406080" imgH="203040" progId="Equation.DSMT4">
                  <p:embed/>
                  <p:pic>
                    <p:nvPicPr>
                      <p:cNvPr id="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58826" y="2077092"/>
                        <a:ext cx="812800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538386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3944"/>
    </mc:Choice>
    <mc:Fallback xmlns="">
      <p:transition advTm="339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2914391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/>
              <a:t>The marginal Revenue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/>
              <a:t>is the derivative of the </a:t>
            </a:r>
            <a:r>
              <a:rPr lang="en-US" altLang="en-US" b="1" dirty="0"/>
              <a:t>Revenue Function </a:t>
            </a:r>
          </a:p>
          <a:p>
            <a:pPr>
              <a:defRPr/>
            </a:pPr>
            <a:endParaRPr lang="en-US" altLang="en-US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02722155"/>
              </p:ext>
            </p:extLst>
          </p:nvPr>
        </p:nvGraphicFramePr>
        <p:xfrm>
          <a:off x="7268123" y="2001622"/>
          <a:ext cx="81280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406080" imgH="203040" progId="Equation.DSMT4">
                  <p:embed/>
                </p:oleObj>
              </mc:Choice>
              <mc:Fallback>
                <p:oleObj name="Equation" r:id="rId4" imgW="406080" imgH="20304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68123" y="2001622"/>
                        <a:ext cx="812800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9346272"/>
              </p:ext>
            </p:extLst>
          </p:nvPr>
        </p:nvGraphicFramePr>
        <p:xfrm>
          <a:off x="4668838" y="3721100"/>
          <a:ext cx="22098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104840" imgH="393480" progId="Equation.DSMT4">
                  <p:embed/>
                </p:oleObj>
              </mc:Choice>
              <mc:Fallback>
                <p:oleObj name="Equation" r:id="rId6" imgW="1104840" imgH="393480" progId="Equation.DSMT4">
                  <p:embed/>
                  <p:pic>
                    <p:nvPicPr>
                      <p:cNvPr id="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68838" y="3721100"/>
                        <a:ext cx="22098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4026854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608"/>
    </mc:Choice>
    <mc:Fallback xmlns="">
      <p:transition advTm="176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3096694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/>
              <a:t>The marginal Profit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/>
              <a:t>is the derivative of the </a:t>
            </a:r>
            <a:r>
              <a:rPr lang="en-US" altLang="en-US" b="1" dirty="0"/>
              <a:t>Profit Function </a:t>
            </a:r>
          </a:p>
          <a:p>
            <a:pPr>
              <a:defRPr/>
            </a:pPr>
            <a:endParaRPr lang="en-US" altLang="en-US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65746167"/>
              </p:ext>
            </p:extLst>
          </p:nvPr>
        </p:nvGraphicFramePr>
        <p:xfrm>
          <a:off x="6865226" y="2079600"/>
          <a:ext cx="81280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406080" imgH="203040" progId="Equation.DSMT4">
                  <p:embed/>
                </p:oleObj>
              </mc:Choice>
              <mc:Fallback>
                <p:oleObj name="Equation" r:id="rId4" imgW="406080" imgH="20304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65226" y="2079600"/>
                        <a:ext cx="812800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08479105"/>
              </p:ext>
            </p:extLst>
          </p:nvPr>
        </p:nvGraphicFramePr>
        <p:xfrm>
          <a:off x="4680826" y="3721068"/>
          <a:ext cx="21844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091880" imgH="393480" progId="Equation.DSMT4">
                  <p:embed/>
                </p:oleObj>
              </mc:Choice>
              <mc:Fallback>
                <p:oleObj name="Equation" r:id="rId6" imgW="1091880" imgH="393480" progId="Equation.DSMT4">
                  <p:embed/>
                  <p:pic>
                    <p:nvPicPr>
                      <p:cNvPr id="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0826" y="3721068"/>
                        <a:ext cx="21844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37527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7598"/>
    </mc:Choice>
    <mc:Fallback xmlns="">
      <p:transition advTm="275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>
          <a:xfrm>
            <a:off x="2083190" y="1647118"/>
            <a:ext cx="8229600" cy="3263549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dirty="0"/>
              <a:t>Suppose the total cost in dollars incurred each week by company for manufacturing x refrigerators is given by the total cost function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/>
              <a:t>	                                                            (0 </a:t>
            </a:r>
            <a:r>
              <a:rPr lang="en-US" altLang="en-US" dirty="0">
                <a:sym typeface="Symbol" panose="05050102010706020507" pitchFamily="18" charset="2"/>
              </a:rPr>
              <a:t></a:t>
            </a:r>
            <a:r>
              <a:rPr lang="en-US" altLang="en-US" dirty="0"/>
              <a:t> x </a:t>
            </a:r>
            <a:r>
              <a:rPr lang="en-US" altLang="en-US" dirty="0">
                <a:sym typeface="Symbol" panose="05050102010706020507" pitchFamily="18" charset="2"/>
              </a:rPr>
              <a:t></a:t>
            </a:r>
            <a:r>
              <a:rPr lang="en-US" altLang="en-US" dirty="0"/>
              <a:t> 400)</a:t>
            </a:r>
          </a:p>
        </p:txBody>
      </p:sp>
      <p:graphicFrame>
        <p:nvGraphicFramePr>
          <p:cNvPr id="14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11595102"/>
              </p:ext>
            </p:extLst>
          </p:nvPr>
        </p:nvGraphicFramePr>
        <p:xfrm>
          <a:off x="3337460" y="3894163"/>
          <a:ext cx="35306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765080" imgH="228600" progId="Equation.DSMT4">
                  <p:embed/>
                </p:oleObj>
              </mc:Choice>
              <mc:Fallback>
                <p:oleObj name="Equation" r:id="rId4" imgW="1765080" imgH="228600" progId="Equation.DSMT4">
                  <p:embed/>
                  <p:pic>
                    <p:nvPicPr>
                      <p:cNvPr id="1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37460" y="3894163"/>
                        <a:ext cx="35306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860449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1673"/>
    </mc:Choice>
    <mc:Fallback xmlns="">
      <p:transition advTm="316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 animBg="1"/>
    </p:bldLst>
  </p:timing>
  <p:extLst>
    <p:ext uri="{3A86A75C-4F4B-4683-9AE1-C65F6400EC91}">
      <p14:laserTraceLst xmlns:p14="http://schemas.microsoft.com/office/powerpoint/2010/main">
        <p14:tracePtLst>
          <p14:tracePt t="10103" x="6575425" y="4762500"/>
          <p14:tracePt t="10111" x="6362700" y="4708525"/>
          <p14:tracePt t="10119" x="5959475" y="4618038"/>
          <p14:tracePt t="10132" x="5273675" y="4602163"/>
          <p14:tracePt t="10148" x="3619500" y="4960938"/>
          <p14:tracePt t="10165" x="1646238" y="5661025"/>
          <p14:tracePt t="10182" x="465138" y="5883275"/>
          <p14:tracePt t="10198" x="0" y="5783263"/>
          <p14:tracePt t="10215" x="0" y="5592763"/>
          <p14:tracePt t="10232" x="0" y="5380038"/>
          <p14:tracePt t="10248" x="30163" y="4953000"/>
          <p14:tracePt t="10265" x="312738" y="4297363"/>
          <p14:tracePt t="10282" x="647700" y="3535363"/>
          <p14:tracePt t="10298" x="1120775" y="2697163"/>
          <p14:tracePt t="10315" x="1562100" y="1981200"/>
          <p14:tracePt t="10332" x="1858963" y="1477963"/>
          <p14:tracePt t="10348" x="1965325" y="1287463"/>
          <p14:tracePt t="10365" x="1973263" y="1287463"/>
          <p14:tracePt t="10438" x="1973263" y="1393825"/>
          <p14:tracePt t="10446" x="1973263" y="1562100"/>
          <p14:tracePt t="10454" x="1973263" y="1768475"/>
          <p14:tracePt t="10465" x="1981200" y="1958975"/>
          <p14:tracePt t="10482" x="2057400" y="2438400"/>
          <p14:tracePt t="10499" x="2217738" y="2979738"/>
          <p14:tracePt t="10515" x="2506663" y="3467100"/>
          <p14:tracePt t="10532" x="2811463" y="3733800"/>
          <p14:tracePt t="10549" x="3146425" y="3848100"/>
          <p14:tracePt t="10565" x="3352800" y="3848100"/>
          <p14:tracePt t="10582" x="3619500" y="3627438"/>
          <p14:tracePt t="10599" x="3779838" y="3330575"/>
          <p14:tracePt t="10615" x="3802063" y="3146425"/>
          <p14:tracePt t="10632" x="3802063" y="2963863"/>
          <p14:tracePt t="10649" x="3717925" y="2705100"/>
          <p14:tracePt t="10665" x="3597275" y="2552700"/>
          <p14:tracePt t="10682" x="3497263" y="2476500"/>
          <p14:tracePt t="10699" x="3444875" y="2468563"/>
          <p14:tracePt t="10715" x="3390900" y="2454275"/>
          <p14:tracePt t="10732" x="3382963" y="2454275"/>
          <p14:tracePt t="10748" x="3375025" y="2454275"/>
          <p14:tracePt t="10765" x="3336925" y="2468563"/>
          <p14:tracePt t="10782" x="3330575" y="2484438"/>
          <p14:tracePt t="11479" x="3336925" y="2492375"/>
          <p14:tracePt t="11487" x="3444875" y="2492375"/>
          <p14:tracePt t="11495" x="3611563" y="2492375"/>
          <p14:tracePt t="11503" x="3749675" y="2476500"/>
          <p14:tracePt t="11515" x="3825875" y="2468563"/>
          <p14:tracePt t="11532" x="4000500" y="2422525"/>
          <p14:tracePt t="11549" x="4259263" y="2316163"/>
          <p14:tracePt t="11566" x="4587875" y="2179638"/>
          <p14:tracePt t="11582" x="4914900" y="2035175"/>
          <p14:tracePt t="11599" x="4953000" y="2019300"/>
          <p14:tracePt t="11766" x="4991100" y="2019300"/>
          <p14:tracePt t="11774" x="5021263" y="2027238"/>
          <p14:tracePt t="11782" x="5075238" y="2035175"/>
          <p14:tracePt t="11799" x="5189538" y="2073275"/>
          <p14:tracePt t="11815" x="5380038" y="2103438"/>
          <p14:tracePt t="11832" x="5592763" y="2103438"/>
          <p14:tracePt t="11849" x="5715000" y="2103438"/>
          <p14:tracePt t="11865" x="5753100" y="2103438"/>
          <p14:tracePt t="11882" x="5761038" y="2103438"/>
          <p14:tracePt t="12000" x="5775325" y="2103438"/>
          <p14:tracePt t="12007" x="5791200" y="2103438"/>
          <p14:tracePt t="12016" x="5829300" y="2133600"/>
          <p14:tracePt t="12032" x="5905500" y="2179638"/>
          <p14:tracePt t="12049" x="5951538" y="2187575"/>
          <p14:tracePt t="12066" x="5997575" y="2217738"/>
          <p14:tracePt t="12082" x="6049963" y="2217738"/>
          <p14:tracePt t="12116" x="6049963" y="2193925"/>
          <p14:tracePt t="12510" x="6049963" y="2179638"/>
          <p14:tracePt t="12542" x="6065838" y="2179638"/>
          <p14:tracePt t="12550" x="6088063" y="2187575"/>
          <p14:tracePt t="12558" x="6096000" y="2187575"/>
          <p14:tracePt t="12567" x="6111875" y="2187575"/>
          <p14:tracePt t="12582" x="6118225" y="2187575"/>
          <p14:tracePt t="12599" x="6126163" y="2193925"/>
          <p14:tracePt t="12616" x="6142038" y="2193925"/>
          <p14:tracePt t="13065" x="6149975" y="2201863"/>
          <p14:tracePt t="13079" x="6164263" y="2209800"/>
          <p14:tracePt t="13087" x="6248400" y="2225675"/>
          <p14:tracePt t="13099" x="6332538" y="2263775"/>
          <p14:tracePt t="13116" x="6569075" y="2332038"/>
          <p14:tracePt t="13133" x="6888163" y="2354263"/>
          <p14:tracePt t="13149" x="7285038" y="2354263"/>
          <p14:tracePt t="13166" x="7620000" y="2354263"/>
          <p14:tracePt t="13183" x="7902575" y="2354263"/>
          <p14:tracePt t="13199" x="7978775" y="2354263"/>
          <p14:tracePt t="13216" x="8001000" y="2354263"/>
          <p14:tracePt t="13233" x="8008938" y="2354263"/>
          <p14:tracePt t="13250" x="8023225" y="2354263"/>
          <p14:tracePt t="13266" x="8054975" y="2354263"/>
          <p14:tracePt t="13283" x="8107363" y="2354263"/>
          <p14:tracePt t="13300" x="8207375" y="2354263"/>
          <p14:tracePt t="13303" x="8275638" y="2354263"/>
          <p14:tracePt t="13317" x="8366125" y="2354263"/>
          <p14:tracePt t="13333" x="8572500" y="2354263"/>
          <p14:tracePt t="13350" x="8778875" y="2354263"/>
          <p14:tracePt t="13366" x="9007475" y="2354263"/>
          <p14:tracePt t="13383" x="9113838" y="2332038"/>
          <p14:tracePt t="13399" x="9174163" y="2301875"/>
          <p14:tracePt t="13455" x="9182100" y="2293938"/>
          <p14:tracePt t="13470" x="9204325" y="2270125"/>
          <p14:tracePt t="13478" x="9228138" y="2239963"/>
          <p14:tracePt t="13486" x="9236075" y="2232025"/>
          <p14:tracePt t="13499" x="9250363" y="2209800"/>
          <p14:tracePt t="13516" x="9304338" y="2187575"/>
          <p14:tracePt t="13533" x="9394825" y="2179638"/>
          <p14:tracePt t="13549" x="9471025" y="2179638"/>
          <p14:tracePt t="13566" x="9593263" y="2179638"/>
          <p14:tracePt t="13583" x="9647238" y="2171700"/>
          <p14:tracePt t="13599" x="9655175" y="2171700"/>
          <p14:tracePt t="13712" x="9661525" y="2171700"/>
          <p14:tracePt t="13719" x="9677400" y="2171700"/>
          <p14:tracePt t="13823" x="9685338" y="2171700"/>
          <p14:tracePt t="13831" x="9685338" y="2193925"/>
          <p14:tracePt t="13838" x="9609138" y="2239963"/>
          <p14:tracePt t="13849" x="9494838" y="2286000"/>
          <p14:tracePt t="13866" x="9136063" y="2430463"/>
          <p14:tracePt t="13883" x="8618538" y="2560638"/>
          <p14:tracePt t="13900" x="7978775" y="2674938"/>
          <p14:tracePt t="13916" x="7292975" y="2773363"/>
          <p14:tracePt t="13933" x="6651625" y="2857500"/>
          <p14:tracePt t="13950" x="6027738" y="2887663"/>
          <p14:tracePt t="13966" x="5372100" y="2971800"/>
          <p14:tracePt t="13983" x="5105400" y="3001963"/>
          <p14:tracePt t="14000" x="4914900" y="3032125"/>
          <p14:tracePt t="14017" x="4746625" y="3032125"/>
          <p14:tracePt t="14033" x="4625975" y="3032125"/>
          <p14:tracePt t="14050" x="4487863" y="3032125"/>
          <p14:tracePt t="14066" x="4313238" y="3032125"/>
          <p14:tracePt t="14083" x="4122738" y="3032125"/>
          <p14:tracePt t="14103" x="3902075" y="3032125"/>
          <p14:tracePt t="14117" x="3825875" y="3032125"/>
          <p14:tracePt t="14133" x="3687763" y="3032125"/>
          <p14:tracePt t="14150" x="3551238" y="3032125"/>
          <p14:tracePt t="14167" x="3482975" y="3032125"/>
          <p14:tracePt t="14183" x="3398838" y="3032125"/>
          <p14:tracePt t="14200" x="3298825" y="3009900"/>
          <p14:tracePt t="14217" x="3222625" y="2979738"/>
          <p14:tracePt t="14234" x="3124200" y="2949575"/>
          <p14:tracePt t="14250" x="2987675" y="2895600"/>
          <p14:tracePt t="14267" x="2879725" y="2865438"/>
          <p14:tracePt t="14284" x="2789238" y="2849563"/>
          <p14:tracePt t="14301" x="2713038" y="2827338"/>
          <p14:tracePt t="14304" x="2705100" y="2827338"/>
          <p14:tracePt t="14317" x="2697163" y="2819400"/>
          <p14:tracePt t="15720" x="2727325" y="2803525"/>
          <p14:tracePt t="15727" x="2994025" y="2743200"/>
          <p14:tracePt t="15736" x="3360738" y="2682875"/>
          <p14:tracePt t="15751" x="3954463" y="2613025"/>
          <p14:tracePt t="15767" x="4389438" y="2613025"/>
          <p14:tracePt t="15784" x="4884738" y="2552700"/>
          <p14:tracePt t="15801" x="5364163" y="2536825"/>
          <p14:tracePt t="15818" x="5821363" y="2536825"/>
          <p14:tracePt t="15834" x="6096000" y="2536825"/>
          <p14:tracePt t="15851" x="6248400" y="2536825"/>
          <p14:tracePt t="15868" x="6340475" y="2536825"/>
          <p14:tracePt t="15884" x="6400800" y="2560638"/>
          <p14:tracePt t="15901" x="6446838" y="2582863"/>
          <p14:tracePt t="15918" x="6515100" y="2628900"/>
          <p14:tracePt t="15935" x="6651625" y="2841625"/>
          <p14:tracePt t="15951" x="6705600" y="2941638"/>
          <p14:tracePt t="15968" x="6713538" y="2963863"/>
          <p14:tracePt t="15984" x="6713538" y="2979738"/>
          <p14:tracePt t="16023" x="6705600" y="2987675"/>
          <p14:tracePt t="16034" x="6651625" y="2987675"/>
          <p14:tracePt t="16051" x="6530975" y="2987675"/>
          <p14:tracePt t="16068" x="6438900" y="2987675"/>
          <p14:tracePt t="16084" x="6416675" y="2987675"/>
          <p14:tracePt t="16152" x="6423025" y="2987675"/>
          <p14:tracePt t="16160" x="6454775" y="2987675"/>
          <p14:tracePt t="16168" x="6477000" y="2987675"/>
          <p14:tracePt t="16184" x="6499225" y="2987675"/>
          <p14:tracePt t="16218" x="6499225" y="2994025"/>
          <p14:tracePt t="16968" x="6507163" y="2994025"/>
          <p14:tracePt t="16976" x="6537325" y="2994025"/>
          <p14:tracePt t="16985" x="6591300" y="3001963"/>
          <p14:tracePt t="17001" x="6759575" y="3017838"/>
          <p14:tracePt t="17018" x="7078663" y="2963863"/>
          <p14:tracePt t="17035" x="7421563" y="2911475"/>
          <p14:tracePt t="17051" x="7750175" y="2879725"/>
          <p14:tracePt t="17068" x="8099425" y="2827338"/>
          <p14:tracePt t="17085" x="8283575" y="2797175"/>
          <p14:tracePt t="17101" x="8351838" y="2789238"/>
          <p14:tracePt t="17118" x="8359775" y="2789238"/>
          <p14:tracePt t="17240" x="8374063" y="2789238"/>
          <p14:tracePt t="17248" x="8397875" y="2789238"/>
          <p14:tracePt t="17256" x="8412163" y="2789238"/>
          <p14:tracePt t="17268" x="8420100" y="2789238"/>
          <p14:tracePt t="17352" x="8428038" y="2789238"/>
          <p14:tracePt t="17360" x="8374063" y="2811463"/>
          <p14:tracePt t="17368" x="8267700" y="2849563"/>
          <p14:tracePt t="17385" x="7726363" y="2857500"/>
          <p14:tracePt t="17401" x="6865938" y="2857500"/>
          <p14:tracePt t="17418" x="5829300" y="2903538"/>
          <p14:tracePt t="17435" x="4960938" y="3025775"/>
          <p14:tracePt t="17452" x="4175125" y="3146425"/>
          <p14:tracePt t="17468" x="3627438" y="3170238"/>
          <p14:tracePt t="17485" x="3368675" y="3170238"/>
          <p14:tracePt t="17502" x="3298825" y="3170238"/>
          <p14:tracePt t="17518" x="3292475" y="3170238"/>
          <p14:tracePt t="17536" x="3284538" y="3170238"/>
          <p14:tracePt t="17577" x="3268663" y="3192463"/>
          <p14:tracePt t="17583" x="3238500" y="3208338"/>
          <p14:tracePt t="17592" x="3200400" y="3238500"/>
          <p14:tracePt t="17602" x="3140075" y="3268663"/>
          <p14:tracePt t="17618" x="2994025" y="3352800"/>
          <p14:tracePt t="17635" x="2849563" y="3421063"/>
          <p14:tracePt t="17652" x="2674938" y="3475038"/>
          <p14:tracePt t="17668" x="2544763" y="3513138"/>
          <p14:tracePt t="17685" x="2438400" y="3543300"/>
          <p14:tracePt t="17702" x="2370138" y="3559175"/>
          <p14:tracePt t="17719" x="2354263" y="3573463"/>
          <p14:tracePt t="17752" x="2354263" y="3581400"/>
          <p14:tracePt t="17769" x="2392363" y="3589338"/>
          <p14:tracePt t="17785" x="2476500" y="3603625"/>
          <p14:tracePt t="17801" x="2574925" y="3619500"/>
          <p14:tracePt t="17818" x="2759075" y="3635375"/>
          <p14:tracePt t="17835" x="3009900" y="3635375"/>
          <p14:tracePt t="17852" x="3268663" y="3635375"/>
          <p14:tracePt t="17868" x="3467100" y="3603625"/>
          <p14:tracePt t="17885" x="3559175" y="3589338"/>
          <p14:tracePt t="17902" x="3573463" y="3581400"/>
          <p14:tracePt t="17952" x="3565525" y="3573463"/>
          <p14:tracePt t="17960" x="3559175" y="3573463"/>
          <p14:tracePt t="17976" x="3551238" y="3573463"/>
          <p14:tracePt t="17985" x="3543300" y="3565525"/>
          <p14:tracePt t="18002" x="3513138" y="3559175"/>
          <p14:tracePt t="18018" x="3505200" y="3543300"/>
          <p14:tracePt t="18336" x="3497263" y="3543300"/>
          <p14:tracePt t="18344" x="3451225" y="3559175"/>
          <p14:tracePt t="18352" x="3413125" y="3581400"/>
          <p14:tracePt t="18368" x="3390900" y="3597275"/>
          <p14:tracePt t="18417" x="3390900" y="3603625"/>
          <p14:tracePt t="18423" x="3413125" y="3603625"/>
          <p14:tracePt t="18435" x="3436938" y="3603625"/>
          <p14:tracePt t="18452" x="3482975" y="3597275"/>
          <p14:tracePt t="18469" x="3543300" y="3565525"/>
          <p14:tracePt t="18485" x="3687763" y="3535363"/>
          <p14:tracePt t="18503" x="3970338" y="3451225"/>
          <p14:tracePt t="18519" x="4183063" y="3406775"/>
          <p14:tracePt t="18535" x="4411663" y="3360738"/>
          <p14:tracePt t="18552" x="4632325" y="3330575"/>
          <p14:tracePt t="18569" x="4816475" y="3306763"/>
          <p14:tracePt t="18585" x="4983163" y="3306763"/>
          <p14:tracePt t="18602" x="5059363" y="3306763"/>
          <p14:tracePt t="18619" x="5097463" y="3306763"/>
          <p14:tracePt t="18635" x="5113338" y="3314700"/>
          <p14:tracePt t="18652" x="5127625" y="3330575"/>
          <p14:tracePt t="18669" x="5165725" y="3368675"/>
          <p14:tracePt t="18685" x="5203825" y="3398838"/>
          <p14:tracePt t="18703" x="5318125" y="3475038"/>
          <p14:tracePt t="18719" x="5372100" y="3505200"/>
          <p14:tracePt t="18735" x="5508625" y="3573463"/>
          <p14:tracePt t="18752" x="5570538" y="3619500"/>
          <p14:tracePt t="18768" x="5584825" y="3627438"/>
          <p14:tracePt t="18785" x="5592763" y="3641725"/>
          <p14:tracePt t="18802" x="5608638" y="3687763"/>
          <p14:tracePt t="18819" x="5608638" y="3756025"/>
          <p14:tracePt t="18835" x="5600700" y="3848100"/>
          <p14:tracePt t="18852" x="5508625" y="3978275"/>
          <p14:tracePt t="18869" x="5326063" y="4092575"/>
          <p14:tracePt t="18885" x="5029200" y="4183063"/>
          <p14:tracePt t="18903" x="4487863" y="4237038"/>
          <p14:tracePt t="18919" x="4297363" y="4237038"/>
          <p14:tracePt t="18935" x="3856038" y="4237038"/>
          <p14:tracePt t="18952" x="3573463" y="4175125"/>
          <p14:tracePt t="18969" x="3406775" y="4122738"/>
          <p14:tracePt t="18986" x="3292475" y="4068763"/>
          <p14:tracePt t="19002" x="3246438" y="4038600"/>
          <p14:tracePt t="19019" x="3230563" y="4030663"/>
          <p14:tracePt t="19052" x="3230563" y="4016375"/>
          <p14:tracePt t="19069" x="3230563" y="3984625"/>
          <p14:tracePt t="19168" x="3230563" y="4000500"/>
          <p14:tracePt t="19176" x="3230563" y="4054475"/>
          <p14:tracePt t="19186" x="3222625" y="4106863"/>
          <p14:tracePt t="19202" x="3178175" y="4191000"/>
          <p14:tracePt t="19219" x="3140075" y="4213225"/>
          <p14:tracePt t="19236" x="3124200" y="4213225"/>
          <p14:tracePt t="19271" x="3124200" y="4198938"/>
          <p14:tracePt t="19286" x="3178175" y="4137025"/>
          <p14:tracePt t="19304" x="3451225" y="3984625"/>
          <p14:tracePt t="19319" x="3627438" y="3916363"/>
          <p14:tracePt t="19335" x="3756025" y="3908425"/>
          <p14:tracePt t="19352" x="3763963" y="3908425"/>
          <p14:tracePt t="19369" x="3771900" y="3924300"/>
          <p14:tracePt t="19386" x="3810000" y="4092575"/>
          <p14:tracePt t="19402" x="3810000" y="4229100"/>
          <p14:tracePt t="19419" x="3756025" y="4359275"/>
          <p14:tracePt t="19435" x="3741738" y="4397375"/>
          <p14:tracePt t="19489" x="3749675" y="4365625"/>
          <p14:tracePt t="19496" x="3810000" y="4327525"/>
          <p14:tracePt t="19504" x="3870325" y="4297363"/>
          <p14:tracePt t="19519" x="3978275" y="4267200"/>
          <p14:tracePt t="19536" x="3992563" y="4267200"/>
          <p14:tracePt t="19656" x="4022725" y="4267200"/>
          <p14:tracePt t="19664" x="4038600" y="4267200"/>
          <p14:tracePt t="19671" x="4068763" y="4267200"/>
          <p14:tracePt t="19686" x="4098925" y="4267200"/>
          <p14:tracePt t="19703" x="4221163" y="4267200"/>
          <p14:tracePt t="19719" x="4373563" y="4229100"/>
          <p14:tracePt t="19824" x="4381500" y="4221163"/>
          <p14:tracePt t="19992" x="4403725" y="4213225"/>
          <p14:tracePt t="20000" x="4518025" y="4206875"/>
          <p14:tracePt t="20007" x="4549775" y="4206875"/>
          <p14:tracePt t="20019" x="4572000" y="4206875"/>
          <p14:tracePt t="20036" x="4594225" y="4206875"/>
          <p14:tracePt t="20053" x="4602163" y="4206875"/>
          <p14:tracePt t="20200" x="4602163" y="4213225"/>
          <p14:tracePt t="20208" x="4602163" y="4229100"/>
          <p14:tracePt t="20219" x="4602163" y="4244975"/>
          <p14:tracePt t="20296" x="4610100" y="4251325"/>
          <p14:tracePt t="20304" x="4656138" y="4251325"/>
          <p14:tracePt t="20311" x="4702175" y="4259263"/>
          <p14:tracePt t="20320" x="4754563" y="4275138"/>
          <p14:tracePt t="20336" x="4816475" y="4275138"/>
          <p14:tracePt t="20353" x="4838700" y="4275138"/>
          <p14:tracePt t="20369" x="4860925" y="4275138"/>
          <p14:tracePt t="24648" x="4868863" y="4275138"/>
          <p14:tracePt t="24656" x="4930775" y="4275138"/>
          <p14:tracePt t="24664" x="5037138" y="4275138"/>
          <p14:tracePt t="24672" x="5203825" y="4229100"/>
          <p14:tracePt t="24687" x="5448300" y="4175125"/>
          <p14:tracePt t="24704" x="5692775" y="4137025"/>
          <p14:tracePt t="24721" x="6042025" y="4084638"/>
          <p14:tracePt t="24738" x="6484938" y="4022725"/>
          <p14:tracePt t="24754" x="6942138" y="3946525"/>
          <p14:tracePt t="24771" x="7192963" y="3908425"/>
          <p14:tracePt t="24788" x="7246938" y="3894138"/>
          <p14:tracePt t="25320" x="7269163" y="3894138"/>
          <p14:tracePt t="25328" x="7337425" y="3916363"/>
          <p14:tracePt t="25338" x="7459663" y="4022725"/>
          <p14:tracePt t="25355" x="7826375" y="4359275"/>
          <p14:tracePt t="25371" x="8229600" y="4587875"/>
          <p14:tracePt t="25388" x="8458200" y="4640263"/>
          <p14:tracePt t="25404" x="8670925" y="4670425"/>
          <p14:tracePt t="25421" x="8801100" y="4670425"/>
          <p14:tracePt t="25438" x="8855075" y="4640263"/>
          <p14:tracePt t="25480" x="8855075" y="4610100"/>
          <p14:tracePt t="25488" x="8855075" y="4579938"/>
          <p14:tracePt t="25504" x="8785225" y="4503738"/>
          <p14:tracePt t="25521" x="8694738" y="4441825"/>
          <p14:tracePt t="25538" x="8550275" y="4389438"/>
          <p14:tracePt t="25554" x="8351838" y="4381500"/>
          <p14:tracePt t="25571" x="7962900" y="4411663"/>
          <p14:tracePt t="25588" x="7467600" y="4549775"/>
          <p14:tracePt t="25605" x="7070725" y="4670425"/>
          <p14:tracePt t="25621" x="6827838" y="4746625"/>
          <p14:tracePt t="25638" x="6683375" y="4792663"/>
          <p14:tracePt t="26528" x="6675438" y="4792663"/>
        </p14:tracePtLst>
      </p14:laserTrace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2128345" y="2016831"/>
            <a:ext cx="8229600" cy="30067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lvl="1">
              <a:lnSpc>
                <a:spcPct val="150000"/>
              </a:lnSpc>
              <a:spcBef>
                <a:spcPts val="1000"/>
              </a:spcBef>
              <a:defRPr/>
            </a:pPr>
            <a:r>
              <a:rPr lang="en-US" altLang="en-US" sz="2800" dirty="0"/>
              <a:t>What is the actual cost incurred for manufacturing the 251st refrigerator?</a:t>
            </a:r>
          </a:p>
          <a:p>
            <a:pPr marL="228600" lvl="1">
              <a:lnSpc>
                <a:spcPct val="150000"/>
              </a:lnSpc>
              <a:spcBef>
                <a:spcPts val="1000"/>
              </a:spcBef>
              <a:defRPr/>
            </a:pPr>
            <a:r>
              <a:rPr lang="en-US" altLang="en-US" sz="2800" dirty="0"/>
              <a:t>Find the rate of change of the total cost function with respect to x when x = 250.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08119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4208"/>
    </mc:Choice>
    <mc:Fallback xmlns="">
      <p:transition advTm="442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660634" y="1678166"/>
            <a:ext cx="8697311" cy="379694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6075" indent="-346075">
              <a:buFont typeface="Wingdings" panose="05000000000000000000" pitchFamily="2" charset="2"/>
              <a:buAutoNum type="alphaLcPeriod"/>
              <a:tabLst>
                <a:tab pos="2916238" algn="r"/>
                <a:tab pos="3027363" algn="l"/>
              </a:tabLst>
              <a:defRPr/>
            </a:pPr>
            <a:endParaRPr lang="en-US" altLang="en-US" dirty="0"/>
          </a:p>
          <a:p>
            <a:pPr marL="346075" indent="-346075">
              <a:buFont typeface="Wingdings" panose="05000000000000000000" pitchFamily="2" charset="2"/>
              <a:buAutoNum type="alphaLcPeriod"/>
              <a:tabLst>
                <a:tab pos="2916238" algn="r"/>
                <a:tab pos="3027363" algn="l"/>
              </a:tabLst>
              <a:defRPr/>
            </a:pPr>
            <a:r>
              <a:rPr lang="en-US" altLang="en-US" dirty="0"/>
              <a:t>The cost incurred in producing the 251st refrigerator is </a:t>
            </a:r>
          </a:p>
          <a:p>
            <a:pPr marL="346075" indent="-346075">
              <a:lnSpc>
                <a:spcPct val="140000"/>
              </a:lnSpc>
              <a:buNone/>
              <a:tabLst>
                <a:tab pos="2916238" algn="r"/>
                <a:tab pos="3027363" algn="l"/>
              </a:tabLst>
              <a:defRPr/>
            </a:pPr>
            <a:r>
              <a:rPr lang="en-US" altLang="en-US" dirty="0"/>
              <a:t>		C(251) – C(250)	= 			    </a:t>
            </a:r>
          </a:p>
          <a:p>
            <a:pPr marL="346075" indent="-346075">
              <a:lnSpc>
                <a:spcPct val="140000"/>
              </a:lnSpc>
              <a:buNone/>
              <a:tabLst>
                <a:tab pos="2916238" algn="r"/>
                <a:tab pos="3027363" algn="l"/>
              </a:tabLst>
              <a:defRPr/>
            </a:pPr>
            <a:r>
              <a:rPr lang="en-US" altLang="en-US" dirty="0"/>
              <a:t>			= 45,599.8 – 45,500</a:t>
            </a:r>
          </a:p>
          <a:p>
            <a:pPr marL="346075" indent="-346075">
              <a:buNone/>
              <a:tabLst>
                <a:tab pos="2916238" algn="r"/>
                <a:tab pos="3027363" algn="l"/>
              </a:tabLst>
              <a:defRPr/>
            </a:pPr>
            <a:r>
              <a:rPr lang="en-US" altLang="en-US" dirty="0"/>
              <a:t>			= 99.80</a:t>
            </a:r>
          </a:p>
          <a:p>
            <a:pPr marL="346075" indent="-346075">
              <a:buNone/>
              <a:tabLst>
                <a:tab pos="2916238" algn="r"/>
                <a:tab pos="3027363" algn="l"/>
              </a:tabLst>
              <a:defRPr/>
            </a:pPr>
            <a:r>
              <a:rPr lang="en-US" altLang="en-US" dirty="0"/>
              <a:t>	or $99.80.</a:t>
            </a: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71381725"/>
              </p:ext>
            </p:extLst>
          </p:nvPr>
        </p:nvGraphicFramePr>
        <p:xfrm>
          <a:off x="3861302" y="1678166"/>
          <a:ext cx="35306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765080" imgH="228600" progId="Equation.DSMT4">
                  <p:embed/>
                </p:oleObj>
              </mc:Choice>
              <mc:Fallback>
                <p:oleObj name="Equation" r:id="rId4" imgW="1765080" imgH="22860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61302" y="1678166"/>
                        <a:ext cx="35306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473558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3767"/>
    </mc:Choice>
    <mc:Fallback xmlns="">
      <p:transition advTm="837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</p:bldLst>
  </p:timing>
  <p:extLst>
    <p:ext uri="{3A86A75C-4F4B-4683-9AE1-C65F6400EC91}">
      <p14:laserTraceLst xmlns:p14="http://schemas.microsoft.com/office/powerpoint/2010/main">
        <p14:tracePtLst>
          <p14:tracePt t="5335" x="6537325" y="4754563"/>
          <p14:tracePt t="5342" x="6149975" y="4632325"/>
          <p14:tracePt t="5351" x="5494338" y="4465638"/>
          <p14:tracePt t="5360" x="4838700" y="4275138"/>
          <p14:tracePt t="5377" x="3573463" y="3878263"/>
          <p14:tracePt t="5394" x="3001963" y="3611563"/>
          <p14:tracePt t="5410" x="2759075" y="3398838"/>
          <p14:tracePt t="5427" x="2667000" y="3238500"/>
          <p14:tracePt t="5444" x="2606675" y="3146425"/>
          <p14:tracePt t="5460" x="2536825" y="3048000"/>
          <p14:tracePt t="5477" x="2498725" y="2911475"/>
          <p14:tracePt t="5494" x="2476500" y="2705100"/>
          <p14:tracePt t="5511" x="2476500" y="2689225"/>
          <p14:tracePt t="5790" x="2468563" y="2697163"/>
          <p14:tracePt t="5798" x="2438400" y="2751138"/>
          <p14:tracePt t="5811" x="2400300" y="2835275"/>
          <p14:tracePt t="5828" x="2392363" y="3001963"/>
          <p14:tracePt t="5844" x="2422525" y="3162300"/>
          <p14:tracePt t="5861" x="2682875" y="3368675"/>
          <p14:tracePt t="5877" x="2789238" y="3413125"/>
          <p14:tracePt t="5893" x="3040063" y="3489325"/>
          <p14:tracePt t="5910" x="3132138" y="3489325"/>
          <p14:tracePt t="5927" x="3146425" y="3489325"/>
          <p14:tracePt t="5967" x="3154363" y="3482975"/>
          <p14:tracePt t="5977" x="3154363" y="3459163"/>
          <p14:tracePt t="5994" x="3116263" y="3436938"/>
          <p14:tracePt t="6011" x="3101975" y="3429000"/>
          <p14:tracePt t="6054" x="3116263" y="3429000"/>
          <p14:tracePt t="6062" x="3154363" y="3429000"/>
          <p14:tracePt t="6078" x="3322638" y="3429000"/>
          <p14:tracePt t="6094" x="3429000" y="3429000"/>
          <p14:tracePt t="6111" x="3451225" y="3421063"/>
          <p14:tracePt t="6127" x="3451225" y="3413125"/>
          <p14:tracePt t="6144" x="3436938" y="3413125"/>
          <p14:tracePt t="6161" x="3330575" y="3382963"/>
          <p14:tracePt t="6177" x="3276600" y="3382963"/>
          <p14:tracePt t="6194" x="3268663" y="3382963"/>
          <p14:tracePt t="6246" x="3306763" y="3382963"/>
          <p14:tracePt t="6254" x="3336925" y="3390900"/>
          <p14:tracePt t="6262" x="3360738" y="3390900"/>
          <p14:tracePt t="6318" x="3352800" y="3390900"/>
          <p14:tracePt t="6327" x="3322638" y="3390900"/>
          <p14:tracePt t="6335" x="3292475" y="3382963"/>
          <p14:tracePt t="6344" x="3276600" y="3382963"/>
          <p14:tracePt t="6406" x="3292475" y="3375025"/>
          <p14:tracePt t="6414" x="3330575" y="3360738"/>
          <p14:tracePt t="6428" x="3344863" y="3352800"/>
          <p14:tracePt t="6444" x="3352800" y="3352800"/>
          <p14:tracePt t="6478" x="3314700" y="3336925"/>
          <p14:tracePt t="6487" x="3246438" y="3314700"/>
          <p14:tracePt t="6495" x="3208338" y="3314700"/>
          <p14:tracePt t="6511" x="3063875" y="3314700"/>
          <p14:tracePt t="6528" x="2971800" y="3314700"/>
          <p14:tracePt t="6544" x="2949575" y="3314700"/>
          <p14:tracePt t="6578" x="2949575" y="3322638"/>
          <p14:tracePt t="6594" x="3048000" y="3322638"/>
          <p14:tracePt t="6611" x="3208338" y="3322638"/>
          <p14:tracePt t="6628" x="3284538" y="3306763"/>
          <p14:tracePt t="6644" x="3284538" y="3298825"/>
          <p14:tracePt t="6661" x="3276600" y="3238500"/>
          <p14:tracePt t="6677" x="3216275" y="3222625"/>
          <p14:tracePt t="6694" x="3063875" y="3200400"/>
          <p14:tracePt t="6711" x="2949575" y="3260725"/>
          <p14:tracePt t="6728" x="2925763" y="3314700"/>
          <p14:tracePt t="6744" x="2925763" y="3336925"/>
          <p14:tracePt t="6761" x="2971800" y="3352800"/>
          <p14:tracePt t="6778" x="3101975" y="3375025"/>
          <p14:tracePt t="6794" x="3292475" y="3352800"/>
          <p14:tracePt t="6811" x="3344863" y="3306763"/>
          <p14:tracePt t="6828" x="3375025" y="3222625"/>
          <p14:tracePt t="6844" x="3375025" y="3108325"/>
          <p14:tracePt t="6861" x="3200400" y="3032125"/>
          <p14:tracePt t="6877" x="3048000" y="3009900"/>
          <p14:tracePt t="6894" x="2865438" y="3048000"/>
          <p14:tracePt t="6911" x="2735263" y="3162300"/>
          <p14:tracePt t="6927" x="2705100" y="3260725"/>
          <p14:tracePt t="6944" x="2705100" y="3292475"/>
          <p14:tracePt t="6961" x="2841625" y="3314700"/>
          <p14:tracePt t="6978" x="3132138" y="3314700"/>
          <p14:tracePt t="6994" x="3368675" y="3192463"/>
          <p14:tracePt t="7011" x="3467100" y="3094038"/>
          <p14:tracePt t="7028" x="3489325" y="3025775"/>
          <p14:tracePt t="7045" x="3398838" y="2949575"/>
          <p14:tracePt t="7065" x="2933700" y="2895600"/>
          <p14:tracePt t="7078" x="2454275" y="3032125"/>
          <p14:tracePt t="7094" x="2193925" y="3260725"/>
          <p14:tracePt t="7111" x="2141538" y="3444875"/>
          <p14:tracePt t="7128" x="2201863" y="3551238"/>
          <p14:tracePt t="7145" x="2582863" y="3581400"/>
          <p14:tracePt t="7161" x="3184525" y="3559175"/>
          <p14:tracePt t="7178" x="3627438" y="3429000"/>
          <p14:tracePt t="7194" x="3763963" y="3344863"/>
          <p14:tracePt t="7211" x="3763963" y="3314700"/>
          <p14:tracePt t="7228" x="3673475" y="3254375"/>
          <p14:tracePt t="7246" x="2971800" y="3184525"/>
          <p14:tracePt t="7262" x="2651125" y="3200400"/>
          <p14:tracePt t="7278" x="2568575" y="3230563"/>
          <p14:tracePt t="7294" x="2568575" y="3246438"/>
          <p14:tracePt t="7311" x="2759075" y="3268663"/>
          <p14:tracePt t="7328" x="3292475" y="3268663"/>
          <p14:tracePt t="7344" x="3878263" y="3254375"/>
          <p14:tracePt t="7361" x="4008438" y="3192463"/>
          <p14:tracePt t="7378" x="4038600" y="3162300"/>
          <p14:tracePt t="7394" x="4000500" y="3124200"/>
          <p14:tracePt t="7411" x="3657600" y="3048000"/>
          <p14:tracePt t="7428" x="3140075" y="3032125"/>
          <p14:tracePt t="7445" x="2933700" y="3055938"/>
          <p14:tracePt t="7462" x="2879725" y="3116263"/>
          <p14:tracePt t="7478" x="2917825" y="3154363"/>
          <p14:tracePt t="7494" x="3124200" y="3162300"/>
          <p14:tracePt t="7511" x="3436938" y="3162300"/>
          <p14:tracePt t="7528" x="3535363" y="3162300"/>
          <p14:tracePt t="7545" x="3543300" y="3162300"/>
          <p14:tracePt t="7561" x="3489325" y="3116263"/>
          <p14:tracePt t="7578" x="3284538" y="3070225"/>
          <p14:tracePt t="7594" x="2979738" y="3032125"/>
          <p14:tracePt t="7611" x="2887663" y="3040063"/>
          <p14:tracePt t="7628" x="2873375" y="3063875"/>
          <p14:tracePt t="7645" x="2887663" y="3070225"/>
          <p14:tracePt t="7662" x="3001963" y="3086100"/>
          <p14:tracePt t="7678" x="3132138" y="3086100"/>
          <p14:tracePt t="7694" x="3154363" y="3086100"/>
          <p14:tracePt t="7711" x="3162300" y="3086100"/>
          <p14:tracePt t="7728" x="3140075" y="3086100"/>
          <p14:tracePt t="7745" x="3032125" y="3078163"/>
          <p14:tracePt t="7761" x="2887663" y="3116263"/>
          <p14:tracePt t="7778" x="2835275" y="3178175"/>
          <p14:tracePt t="7795" x="2819400" y="3208338"/>
          <p14:tracePt t="7828" x="2819400" y="3222625"/>
          <p14:tracePt t="7845" x="2873375" y="3230563"/>
          <p14:tracePt t="7861" x="2887663" y="3230563"/>
          <p14:tracePt t="7878" x="2903538" y="3230563"/>
          <p14:tracePt t="7894" x="2903538" y="3222625"/>
          <p14:tracePt t="7943" x="2903538" y="3216275"/>
          <p14:tracePt t="7950" x="2895600" y="3216275"/>
          <p14:tracePt t="7966" x="2873375" y="3216275"/>
          <p14:tracePt t="7979" x="2857500" y="3216275"/>
          <p14:tracePt t="7995" x="2827338" y="3216275"/>
          <p14:tracePt t="8011" x="2819400" y="3216275"/>
          <p14:tracePt t="8046" x="2819400" y="3222625"/>
          <p14:tracePt t="8063" x="2819400" y="3230563"/>
          <p14:tracePt t="8078" x="2849563" y="3268663"/>
          <p14:tracePt t="8096" x="2887663" y="3292475"/>
          <p14:tracePt t="8111" x="2917825" y="3306763"/>
          <p14:tracePt t="9144" x="2911475" y="3330575"/>
          <p14:tracePt t="9150" x="2895600" y="3336925"/>
          <p14:tracePt t="9162" x="2865438" y="3344863"/>
          <p14:tracePt t="9179" x="2773363" y="3322638"/>
          <p14:tracePt t="9195" x="2751138" y="3314700"/>
          <p14:tracePt t="9782" x="2743200" y="3314700"/>
          <p14:tracePt t="9790" x="2743200" y="3330575"/>
          <p14:tracePt t="9839" x="2727325" y="3330575"/>
          <p14:tracePt t="30767" x="2727325" y="3336925"/>
          <p14:tracePt t="30774" x="2727325" y="3497263"/>
          <p14:tracePt t="30786" x="2759075" y="3741738"/>
          <p14:tracePt t="30803" x="2819400" y="4237038"/>
          <p14:tracePt t="30820" x="2857500" y="4702175"/>
          <p14:tracePt t="30836" x="2925763" y="4991100"/>
          <p14:tracePt t="30853" x="3101975" y="5143500"/>
          <p14:tracePt t="30870" x="3238500" y="5173663"/>
          <p14:tracePt t="30886" x="3360738" y="5219700"/>
          <p14:tracePt t="30903" x="3429000" y="5241925"/>
          <p14:tracePt t="31286" x="3451225" y="5241925"/>
          <p14:tracePt t="31294" x="3497263" y="5249863"/>
          <p14:tracePt t="31303" x="3573463" y="5249863"/>
          <p14:tracePt t="31320" x="3802063" y="5249863"/>
          <p14:tracePt t="31337" x="4000500" y="5249863"/>
          <p14:tracePt t="31353" x="4152900" y="5181600"/>
          <p14:tracePt t="31370" x="4297363" y="5083175"/>
          <p14:tracePt t="31387" x="4435475" y="4953000"/>
          <p14:tracePt t="31403" x="4518025" y="4868863"/>
          <p14:tracePt t="31420" x="4533900" y="4854575"/>
          <p14:tracePt t="31766" x="4564063" y="4846638"/>
          <p14:tracePt t="31775" x="4784725" y="4816475"/>
          <p14:tracePt t="31787" x="5257800" y="4656138"/>
          <p14:tracePt t="31803" x="6400800" y="4191000"/>
          <p14:tracePt t="31822" x="7170738" y="3978275"/>
          <p14:tracePt t="31837" x="7307263" y="3924300"/>
          <p14:tracePt t="31853" x="7331075" y="3894138"/>
          <p14:tracePt t="31871" x="7337425" y="3894138"/>
          <p14:tracePt t="31894" x="7337425" y="3886200"/>
          <p14:tracePt t="31903" x="7261225" y="3870325"/>
          <p14:tracePt t="31919" x="6645275" y="3679825"/>
          <p14:tracePt t="31936" x="5394325" y="3368675"/>
          <p14:tracePt t="31953" x="4389438" y="3208338"/>
          <p14:tracePt t="31970" x="4198938" y="3208338"/>
          <p14:tracePt t="31986" x="4191000" y="3208338"/>
          <p14:tracePt t="32003" x="4206875" y="3216275"/>
          <p14:tracePt t="32020" x="4283075" y="3230563"/>
          <p14:tracePt t="32037" x="4640263" y="3322638"/>
          <p14:tracePt t="32053" x="4930775" y="3390900"/>
          <p14:tracePt t="32070" x="5508625" y="3475038"/>
          <p14:tracePt t="32086" x="5578475" y="3505200"/>
          <p14:tracePt t="32103" x="5578475" y="3513138"/>
          <p14:tracePt t="32120" x="5532438" y="3603625"/>
          <p14:tracePt t="32136" x="5318125" y="3703638"/>
          <p14:tracePt t="32153" x="4800600" y="3779838"/>
          <p14:tracePt t="32170" x="4419600" y="3779838"/>
          <p14:tracePt t="32188" x="4365625" y="3779838"/>
          <p14:tracePt t="32222" x="4594225" y="3641725"/>
          <p14:tracePt t="32237" x="5021263" y="3543300"/>
          <p14:tracePt t="32253" x="5303838" y="3505200"/>
          <p14:tracePt t="32270" x="5921375" y="3451225"/>
          <p14:tracePt t="32287" x="5997575" y="3451225"/>
          <p14:tracePt t="32320" x="5973763" y="3475038"/>
          <p14:tracePt t="32337" x="5783263" y="3627438"/>
          <p14:tracePt t="32353" x="5456238" y="3825875"/>
          <p14:tracePt t="32370" x="5280025" y="3946525"/>
          <p14:tracePt t="32387" x="5241925" y="4022725"/>
          <p14:tracePt t="32404" x="5241925" y="4060825"/>
          <p14:tracePt t="32420" x="5273675" y="4076700"/>
          <p14:tracePt t="32437" x="5356225" y="4106863"/>
          <p14:tracePt t="32454" x="5570538" y="4221163"/>
          <p14:tracePt t="32470" x="5616575" y="4275138"/>
          <p14:tracePt t="32487" x="5616575" y="4351338"/>
          <p14:tracePt t="32504" x="5502275" y="4479925"/>
          <p14:tracePt t="32521" x="5211763" y="4602163"/>
          <p14:tracePt t="32537" x="4822825" y="4702175"/>
          <p14:tracePt t="32554" x="4572000" y="4702175"/>
          <p14:tracePt t="32570" x="4435475" y="4702175"/>
          <p14:tracePt t="32587" x="4427538" y="4694238"/>
          <p14:tracePt t="32604" x="4441825" y="4664075"/>
          <p14:tracePt t="32620" x="4640263" y="4602163"/>
          <p14:tracePt t="32637" x="5341938" y="4495800"/>
          <p14:tracePt t="32654" x="5821363" y="4479925"/>
          <p14:tracePt t="32670" x="6111875" y="4518025"/>
          <p14:tracePt t="32687" x="6172200" y="4572000"/>
          <p14:tracePt t="32704" x="6172200" y="4702175"/>
          <p14:tracePt t="32721" x="5959475" y="4914900"/>
          <p14:tracePt t="32737" x="5402263" y="5181600"/>
          <p14:tracePt t="32754" x="4740275" y="5265738"/>
          <p14:tracePt t="32770" x="4076700" y="5159375"/>
          <p14:tracePt t="32787" x="3810000" y="5006975"/>
          <p14:tracePt t="32804" x="3787775" y="4899025"/>
          <p14:tracePt t="32821" x="3992563" y="4670425"/>
          <p14:tracePt t="32838" x="4419600" y="4525963"/>
          <p14:tracePt t="32854" x="4937125" y="4457700"/>
          <p14:tracePt t="32871" x="5372100" y="4457700"/>
          <p14:tracePt t="32887" x="5600700" y="4541838"/>
          <p14:tracePt t="32904" x="5638800" y="4632325"/>
          <p14:tracePt t="32920" x="5608638" y="4808538"/>
          <p14:tracePt t="32936" x="5440363" y="5006975"/>
          <p14:tracePt t="32953" x="5105400" y="5159375"/>
          <p14:tracePt t="32971" x="4808538" y="5165725"/>
          <p14:tracePt t="32987" x="4678363" y="5151438"/>
          <p14:tracePt t="33004" x="4656138" y="5135563"/>
          <p14:tracePt t="33022" x="4778375" y="5059363"/>
          <p14:tracePt t="33037" x="4999038" y="5021263"/>
          <p14:tracePt t="33054" x="5280025" y="5021263"/>
          <p14:tracePt t="33071" x="5470525" y="5021263"/>
          <p14:tracePt t="33087" x="5524500" y="5037138"/>
          <p14:tracePt t="33104" x="5532438" y="5037138"/>
          <p14:tracePt t="33121" x="5502275" y="5097463"/>
          <p14:tracePt t="33137" x="5349875" y="5127625"/>
          <p14:tracePt t="33154" x="5165725" y="5127625"/>
          <p14:tracePt t="33171" x="5051425" y="5113338"/>
          <p14:tracePt t="33187" x="5006975" y="5097463"/>
          <p14:tracePt t="33220" x="5006975" y="5089525"/>
          <p14:tracePt t="33237" x="5006975" y="5059363"/>
          <p14:tracePt t="33254" x="5021263" y="5051425"/>
          <p14:tracePt t="64622" x="5029200" y="4999038"/>
          <p14:tracePt t="64630" x="4960938" y="4754563"/>
          <p14:tracePt t="64638" x="4846638" y="4321175"/>
          <p14:tracePt t="64649" x="4770438" y="3840163"/>
          <p14:tracePt t="64665" x="4632325" y="2849563"/>
          <p14:tracePt t="64682" x="4541838" y="2171700"/>
          <p14:tracePt t="64699" x="4541838" y="1774825"/>
          <p14:tracePt t="64715" x="4549775" y="1592263"/>
          <p14:tracePt t="64917" x="4549775" y="1584325"/>
          <p14:tracePt t="64925" x="4541838" y="1577975"/>
          <p14:tracePt t="64933" x="4518025" y="1570038"/>
          <p14:tracePt t="64974" x="4518025" y="1616075"/>
          <p14:tracePt t="64982" x="4579938" y="1714500"/>
          <p14:tracePt t="64990" x="4625975" y="1806575"/>
          <p14:tracePt t="64999" x="4670425" y="1866900"/>
          <p14:tracePt t="65016" x="4740275" y="1997075"/>
          <p14:tracePt t="65032" x="4822825" y="2141538"/>
          <p14:tracePt t="65049" x="4906963" y="2232025"/>
          <p14:tracePt t="65065" x="4975225" y="2263775"/>
          <p14:tracePt t="65082" x="5029200" y="2278063"/>
          <p14:tracePt t="65127" x="5029200" y="2293938"/>
          <p14:tracePt t="65135" x="4991100" y="2316163"/>
          <p14:tracePt t="65149" x="4884738" y="2346325"/>
          <p14:tracePt t="65165" x="4792663" y="2354263"/>
          <p14:tracePt t="65182" x="4724400" y="2362200"/>
          <p14:tracePt t="65199" x="4686300" y="2346325"/>
          <p14:tracePt t="65216" x="4678363" y="2346325"/>
          <p14:tracePt t="65232" x="4678363" y="2339975"/>
          <p14:tracePt t="65249" x="4746625" y="2255838"/>
          <p14:tracePt t="65266" x="4999038" y="2133600"/>
          <p14:tracePt t="65282" x="5326063" y="1973263"/>
          <p14:tracePt t="65299" x="5661025" y="1812925"/>
          <p14:tracePt t="65316" x="5821363" y="1714500"/>
          <p14:tracePt t="65332" x="5859463" y="1684338"/>
          <p14:tracePt t="65390" x="5859463" y="1676400"/>
          <p14:tracePt t="65430" x="5851525" y="1714500"/>
          <p14:tracePt t="65438" x="5859463" y="1790700"/>
          <p14:tracePt t="65450" x="5883275" y="1836738"/>
          <p14:tracePt t="65466" x="5921375" y="1905000"/>
          <p14:tracePt t="65482" x="5927725" y="1912938"/>
          <p14:tracePt t="65551" x="5921375" y="1920875"/>
          <p14:tracePt t="65558" x="5897563" y="1920875"/>
          <p14:tracePt t="65567" x="5851525" y="1897063"/>
          <p14:tracePt t="65582" x="5745163" y="1866900"/>
          <p14:tracePt t="65599" x="5668963" y="1851025"/>
          <p14:tracePt t="65616" x="5654675" y="1851025"/>
          <p14:tracePt t="65686" x="5646738" y="1851025"/>
          <p14:tracePt t="65694" x="5630863" y="1851025"/>
          <p14:tracePt t="65702" x="5622925" y="1866900"/>
          <p14:tracePt t="65716" x="5622925" y="1905000"/>
          <p14:tracePt t="65733" x="5622925" y="1989138"/>
          <p14:tracePt t="65750" x="5622925" y="2003425"/>
          <p14:tracePt t="65766" x="5654675" y="2011363"/>
          <p14:tracePt t="65782" x="5761038" y="2011363"/>
          <p14:tracePt t="65799" x="5913438" y="2003425"/>
          <p14:tracePt t="65816" x="6042025" y="1958975"/>
          <p14:tracePt t="65833" x="6126163" y="1920875"/>
          <p14:tracePt t="65850" x="6142038" y="1905000"/>
          <p14:tracePt t="65855" x="6142038" y="1897063"/>
          <p14:tracePt t="65878" x="6142038" y="1882775"/>
          <p14:tracePt t="65886" x="6142038" y="1874838"/>
          <p14:tracePt t="65983" x="6149975" y="1866900"/>
          <p14:tracePt t="65990" x="6156325" y="1866900"/>
          <p14:tracePt t="65999" x="6172200" y="1866900"/>
          <p14:tracePt t="66016" x="6218238" y="1874838"/>
          <p14:tracePt t="66033" x="6256338" y="1897063"/>
          <p14:tracePt t="66049" x="6308725" y="1927225"/>
          <p14:tracePt t="66270" x="6316663" y="1935163"/>
          <p14:tracePt t="66278" x="6340475" y="1935163"/>
          <p14:tracePt t="66286" x="6370638" y="1943100"/>
          <p14:tracePt t="66299" x="6408738" y="1943100"/>
          <p14:tracePt t="66316" x="6561138" y="1951038"/>
          <p14:tracePt t="66333" x="6811963" y="1951038"/>
          <p14:tracePt t="66351" x="6980238" y="1935163"/>
          <p14:tracePt t="66366" x="7026275" y="1920875"/>
          <p14:tracePt t="66478" x="7032625" y="1920875"/>
          <p14:tracePt t="66486" x="7040563" y="1920875"/>
          <p14:tracePt t="66494" x="7070725" y="1920875"/>
          <p14:tracePt t="66502" x="7086600" y="1920875"/>
          <p14:tracePt t="66516" x="7102475" y="1920875"/>
          <p14:tracePt t="66678" x="7116763" y="1927225"/>
          <p14:tracePt t="66686" x="7124700" y="1927225"/>
          <p14:tracePt t="66694" x="7132638" y="1935163"/>
          <p14:tracePt t="66702" x="7140575" y="1935163"/>
          <p14:tracePt t="66717" x="7154863" y="1943100"/>
          <p14:tracePt t="66782" x="7154863" y="1958975"/>
          <p14:tracePt t="66790" x="7154863" y="1981200"/>
          <p14:tracePt t="66799" x="7154863" y="1989138"/>
          <p14:tracePt t="66817" x="7094538" y="2035175"/>
          <p14:tracePt t="66833" x="6918325" y="2065338"/>
          <p14:tracePt t="66851" x="6659563" y="2103438"/>
          <p14:tracePt t="66855" x="6477000" y="2103438"/>
          <p14:tracePt t="66866" x="6270625" y="2103438"/>
          <p14:tracePt t="66883" x="5851525" y="2103438"/>
          <p14:tracePt t="66899" x="5456238" y="2103438"/>
          <p14:tracePt t="66916" x="5143500" y="2103438"/>
          <p14:tracePt t="66933" x="4868863" y="2103438"/>
          <p14:tracePt t="66949" x="4746625" y="2103438"/>
          <p14:tracePt t="66966" x="4686300" y="2103438"/>
          <p14:tracePt t="66982" x="4664075" y="2103438"/>
          <p14:tracePt t="67029" x="4656138" y="2111375"/>
          <p14:tracePt t="67037" x="4632325" y="2141538"/>
          <p14:tracePt t="67049" x="4618038" y="2187575"/>
          <p14:tracePt t="67066" x="4564063" y="2286000"/>
          <p14:tracePt t="67082" x="4479925" y="2438400"/>
          <p14:tracePt t="67099" x="4373563" y="2582863"/>
          <p14:tracePt t="67116" x="4237038" y="2765425"/>
          <p14:tracePt t="67135" x="3992563" y="3009900"/>
          <p14:tracePt t="67149" x="3787775" y="3132138"/>
          <p14:tracePt t="67166" x="3619500" y="3208338"/>
          <p14:tracePt t="67183" x="3482975" y="3238500"/>
          <p14:tracePt t="67200" x="3368675" y="3238500"/>
          <p14:tracePt t="67216" x="3306763" y="3230563"/>
          <p14:tracePt t="67233" x="3276600" y="3216275"/>
          <p14:tracePt t="67250" x="3268663" y="3208338"/>
          <p14:tracePt t="67266" x="3268663" y="3178175"/>
          <p14:tracePt t="67283" x="3268663" y="3170238"/>
          <p14:tracePt t="67382" x="3314700" y="3200400"/>
          <p14:tracePt t="67390" x="3375025" y="3230563"/>
          <p14:tracePt t="67400" x="3459163" y="3246438"/>
          <p14:tracePt t="67416" x="3649663" y="3268663"/>
          <p14:tracePt t="67433" x="3902075" y="3268663"/>
          <p14:tracePt t="67450" x="4092575" y="3222625"/>
          <p14:tracePt t="67466" x="4221163" y="3154363"/>
          <p14:tracePt t="67483" x="4244975" y="3132138"/>
          <p14:tracePt t="67517" x="4229100" y="3063875"/>
          <p14:tracePt t="67533" x="4213225" y="3055938"/>
          <p14:tracePt t="67550" x="4183063" y="3048000"/>
          <p14:tracePt t="67638" x="4198938" y="3048000"/>
          <p14:tracePt t="67646" x="4237038" y="3048000"/>
          <p14:tracePt t="67654" x="4297363" y="3048000"/>
          <p14:tracePt t="67667" x="4359275" y="3048000"/>
          <p14:tracePt t="67683" x="4473575" y="3048000"/>
          <p14:tracePt t="67700" x="4564063" y="3025775"/>
          <p14:tracePt t="67717" x="4594225" y="3001963"/>
          <p14:tracePt t="67733" x="4610100" y="2941638"/>
          <p14:tracePt t="67750" x="4625975" y="2841625"/>
          <p14:tracePt t="67767" x="4640263" y="2713038"/>
          <p14:tracePt t="67783" x="4694238" y="2574925"/>
          <p14:tracePt t="67800" x="4800600" y="2438400"/>
          <p14:tracePt t="67817" x="4960938" y="2324100"/>
          <p14:tracePt t="67833" x="5151438" y="2225675"/>
          <p14:tracePt t="67850" x="5273675" y="2187575"/>
          <p14:tracePt t="67867" x="5303838" y="2171700"/>
          <p14:tracePt t="67918" x="5311775" y="2209800"/>
          <p14:tracePt t="67926" x="5311775" y="2278063"/>
          <p14:tracePt t="67935" x="5311775" y="2346325"/>
          <p14:tracePt t="67950" x="5311775" y="2492375"/>
          <p14:tracePt t="67966" x="5311775" y="2582863"/>
          <p14:tracePt t="67983" x="5311775" y="2598738"/>
          <p14:tracePt t="68078" x="5311775" y="2606675"/>
          <p14:tracePt t="68086" x="5280025" y="2636838"/>
          <p14:tracePt t="68094" x="5211763" y="2720975"/>
          <p14:tracePt t="68102" x="5151438" y="2797175"/>
          <p14:tracePt t="68117" x="5006975" y="3040063"/>
          <p14:tracePt t="68133" x="4914900" y="3184525"/>
          <p14:tracePt t="68150" x="4716463" y="3535363"/>
          <p14:tracePt t="68167" x="4670425" y="3627438"/>
          <p14:tracePt t="68183" x="4670425" y="3635375"/>
          <p14:tracePt t="68217" x="4678363" y="3641725"/>
          <p14:tracePt t="68233" x="4754563" y="3619500"/>
          <p14:tracePt t="68251" x="4854575" y="3513138"/>
          <p14:tracePt t="68267" x="4906963" y="3444875"/>
          <p14:tracePt t="68283" x="4975225" y="3360738"/>
          <p14:tracePt t="68300" x="5013325" y="3330575"/>
          <p14:tracePt t="68317" x="5021263" y="3322638"/>
          <p14:tracePt t="68350" x="5029200" y="3322638"/>
          <p14:tracePt t="68366" x="5045075" y="3322638"/>
          <p14:tracePt t="68374" x="5067300" y="3336925"/>
          <p14:tracePt t="68383" x="5105400" y="3375025"/>
          <p14:tracePt t="68400" x="5227638" y="3459163"/>
          <p14:tracePt t="68417" x="5464175" y="3551238"/>
          <p14:tracePt t="68433" x="5791200" y="3627438"/>
          <p14:tracePt t="68450" x="6065838" y="3665538"/>
          <p14:tracePt t="68467" x="6202363" y="3695700"/>
          <p14:tracePt t="68483" x="6210300" y="3695700"/>
          <p14:tracePt t="68518" x="6210300" y="3725863"/>
          <p14:tracePt t="68533" x="6118225" y="3810000"/>
          <p14:tracePt t="68550" x="5935663" y="3894138"/>
          <p14:tracePt t="68567" x="5745163" y="3984625"/>
          <p14:tracePt t="68583" x="5570538" y="4060825"/>
          <p14:tracePt t="68600" x="5410200" y="4092575"/>
          <p14:tracePt t="68617" x="5303838" y="4092575"/>
          <p14:tracePt t="68633" x="5235575" y="4084638"/>
          <p14:tracePt t="68650" x="5219700" y="4084638"/>
          <p14:tracePt t="68667" x="5211763" y="4076700"/>
          <p14:tracePt t="68683" x="5211763" y="4000500"/>
          <p14:tracePt t="68700" x="5211763" y="3946525"/>
          <p14:tracePt t="68717" x="5257800" y="3886200"/>
          <p14:tracePt t="68734" x="5265738" y="3878263"/>
          <p14:tracePt t="68767" x="5273675" y="3878263"/>
          <p14:tracePt t="68783" x="5303838" y="3916363"/>
          <p14:tracePt t="68800" x="5303838" y="4000500"/>
          <p14:tracePt t="68817" x="5295900" y="4060825"/>
          <p14:tracePt t="68833" x="5273675" y="4098925"/>
          <p14:tracePt t="68850" x="5235575" y="4114800"/>
          <p14:tracePt t="68867" x="5173663" y="4098925"/>
          <p14:tracePt t="68870" x="5105400" y="4030663"/>
          <p14:tracePt t="68883" x="5037138" y="3954463"/>
          <p14:tracePt t="68900" x="4960938" y="3825875"/>
          <p14:tracePt t="68917" x="4930775" y="3673475"/>
          <p14:tracePt t="68933" x="4930775" y="3603625"/>
          <p14:tracePt t="68951" x="5021263" y="3527425"/>
          <p14:tracePt t="68967" x="5249863" y="3459163"/>
          <p14:tracePt t="68983" x="5516563" y="3444875"/>
          <p14:tracePt t="69000" x="5761038" y="3444875"/>
          <p14:tracePt t="69017" x="5927725" y="3467100"/>
          <p14:tracePt t="69034" x="6080125" y="3589338"/>
          <p14:tracePt t="69050" x="6142038" y="3717925"/>
          <p14:tracePt t="69067" x="6149975" y="3870325"/>
          <p14:tracePt t="69084" x="6126163" y="4038600"/>
          <p14:tracePt t="69101" x="6027738" y="4160838"/>
          <p14:tracePt t="69117" x="5889625" y="4221163"/>
          <p14:tracePt t="69134" x="5638800" y="4229100"/>
          <p14:tracePt t="69151" x="5426075" y="4175125"/>
          <p14:tracePt t="69167" x="5181600" y="4046538"/>
          <p14:tracePt t="69184" x="5083175" y="3954463"/>
          <p14:tracePt t="69200" x="5067300" y="3886200"/>
          <p14:tracePt t="69217" x="5089525" y="3756025"/>
          <p14:tracePt t="69234" x="5311775" y="3641725"/>
          <p14:tracePt t="69250" x="5707063" y="3565525"/>
          <p14:tracePt t="69267" x="6149975" y="3559175"/>
          <p14:tracePt t="69284" x="6378575" y="3559175"/>
          <p14:tracePt t="69301" x="6492875" y="3641725"/>
          <p14:tracePt t="69317" x="6515100" y="3787775"/>
          <p14:tracePt t="69334" x="6469063" y="3978275"/>
          <p14:tracePt t="69350" x="6210300" y="4191000"/>
          <p14:tracePt t="69367" x="5943600" y="4305300"/>
          <p14:tracePt t="69384" x="5661025" y="4313238"/>
          <p14:tracePt t="69401" x="5349875" y="4221163"/>
          <p14:tracePt t="69417" x="5121275" y="4076700"/>
          <p14:tracePt t="69434" x="5045075" y="3924300"/>
          <p14:tracePt t="69451" x="5037138" y="3763963"/>
          <p14:tracePt t="69467" x="5113338" y="3581400"/>
          <p14:tracePt t="69485" x="5532438" y="3344863"/>
          <p14:tracePt t="69501" x="5883275" y="3298825"/>
          <p14:tracePt t="69517" x="6103938" y="3298825"/>
          <p14:tracePt t="69534" x="6202363" y="3368675"/>
          <p14:tracePt t="69551" x="6264275" y="3505200"/>
          <p14:tracePt t="69567" x="6264275" y="3711575"/>
          <p14:tracePt t="69584" x="6134100" y="3940175"/>
          <p14:tracePt t="69601" x="5959475" y="4098925"/>
          <p14:tracePt t="69617" x="5775325" y="4183063"/>
          <p14:tracePt t="69634" x="5570538" y="4183063"/>
          <p14:tracePt t="69651" x="5372100" y="4092575"/>
          <p14:tracePt t="69667" x="5211763" y="3932238"/>
          <p14:tracePt t="69684" x="5135563" y="3717925"/>
          <p14:tracePt t="69701" x="5203825" y="3413125"/>
          <p14:tracePt t="69717" x="5440363" y="3230563"/>
          <p14:tracePt t="69734" x="5875338" y="3108325"/>
          <p14:tracePt t="69751" x="6346825" y="3070225"/>
          <p14:tracePt t="69767" x="6613525" y="3070225"/>
          <p14:tracePt t="69784" x="6721475" y="3108325"/>
          <p14:tracePt t="69801" x="6789738" y="3222625"/>
          <p14:tracePt t="69817" x="6811963" y="3429000"/>
          <p14:tracePt t="69834" x="6773863" y="3665538"/>
          <p14:tracePt t="69851" x="6629400" y="3840163"/>
          <p14:tracePt t="69867" x="6492875" y="3916363"/>
          <p14:tracePt t="69871" x="6378575" y="3940175"/>
          <p14:tracePt t="69884" x="6286500" y="3940175"/>
          <p14:tracePt t="69901" x="5875338" y="3771900"/>
          <p14:tracePt t="69917" x="5707063" y="3657600"/>
          <p14:tracePt t="69934" x="5418138" y="3398838"/>
          <p14:tracePt t="69950" x="5380038" y="3292475"/>
          <p14:tracePt t="69967" x="5380038" y="3216275"/>
          <p14:tracePt t="69984" x="5478463" y="3132138"/>
          <p14:tracePt t="70000" x="5676900" y="3101975"/>
          <p14:tracePt t="70017" x="5889625" y="3101975"/>
          <p14:tracePt t="70034" x="6065838" y="3154363"/>
          <p14:tracePt t="70050" x="6134100" y="3230563"/>
          <p14:tracePt t="70067" x="6164263" y="3344863"/>
          <p14:tracePt t="70084" x="6164263" y="3475038"/>
          <p14:tracePt t="70101" x="6080125" y="3679825"/>
          <p14:tracePt t="70117" x="6035675" y="3711575"/>
          <p14:tracePt t="70134" x="5799138" y="3725863"/>
          <p14:tracePt t="70151" x="5592763" y="3695700"/>
          <p14:tracePt t="70167" x="5432425" y="3597275"/>
          <p14:tracePt t="70184" x="5364163" y="3513138"/>
          <p14:tracePt t="70201" x="5356225" y="3467100"/>
          <p14:tracePt t="70217" x="5356225" y="3413125"/>
          <p14:tracePt t="70234" x="5502275" y="3360738"/>
          <p14:tracePt t="70251" x="5775325" y="3352800"/>
          <p14:tracePt t="70267" x="5989638" y="3352800"/>
          <p14:tracePt t="70284" x="6126163" y="3421063"/>
          <p14:tracePt t="70301" x="6202363" y="3589338"/>
          <p14:tracePt t="70317" x="6202363" y="3771900"/>
          <p14:tracePt t="70334" x="6088063" y="3984625"/>
          <p14:tracePt t="70351" x="5943600" y="4122738"/>
          <p14:tracePt t="70368" x="5730875" y="4198938"/>
          <p14:tracePt t="70384" x="5516563" y="4206875"/>
          <p14:tracePt t="70401" x="5280025" y="4206875"/>
          <p14:tracePt t="70418" x="5113338" y="4168775"/>
          <p14:tracePt t="70434" x="5051425" y="4098925"/>
          <p14:tracePt t="70451" x="5021263" y="4046538"/>
          <p14:tracePt t="70468" x="5021263" y="3992563"/>
          <p14:tracePt t="70485" x="5021263" y="3954463"/>
          <p14:tracePt t="70501" x="5089525" y="3924300"/>
          <p14:tracePt t="70518" x="5097463" y="3924300"/>
          <p14:tracePt t="70558" x="5105400" y="3924300"/>
          <p14:tracePt t="70574" x="5105400" y="3932238"/>
          <p14:tracePt t="70584" x="5105400" y="3946525"/>
          <p14:tracePt t="70601" x="5097463" y="3984625"/>
          <p14:tracePt t="70617" x="5059363" y="4016375"/>
          <p14:tracePt t="70634" x="5037138" y="4016375"/>
          <p14:tracePt t="70651" x="5013325" y="4016375"/>
          <p14:tracePt t="70702" x="5013325" y="3992563"/>
          <p14:tracePt t="70710" x="5021263" y="3970338"/>
          <p14:tracePt t="70718" x="5075238" y="3940175"/>
          <p14:tracePt t="70734" x="5165725" y="3870325"/>
          <p14:tracePt t="70751" x="5241925" y="3825875"/>
          <p14:tracePt t="70768" x="5280025" y="3802063"/>
          <p14:tracePt t="70857" x="5280025" y="3794125"/>
          <p14:tracePt t="70862" x="5257800" y="3825875"/>
          <p14:tracePt t="70871" x="5227638" y="3870325"/>
          <p14:tracePt t="70884" x="5211763" y="3924300"/>
          <p14:tracePt t="70902" x="5159375" y="4106863"/>
          <p14:tracePt t="70918" x="5151438" y="4152900"/>
          <p14:tracePt t="70934" x="5151438" y="4168775"/>
          <p14:tracePt t="70974" x="5173663" y="4160838"/>
          <p14:tracePt t="70985" x="5211763" y="4137025"/>
          <p14:tracePt t="71001" x="5249863" y="4092575"/>
          <p14:tracePt t="71018" x="5280025" y="4016375"/>
          <p14:tracePt t="71034" x="5280025" y="3962400"/>
          <p14:tracePt t="71051" x="5287963" y="3940175"/>
          <p14:tracePt t="71068" x="5287963" y="3924300"/>
          <p14:tracePt t="71101" x="5280025" y="3924300"/>
          <p14:tracePt t="71118" x="5227638" y="3992563"/>
          <p14:tracePt t="71134" x="5211763" y="4060825"/>
          <p14:tracePt t="71151" x="5211763" y="4092575"/>
          <p14:tracePt t="71206" x="5219700" y="4084638"/>
          <p14:tracePt t="71214" x="5235575" y="4068763"/>
          <p14:tracePt t="71222" x="5249863" y="4046538"/>
          <p14:tracePt t="71234" x="5257800" y="4022725"/>
          <p14:tracePt t="71251" x="5273675" y="3984625"/>
          <p14:tracePt t="71319" x="5280025" y="3984625"/>
          <p14:tracePt t="71326" x="5280025" y="4008438"/>
          <p14:tracePt t="71334" x="5280025" y="4022725"/>
          <p14:tracePt t="71351" x="5280025" y="4038600"/>
          <p14:tracePt t="71369" x="5280025" y="4046538"/>
          <p14:tracePt t="71398" x="5280025" y="4054475"/>
          <p14:tracePt t="71414" x="5295900" y="4054475"/>
          <p14:tracePt t="71423" x="5334000" y="4038600"/>
          <p14:tracePt t="71434" x="5364163" y="4016375"/>
          <p14:tracePt t="71451" x="5410200" y="3984625"/>
          <p14:tracePt t="71468" x="5426075" y="3978275"/>
          <p14:tracePt t="71519" x="5432425" y="3978275"/>
          <p14:tracePt t="71526" x="5432425" y="3984625"/>
          <p14:tracePt t="71590" x="5432425" y="3992563"/>
          <p14:tracePt t="71606" x="5440363" y="3992563"/>
          <p14:tracePt t="71614" x="5470525" y="3992563"/>
          <p14:tracePt t="71622" x="5486400" y="3992563"/>
          <p14:tracePt t="71634" x="5494338" y="3992563"/>
          <p14:tracePt t="71651" x="5516563" y="3970338"/>
          <p14:tracePt t="71668" x="5540375" y="3946525"/>
          <p14:tracePt t="71782" x="5540375" y="3940175"/>
          <p14:tracePt t="71790" x="5570538" y="3908425"/>
          <p14:tracePt t="71801" x="5584825" y="3894138"/>
          <p14:tracePt t="71819" x="5630863" y="3863975"/>
          <p14:tracePt t="71835" x="5692775" y="3817938"/>
          <p14:tracePt t="71851" x="5722938" y="3794125"/>
          <p14:tracePt t="71855" x="5737225" y="3779838"/>
          <p14:tracePt t="71868" x="5737225" y="3771900"/>
          <p14:tracePt t="71958" x="5745163" y="3771900"/>
          <p14:tracePt t="71975" x="5745163" y="3779838"/>
          <p14:tracePt t="71982" x="5745163" y="3787775"/>
          <p14:tracePt t="72094" x="5745163" y="3763963"/>
          <p14:tracePt t="72102" x="5753100" y="3749675"/>
          <p14:tracePt t="72110" x="5753100" y="3733800"/>
          <p14:tracePt t="72119" x="5753100" y="3725863"/>
          <p14:tracePt t="72135" x="5753100" y="3711575"/>
          <p14:tracePt t="72152" x="5761038" y="3703638"/>
          <p14:tracePt t="72190" x="5761038" y="3687763"/>
          <p14:tracePt t="72202" x="5745163" y="3687763"/>
          <p14:tracePt t="72218" x="5722938" y="3687763"/>
          <p14:tracePt t="72235" x="5692775" y="3679825"/>
          <p14:tracePt t="72268" x="5684838" y="3679825"/>
          <p14:tracePt t="72302" x="5676900" y="3679825"/>
          <p14:tracePt t="72310" x="5676900" y="3695700"/>
          <p14:tracePt t="72326" x="5676900" y="3725863"/>
          <p14:tracePt t="72335" x="5699125" y="3733800"/>
          <p14:tracePt t="72352" x="5775325" y="3756025"/>
          <p14:tracePt t="72368" x="5851525" y="3779838"/>
          <p14:tracePt t="72385" x="6003925" y="3787775"/>
          <p14:tracePt t="72402" x="6126163" y="3787775"/>
          <p14:tracePt t="72418" x="6202363" y="3787775"/>
          <p14:tracePt t="72435" x="6210300" y="3787775"/>
          <p14:tracePt t="72478" x="6202363" y="3794125"/>
          <p14:tracePt t="72486" x="6180138" y="3794125"/>
          <p14:tracePt t="72501" x="6134100" y="3825875"/>
          <p14:tracePt t="72518" x="6118225" y="3832225"/>
          <p14:tracePt t="72582" x="6126163" y="3848100"/>
          <p14:tracePt t="72591" x="6164263" y="3848100"/>
          <p14:tracePt t="72602" x="6218238" y="3848100"/>
          <p14:tracePt t="72618" x="6308725" y="3848100"/>
          <p14:tracePt t="72635" x="6378575" y="3848100"/>
          <p14:tracePt t="72652" x="6392863" y="3848100"/>
          <p14:tracePt t="72678" x="6400800" y="3863975"/>
          <p14:tracePt t="72686" x="6400800" y="3878263"/>
          <p14:tracePt t="72702" x="6400800" y="3916363"/>
          <p14:tracePt t="72718" x="6400800" y="3924300"/>
          <p14:tracePt t="72782" x="6408738" y="3932238"/>
          <p14:tracePt t="72791" x="6416675" y="3932238"/>
          <p14:tracePt t="72806" x="6423025" y="3940175"/>
          <p14:tracePt t="72878" x="6423025" y="3946525"/>
          <p14:tracePt t="72886" x="6408738" y="3946525"/>
          <p14:tracePt t="72894" x="6392863" y="3946525"/>
          <p14:tracePt t="72917" x="6384925" y="3954463"/>
          <p14:tracePt t="73055" x="6378575" y="3940175"/>
          <p14:tracePt t="73062" x="6370638" y="3940175"/>
          <p14:tracePt t="73070" x="6362700" y="3940175"/>
          <p14:tracePt t="73085" x="6354763" y="3940175"/>
          <p14:tracePt t="73102" x="6346825" y="3940175"/>
          <p14:tracePt t="73238" x="6340475" y="3932238"/>
          <p14:tracePt t="73279" x="6332538" y="3924300"/>
          <p14:tracePt t="73295" x="6324600" y="3924300"/>
          <p14:tracePt t="73414" x="6332538" y="3924300"/>
          <p14:tracePt t="73422" x="6362700" y="3940175"/>
          <p14:tracePt t="73435" x="6392863" y="3940175"/>
          <p14:tracePt t="73452" x="6499225" y="3940175"/>
          <p14:tracePt t="73470" x="6651625" y="3924300"/>
          <p14:tracePt t="73485" x="6705600" y="3916363"/>
          <p14:tracePt t="73502" x="6781800" y="3878263"/>
          <p14:tracePt t="73519" x="6789738" y="3870325"/>
          <p14:tracePt t="73552" x="6789738" y="3863975"/>
          <p14:tracePt t="73569" x="6789738" y="3848100"/>
          <p14:tracePt t="73585" x="6804025" y="3832225"/>
          <p14:tracePt t="73602" x="6811963" y="3825875"/>
          <p14:tracePt t="73619" x="6819900" y="3802063"/>
          <p14:tracePt t="73635" x="6835775" y="3787775"/>
          <p14:tracePt t="73652" x="6865938" y="3749675"/>
          <p14:tracePt t="73670" x="6911975" y="3717925"/>
          <p14:tracePt t="73685" x="6942138" y="3703638"/>
          <p14:tracePt t="73702" x="6988175" y="3687763"/>
          <p14:tracePt t="73735" x="6988175" y="3679825"/>
          <p14:tracePt t="73814" x="6980238" y="3695700"/>
          <p14:tracePt t="73822" x="6972300" y="3733800"/>
          <p14:tracePt t="73830" x="6950075" y="3787775"/>
          <p14:tracePt t="73838" x="6942138" y="3817938"/>
          <p14:tracePt t="73852" x="6926263" y="3848100"/>
          <p14:tracePt t="73869" x="6926263" y="3863975"/>
          <p14:tracePt t="73934" x="6942138" y="3863975"/>
          <p14:tracePt t="73943" x="6964363" y="3856038"/>
          <p14:tracePt t="73952" x="6972300" y="3848100"/>
          <p14:tracePt t="73969" x="7002463" y="3802063"/>
          <p14:tracePt t="73985" x="7002463" y="3771900"/>
          <p14:tracePt t="74002" x="7002463" y="3741738"/>
          <p14:tracePt t="74019" x="7002463" y="3703638"/>
          <p14:tracePt t="74036" x="6904038" y="3673475"/>
          <p14:tracePt t="74052" x="6781800" y="3641725"/>
          <p14:tracePt t="74069" x="6607175" y="3657600"/>
          <p14:tracePt t="74085" x="6484938" y="3741738"/>
          <p14:tracePt t="74102" x="6446838" y="3756025"/>
          <p14:tracePt t="74119" x="6438900" y="3771900"/>
          <p14:tracePt t="74136" x="6469063" y="3794125"/>
          <p14:tracePt t="74152" x="6583363" y="3810000"/>
          <p14:tracePt t="74169" x="6743700" y="3810000"/>
          <p14:tracePt t="74186" x="6950075" y="3794125"/>
          <p14:tracePt t="74202" x="7032625" y="3794125"/>
          <p14:tracePt t="74219" x="7048500" y="3787775"/>
          <p14:tracePt t="74254" x="7040563" y="3787775"/>
          <p14:tracePt t="74269" x="6994525" y="3779838"/>
          <p14:tracePt t="74285" x="6964363" y="3779838"/>
          <p14:tracePt t="74302" x="6942138" y="3787775"/>
          <p14:tracePt t="74336" x="6942138" y="3794125"/>
          <p14:tracePt t="74352" x="7002463" y="3825875"/>
          <p14:tracePt t="74370" x="7070725" y="3848100"/>
          <p14:tracePt t="74386" x="7146925" y="3856038"/>
          <p14:tracePt t="74402" x="7254875" y="3856038"/>
          <p14:tracePt t="74419" x="7285038" y="3856038"/>
          <p14:tracePt t="74534" x="7285038" y="3863975"/>
          <p14:tracePt t="74542" x="7285038" y="3878263"/>
          <p14:tracePt t="74552" x="7285038" y="3894138"/>
          <p14:tracePt t="74569" x="7292975" y="3908425"/>
          <p14:tracePt t="74586" x="7323138" y="3924300"/>
          <p14:tracePt t="74602" x="7361238" y="3940175"/>
          <p14:tracePt t="74619" x="7421563" y="3970338"/>
          <p14:tracePt t="74636" x="7429500" y="3970338"/>
          <p14:tracePt t="74734" x="7413625" y="3970338"/>
          <p14:tracePt t="74742" x="7399338" y="3962400"/>
          <p14:tracePt t="74758" x="7383463" y="3962400"/>
          <p14:tracePt t="74872" x="7375525" y="3962400"/>
          <p14:tracePt t="74878" x="7361238" y="3970338"/>
          <p14:tracePt t="74885" x="7337425" y="3992563"/>
          <p14:tracePt t="74902" x="7323138" y="4022725"/>
          <p14:tracePt t="74919" x="7307263" y="4030663"/>
          <p14:tracePt t="74974" x="7299325" y="4030663"/>
          <p14:tracePt t="74982" x="7299325" y="4022725"/>
          <p14:tracePt t="74990" x="7299325" y="3992563"/>
          <p14:tracePt t="75002" x="7299325" y="3954463"/>
          <p14:tracePt t="75019" x="7285038" y="3848100"/>
          <p14:tracePt t="75036" x="7285038" y="3763963"/>
          <p14:tracePt t="75053" x="7285038" y="3717925"/>
          <p14:tracePt t="75069" x="7285038" y="3687763"/>
          <p14:tracePt t="75086" x="7331075" y="3679825"/>
          <p14:tracePt t="75102" x="7383463" y="3679825"/>
          <p14:tracePt t="75119" x="7451725" y="3687763"/>
          <p14:tracePt t="75136" x="7497763" y="3703638"/>
          <p14:tracePt t="75153" x="7566025" y="3717925"/>
          <p14:tracePt t="75169" x="7604125" y="3725863"/>
          <p14:tracePt t="75186" x="7627938" y="3725863"/>
          <p14:tracePt t="75203" x="7642225" y="3725863"/>
          <p14:tracePt t="75254" x="7650163" y="3725863"/>
          <p14:tracePt t="75263" x="7658100" y="3725863"/>
          <p14:tracePt t="75271" x="7666038" y="3725863"/>
          <p14:tracePt t="75286" x="7673975" y="3733800"/>
          <p14:tracePt t="75302" x="7688263" y="3741738"/>
          <p14:tracePt t="75319" x="7712075" y="3741738"/>
          <p14:tracePt t="75336" x="7718425" y="3741738"/>
          <p14:tracePt t="75478" x="7726363" y="3749675"/>
          <p14:tracePt t="75519" x="7726363" y="3763963"/>
          <p14:tracePt t="75526" x="7726363" y="3794125"/>
          <p14:tracePt t="75536" x="7726363" y="3802063"/>
          <p14:tracePt t="75558" x="7726363" y="3825875"/>
          <p14:tracePt t="75569" x="7726363" y="3832225"/>
          <p14:tracePt t="75586" x="7726363" y="3856038"/>
          <p14:tracePt t="75603" x="7726363" y="3886200"/>
          <p14:tracePt t="75619" x="7718425" y="3902075"/>
          <p14:tracePt t="75636" x="7673975" y="3902075"/>
          <p14:tracePt t="75653" x="7604125" y="3902075"/>
          <p14:tracePt t="75669" x="7589838" y="3894138"/>
          <p14:tracePt t="75687" x="7573963" y="3894138"/>
          <p14:tracePt t="75719" x="7566025" y="3886200"/>
          <p14:tracePt t="75952" x="7566025" y="3878263"/>
          <p14:tracePt t="75958" x="7527925" y="3886200"/>
          <p14:tracePt t="75970" x="7475538" y="3908425"/>
          <p14:tracePt t="75986" x="7246938" y="3970338"/>
          <p14:tracePt t="76003" x="6873875" y="4030663"/>
          <p14:tracePt t="76019" x="6302375" y="4068763"/>
          <p14:tracePt t="76037" x="5699125" y="4068763"/>
          <p14:tracePt t="76053" x="4983163" y="3978275"/>
          <p14:tracePt t="76069" x="4762500" y="3886200"/>
          <p14:tracePt t="76087" x="4678363" y="3848100"/>
          <p14:tracePt t="76104" x="4670425" y="3840163"/>
          <p14:tracePt t="76294" x="4670425" y="3832225"/>
          <p14:tracePt t="76302" x="4724400" y="3832225"/>
          <p14:tracePt t="76310" x="4906963" y="3832225"/>
          <p14:tracePt t="76320" x="5173663" y="3832225"/>
          <p14:tracePt t="76336" x="5875338" y="3832225"/>
          <p14:tracePt t="76353" x="6659563" y="3832225"/>
          <p14:tracePt t="76370" x="7361238" y="3832225"/>
          <p14:tracePt t="76386" x="7756525" y="3832225"/>
          <p14:tracePt t="76403" x="7870825" y="3840163"/>
          <p14:tracePt t="76420" x="7878763" y="3848100"/>
          <p14:tracePt t="76438" x="7848600" y="3878263"/>
          <p14:tracePt t="76453" x="7718425" y="3954463"/>
          <p14:tracePt t="76470" x="7467600" y="4016375"/>
          <p14:tracePt t="76486" x="7094538" y="4122738"/>
          <p14:tracePt t="76503" x="6621463" y="4183063"/>
          <p14:tracePt t="76522" x="6142038" y="4183063"/>
          <p14:tracePt t="76536" x="5630863" y="4152900"/>
          <p14:tracePt t="76553" x="5410200" y="4092575"/>
          <p14:tracePt t="76570" x="5394325" y="4084638"/>
          <p14:tracePt t="76587" x="5448300" y="4030663"/>
          <p14:tracePt t="76603" x="5761038" y="3978275"/>
          <p14:tracePt t="76620" x="6454775" y="3954463"/>
          <p14:tracePt t="76638" x="7323138" y="3954463"/>
          <p14:tracePt t="76653" x="7399338" y="3954463"/>
          <p14:tracePt t="76670" x="7429500" y="3978275"/>
          <p14:tracePt t="76686" x="7292975" y="4060825"/>
          <p14:tracePt t="76703" x="6743700" y="4168775"/>
          <p14:tracePt t="76720" x="5959475" y="4267200"/>
          <p14:tracePt t="76737" x="5380038" y="4359275"/>
          <p14:tracePt t="76753" x="5165725" y="4381500"/>
          <p14:tracePt t="76770" x="5135563" y="4381500"/>
          <p14:tracePt t="76803" x="5181600" y="4381500"/>
          <p14:tracePt t="76820" x="5295900" y="4381500"/>
          <p14:tracePt t="76838" x="5334000" y="4403725"/>
          <p14:tracePt t="76853" x="5334000" y="4419600"/>
          <p14:tracePt t="76857" x="5334000" y="4449763"/>
          <p14:tracePt t="76870" x="5303838" y="4503738"/>
          <p14:tracePt t="76886" x="5273675" y="4518025"/>
          <p14:tracePt t="76903" x="5265738" y="4518025"/>
          <p14:tracePt t="76949" x="5265738" y="4495800"/>
          <p14:tracePt t="76958" x="5265738" y="4465638"/>
          <p14:tracePt t="76970" x="5265738" y="4441825"/>
          <p14:tracePt t="76987" x="5265738" y="4403725"/>
          <p14:tracePt t="77003" x="5265738" y="4397375"/>
          <p14:tracePt t="77062" x="5280025" y="4397375"/>
          <p14:tracePt t="77072" x="5280025" y="4403725"/>
          <p14:tracePt t="77078" x="5280025" y="4427538"/>
          <p14:tracePt t="77086" x="5280025" y="4441825"/>
          <p14:tracePt t="77103" x="5280025" y="4457700"/>
          <p14:tracePt t="77120" x="5265738" y="4473575"/>
          <p14:tracePt t="77137" x="5219700" y="4479925"/>
          <p14:tracePt t="77154" x="5151438" y="4465638"/>
          <p14:tracePt t="77170" x="5045075" y="4373563"/>
          <p14:tracePt t="77187" x="5006975" y="4289425"/>
          <p14:tracePt t="77203" x="4999038" y="4213225"/>
          <p14:tracePt t="77220" x="5029200" y="4137025"/>
          <p14:tracePt t="77237" x="5418138" y="4054475"/>
          <p14:tracePt t="77253" x="5584825" y="4054475"/>
          <p14:tracePt t="77270" x="6019800" y="4084638"/>
          <p14:tracePt t="77287" x="6118225" y="4152900"/>
          <p14:tracePt t="77303" x="6134100" y="4267200"/>
          <p14:tracePt t="77320" x="6073775" y="4441825"/>
          <p14:tracePt t="77337" x="5813425" y="4678363"/>
          <p14:tracePt t="77353" x="5410200" y="4822825"/>
          <p14:tracePt t="77357" x="5235575" y="4838700"/>
          <p14:tracePt t="77370" x="5051425" y="4838700"/>
          <p14:tracePt t="77387" x="4732338" y="4770438"/>
          <p14:tracePt t="77403" x="4579938" y="4670425"/>
          <p14:tracePt t="77420" x="4533900" y="4564063"/>
          <p14:tracePt t="77437" x="4579938" y="4365625"/>
          <p14:tracePt t="77453" x="4664075" y="4313238"/>
          <p14:tracePt t="77470" x="5135563" y="4221163"/>
          <p14:tracePt t="77487" x="5364163" y="4229100"/>
          <p14:tracePt t="77503" x="5402263" y="4251325"/>
          <p14:tracePt t="77520" x="5402263" y="4327525"/>
          <p14:tracePt t="77537" x="5334000" y="4487863"/>
          <p14:tracePt t="77553" x="5059363" y="4640263"/>
          <p14:tracePt t="77571" x="4792663" y="4670425"/>
          <p14:tracePt t="77587" x="4564063" y="4670425"/>
          <p14:tracePt t="77603" x="4403725" y="4610100"/>
          <p14:tracePt t="77620" x="4381500" y="4556125"/>
          <p14:tracePt t="77637" x="4397375" y="4457700"/>
          <p14:tracePt t="77653" x="4549775" y="4365625"/>
          <p14:tracePt t="77670" x="4884738" y="4343400"/>
          <p14:tracePt t="77687" x="5089525" y="4351338"/>
          <p14:tracePt t="77703" x="5159375" y="4389438"/>
          <p14:tracePt t="77720" x="5173663" y="4435475"/>
          <p14:tracePt t="77737" x="5173663" y="4503738"/>
          <p14:tracePt t="77753" x="5159375" y="4572000"/>
          <p14:tracePt t="77770" x="5083175" y="4618038"/>
          <p14:tracePt t="77787" x="5006975" y="4632325"/>
          <p14:tracePt t="77803" x="4983163" y="4640263"/>
          <p14:tracePt t="77895" x="4975225" y="4640263"/>
          <p14:tracePt t="77918" x="4968875" y="4640263"/>
          <p14:tracePt t="78446" x="4991100" y="4640263"/>
          <p14:tracePt t="78454" x="5067300" y="4664075"/>
          <p14:tracePt t="78462" x="5151438" y="4702175"/>
          <p14:tracePt t="78470" x="5197475" y="4708525"/>
          <p14:tracePt t="78488" x="5249863" y="4708525"/>
          <p14:tracePt t="78504" x="5326063" y="4740275"/>
          <p14:tracePt t="78520" x="5426075" y="4762500"/>
          <p14:tracePt t="78537" x="5456238" y="4762500"/>
        </p14:tracePtLst>
      </p14:laserTrace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12019" y="1680018"/>
            <a:ext cx="10562897" cy="448738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46075" indent="-346075">
              <a:buFont typeface="Wingdings" panose="05000000000000000000" pitchFamily="2" charset="2"/>
              <a:buAutoNum type="alphaLcPeriod" startAt="2"/>
              <a:tabLst>
                <a:tab pos="2916238" algn="r"/>
                <a:tab pos="3027363" algn="l"/>
              </a:tabLst>
              <a:defRPr/>
            </a:pPr>
            <a:r>
              <a:rPr lang="en-US" altLang="en-US" sz="2800" dirty="0"/>
              <a:t>The rate of change of the total cost function </a:t>
            </a:r>
          </a:p>
          <a:p>
            <a:pPr marL="346075" indent="-346075">
              <a:tabLst>
                <a:tab pos="2916238" algn="r"/>
                <a:tab pos="3027363" algn="l"/>
              </a:tabLst>
              <a:defRPr/>
            </a:pPr>
            <a:r>
              <a:rPr lang="en-US" altLang="en-US" sz="2800" dirty="0"/>
              <a:t>	</a:t>
            </a:r>
          </a:p>
          <a:p>
            <a:pPr marL="346075" indent="-346075">
              <a:tabLst>
                <a:tab pos="2916238" algn="r"/>
                <a:tab pos="3027363" algn="l"/>
              </a:tabLst>
              <a:defRPr/>
            </a:pPr>
            <a:r>
              <a:rPr lang="en-US" altLang="en-US" sz="2800" dirty="0"/>
              <a:t>with respect to x is given by  </a:t>
            </a:r>
          </a:p>
          <a:p>
            <a:pPr marL="346075" indent="-346075">
              <a:lnSpc>
                <a:spcPct val="140000"/>
              </a:lnSpc>
              <a:tabLst>
                <a:tab pos="2916238" algn="r"/>
                <a:tab pos="3027363" algn="l"/>
              </a:tabLst>
              <a:defRPr/>
            </a:pPr>
            <a:r>
              <a:rPr lang="en-US" altLang="en-US" sz="2800" dirty="0"/>
              <a:t>		C´(x) 	= 200 – 0.4x</a:t>
            </a:r>
          </a:p>
          <a:p>
            <a:pPr marL="346075" indent="-346075">
              <a:tabLst>
                <a:tab pos="2916238" algn="r"/>
                <a:tab pos="3027363" algn="l"/>
              </a:tabLst>
              <a:defRPr/>
            </a:pPr>
            <a:r>
              <a:rPr lang="en-US" altLang="en-US" sz="2800" dirty="0"/>
              <a:t>	So, when production is 250 refrigerators, the rate of change of the total cost with respect to x is</a:t>
            </a:r>
          </a:p>
          <a:p>
            <a:pPr marL="346075" indent="-346075">
              <a:lnSpc>
                <a:spcPct val="140000"/>
              </a:lnSpc>
              <a:tabLst>
                <a:tab pos="2916238" algn="r"/>
                <a:tab pos="3027363" algn="l"/>
              </a:tabLst>
              <a:defRPr/>
            </a:pPr>
            <a:r>
              <a:rPr lang="en-US" altLang="en-US" sz="2800" dirty="0"/>
              <a:t>		C´(x) 	= 200 – 0.4(250)</a:t>
            </a:r>
          </a:p>
          <a:p>
            <a:pPr marL="346075" indent="-346075">
              <a:lnSpc>
                <a:spcPct val="140000"/>
              </a:lnSpc>
              <a:tabLst>
                <a:tab pos="2916238" algn="r"/>
                <a:tab pos="3027363" algn="l"/>
              </a:tabLst>
              <a:defRPr/>
            </a:pPr>
            <a:r>
              <a:rPr lang="en-US" altLang="en-US" sz="2800" dirty="0"/>
              <a:t>			= 100</a:t>
            </a:r>
          </a:p>
          <a:p>
            <a:pPr marL="898525" lvl="1" indent="-438150">
              <a:tabLst>
                <a:tab pos="2916238" algn="r"/>
                <a:tab pos="3027363" algn="l"/>
              </a:tabLst>
              <a:defRPr/>
            </a:pPr>
            <a:r>
              <a:rPr lang="en-US" altLang="en-US" sz="2800" dirty="0"/>
              <a:t>	or $100.</a:t>
            </a: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28238021"/>
              </p:ext>
            </p:extLst>
          </p:nvPr>
        </p:nvGraphicFramePr>
        <p:xfrm>
          <a:off x="5396591" y="2197458"/>
          <a:ext cx="35306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765080" imgH="228600" progId="Equation.DSMT4">
                  <p:embed/>
                </p:oleObj>
              </mc:Choice>
              <mc:Fallback>
                <p:oleObj name="Equation" r:id="rId4" imgW="1765080" imgH="22860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6591" y="2197458"/>
                        <a:ext cx="35306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4053486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3500"/>
    </mc:Choice>
    <mc:Fallback xmlns="">
      <p:transition advTm="63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7346" x="517525" y="5287963"/>
          <p14:tracePt t="7413" x="517525" y="5265738"/>
          <p14:tracePt t="7421" x="541338" y="5227638"/>
          <p14:tracePt t="7427" x="579438" y="5189538"/>
          <p14:tracePt t="7444" x="647700" y="5121275"/>
          <p14:tracePt t="7460" x="769938" y="5037138"/>
          <p14:tracePt t="7477" x="952500" y="4899025"/>
          <p14:tracePt t="7494" x="1165225" y="4740275"/>
          <p14:tracePt t="7511" x="1371600" y="4572000"/>
          <p14:tracePt t="7528" x="1546225" y="4365625"/>
          <p14:tracePt t="7544" x="1692275" y="4191000"/>
          <p14:tracePt t="7561" x="1782763" y="4008438"/>
          <p14:tracePt t="7565" x="1836738" y="3932238"/>
          <p14:tracePt t="7578" x="1874838" y="3856038"/>
          <p14:tracePt t="7594" x="1989138" y="3665538"/>
          <p14:tracePt t="7611" x="2049463" y="3551238"/>
          <p14:tracePt t="7627" x="2087563" y="3482975"/>
          <p14:tracePt t="7644" x="2103438" y="3459163"/>
          <p14:tracePt t="7661" x="2103438" y="3451225"/>
          <p14:tracePt t="8052" x="2125663" y="3413125"/>
          <p14:tracePt t="8060" x="2217738" y="3246438"/>
          <p14:tracePt t="8070" x="2354263" y="2963863"/>
          <p14:tracePt t="8078" x="2506663" y="2682875"/>
          <p14:tracePt t="8094" x="2689225" y="2346325"/>
          <p14:tracePt t="8111" x="2727325" y="2149475"/>
          <p14:tracePt t="8128" x="2759075" y="1965325"/>
          <p14:tracePt t="8144" x="2759075" y="1806575"/>
          <p14:tracePt t="8161" x="2759075" y="1730375"/>
          <p14:tracePt t="8177" x="2759075" y="1714500"/>
          <p14:tracePt t="8210" x="2751138" y="1714500"/>
          <p14:tracePt t="8524" x="2751138" y="1768475"/>
          <p14:tracePt t="8532" x="2727325" y="1820863"/>
          <p14:tracePt t="8544" x="2727325" y="1851025"/>
          <p14:tracePt t="8561" x="2720975" y="1866900"/>
          <p14:tracePt t="8579" x="2674938" y="1951038"/>
          <p14:tracePt t="8595" x="2651125" y="1973263"/>
          <p14:tracePt t="8611" x="2552700" y="2019300"/>
          <p14:tracePt t="8628" x="2460625" y="2027238"/>
          <p14:tracePt t="8644" x="2339975" y="2041525"/>
          <p14:tracePt t="8662" x="2232025" y="2041525"/>
          <p14:tracePt t="8678" x="2171700" y="2049463"/>
          <p14:tracePt t="8695" x="2141538" y="2057400"/>
          <p14:tracePt t="8728" x="2133600" y="2065338"/>
          <p14:tracePt t="9628" x="2149475" y="2065338"/>
          <p14:tracePt t="9645" x="2293938" y="2065338"/>
          <p14:tracePt t="9662" x="2484438" y="2065338"/>
          <p14:tracePt t="9678" x="2674938" y="2065338"/>
          <p14:tracePt t="9695" x="2925763" y="2065338"/>
          <p14:tracePt t="9712" x="3178175" y="2065338"/>
          <p14:tracePt t="9728" x="3413125" y="2065338"/>
          <p14:tracePt t="9745" x="3543300" y="2073275"/>
          <p14:tracePt t="9762" x="3635375" y="2079625"/>
          <p14:tracePt t="9778" x="3665538" y="2079625"/>
          <p14:tracePt t="10602" x="3703638" y="2111375"/>
          <p14:tracePt t="10610" x="3794125" y="2133600"/>
          <p14:tracePt t="10618" x="3894138" y="2163763"/>
          <p14:tracePt t="10628" x="3992563" y="2187575"/>
          <p14:tracePt t="10645" x="4244975" y="2193925"/>
          <p14:tracePt t="10661" x="4533900" y="2193925"/>
          <p14:tracePt t="10678" x="4906963" y="2193925"/>
          <p14:tracePt t="10695" x="5341938" y="2193925"/>
          <p14:tracePt t="10711" x="5676900" y="2171700"/>
          <p14:tracePt t="10728" x="5897563" y="2155825"/>
          <p14:tracePt t="10745" x="6019800" y="2133600"/>
          <p14:tracePt t="10762" x="6057900" y="2117725"/>
          <p14:tracePt t="11269" x="6073775" y="2125663"/>
          <p14:tracePt t="11276" x="6088063" y="2171700"/>
          <p14:tracePt t="11283" x="6096000" y="2187575"/>
          <p14:tracePt t="11295" x="6096000" y="2201863"/>
          <p14:tracePt t="11312" x="6096000" y="2232025"/>
          <p14:tracePt t="11329" x="6096000" y="2270125"/>
          <p14:tracePt t="11345" x="6080125" y="2308225"/>
          <p14:tracePt t="11362" x="6042025" y="2354263"/>
          <p14:tracePt t="11379" x="5997575" y="2392363"/>
          <p14:tracePt t="11395" x="5989638" y="2400300"/>
          <p14:tracePt t="11412" x="5981700" y="2400300"/>
          <p14:tracePt t="11429" x="5965825" y="2400300"/>
          <p14:tracePt t="11446" x="5935663" y="2400300"/>
          <p14:tracePt t="11463" x="5875338" y="2400300"/>
          <p14:tracePt t="11479" x="5791200" y="2400300"/>
          <p14:tracePt t="11496" x="5722938" y="2400300"/>
          <p14:tracePt t="11512" x="5668963" y="2416175"/>
          <p14:tracePt t="11529" x="5661025" y="2430463"/>
          <p14:tracePt t="11547" x="5661025" y="2446338"/>
          <p14:tracePt t="11562" x="5661025" y="2460625"/>
          <p14:tracePt t="11579" x="5661025" y="2492375"/>
          <p14:tracePt t="11596" x="5661025" y="2514600"/>
          <p14:tracePt t="11739" x="5661025" y="2522538"/>
          <p14:tracePt t="11764" x="5661025" y="2530475"/>
          <p14:tracePt t="11771" x="5661025" y="2544763"/>
          <p14:tracePt t="11787" x="5654675" y="2552700"/>
          <p14:tracePt t="11852" x="5646738" y="2574925"/>
          <p14:tracePt t="11860" x="5646738" y="2582863"/>
          <p14:tracePt t="11868" x="5646738" y="2590800"/>
          <p14:tracePt t="11879" x="5646738" y="2613025"/>
          <p14:tracePt t="11896" x="5646738" y="2628900"/>
          <p14:tracePt t="11912" x="5646738" y="2644775"/>
          <p14:tracePt t="13163" x="5654675" y="2651125"/>
          <p14:tracePt t="13171" x="5707063" y="2674938"/>
          <p14:tracePt t="13180" x="5737225" y="2689225"/>
          <p14:tracePt t="13196" x="5783263" y="2705100"/>
          <p14:tracePt t="13212" x="5799138" y="2705100"/>
          <p14:tracePt t="13229" x="5875338" y="2705100"/>
          <p14:tracePt t="13246" x="5981700" y="2705100"/>
          <p14:tracePt t="13263" x="6065838" y="2705100"/>
          <p14:tracePt t="13279" x="6096000" y="2705100"/>
          <p14:tracePt t="13296" x="6103938" y="2705100"/>
          <p14:tracePt t="13396" x="6118225" y="2705100"/>
          <p14:tracePt t="13404" x="6172200" y="2697163"/>
          <p14:tracePt t="13413" x="6226175" y="2682875"/>
          <p14:tracePt t="13430" x="6346825" y="2644775"/>
          <p14:tracePt t="13446" x="6492875" y="2598738"/>
          <p14:tracePt t="13463" x="6607175" y="2574925"/>
          <p14:tracePt t="13480" x="6667500" y="2560638"/>
          <p14:tracePt t="13497" x="6675438" y="2552700"/>
          <p14:tracePt t="14052" x="6667500" y="2544763"/>
          <p14:tracePt t="14180" x="6705600" y="2544763"/>
          <p14:tracePt t="14187" x="6751638" y="2560638"/>
          <p14:tracePt t="14196" x="6819900" y="2574925"/>
          <p14:tracePt t="14213" x="7026275" y="2574925"/>
          <p14:tracePt t="14230" x="7146925" y="2574925"/>
          <p14:tracePt t="14246" x="7246938" y="2574925"/>
          <p14:tracePt t="14263" x="7315200" y="2574925"/>
          <p14:tracePt t="14451" x="7323138" y="2574925"/>
          <p14:tracePt t="14459" x="7345363" y="2574925"/>
          <p14:tracePt t="14467" x="7375525" y="2574925"/>
          <p14:tracePt t="14480" x="7413625" y="2574925"/>
          <p14:tracePt t="14497" x="7521575" y="2574925"/>
          <p14:tracePt t="14513" x="7612063" y="2574925"/>
          <p14:tracePt t="14531" x="7673975" y="2568575"/>
          <p14:tracePt t="14572" x="7680325" y="2560638"/>
          <p14:tracePt t="14660" x="7688263" y="2560638"/>
          <p14:tracePt t="14667" x="7712075" y="2560638"/>
          <p14:tracePt t="14676" x="7764463" y="2560638"/>
          <p14:tracePt t="14683" x="7818438" y="2560638"/>
          <p14:tracePt t="14697" x="7870825" y="2560638"/>
          <p14:tracePt t="14713" x="7978775" y="2560638"/>
          <p14:tracePt t="14730" x="8099425" y="2560638"/>
          <p14:tracePt t="14747" x="8207375" y="2536825"/>
          <p14:tracePt t="14765" x="8213725" y="2536825"/>
          <p14:tracePt t="14963" x="8245475" y="2536825"/>
          <p14:tracePt t="14972" x="8259763" y="2536825"/>
          <p14:tracePt t="14980" x="8275638" y="2536825"/>
          <p14:tracePt t="14997" x="8321675" y="2536825"/>
          <p14:tracePt t="15014" x="8343900" y="2536825"/>
          <p14:tracePt t="15030" x="8374063" y="2544763"/>
          <p14:tracePt t="15047" x="8404225" y="2552700"/>
          <p14:tracePt t="15205" x="8420100" y="2552700"/>
          <p14:tracePt t="15212" x="8435975" y="2544763"/>
          <p14:tracePt t="15236" x="8450263" y="2530475"/>
          <p14:tracePt t="15244" x="8466138" y="2514600"/>
          <p14:tracePt t="15251" x="8474075" y="2506663"/>
          <p14:tracePt t="15264" x="8488363" y="2498725"/>
          <p14:tracePt t="15280" x="8496300" y="2492375"/>
          <p14:tracePt t="15297" x="8504238" y="2484438"/>
          <p14:tracePt t="15324" x="8504238" y="2476500"/>
          <p14:tracePt t="15371" x="8512175" y="2476500"/>
          <p14:tracePt t="15379" x="8518525" y="2476500"/>
          <p14:tracePt t="15396" x="8526463" y="2476500"/>
          <p14:tracePt t="15452" x="8534400" y="2476500"/>
          <p14:tracePt t="15484" x="8534400" y="2484438"/>
          <p14:tracePt t="15555" x="8534400" y="2492375"/>
          <p14:tracePt t="15564" x="8534400" y="2506663"/>
          <p14:tracePt t="15572" x="8556625" y="2522538"/>
          <p14:tracePt t="15588" x="8564563" y="2530475"/>
          <p14:tracePt t="15597" x="8572500" y="2530475"/>
          <p14:tracePt t="15614" x="8610600" y="2544763"/>
          <p14:tracePt t="15630" x="8694738" y="2568575"/>
          <p14:tracePt t="15647" x="8785225" y="2568575"/>
          <p14:tracePt t="15664" x="8915400" y="2560638"/>
          <p14:tracePt t="15680" x="9007475" y="2536825"/>
          <p14:tracePt t="15697" x="9021763" y="2530475"/>
          <p14:tracePt t="15836" x="9029700" y="2530475"/>
          <p14:tracePt t="15860" x="9037638" y="2530475"/>
          <p14:tracePt t="15868" x="9051925" y="2530475"/>
          <p14:tracePt t="15963" x="9059863" y="2536825"/>
          <p14:tracePt t="15995" x="9045575" y="2536825"/>
          <p14:tracePt t="16003" x="9037638" y="2536825"/>
          <p14:tracePt t="16014" x="9013825" y="2536825"/>
          <p14:tracePt t="16031" x="8983663" y="2536825"/>
          <p14:tracePt t="16047" x="8937625" y="2536825"/>
          <p14:tracePt t="16064" x="8899525" y="2530475"/>
          <p14:tracePt t="16081" x="8885238" y="2530475"/>
          <p14:tracePt t="16097" x="8877300" y="2530475"/>
          <p14:tracePt t="16363" x="8847138" y="2522538"/>
          <p14:tracePt t="16371" x="8801100" y="2514600"/>
          <p14:tracePt t="16380" x="8755063" y="2514600"/>
          <p14:tracePt t="16397" x="8610600" y="2514600"/>
          <p14:tracePt t="16414" x="8397875" y="2514600"/>
          <p14:tracePt t="16430" x="8115300" y="2514600"/>
          <p14:tracePt t="16447" x="7780338" y="2514600"/>
          <p14:tracePt t="16464" x="7451725" y="2552700"/>
          <p14:tracePt t="16481" x="7078663" y="2598738"/>
          <p14:tracePt t="16497" x="6683375" y="2659063"/>
          <p14:tracePt t="16514" x="6019800" y="2720975"/>
          <p14:tracePt t="16530" x="5554663" y="2743200"/>
          <p14:tracePt t="16547" x="5021263" y="2811463"/>
          <p14:tracePt t="16564" x="4587875" y="2857500"/>
          <p14:tracePt t="16580" x="4106863" y="2873375"/>
          <p14:tracePt t="16597" x="3673475" y="2873375"/>
          <p14:tracePt t="16614" x="3192463" y="2873375"/>
          <p14:tracePt t="16631" x="2797175" y="2873375"/>
          <p14:tracePt t="16647" x="2460625" y="2873375"/>
          <p14:tracePt t="16664" x="2270125" y="2849563"/>
          <p14:tracePt t="16681" x="2155825" y="2827338"/>
          <p14:tracePt t="16697" x="2103438" y="2811463"/>
          <p14:tracePt t="17108" x="2103438" y="2803525"/>
          <p14:tracePt t="17116" x="2117725" y="2759075"/>
          <p14:tracePt t="17124" x="2155825" y="2705100"/>
          <p14:tracePt t="17132" x="2217738" y="2628900"/>
          <p14:tracePt t="17148" x="2324100" y="2514600"/>
          <p14:tracePt t="17164" x="2422525" y="2430463"/>
          <p14:tracePt t="17181" x="2498725" y="2362200"/>
          <p14:tracePt t="17197" x="2544763" y="2301875"/>
          <p14:tracePt t="17214" x="2568575" y="2263775"/>
          <p14:tracePt t="17230" x="2568575" y="2247900"/>
          <p14:tracePt t="17248" x="2582863" y="2225675"/>
          <p14:tracePt t="17264" x="2598738" y="2201863"/>
          <p14:tracePt t="17281" x="2644775" y="2163763"/>
          <p14:tracePt t="17298" x="2689225" y="2133600"/>
          <p14:tracePt t="17314" x="2803525" y="2117725"/>
          <p14:tracePt t="17331" x="3101975" y="2103438"/>
          <p14:tracePt t="17348" x="3322638" y="2103438"/>
          <p14:tracePt t="17364" x="3482975" y="2103438"/>
          <p14:tracePt t="17381" x="3589338" y="2103438"/>
          <p14:tracePt t="17398" x="3611563" y="2103438"/>
          <p14:tracePt t="17414" x="3619500" y="2103438"/>
          <p14:tracePt t="17492" x="3581400" y="2111375"/>
          <p14:tracePt t="17499" x="3497263" y="2141538"/>
          <p14:tracePt t="17508" x="3390900" y="2149475"/>
          <p14:tracePt t="17516" x="3246438" y="2171700"/>
          <p14:tracePt t="17531" x="2781300" y="2193925"/>
          <p14:tracePt t="17548" x="2301875" y="2193925"/>
          <p14:tracePt t="17565" x="2049463" y="2179638"/>
          <p14:tracePt t="17581" x="2027238" y="2163763"/>
          <p14:tracePt t="17614" x="2111375" y="2171700"/>
          <p14:tracePt t="17631" x="2378075" y="2171700"/>
          <p14:tracePt t="17648" x="2835275" y="2171700"/>
          <p14:tracePt t="17665" x="3292475" y="2171700"/>
          <p14:tracePt t="17683" x="3513138" y="2193925"/>
          <p14:tracePt t="17731" x="3467100" y="2193925"/>
          <p14:tracePt t="17740" x="3336925" y="2209800"/>
          <p14:tracePt t="17748" x="3170238" y="2217738"/>
          <p14:tracePt t="17765" x="2735263" y="2217738"/>
          <p14:tracePt t="17781" x="2378075" y="2217738"/>
          <p14:tracePt t="17798" x="2324100" y="2217738"/>
          <p14:tracePt t="17815" x="2316163" y="2225675"/>
          <p14:tracePt t="17831" x="2422525" y="2239963"/>
          <p14:tracePt t="17848" x="2727325" y="2239963"/>
          <p14:tracePt t="17865" x="3306763" y="2239963"/>
          <p14:tracePt t="17881" x="3619500" y="2239963"/>
          <p14:tracePt t="17898" x="3641725" y="2239963"/>
          <p14:tracePt t="17924" x="3543300" y="2239963"/>
          <p14:tracePt t="17932" x="3398838" y="2232025"/>
          <p14:tracePt t="17948" x="2925763" y="2232025"/>
          <p14:tracePt t="17965" x="2606675" y="2232025"/>
          <p14:tracePt t="17981" x="2574925" y="2232025"/>
          <p14:tracePt t="18015" x="2705100" y="2239963"/>
          <p14:tracePt t="18031" x="2933700" y="2255838"/>
          <p14:tracePt t="18048" x="3216275" y="2255838"/>
          <p14:tracePt t="18065" x="3254375" y="2263775"/>
          <p14:tracePt t="18099" x="3108325" y="2239963"/>
          <p14:tracePt t="18115" x="3001963" y="2209800"/>
          <p14:tracePt t="18131" x="2895600" y="2179638"/>
          <p14:tracePt t="18165" x="2979738" y="2179638"/>
          <p14:tracePt t="18181" x="3146425" y="2193925"/>
          <p14:tracePt t="18198" x="3292475" y="2193925"/>
          <p14:tracePt t="18214" x="3330575" y="2201863"/>
          <p14:tracePt t="18248" x="3254375" y="2187575"/>
          <p14:tracePt t="18265" x="3086100" y="2163763"/>
          <p14:tracePt t="18281" x="2987675" y="2163763"/>
          <p14:tracePt t="18317" x="3025775" y="2163763"/>
          <p14:tracePt t="18331" x="3146425" y="2187575"/>
          <p14:tracePt t="18348" x="3260725" y="2193925"/>
          <p14:tracePt t="18381" x="3254375" y="2193925"/>
          <p14:tracePt t="18398" x="3078163" y="2193925"/>
          <p14:tracePt t="18415" x="2819400" y="2179638"/>
          <p14:tracePt t="18431" x="2651125" y="2179638"/>
          <p14:tracePt t="18465" x="2659063" y="2179638"/>
          <p14:tracePt t="18482" x="2819400" y="2209800"/>
          <p14:tracePt t="18499" x="3352800" y="2232025"/>
          <p14:tracePt t="18515" x="3398838" y="2232025"/>
          <p14:tracePt t="18532" x="3390900" y="2239963"/>
          <p14:tracePt t="18548" x="3162300" y="2239963"/>
          <p14:tracePt t="18565" x="2476500" y="2239963"/>
          <p14:tracePt t="18581" x="1981200" y="2232025"/>
          <p14:tracePt t="18599" x="1912938" y="2232025"/>
          <p14:tracePt t="18615" x="1912938" y="2239963"/>
          <p14:tracePt t="18631" x="2065338" y="2255838"/>
          <p14:tracePt t="18648" x="2590800" y="2255838"/>
          <p14:tracePt t="18665" x="3208338" y="2316163"/>
          <p14:tracePt t="18682" x="3268663" y="2324100"/>
          <p14:tracePt t="18698" x="3260725" y="2324100"/>
          <p14:tracePt t="18715" x="2979738" y="2324100"/>
          <p14:tracePt t="18731" x="2636838" y="2301875"/>
          <p14:tracePt t="18748" x="2514600" y="2301875"/>
          <p14:tracePt t="18782" x="2552700" y="2301875"/>
          <p14:tracePt t="18798" x="2759075" y="2301875"/>
          <p14:tracePt t="18815" x="3132138" y="2301875"/>
          <p14:tracePt t="18832" x="3200400" y="2301875"/>
          <p14:tracePt t="18860" x="3162300" y="2301875"/>
          <p14:tracePt t="18867" x="3078163" y="2293938"/>
          <p14:tracePt t="18882" x="2994025" y="2278063"/>
          <p14:tracePt t="18899" x="2911475" y="2247900"/>
          <p14:tracePt t="18932" x="2963863" y="2255838"/>
          <p14:tracePt t="18948" x="3070225" y="2270125"/>
          <p14:tracePt t="18965" x="3101975" y="2270125"/>
          <p14:tracePt t="19004" x="3094038" y="2270125"/>
          <p14:tracePt t="19015" x="3032125" y="2270125"/>
          <p14:tracePt t="19032" x="2949575" y="2247900"/>
          <p14:tracePt t="19048" x="2941638" y="2247900"/>
          <p14:tracePt t="19108" x="2949575" y="2247900"/>
          <p14:tracePt t="22764" x="2955925" y="2247900"/>
          <p14:tracePt t="22780" x="2955925" y="2278063"/>
          <p14:tracePt t="22787" x="2971800" y="2438400"/>
          <p14:tracePt t="22800" x="3032125" y="2781300"/>
          <p14:tracePt t="22816" x="3170238" y="3436938"/>
          <p14:tracePt t="22833" x="3382963" y="3886200"/>
          <p14:tracePt t="22850" x="3505200" y="4054475"/>
          <p14:tracePt t="22866" x="3513138" y="4068763"/>
          <p14:tracePt t="23139" x="3513138" y="4060825"/>
          <p14:tracePt t="23148" x="3513138" y="4038600"/>
          <p14:tracePt t="23155" x="3513138" y="3992563"/>
          <p14:tracePt t="23166" x="3513138" y="3932238"/>
          <p14:tracePt t="23183" x="3535363" y="3886200"/>
          <p14:tracePt t="23199" x="3543300" y="3810000"/>
          <p14:tracePt t="23216" x="3573463" y="3687763"/>
          <p14:tracePt t="23233" x="3603625" y="3619500"/>
          <p14:tracePt t="23249" x="3641725" y="3543300"/>
          <p14:tracePt t="23266" x="3687763" y="3459163"/>
          <p14:tracePt t="23283" x="3810000" y="3306763"/>
          <p14:tracePt t="23299" x="3924300" y="3216275"/>
          <p14:tracePt t="23316" x="4016375" y="3132138"/>
          <p14:tracePt t="23333" x="4022725" y="3132138"/>
          <p14:tracePt t="23571" x="4098925" y="3132138"/>
          <p14:tracePt t="23580" x="4229100" y="3108325"/>
          <p14:tracePt t="23587" x="4359275" y="3101975"/>
          <p14:tracePt t="23600" x="4473575" y="3094038"/>
          <p14:tracePt t="23617" x="4754563" y="3063875"/>
          <p14:tracePt t="23634" x="5089525" y="3009900"/>
          <p14:tracePt t="23637" x="5211763" y="2979738"/>
          <p14:tracePt t="23650" x="5448300" y="2911475"/>
          <p14:tracePt t="23667" x="5654675" y="2865438"/>
          <p14:tracePt t="23683" x="5845175" y="2797175"/>
          <p14:tracePt t="23700" x="5935663" y="2759075"/>
          <p14:tracePt t="23717" x="5965825" y="2727325"/>
          <p14:tracePt t="23735" x="5981700" y="2720975"/>
          <p14:tracePt t="23750" x="5997575" y="2705100"/>
          <p14:tracePt t="23767" x="6027738" y="2682875"/>
          <p14:tracePt t="23783" x="6126163" y="2620963"/>
          <p14:tracePt t="23800" x="6248400" y="2582863"/>
          <p14:tracePt t="23817" x="6392863" y="2544763"/>
          <p14:tracePt t="23833" x="6553200" y="2530475"/>
          <p14:tracePt t="23850" x="6721475" y="2506663"/>
          <p14:tracePt t="23867" x="6865938" y="2492375"/>
          <p14:tracePt t="23883" x="6904038" y="2484438"/>
          <p14:tracePt t="23964" x="6896100" y="2484438"/>
          <p14:tracePt t="23980" x="6888163" y="2484438"/>
          <p14:tracePt t="24021" x="6880225" y="2484438"/>
          <p14:tracePt t="24028" x="6873875" y="2492375"/>
          <p14:tracePt t="24244" x="6873875" y="2498725"/>
          <p14:tracePt t="24253" x="6865938" y="2530475"/>
          <p14:tracePt t="24260" x="6850063" y="2590800"/>
          <p14:tracePt t="24269" x="6842125" y="2628900"/>
          <p14:tracePt t="24284" x="6819900" y="2644775"/>
          <p14:tracePt t="24300" x="6819900" y="2651125"/>
          <p14:tracePt t="26429" x="6819900" y="2659063"/>
          <p14:tracePt t="26436" x="6827838" y="2659063"/>
          <p14:tracePt t="26444" x="6842125" y="2659063"/>
          <p14:tracePt t="26461" x="6858000" y="2659063"/>
          <p14:tracePt t="26468" x="6865938" y="2659063"/>
          <p14:tracePt t="26580" x="6873875" y="2659063"/>
          <p14:tracePt t="26587" x="6904038" y="2659063"/>
          <p14:tracePt t="26596" x="6956425" y="2659063"/>
          <p14:tracePt t="26603" x="6994525" y="2659063"/>
          <p14:tracePt t="26619" x="7070725" y="2651125"/>
          <p14:tracePt t="26635" x="7108825" y="2651125"/>
          <p14:tracePt t="26637" x="7162800" y="2644775"/>
          <p14:tracePt t="26651" x="7254875" y="2620963"/>
          <p14:tracePt t="26668" x="7307263" y="2620963"/>
          <p14:tracePt t="26684" x="7369175" y="2606675"/>
          <p14:tracePt t="26701" x="7407275" y="2606675"/>
          <p14:tracePt t="26718" x="7429500" y="2590800"/>
          <p14:tracePt t="26788" x="7467600" y="2590800"/>
          <p14:tracePt t="26796" x="7497763" y="2590800"/>
          <p14:tracePt t="26803" x="7559675" y="2590800"/>
          <p14:tracePt t="26818" x="7673975" y="2590800"/>
          <p14:tracePt t="26835" x="7734300" y="2590800"/>
          <p14:tracePt t="26851" x="7864475" y="2590800"/>
          <p14:tracePt t="26868" x="7894638" y="2590800"/>
          <p14:tracePt t="27427" x="7856538" y="2590800"/>
          <p14:tracePt t="27435" x="7802563" y="2582863"/>
          <p14:tracePt t="27444" x="7742238" y="2582863"/>
          <p14:tracePt t="27452" x="7658100" y="2582863"/>
          <p14:tracePt t="27468" x="7369175" y="2682875"/>
          <p14:tracePt t="27485" x="6873875" y="2811463"/>
          <p14:tracePt t="27501" x="6202363" y="2955925"/>
          <p14:tracePt t="27518" x="5578475" y="3048000"/>
          <p14:tracePt t="27535" x="5029200" y="3086100"/>
          <p14:tracePt t="27551" x="4632325" y="3086100"/>
          <p14:tracePt t="27568" x="4335463" y="3086100"/>
          <p14:tracePt t="27585" x="4168775" y="3086100"/>
          <p14:tracePt t="27602" x="4076700" y="3086100"/>
          <p14:tracePt t="27619" x="4000500" y="3086100"/>
          <p14:tracePt t="27635" x="3970338" y="3086100"/>
          <p14:tracePt t="27651" x="3916363" y="3094038"/>
          <p14:tracePt t="27668" x="3832225" y="3108325"/>
          <p14:tracePt t="27685" x="3725863" y="3124200"/>
          <p14:tracePt t="27702" x="3627438" y="3146425"/>
          <p14:tracePt t="27718" x="3573463" y="3170238"/>
          <p14:tracePt t="27735" x="3559175" y="3178175"/>
          <p14:tracePt t="27768" x="3551238" y="3192463"/>
          <p14:tracePt t="27785" x="3565525" y="3254375"/>
          <p14:tracePt t="27802" x="3611563" y="3314700"/>
          <p14:tracePt t="27819" x="3756025" y="3413125"/>
          <p14:tracePt t="27835" x="3863975" y="3459163"/>
          <p14:tracePt t="27851" x="3978275" y="3475038"/>
          <p14:tracePt t="27868" x="4098925" y="3475038"/>
          <p14:tracePt t="27885" x="4175125" y="3475038"/>
          <p14:tracePt t="27902" x="4213225" y="3467100"/>
          <p14:tracePt t="27918" x="4221163" y="3459163"/>
          <p14:tracePt t="27935" x="4229100" y="3444875"/>
          <p14:tracePt t="27952" x="4237038" y="3421063"/>
          <p14:tracePt t="27985" x="4244975" y="3406775"/>
          <p14:tracePt t="28002" x="4267200" y="3390900"/>
          <p14:tracePt t="28018" x="4283075" y="3390900"/>
          <p14:tracePt t="28035" x="4351338" y="3382963"/>
          <p14:tracePt t="28052" x="4389438" y="3382963"/>
          <p14:tracePt t="28325" x="4419600" y="3382963"/>
          <p14:tracePt t="28332" x="4511675" y="3382963"/>
          <p14:tracePt t="28339" x="4618038" y="3382963"/>
          <p14:tracePt t="28352" x="4770438" y="3382963"/>
          <p14:tracePt t="28368" x="5211763" y="3322638"/>
          <p14:tracePt t="28385" x="5837238" y="3208338"/>
          <p14:tracePt t="28403" x="6789738" y="3001963"/>
          <p14:tracePt t="28419" x="7040563" y="2917825"/>
          <p14:tracePt t="28435" x="7559675" y="2727325"/>
          <p14:tracePt t="28452" x="7734300" y="2651125"/>
          <p14:tracePt t="28468" x="7878763" y="2590800"/>
          <p14:tracePt t="28485" x="8008938" y="2530475"/>
          <p14:tracePt t="28502" x="8131175" y="2492375"/>
          <p14:tracePt t="28518" x="8251825" y="2460625"/>
          <p14:tracePt t="28536" x="8359775" y="2430463"/>
          <p14:tracePt t="28552" x="8397875" y="2422525"/>
          <p14:tracePt t="28569" x="8404225" y="2422525"/>
          <p14:tracePt t="28635" x="8412163" y="2422525"/>
          <p14:tracePt t="28652" x="8420100" y="2422525"/>
          <p14:tracePt t="28771" x="8428038" y="2422525"/>
          <p14:tracePt t="28787" x="8428038" y="2438400"/>
          <p14:tracePt t="28796" x="8428038" y="2454275"/>
          <p14:tracePt t="28803" x="8428038" y="2460625"/>
          <p14:tracePt t="28818" x="8404225" y="2476500"/>
          <p14:tracePt t="28836" x="8359775" y="2492375"/>
          <p14:tracePt t="28852" x="8321675" y="2498725"/>
          <p14:tracePt t="28869" x="8297863" y="2498725"/>
          <p14:tracePt t="28885" x="8289925" y="2498725"/>
          <p14:tracePt t="28902" x="8275638" y="2498725"/>
          <p14:tracePt t="28919" x="8267700" y="2498725"/>
          <p14:tracePt t="29004" x="8259763" y="2498725"/>
          <p14:tracePt t="29012" x="8251825" y="2498725"/>
          <p14:tracePt t="29037" x="8245475" y="2498725"/>
          <p14:tracePt t="29043" x="8237538" y="2498725"/>
          <p14:tracePt t="29052" x="8229600" y="2506663"/>
          <p14:tracePt t="29076" x="8221663" y="2506663"/>
          <p14:tracePt t="29092" x="8213725" y="2506663"/>
          <p14:tracePt t="29260" x="8229600" y="2514600"/>
          <p14:tracePt t="29267" x="8259763" y="2514600"/>
          <p14:tracePt t="29276" x="8289925" y="2514600"/>
          <p14:tracePt t="29285" x="8335963" y="2514600"/>
          <p14:tracePt t="29302" x="8404225" y="2514600"/>
          <p14:tracePt t="29319" x="8458200" y="2514600"/>
          <p14:tracePt t="29336" x="8480425" y="2506663"/>
          <p14:tracePt t="29412" x="8488363" y="2506663"/>
          <p14:tracePt t="29435" x="8488363" y="2498725"/>
          <p14:tracePt t="29443" x="8496300" y="2468563"/>
          <p14:tracePt t="29452" x="8496300" y="2460625"/>
          <p14:tracePt t="29469" x="8512175" y="2430463"/>
          <p14:tracePt t="29486" x="8512175" y="2422525"/>
          <p14:tracePt t="29659" x="8512175" y="2430463"/>
          <p14:tracePt t="29668" x="8512175" y="2438400"/>
          <p14:tracePt t="29675" x="8512175" y="2454275"/>
          <p14:tracePt t="29692" x="8512175" y="2460625"/>
          <p14:tracePt t="29703" x="8512175" y="2476500"/>
          <p14:tracePt t="29719" x="8488363" y="2484438"/>
          <p14:tracePt t="29736" x="8442325" y="2498725"/>
          <p14:tracePt t="29752" x="8366125" y="2498725"/>
          <p14:tracePt t="29769" x="8283575" y="2498725"/>
          <p14:tracePt t="29786" x="8199438" y="2498725"/>
          <p14:tracePt t="29803" x="8169275" y="2498725"/>
          <p14:tracePt t="29907" x="8169275" y="2484438"/>
          <p14:tracePt t="29923" x="8169275" y="2476500"/>
          <p14:tracePt t="29939" x="8169275" y="2468563"/>
          <p14:tracePt t="30068" x="8183563" y="2484438"/>
          <p14:tracePt t="30075" x="8199438" y="2506663"/>
          <p14:tracePt t="30091" x="8213725" y="2522538"/>
          <p14:tracePt t="30102" x="8221663" y="2530475"/>
          <p14:tracePt t="30119" x="8237538" y="2530475"/>
          <p14:tracePt t="30136" x="8259763" y="2536825"/>
          <p14:tracePt t="30152" x="8267700" y="2536825"/>
          <p14:tracePt t="30169" x="8283575" y="2536825"/>
          <p14:tracePt t="30203" x="8289925" y="2536825"/>
          <p14:tracePt t="30212" x="8305800" y="2530475"/>
          <p14:tracePt t="30220" x="8321675" y="2522538"/>
          <p14:tracePt t="30236" x="8343900" y="2506663"/>
          <p14:tracePt t="30252" x="8389938" y="2476500"/>
          <p14:tracePt t="30269" x="8420100" y="2468563"/>
          <p14:tracePt t="30286" x="8435975" y="2460625"/>
          <p14:tracePt t="30302" x="8442325" y="2454275"/>
          <p14:tracePt t="30319" x="8450263" y="2454275"/>
          <p14:tracePt t="30336" x="8466138" y="2446338"/>
          <p14:tracePt t="30352" x="8488363" y="2446338"/>
          <p14:tracePt t="30369" x="8526463" y="2446338"/>
          <p14:tracePt t="30386" x="8542338" y="2446338"/>
          <p14:tracePt t="30402" x="8550275" y="2446338"/>
          <p14:tracePt t="30419" x="8556625" y="2446338"/>
          <p14:tracePt t="30437" x="8564563" y="2446338"/>
          <p14:tracePt t="30453" x="8572500" y="2446338"/>
          <p14:tracePt t="30469" x="8594725" y="2446338"/>
          <p14:tracePt t="30486" x="8648700" y="2446338"/>
          <p14:tracePt t="30503" x="8716963" y="2446338"/>
          <p14:tracePt t="30519" x="8747125" y="2446338"/>
          <p14:tracePt t="30536" x="8770938" y="2446338"/>
          <p14:tracePt t="30796" x="8770938" y="2438400"/>
          <p14:tracePt t="30804" x="8785225" y="2422525"/>
          <p14:tracePt t="30812" x="8801100" y="2416175"/>
          <p14:tracePt t="30820" x="8809038" y="2400300"/>
          <p14:tracePt t="30836" x="8831263" y="2378075"/>
          <p14:tracePt t="30853" x="8847138" y="2362200"/>
          <p14:tracePt t="30869" x="8855075" y="2354263"/>
          <p14:tracePt t="30886" x="8855075" y="2346325"/>
          <p14:tracePt t="30903" x="8861425" y="2339975"/>
          <p14:tracePt t="31308" x="8855075" y="2324100"/>
          <p14:tracePt t="31316" x="8847138" y="2316163"/>
          <p14:tracePt t="31332" x="8839200" y="2308225"/>
          <p14:tracePt t="31349" x="8831263" y="2293938"/>
          <p14:tracePt t="31355" x="8823325" y="2293938"/>
          <p14:tracePt t="31369" x="8823325" y="2286000"/>
          <p14:tracePt t="31386" x="8809038" y="2278063"/>
          <p14:tracePt t="31403" x="8785225" y="2270125"/>
          <p14:tracePt t="31420" x="8763000" y="2255838"/>
          <p14:tracePt t="31437" x="8724900" y="2239963"/>
          <p14:tracePt t="31453" x="8686800" y="2217738"/>
          <p14:tracePt t="31470" x="8640763" y="2193925"/>
          <p14:tracePt t="31486" x="8602663" y="2179638"/>
          <p14:tracePt t="31503" x="8580438" y="2171700"/>
          <p14:tracePt t="31520" x="8564563" y="2171700"/>
          <p14:tracePt t="31553" x="8550275" y="2171700"/>
          <p14:tracePt t="31570" x="8534400" y="2179638"/>
          <p14:tracePt t="31586" x="8526463" y="2193925"/>
          <p14:tracePt t="31603" x="8488363" y="2217738"/>
          <p14:tracePt t="31620" x="8458200" y="2239963"/>
          <p14:tracePt t="31637" x="8428038" y="2263775"/>
          <p14:tracePt t="31653" x="8404225" y="2278063"/>
          <p14:tracePt t="31670" x="8397875" y="2293938"/>
          <p14:tracePt t="31686" x="8382000" y="2308225"/>
          <p14:tracePt t="31703" x="8366125" y="2316163"/>
          <p14:tracePt t="31736" x="8359775" y="2324100"/>
          <p14:tracePt t="31753" x="8343900" y="2332038"/>
          <p14:tracePt t="31770" x="8343900" y="2339975"/>
          <p14:tracePt t="31786" x="8343900" y="2346325"/>
          <p14:tracePt t="31803" x="8335963" y="2362200"/>
          <p14:tracePt t="31820" x="8335963" y="2370138"/>
          <p14:tracePt t="31836" x="8328025" y="2384425"/>
          <p14:tracePt t="31853" x="8321675" y="2392363"/>
          <p14:tracePt t="32308" x="8321675" y="2416175"/>
          <p14:tracePt t="32315" x="8321675" y="2438400"/>
          <p14:tracePt t="32323" x="8313738" y="2446338"/>
          <p14:tracePt t="32337" x="8313738" y="2454275"/>
          <p14:tracePt t="32353" x="8297863" y="2484438"/>
          <p14:tracePt t="32370" x="8297863" y="2514600"/>
          <p14:tracePt t="32387" x="8289925" y="2514600"/>
          <p14:tracePt t="32403" x="8289925" y="2522538"/>
          <p14:tracePt t="32892" x="8297863" y="2522538"/>
          <p14:tracePt t="32900" x="8313738" y="2522538"/>
          <p14:tracePt t="32907" x="8335963" y="2522538"/>
          <p14:tracePt t="32920" x="8366125" y="2522538"/>
          <p14:tracePt t="32937" x="8412163" y="2522538"/>
          <p14:tracePt t="32953" x="8420100" y="2522538"/>
          <p14:tracePt t="32970" x="8435975" y="2506663"/>
          <p14:tracePt t="33019" x="8442325" y="2506663"/>
          <p14:tracePt t="33046" x="8466138" y="2492375"/>
          <p14:tracePt t="33052" x="8488363" y="2492375"/>
          <p14:tracePt t="33060" x="8518525" y="2492375"/>
          <p14:tracePt t="33070" x="8564563" y="2476500"/>
          <p14:tracePt t="33087" x="8664575" y="2446338"/>
          <p14:tracePt t="33103" x="8763000" y="2416175"/>
          <p14:tracePt t="33120" x="8839200" y="2384425"/>
          <p14:tracePt t="33137" x="8885238" y="2370138"/>
          <p14:tracePt t="33153" x="8885238" y="2354263"/>
          <p14:tracePt t="33460" x="8877300" y="2378075"/>
          <p14:tracePt t="33468" x="8831263" y="2430463"/>
          <p14:tracePt t="33475" x="8778875" y="2492375"/>
          <p14:tracePt t="33487" x="8732838" y="2544763"/>
          <p14:tracePt t="33504" x="8626475" y="2613025"/>
          <p14:tracePt t="33520" x="8488363" y="2667000"/>
          <p14:tracePt t="33537" x="8335963" y="2705100"/>
          <p14:tracePt t="33555" x="8008938" y="2759075"/>
          <p14:tracePt t="33570" x="7840663" y="2811463"/>
          <p14:tracePt t="33587" x="7178675" y="3001963"/>
          <p14:tracePt t="33604" x="6683375" y="3146425"/>
          <p14:tracePt t="33620" x="6202363" y="3276600"/>
          <p14:tracePt t="33637" x="5851525" y="3375025"/>
          <p14:tracePt t="33654" x="5562600" y="3451225"/>
          <p14:tracePt t="33671" x="5380038" y="3489325"/>
          <p14:tracePt t="33687" x="5241925" y="3505200"/>
          <p14:tracePt t="33704" x="5173663" y="3505200"/>
          <p14:tracePt t="33720" x="5127625" y="3505200"/>
          <p14:tracePt t="33737" x="5089525" y="3505200"/>
          <p14:tracePt t="33755" x="5051425" y="3497263"/>
          <p14:tracePt t="33771" x="5029200" y="3489325"/>
          <p14:tracePt t="33787" x="5013325" y="3482975"/>
          <p14:tracePt t="33804" x="4999038" y="3475038"/>
          <p14:tracePt t="33820" x="4983163" y="3475038"/>
          <p14:tracePt t="33837" x="4968875" y="3459163"/>
          <p14:tracePt t="33948" x="4960938" y="3459163"/>
          <p14:tracePt t="33980" x="4960938" y="3444875"/>
          <p14:tracePt t="33989" x="4960938" y="3436938"/>
          <p14:tracePt t="33995" x="4968875" y="3429000"/>
          <p14:tracePt t="34004" x="4975225" y="3421063"/>
          <p14:tracePt t="34020" x="5029200" y="3398838"/>
          <p14:tracePt t="34037" x="5097463" y="3368675"/>
          <p14:tracePt t="34055" x="5159375" y="3352800"/>
          <p14:tracePt t="34071" x="5219700" y="3336925"/>
          <p14:tracePt t="34087" x="5265738" y="3330575"/>
          <p14:tracePt t="34104" x="5311775" y="3330575"/>
          <p14:tracePt t="34121" x="5318125" y="3330575"/>
          <p14:tracePt t="34203" x="5334000" y="3330575"/>
          <p14:tracePt t="34226" x="5341938" y="3330575"/>
          <p14:tracePt t="34242" x="5349875" y="3336925"/>
          <p14:tracePt t="34250" x="5349875" y="3344863"/>
          <p14:tracePt t="34259" x="5356225" y="3368675"/>
          <p14:tracePt t="34270" x="5364163" y="3375025"/>
          <p14:tracePt t="34287" x="5372100" y="3406775"/>
          <p14:tracePt t="34303" x="5380038" y="3429000"/>
          <p14:tracePt t="34320" x="5387975" y="3436938"/>
          <p14:tracePt t="34337" x="5387975" y="3444875"/>
          <p14:tracePt t="34411" x="5394325" y="3444875"/>
          <p14:tracePt t="34475" x="5402263" y="3436938"/>
          <p14:tracePt t="34524" x="5410200" y="3436938"/>
          <p14:tracePt t="34539" x="5432425" y="3436938"/>
          <p14:tracePt t="34548" x="5464175" y="3436938"/>
          <p14:tracePt t="34556" x="5502275" y="3436938"/>
          <p14:tracePt t="34571" x="5622925" y="3436938"/>
          <p14:tracePt t="34587" x="5684838" y="3436938"/>
          <p14:tracePt t="34603" x="5730875" y="3436938"/>
          <p14:tracePt t="34683" x="5737225" y="3429000"/>
          <p14:tracePt t="34691" x="5737225" y="3413125"/>
          <p14:tracePt t="34698" x="5737225" y="3406775"/>
          <p14:tracePt t="34707" x="5737225" y="3390900"/>
          <p14:tracePt t="34721" x="5737225" y="3382963"/>
          <p14:tracePt t="34737" x="5737225" y="3368675"/>
          <p14:tracePt t="34779" x="5753100" y="3344863"/>
          <p14:tracePt t="34787" x="5799138" y="3330575"/>
          <p14:tracePt t="34795" x="5883275" y="3322638"/>
          <p14:tracePt t="34804" x="6027738" y="3292475"/>
          <p14:tracePt t="34821" x="6446838" y="3216275"/>
          <p14:tracePt t="34837" x="6988175" y="3070225"/>
          <p14:tracePt t="34854" x="7421563" y="2949575"/>
          <p14:tracePt t="34870" x="7718425" y="2841625"/>
          <p14:tracePt t="34887" x="7840663" y="2781300"/>
          <p14:tracePt t="34904" x="7864475" y="2765425"/>
          <p14:tracePt t="34940" x="7864475" y="2759075"/>
          <p14:tracePt t="34954" x="7870825" y="2751138"/>
          <p14:tracePt t="34971" x="7908925" y="2720975"/>
          <p14:tracePt t="34987" x="7978775" y="2689225"/>
          <p14:tracePt t="35004" x="8093075" y="2659063"/>
          <p14:tracePt t="35021" x="8207375" y="2628900"/>
          <p14:tracePt t="35039" x="8305800" y="2606675"/>
          <p14:tracePt t="35054" x="8397875" y="2582863"/>
          <p14:tracePt t="35071" x="8504238" y="2552700"/>
          <p14:tracePt t="35088" x="8556625" y="2536825"/>
          <p14:tracePt t="35104" x="8618538" y="2506663"/>
          <p14:tracePt t="35121" x="8648700" y="2476500"/>
          <p14:tracePt t="35138" x="8664575" y="2460625"/>
          <p14:tracePt t="35171" x="8670925" y="2446338"/>
          <p14:tracePt t="35204" x="8686800" y="2438400"/>
          <p14:tracePt t="35220" x="8709025" y="2430463"/>
          <p14:tracePt t="35237" x="8740775" y="2416175"/>
          <p14:tracePt t="35254" x="8755063" y="2408238"/>
          <p14:tracePt t="35308" x="8763000" y="2400300"/>
          <p14:tracePt t="35315" x="8770938" y="2400300"/>
          <p14:tracePt t="35326" x="8785225" y="2400300"/>
          <p14:tracePt t="35347" x="8793163" y="2392363"/>
          <p14:tracePt t="35595" x="8801100" y="2392363"/>
          <p14:tracePt t="35611" x="8801100" y="2384425"/>
          <p14:tracePt t="36108" x="8793163" y="2408238"/>
          <p14:tracePt t="36116" x="8770938" y="2430463"/>
          <p14:tracePt t="36123" x="8747125" y="2454275"/>
          <p14:tracePt t="36138" x="8702675" y="2498725"/>
          <p14:tracePt t="36155" x="8656638" y="2544763"/>
          <p14:tracePt t="36171" x="8564563" y="2552700"/>
          <p14:tracePt t="36188" x="8458200" y="2552700"/>
          <p14:tracePt t="36204" x="8343900" y="2552700"/>
          <p14:tracePt t="36221" x="8229600" y="2552700"/>
          <p14:tracePt t="36238" x="8115300" y="2590800"/>
          <p14:tracePt t="36255" x="7962900" y="2644775"/>
          <p14:tracePt t="36271" x="7780338" y="2720975"/>
          <p14:tracePt t="36288" x="7513638" y="2835275"/>
          <p14:tracePt t="36305" x="7170738" y="2971800"/>
          <p14:tracePt t="36321" x="6727825" y="3124200"/>
          <p14:tracePt t="36339" x="6232525" y="3268663"/>
          <p14:tracePt t="36355" x="6103938" y="3292475"/>
          <p14:tracePt t="36371" x="6042025" y="3306763"/>
          <p14:tracePt t="36388" x="6027738" y="3306763"/>
          <p14:tracePt t="36405" x="6019800" y="3306763"/>
          <p14:tracePt t="36421" x="6003925" y="3306763"/>
          <p14:tracePt t="36438" x="5989638" y="3306763"/>
          <p14:tracePt t="36455" x="5959475" y="3306763"/>
          <p14:tracePt t="36471" x="5921375" y="3292475"/>
          <p14:tracePt t="36488" x="5859463" y="3292475"/>
          <p14:tracePt t="36505" x="5799138" y="3292475"/>
          <p14:tracePt t="36521" x="5692775" y="3276600"/>
          <p14:tracePt t="36539" x="5600700" y="3276600"/>
          <p14:tracePt t="36555" x="5578475" y="3276600"/>
          <p14:tracePt t="36571" x="5570538" y="3276600"/>
          <p14:tracePt t="36652" x="5562600" y="3276600"/>
          <p14:tracePt t="36670" x="5554663" y="3292475"/>
          <p14:tracePt t="37133" x="5532438" y="3298825"/>
          <p14:tracePt t="37140" x="5508625" y="3330575"/>
          <p14:tracePt t="37147" x="5478463" y="3336925"/>
          <p14:tracePt t="37157" x="5456238" y="3360738"/>
          <p14:tracePt t="37171" x="5372100" y="3429000"/>
          <p14:tracePt t="37188" x="5203825" y="3513138"/>
          <p14:tracePt t="37204" x="4899025" y="3635375"/>
          <p14:tracePt t="37221" x="4503738" y="3741738"/>
          <p14:tracePt t="37238" x="4084638" y="3810000"/>
          <p14:tracePt t="37255" x="3870325" y="3840163"/>
          <p14:tracePt t="37272" x="3641725" y="3840163"/>
          <p14:tracePt t="37288" x="3436938" y="3840163"/>
          <p14:tracePt t="37305" x="3292475" y="3832225"/>
          <p14:tracePt t="37322" x="3216275" y="3794125"/>
          <p14:tracePt t="37338" x="3200400" y="3794125"/>
          <p14:tracePt t="37356" x="3178175" y="3779838"/>
          <p14:tracePt t="37372" x="3162300" y="3771900"/>
          <p14:tracePt t="37388" x="3132138" y="3717925"/>
          <p14:tracePt t="37405" x="3108325" y="3687763"/>
          <p14:tracePt t="37422" x="3078163" y="3657600"/>
          <p14:tracePt t="37438" x="3048000" y="3619500"/>
          <p14:tracePt t="37455" x="3001963" y="3551238"/>
          <p14:tracePt t="37472" x="2979738" y="3489325"/>
          <p14:tracePt t="37488" x="2955925" y="3406775"/>
          <p14:tracePt t="37505" x="2949575" y="3314700"/>
          <p14:tracePt t="37523" x="2949575" y="3216275"/>
          <p14:tracePt t="37539" x="2955925" y="3154363"/>
          <p14:tracePt t="37556" x="2963863" y="3124200"/>
          <p14:tracePt t="37572" x="2979738" y="3094038"/>
          <p14:tracePt t="37588" x="3017838" y="3070225"/>
          <p14:tracePt t="37605" x="3078163" y="3040063"/>
          <p14:tracePt t="37622" x="3132138" y="3040063"/>
          <p14:tracePt t="37638" x="3208338" y="3032125"/>
          <p14:tracePt t="37655" x="3260725" y="3032125"/>
          <p14:tracePt t="37672" x="3322638" y="3032125"/>
          <p14:tracePt t="37675" x="3352800" y="3032125"/>
          <p14:tracePt t="37688" x="3382963" y="3032125"/>
          <p14:tracePt t="37705" x="3482975" y="3055938"/>
          <p14:tracePt t="37723" x="3673475" y="3086100"/>
          <p14:tracePt t="37738" x="3763963" y="3094038"/>
          <p14:tracePt t="37755" x="4084638" y="3132138"/>
          <p14:tracePt t="37772" x="4289425" y="3162300"/>
          <p14:tracePt t="37789" x="4511675" y="3162300"/>
          <p14:tracePt t="37805" x="4784725" y="3162300"/>
          <p14:tracePt t="37822" x="5059363" y="3162300"/>
          <p14:tracePt t="37839" x="5295900" y="3162300"/>
          <p14:tracePt t="37856" x="5478463" y="3162300"/>
          <p14:tracePt t="37872" x="5616575" y="3162300"/>
          <p14:tracePt t="37889" x="5684838" y="3162300"/>
          <p14:tracePt t="37905" x="5707063" y="3162300"/>
          <p14:tracePt t="37922" x="5722938" y="3162300"/>
          <p14:tracePt t="37938" x="5730875" y="3162300"/>
          <p14:tracePt t="37955" x="5737225" y="3162300"/>
          <p14:tracePt t="37972" x="5761038" y="3178175"/>
          <p14:tracePt t="37989" x="5791200" y="3216275"/>
          <p14:tracePt t="38005" x="5829300" y="3292475"/>
          <p14:tracePt t="38022" x="5859463" y="3344863"/>
          <p14:tracePt t="38039" x="5867400" y="3390900"/>
          <p14:tracePt t="38056" x="5867400" y="3406775"/>
          <p14:tracePt t="38124" x="5867400" y="3413125"/>
          <p14:tracePt t="38147" x="5867400" y="3429000"/>
          <p14:tracePt t="38155" x="5867400" y="3436938"/>
          <p14:tracePt t="38163" x="5867400" y="3451225"/>
          <p14:tracePt t="38174" x="5867400" y="3467100"/>
          <p14:tracePt t="38188" x="5867400" y="3497263"/>
          <p14:tracePt t="38205" x="5837238" y="3535363"/>
          <p14:tracePt t="38222" x="5799138" y="3559175"/>
          <p14:tracePt t="38239" x="5722938" y="3589338"/>
          <p14:tracePt t="38255" x="5600700" y="3597275"/>
          <p14:tracePt t="38272" x="5432425" y="3611563"/>
          <p14:tracePt t="38289" x="5219700" y="3611563"/>
          <p14:tracePt t="38305" x="4975225" y="3611563"/>
          <p14:tracePt t="38323" x="4511675" y="3611563"/>
          <p14:tracePt t="38339" x="4221163" y="3611563"/>
          <p14:tracePt t="38355" x="3992563" y="3611563"/>
          <p14:tracePt t="38374" x="3810000" y="3611563"/>
          <p14:tracePt t="38389" x="3665538" y="3611563"/>
          <p14:tracePt t="38405" x="3535363" y="3611563"/>
          <p14:tracePt t="38422" x="3459163" y="3611563"/>
          <p14:tracePt t="38439" x="3390900" y="3611563"/>
          <p14:tracePt t="38455" x="3336925" y="3611563"/>
          <p14:tracePt t="38472" x="3298825" y="3611563"/>
          <p14:tracePt t="38489" x="3276600" y="3611563"/>
          <p14:tracePt t="38505" x="3238500" y="3611563"/>
          <p14:tracePt t="38522" x="3184525" y="3611563"/>
          <p14:tracePt t="38539" x="3101975" y="3611563"/>
          <p14:tracePt t="38555" x="3048000" y="3611563"/>
          <p14:tracePt t="38573" x="2994025" y="3611563"/>
          <p14:tracePt t="38589" x="2955925" y="3589338"/>
          <p14:tracePt t="38605" x="2925763" y="3559175"/>
          <p14:tracePt t="38622" x="2917825" y="3535363"/>
          <p14:tracePt t="38639" x="2917825" y="3513138"/>
          <p14:tracePt t="38655" x="2917825" y="3497263"/>
          <p14:tracePt t="38673" x="2917825" y="3467100"/>
          <p14:tracePt t="38676" x="2917825" y="3451225"/>
          <p14:tracePt t="38689" x="2917825" y="3429000"/>
          <p14:tracePt t="38705" x="2917825" y="3390900"/>
          <p14:tracePt t="38722" x="2925763" y="3330575"/>
          <p14:tracePt t="38739" x="2933700" y="3298825"/>
          <p14:tracePt t="38756" x="2933700" y="3284538"/>
          <p14:tracePt t="38773" x="2955925" y="3254375"/>
          <p14:tracePt t="38789" x="2955925" y="3246438"/>
          <p14:tracePt t="38805" x="2979738" y="3222625"/>
          <p14:tracePt t="38822" x="3001963" y="3200400"/>
          <p14:tracePt t="38839" x="3040063" y="3192463"/>
          <p14:tracePt t="38855" x="3094038" y="3184525"/>
          <p14:tracePt t="38872" x="3170238" y="3178175"/>
          <p14:tracePt t="38889" x="3238500" y="3162300"/>
          <p14:tracePt t="38906" x="3336925" y="3162300"/>
          <p14:tracePt t="38922" x="3436938" y="3146425"/>
          <p14:tracePt t="38939" x="3521075" y="3146425"/>
          <p14:tracePt t="38956" x="3635375" y="3146425"/>
          <p14:tracePt t="38973" x="3741738" y="3146425"/>
          <p14:tracePt t="38990" x="3894138" y="3146425"/>
          <p14:tracePt t="39005" x="4084638" y="3146425"/>
          <p14:tracePt t="39022" x="4283075" y="3146425"/>
          <p14:tracePt t="39039" x="4487863" y="3146425"/>
          <p14:tracePt t="39056" x="4694238" y="3146425"/>
          <p14:tracePt t="39072" x="4860925" y="3146425"/>
          <p14:tracePt t="39090" x="4999038" y="3146425"/>
          <p14:tracePt t="39106" x="5067300" y="3146425"/>
          <p14:tracePt t="39123" x="5165725" y="3132138"/>
          <p14:tracePt t="39139" x="5227638" y="3132138"/>
          <p14:tracePt t="39156" x="5311775" y="3132138"/>
          <p14:tracePt t="39172" x="5410200" y="3132138"/>
          <p14:tracePt t="39189" x="5508625" y="3132138"/>
          <p14:tracePt t="39205" x="5554663" y="3132138"/>
          <p14:tracePt t="39222" x="5578475" y="3132138"/>
          <p14:tracePt t="39291" x="5592763" y="3132138"/>
          <p14:tracePt t="39299" x="5600700" y="3132138"/>
          <p14:tracePt t="39315" x="5616575" y="3132138"/>
          <p14:tracePt t="39324" x="5622925" y="3132138"/>
          <p14:tracePt t="39339" x="5638800" y="3132138"/>
          <p14:tracePt t="39356" x="5654675" y="3132138"/>
          <p14:tracePt t="39372" x="5676900" y="3132138"/>
          <p14:tracePt t="39389" x="5699125" y="3140075"/>
          <p14:tracePt t="39406" x="5753100" y="3162300"/>
          <p14:tracePt t="39423" x="5813425" y="3184525"/>
          <p14:tracePt t="39439" x="5859463" y="3184525"/>
          <p14:tracePt t="39456" x="5897563" y="3200400"/>
          <p14:tracePt t="39473" x="5943600" y="3208338"/>
          <p14:tracePt t="39489" x="5989638" y="3216275"/>
          <p14:tracePt t="39506" x="6003925" y="3230563"/>
          <p14:tracePt t="39523" x="6019800" y="3230563"/>
          <p14:tracePt t="39620" x="6019800" y="3238500"/>
          <p14:tracePt t="39628" x="6019800" y="3246438"/>
          <p14:tracePt t="39639" x="6019800" y="3276600"/>
          <p14:tracePt t="39656" x="6035675" y="3322638"/>
          <p14:tracePt t="39673" x="6042025" y="3344863"/>
          <p14:tracePt t="39689" x="6049963" y="3375025"/>
          <p14:tracePt t="39715" x="6049963" y="3382963"/>
          <p14:tracePt t="39740" x="6049963" y="3390900"/>
          <p14:tracePt t="39764" x="6049963" y="3398838"/>
          <p14:tracePt t="39771" x="6049963" y="3413125"/>
          <p14:tracePt t="39788" x="6035675" y="3421063"/>
          <p14:tracePt t="39796" x="6011863" y="3421063"/>
          <p14:tracePt t="39806" x="5997575" y="3429000"/>
          <p14:tracePt t="39823" x="5921375" y="3467100"/>
          <p14:tracePt t="39839" x="5807075" y="3497263"/>
          <p14:tracePt t="39856" x="5638800" y="3527425"/>
          <p14:tracePt t="39873" x="5432425" y="3573463"/>
          <p14:tracePt t="39889" x="5173663" y="3581400"/>
          <p14:tracePt t="39906" x="4746625" y="3589338"/>
          <p14:tracePt t="39923" x="4495800" y="3589338"/>
          <p14:tracePt t="39940" x="4229100" y="3589338"/>
          <p14:tracePt t="39956" x="4046538" y="3573463"/>
          <p14:tracePt t="39973" x="3848100" y="3559175"/>
          <p14:tracePt t="39989" x="3711575" y="3521075"/>
          <p14:tracePt t="40006" x="3611563" y="3521075"/>
          <p14:tracePt t="40023" x="3513138" y="3513138"/>
          <p14:tracePt t="40040" x="3429000" y="3489325"/>
          <p14:tracePt t="40056" x="3330575" y="3482975"/>
          <p14:tracePt t="40073" x="3238500" y="3459163"/>
          <p14:tracePt t="40089" x="3146425" y="3451225"/>
          <p14:tracePt t="40107" x="3048000" y="3436938"/>
          <p14:tracePt t="40123" x="3001963" y="3421063"/>
          <p14:tracePt t="40139" x="2971800" y="3413125"/>
          <p14:tracePt t="40156" x="2963863" y="3413125"/>
          <p14:tracePt t="40189" x="2949575" y="3413125"/>
          <p14:tracePt t="40206" x="2933700" y="3413125"/>
          <p14:tracePt t="40222" x="2903538" y="3398838"/>
          <p14:tracePt t="40239" x="2873375" y="3390900"/>
          <p14:tracePt t="40256" x="2849563" y="3382963"/>
          <p14:tracePt t="40273" x="2827338" y="3368675"/>
          <p14:tracePt t="40289" x="2819400" y="3360738"/>
          <p14:tracePt t="40324" x="2819400" y="3352800"/>
          <p14:tracePt t="40339" x="2819400" y="3344863"/>
          <p14:tracePt t="40357" x="2819400" y="3322638"/>
          <p14:tracePt t="40373" x="2835275" y="3292475"/>
          <p14:tracePt t="40389" x="2865438" y="3254375"/>
          <p14:tracePt t="40406" x="2911475" y="3216275"/>
          <p14:tracePt t="40423" x="2963863" y="3184525"/>
          <p14:tracePt t="40439" x="3032125" y="3170238"/>
          <p14:tracePt t="40456" x="3124200" y="3154363"/>
          <p14:tracePt t="40473" x="3238500" y="3154363"/>
          <p14:tracePt t="40489" x="3375025" y="3154363"/>
          <p14:tracePt t="40506" x="3527425" y="3154363"/>
          <p14:tracePt t="40523" x="3810000" y="3154363"/>
          <p14:tracePt t="40540" x="4008438" y="3154363"/>
          <p14:tracePt t="40556" x="4175125" y="3132138"/>
          <p14:tracePt t="40573" x="4321175" y="3132138"/>
          <p14:tracePt t="40590" x="4441825" y="3132138"/>
          <p14:tracePt t="40606" x="4556125" y="3132138"/>
          <p14:tracePt t="40623" x="4686300" y="3132138"/>
          <p14:tracePt t="40640" x="4846638" y="3132138"/>
          <p14:tracePt t="40656" x="5045075" y="3132138"/>
          <p14:tracePt t="40673" x="5235575" y="3132138"/>
          <p14:tracePt t="40677" x="5341938" y="3132138"/>
          <p14:tracePt t="40689" x="5432425" y="3132138"/>
          <p14:tracePt t="40706" x="5638800" y="3132138"/>
          <p14:tracePt t="40723" x="5867400" y="3132138"/>
          <p14:tracePt t="40740" x="5973763" y="3132138"/>
          <p14:tracePt t="40756" x="6019800" y="3132138"/>
          <p14:tracePt t="40773" x="6042025" y="3132138"/>
          <p14:tracePt t="40852" x="6049963" y="3132138"/>
          <p14:tracePt t="40869" x="6057900" y="3132138"/>
          <p14:tracePt t="40899" x="6065838" y="3140075"/>
          <p14:tracePt t="40915" x="6065838" y="3146425"/>
          <p14:tracePt t="40923" x="6073775" y="3146425"/>
          <p14:tracePt t="40931" x="6073775" y="3170238"/>
          <p14:tracePt t="40940" x="6080125" y="3192463"/>
          <p14:tracePt t="40956" x="6096000" y="3238500"/>
          <p14:tracePt t="40973" x="6096000" y="3284538"/>
          <p14:tracePt t="40990" x="6096000" y="3336925"/>
          <p14:tracePt t="41006" x="6096000" y="3382963"/>
          <p14:tracePt t="41023" x="6096000" y="3421063"/>
          <p14:tracePt t="41040" x="6057900" y="3459163"/>
          <p14:tracePt t="41056" x="6019800" y="3482975"/>
          <p14:tracePt t="41073" x="5935663" y="3497263"/>
          <p14:tracePt t="41091" x="5807075" y="3505200"/>
          <p14:tracePt t="41106" x="5745163" y="3505200"/>
          <p14:tracePt t="41123" x="5562600" y="3505200"/>
          <p14:tracePt t="41140" x="5432425" y="3505200"/>
          <p14:tracePt t="41156" x="5227638" y="3505200"/>
          <p14:tracePt t="41173" x="5006975" y="3513138"/>
          <p14:tracePt t="41189" x="4732338" y="3551238"/>
          <p14:tracePt t="41206" x="4435475" y="3551238"/>
          <p14:tracePt t="41223" x="4160838" y="3551238"/>
          <p14:tracePt t="41239" x="3940175" y="3551238"/>
          <p14:tracePt t="41256" x="3749675" y="3551238"/>
          <p14:tracePt t="41273" x="3559175" y="3535363"/>
          <p14:tracePt t="41290" x="3306763" y="3497263"/>
          <p14:tracePt t="41307" x="3208338" y="3489325"/>
          <p14:tracePt t="41323" x="3108325" y="3475038"/>
          <p14:tracePt t="41340" x="3070225" y="3475038"/>
          <p14:tracePt t="41356" x="3048000" y="3475038"/>
          <p14:tracePt t="41374" x="3025775" y="3475038"/>
          <p14:tracePt t="41390" x="3009900" y="3475038"/>
          <p14:tracePt t="41406" x="3001963" y="3475038"/>
          <p14:tracePt t="41443" x="2994025" y="3475038"/>
          <p14:tracePt t="41459" x="2987675" y="3475038"/>
          <p14:tracePt t="41475" x="2979738" y="3475038"/>
          <p14:tracePt t="41491" x="2971800" y="3475038"/>
          <p14:tracePt t="41506" x="2949575" y="3459163"/>
          <p14:tracePt t="41523" x="2903538" y="3429000"/>
          <p14:tracePt t="41540" x="2887663" y="3406775"/>
          <p14:tracePt t="41556" x="2887663" y="3382963"/>
          <p14:tracePt t="41573" x="2887663" y="3360738"/>
          <p14:tracePt t="41590" x="2887663" y="3314700"/>
          <p14:tracePt t="41607" x="2887663" y="3276600"/>
          <p14:tracePt t="41623" x="2911475" y="3208338"/>
          <p14:tracePt t="41640" x="2941638" y="3178175"/>
          <p14:tracePt t="41657" x="2987675" y="3132138"/>
          <p14:tracePt t="41674" x="3040063" y="3094038"/>
          <p14:tracePt t="41678" x="3070225" y="3078163"/>
          <p14:tracePt t="41691" x="3162300" y="3040063"/>
          <p14:tracePt t="41706" x="3200400" y="3032125"/>
          <p14:tracePt t="41723" x="3352800" y="3001963"/>
          <p14:tracePt t="41740" x="3475038" y="3001963"/>
          <p14:tracePt t="41757" x="3603625" y="3001963"/>
          <p14:tracePt t="41773" x="3763963" y="3001963"/>
          <p14:tracePt t="41790" x="3946525" y="3001963"/>
          <p14:tracePt t="41806" x="4175125" y="3025775"/>
          <p14:tracePt t="41823" x="4441825" y="3063875"/>
          <p14:tracePt t="41840" x="4648200" y="3070225"/>
          <p14:tracePt t="41857" x="4930775" y="3108325"/>
          <p14:tracePt t="41875" x="5295900" y="3132138"/>
          <p14:tracePt t="41891" x="5508625" y="3140075"/>
          <p14:tracePt t="41907" x="5668963" y="3154363"/>
          <p14:tracePt t="41923" x="5837238" y="3170238"/>
          <p14:tracePt t="41940" x="5959475" y="3184525"/>
          <p14:tracePt t="41957" x="6019800" y="3200400"/>
          <p14:tracePt t="41973" x="6042025" y="3200400"/>
          <p14:tracePt t="42019" x="6049963" y="3208338"/>
          <p14:tracePt t="42035" x="6057900" y="3216275"/>
          <p14:tracePt t="42051" x="6057900" y="3222625"/>
          <p14:tracePt t="42059" x="6073775" y="3246438"/>
          <p14:tracePt t="42074" x="6088063" y="3268663"/>
          <p14:tracePt t="42090" x="6111875" y="3322638"/>
          <p14:tracePt t="42107" x="6134100" y="3375025"/>
          <p14:tracePt t="42123" x="6142038" y="3390900"/>
          <p14:tracePt t="42140" x="6142038" y="3413125"/>
          <p14:tracePt t="42157" x="6142038" y="3429000"/>
          <p14:tracePt t="42173" x="6142038" y="3467100"/>
          <p14:tracePt t="42190" x="6126163" y="3497263"/>
          <p14:tracePt t="42206" x="6073775" y="3513138"/>
          <p14:tracePt t="42223" x="5973763" y="3543300"/>
          <p14:tracePt t="42240" x="5859463" y="3573463"/>
          <p14:tracePt t="42256" x="5722938" y="3581400"/>
          <p14:tracePt t="42273" x="5578475" y="3597275"/>
          <p14:tracePt t="42290" x="5287963" y="3627438"/>
          <p14:tracePt t="42306" x="5037138" y="3627438"/>
          <p14:tracePt t="42324" x="4740275" y="3627438"/>
          <p14:tracePt t="42340" x="4389438" y="3627438"/>
          <p14:tracePt t="42357" x="3954463" y="3627438"/>
          <p14:tracePt t="42374" x="3581400" y="3627438"/>
          <p14:tracePt t="42390" x="3284538" y="3627438"/>
          <p14:tracePt t="42407" x="3063875" y="3627438"/>
          <p14:tracePt t="42423" x="2933700" y="3627438"/>
          <p14:tracePt t="42440" x="2873375" y="3611563"/>
          <p14:tracePt t="42457" x="2865438" y="3611563"/>
          <p14:tracePt t="42723" x="2879725" y="3611563"/>
          <p14:tracePt t="42732" x="2903538" y="3611563"/>
          <p14:tracePt t="42740" x="2941638" y="3627438"/>
          <p14:tracePt t="42757" x="3101975" y="3635375"/>
          <p14:tracePt t="42774" x="3375025" y="3641725"/>
          <p14:tracePt t="42790" x="3749675" y="3641725"/>
          <p14:tracePt t="42807" x="4144963" y="3641725"/>
          <p14:tracePt t="42824" x="4419600" y="3611563"/>
          <p14:tracePt t="42840" x="4594225" y="3559175"/>
          <p14:tracePt t="42857" x="4732338" y="3521075"/>
          <p14:tracePt t="42874" x="4770438" y="3513138"/>
          <p14:tracePt t="42890" x="4778375" y="3505200"/>
          <p14:tracePt t="42972" x="4784725" y="3505200"/>
          <p14:tracePt t="42979" x="4792663" y="3505200"/>
          <p14:tracePt t="42990" x="4816475" y="3505200"/>
          <p14:tracePt t="43007" x="4892675" y="3505200"/>
          <p14:tracePt t="43024" x="4991100" y="3505200"/>
          <p14:tracePt t="43040" x="5097463" y="3505200"/>
          <p14:tracePt t="43057" x="5165725" y="3497263"/>
          <p14:tracePt t="43074" x="5173663" y="3497263"/>
          <p14:tracePt t="44212" x="5165725" y="3497263"/>
          <p14:tracePt t="44220" x="5113338" y="3482975"/>
          <p14:tracePt t="44227" x="5083175" y="3475038"/>
          <p14:tracePt t="44241" x="5045075" y="3467100"/>
          <p14:tracePt t="44257" x="4922838" y="3475038"/>
          <p14:tracePt t="44274" x="4754563" y="3535363"/>
          <p14:tracePt t="44291" x="4365625" y="3679825"/>
          <p14:tracePt t="44308" x="3992563" y="3787775"/>
          <p14:tracePt t="44324" x="3513138" y="3863975"/>
          <p14:tracePt t="44341" x="2979738" y="3916363"/>
          <p14:tracePt t="44358" x="2484438" y="3924300"/>
          <p14:tracePt t="44374" x="2141538" y="3924300"/>
          <p14:tracePt t="44391" x="1958975" y="3924300"/>
          <p14:tracePt t="44408" x="1866900" y="3924300"/>
          <p14:tracePt t="44424" x="1858963" y="3924300"/>
          <p14:tracePt t="48676" x="1858963" y="3946525"/>
          <p14:tracePt t="48684" x="1882775" y="3970338"/>
          <p14:tracePt t="48692" x="1973263" y="4038600"/>
          <p14:tracePt t="48709" x="2201863" y="4289425"/>
          <p14:tracePt t="48726" x="2454275" y="4473575"/>
          <p14:tracePt t="48742" x="2697163" y="4610100"/>
          <p14:tracePt t="48759" x="2979738" y="4716463"/>
          <p14:tracePt t="48776" x="3314700" y="4784725"/>
          <p14:tracePt t="48792" x="3817938" y="4876800"/>
          <p14:tracePt t="48809" x="4168775" y="4906963"/>
          <p14:tracePt t="48826" x="4564063" y="4930775"/>
          <p14:tracePt t="48842" x="4648200" y="4930775"/>
          <p14:tracePt t="48859" x="4754563" y="4930775"/>
          <p14:tracePt t="48876" x="4800600" y="4914900"/>
          <p14:tracePt t="48893" x="4846638" y="4906963"/>
          <p14:tracePt t="48910" x="4854575" y="4899025"/>
          <p14:tracePt t="48926" x="4860925" y="4892675"/>
          <p14:tracePt t="48943" x="4876800" y="4876800"/>
          <p14:tracePt t="48959" x="4892675" y="4854575"/>
          <p14:tracePt t="48976" x="4922838" y="4808538"/>
          <p14:tracePt t="48993" x="4945063" y="4778375"/>
          <p14:tracePt t="49011" x="5013325" y="4702175"/>
          <p14:tracePt t="49026" x="5045075" y="4678363"/>
          <p14:tracePt t="49043" x="5051425" y="4670425"/>
          <p14:tracePt t="49059" x="5059363" y="4670425"/>
          <p14:tracePt t="49484" x="5089525" y="4670425"/>
          <p14:tracePt t="49491" x="5189538" y="4670425"/>
          <p14:tracePt t="49499" x="5295900" y="4670425"/>
          <p14:tracePt t="49509" x="5387975" y="4670425"/>
          <p14:tracePt t="49526" x="5562600" y="4670425"/>
          <p14:tracePt t="49543" x="5768975" y="4670425"/>
          <p14:tracePt t="49559" x="5883275" y="4670425"/>
          <p14:tracePt t="49576" x="5913438" y="4670425"/>
          <p14:tracePt t="49771" x="5943600" y="4670425"/>
          <p14:tracePt t="49779" x="6003925" y="4694238"/>
          <p14:tracePt t="49793" x="6073775" y="4746625"/>
          <p14:tracePt t="49810" x="6172200" y="4808538"/>
          <p14:tracePt t="49826" x="6226175" y="4830763"/>
          <p14:tracePt t="49868" x="6232525" y="4830763"/>
          <p14:tracePt t="49955" x="6232525" y="4838700"/>
          <p14:tracePt t="49972" x="6218238" y="4846638"/>
          <p14:tracePt t="49979" x="6202363" y="4854575"/>
          <p14:tracePt t="49993" x="6180138" y="4860925"/>
          <p14:tracePt t="50010" x="6103938" y="4884738"/>
          <p14:tracePt t="50026" x="6057900" y="4892675"/>
          <p14:tracePt t="50043" x="5935663" y="4945063"/>
          <p14:tracePt t="50060" x="5821363" y="4999038"/>
          <p14:tracePt t="50076" x="5699125" y="5051425"/>
          <p14:tracePt t="50093" x="5532438" y="5113338"/>
          <p14:tracePt t="50110" x="5356225" y="5135563"/>
          <p14:tracePt t="50126" x="5135563" y="5159375"/>
          <p14:tracePt t="50143" x="4930775" y="5181600"/>
          <p14:tracePt t="50160" x="4770438" y="5181600"/>
          <p14:tracePt t="50177" x="4618038" y="5181600"/>
          <p14:tracePt t="50181" x="4572000" y="5181600"/>
          <p14:tracePt t="50193" x="4511675" y="5181600"/>
          <p14:tracePt t="50211" x="4411663" y="5181600"/>
          <p14:tracePt t="50227" x="4381500" y="5181600"/>
          <p14:tracePt t="50243" x="4289425" y="5181600"/>
          <p14:tracePt t="50260" x="4221163" y="5159375"/>
          <p14:tracePt t="50276" x="4130675" y="5127625"/>
          <p14:tracePt t="50293" x="4022725" y="5083175"/>
          <p14:tracePt t="50310" x="3886200" y="5029200"/>
          <p14:tracePt t="50326" x="3756025" y="4968875"/>
          <p14:tracePt t="50343" x="3627438" y="4914900"/>
          <p14:tracePt t="50360" x="3551238" y="4884738"/>
          <p14:tracePt t="50377" x="3535363" y="4876800"/>
          <p14:tracePt t="50393" x="3527425" y="4860925"/>
          <p14:tracePt t="50676" x="3559175" y="4860925"/>
          <p14:tracePt t="50683" x="3619500" y="4838700"/>
          <p14:tracePt t="50694" x="3673475" y="4816475"/>
          <p14:tracePt t="50710" x="3810000" y="4792663"/>
          <p14:tracePt t="50726" x="3954463" y="4746625"/>
          <p14:tracePt t="50743" x="4098925" y="4702175"/>
          <p14:tracePt t="50760" x="4251325" y="4656138"/>
          <p14:tracePt t="50776" x="4365625" y="4625975"/>
          <p14:tracePt t="50793" x="4411663" y="4610100"/>
          <p14:tracePt t="50810" x="4457700" y="4556125"/>
          <p14:tracePt t="50827" x="4479925" y="4518025"/>
          <p14:tracePt t="50843" x="4525963" y="4343400"/>
          <p14:tracePt t="50860" x="4549775" y="4206875"/>
          <p14:tracePt t="50877" x="4549775" y="4046538"/>
          <p14:tracePt t="50893" x="4549775" y="3878263"/>
          <p14:tracePt t="50910" x="4549775" y="3749675"/>
          <p14:tracePt t="50927" x="4549775" y="3657600"/>
          <p14:tracePt t="50943" x="4564063" y="3573463"/>
          <p14:tracePt t="50960" x="4594225" y="3505200"/>
          <p14:tracePt t="50977" x="4625975" y="3451225"/>
          <p14:tracePt t="50993" x="4664075" y="3406775"/>
          <p14:tracePt t="51010" x="4716463" y="3330575"/>
          <p14:tracePt t="51027" x="4754563" y="3298825"/>
          <p14:tracePt t="51043" x="4784725" y="3268663"/>
          <p14:tracePt t="51060" x="4860925" y="3238500"/>
          <p14:tracePt t="51077" x="4922838" y="3230563"/>
          <p14:tracePt t="51093" x="5013325" y="3222625"/>
          <p14:tracePt t="51110" x="5083175" y="3208338"/>
          <p14:tracePt t="51127" x="5135563" y="3208338"/>
          <p14:tracePt t="51143" x="5173663" y="3208338"/>
          <p14:tracePt t="51160" x="5189538" y="3208338"/>
          <p14:tracePt t="51193" x="5203825" y="3208338"/>
          <p14:tracePt t="51211" x="5249863" y="3238500"/>
          <p14:tracePt t="51227" x="5287963" y="3276600"/>
          <p14:tracePt t="51243" x="5402263" y="3429000"/>
          <p14:tracePt t="51260" x="5448300" y="3482975"/>
          <p14:tracePt t="51277" x="5456238" y="3489325"/>
          <p14:tracePt t="51355" x="5456238" y="3497263"/>
          <p14:tracePt t="51364" x="5464175" y="3497263"/>
          <p14:tracePt t="51377" x="5464175" y="3489325"/>
          <p14:tracePt t="51393" x="5478463" y="3475038"/>
          <p14:tracePt t="51411" x="5486400" y="3459163"/>
          <p14:tracePt t="51427" x="5494338" y="3444875"/>
          <p14:tracePt t="51467" x="5502275" y="3444875"/>
          <p14:tracePt t="51477" x="5516563" y="3444875"/>
          <p14:tracePt t="51493" x="5532438" y="3444875"/>
          <p14:tracePt t="51510" x="5540375" y="3444875"/>
          <p14:tracePt t="51544" x="5546725" y="3451225"/>
          <p14:tracePt t="51828" x="5554663" y="3451225"/>
          <p14:tracePt t="51837" x="5562600" y="3451225"/>
          <p14:tracePt t="51844" x="5584825" y="3482975"/>
          <p14:tracePt t="51860" x="5630863" y="3635375"/>
          <p14:tracePt t="51877" x="5684838" y="3878263"/>
          <p14:tracePt t="51894" x="5722938" y="4168775"/>
          <p14:tracePt t="51910" x="5753100" y="4457700"/>
          <p14:tracePt t="51927" x="5791200" y="4664075"/>
          <p14:tracePt t="51944" x="5813425" y="4792663"/>
          <p14:tracePt t="51960" x="5821363" y="4846638"/>
          <p14:tracePt t="52052" x="5837238" y="4854575"/>
          <p14:tracePt t="52068" x="5851525" y="4854575"/>
          <p14:tracePt t="52100" x="5859463" y="4854575"/>
          <p14:tracePt t="52747" x="5851525" y="4854575"/>
          <p14:tracePt t="52788" x="5845175" y="4854575"/>
          <p14:tracePt t="52803" x="5829300" y="4854575"/>
          <p14:tracePt t="52811" x="5799138" y="4868863"/>
          <p14:tracePt t="52820" x="5768975" y="4922838"/>
          <p14:tracePt t="52827" x="5745163" y="4968875"/>
          <p14:tracePt t="52844" x="5692775" y="5051425"/>
          <p14:tracePt t="52861" x="5616575" y="5189538"/>
          <p14:tracePt t="52877" x="5508625" y="5334000"/>
          <p14:tracePt t="52894" x="5394325" y="5456238"/>
          <p14:tracePt t="52911" x="5295900" y="5516563"/>
          <p14:tracePt t="52927" x="5165725" y="5554663"/>
          <p14:tracePt t="52944" x="5029200" y="5554663"/>
          <p14:tracePt t="52961" x="4854575" y="5540375"/>
          <p14:tracePt t="52977" x="4716463" y="5502275"/>
          <p14:tracePt t="52995" x="4556125" y="5418138"/>
          <p14:tracePt t="53012" x="4487863" y="5356225"/>
          <p14:tracePt t="53027" x="4457700" y="5326063"/>
          <p14:tracePt t="53044" x="4449763" y="5311775"/>
          <p14:tracePt t="53077" x="4441825" y="5303838"/>
          <p14:tracePt t="53094" x="4435475" y="5295900"/>
          <p14:tracePt t="53111" x="4397375" y="5295900"/>
          <p14:tracePt t="53127" x="4297363" y="5295900"/>
          <p14:tracePt t="53144" x="4152900" y="5311775"/>
          <p14:tracePt t="53161" x="3992563" y="5356225"/>
          <p14:tracePt t="53177" x="3848100" y="5394325"/>
          <p14:tracePt t="53180" x="3787775" y="5418138"/>
          <p14:tracePt t="53194" x="3741738" y="5426075"/>
          <p14:tracePt t="53283" x="3756025" y="5448300"/>
          <p14:tracePt t="53292" x="3787775" y="5448300"/>
          <p14:tracePt t="53299" x="3870325" y="5456238"/>
          <p14:tracePt t="53311" x="3932238" y="5464175"/>
          <p14:tracePt t="53328" x="4130675" y="5464175"/>
          <p14:tracePt t="53344" x="4313238" y="5464175"/>
          <p14:tracePt t="53361" x="4419600" y="5464175"/>
          <p14:tracePt t="53378" x="4435475" y="5464175"/>
          <p14:tracePt t="53395" x="4435475" y="5470525"/>
          <p14:tracePt t="53412" x="4435475" y="5478463"/>
          <p14:tracePt t="53428" x="4335463" y="5486400"/>
          <p14:tracePt t="53444" x="4183063" y="5516563"/>
          <p14:tracePt t="53461" x="4008438" y="5532438"/>
          <p14:tracePt t="53478" x="3894138" y="5554663"/>
          <p14:tracePt t="53494" x="3856038" y="5562600"/>
          <p14:tracePt t="53547" x="3886200" y="5562600"/>
          <p14:tracePt t="53556" x="3908425" y="5570538"/>
          <p14:tracePt t="53563" x="3940175" y="5584825"/>
          <p14:tracePt t="53578" x="3954463" y="5584825"/>
          <p14:tracePt t="53594" x="3962400" y="5592763"/>
          <p14:tracePt t="53612" x="3962400" y="5600700"/>
          <p14:tracePt t="53628" x="3902075" y="5699125"/>
          <p14:tracePt t="53644" x="3725863" y="5813425"/>
          <p14:tracePt t="53661" x="3589338" y="5859463"/>
          <p14:tracePt t="53678" x="3482975" y="5875338"/>
          <p14:tracePt t="53694" x="3421063" y="5875338"/>
          <p14:tracePt t="53711" x="3336925" y="5813425"/>
          <p14:tracePt t="53728" x="3276600" y="5692775"/>
          <p14:tracePt t="53744" x="3260725" y="5608638"/>
          <p14:tracePt t="53761" x="3260725" y="5540375"/>
          <p14:tracePt t="53778" x="3368675" y="5418138"/>
          <p14:tracePt t="53794" x="3451225" y="5387975"/>
          <p14:tracePt t="53811" x="3856038" y="5356225"/>
          <p14:tracePt t="53828" x="4251325" y="5356225"/>
          <p14:tracePt t="53844" x="4564063" y="5448300"/>
          <p14:tracePt t="53861" x="4716463" y="5524500"/>
          <p14:tracePt t="53878" x="4770438" y="5562600"/>
          <p14:tracePt t="53894" x="4770438" y="5630863"/>
          <p14:tracePt t="53911" x="4740275" y="5722938"/>
          <p14:tracePt t="53928" x="4602163" y="5775325"/>
          <p14:tracePt t="53944" x="4419600" y="5775325"/>
          <p14:tracePt t="53961" x="4160838" y="5707063"/>
          <p14:tracePt t="53978" x="3679825" y="5456238"/>
          <p14:tracePt t="53995" x="3482975" y="5295900"/>
          <p14:tracePt t="54011" x="3467100" y="5227638"/>
          <p14:tracePt t="54030" x="3467100" y="5189538"/>
          <p14:tracePt t="54044" x="3535363" y="5135563"/>
          <p14:tracePt t="54061" x="3741738" y="5105400"/>
          <p14:tracePt t="54078" x="4030663" y="5105400"/>
          <p14:tracePt t="54094" x="4359275" y="5105400"/>
          <p14:tracePt t="54111" x="4556125" y="5143500"/>
          <p14:tracePt t="54128" x="4678363" y="5197475"/>
          <p14:tracePt t="54145" x="4716463" y="5280025"/>
          <p14:tracePt t="54161" x="4716463" y="5387975"/>
          <p14:tracePt t="54178" x="4640263" y="5494338"/>
          <p14:tracePt t="54180" x="4564063" y="5532438"/>
          <p14:tracePt t="54194" x="4473575" y="5546725"/>
          <p14:tracePt t="54211" x="4168775" y="5546725"/>
          <p14:tracePt t="54228" x="3946525" y="5486400"/>
          <p14:tracePt t="54244" x="3741738" y="5372100"/>
          <p14:tracePt t="54261" x="3695700" y="5334000"/>
          <p14:tracePt t="54278" x="3695700" y="5311775"/>
          <p14:tracePt t="54294" x="3756025" y="5265738"/>
          <p14:tracePt t="54311" x="3954463" y="5235575"/>
          <p14:tracePt t="54328" x="4191000" y="5219700"/>
          <p14:tracePt t="54344" x="4441825" y="5219700"/>
          <p14:tracePt t="54361" x="4618038" y="5219700"/>
          <p14:tracePt t="54378" x="4716463" y="5295900"/>
          <p14:tracePt t="54394" x="4724400" y="5334000"/>
          <p14:tracePt t="54411" x="4686300" y="5554663"/>
          <p14:tracePt t="54428" x="4564063" y="5676900"/>
          <p14:tracePt t="54444" x="4403725" y="5722938"/>
          <p14:tracePt t="54461" x="4283075" y="5722938"/>
          <p14:tracePt t="54478" x="4175125" y="5692775"/>
          <p14:tracePt t="54494" x="4122738" y="5654675"/>
          <p14:tracePt t="54511" x="4122738" y="5638800"/>
          <p14:tracePt t="54528" x="4122738" y="5592763"/>
          <p14:tracePt t="54544" x="4137025" y="5554663"/>
          <p14:tracePt t="54561" x="4175125" y="5524500"/>
          <p14:tracePt t="54578" x="4213225" y="5516563"/>
          <p14:tracePt t="59284" x="4237038" y="5516563"/>
          <p14:tracePt t="59291" x="4244975" y="5516563"/>
          <p14:tracePt t="59299" x="4251325" y="5516563"/>
          <p14:tracePt t="59313" x="4267200" y="5516563"/>
          <p14:tracePt t="59330" x="4321175" y="5524500"/>
          <p14:tracePt t="59347" x="4427538" y="5546725"/>
          <p14:tracePt t="59363" x="4549775" y="5546725"/>
          <p14:tracePt t="59380" x="4686300" y="5546725"/>
          <p14:tracePt t="59396" x="4816475" y="5546725"/>
          <p14:tracePt t="59413" x="4930775" y="5546725"/>
          <p14:tracePt t="59430" x="4968875" y="5546725"/>
          <p14:tracePt t="59491" x="4975225" y="5546725"/>
          <p14:tracePt t="59539" x="5006975" y="5546725"/>
          <p14:tracePt t="59548" x="5051425" y="5546725"/>
          <p14:tracePt t="59555" x="5121275" y="5546725"/>
          <p14:tracePt t="59565" x="5211763" y="5546725"/>
          <p14:tracePt t="59580" x="5394325" y="5546725"/>
          <p14:tracePt t="59596" x="5646738" y="5546725"/>
          <p14:tracePt t="59613" x="5837238" y="5546725"/>
          <p14:tracePt t="59630" x="5959475" y="5546725"/>
          <p14:tracePt t="59647" x="6019800" y="5546725"/>
          <p14:tracePt t="59664" x="6073775" y="5540375"/>
          <p14:tracePt t="59668" x="6103938" y="5540375"/>
          <p14:tracePt t="59680" x="6126163" y="5532438"/>
          <p14:tracePt t="59697" x="6142038" y="5532438"/>
          <p14:tracePt t="59713" x="6149975" y="5524500"/>
          <p14:tracePt t="59730" x="6172200" y="5524500"/>
          <p14:tracePt t="59746" x="6188075" y="5508625"/>
          <p14:tracePt t="59763" x="6270625" y="5470525"/>
          <p14:tracePt t="59780" x="6408738" y="5426075"/>
          <p14:tracePt t="59797" x="6545263" y="5356225"/>
          <p14:tracePt t="59813" x="6651625" y="5318125"/>
          <p14:tracePt t="59830" x="6721475" y="5295900"/>
          <p14:tracePt t="59847" x="6735763" y="5287963"/>
        </p14:tracePtLst>
      </p14:laserTrace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66648" y="1621334"/>
            <a:ext cx="10583918" cy="353943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457200" indent="-457200">
              <a:defRPr/>
            </a:pPr>
            <a:r>
              <a:rPr lang="en-US" altLang="en-US" sz="2800" dirty="0"/>
              <a:t>A subsidiary of Electronics manufactures a portable music player.</a:t>
            </a:r>
          </a:p>
          <a:p>
            <a:pPr marL="457200" indent="-457200">
              <a:defRPr/>
            </a:pPr>
            <a:r>
              <a:rPr lang="en-US" altLang="en-US" sz="2800" dirty="0"/>
              <a:t>Management determined that the daily total cost of producing these players (in dollars) is </a:t>
            </a:r>
          </a:p>
          <a:p>
            <a:pPr marL="457200" indent="-457200">
              <a:defRPr/>
            </a:pPr>
            <a:endParaRPr lang="en-US" altLang="en-US" sz="2800" dirty="0"/>
          </a:p>
          <a:p>
            <a:pPr marL="457200" indent="-457200">
              <a:defRPr/>
            </a:pPr>
            <a:r>
              <a:rPr lang="en-US" altLang="en-US" sz="2800" dirty="0"/>
              <a:t>			</a:t>
            </a:r>
          </a:p>
          <a:p>
            <a:pPr marL="952500" lvl="1" indent="-438150">
              <a:defRPr/>
            </a:pPr>
            <a:r>
              <a:rPr lang="en-US" altLang="en-US" sz="2800" dirty="0"/>
              <a:t>where x stands for the number of players produced.</a:t>
            </a:r>
          </a:p>
          <a:p>
            <a:pPr marL="952500" lvl="1" indent="-438150">
              <a:buFont typeface="Wingdings" panose="05000000000000000000" pitchFamily="2" charset="2"/>
              <a:buAutoNum type="alphaLcPeriod"/>
              <a:defRPr/>
            </a:pPr>
            <a:r>
              <a:rPr lang="en-US" altLang="en-US" sz="2800" dirty="0"/>
              <a:t>Find the marginal cost function.</a:t>
            </a:r>
          </a:p>
          <a:p>
            <a:pPr marL="952500" lvl="1" indent="-438150">
              <a:buFont typeface="Wingdings" panose="05000000000000000000" pitchFamily="2" charset="2"/>
              <a:buAutoNum type="alphaLcPeriod"/>
              <a:defRPr/>
            </a:pPr>
            <a:r>
              <a:rPr lang="en-US" altLang="en-US" sz="2800" dirty="0"/>
              <a:t>Find the marginal cost for x = 200, 300, 400, and 600.</a:t>
            </a: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9730264"/>
              </p:ext>
            </p:extLst>
          </p:nvPr>
        </p:nvGraphicFramePr>
        <p:xfrm>
          <a:off x="3348639" y="3102389"/>
          <a:ext cx="49784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2489040" imgH="228600" progId="Equation.DSMT4">
                  <p:embed/>
                </p:oleObj>
              </mc:Choice>
              <mc:Fallback>
                <p:oleObj name="Equation" r:id="rId4" imgW="2489040" imgH="22860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48639" y="3102389"/>
                        <a:ext cx="49784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522393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5575"/>
    </mc:Choice>
    <mc:Fallback xmlns="">
      <p:transition advTm="455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6935" x="6743700" y="5287963"/>
          <p14:tracePt t="6942" x="6743700" y="5280025"/>
          <p14:tracePt t="6951" x="6759575" y="5280025"/>
          <p14:tracePt t="6966" x="6797675" y="5265738"/>
          <p14:tracePt t="6999" x="6765925" y="5265738"/>
          <p14:tracePt t="7016" x="6499225" y="5211763"/>
          <p14:tracePt t="7033" x="6073775" y="5181600"/>
          <p14:tracePt t="7050" x="5630863" y="5181600"/>
          <p14:tracePt t="7066" x="5113338" y="5181600"/>
          <p14:tracePt t="7083" x="4648200" y="5075238"/>
          <p14:tracePt t="7100" x="4381500" y="5006975"/>
          <p14:tracePt t="7116" x="4343400" y="4991100"/>
          <p14:tracePt t="7158" x="4335463" y="4983163"/>
          <p14:tracePt t="7382" x="4335463" y="4968875"/>
          <p14:tracePt t="7390" x="4335463" y="4937125"/>
          <p14:tracePt t="7400" x="4335463" y="4860925"/>
          <p14:tracePt t="7416" x="4343400" y="4732338"/>
          <p14:tracePt t="7433" x="4373563" y="4625975"/>
          <p14:tracePt t="7450" x="4397375" y="4556125"/>
          <p14:tracePt t="7467" x="4411663" y="4518025"/>
          <p14:tracePt t="7484" x="4427538" y="4503738"/>
          <p14:tracePt t="7825" x="4441825" y="4495800"/>
          <p14:tracePt t="7832" x="4487863" y="4495800"/>
          <p14:tracePt t="7838" x="4549775" y="4495800"/>
          <p14:tracePt t="7850" x="4618038" y="4503738"/>
          <p14:tracePt t="7866" x="4792663" y="4511675"/>
          <p14:tracePt t="7883" x="5013325" y="4511675"/>
          <p14:tracePt t="7899" x="5211763" y="4511675"/>
          <p14:tracePt t="7916" x="5372100" y="4511675"/>
          <p14:tracePt t="7933" x="5426075" y="4511675"/>
          <p14:tracePt t="7950" x="5440363" y="4511675"/>
          <p14:tracePt t="8047" x="5470525" y="4518025"/>
          <p14:tracePt t="8056" x="5516563" y="4533900"/>
          <p14:tracePt t="8066" x="5578475" y="4549775"/>
          <p14:tracePt t="8083" x="5722938" y="4572000"/>
          <p14:tracePt t="8100" x="5851525" y="4572000"/>
          <p14:tracePt t="8117" x="5913438" y="4572000"/>
          <p14:tracePt t="8133" x="5935663" y="4572000"/>
          <p14:tracePt t="8566" x="5927725" y="4572000"/>
          <p14:tracePt t="8574" x="5913438" y="4572000"/>
          <p14:tracePt t="8583" x="5875338" y="4572000"/>
          <p14:tracePt t="8600" x="5730875" y="4587875"/>
          <p14:tracePt t="8617" x="5478463" y="4686300"/>
          <p14:tracePt t="8633" x="5105400" y="4854575"/>
          <p14:tracePt t="8650" x="4648200" y="4991100"/>
          <p14:tracePt t="8667" x="4259263" y="5089525"/>
          <p14:tracePt t="8684" x="3902075" y="5143500"/>
          <p14:tracePt t="8700" x="3711575" y="5159375"/>
          <p14:tracePt t="8701" x="3649663" y="5159375"/>
          <p14:tracePt t="8716" x="3619500" y="5165725"/>
          <p14:tracePt t="8733" x="3597275" y="5165725"/>
          <p14:tracePt t="8750" x="3589338" y="5165725"/>
          <p14:tracePt t="8814" x="3581400" y="5165725"/>
          <p14:tracePt t="8822" x="3573463" y="5165725"/>
          <p14:tracePt t="8833" x="3565525" y="5165725"/>
          <p14:tracePt t="8850" x="3535363" y="5165725"/>
          <p14:tracePt t="8867" x="3482975" y="5165725"/>
          <p14:tracePt t="8883" x="3413125" y="5165725"/>
          <p14:tracePt t="8900" x="3368675" y="5165725"/>
          <p14:tracePt t="8917" x="3352800" y="5165725"/>
          <p14:tracePt t="9030" x="3344863" y="5165725"/>
          <p14:tracePt t="9054" x="3344863" y="5159375"/>
          <p14:tracePt t="9062" x="3344863" y="5151438"/>
          <p14:tracePt t="9070" x="3360738" y="5135563"/>
          <p14:tracePt t="9084" x="3375025" y="5121275"/>
          <p14:tracePt t="9100" x="3398838" y="5083175"/>
          <p14:tracePt t="9117" x="3444875" y="5029200"/>
          <p14:tracePt t="9134" x="3489325" y="4975225"/>
          <p14:tracePt t="9150" x="3513138" y="4953000"/>
          <p14:tracePt t="9167" x="3521075" y="4937125"/>
          <p14:tracePt t="9238" x="3521075" y="4930775"/>
          <p14:tracePt t="9318" x="3535363" y="4930775"/>
          <p14:tracePt t="9328" x="3565525" y="4930775"/>
          <p14:tracePt t="9335" x="3603625" y="4930775"/>
          <p14:tracePt t="9350" x="3665538" y="4945063"/>
          <p14:tracePt t="9367" x="3771900" y="4960938"/>
          <p14:tracePt t="9384" x="3894138" y="4960938"/>
          <p14:tracePt t="9400" x="4030663" y="4960938"/>
          <p14:tracePt t="9417" x="4137025" y="4960938"/>
          <p14:tracePt t="9434" x="4221163" y="4960938"/>
          <p14:tracePt t="9450" x="4313238" y="4960938"/>
          <p14:tracePt t="9467" x="4397375" y="4960938"/>
          <p14:tracePt t="9484" x="4503738" y="4960938"/>
          <p14:tracePt t="9500" x="4594225" y="4960938"/>
          <p14:tracePt t="9517" x="4694238" y="4960938"/>
          <p14:tracePt t="9534" x="4868863" y="4960938"/>
          <p14:tracePt t="9550" x="4983163" y="4960938"/>
          <p14:tracePt t="9567" x="5083175" y="4960938"/>
          <p14:tracePt t="9584" x="5173663" y="4960938"/>
          <p14:tracePt t="9600" x="5265738" y="4960938"/>
          <p14:tracePt t="9617" x="5349875" y="4960938"/>
          <p14:tracePt t="9634" x="5440363" y="4960938"/>
          <p14:tracePt t="9650" x="5502275" y="4960938"/>
          <p14:tracePt t="9667" x="5540375" y="4960938"/>
          <p14:tracePt t="9684" x="5562600" y="4960938"/>
          <p14:tracePt t="9700" x="5592763" y="4960938"/>
          <p14:tracePt t="9703" x="5616575" y="4960938"/>
          <p14:tracePt t="9717" x="5630863" y="4960938"/>
          <p14:tracePt t="9733" x="5661025" y="4960938"/>
          <p14:tracePt t="9750" x="5730875" y="4960938"/>
          <p14:tracePt t="9767" x="5799138" y="4960938"/>
          <p14:tracePt t="9784" x="5889625" y="4968875"/>
          <p14:tracePt t="9800" x="5973763" y="4975225"/>
          <p14:tracePt t="9817" x="6080125" y="4999038"/>
          <p14:tracePt t="9834" x="6172200" y="5013325"/>
          <p14:tracePt t="9851" x="6232525" y="5021263"/>
          <p14:tracePt t="9867" x="6248400" y="5021263"/>
          <p14:tracePt t="10102" x="6232525" y="5021263"/>
          <p14:tracePt t="10110" x="6210300" y="5021263"/>
          <p14:tracePt t="10119" x="6188075" y="5021263"/>
          <p14:tracePt t="10134" x="6164263" y="5006975"/>
          <p14:tracePt t="10151" x="6149975" y="5006975"/>
          <p14:tracePt t="10167" x="6142038" y="5006975"/>
          <p14:tracePt t="10622" x="6164263" y="5006975"/>
          <p14:tracePt t="10630" x="6210300" y="5006975"/>
          <p14:tracePt t="10638" x="6278563" y="5006975"/>
          <p14:tracePt t="10650" x="6346825" y="4999038"/>
          <p14:tracePt t="10667" x="6492875" y="4999038"/>
          <p14:tracePt t="10684" x="6659563" y="4968875"/>
          <p14:tracePt t="10702" x="6858000" y="4945063"/>
          <p14:tracePt t="10717" x="6911975" y="4930775"/>
          <p14:tracePt t="10734" x="6918325" y="4930775"/>
          <p14:tracePt t="10910" x="6950075" y="4930775"/>
          <p14:tracePt t="10919" x="7002463" y="4930775"/>
          <p14:tracePt t="10926" x="7048500" y="4930775"/>
          <p14:tracePt t="10935" x="7124700" y="4930775"/>
          <p14:tracePt t="10951" x="7246938" y="4930775"/>
          <p14:tracePt t="10968" x="7369175" y="4930775"/>
          <p14:tracePt t="10984" x="7467600" y="4930775"/>
          <p14:tracePt t="11003" x="7505700" y="4930775"/>
          <p14:tracePt t="11110" x="7513638" y="4930775"/>
          <p14:tracePt t="11119" x="7521575" y="4930775"/>
          <p14:tracePt t="11126" x="7527925" y="4930775"/>
          <p14:tracePt t="11135" x="7535863" y="4930775"/>
          <p14:tracePt t="11167" x="7551738" y="4930775"/>
          <p14:tracePt t="11174" x="7559675" y="4930775"/>
          <p14:tracePt t="11184" x="7566025" y="4930775"/>
          <p14:tracePt t="11201" x="7589838" y="4937125"/>
          <p14:tracePt t="11218" x="7604125" y="4937125"/>
          <p14:tracePt t="11234" x="7620000" y="4945063"/>
          <p14:tracePt t="11287" x="7635875" y="4945063"/>
          <p14:tracePt t="11304" x="7642225" y="4945063"/>
          <p14:tracePt t="11310" x="7666038" y="4945063"/>
          <p14:tracePt t="11319" x="7688263" y="4945063"/>
          <p14:tracePt t="11334" x="7756525" y="4945063"/>
          <p14:tracePt t="11351" x="7832725" y="4922838"/>
          <p14:tracePt t="11368" x="7932738" y="4899025"/>
          <p14:tracePt t="11384" x="8008938" y="4868863"/>
          <p14:tracePt t="11401" x="8061325" y="4854575"/>
          <p14:tracePt t="11418" x="8099425" y="4846638"/>
          <p14:tracePt t="11494" x="8107363" y="4846638"/>
          <p14:tracePt t="11502" x="8123238" y="4846638"/>
          <p14:tracePt t="11510" x="8137525" y="4846638"/>
          <p14:tracePt t="11519" x="8153400" y="4846638"/>
          <p14:tracePt t="11534" x="8175625" y="4846638"/>
          <p14:tracePt t="11551" x="8183563" y="4846638"/>
          <p14:tracePt t="11568" x="8207375" y="4846638"/>
          <p14:tracePt t="11584" x="8207375" y="4854575"/>
          <p14:tracePt t="11717" x="8245475" y="4854575"/>
          <p14:tracePt t="11725" x="8267700" y="4868863"/>
          <p14:tracePt t="11734" x="8297863" y="4876800"/>
          <p14:tracePt t="11751" x="8428038" y="4914900"/>
          <p14:tracePt t="11767" x="8580438" y="4922838"/>
          <p14:tracePt t="11784" x="8686800" y="4945063"/>
          <p14:tracePt t="11801" x="8801100" y="4953000"/>
          <p14:tracePt t="11817" x="8839200" y="4953000"/>
          <p14:tracePt t="11835" x="8855075" y="4953000"/>
          <p14:tracePt t="11851" x="8885238" y="4953000"/>
          <p14:tracePt t="11868" x="8931275" y="4953000"/>
          <p14:tracePt t="11885" x="9013825" y="4953000"/>
          <p14:tracePt t="11901" x="9090025" y="4953000"/>
          <p14:tracePt t="11918" x="9190038" y="4960938"/>
          <p14:tracePt t="11935" x="9280525" y="4960938"/>
          <p14:tracePt t="11952" x="9364663" y="4960938"/>
          <p14:tracePt t="11968" x="9418638" y="4960938"/>
          <p14:tracePt t="11984" x="9440863" y="4960938"/>
          <p14:tracePt t="12297" x="9426575" y="4960938"/>
          <p14:tracePt t="12303" x="9380538" y="4960938"/>
          <p14:tracePt t="12318" x="9212263" y="4953000"/>
          <p14:tracePt t="12335" x="8975725" y="4953000"/>
          <p14:tracePt t="12351" x="8580438" y="4999038"/>
          <p14:tracePt t="12368" x="8169275" y="4999038"/>
          <p14:tracePt t="12385" x="7810500" y="4999038"/>
          <p14:tracePt t="12401" x="7573963" y="4999038"/>
          <p14:tracePt t="12418" x="7323138" y="4999038"/>
          <p14:tracePt t="12435" x="7239000" y="4999038"/>
          <p14:tracePt t="12966" x="7239000" y="4991100"/>
          <p14:tracePt t="12974" x="7239000" y="4975225"/>
          <p14:tracePt t="12985" x="7231063" y="4968875"/>
          <p14:tracePt t="13002" x="7192963" y="4937125"/>
          <p14:tracePt t="13018" x="7094538" y="4854575"/>
          <p14:tracePt t="13035" x="6888163" y="4724400"/>
          <p14:tracePt t="13052" x="6621463" y="4610100"/>
          <p14:tracePt t="13068" x="6232525" y="4518025"/>
          <p14:tracePt t="13085" x="5570538" y="4389438"/>
          <p14:tracePt t="13102" x="5173663" y="4335463"/>
          <p14:tracePt t="13118" x="4945063" y="4297363"/>
          <p14:tracePt t="13135" x="4778375" y="4283075"/>
          <p14:tracePt t="13152" x="4664075" y="4259263"/>
          <p14:tracePt t="13168" x="4579938" y="4237038"/>
          <p14:tracePt t="13185" x="4541838" y="4229100"/>
          <p14:tracePt t="13202" x="4533900" y="4221163"/>
          <p14:tracePt t="13262" x="4511675" y="4221163"/>
          <p14:tracePt t="13270" x="4487863" y="4213225"/>
          <p14:tracePt t="13278" x="4435475" y="4206875"/>
          <p14:tracePt t="13287" x="4359275" y="4191000"/>
          <p14:tracePt t="13302" x="4122738" y="4183063"/>
          <p14:tracePt t="13318" x="3840163" y="4183063"/>
          <p14:tracePt t="13335" x="3597275" y="4183063"/>
          <p14:tracePt t="13352" x="3322638" y="4144963"/>
          <p14:tracePt t="13368" x="3116263" y="4114800"/>
          <p14:tracePt t="13385" x="2987675" y="4084638"/>
          <p14:tracePt t="13403" x="2979738" y="4076700"/>
          <p14:tracePt t="20814" x="2979738" y="4060825"/>
          <p14:tracePt t="20823" x="3001963" y="4038600"/>
          <p14:tracePt t="20831" x="3124200" y="3902075"/>
          <p14:tracePt t="20841" x="3382963" y="3657600"/>
          <p14:tracePt t="20854" x="4038600" y="3284538"/>
          <p14:tracePt t="20871" x="4237038" y="3260725"/>
          <p14:tracePt t="20888" x="4373563" y="3276600"/>
          <p14:tracePt t="20904" x="4572000" y="3268663"/>
          <p14:tracePt t="20921" x="4732338" y="3254375"/>
          <p14:tracePt t="20938" x="4778375" y="3254375"/>
          <p14:tracePt t="21086" x="4770438" y="3260725"/>
          <p14:tracePt t="21094" x="4770438" y="3298825"/>
          <p14:tracePt t="21105" x="4770438" y="3336925"/>
          <p14:tracePt t="21121" x="4770438" y="3429000"/>
          <p14:tracePt t="21138" x="4784725" y="3505200"/>
          <p14:tracePt t="21155" x="4854575" y="3573463"/>
          <p14:tracePt t="21171" x="4953000" y="3619500"/>
          <p14:tracePt t="21188" x="5037138" y="3641725"/>
          <p14:tracePt t="21205" x="5173663" y="3657600"/>
          <p14:tracePt t="21222" x="5280025" y="3611563"/>
          <p14:tracePt t="21239" x="5387975" y="3543300"/>
          <p14:tracePt t="21255" x="5478463" y="3451225"/>
          <p14:tracePt t="21271" x="5516563" y="3375025"/>
          <p14:tracePt t="21288" x="5524500" y="3322638"/>
          <p14:tracePt t="21305" x="5524500" y="3268663"/>
          <p14:tracePt t="21321" x="5524500" y="3230563"/>
          <p14:tracePt t="21339" x="5524500" y="3222625"/>
          <p14:tracePt t="21630" x="5516563" y="3208338"/>
          <p14:tracePt t="21701" x="5508625" y="3208338"/>
          <p14:tracePt t="21709" x="5502275" y="3208338"/>
          <p14:tracePt t="21743" x="5502275" y="3216275"/>
          <p14:tracePt t="21782" x="5494338" y="3216275"/>
          <p14:tracePt t="21798" x="5494338" y="3230563"/>
          <p14:tracePt t="21814" x="5486400" y="3230563"/>
          <p14:tracePt t="21886" x="5478463" y="3230563"/>
          <p14:tracePt t="21895" x="5470525" y="3230563"/>
          <p14:tracePt t="21911" x="5456238" y="3238500"/>
          <p14:tracePt t="21922" x="5448300" y="3238500"/>
          <p14:tracePt t="21938" x="5418138" y="3238500"/>
          <p14:tracePt t="21955" x="5380038" y="3238500"/>
          <p14:tracePt t="21972" x="5349875" y="3238500"/>
          <p14:tracePt t="21988" x="5295900" y="3238500"/>
          <p14:tracePt t="22006" x="5227638" y="3238500"/>
          <p14:tracePt t="22022" x="5135563" y="3268663"/>
          <p14:tracePt t="22038" x="5083175" y="3276600"/>
          <p14:tracePt t="22055" x="5037138" y="3298825"/>
          <p14:tracePt t="22072" x="5006975" y="3322638"/>
          <p14:tracePt t="22088" x="4960938" y="3344863"/>
          <p14:tracePt t="22105" x="4937125" y="3360738"/>
          <p14:tracePt t="22122" x="4876800" y="3382963"/>
          <p14:tracePt t="22138" x="4854575" y="3382963"/>
          <p14:tracePt t="22155" x="4822825" y="3398838"/>
          <p14:tracePt t="22172" x="4808538" y="3398838"/>
          <p14:tracePt t="22188" x="4792663" y="3413125"/>
          <p14:tracePt t="22205" x="4770438" y="3429000"/>
          <p14:tracePt t="22221" x="4746625" y="3444875"/>
          <p14:tracePt t="22238" x="4732338" y="3459163"/>
          <p14:tracePt t="22255" x="4708525" y="3467100"/>
          <p14:tracePt t="22272" x="4678363" y="3467100"/>
          <p14:tracePt t="22288" x="4640263" y="3467100"/>
          <p14:tracePt t="22305" x="4594225" y="3467100"/>
          <p14:tracePt t="22322" x="4541838" y="3459163"/>
          <p14:tracePt t="22338" x="4511675" y="3459163"/>
          <p14:tracePt t="22356" x="4487863" y="3444875"/>
          <p14:tracePt t="22372" x="4479925" y="3444875"/>
          <p14:tracePt t="22623" x="4479925" y="3436938"/>
          <p14:tracePt t="22630" x="4495800" y="3436938"/>
          <p14:tracePt t="22639" x="4503738" y="3436938"/>
          <p14:tracePt t="22655" x="4549775" y="3436938"/>
          <p14:tracePt t="22672" x="4594225" y="3429000"/>
          <p14:tracePt t="22688" x="4648200" y="3429000"/>
          <p14:tracePt t="22705" x="4702175" y="3406775"/>
          <p14:tracePt t="22722" x="4716463" y="3398838"/>
          <p14:tracePt t="22739" x="4732338" y="3390900"/>
          <p14:tracePt t="22755" x="4746625" y="3375025"/>
          <p14:tracePt t="22902" x="4754563" y="3375025"/>
          <p14:tracePt t="22918" x="4762500" y="3375025"/>
          <p14:tracePt t="22926" x="4770438" y="3375025"/>
          <p14:tracePt t="22939" x="4778375" y="3375025"/>
          <p14:tracePt t="22958" x="4784725" y="3375025"/>
          <p14:tracePt t="22972" x="4792663" y="3375025"/>
          <p14:tracePt t="23118" x="4800600" y="3375025"/>
          <p14:tracePt t="23126" x="4816475" y="3382963"/>
          <p14:tracePt t="23134" x="4830763" y="3382963"/>
          <p14:tracePt t="23142" x="4838700" y="3390900"/>
          <p14:tracePt t="23155" x="4854575" y="3390900"/>
          <p14:tracePt t="23172" x="4884738" y="3406775"/>
          <p14:tracePt t="23189" x="4914900" y="3413125"/>
          <p14:tracePt t="23206" x="4930775" y="3413125"/>
          <p14:tracePt t="23350" x="4937125" y="3413125"/>
          <p14:tracePt t="23366" x="4945063" y="3413125"/>
          <p14:tracePt t="23374" x="4953000" y="3413125"/>
          <p14:tracePt t="23382" x="4960938" y="3413125"/>
          <p14:tracePt t="23390" x="4975225" y="3413125"/>
          <p14:tracePt t="23405" x="4991100" y="3413125"/>
          <p14:tracePt t="23422" x="5067300" y="3413125"/>
          <p14:tracePt t="23439" x="5089525" y="3421063"/>
          <p14:tracePt t="23686" x="5097463" y="3421063"/>
          <p14:tracePt t="23709" x="5113338" y="3421063"/>
          <p14:tracePt t="23717" x="5127625" y="3413125"/>
          <p14:tracePt t="23725" x="5127625" y="3406775"/>
          <p14:tracePt t="23738" x="5135563" y="3375025"/>
          <p14:tracePt t="23756" x="5159375" y="3352800"/>
          <p14:tracePt t="23772" x="5173663" y="3330575"/>
          <p14:tracePt t="23982" x="5173663" y="3336925"/>
          <p14:tracePt t="24158" x="5181600" y="3344863"/>
          <p14:tracePt t="24190" x="5189538" y="3344863"/>
          <p14:tracePt t="24230" x="5197475" y="3336925"/>
          <p14:tracePt t="24238" x="5219700" y="3336925"/>
          <p14:tracePt t="24246" x="5227638" y="3322638"/>
          <p14:tracePt t="24257" x="5249863" y="3322638"/>
          <p14:tracePt t="24272" x="5318125" y="3314700"/>
          <p14:tracePt t="24289" x="5387975" y="3298825"/>
          <p14:tracePt t="24306" x="5456238" y="3292475"/>
          <p14:tracePt t="24322" x="5516563" y="3284538"/>
          <p14:tracePt t="24339" x="5554663" y="3260725"/>
          <p14:tracePt t="24356" x="5562600" y="3260725"/>
          <p14:tracePt t="24398" x="5570538" y="3260725"/>
          <p14:tracePt t="24406" x="5578475" y="3260725"/>
          <p14:tracePt t="24414" x="5600700" y="3260725"/>
          <p14:tracePt t="24422" x="5616575" y="3260725"/>
          <p14:tracePt t="24439" x="5692775" y="3260725"/>
          <p14:tracePt t="24456" x="5791200" y="3260725"/>
          <p14:tracePt t="24472" x="5905500" y="3260725"/>
          <p14:tracePt t="24489" x="5997575" y="3260725"/>
          <p14:tracePt t="24506" x="6049963" y="3268663"/>
          <p14:tracePt t="24522" x="6088063" y="3276600"/>
          <p14:tracePt t="24606" x="6103938" y="3284538"/>
          <p14:tracePt t="24622" x="6103938" y="3292475"/>
          <p14:tracePt t="24638" x="6111875" y="3306763"/>
          <p14:tracePt t="24646" x="6118225" y="3322638"/>
          <p14:tracePt t="24656" x="6118225" y="3336925"/>
          <p14:tracePt t="24673" x="6134100" y="3382963"/>
          <p14:tracePt t="24689" x="6134100" y="3421063"/>
          <p14:tracePt t="24706" x="6134100" y="3451225"/>
          <p14:tracePt t="24722" x="6134100" y="3475038"/>
          <p14:tracePt t="24739" x="6126163" y="3475038"/>
          <p14:tracePt t="24742" x="6118225" y="3475038"/>
          <p14:tracePt t="24756" x="6103938" y="3475038"/>
          <p14:tracePt t="24773" x="6042025" y="3475038"/>
          <p14:tracePt t="24790" x="5973763" y="3451225"/>
          <p14:tracePt t="24806" x="5927725" y="3444875"/>
          <p14:tracePt t="24823" x="5859463" y="3421063"/>
          <p14:tracePt t="24839" x="5837238" y="3413125"/>
          <p14:tracePt t="24910" x="5829300" y="3406775"/>
          <p14:tracePt t="24918" x="5813425" y="3398838"/>
          <p14:tracePt t="24926" x="5791200" y="3382963"/>
          <p14:tracePt t="24939" x="5761038" y="3375025"/>
          <p14:tracePt t="24956" x="5630863" y="3336925"/>
          <p14:tracePt t="24974" x="5364163" y="3276600"/>
          <p14:tracePt t="24990" x="5257800" y="3268663"/>
          <p14:tracePt t="25006" x="5021263" y="3238500"/>
          <p14:tracePt t="25023" x="4975225" y="3238500"/>
          <p14:tracePt t="25039" x="4968875" y="3238500"/>
          <p14:tracePt t="25056" x="4968875" y="3254375"/>
          <p14:tracePt t="25073" x="4968875" y="3260725"/>
          <p14:tracePt t="25089" x="4975225" y="3284538"/>
          <p14:tracePt t="25106" x="4975225" y="3298825"/>
          <p14:tracePt t="25123" x="4975225" y="3306763"/>
          <p14:tracePt t="25139" x="4975225" y="3330575"/>
          <p14:tracePt t="25223" x="4991100" y="3336925"/>
          <p14:tracePt t="25230" x="4999038" y="3336925"/>
          <p14:tracePt t="25241" x="5021263" y="3336925"/>
          <p14:tracePt t="25256" x="5075238" y="3336925"/>
          <p14:tracePt t="25273" x="5143500" y="3336925"/>
          <p14:tracePt t="25289" x="5235575" y="3336925"/>
          <p14:tracePt t="25306" x="5334000" y="3336925"/>
          <p14:tracePt t="25324" x="5440363" y="3336925"/>
          <p14:tracePt t="25339" x="5502275" y="3344863"/>
          <p14:tracePt t="25356" x="5508625" y="3352800"/>
          <p14:tracePt t="25407" x="5508625" y="3360738"/>
          <p14:tracePt t="25423" x="5508625" y="3375025"/>
          <p14:tracePt t="25430" x="5508625" y="3382963"/>
          <p14:tracePt t="25446" x="5516563" y="3390900"/>
          <p14:tracePt t="25598" x="5508625" y="3390900"/>
          <p14:tracePt t="25614" x="5486400" y="3390900"/>
          <p14:tracePt t="25630" x="5470525" y="3390900"/>
          <p14:tracePt t="25639" x="5456238" y="3390900"/>
          <p14:tracePt t="25655" x="5448300" y="3382963"/>
          <p14:tracePt t="25766" x="5456238" y="3413125"/>
          <p14:tracePt t="25774" x="5486400" y="3444875"/>
          <p14:tracePt t="25782" x="5516563" y="3475038"/>
          <p14:tracePt t="25791" x="5554663" y="3482975"/>
          <p14:tracePt t="25806" x="5638800" y="3513138"/>
          <p14:tracePt t="25823" x="5699125" y="3521075"/>
          <p14:tracePt t="25840" x="5745163" y="3521075"/>
          <p14:tracePt t="25856" x="5761038" y="3521075"/>
          <p14:tracePt t="25873" x="5775325" y="3521075"/>
          <p14:tracePt t="25890" x="5775325" y="3497263"/>
          <p14:tracePt t="25906" x="5791200" y="3475038"/>
          <p14:tracePt t="25923" x="5791200" y="3467100"/>
          <p14:tracePt t="25942" x="5799138" y="3451225"/>
          <p14:tracePt t="25956" x="5807075" y="3444875"/>
          <p14:tracePt t="26014" x="5821363" y="3429000"/>
          <p14:tracePt t="26030" x="5851525" y="3429000"/>
          <p14:tracePt t="26038" x="5875338" y="3421063"/>
          <p14:tracePt t="26046" x="5921375" y="3421063"/>
          <p14:tracePt t="26057" x="5973763" y="3421063"/>
          <p14:tracePt t="26073" x="6126163" y="3421063"/>
          <p14:tracePt t="26090" x="6226175" y="3413125"/>
          <p14:tracePt t="26106" x="6302375" y="3406775"/>
          <p14:tracePt t="26123" x="6308725" y="3398838"/>
          <p14:tracePt t="26175" x="6316663" y="3398838"/>
          <p14:tracePt t="26270" x="6316663" y="3406775"/>
          <p14:tracePt t="26279" x="6324600" y="3429000"/>
          <p14:tracePt t="26295" x="6332538" y="3436938"/>
          <p14:tracePt t="26306" x="6332538" y="3444875"/>
          <p14:tracePt t="26414" x="6316663" y="3444875"/>
          <p14:tracePt t="26422" x="6294438" y="3444875"/>
          <p14:tracePt t="26430" x="6278563" y="3444875"/>
          <p14:tracePt t="26440" x="6232525" y="3436938"/>
          <p14:tracePt t="26456" x="6188075" y="3436938"/>
          <p14:tracePt t="26473" x="6111875" y="3436938"/>
          <p14:tracePt t="26490" x="6073775" y="3436938"/>
          <p14:tracePt t="26507" x="6049963" y="3436938"/>
          <p14:tracePt t="26630" x="6042025" y="3436938"/>
          <p14:tracePt t="26638" x="6035675" y="3436938"/>
          <p14:tracePt t="26646" x="6027738" y="3436938"/>
          <p14:tracePt t="26662" x="6019800" y="3436938"/>
          <p14:tracePt t="26673" x="6011863" y="3436938"/>
          <p14:tracePt t="26690" x="5989638" y="3436938"/>
          <p14:tracePt t="26706" x="5965825" y="3436938"/>
          <p14:tracePt t="26723" x="5921375" y="3436938"/>
          <p14:tracePt t="26740" x="5867400" y="3436938"/>
          <p14:tracePt t="26742" x="5851525" y="3436938"/>
          <p14:tracePt t="26757" x="5813425" y="3421063"/>
          <p14:tracePt t="26773" x="5807075" y="3413125"/>
          <p14:tracePt t="26790" x="5799138" y="3413125"/>
          <p14:tracePt t="26807" x="5799138" y="3406775"/>
          <p14:tracePt t="26879" x="5807075" y="3398838"/>
          <p14:tracePt t="26886" x="5813425" y="3398838"/>
          <p14:tracePt t="26894" x="5829300" y="3398838"/>
          <p14:tracePt t="26907" x="5837238" y="3398838"/>
          <p14:tracePt t="26923" x="5859463" y="3398838"/>
          <p14:tracePt t="26940" x="5867400" y="3398838"/>
          <p14:tracePt t="26957" x="5875338" y="3398838"/>
          <p14:tracePt t="27062" x="5851525" y="3398838"/>
          <p14:tracePt t="27070" x="5813425" y="3390900"/>
          <p14:tracePt t="27078" x="5783263" y="3375025"/>
          <p14:tracePt t="27090" x="5768975" y="3375025"/>
          <p14:tracePt t="27107" x="5692775" y="3375025"/>
          <p14:tracePt t="27123" x="5592763" y="3390900"/>
          <p14:tracePt t="27140" x="5554663" y="3413125"/>
          <p14:tracePt t="27157" x="5546725" y="3413125"/>
          <p14:tracePt t="27175" x="5540375" y="3421063"/>
          <p14:tracePt t="27215" x="5540375" y="3436938"/>
          <p14:tracePt t="27232" x="5546725" y="3436938"/>
          <p14:tracePt t="27246" x="5554663" y="3436938"/>
          <p14:tracePt t="27254" x="5570538" y="3436938"/>
          <p14:tracePt t="27263" x="5578475" y="3436938"/>
          <p14:tracePt t="27274" x="5600700" y="3444875"/>
          <p14:tracePt t="27290" x="5646738" y="3444875"/>
          <p14:tracePt t="27307" x="5715000" y="3444875"/>
          <p14:tracePt t="27323" x="5813425" y="3444875"/>
          <p14:tracePt t="27340" x="5875338" y="3444875"/>
          <p14:tracePt t="27358" x="5921375" y="3444875"/>
          <p14:tracePt t="27431" x="5927725" y="3444875"/>
          <p14:tracePt t="27542" x="5943600" y="3444875"/>
          <p14:tracePt t="27550" x="5951538" y="3444875"/>
          <p14:tracePt t="27558" x="5959475" y="3436938"/>
          <p14:tracePt t="27574" x="5989638" y="3429000"/>
          <p14:tracePt t="27590" x="5997575" y="3421063"/>
          <p14:tracePt t="27663" x="6003925" y="3421063"/>
          <p14:tracePt t="27670" x="6019800" y="3421063"/>
          <p14:tracePt t="27678" x="6035675" y="3421063"/>
          <p14:tracePt t="27690" x="6057900" y="3429000"/>
          <p14:tracePt t="27707" x="6088063" y="3451225"/>
          <p14:tracePt t="27723" x="6103938" y="3467100"/>
          <p14:tracePt t="27740" x="6111875" y="3467100"/>
          <p14:tracePt t="27838" x="6118225" y="3467100"/>
          <p14:tracePt t="27863" x="6126163" y="3467100"/>
          <p14:tracePt t="27918" x="6126163" y="3459163"/>
          <p14:tracePt t="27934" x="6134100" y="3444875"/>
          <p14:tracePt t="27958" x="6142038" y="3444875"/>
          <p14:tracePt t="27974" x="6149975" y="3444875"/>
          <p14:tracePt t="28030" x="6149975" y="3436938"/>
          <p14:tracePt t="28166" x="6156325" y="3436938"/>
          <p14:tracePt t="28174" x="6164263" y="3436938"/>
          <p14:tracePt t="28190" x="6180138" y="3436938"/>
          <p14:tracePt t="29078" x="6188075" y="3421063"/>
          <p14:tracePt t="29086" x="6218238" y="3406775"/>
          <p14:tracePt t="29094" x="6264275" y="3382963"/>
          <p14:tracePt t="29108" x="6316663" y="3360738"/>
          <p14:tracePt t="29124" x="6430963" y="3298825"/>
          <p14:tracePt t="29142" x="6537325" y="3222625"/>
          <p14:tracePt t="29157" x="6553200" y="3208338"/>
          <p14:tracePt t="29174" x="6561138" y="3200400"/>
          <p14:tracePt t="29214" x="6561138" y="3192463"/>
          <p14:tracePt t="29446" x="6561138" y="3216275"/>
          <p14:tracePt t="29454" x="6561138" y="3230563"/>
          <p14:tracePt t="29462" x="6561138" y="3246438"/>
          <p14:tracePt t="29475" x="6561138" y="3254375"/>
          <p14:tracePt t="29491" x="6553200" y="3276600"/>
          <p14:tracePt t="29806" x="6553200" y="3268663"/>
          <p14:tracePt t="29814" x="6545263" y="3254375"/>
          <p14:tracePt t="29824" x="6530975" y="3230563"/>
          <p14:tracePt t="29841" x="6484938" y="3178175"/>
          <p14:tracePt t="29858" x="6423025" y="3108325"/>
          <p14:tracePt t="29874" x="6324600" y="3040063"/>
          <p14:tracePt t="29891" x="6248400" y="2994025"/>
          <p14:tracePt t="29908" x="6210300" y="2971800"/>
          <p14:tracePt t="29925" x="6194425" y="2971800"/>
          <p14:tracePt t="29941" x="6188075" y="2971800"/>
          <p14:tracePt t="29958" x="6088063" y="2994025"/>
          <p14:tracePt t="29974" x="5959475" y="3108325"/>
          <p14:tracePt t="29991" x="5829300" y="3276600"/>
          <p14:tracePt t="30009" x="5692775" y="3436938"/>
          <p14:tracePt t="30024" x="5616575" y="3527425"/>
          <p14:tracePt t="30222" x="5616575" y="3513138"/>
          <p14:tracePt t="30246" x="5616575" y="3505200"/>
          <p14:tracePt t="30454" x="5616575" y="3489325"/>
          <p14:tracePt t="30470" x="5616575" y="3482975"/>
          <p14:tracePt t="30487" x="5622925" y="3475038"/>
          <p14:tracePt t="30495" x="5654675" y="3475038"/>
          <p14:tracePt t="30508" x="5699125" y="3459163"/>
          <p14:tracePt t="30526" x="5927725" y="3413125"/>
          <p14:tracePt t="30541" x="5997575" y="3398838"/>
          <p14:tracePt t="30558" x="6126163" y="3360738"/>
          <p14:tracePt t="30575" x="6156325" y="3352800"/>
          <p14:tracePt t="30638" x="6164263" y="3344863"/>
          <p14:tracePt t="30646" x="6180138" y="3344863"/>
          <p14:tracePt t="30658" x="6202363" y="3344863"/>
          <p14:tracePt t="30675" x="6240463" y="3344863"/>
          <p14:tracePt t="30692" x="6278563" y="3344863"/>
          <p14:tracePt t="30708" x="6324600" y="3344863"/>
          <p14:tracePt t="30725" x="6378575" y="3344863"/>
          <p14:tracePt t="30741" x="6400800" y="3344863"/>
          <p14:tracePt t="30798" x="6408738" y="3344863"/>
          <p14:tracePt t="30838" x="6416675" y="3344863"/>
          <p14:tracePt t="30846" x="6423025" y="3344863"/>
          <p14:tracePt t="30858" x="6430963" y="3344863"/>
          <p14:tracePt t="30875" x="6454775" y="3344863"/>
          <p14:tracePt t="30892" x="6461125" y="3336925"/>
          <p14:tracePt t="30908" x="6469063" y="3336925"/>
          <p14:tracePt t="30975" x="6484938" y="3336925"/>
          <p14:tracePt t="30998" x="6492875" y="3330575"/>
          <p14:tracePt t="31014" x="6492875" y="3322638"/>
          <p14:tracePt t="31326" x="6507163" y="3322638"/>
          <p14:tracePt t="31334" x="6545263" y="3322638"/>
          <p14:tracePt t="31342" x="6629400" y="3336925"/>
          <p14:tracePt t="31358" x="6804025" y="3368675"/>
          <p14:tracePt t="31375" x="6950075" y="3368675"/>
          <p14:tracePt t="31392" x="7064375" y="3368675"/>
          <p14:tracePt t="31408" x="7086600" y="3368675"/>
          <p14:tracePt t="31425" x="7094538" y="3368675"/>
          <p14:tracePt t="31638" x="7108825" y="3368675"/>
          <p14:tracePt t="31646" x="7116763" y="3368675"/>
          <p14:tracePt t="31750" x="7132638" y="3368675"/>
          <p14:tracePt t="31758" x="7140575" y="3368675"/>
          <p14:tracePt t="32326" x="7140575" y="3382963"/>
          <p14:tracePt t="32334" x="7140575" y="3390900"/>
          <p14:tracePt t="32342" x="7140575" y="3406775"/>
          <p14:tracePt t="32359" x="7140575" y="3413125"/>
          <p14:tracePt t="32375" x="7140575" y="3429000"/>
          <p14:tracePt t="32502" x="7140575" y="3436938"/>
          <p14:tracePt t="33158" x="7146925" y="3444875"/>
          <p14:tracePt t="33174" x="7170738" y="3444875"/>
          <p14:tracePt t="33184" x="7200900" y="3444875"/>
          <p14:tracePt t="33192" x="7254875" y="3451225"/>
          <p14:tracePt t="33209" x="7383463" y="3451225"/>
          <p14:tracePt t="33226" x="7497763" y="3451225"/>
          <p14:tracePt t="33242" x="7589838" y="3451225"/>
          <p14:tracePt t="33246" x="7620000" y="3451225"/>
          <p14:tracePt t="33259" x="7642225" y="3451225"/>
          <p14:tracePt t="33276" x="7650163" y="3451225"/>
          <p14:tracePt t="33342" x="7658100" y="3451225"/>
          <p14:tracePt t="33358" x="7666038" y="3451225"/>
          <p14:tracePt t="33390" x="7680325" y="3451225"/>
          <p14:tracePt t="33406" x="7688263" y="3451225"/>
          <p14:tracePt t="33414" x="7704138" y="3451225"/>
          <p14:tracePt t="33426" x="7712075" y="3451225"/>
          <p14:tracePt t="33442" x="7756525" y="3451225"/>
          <p14:tracePt t="33459" x="7826375" y="3451225"/>
          <p14:tracePt t="33476" x="7902575" y="3451225"/>
          <p14:tracePt t="33494" x="8001000" y="3475038"/>
          <p14:tracePt t="33526" x="8016875" y="3475038"/>
          <p14:tracePt t="35159" x="8008938" y="3475038"/>
          <p14:tracePt t="35166" x="7947025" y="3475038"/>
          <p14:tracePt t="35176" x="7886700" y="3489325"/>
          <p14:tracePt t="35193" x="7696200" y="3573463"/>
          <p14:tracePt t="35210" x="7337425" y="3741738"/>
          <p14:tracePt t="35227" x="6773863" y="3946525"/>
          <p14:tracePt t="35231" x="6362700" y="4068763"/>
          <p14:tracePt t="35243" x="5973763" y="4160838"/>
          <p14:tracePt t="35260" x="5227638" y="4289425"/>
          <p14:tracePt t="35276" x="4602163" y="4373563"/>
          <p14:tracePt t="35293" x="4229100" y="4427538"/>
          <p14:tracePt t="35310" x="4084638" y="4427538"/>
          <p14:tracePt t="35326" x="4076700" y="4427538"/>
          <p14:tracePt t="35399" x="4060825" y="4435475"/>
          <p14:tracePt t="35406" x="4046538" y="4449763"/>
          <p14:tracePt t="35414" x="4038600" y="4457700"/>
          <p14:tracePt t="35426" x="4022725" y="4465638"/>
          <p14:tracePt t="35443" x="4008438" y="4465638"/>
          <p14:tracePt t="35460" x="3992563" y="4479925"/>
          <p14:tracePt t="35476" x="3978275" y="4495800"/>
          <p14:tracePt t="35493" x="3954463" y="4511675"/>
          <p14:tracePt t="35510" x="3940175" y="4556125"/>
          <p14:tracePt t="35526" x="3924300" y="4572000"/>
          <p14:tracePt t="35566" x="3924300" y="4579938"/>
          <p14:tracePt t="35591" x="3924300" y="4587875"/>
          <p14:tracePt t="35598" x="3924300" y="4594225"/>
          <p14:tracePt t="35766" x="3932238" y="4594225"/>
          <p14:tracePt t="35774" x="3984625" y="4594225"/>
          <p14:tracePt t="35782" x="4060825" y="4594225"/>
          <p14:tracePt t="35793" x="4168775" y="4594225"/>
          <p14:tracePt t="35810" x="4435475" y="4594225"/>
          <p14:tracePt t="35827" x="4724400" y="4594225"/>
          <p14:tracePt t="35843" x="4999038" y="4594225"/>
          <p14:tracePt t="35861" x="5197475" y="4594225"/>
          <p14:tracePt t="35877" x="5349875" y="4587875"/>
          <p14:tracePt t="35893" x="5364163" y="4579938"/>
          <p14:tracePt t="35910" x="5380038" y="4572000"/>
          <p14:tracePt t="35927" x="5387975" y="4572000"/>
          <p14:tracePt t="35943" x="5440363" y="4572000"/>
          <p14:tracePt t="35961" x="5554663" y="4572000"/>
          <p14:tracePt t="35977" x="5745163" y="4572000"/>
          <p14:tracePt t="35993" x="5959475" y="4572000"/>
          <p14:tracePt t="36010" x="6149975" y="4572000"/>
          <p14:tracePt t="36027" x="6302375" y="4572000"/>
          <p14:tracePt t="36043" x="6354763" y="4572000"/>
          <p14:tracePt t="36086" x="6362700" y="4572000"/>
          <p14:tracePt t="36104" x="6370638" y="4556125"/>
          <p14:tracePt t="36110" x="6392863" y="4556125"/>
          <p14:tracePt t="36127" x="6499225" y="4549775"/>
          <p14:tracePt t="36143" x="6621463" y="4518025"/>
          <p14:tracePt t="36160" x="6765925" y="4495800"/>
          <p14:tracePt t="36177" x="6911975" y="4473575"/>
          <p14:tracePt t="36193" x="7018338" y="4465638"/>
          <p14:tracePt t="36210" x="7102475" y="4457700"/>
          <p14:tracePt t="36227" x="7146925" y="4441825"/>
          <p14:tracePt t="36243" x="7200900" y="4435475"/>
          <p14:tracePt t="36247" x="7216775" y="4435475"/>
          <p14:tracePt t="36279" x="7223125" y="4419600"/>
          <p14:tracePt t="36295" x="7239000" y="4411663"/>
          <p14:tracePt t="36302" x="7239000" y="4397375"/>
          <p14:tracePt t="36311" x="7239000" y="4373563"/>
          <p14:tracePt t="36327" x="7246938" y="4335463"/>
          <p14:tracePt t="36344" x="7246938" y="4305300"/>
          <p14:tracePt t="36360" x="7246938" y="4283075"/>
          <p14:tracePt t="36377" x="7231063" y="4244975"/>
          <p14:tracePt t="36393" x="7192963" y="4229100"/>
          <p14:tracePt t="36411" x="7170738" y="4213225"/>
          <p14:tracePt t="36427" x="7140575" y="4198938"/>
          <p14:tracePt t="36444" x="7086600" y="4191000"/>
          <p14:tracePt t="36460" x="7002463" y="4183063"/>
          <p14:tracePt t="36478" x="6759575" y="4160838"/>
          <p14:tracePt t="36494" x="6569075" y="4144963"/>
          <p14:tracePt t="36510" x="6362700" y="4114800"/>
          <p14:tracePt t="36527" x="6156325" y="4084638"/>
          <p14:tracePt t="36544" x="5989638" y="4076700"/>
          <p14:tracePt t="36560" x="5851525" y="4076700"/>
          <p14:tracePt t="36577" x="5753100" y="4076700"/>
          <p14:tracePt t="36594" x="5646738" y="4076700"/>
          <p14:tracePt t="36611" x="5554663" y="4092575"/>
          <p14:tracePt t="36627" x="5440363" y="4098925"/>
          <p14:tracePt t="36644" x="5287963" y="4122738"/>
          <p14:tracePt t="36660" x="5097463" y="4152900"/>
          <p14:tracePt t="36677" x="4762500" y="4152900"/>
          <p14:tracePt t="36693" x="4525963" y="4152900"/>
          <p14:tracePt t="36710" x="4289425" y="4152900"/>
          <p14:tracePt t="36727" x="4054475" y="4152900"/>
          <p14:tracePt t="36743" x="3825875" y="4152900"/>
          <p14:tracePt t="36760" x="3597275" y="4152900"/>
          <p14:tracePt t="36777" x="3398838" y="4175125"/>
          <p14:tracePt t="36794" x="3208338" y="4206875"/>
          <p14:tracePt t="36811" x="3055938" y="4221163"/>
          <p14:tracePt t="36827" x="2941638" y="4229100"/>
          <p14:tracePt t="36844" x="2841625" y="4237038"/>
          <p14:tracePt t="36860" x="2765425" y="4244975"/>
          <p14:tracePt t="36877" x="2713038" y="4244975"/>
          <p14:tracePt t="36893" x="2598738" y="4259263"/>
          <p14:tracePt t="36910" x="2492375" y="4283075"/>
          <p14:tracePt t="36927" x="2416175" y="4297363"/>
          <p14:tracePt t="36944" x="2324100" y="4321175"/>
          <p14:tracePt t="36960" x="2263775" y="4327525"/>
          <p14:tracePt t="36977" x="2217738" y="4351338"/>
          <p14:tracePt t="36994" x="2201863" y="4351338"/>
          <p14:tracePt t="37010" x="2187575" y="4359275"/>
          <p14:tracePt t="37027" x="2187575" y="4373563"/>
          <p14:tracePt t="37044" x="2179638" y="4419600"/>
          <p14:tracePt t="37061" x="2179638" y="4511675"/>
          <p14:tracePt t="37077" x="2179638" y="4525963"/>
          <p14:tracePt t="37094" x="2187575" y="4602163"/>
          <p14:tracePt t="37111" x="2217738" y="4648200"/>
          <p14:tracePt t="37127" x="2263775" y="4686300"/>
          <p14:tracePt t="37144" x="2332038" y="4724400"/>
          <p14:tracePt t="37160" x="2446338" y="4778375"/>
          <p14:tracePt t="37177" x="2590800" y="4800600"/>
          <p14:tracePt t="37194" x="2720975" y="4822825"/>
          <p14:tracePt t="37210" x="2857500" y="4838700"/>
          <p14:tracePt t="37227" x="3001963" y="4846638"/>
          <p14:tracePt t="37244" x="3170238" y="4846638"/>
          <p14:tracePt t="37247" x="3292475" y="4846638"/>
          <p14:tracePt t="37260" x="3398838" y="4846638"/>
          <p14:tracePt t="37277" x="3665538" y="4846638"/>
          <p14:tracePt t="37294" x="4130675" y="4800600"/>
          <p14:tracePt t="37310" x="4503738" y="4740275"/>
          <p14:tracePt t="37327" x="4854575" y="4694238"/>
          <p14:tracePt t="37344" x="5197475" y="4640263"/>
          <p14:tracePt t="37361" x="5508625" y="4587875"/>
          <p14:tracePt t="37377" x="5821363" y="4549775"/>
          <p14:tracePt t="37394" x="6126163" y="4479925"/>
          <p14:tracePt t="37411" x="6362700" y="4441825"/>
          <p14:tracePt t="37427" x="6569075" y="4427538"/>
          <p14:tracePt t="37444" x="6751638" y="4389438"/>
          <p14:tracePt t="37461" x="6865938" y="4373563"/>
          <p14:tracePt t="37477" x="6950075" y="4359275"/>
          <p14:tracePt t="37494" x="6972300" y="4359275"/>
          <p14:tracePt t="37511" x="6980238" y="4351338"/>
          <p14:tracePt t="37544" x="7010400" y="4335463"/>
          <p14:tracePt t="37561" x="7056438" y="4321175"/>
          <p14:tracePt t="37577" x="7102475" y="4289425"/>
          <p14:tracePt t="37594" x="7146925" y="4259263"/>
          <p14:tracePt t="37611" x="7170738" y="4244975"/>
          <p14:tracePt t="37627" x="7185025" y="4237038"/>
          <p14:tracePt t="37662" x="7185025" y="4229100"/>
          <p14:tracePt t="37702" x="7192963" y="4229100"/>
          <p14:tracePt t="37709" x="7192963" y="4221163"/>
          <p14:tracePt t="37717" x="7192963" y="4206875"/>
          <p14:tracePt t="37727" x="7162800" y="4191000"/>
          <p14:tracePt t="37744" x="7032625" y="4160838"/>
          <p14:tracePt t="37760" x="6934200" y="4137025"/>
          <p14:tracePt t="37777" x="6765925" y="4114800"/>
          <p14:tracePt t="37794" x="6569075" y="4114800"/>
          <p14:tracePt t="37811" x="6416675" y="4114800"/>
          <p14:tracePt t="37827" x="6286500" y="4106863"/>
          <p14:tracePt t="37844" x="6226175" y="4106863"/>
          <p14:tracePt t="37861" x="6194425" y="4106863"/>
          <p14:tracePt t="37877" x="6188075" y="4106863"/>
          <p14:tracePt t="37894" x="6180138" y="4106863"/>
          <p14:tracePt t="38814" x="6172200" y="4106863"/>
          <p14:tracePt t="38846" x="6164263" y="4122738"/>
          <p14:tracePt t="38855" x="6118225" y="4160838"/>
          <p14:tracePt t="38862" x="6057900" y="4229100"/>
          <p14:tracePt t="38878" x="5943600" y="4373563"/>
          <p14:tracePt t="38894" x="5905500" y="4427538"/>
          <p14:tracePt t="38928" x="5897563" y="4427538"/>
          <p14:tracePt t="38944" x="5889625" y="4435475"/>
          <p14:tracePt t="38990" x="5889625" y="4441825"/>
          <p14:tracePt t="38998" x="5889625" y="4449763"/>
          <p14:tracePt t="39011" x="5889625" y="4473575"/>
          <p14:tracePt t="39028" x="5889625" y="4541838"/>
          <p14:tracePt t="39044" x="5897563" y="4632325"/>
          <p14:tracePt t="39061" x="5951538" y="4708525"/>
          <p14:tracePt t="39078" x="5973763" y="4732338"/>
          <p14:tracePt t="39095" x="5981700" y="4732338"/>
          <p14:tracePt t="39111" x="5997575" y="4732338"/>
          <p14:tracePt t="39128" x="6011863" y="4740275"/>
          <p14:tracePt t="39145" x="6049963" y="4740275"/>
          <p14:tracePt t="39161" x="6096000" y="4746625"/>
          <p14:tracePt t="39178" x="6156325" y="4746625"/>
          <p14:tracePt t="39195" x="6248400" y="4746625"/>
          <p14:tracePt t="39211" x="6332538" y="4746625"/>
          <p14:tracePt t="39228" x="6384925" y="4746625"/>
          <p14:tracePt t="39231" x="6416675" y="4746625"/>
          <p14:tracePt t="39245" x="6446838" y="4754563"/>
          <p14:tracePt t="39261" x="6469063" y="4754563"/>
          <p14:tracePt t="39278" x="6575425" y="4792663"/>
          <p14:tracePt t="39295" x="6705600" y="4816475"/>
          <p14:tracePt t="39311" x="6865938" y="4838700"/>
          <p14:tracePt t="39328" x="6980238" y="4854575"/>
          <p14:tracePt t="39344" x="7048500" y="4868863"/>
          <p14:tracePt t="39361" x="7056438" y="4868863"/>
          <p14:tracePt t="39470" x="7064375" y="4868863"/>
          <p14:tracePt t="39486" x="7064375" y="4876800"/>
          <p14:tracePt t="39518" x="7070725" y="4906963"/>
          <p14:tracePt t="39527" x="7102475" y="4930775"/>
          <p14:tracePt t="39543" x="7108825" y="4937125"/>
          <p14:tracePt t="39550" x="7124700" y="4937125"/>
          <p14:tracePt t="39577" x="7140575" y="4937125"/>
          <p14:tracePt t="39584" x="7154863" y="4937125"/>
          <p14:tracePt t="39595" x="7185025" y="4937125"/>
          <p14:tracePt t="39611" x="7292975" y="4937125"/>
          <p14:tracePt t="39628" x="7437438" y="4937125"/>
          <p14:tracePt t="39645" x="7642225" y="4922838"/>
          <p14:tracePt t="39661" x="7726363" y="4906963"/>
          <p14:tracePt t="39678" x="7924800" y="4868863"/>
          <p14:tracePt t="39695" x="8047038" y="4846638"/>
          <p14:tracePt t="39711" x="8161338" y="4838700"/>
          <p14:tracePt t="39728" x="8275638" y="4838700"/>
          <p14:tracePt t="39744" x="8374063" y="4838700"/>
          <p14:tracePt t="39761" x="8480425" y="4838700"/>
          <p14:tracePt t="39778" x="8602663" y="4854575"/>
          <p14:tracePt t="39795" x="8755063" y="4892675"/>
          <p14:tracePt t="39811" x="8907463" y="4914900"/>
          <p14:tracePt t="39828" x="9059863" y="4937125"/>
          <p14:tracePt t="39845" x="9236075" y="4960938"/>
          <p14:tracePt t="39861" x="9280525" y="4960938"/>
          <p14:tracePt t="39878" x="9296400" y="4960938"/>
          <p14:tracePt t="39902" x="9304338" y="4960938"/>
          <p14:tracePt t="39912" x="9326563" y="4960938"/>
          <p14:tracePt t="39928" x="9380538" y="4953000"/>
          <p14:tracePt t="39945" x="9402763" y="4945063"/>
          <p14:tracePt t="39961" x="9418638" y="4930775"/>
          <p14:tracePt t="39978" x="9426575" y="4930775"/>
        </p14:tracePtLst>
      </p14:laserTrace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566041" y="2396359"/>
            <a:ext cx="9301655" cy="3108543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46075" indent="-346075">
              <a:buFont typeface="Wingdings" panose="05000000000000000000" pitchFamily="2" charset="2"/>
              <a:buAutoNum type="alphaLcPeriod"/>
              <a:defRPr/>
            </a:pPr>
            <a:r>
              <a:rPr lang="en-US" altLang="en-US" sz="2800" dirty="0"/>
              <a:t>If the total cost function is:</a:t>
            </a:r>
          </a:p>
          <a:p>
            <a:pPr marL="346075" indent="-346075">
              <a:defRPr/>
            </a:pPr>
            <a:r>
              <a:rPr lang="en-US" altLang="en-US" sz="2800" dirty="0"/>
              <a:t>		</a:t>
            </a:r>
          </a:p>
          <a:p>
            <a:pPr marL="346075" indent="-346075">
              <a:defRPr/>
            </a:pPr>
            <a:r>
              <a:rPr lang="en-US" altLang="en-US" sz="2800" dirty="0"/>
              <a:t>	</a:t>
            </a:r>
          </a:p>
          <a:p>
            <a:pPr marL="346075" indent="-346075">
              <a:defRPr/>
            </a:pPr>
            <a:r>
              <a:rPr lang="en-US" altLang="en-US" sz="2800" dirty="0"/>
              <a:t>then, its derivative is the marginal cost function:</a:t>
            </a:r>
          </a:p>
          <a:p>
            <a:pPr marL="346075" indent="-346075">
              <a:defRPr/>
            </a:pPr>
            <a:endParaRPr lang="en-US" altLang="en-US" sz="2800" dirty="0"/>
          </a:p>
          <a:p>
            <a:pPr marL="346075" indent="-346075">
              <a:defRPr/>
            </a:pPr>
            <a:endParaRPr lang="en-US" altLang="en-US" sz="2800" dirty="0"/>
          </a:p>
          <a:p>
            <a:pPr marL="346075" indent="-346075">
              <a:defRPr/>
            </a:pPr>
            <a:r>
              <a:rPr lang="en-US" altLang="en-US" sz="2800" dirty="0"/>
              <a:t>		</a:t>
            </a: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96800958"/>
              </p:ext>
            </p:extLst>
          </p:nvPr>
        </p:nvGraphicFramePr>
        <p:xfrm>
          <a:off x="3365450" y="3062543"/>
          <a:ext cx="49784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2489040" imgH="228600" progId="Equation.DSMT4">
                  <p:embed/>
                </p:oleObj>
              </mc:Choice>
              <mc:Fallback>
                <p:oleObj name="Equation" r:id="rId4" imgW="2489040" imgH="22860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65450" y="3062543"/>
                        <a:ext cx="49784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29592705"/>
              </p:ext>
            </p:extLst>
          </p:nvPr>
        </p:nvGraphicFramePr>
        <p:xfrm>
          <a:off x="3924250" y="4685756"/>
          <a:ext cx="38608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930320" imgH="228600" progId="Equation.DSMT4">
                  <p:embed/>
                </p:oleObj>
              </mc:Choice>
              <mc:Fallback>
                <p:oleObj name="Equation" r:id="rId6" imgW="1930320" imgH="228600" progId="Equation.DSMT4">
                  <p:embed/>
                  <p:pic>
                    <p:nvPicPr>
                      <p:cNvPr id="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24250" y="4685756"/>
                        <a:ext cx="38608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776092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4880"/>
    </mc:Choice>
    <mc:Fallback xmlns="">
      <p:transition advTm="348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16416" x="9334500" y="4899025"/>
          <p14:tracePt t="16423" x="9128125" y="4838700"/>
          <p14:tracePt t="16431" x="8816975" y="4754563"/>
          <p14:tracePt t="16445" x="8542338" y="4724400"/>
          <p14:tracePt t="16461" x="8207375" y="4716463"/>
          <p14:tracePt t="16478" x="7734300" y="4930775"/>
          <p14:tracePt t="16494" x="7445375" y="5059363"/>
          <p14:tracePt t="16511" x="7223125" y="5143500"/>
          <p14:tracePt t="16528" x="7064375" y="5189538"/>
          <p14:tracePt t="16544" x="6926263" y="5227638"/>
          <p14:tracePt t="16561" x="6811963" y="5265738"/>
          <p14:tracePt t="16578" x="6599238" y="5303838"/>
          <p14:tracePt t="16595" x="6188075" y="5341938"/>
          <p14:tracePt t="16611" x="5608638" y="5341938"/>
          <p14:tracePt t="16628" x="5173663" y="5341938"/>
          <p14:tracePt t="16645" x="4868863" y="5356225"/>
          <p14:tracePt t="16662" x="4678363" y="5356225"/>
          <p14:tracePt t="16678" x="4656138" y="5356225"/>
          <p14:tracePt t="16694" x="4640263" y="5356225"/>
          <p14:tracePt t="16728" x="4640263" y="5341938"/>
          <p14:tracePt t="16745" x="4640263" y="5280025"/>
          <p14:tracePt t="16761" x="4640263" y="5165725"/>
          <p14:tracePt t="16778" x="4640263" y="5105400"/>
          <p14:tracePt t="16795" x="4640263" y="5051425"/>
          <p14:tracePt t="16811" x="4640263" y="4968875"/>
          <p14:tracePt t="16828" x="4632325" y="4937125"/>
          <p14:tracePt t="16845" x="4632325" y="4906963"/>
          <p14:tracePt t="16862" x="4648200" y="4846638"/>
          <p14:tracePt t="16878" x="4702175" y="4816475"/>
          <p14:tracePt t="16894" x="4816475" y="4808538"/>
          <p14:tracePt t="16911" x="4953000" y="4792663"/>
          <p14:tracePt t="16928" x="5089525" y="4792663"/>
          <p14:tracePt t="16945" x="5235575" y="4800600"/>
          <p14:tracePt t="16961" x="5318125" y="4800600"/>
          <p14:tracePt t="16978" x="5349875" y="4808538"/>
          <p14:tracePt t="16995" x="5364163" y="4808538"/>
          <p14:tracePt t="17095" x="5372100" y="4808538"/>
          <p14:tracePt t="17103" x="5402263" y="4808538"/>
          <p14:tracePt t="17111" x="5432425" y="4808538"/>
          <p14:tracePt t="17128" x="5532438" y="4808538"/>
          <p14:tracePt t="17144" x="5646738" y="4808538"/>
          <p14:tracePt t="17161" x="5799138" y="4808538"/>
          <p14:tracePt t="17178" x="5905500" y="4822825"/>
          <p14:tracePt t="17194" x="5951538" y="4830763"/>
          <p14:tracePt t="17289" x="5965825" y="4830763"/>
          <p14:tracePt t="17295" x="5989638" y="4860925"/>
          <p14:tracePt t="17304" x="6035675" y="4914900"/>
          <p14:tracePt t="17311" x="6065838" y="4937125"/>
          <p14:tracePt t="17328" x="6126163" y="4983163"/>
          <p14:tracePt t="17345" x="6194425" y="5021263"/>
          <p14:tracePt t="17361" x="6248400" y="5051425"/>
          <p14:tracePt t="17378" x="6270625" y="5067300"/>
          <p14:tracePt t="17395" x="6294438" y="5067300"/>
          <p14:tracePt t="17411" x="6302375" y="5075238"/>
          <p14:tracePt t="17428" x="6316663" y="5075238"/>
          <p14:tracePt t="17445" x="6332538" y="5075238"/>
          <p14:tracePt t="17462" x="6362700" y="5067300"/>
          <p14:tracePt t="17478" x="6378575" y="5067300"/>
          <p14:tracePt t="17512" x="6378575" y="5059363"/>
          <p14:tracePt t="18055" x="6378575" y="5045075"/>
          <p14:tracePt t="18063" x="6378575" y="4975225"/>
          <p14:tracePt t="18071" x="6400800" y="4906963"/>
          <p14:tracePt t="18079" x="6430963" y="4846638"/>
          <p14:tracePt t="18095" x="6469063" y="4770438"/>
          <p14:tracePt t="18112" x="6507163" y="4670425"/>
          <p14:tracePt t="18128" x="6537325" y="4610100"/>
          <p14:tracePt t="18145" x="6545263" y="4587875"/>
          <p14:tracePt t="18161" x="6545263" y="4579938"/>
          <p14:tracePt t="18178" x="6553200" y="4572000"/>
          <p14:tracePt t="18241" x="6569075" y="4572000"/>
          <p14:tracePt t="18247" x="6583363" y="4572000"/>
          <p14:tracePt t="18255" x="6591300" y="4572000"/>
          <p14:tracePt t="18263" x="6621463" y="4572000"/>
          <p14:tracePt t="18278" x="6689725" y="4602163"/>
          <p14:tracePt t="18295" x="6797675" y="4702175"/>
          <p14:tracePt t="18312" x="6858000" y="4770438"/>
          <p14:tracePt t="18329" x="6880225" y="4830763"/>
          <p14:tracePt t="18345" x="6904038" y="4868863"/>
          <p14:tracePt t="18362" x="6911975" y="4876800"/>
          <p14:tracePt t="18395" x="6911975" y="4884738"/>
          <p14:tracePt t="18412" x="6904038" y="4899025"/>
          <p14:tracePt t="18429" x="6888163" y="4914900"/>
          <p14:tracePt t="18446" x="6873875" y="4953000"/>
          <p14:tracePt t="18462" x="6858000" y="4991100"/>
          <p14:tracePt t="18478" x="6850063" y="5037138"/>
          <p14:tracePt t="18495" x="6850063" y="5051425"/>
          <p14:tracePt t="18576" x="6850063" y="5059363"/>
          <p14:tracePt t="18583" x="6850063" y="5051425"/>
          <p14:tracePt t="18595" x="6865938" y="5037138"/>
          <p14:tracePt t="18612" x="6904038" y="4968875"/>
          <p14:tracePt t="18629" x="6964363" y="4914900"/>
          <p14:tracePt t="18645" x="6988175" y="4892675"/>
          <p14:tracePt t="18662" x="6994525" y="4884738"/>
          <p14:tracePt t="18719" x="7010400" y="4884738"/>
          <p14:tracePt t="18737" x="7026275" y="4884738"/>
          <p14:tracePt t="18743" x="7032625" y="4884738"/>
          <p14:tracePt t="18759" x="7040563" y="4884738"/>
          <p14:tracePt t="18775" x="7048500" y="4884738"/>
          <p14:tracePt t="18783" x="7056438" y="4884738"/>
          <p14:tracePt t="18831" x="7056438" y="4892675"/>
          <p14:tracePt t="18839" x="7078663" y="4914900"/>
          <p14:tracePt t="18847" x="7078663" y="4922838"/>
          <p14:tracePt t="18864" x="7078663" y="4930775"/>
          <p14:tracePt t="18879" x="7078663" y="4945063"/>
          <p14:tracePt t="18895" x="7086600" y="4968875"/>
          <p14:tracePt t="18912" x="7102475" y="5006975"/>
          <p14:tracePt t="18929" x="7108825" y="5029200"/>
          <p14:tracePt t="18946" x="7116763" y="5051425"/>
          <p14:tracePt t="19327" x="7124700" y="5051425"/>
          <p14:tracePt t="19335" x="7132638" y="5051425"/>
          <p14:tracePt t="19345" x="7162800" y="5051425"/>
          <p14:tracePt t="19362" x="7254875" y="5021263"/>
          <p14:tracePt t="19379" x="7307263" y="5006975"/>
          <p14:tracePt t="19395" x="7361238" y="4975225"/>
          <p14:tracePt t="19412" x="7369175" y="4968875"/>
          <p14:tracePt t="19551" x="7375525" y="4968875"/>
          <p14:tracePt t="19567" x="7383463" y="4953000"/>
          <p14:tracePt t="19575" x="7413625" y="4945063"/>
          <p14:tracePt t="19583" x="7445375" y="4945063"/>
          <p14:tracePt t="19596" x="7475538" y="4930775"/>
          <p14:tracePt t="19612" x="7559675" y="4922838"/>
          <p14:tracePt t="19629" x="7612063" y="4922838"/>
          <p14:tracePt t="19646" x="7666038" y="4922838"/>
          <p14:tracePt t="20663" x="7680325" y="4914900"/>
          <p14:tracePt t="20671" x="7712075" y="4822825"/>
          <p14:tracePt t="20679" x="7750175" y="4716463"/>
          <p14:tracePt t="20696" x="7788275" y="4549775"/>
          <p14:tracePt t="20713" x="7856538" y="4321175"/>
          <p14:tracePt t="20729" x="7947025" y="4022725"/>
          <p14:tracePt t="20746" x="8001000" y="3817938"/>
          <p14:tracePt t="20763" x="8069263" y="3649663"/>
          <p14:tracePt t="20766" x="8099425" y="3565525"/>
          <p14:tracePt t="20779" x="8145463" y="3489325"/>
          <p14:tracePt t="20796" x="8199438" y="3368675"/>
          <p14:tracePt t="20813" x="8275638" y="3246438"/>
          <p14:tracePt t="20830" x="8351838" y="3116263"/>
          <p14:tracePt t="20846" x="8374063" y="3101975"/>
          <p14:tracePt t="20863" x="8382000" y="3094038"/>
          <p14:tracePt t="20903" x="8397875" y="3094038"/>
          <p14:tracePt t="20919" x="8412163" y="3094038"/>
          <p14:tracePt t="20929" x="8428038" y="3094038"/>
          <p14:tracePt t="20946" x="8480425" y="3101975"/>
          <p14:tracePt t="20963" x="8496300" y="3101975"/>
          <p14:tracePt t="20979" x="8504238" y="3101975"/>
          <p14:tracePt t="20996" x="8512175" y="3101975"/>
          <p14:tracePt t="21013" x="8542338" y="3086100"/>
          <p14:tracePt t="21030" x="8542338" y="2987675"/>
          <p14:tracePt t="21046" x="8542338" y="2963863"/>
          <p14:tracePt t="21063" x="8474075" y="2857500"/>
          <p14:tracePt t="21080" x="8321675" y="2789238"/>
          <p14:tracePt t="21096" x="8131175" y="2727325"/>
          <p14:tracePt t="21113" x="7818438" y="2636838"/>
          <p14:tracePt t="21129" x="7437438" y="2628900"/>
          <p14:tracePt t="21146" x="7010400" y="2644775"/>
          <p14:tracePt t="21162" x="6804025" y="2705100"/>
          <p14:tracePt t="21179" x="6667500" y="2811463"/>
          <p14:tracePt t="21196" x="6607175" y="2941638"/>
          <p14:tracePt t="21213" x="6599238" y="3086100"/>
          <p14:tracePt t="21230" x="6645275" y="3344863"/>
          <p14:tracePt t="21246" x="6697663" y="3421063"/>
          <p14:tracePt t="21263" x="6918325" y="3665538"/>
          <p14:tracePt t="21280" x="7154863" y="3749675"/>
          <p14:tracePt t="21296" x="7527925" y="3794125"/>
          <p14:tracePt t="21313" x="7916863" y="3779838"/>
          <p14:tracePt t="21330" x="8191500" y="3673475"/>
          <p14:tracePt t="21347" x="8382000" y="3573463"/>
          <p14:tracePt t="21363" x="8450263" y="3482975"/>
          <p14:tracePt t="21380" x="8466138" y="3406775"/>
          <p14:tracePt t="21396" x="8466138" y="3306763"/>
          <p14:tracePt t="21413" x="8374063" y="3200400"/>
          <p14:tracePt t="21430" x="8137525" y="3086100"/>
          <p14:tracePt t="21446" x="8077200" y="3078163"/>
          <p14:tracePt t="21463" x="7962900" y="3078163"/>
          <p14:tracePt t="21480" x="7894638" y="3292475"/>
          <p14:tracePt t="21496" x="7894638" y="3497263"/>
          <p14:tracePt t="21513" x="8023225" y="3673475"/>
          <p14:tracePt t="21530" x="8229600" y="3725863"/>
          <p14:tracePt t="21547" x="8534400" y="3725863"/>
          <p14:tracePt t="21563" x="8823325" y="3603625"/>
          <p14:tracePt t="21580" x="8931275" y="3505200"/>
          <p14:tracePt t="21596" x="8937625" y="3398838"/>
          <p14:tracePt t="21613" x="8809038" y="3238500"/>
          <p14:tracePt t="21630" x="8343900" y="3055938"/>
          <p14:tracePt t="21646" x="7932738" y="3017838"/>
          <p14:tracePt t="21663" x="7802563" y="3032125"/>
          <p14:tracePt t="21680" x="7788275" y="3070225"/>
          <p14:tracePt t="21696" x="7794625" y="3108325"/>
          <p14:tracePt t="21713" x="7916863" y="3132138"/>
          <p14:tracePt t="21730" x="8099425" y="3146425"/>
          <p14:tracePt t="21746" x="8313738" y="3146425"/>
          <p14:tracePt t="21763" x="8343900" y="3146425"/>
          <p14:tracePt t="21783" x="8335963" y="3132138"/>
          <p14:tracePt t="21796" x="8297863" y="3116263"/>
          <p14:tracePt t="21813" x="8161338" y="3094038"/>
          <p14:tracePt t="21830" x="7870825" y="3094038"/>
          <p14:tracePt t="21847" x="7742238" y="3184525"/>
          <p14:tracePt t="21863" x="7726363" y="3200400"/>
          <p14:tracePt t="21880" x="7742238" y="3208338"/>
          <p14:tracePt t="21896" x="7756525" y="3208338"/>
          <p14:tracePt t="21913" x="7826375" y="3178175"/>
          <p14:tracePt t="21930" x="7870825" y="3078163"/>
          <p14:tracePt t="21946" x="7870825" y="2963863"/>
          <p14:tracePt t="21963" x="7856538" y="2849563"/>
          <p14:tracePt t="21980" x="7788275" y="2765425"/>
          <p14:tracePt t="21996" x="7756525" y="2743200"/>
          <p14:tracePt t="22013" x="7756525" y="2735263"/>
          <p14:tracePt t="22030" x="7750175" y="2735263"/>
          <p14:tracePt t="22049" x="7750175" y="2759075"/>
          <p14:tracePt t="22063" x="7750175" y="2781300"/>
          <p14:tracePt t="22080" x="7750175" y="2789238"/>
          <p14:tracePt t="22478" x="7750175" y="2797175"/>
          <p14:tracePt t="22494" x="7756525" y="2797175"/>
          <p14:tracePt t="22502" x="7764463" y="2811463"/>
          <p14:tracePt t="22513" x="7780338" y="2841625"/>
          <p14:tracePt t="22529" x="7802563" y="2879725"/>
          <p14:tracePt t="22546" x="7818438" y="2903538"/>
          <p14:tracePt t="22563" x="7818438" y="2917825"/>
          <p14:tracePt t="22580" x="7826375" y="2925763"/>
        </p14:tracePtLst>
      </p14:laserTrace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586075" y="1544550"/>
            <a:ext cx="9330281" cy="461664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46075" indent="-346075">
              <a:buFont typeface="Wingdings" panose="05000000000000000000" pitchFamily="2" charset="2"/>
              <a:buAutoNum type="alphaLcPeriod" startAt="2"/>
              <a:defRPr/>
            </a:pPr>
            <a:r>
              <a:rPr lang="en-US" altLang="en-US" sz="2800" dirty="0"/>
              <a:t>The marginal cost for x = 200, 300, 400, and 600 is: </a:t>
            </a:r>
          </a:p>
          <a:p>
            <a:pPr marL="346075" indent="-346075">
              <a:lnSpc>
                <a:spcPct val="140000"/>
              </a:lnSpc>
              <a:defRPr/>
            </a:pPr>
            <a:r>
              <a:rPr lang="en-US" altLang="en-US" sz="2800" dirty="0"/>
              <a:t>		C´(200) = 0.0003(200)2 – 0.16(200) + 40 = 20</a:t>
            </a:r>
          </a:p>
          <a:p>
            <a:pPr marL="346075" indent="-346075">
              <a:lnSpc>
                <a:spcPct val="140000"/>
              </a:lnSpc>
              <a:defRPr/>
            </a:pPr>
            <a:endParaRPr lang="en-US" altLang="en-US" sz="2800" dirty="0"/>
          </a:p>
          <a:p>
            <a:pPr marL="346075" indent="-346075">
              <a:defRPr/>
            </a:pPr>
            <a:r>
              <a:rPr lang="en-US" altLang="en-US" sz="2800" dirty="0"/>
              <a:t>		C´(300) = 0.0003(300)2 – 0.16(300) + 40 = 19</a:t>
            </a:r>
          </a:p>
          <a:p>
            <a:pPr marL="346075" indent="-346075">
              <a:defRPr/>
            </a:pPr>
            <a:endParaRPr lang="en-US" altLang="en-US" sz="2800" dirty="0"/>
          </a:p>
          <a:p>
            <a:pPr marL="346075" indent="-346075">
              <a:lnSpc>
                <a:spcPct val="110000"/>
              </a:lnSpc>
              <a:defRPr/>
            </a:pPr>
            <a:r>
              <a:rPr lang="en-US" altLang="en-US" sz="2800" dirty="0"/>
              <a:t>		C´(400) = 0.0003(400)2 – 0.16(400) + 40 = 24</a:t>
            </a:r>
          </a:p>
          <a:p>
            <a:pPr marL="346075" indent="-346075">
              <a:lnSpc>
                <a:spcPct val="110000"/>
              </a:lnSpc>
              <a:defRPr/>
            </a:pPr>
            <a:endParaRPr lang="en-US" altLang="en-US" sz="2800" dirty="0"/>
          </a:p>
          <a:p>
            <a:pPr marL="346075" indent="-346075">
              <a:lnSpc>
                <a:spcPct val="110000"/>
              </a:lnSpc>
              <a:defRPr/>
            </a:pPr>
            <a:r>
              <a:rPr lang="en-US" altLang="en-US" sz="2800" dirty="0"/>
              <a:t>		C´(600) = 0.0003(600)2 – 0.16(600) + 40 = 52</a:t>
            </a:r>
          </a:p>
          <a:p>
            <a:pPr marL="346075" indent="-346075">
              <a:lnSpc>
                <a:spcPct val="140000"/>
              </a:lnSpc>
              <a:defRPr/>
            </a:pPr>
            <a:r>
              <a:rPr lang="en-US" altLang="en-US" sz="2800" dirty="0"/>
              <a:t>	or $20/unit, $19/unit, $24/unit, and $52/unit, respectively.</a:t>
            </a:r>
          </a:p>
        </p:txBody>
      </p:sp>
    </p:spTree>
    <p:extLst>
      <p:ext uri="{BB962C8B-B14F-4D97-AF65-F5344CB8AC3E}">
        <p14:creationId xmlns:p14="http://schemas.microsoft.com/office/powerpoint/2010/main" val="3340953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7505"/>
    </mc:Choice>
    <mc:Fallback xmlns="">
      <p:transition advTm="27505"/>
    </mc:Fallback>
  </mc:AlternateContent>
  <p:extLst>
    <p:ext uri="{3A86A75C-4F4B-4683-9AE1-C65F6400EC91}">
      <p14:laserTraceLst xmlns:p14="http://schemas.microsoft.com/office/powerpoint/2010/main">
        <p14:tracePtLst>
          <p14:tracePt t="1927" x="7772400" y="2917825"/>
          <p14:tracePt t="1937" x="7627938" y="2887663"/>
          <p14:tracePt t="1943" x="7254875" y="2887663"/>
          <p14:tracePt t="1955" x="6675438" y="3094038"/>
          <p14:tracePt t="1972" x="5646738" y="3551238"/>
          <p14:tracePt t="1989" x="4808538" y="4038600"/>
          <p14:tracePt t="2005" x="4068763" y="4518025"/>
          <p14:tracePt t="2023" x="3254375" y="5013325"/>
          <p14:tracePt t="2038" x="2841625" y="5203825"/>
          <p14:tracePt t="2055" x="2644775" y="5265738"/>
          <p14:tracePt t="2072" x="2598738" y="5265738"/>
          <p14:tracePt t="2089" x="2582863" y="5265738"/>
          <p14:tracePt t="2127" x="2582863" y="5257800"/>
          <p14:tracePt t="2139" x="2574925" y="5249863"/>
          <p14:tracePt t="2155" x="2514600" y="5165725"/>
          <p14:tracePt t="2172" x="2378075" y="5083175"/>
          <p14:tracePt t="2189" x="2255838" y="5045075"/>
          <p14:tracePt t="2205" x="2133600" y="5006975"/>
          <p14:tracePt t="2222" x="1920875" y="4999038"/>
          <p14:tracePt t="2239" x="1546225" y="5203825"/>
          <p14:tracePt t="2255" x="1341438" y="5380038"/>
          <p14:tracePt t="2272" x="1273175" y="5456238"/>
          <p14:tracePt t="2288" x="1265238" y="5470525"/>
          <p14:tracePt t="2305" x="1273175" y="5486400"/>
          <p14:tracePt t="2322" x="1295400" y="5486400"/>
          <p14:tracePt t="2338" x="1317625" y="5486400"/>
          <p14:tracePt t="2663" x="1349375" y="5486400"/>
          <p14:tracePt t="2671" x="1409700" y="5456238"/>
          <p14:tracePt t="2679" x="1485900" y="5402263"/>
          <p14:tracePt t="2689" x="1554163" y="5349875"/>
          <p14:tracePt t="2706" x="1654175" y="5241925"/>
          <p14:tracePt t="2722" x="1768475" y="5083175"/>
          <p14:tracePt t="2739" x="1858963" y="4922838"/>
          <p14:tracePt t="2756" x="1981200" y="4724400"/>
          <p14:tracePt t="2772" x="2073275" y="4549775"/>
          <p14:tracePt t="2789" x="2171700" y="4365625"/>
          <p14:tracePt t="2806" x="2293938" y="4084638"/>
          <p14:tracePt t="2823" x="2378075" y="3924300"/>
          <p14:tracePt t="2839" x="2438400" y="3787775"/>
          <p14:tracePt t="2856" x="2484438" y="3717925"/>
          <p14:tracePt t="2872" x="2522538" y="3649663"/>
          <p14:tracePt t="2889" x="2552700" y="3619500"/>
          <p14:tracePt t="2906" x="2568575" y="3611563"/>
          <p14:tracePt t="2922" x="2582863" y="3597275"/>
          <p14:tracePt t="2939" x="2636838" y="3597275"/>
          <p14:tracePt t="2942" x="2667000" y="3597275"/>
          <p14:tracePt t="2956" x="2689225" y="3597275"/>
          <p14:tracePt t="2972" x="2713038" y="3597275"/>
          <p14:tracePt t="2989" x="2720975" y="3603625"/>
          <p14:tracePt t="3463" x="2713038" y="3603625"/>
          <p14:tracePt t="3471" x="2659063" y="3589338"/>
          <p14:tracePt t="3479" x="2636838" y="3581400"/>
          <p14:tracePt t="3551" x="2636838" y="3559175"/>
          <p14:tracePt t="3559" x="2743200" y="3489325"/>
          <p14:tracePt t="3572" x="2925763" y="3398838"/>
          <p14:tracePt t="3589" x="3276600" y="3178175"/>
          <p14:tracePt t="3606" x="3635375" y="2971800"/>
          <p14:tracePt t="3622" x="4221163" y="2651125"/>
          <p14:tracePt t="3639" x="4449763" y="2514600"/>
          <p14:tracePt t="3656" x="4610100" y="2400300"/>
          <p14:tracePt t="3672" x="4724400" y="2324100"/>
          <p14:tracePt t="3689" x="4800600" y="2247900"/>
          <p14:tracePt t="3706" x="4822825" y="2217738"/>
          <p14:tracePt t="3723" x="4830763" y="2209800"/>
          <p14:tracePt t="3756" x="4854575" y="2179638"/>
          <p14:tracePt t="3773" x="4868863" y="2163763"/>
          <p14:tracePt t="3789" x="4899025" y="2133600"/>
          <p14:tracePt t="3806" x="4960938" y="2095500"/>
          <p14:tracePt t="3822" x="5029200" y="2057400"/>
          <p14:tracePt t="3840" x="5127625" y="2019300"/>
          <p14:tracePt t="3856" x="5227638" y="1973263"/>
          <p14:tracePt t="3872" x="5326063" y="1935163"/>
          <p14:tracePt t="3889" x="5418138" y="1905000"/>
          <p14:tracePt t="3906" x="5470525" y="1874838"/>
          <p14:tracePt t="3923" x="5478463" y="1866900"/>
          <p14:tracePt t="4191" x="5486400" y="1866900"/>
          <p14:tracePt t="4199" x="5502275" y="1866900"/>
          <p14:tracePt t="4207" x="5516563" y="1866900"/>
          <p14:tracePt t="4223" x="5524500" y="1882775"/>
          <p14:tracePt t="4239" x="5562600" y="1889125"/>
          <p14:tracePt t="4256" x="5638800" y="1912938"/>
          <p14:tracePt t="4272" x="5813425" y="1935163"/>
          <p14:tracePt t="4289" x="6011863" y="1935163"/>
          <p14:tracePt t="4306" x="6156325" y="1935163"/>
          <p14:tracePt t="4322" x="6308725" y="1935163"/>
          <p14:tracePt t="4339" x="6423025" y="1935163"/>
          <p14:tracePt t="4356" x="6469063" y="1935163"/>
          <p14:tracePt t="4434" x="6477000" y="1935163"/>
          <p14:tracePt t="4443" x="6492875" y="1935163"/>
          <p14:tracePt t="4456" x="6599238" y="1935163"/>
          <p14:tracePt t="4473" x="6743700" y="1935163"/>
          <p14:tracePt t="4489" x="6888163" y="1935163"/>
          <p14:tracePt t="4506" x="7010400" y="1935163"/>
          <p14:tracePt t="4523" x="7102475" y="1935163"/>
          <p14:tracePt t="4623" x="7070725" y="1951038"/>
          <p14:tracePt t="4631" x="7002463" y="1973263"/>
          <p14:tracePt t="4639" x="6918325" y="1997075"/>
          <p14:tracePt t="4656" x="6697663" y="2041525"/>
          <p14:tracePt t="4673" x="6378575" y="2103438"/>
          <p14:tracePt t="4689" x="6149975" y="2141538"/>
          <p14:tracePt t="4706" x="5951538" y="2141538"/>
          <p14:tracePt t="4723" x="5883275" y="2149475"/>
          <p14:tracePt t="4740" x="5867400" y="2149475"/>
          <p14:tracePt t="4775" x="5859463" y="2149475"/>
          <p14:tracePt t="4799" x="5837238" y="2171700"/>
          <p14:tracePt t="4809" x="5799138" y="2217738"/>
          <p14:tracePt t="4823" x="5715000" y="2332038"/>
          <p14:tracePt t="4840" x="5646738" y="2454275"/>
          <p14:tracePt t="4856" x="5608638" y="2530475"/>
          <p14:tracePt t="4873" x="5600700" y="2552700"/>
          <p14:tracePt t="4906" x="5600700" y="2560638"/>
          <p14:tracePt t="4923" x="5578475" y="2574925"/>
          <p14:tracePt t="4940" x="5524500" y="2590800"/>
          <p14:tracePt t="4956" x="5402263" y="2590800"/>
          <p14:tracePt t="4973" x="5211763" y="2568575"/>
          <p14:tracePt t="4991" x="4892675" y="2460625"/>
          <p14:tracePt t="5006" x="4754563" y="2400300"/>
          <p14:tracePt t="5023" x="4694238" y="2392363"/>
          <p14:tracePt t="5040" x="4686300" y="2384425"/>
          <p14:tracePt t="5103" x="4678363" y="2384425"/>
          <p14:tracePt t="5111" x="4664075" y="2384425"/>
          <p14:tracePt t="5123" x="4610100" y="2416175"/>
          <p14:tracePt t="5140" x="4564063" y="2438400"/>
          <p14:tracePt t="5156" x="4495800" y="2468563"/>
          <p14:tracePt t="5173" x="4403725" y="2498725"/>
          <p14:tracePt t="5191" x="4289425" y="2544763"/>
          <p14:tracePt t="5207" x="4213225" y="2582863"/>
          <p14:tracePt t="5223" x="4152900" y="2598738"/>
          <p14:tracePt t="5240" x="4137025" y="2613025"/>
          <p14:tracePt t="5256" x="4122738" y="2613025"/>
          <p14:tracePt t="5319" x="4114800" y="2620963"/>
          <p14:tracePt t="6544" x="4098925" y="2620963"/>
          <p14:tracePt t="6553" x="4076700" y="2620963"/>
          <p14:tracePt t="6559" x="4068763" y="2613025"/>
          <p14:tracePt t="6574" x="4046538" y="2598738"/>
          <p14:tracePt t="6607" x="4000500" y="2582863"/>
          <p14:tracePt t="6624" x="3992563" y="2574925"/>
          <p14:tracePt t="7551" x="4054475" y="2560638"/>
          <p14:tracePt t="7559" x="4160838" y="2536825"/>
          <p14:tracePt t="7567" x="4289425" y="2514600"/>
          <p14:tracePt t="7575" x="4381500" y="2506663"/>
          <p14:tracePt t="7590" x="4572000" y="2484438"/>
          <p14:tracePt t="7607" x="4792663" y="2454275"/>
          <p14:tracePt t="7624" x="4975225" y="2400300"/>
          <p14:tracePt t="7641" x="5089525" y="2370138"/>
          <p14:tracePt t="7657" x="5165725" y="2332038"/>
          <p14:tracePt t="7674" x="5181600" y="2324100"/>
          <p14:tracePt t="7975" x="5197475" y="2332038"/>
          <p14:tracePt t="7983" x="5211763" y="2378075"/>
          <p14:tracePt t="7991" x="5227638" y="2408238"/>
          <p14:tracePt t="8007" x="5249863" y="2430463"/>
          <p14:tracePt t="8024" x="5265738" y="2438400"/>
          <p14:tracePt t="8041" x="5273675" y="2438400"/>
          <p14:tracePt t="8287" x="5273675" y="2430463"/>
          <p14:tracePt t="8294" x="5265738" y="2430463"/>
          <p14:tracePt t="8307" x="5249863" y="2422525"/>
          <p14:tracePt t="8324" x="5211763" y="2416175"/>
          <p14:tracePt t="8341" x="5173663" y="2416175"/>
          <p14:tracePt t="8357" x="5051425" y="2468563"/>
          <p14:tracePt t="8374" x="4808538" y="2574925"/>
          <p14:tracePt t="8391" x="4618038" y="2620963"/>
          <p14:tracePt t="8408" x="4457700" y="2628900"/>
          <p14:tracePt t="8424" x="4389438" y="2628900"/>
          <p14:tracePt t="8442" x="4381500" y="2628900"/>
          <p14:tracePt t="8505" x="4419600" y="2620963"/>
          <p14:tracePt t="8511" x="4473575" y="2613025"/>
          <p14:tracePt t="8524" x="4541838" y="2606675"/>
          <p14:tracePt t="8541" x="4754563" y="2582863"/>
          <p14:tracePt t="8558" x="5051425" y="2582863"/>
          <p14:tracePt t="8574" x="5608638" y="2582863"/>
          <p14:tracePt t="8591" x="5989638" y="2582863"/>
          <p14:tracePt t="8608" x="6316663" y="2582863"/>
          <p14:tracePt t="8624" x="6591300" y="2582863"/>
          <p14:tracePt t="8641" x="6819900" y="2582863"/>
          <p14:tracePt t="8658" x="7018338" y="2582863"/>
          <p14:tracePt t="8674" x="7223125" y="2582863"/>
          <p14:tracePt t="8691" x="7413625" y="2582863"/>
          <p14:tracePt t="8708" x="7581900" y="2582863"/>
          <p14:tracePt t="8724" x="7756525" y="2582863"/>
          <p14:tracePt t="8743" x="7985125" y="2582863"/>
          <p14:tracePt t="8759" x="8099425" y="2582863"/>
          <p14:tracePt t="8774" x="8207375" y="2582863"/>
          <p14:tracePt t="8791" x="8289925" y="2582863"/>
          <p14:tracePt t="8808" x="8397875" y="2582863"/>
          <p14:tracePt t="8824" x="8512175" y="2582863"/>
          <p14:tracePt t="8841" x="8626475" y="2568575"/>
          <p14:tracePt t="8858" x="8755063" y="2544763"/>
          <p14:tracePt t="8874" x="8885238" y="2530475"/>
          <p14:tracePt t="8891" x="9007475" y="2514600"/>
          <p14:tracePt t="8908" x="9113838" y="2498725"/>
          <p14:tracePt t="8924" x="9212263" y="2484438"/>
          <p14:tracePt t="8941" x="9288463" y="2476500"/>
          <p14:tracePt t="8958" x="9350375" y="2468563"/>
          <p14:tracePt t="8974" x="9356725" y="2468563"/>
          <p14:tracePt t="9176" x="9318625" y="2506663"/>
          <p14:tracePt t="9183" x="9258300" y="2560638"/>
          <p14:tracePt t="9194" x="9190038" y="2628900"/>
          <p14:tracePt t="9208" x="8983663" y="2781300"/>
          <p14:tracePt t="9225" x="8618538" y="3001963"/>
          <p14:tracePt t="9241" x="8221663" y="3184525"/>
          <p14:tracePt t="9258" x="7902575" y="3306763"/>
          <p14:tracePt t="9274" x="7597775" y="3368675"/>
          <p14:tracePt t="9291" x="7345363" y="3398838"/>
          <p14:tracePt t="9307" x="7116763" y="3398838"/>
          <p14:tracePt t="9324" x="6918325" y="3398838"/>
          <p14:tracePt t="9341" x="6797675" y="3406775"/>
          <p14:tracePt t="9358" x="6751638" y="3406775"/>
          <p14:tracePt t="9375" x="6727825" y="3406775"/>
          <p14:tracePt t="9424" x="6721475" y="3406775"/>
          <p14:tracePt t="9450" x="6713538" y="3406775"/>
          <p14:tracePt t="9456" x="6705600" y="3406775"/>
          <p14:tracePt t="9527" x="6705600" y="3390900"/>
          <p14:tracePt t="9535" x="6765925" y="3322638"/>
          <p14:tracePt t="9543" x="6865938" y="3238500"/>
          <p14:tracePt t="9558" x="6994525" y="3146425"/>
          <p14:tracePt t="9575" x="7445375" y="2873375"/>
          <p14:tracePt t="9591" x="7772400" y="2727325"/>
          <p14:tracePt t="9608" x="8008938" y="2651125"/>
          <p14:tracePt t="9625" x="8191500" y="2613025"/>
          <p14:tracePt t="9641" x="8328025" y="2598738"/>
          <p14:tracePt t="9659" x="8397875" y="2598738"/>
          <p14:tracePt t="9675" x="8435975" y="2598738"/>
          <p14:tracePt t="9692" x="8474075" y="2598738"/>
          <p14:tracePt t="9708" x="8542338" y="2606675"/>
          <p14:tracePt t="9725" x="8724900" y="2620963"/>
          <p14:tracePt t="9742" x="8945563" y="2659063"/>
          <p14:tracePt t="9758" x="9105900" y="2674938"/>
          <p14:tracePt t="9775" x="9220200" y="2689225"/>
          <p14:tracePt t="9792" x="9242425" y="2689225"/>
          <p14:tracePt t="9903" x="9250363" y="2689225"/>
          <p14:tracePt t="10153" x="9250363" y="2697163"/>
          <p14:tracePt t="10159" x="9197975" y="2781300"/>
          <p14:tracePt t="10167" x="9105900" y="2841625"/>
          <p14:tracePt t="10175" x="8991600" y="2933700"/>
          <p14:tracePt t="10191" x="8632825" y="3192463"/>
          <p14:tracePt t="10209" x="8161338" y="3475038"/>
          <p14:tracePt t="10225" x="7475538" y="3741738"/>
          <p14:tracePt t="10242" x="6888163" y="3916363"/>
          <p14:tracePt t="10258" x="6530975" y="3992563"/>
          <p14:tracePt t="10274" x="6340475" y="4000500"/>
          <p14:tracePt t="10291" x="6180138" y="4000500"/>
          <p14:tracePt t="10308" x="6003925" y="4000500"/>
          <p14:tracePt t="10325" x="5807075" y="3962400"/>
          <p14:tracePt t="10342" x="5470525" y="3870325"/>
          <p14:tracePt t="10359" x="5219700" y="3794125"/>
          <p14:tracePt t="10375" x="4838700" y="3711575"/>
          <p14:tracePt t="10392" x="4503738" y="3665538"/>
          <p14:tracePt t="10408" x="4168775" y="3611563"/>
          <p14:tracePt t="10425" x="3787775" y="3589338"/>
          <p14:tracePt t="10442" x="3360738" y="3565525"/>
          <p14:tracePt t="10458" x="3070225" y="3565525"/>
          <p14:tracePt t="10475" x="2925763" y="3581400"/>
          <p14:tracePt t="10492" x="2879725" y="3597275"/>
          <p14:tracePt t="10599" x="2873375" y="3597275"/>
          <p14:tracePt t="10607" x="2865438" y="3597275"/>
          <p14:tracePt t="10623" x="2857500" y="3597275"/>
          <p14:tracePt t="10630" x="2849563" y="3597275"/>
          <p14:tracePt t="10641" x="2849563" y="3573463"/>
          <p14:tracePt t="10658" x="2827338" y="3543300"/>
          <p14:tracePt t="10674" x="2811463" y="3521075"/>
          <p14:tracePt t="10691" x="2803525" y="3497263"/>
          <p14:tracePt t="10767" x="2803525" y="3489325"/>
          <p14:tracePt t="10847" x="2811463" y="3482975"/>
          <p14:tracePt t="11071" x="2811463" y="3475038"/>
          <p14:tracePt t="11079" x="2819400" y="3482975"/>
          <p14:tracePt t="11092" x="2827338" y="3497263"/>
          <p14:tracePt t="11109" x="2857500" y="3535363"/>
          <p14:tracePt t="11126" x="2933700" y="3589338"/>
          <p14:tracePt t="11142" x="3094038" y="3657600"/>
          <p14:tracePt t="11158" x="3298825" y="3711575"/>
          <p14:tracePt t="11175" x="3482975" y="3725863"/>
          <p14:tracePt t="11192" x="3649663" y="3725863"/>
          <p14:tracePt t="11209" x="3763963" y="3703638"/>
          <p14:tracePt t="11225" x="3848100" y="3649663"/>
          <p14:tracePt t="11242" x="3870325" y="3619500"/>
          <p14:tracePt t="11258" x="3870325" y="3559175"/>
          <p14:tracePt t="11275" x="3870325" y="3505200"/>
          <p14:tracePt t="11292" x="3863975" y="3475038"/>
          <p14:tracePt t="11308" x="3856038" y="3451225"/>
          <p14:tracePt t="11326" x="3848100" y="3444875"/>
          <p14:tracePt t="11342" x="3817938" y="3436938"/>
          <p14:tracePt t="11359" x="3810000" y="3436938"/>
          <p14:tracePt t="11375" x="3787775" y="3436938"/>
          <p14:tracePt t="11392" x="3679825" y="3497263"/>
          <p14:tracePt t="11409" x="3527425" y="3611563"/>
          <p14:tracePt t="11425" x="3375025" y="3711575"/>
          <p14:tracePt t="11442" x="3254375" y="3779838"/>
          <p14:tracePt t="11459" x="3184525" y="3810000"/>
          <p14:tracePt t="11475" x="3170238" y="3810000"/>
          <p14:tracePt t="11519" x="3170238" y="3794125"/>
          <p14:tracePt t="11527" x="3178175" y="3763963"/>
          <p14:tracePt t="11535" x="3200400" y="3717925"/>
          <p14:tracePt t="11543" x="3208338" y="3687763"/>
          <p14:tracePt t="11560" x="3222625" y="3657600"/>
          <p14:tracePt t="11575" x="3238500" y="3649663"/>
          <p14:tracePt t="11592" x="3246438" y="3635375"/>
          <p14:tracePt t="11609" x="3260725" y="3627438"/>
          <p14:tracePt t="11625" x="3284538" y="3627438"/>
          <p14:tracePt t="11642" x="3336925" y="3635375"/>
          <p14:tracePt t="11659" x="3390900" y="3635375"/>
          <p14:tracePt t="11675" x="3497263" y="3635375"/>
          <p14:tracePt t="11692" x="3635375" y="3635375"/>
          <p14:tracePt t="11709" x="3810000" y="3635375"/>
          <p14:tracePt t="11726" x="4068763" y="3635375"/>
          <p14:tracePt t="11742" x="4160838" y="3635375"/>
          <p14:tracePt t="11759" x="4373563" y="3635375"/>
          <p14:tracePt t="11775" x="4487863" y="3635375"/>
          <p14:tracePt t="11792" x="4579938" y="3635375"/>
          <p14:tracePt t="11809" x="4656138" y="3627438"/>
          <p14:tracePt t="11826" x="4716463" y="3611563"/>
          <p14:tracePt t="11842" x="4770438" y="3589338"/>
          <p14:tracePt t="11859" x="4816475" y="3573463"/>
          <p14:tracePt t="11876" x="4868863" y="3559175"/>
          <p14:tracePt t="11892" x="4975225" y="3559175"/>
          <p14:tracePt t="11909" x="5097463" y="3559175"/>
          <p14:tracePt t="11926" x="5295900" y="3559175"/>
          <p14:tracePt t="11942" x="5372100" y="3559175"/>
          <p14:tracePt t="11959" x="5524500" y="3559175"/>
          <p14:tracePt t="11976" x="5554663" y="3559175"/>
          <p14:tracePt t="11992" x="5570538" y="3559175"/>
          <p14:tracePt t="12009" x="5616575" y="3559175"/>
          <p14:tracePt t="12026" x="5737225" y="3559175"/>
          <p14:tracePt t="12042" x="5935663" y="3559175"/>
          <p14:tracePt t="12059" x="6240463" y="3559175"/>
          <p14:tracePt t="12076" x="6553200" y="3559175"/>
          <p14:tracePt t="12092" x="6911975" y="3559175"/>
          <p14:tracePt t="12109" x="7102475" y="3559175"/>
          <p14:tracePt t="12126" x="7315200" y="3559175"/>
          <p14:tracePt t="12142" x="7391400" y="3559175"/>
          <p14:tracePt t="12159" x="7459663" y="3559175"/>
          <p14:tracePt t="12176" x="7566025" y="3559175"/>
          <p14:tracePt t="12192" x="7688263" y="3559175"/>
          <p14:tracePt t="12209" x="7848600" y="3559175"/>
          <p14:tracePt t="12226" x="8047038" y="3559175"/>
          <p14:tracePt t="12242" x="8221663" y="3559175"/>
          <p14:tracePt t="12259" x="8335963" y="3543300"/>
          <p14:tracePt t="12275" x="8366125" y="3543300"/>
          <p14:tracePt t="12292" x="8382000" y="3543300"/>
          <p14:tracePt t="12326" x="8382000" y="3535363"/>
          <p14:tracePt t="12343" x="8404225" y="3527425"/>
          <p14:tracePt t="12359" x="8542338" y="3497263"/>
          <p14:tracePt t="12376" x="8686800" y="3475038"/>
          <p14:tracePt t="12392" x="8831263" y="3459163"/>
          <p14:tracePt t="12409" x="8961438" y="3436938"/>
          <p14:tracePt t="12426" x="9037638" y="3429000"/>
          <p14:tracePt t="12442" x="9067800" y="3421063"/>
          <p14:tracePt t="12751" x="9045575" y="3436938"/>
          <p14:tracePt t="12759" x="8983663" y="3513138"/>
          <p14:tracePt t="12767" x="8923338" y="3597275"/>
          <p14:tracePt t="12776" x="8823325" y="3665538"/>
          <p14:tracePt t="12792" x="8458200" y="3878263"/>
          <p14:tracePt t="12809" x="7940675" y="4022725"/>
          <p14:tracePt t="12825" x="7337425" y="4137025"/>
          <p14:tracePt t="12842" x="6751638" y="4160838"/>
          <p14:tracePt t="12859" x="6126163" y="4175125"/>
          <p14:tracePt t="12876" x="5440363" y="4221163"/>
          <p14:tracePt t="12892" x="4746625" y="4244975"/>
          <p14:tracePt t="12909" x="4213225" y="4244975"/>
          <p14:tracePt t="12926" x="3817938" y="4244975"/>
          <p14:tracePt t="12942" x="3421063" y="4229100"/>
          <p14:tracePt t="12959" x="3230563" y="4198938"/>
          <p14:tracePt t="12976" x="3101975" y="4168775"/>
          <p14:tracePt t="12992" x="3055938" y="4152900"/>
          <p14:tracePt t="13009" x="3040063" y="4144963"/>
          <p14:tracePt t="13127" x="3032125" y="4144963"/>
          <p14:tracePt t="13136" x="3032125" y="4168775"/>
          <p14:tracePt t="13143" x="3009900" y="4198938"/>
          <p14:tracePt t="13159" x="2994025" y="4229100"/>
          <p14:tracePt t="13176" x="2971800" y="4259263"/>
          <p14:tracePt t="13193" x="2963863" y="4289425"/>
          <p14:tracePt t="13210" x="2949575" y="4321175"/>
          <p14:tracePt t="13226" x="2949575" y="4327525"/>
          <p14:tracePt t="13243" x="2941638" y="4351338"/>
          <p14:tracePt t="13260" x="2941638" y="4373563"/>
          <p14:tracePt t="13276" x="2933700" y="4389438"/>
          <p14:tracePt t="13292" x="2925763" y="4411663"/>
          <p14:tracePt t="13309" x="2925763" y="4419600"/>
          <p14:tracePt t="13326" x="2917825" y="4441825"/>
          <p14:tracePt t="13342" x="2911475" y="4465638"/>
          <p14:tracePt t="13759" x="2933700" y="4473575"/>
          <p14:tracePt t="13767" x="3001963" y="4473575"/>
          <p14:tracePt t="13776" x="3086100" y="4495800"/>
          <p14:tracePt t="13793" x="3254375" y="4541838"/>
          <p14:tracePt t="13810" x="3635375" y="4556125"/>
          <p14:tracePt t="13826" x="4351338" y="4556125"/>
          <p14:tracePt t="13843" x="5097463" y="4556125"/>
          <p14:tracePt t="13860" x="5775325" y="4556125"/>
          <p14:tracePt t="13876" x="6378575" y="4556125"/>
          <p14:tracePt t="13893" x="6811963" y="4556125"/>
          <p14:tracePt t="13910" x="7124700" y="4556125"/>
          <p14:tracePt t="13926" x="7369175" y="4549775"/>
          <p14:tracePt t="13943" x="7489825" y="4525963"/>
          <p14:tracePt t="13960" x="7573963" y="4511675"/>
          <p14:tracePt t="13976" x="7673975" y="4503738"/>
          <p14:tracePt t="13993" x="7818438" y="4487863"/>
          <p14:tracePt t="14010" x="8008938" y="4449763"/>
          <p14:tracePt t="14026" x="8161338" y="4441825"/>
          <p14:tracePt t="14043" x="8374063" y="4411663"/>
          <p14:tracePt t="14060" x="8526463" y="4389438"/>
          <p14:tracePt t="14076" x="8640763" y="4381500"/>
          <p14:tracePt t="14093" x="8678863" y="4381500"/>
          <p14:tracePt t="14110" x="8702675" y="4373563"/>
          <p14:tracePt t="14199" x="8724900" y="4365625"/>
          <p14:tracePt t="14208" x="8778875" y="4351338"/>
          <p14:tracePt t="14215" x="8801100" y="4343400"/>
          <p14:tracePt t="14226" x="8847138" y="4343400"/>
          <p14:tracePt t="14243" x="8937625" y="4343400"/>
          <p14:tracePt t="14260" x="9128125" y="4343400"/>
          <p14:tracePt t="14276" x="9312275" y="4359275"/>
          <p14:tracePt t="14293" x="9471025" y="4359275"/>
          <p14:tracePt t="14310" x="9563100" y="4359275"/>
          <p14:tracePt t="14607" x="9555163" y="4359275"/>
          <p14:tracePt t="14615" x="9509125" y="4359275"/>
          <p14:tracePt t="14626" x="9402763" y="4389438"/>
          <p14:tracePt t="14643" x="9136063" y="4457700"/>
          <p14:tracePt t="14660" x="8632825" y="4602163"/>
          <p14:tracePt t="14676" x="7856538" y="4816475"/>
          <p14:tracePt t="14695" x="6515100" y="5203825"/>
          <p14:tracePt t="14710" x="5791200" y="5334000"/>
          <p14:tracePt t="14726" x="5181600" y="5364163"/>
          <p14:tracePt t="14743" x="4686300" y="5364163"/>
          <p14:tracePt t="14760" x="4351338" y="5364163"/>
          <p14:tracePt t="14777" x="4152900" y="5364163"/>
          <p14:tracePt t="14794" x="4000500" y="5341938"/>
          <p14:tracePt t="14810" x="3886200" y="5303838"/>
          <p14:tracePt t="14827" x="3771900" y="5280025"/>
          <p14:tracePt t="14843" x="3703638" y="5257800"/>
          <p14:tracePt t="14860" x="3673475" y="5249863"/>
          <p14:tracePt t="14877" x="3665538" y="5241925"/>
          <p14:tracePt t="14893" x="3649663" y="5241925"/>
          <p14:tracePt t="14911" x="3611563" y="5227638"/>
          <p14:tracePt t="14926" x="3521075" y="5211763"/>
          <p14:tracePt t="14943" x="3406775" y="5197475"/>
          <p14:tracePt t="14960" x="3254375" y="5197475"/>
          <p14:tracePt t="14977" x="3132138" y="5235575"/>
          <p14:tracePt t="14993" x="3070225" y="5257800"/>
          <p14:tracePt t="15011" x="3048000" y="5280025"/>
          <p14:tracePt t="15027" x="3040063" y="5287963"/>
          <p14:tracePt t="15103" x="3032125" y="5295900"/>
          <p14:tracePt t="15114" x="3017838" y="5295900"/>
          <p14:tracePt t="15122" x="2987675" y="5295900"/>
          <p14:tracePt t="15127" x="2971800" y="5295900"/>
          <p14:tracePt t="15143" x="2873375" y="5280025"/>
          <p14:tracePt t="15160" x="2759075" y="5265738"/>
          <p14:tracePt t="15177" x="2705100" y="5249863"/>
          <p14:tracePt t="15193" x="2697163" y="5249863"/>
          <p14:tracePt t="15210" x="2689225" y="5249863"/>
          <p14:tracePt t="15975" x="2697163" y="5249863"/>
          <p14:tracePt t="15985" x="2751138" y="5249863"/>
          <p14:tracePt t="15994" x="2803525" y="5265738"/>
          <p14:tracePt t="16010" x="2987675" y="5280025"/>
          <p14:tracePt t="16027" x="3344863" y="5280025"/>
          <p14:tracePt t="16044" x="3817938" y="5280025"/>
          <p14:tracePt t="16061" x="4479925" y="5280025"/>
          <p14:tracePt t="16078" x="5592763" y="5280025"/>
          <p14:tracePt t="16094" x="5965825" y="5280025"/>
          <p14:tracePt t="16110" x="7002463" y="5280025"/>
          <p14:tracePt t="16127" x="7597775" y="5280025"/>
          <p14:tracePt t="16144" x="8199438" y="5295900"/>
          <p14:tracePt t="16160" x="8656638" y="5356225"/>
          <p14:tracePt t="16177" x="8991600" y="5402263"/>
          <p14:tracePt t="16194" x="9182100" y="5432425"/>
          <p14:tracePt t="16210" x="9312275" y="5448300"/>
          <p14:tracePt t="16227" x="9364663" y="5464175"/>
          <p14:tracePt t="16280" x="9372600" y="5464175"/>
          <p14:tracePt t="16287" x="9372600" y="5470525"/>
          <p14:tracePt t="16335" x="9372600" y="5486400"/>
          <p14:tracePt t="16343" x="9372600" y="5516563"/>
          <p14:tracePt t="16351" x="9372600" y="5532438"/>
          <p14:tracePt t="16360" x="9372600" y="5546725"/>
          <p14:tracePt t="16377" x="9372600" y="5578475"/>
          <p14:tracePt t="16394" x="9364663" y="5592763"/>
          <p14:tracePt t="16410" x="9356725" y="5608638"/>
          <p14:tracePt t="16427" x="9342438" y="5608638"/>
          <p14:tracePt t="16444" x="9312275" y="5608638"/>
          <p14:tracePt t="16460" x="9288463" y="5600700"/>
          <p14:tracePt t="16477" x="9280525" y="5584825"/>
          <p14:tracePt t="16494" x="9280525" y="5578475"/>
          <p14:tracePt t="16497" x="9274175" y="5554663"/>
          <p14:tracePt t="16511" x="9274175" y="5546725"/>
          <p14:tracePt t="16527" x="9274175" y="5532438"/>
          <p14:tracePt t="16544" x="9274175" y="5502275"/>
          <p14:tracePt t="16560" x="9274175" y="5486400"/>
          <p14:tracePt t="16594" x="9274175" y="5464175"/>
          <p14:tracePt t="16611" x="9274175" y="5456238"/>
          <p14:tracePt t="16644" x="9274175" y="5440363"/>
          <p14:tracePt t="16660" x="9266238" y="5432425"/>
          <p14:tracePt t="16791" x="9266238" y="5426075"/>
          <p14:tracePt t="16815" x="9266238" y="5418138"/>
          <p14:tracePt t="16823" x="9266238" y="5387975"/>
          <p14:tracePt t="16831" x="9258300" y="5334000"/>
          <p14:tracePt t="16844" x="9258300" y="5311775"/>
          <p14:tracePt t="16861" x="9258300" y="5257800"/>
          <p14:tracePt t="16877" x="9258300" y="5165725"/>
          <p14:tracePt t="16894" x="9258300" y="5006975"/>
          <p14:tracePt t="16911" x="9258300" y="4922838"/>
          <p14:tracePt t="16927" x="9258300" y="4860925"/>
          <p14:tracePt t="16944" x="9258300" y="4830763"/>
        </p14:tracePtLst>
      </p14:laserTrace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262952" y="1628673"/>
            <a:ext cx="10426262" cy="324640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96875" indent="-396875">
              <a:defRPr/>
            </a:pPr>
            <a:r>
              <a:rPr lang="en-US" altLang="en-US" sz="2800" dirty="0"/>
              <a:t>Given that the revenue function</a:t>
            </a:r>
          </a:p>
          <a:p>
            <a:pPr marL="396875" indent="-396875">
              <a:lnSpc>
                <a:spcPct val="130000"/>
              </a:lnSpc>
              <a:defRPr/>
            </a:pPr>
            <a:r>
              <a:rPr lang="en-US" altLang="en-US" sz="2800" dirty="0"/>
              <a:t>			                                        </a:t>
            </a:r>
          </a:p>
          <a:p>
            <a:pPr marL="396875" indent="-396875">
              <a:lnSpc>
                <a:spcPct val="130000"/>
              </a:lnSpc>
              <a:defRPr/>
            </a:pPr>
            <a:r>
              <a:rPr lang="en-US" altLang="en-US" sz="2800" dirty="0"/>
              <a:t>                                                                                (0 </a:t>
            </a:r>
            <a:r>
              <a:rPr lang="en-US" altLang="en-US" sz="2800" dirty="0">
                <a:sym typeface="Symbol" panose="05050102010706020507" pitchFamily="18" charset="2"/>
              </a:rPr>
              <a:t></a:t>
            </a:r>
            <a:r>
              <a:rPr lang="en-US" altLang="en-US" sz="2800" dirty="0"/>
              <a:t> x </a:t>
            </a:r>
            <a:r>
              <a:rPr lang="en-US" altLang="en-US" sz="2800" dirty="0">
                <a:sym typeface="Symbol" panose="05050102010706020507" pitchFamily="18" charset="2"/>
              </a:rPr>
              <a:t></a:t>
            </a:r>
            <a:r>
              <a:rPr lang="en-US" altLang="en-US" sz="2800" dirty="0"/>
              <a:t> 20,000)</a:t>
            </a:r>
          </a:p>
          <a:p>
            <a:pPr marL="396875" indent="-396875">
              <a:lnSpc>
                <a:spcPct val="130000"/>
              </a:lnSpc>
              <a:defRPr/>
            </a:pPr>
            <a:endParaRPr lang="en-US" altLang="en-US" sz="2800" dirty="0"/>
          </a:p>
          <a:p>
            <a:pPr marL="949325" lvl="1" indent="-438150">
              <a:lnSpc>
                <a:spcPct val="80000"/>
              </a:lnSpc>
              <a:buFont typeface="Arial Unicode MS" pitchFamily="34" charset="-128"/>
              <a:buAutoNum type="alphaLcPeriod"/>
              <a:defRPr/>
            </a:pPr>
            <a:r>
              <a:rPr lang="en-US" altLang="en-US" sz="2800" dirty="0"/>
              <a:t>Find the marginal revenue function R′.</a:t>
            </a:r>
          </a:p>
          <a:p>
            <a:pPr marL="511175" lvl="1">
              <a:lnSpc>
                <a:spcPct val="80000"/>
              </a:lnSpc>
              <a:defRPr/>
            </a:pPr>
            <a:endParaRPr lang="en-US" altLang="en-US" sz="2800" dirty="0"/>
          </a:p>
          <a:p>
            <a:pPr marL="511175" lvl="1">
              <a:lnSpc>
                <a:spcPct val="80000"/>
              </a:lnSpc>
              <a:defRPr/>
            </a:pPr>
            <a:r>
              <a:rPr lang="en-US" altLang="en-US" sz="2800" dirty="0"/>
              <a:t>b. Compute R′(2000) and interpret your result.</a:t>
            </a: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10800824"/>
              </p:ext>
            </p:extLst>
          </p:nvPr>
        </p:nvGraphicFramePr>
        <p:xfrm>
          <a:off x="2584332" y="2680620"/>
          <a:ext cx="3611563" cy="592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549080" imgH="253800" progId="Equation.DSMT4">
                  <p:embed/>
                </p:oleObj>
              </mc:Choice>
              <mc:Fallback>
                <p:oleObj name="Equation" r:id="rId4" imgW="1549080" imgH="25380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84332" y="2680620"/>
                        <a:ext cx="3611563" cy="592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639056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1157"/>
    </mc:Choice>
    <mc:Fallback xmlns="">
      <p:transition advTm="311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858507" y="2039187"/>
            <a:ext cx="8604649" cy="263456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/>
              <a:t>a. Given the revenue function </a:t>
            </a:r>
          </a:p>
          <a:p>
            <a:pPr marL="457200" indent="-457200">
              <a:lnSpc>
                <a:spcPct val="130000"/>
              </a:lnSpc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/>
              <a:t>	</a:t>
            </a:r>
          </a:p>
          <a:p>
            <a:pPr marL="457200" indent="-457200">
              <a:lnSpc>
                <a:spcPct val="130000"/>
              </a:lnSpc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/>
              <a:t>	We find its derivative to obtain the marginal revenue function:</a:t>
            </a:r>
          </a:p>
          <a:p>
            <a:pPr marL="457200" indent="-457200"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/>
              <a:t> 		R′(x)	= – 0.04x + 400</a:t>
            </a: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17740897"/>
              </p:ext>
            </p:extLst>
          </p:nvPr>
        </p:nvGraphicFramePr>
        <p:xfrm>
          <a:off x="3778752" y="2608094"/>
          <a:ext cx="3613150" cy="592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549080" imgH="253800" progId="Equation.DSMT4">
                  <p:embed/>
                </p:oleObj>
              </mc:Choice>
              <mc:Fallback>
                <p:oleObj name="Equation" r:id="rId4" imgW="1549080" imgH="25380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78752" y="2608094"/>
                        <a:ext cx="3613150" cy="592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364171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9992"/>
    </mc:Choice>
    <mc:Fallback xmlns="">
      <p:transition advTm="299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5400" x="9197975" y="4822825"/>
          <p14:tracePt t="5408" x="9013825" y="4762500"/>
          <p14:tracePt t="5416" x="8686800" y="4686300"/>
          <p14:tracePt t="5431" x="7764463" y="4686300"/>
          <p14:tracePt t="5448" x="6743700" y="4746625"/>
          <p14:tracePt t="5465" x="5753100" y="4762500"/>
          <p14:tracePt t="5482" x="4930775" y="4762500"/>
          <p14:tracePt t="5500" x="4365625" y="4762500"/>
          <p14:tracePt t="5504" x="4221163" y="4762500"/>
          <p14:tracePt t="5515" x="4098925" y="4762500"/>
          <p14:tracePt t="5532" x="3940175" y="4724400"/>
          <p14:tracePt t="5548" x="3870325" y="4702175"/>
          <p14:tracePt t="5592" x="3870325" y="4694238"/>
          <p14:tracePt t="5720" x="3870325" y="4686300"/>
          <p14:tracePt t="5728" x="3894138" y="4632325"/>
          <p14:tracePt t="5736" x="4114800" y="4479925"/>
          <p14:tracePt t="5748" x="4632325" y="4137025"/>
          <p14:tracePt t="5765" x="5372100" y="3673475"/>
          <p14:tracePt t="5782" x="5418138" y="3627438"/>
          <p14:tracePt t="5800" x="5410200" y="3559175"/>
          <p14:tracePt t="5815" x="5295900" y="3352800"/>
          <p14:tracePt t="5832" x="5159375" y="3200400"/>
          <p14:tracePt t="5848" x="5037138" y="3094038"/>
          <p14:tracePt t="5865" x="4975225" y="3032125"/>
          <p14:tracePt t="5882" x="4960938" y="3025775"/>
          <p14:tracePt t="6448" x="4953000" y="3025775"/>
          <p14:tracePt t="6496" x="4945063" y="3025775"/>
          <p14:tracePt t="6506" x="4922838" y="3078163"/>
          <p14:tracePt t="6515" x="4892675" y="3208338"/>
          <p14:tracePt t="6532" x="4792663" y="3657600"/>
          <p14:tracePt t="6549" x="4670425" y="4092575"/>
          <p14:tracePt t="6565" x="4572000" y="4335463"/>
          <p14:tracePt t="6582" x="4487863" y="4511675"/>
          <p14:tracePt t="6599" x="4435475" y="4610100"/>
          <p14:tracePt t="6615" x="4403725" y="4656138"/>
          <p14:tracePt t="7024" x="4435475" y="4594225"/>
          <p14:tracePt t="7032" x="4518025" y="4495800"/>
          <p14:tracePt t="7040" x="4632325" y="4359275"/>
          <p14:tracePt t="7049" x="4740275" y="4229100"/>
          <p14:tracePt t="7066" x="4960938" y="3916363"/>
          <p14:tracePt t="7082" x="5127625" y="3611563"/>
          <p14:tracePt t="7099" x="5273675" y="3368675"/>
          <p14:tracePt t="7116" x="5356225" y="3208338"/>
          <p14:tracePt t="7132" x="5418138" y="3101975"/>
          <p14:tracePt t="7149" x="5456238" y="3040063"/>
          <p14:tracePt t="7166" x="5456238" y="3017838"/>
          <p14:tracePt t="7456" x="5464175" y="3017838"/>
          <p14:tracePt t="7464" x="5470525" y="2994025"/>
          <p14:tracePt t="7472" x="5494338" y="2979738"/>
          <p14:tracePt t="7482" x="5502275" y="2963863"/>
          <p14:tracePt t="7576" x="5508625" y="2963863"/>
          <p14:tracePt t="7584" x="5516563" y="2963863"/>
          <p14:tracePt t="7593" x="5524500" y="2963863"/>
          <p14:tracePt t="7600" x="5532438" y="2963863"/>
          <p14:tracePt t="7616" x="5540375" y="2963863"/>
          <p14:tracePt t="7632" x="5546725" y="2994025"/>
          <p14:tracePt t="7649" x="5546725" y="3276600"/>
          <p14:tracePt t="7666" x="5546725" y="3733800"/>
          <p14:tracePt t="7682" x="5516563" y="4283075"/>
          <p14:tracePt t="7698" x="5432425" y="4664075"/>
          <p14:tracePt t="7715" x="5394325" y="4899025"/>
          <p14:tracePt t="7732" x="5380038" y="4975225"/>
          <p14:tracePt t="7816" x="5380038" y="4892675"/>
          <p14:tracePt t="7824" x="5356225" y="4778375"/>
          <p14:tracePt t="7832" x="5318125" y="4648200"/>
          <p14:tracePt t="7849" x="5241925" y="4457700"/>
          <p14:tracePt t="7866" x="5181600" y="4335463"/>
          <p14:tracePt t="7882" x="5121275" y="4244975"/>
          <p14:tracePt t="7899" x="5113338" y="4237038"/>
          <p14:tracePt t="7933" x="5105400" y="4229100"/>
          <p14:tracePt t="7949" x="5105400" y="4244975"/>
          <p14:tracePt t="7966" x="5105400" y="4305300"/>
          <p14:tracePt t="7983" x="5135563" y="4351338"/>
          <p14:tracePt t="7999" x="5143500" y="4359275"/>
          <p14:tracePt t="8064" x="5143500" y="4365625"/>
          <p14:tracePt t="8072" x="5143500" y="4381500"/>
          <p14:tracePt t="8176" x="5143500" y="4389438"/>
          <p14:tracePt t="8184" x="5151438" y="4389438"/>
          <p14:tracePt t="8192" x="5173663" y="4389438"/>
          <p14:tracePt t="8200" x="5211763" y="4373563"/>
          <p14:tracePt t="8216" x="5311775" y="4343400"/>
          <p14:tracePt t="8233" x="5387975" y="4321175"/>
          <p14:tracePt t="8249" x="5432425" y="4313238"/>
          <p14:tracePt t="8266" x="5456238" y="4305300"/>
          <p14:tracePt t="8336" x="5470525" y="4335463"/>
          <p14:tracePt t="8344" x="5470525" y="4381500"/>
          <p14:tracePt t="8352" x="5470525" y="4441825"/>
          <p14:tracePt t="8366" x="5470525" y="4503738"/>
          <p14:tracePt t="8383" x="5470525" y="4610100"/>
          <p14:tracePt t="8399" x="5470525" y="4648200"/>
          <p14:tracePt t="8457" x="5470525" y="4640263"/>
          <p14:tracePt t="8464" x="5494338" y="4594225"/>
          <p14:tracePt t="8473" x="5516563" y="4525963"/>
          <p14:tracePt t="8483" x="5562600" y="4457700"/>
          <p14:tracePt t="8499" x="5592763" y="4373563"/>
          <p14:tracePt t="8516" x="5630863" y="4313238"/>
          <p14:tracePt t="8532" x="5638800" y="4305300"/>
          <p14:tracePt t="8583" x="5638800" y="4327525"/>
          <p14:tracePt t="8591" x="5638800" y="4397375"/>
          <p14:tracePt t="8600" x="5661025" y="4473575"/>
          <p14:tracePt t="8616" x="5676900" y="4541838"/>
          <p14:tracePt t="8632" x="5692775" y="4549775"/>
          <p14:tracePt t="8679" x="5699125" y="4549775"/>
          <p14:tracePt t="8688" x="5707063" y="4549775"/>
          <p14:tracePt t="8699" x="5715000" y="4549775"/>
          <p14:tracePt t="8716" x="5715000" y="4533900"/>
          <p14:tracePt t="8732" x="5730875" y="4511675"/>
          <p14:tracePt t="8801" x="5745163" y="4503738"/>
          <p14:tracePt t="8807" x="5753100" y="4503738"/>
          <p14:tracePt t="8816" x="5775325" y="4503738"/>
          <p14:tracePt t="8832" x="5829300" y="4503738"/>
          <p14:tracePt t="8849" x="5883275" y="4503738"/>
          <p14:tracePt t="8866" x="5905500" y="4503738"/>
          <p14:tracePt t="9016" x="5921375" y="4503738"/>
          <p14:tracePt t="9040" x="5935663" y="4495800"/>
          <p14:tracePt t="9048" x="5943600" y="4487863"/>
          <p14:tracePt t="9056" x="5951538" y="4479925"/>
          <p14:tracePt t="9066" x="5965825" y="4473575"/>
          <p14:tracePt t="9083" x="5973763" y="4465638"/>
          <p14:tracePt t="9904" x="5997575" y="4465638"/>
          <p14:tracePt t="9912" x="6096000" y="4457700"/>
          <p14:tracePt t="9920" x="6180138" y="4435475"/>
          <p14:tracePt t="9933" x="6240463" y="4411663"/>
          <p14:tracePt t="9950" x="6346825" y="4381500"/>
          <p14:tracePt t="9967" x="6477000" y="4327525"/>
          <p14:tracePt t="9983" x="6507163" y="4321175"/>
          <p14:tracePt t="10256" x="6515100" y="4321175"/>
          <p14:tracePt t="10264" x="6545263" y="4321175"/>
          <p14:tracePt t="10272" x="6569075" y="4321175"/>
          <p14:tracePt t="10283" x="6607175" y="4321175"/>
          <p14:tracePt t="10300" x="6683375" y="4351338"/>
          <p14:tracePt t="10317" x="6735763" y="4373563"/>
          <p14:tracePt t="10333" x="6759575" y="4389438"/>
          <p14:tracePt t="10350" x="6765925" y="4397375"/>
          <p14:tracePt t="10367" x="6773863" y="4403725"/>
          <p14:tracePt t="10440" x="6765925" y="4427538"/>
          <p14:tracePt t="10449" x="6759575" y="4435475"/>
          <p14:tracePt t="10456" x="6759575" y="4449763"/>
          <p14:tracePt t="10467" x="6743700" y="4465638"/>
          <p14:tracePt t="10483" x="6727825" y="4495800"/>
          <p14:tracePt t="10500" x="6713538" y="4525963"/>
          <p14:tracePt t="10517" x="6705600" y="4533900"/>
          <p14:tracePt t="24816" x="6689725" y="4533900"/>
          <p14:tracePt t="24824" x="6629400" y="4533900"/>
          <p14:tracePt t="24834" x="6537325" y="4525963"/>
          <p14:tracePt t="24840" x="6446838" y="4525963"/>
          <p14:tracePt t="24855" x="6302375" y="4549775"/>
          <p14:tracePt t="24872" x="6240463" y="4549775"/>
          <p14:tracePt t="24889" x="6218238" y="4549775"/>
          <p14:tracePt t="24952" x="6210300" y="4549775"/>
          <p14:tracePt t="24960" x="6202363" y="4541838"/>
          <p14:tracePt t="24972" x="6172200" y="4533900"/>
          <p14:tracePt t="24989" x="6142038" y="4503738"/>
          <p14:tracePt t="25064" x="6118225" y="4511675"/>
          <p14:tracePt t="25074" x="6073775" y="4579938"/>
          <p14:tracePt t="25080" x="6027738" y="4640263"/>
          <p14:tracePt t="25089" x="5973763" y="4702175"/>
          <p14:tracePt t="25105" x="5921375" y="4740275"/>
          <p14:tracePt t="25138" x="5913438" y="4740275"/>
          <p14:tracePt t="25156" x="5913438" y="4708525"/>
          <p14:tracePt t="25172" x="5951538" y="4572000"/>
          <p14:tracePt t="25188" x="5965825" y="4525963"/>
          <p14:tracePt t="25205" x="5981700" y="4511675"/>
          <p14:tracePt t="25255" x="5965825" y="4541838"/>
          <p14:tracePt t="25263" x="5959475" y="4556125"/>
          <p14:tracePt t="25272" x="5943600" y="4564063"/>
          <p14:tracePt t="25343" x="5951538" y="4556125"/>
          <p14:tracePt t="25408" x="5943600" y="4556125"/>
          <p14:tracePt t="25416" x="5927725" y="4556125"/>
          <p14:tracePt t="25424" x="5913438" y="4556125"/>
          <p14:tracePt t="25456" x="5913438" y="4564063"/>
          <p14:tracePt t="25464" x="5921375" y="4564063"/>
          <p14:tracePt t="25473" x="5943600" y="4572000"/>
          <p14:tracePt t="25489" x="5997575" y="4572000"/>
          <p14:tracePt t="25505" x="6027738" y="4587875"/>
          <p14:tracePt t="25539" x="6035675" y="4594225"/>
          <p14:tracePt t="25556" x="5951538" y="4602163"/>
          <p14:tracePt t="25573" x="5402263" y="4625975"/>
          <p14:tracePt t="25577" x="5135563" y="4625975"/>
          <p14:tracePt t="25589" x="4991100" y="4625975"/>
          <p14:tracePt t="25606" x="4860925" y="4632325"/>
          <p14:tracePt t="25639" x="4868863" y="4640263"/>
          <p14:tracePt t="25656" x="5121275" y="4648200"/>
          <p14:tracePt t="25673" x="5394325" y="4678363"/>
          <p14:tracePt t="25689" x="5426075" y="4694238"/>
          <p14:tracePt t="25705" x="5394325" y="4708525"/>
          <p14:tracePt t="25722" x="4991100" y="4816475"/>
          <p14:tracePt t="25739" x="4160838" y="4860925"/>
          <p14:tracePt t="25756" x="3390900" y="4884738"/>
          <p14:tracePt t="25773" x="2873375" y="4884738"/>
          <p14:tracePt t="25789" x="2636838" y="4876800"/>
          <p14:tracePt t="25806" x="2560638" y="4846638"/>
          <p14:tracePt t="25823" x="2560638" y="4838700"/>
          <p14:tracePt t="25856" x="2560638" y="4822825"/>
          <p14:tracePt t="25873" x="2560638" y="4778375"/>
          <p14:tracePt t="25889" x="2574925" y="4686300"/>
          <p14:tracePt t="25906" x="2598738" y="4556125"/>
          <p14:tracePt t="25922" x="2644775" y="4411663"/>
          <p14:tracePt t="25939" x="2697163" y="4251325"/>
          <p14:tracePt t="25956" x="2797175" y="4068763"/>
          <p14:tracePt t="25972" x="2879725" y="3908425"/>
          <p14:tracePt t="25989" x="2979738" y="3787775"/>
          <p14:tracePt t="26006" x="3063875" y="3717925"/>
          <p14:tracePt t="26023" x="3192463" y="3657600"/>
          <p14:tracePt t="26039" x="3336925" y="3657600"/>
          <p14:tracePt t="26056" x="3551238" y="3657600"/>
          <p14:tracePt t="26074" x="3924300" y="3687763"/>
          <p14:tracePt t="26089" x="4343400" y="3756025"/>
          <p14:tracePt t="26106" x="4838700" y="3825875"/>
          <p14:tracePt t="26122" x="5295900" y="3825875"/>
          <p14:tracePt t="26139" x="5668963" y="3825875"/>
          <p14:tracePt t="26156" x="5981700" y="3825875"/>
          <p14:tracePt t="26172" x="6194425" y="3856038"/>
          <p14:tracePt t="26191" x="6378575" y="3894138"/>
          <p14:tracePt t="26206" x="6400800" y="3902075"/>
          <p14:tracePt t="26223" x="6477000" y="3940175"/>
          <p14:tracePt t="26239" x="6591300" y="4022725"/>
          <p14:tracePt t="26256" x="6697663" y="4098925"/>
          <p14:tracePt t="26273" x="6865938" y="4191000"/>
          <p14:tracePt t="26289" x="7002463" y="4267200"/>
          <p14:tracePt t="26306" x="7140575" y="4351338"/>
          <p14:tracePt t="26322" x="7261225" y="4427538"/>
          <p14:tracePt t="26339" x="7375525" y="4503738"/>
          <p14:tracePt t="26356" x="7445375" y="4549775"/>
          <p14:tracePt t="26392" x="7451725" y="4556125"/>
          <p14:tracePt t="26408" x="7451725" y="4587875"/>
          <p14:tracePt t="26423" x="7383463" y="4694238"/>
          <p14:tracePt t="26439" x="7170738" y="4846638"/>
          <p14:tracePt t="26456" x="6819900" y="5089525"/>
          <p14:tracePt t="26473" x="6477000" y="5265738"/>
          <p14:tracePt t="26489" x="6057900" y="5402263"/>
          <p14:tracePt t="26507" x="5524500" y="5464175"/>
          <p14:tracePt t="26523" x="5006975" y="5478463"/>
          <p14:tracePt t="26539" x="4419600" y="5456238"/>
          <p14:tracePt t="26556" x="3794125" y="5364163"/>
          <p14:tracePt t="26574" x="3298825" y="5235575"/>
          <p14:tracePt t="26577" x="3116263" y="5189538"/>
          <p14:tracePt t="26589" x="2963863" y="5135563"/>
          <p14:tracePt t="26607" x="2713038" y="5067300"/>
          <p14:tracePt t="26623" x="2636838" y="5021263"/>
          <p14:tracePt t="26639" x="2613025" y="5013325"/>
          <p14:tracePt t="26656" x="2606675" y="5006975"/>
          <p14:tracePt t="26689" x="2606675" y="4968875"/>
          <p14:tracePt t="26706" x="2628900" y="4822825"/>
          <p14:tracePt t="26723" x="2689225" y="4632325"/>
          <p14:tracePt t="26739" x="2751138" y="4419600"/>
          <p14:tracePt t="26756" x="2789238" y="4237038"/>
          <p14:tracePt t="26773" x="2835275" y="4068763"/>
          <p14:tracePt t="26789" x="2865438" y="3916363"/>
          <p14:tracePt t="26806" x="2911475" y="3848100"/>
          <p14:tracePt t="26824" x="3009900" y="3794125"/>
          <p14:tracePt t="26839" x="3086100" y="3794125"/>
          <p14:tracePt t="26856" x="3581400" y="3771900"/>
          <p14:tracePt t="26874" x="4160838" y="3771900"/>
          <p14:tracePt t="26889" x="4762500" y="3771900"/>
          <p14:tracePt t="26906" x="5356225" y="3771900"/>
          <p14:tracePt t="26923" x="5837238" y="3756025"/>
          <p14:tracePt t="26940" x="6256338" y="3756025"/>
          <p14:tracePt t="26956" x="6499225" y="3756025"/>
          <p14:tracePt t="26973" x="6613525" y="3756025"/>
          <p14:tracePt t="26989" x="6637338" y="3756025"/>
          <p14:tracePt t="27007" x="6651625" y="3763963"/>
          <p14:tracePt t="27023" x="6667500" y="3771900"/>
          <p14:tracePt t="27039" x="6721475" y="3810000"/>
          <p14:tracePt t="27056" x="6835775" y="3916363"/>
          <p14:tracePt t="27074" x="6988175" y="4038600"/>
          <p14:tracePt t="27080" x="7070725" y="4114800"/>
          <p14:tracePt t="27089" x="7140575" y="4183063"/>
          <p14:tracePt t="27106" x="7337425" y="4343400"/>
          <p14:tracePt t="27123" x="7445375" y="4473575"/>
          <p14:tracePt t="27140" x="7527925" y="4594225"/>
          <p14:tracePt t="27156" x="7535863" y="4610100"/>
          <p14:tracePt t="27190" x="7535863" y="4640263"/>
          <p14:tracePt t="27207" x="7429500" y="4822825"/>
          <p14:tracePt t="27223" x="7337425" y="4892675"/>
          <p14:tracePt t="27240" x="6994525" y="5105400"/>
          <p14:tracePt t="27256" x="6645275" y="5257800"/>
          <p14:tracePt t="27274" x="6354763" y="5341938"/>
          <p14:tracePt t="27290" x="6019800" y="5380038"/>
          <p14:tracePt t="27306" x="5668963" y="5380038"/>
          <p14:tracePt t="27323" x="5189538" y="5380038"/>
          <p14:tracePt t="27340" x="4670425" y="5380038"/>
          <p14:tracePt t="27356" x="4076700" y="5318125"/>
          <p14:tracePt t="27373" x="3489325" y="5197475"/>
          <p14:tracePt t="27390" x="3009900" y="5067300"/>
          <p14:tracePt t="27407" x="2713038" y="4991100"/>
          <p14:tracePt t="27423" x="2697163" y="4983163"/>
          <p14:tracePt t="27440" x="2674938" y="4975225"/>
          <p14:tracePt t="27457" x="2674938" y="4968875"/>
          <p14:tracePt t="27473" x="2674938" y="4876800"/>
          <p14:tracePt t="27490" x="2720975" y="4732338"/>
          <p14:tracePt t="27506" x="2797175" y="4602163"/>
          <p14:tracePt t="27523" x="2895600" y="4441825"/>
          <p14:tracePt t="27540" x="2987675" y="4327525"/>
          <p14:tracePt t="27557" x="3048000" y="4275138"/>
          <p14:tracePt t="27574" x="3094038" y="4244975"/>
          <p14:tracePt t="27608" x="3101975" y="4244975"/>
        </p14:tracePtLst>
      </p14:laserTraceLst>
    </p:ext>
  </p:extLs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45628" y="1772878"/>
            <a:ext cx="9984827" cy="272074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/>
              <a:t>b. When quantity demanded is 2000, the marginal revenue will be:</a:t>
            </a:r>
          </a:p>
          <a:p>
            <a:pPr marL="457200" indent="-457200">
              <a:lnSpc>
                <a:spcPct val="130000"/>
              </a:lnSpc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/>
              <a:t>		R′(2000)	= – 0.04(2000) + 400</a:t>
            </a:r>
          </a:p>
          <a:p>
            <a:pPr marL="457200" indent="-457200">
              <a:lnSpc>
                <a:spcPct val="130000"/>
              </a:lnSpc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/>
              <a:t>			= 320</a:t>
            </a:r>
          </a:p>
          <a:p>
            <a:pPr marL="457200" indent="-457200">
              <a:spcBef>
                <a:spcPct val="50000"/>
              </a:spcBef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/>
              <a:t>	Thus, the actual revenue realized from the sale of the 200 1st loudspeaker system is approximately $320.</a:t>
            </a:r>
          </a:p>
        </p:txBody>
      </p:sp>
    </p:spTree>
    <p:extLst>
      <p:ext uri="{BB962C8B-B14F-4D97-AF65-F5344CB8AC3E}">
        <p14:creationId xmlns:p14="http://schemas.microsoft.com/office/powerpoint/2010/main" val="1715318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017"/>
    </mc:Choice>
    <mc:Fallback xmlns="">
      <p:transition advTm="50017"/>
    </mc:Fallback>
  </mc:AlternateContent>
  <p:extLst>
    <p:ext uri="{3A86A75C-4F4B-4683-9AE1-C65F6400EC91}">
      <p14:laserTraceLst xmlns:p14="http://schemas.microsoft.com/office/powerpoint/2010/main">
        <p14:tracePtLst>
          <p14:tracePt t="3906" x="3101975" y="4237038"/>
          <p14:tracePt t="3912" x="3101975" y="4229100"/>
          <p14:tracePt t="3919" x="3101975" y="4152900"/>
          <p14:tracePt t="3933" x="3116263" y="3902075"/>
          <p14:tracePt t="3950" x="3497263" y="3017838"/>
          <p14:tracePt t="3967" x="3970338" y="2773363"/>
          <p14:tracePt t="3983" x="4351338" y="2735263"/>
          <p14:tracePt t="4000" x="4495800" y="2689225"/>
          <p14:tracePt t="4017" x="4564063" y="2682875"/>
          <p14:tracePt t="4033" x="4594225" y="2682875"/>
          <p14:tracePt t="4080" x="4602163" y="2674938"/>
          <p14:tracePt t="4096" x="4632325" y="2674938"/>
          <p14:tracePt t="4103" x="4664075" y="2659063"/>
          <p14:tracePt t="4117" x="4708525" y="2636838"/>
          <p14:tracePt t="4133" x="4830763" y="2582863"/>
          <p14:tracePt t="4150" x="5021263" y="2498725"/>
          <p14:tracePt t="4167" x="5334000" y="2408238"/>
          <p14:tracePt t="4183" x="5883275" y="2232025"/>
          <p14:tracePt t="4201" x="6149975" y="2103438"/>
          <p14:tracePt t="4217" x="6264275" y="2041525"/>
          <p14:tracePt t="4272" x="6264275" y="2035175"/>
          <p14:tracePt t="4280" x="6256338" y="2035175"/>
          <p14:tracePt t="4304" x="6240463" y="2035175"/>
          <p14:tracePt t="4312" x="6232525" y="2073275"/>
          <p14:tracePt t="4320" x="6226175" y="2163763"/>
          <p14:tracePt t="4334" x="6202363" y="2263775"/>
          <p14:tracePt t="4350" x="6188075" y="2454275"/>
          <p14:tracePt t="4367" x="6149975" y="2667000"/>
          <p14:tracePt t="4383" x="6126163" y="2781300"/>
          <p14:tracePt t="4448" x="6111875" y="2781300"/>
          <p14:tracePt t="4456" x="6088063" y="2751138"/>
          <p14:tracePt t="4467" x="6049963" y="2713038"/>
          <p14:tracePt t="4483" x="5943600" y="2682875"/>
          <p14:tracePt t="4500" x="5775325" y="2644775"/>
          <p14:tracePt t="4517" x="5464175" y="2628900"/>
          <p14:tracePt t="4533" x="5203825" y="2628900"/>
          <p14:tracePt t="4551" x="5067300" y="2651125"/>
          <p14:tracePt t="4567" x="5045075" y="2667000"/>
          <p14:tracePt t="4880" x="5067300" y="2667000"/>
          <p14:tracePt t="4888" x="5165725" y="2667000"/>
          <p14:tracePt t="4900" x="5334000" y="2667000"/>
          <p14:tracePt t="4917" x="5889625" y="2667000"/>
          <p14:tracePt t="4933" x="6591300" y="2667000"/>
          <p14:tracePt t="4950" x="7764463" y="2590800"/>
          <p14:tracePt t="4967" x="8313738" y="2568575"/>
          <p14:tracePt t="4983" x="8466138" y="2544763"/>
          <p14:tracePt t="5000" x="8488363" y="2544763"/>
          <p14:tracePt t="5033" x="8374063" y="2544763"/>
          <p14:tracePt t="5050" x="7788275" y="2674938"/>
          <p14:tracePt t="5067" x="6789738" y="2865438"/>
          <p14:tracePt t="5083" x="5592763" y="3032125"/>
          <p14:tracePt t="5100" x="4283075" y="3162300"/>
          <p14:tracePt t="5117" x="3230563" y="3178175"/>
          <p14:tracePt t="5133" x="2667000" y="3184525"/>
          <p14:tracePt t="5150" x="2613025" y="3192463"/>
          <p14:tracePt t="5167" x="2613025" y="3208338"/>
          <p14:tracePt t="5183" x="3154363" y="3238500"/>
          <p14:tracePt t="5200" x="4038600" y="3238500"/>
          <p14:tracePt t="5217" x="4868863" y="3238500"/>
          <p14:tracePt t="5233" x="5372100" y="3260725"/>
          <p14:tracePt t="5250" x="5470525" y="3276600"/>
          <p14:tracePt t="5283" x="5440363" y="3298825"/>
          <p14:tracePt t="5300" x="5235575" y="3360738"/>
          <p14:tracePt t="5317" x="4899025" y="3406775"/>
          <p14:tracePt t="5333" x="4762500" y="3406775"/>
          <p14:tracePt t="5367" x="4830763" y="3406775"/>
          <p14:tracePt t="5383" x="5143500" y="3406775"/>
          <p14:tracePt t="5400" x="5584825" y="3390900"/>
          <p14:tracePt t="5417" x="5821363" y="3390900"/>
          <p14:tracePt t="5433" x="5845175" y="3390900"/>
          <p14:tracePt t="5467" x="5699125" y="3375025"/>
          <p14:tracePt t="5484" x="5326063" y="3375025"/>
          <p14:tracePt t="5501" x="5037138" y="3375025"/>
          <p14:tracePt t="5517" x="4975225" y="3375025"/>
          <p14:tracePt t="5534" x="4975225" y="3368675"/>
          <p14:tracePt t="5600" x="4914900" y="3368675"/>
          <p14:tracePt t="5608" x="4792663" y="3368675"/>
          <p14:tracePt t="5617" x="4648200" y="3368675"/>
          <p14:tracePt t="5634" x="4449763" y="3368675"/>
          <p14:tracePt t="5651" x="4365625" y="3352800"/>
          <p14:tracePt t="5667" x="4359275" y="3352800"/>
          <p14:tracePt t="5700" x="4351338" y="3344863"/>
          <p14:tracePt t="5760" x="4351338" y="3336925"/>
          <p14:tracePt t="5768" x="4343400" y="3322638"/>
          <p14:tracePt t="5776" x="4297363" y="3314700"/>
          <p14:tracePt t="5784" x="4259263" y="3298825"/>
          <p14:tracePt t="5801" x="4206875" y="3276600"/>
          <p14:tracePt t="5817" x="4198938" y="3268663"/>
          <p14:tracePt t="5834" x="4198938" y="3254375"/>
          <p14:tracePt t="5851" x="4198938" y="3216275"/>
          <p14:tracePt t="5867" x="4198938" y="3140075"/>
          <p14:tracePt t="5884" x="4206875" y="3048000"/>
          <p14:tracePt t="5901" x="4289425" y="2903538"/>
          <p14:tracePt t="5917" x="4479925" y="2713038"/>
          <p14:tracePt t="5934" x="4746625" y="2536825"/>
          <p14:tracePt t="5951" x="5067300" y="2416175"/>
          <p14:tracePt t="5967" x="5502275" y="2346325"/>
          <p14:tracePt t="5984" x="5684838" y="2346325"/>
          <p14:tracePt t="6001" x="5813425" y="2378075"/>
          <p14:tracePt t="6017" x="5951538" y="2468563"/>
          <p14:tracePt t="6034" x="6088063" y="2659063"/>
          <p14:tracePt t="6051" x="6149975" y="2857500"/>
          <p14:tracePt t="6067" x="6149975" y="3108325"/>
          <p14:tracePt t="6084" x="6103938" y="3314700"/>
          <p14:tracePt t="6087" x="5997575" y="3482975"/>
          <p14:tracePt t="6101" x="5897563" y="3581400"/>
          <p14:tracePt t="6117" x="5630863" y="3687763"/>
          <p14:tracePt t="6135" x="5197475" y="3717925"/>
          <p14:tracePt t="6151" x="4808538" y="3603625"/>
          <p14:tracePt t="6167" x="4473575" y="3451225"/>
          <p14:tracePt t="6184" x="4343400" y="3306763"/>
          <p14:tracePt t="6201" x="4343400" y="3254375"/>
          <p14:tracePt t="6217" x="4419600" y="3162300"/>
          <p14:tracePt t="6234" x="4648200" y="3048000"/>
          <p14:tracePt t="6251" x="5045075" y="2941638"/>
          <p14:tracePt t="6267" x="5494338" y="2887663"/>
          <p14:tracePt t="6284" x="5829300" y="2887663"/>
          <p14:tracePt t="6301" x="5959475" y="2911475"/>
          <p14:tracePt t="6318" x="5973763" y="2971800"/>
          <p14:tracePt t="6334" x="5935663" y="3170238"/>
          <p14:tracePt t="6352" x="5364163" y="3497263"/>
          <p14:tracePt t="6367" x="4740275" y="3619500"/>
          <p14:tracePt t="6384" x="4130675" y="3619500"/>
          <p14:tracePt t="6401" x="3619500" y="3475038"/>
          <p14:tracePt t="6417" x="3390900" y="3352800"/>
          <p14:tracePt t="6434" x="3390900" y="3322638"/>
          <p14:tracePt t="6451" x="3482975" y="3254375"/>
          <p14:tracePt t="6467" x="3771900" y="3162300"/>
          <p14:tracePt t="6484" x="4160838" y="3070225"/>
          <p14:tracePt t="6501" x="4465638" y="3032125"/>
          <p14:tracePt t="6519" x="4618038" y="3032125"/>
          <p14:tracePt t="6534" x="4625975" y="3032125"/>
          <p14:tracePt t="6567" x="4618038" y="3040063"/>
          <p14:tracePt t="6584" x="4579938" y="3055938"/>
        </p14:tracePtLst>
      </p14:laserTraceLst>
    </p:ext>
  </p:extLs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14365" y="1704850"/>
            <a:ext cx="10058400" cy="36686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96875" indent="-396875">
              <a:tabLst>
                <a:tab pos="2976563" algn="r"/>
                <a:tab pos="3089275" algn="l"/>
              </a:tabLst>
              <a:defRPr/>
            </a:pPr>
            <a:r>
              <a:rPr lang="en-US" altLang="en-US" sz="2800" dirty="0"/>
              <a:t>Continuing with the last example, suppose the total cost (in dollars) of producing x units of the Acrosonic model F loudspeaker system is  </a:t>
            </a:r>
          </a:p>
          <a:p>
            <a:pPr marL="396875" indent="-396875">
              <a:lnSpc>
                <a:spcPct val="120000"/>
              </a:lnSpc>
              <a:tabLst>
                <a:tab pos="2976563" algn="r"/>
                <a:tab pos="3089275" algn="l"/>
              </a:tabLst>
              <a:defRPr/>
            </a:pPr>
            <a:r>
              <a:rPr lang="en-US" altLang="en-US" sz="2800" dirty="0"/>
              <a:t>		C(x) 	= 100x + 200,000</a:t>
            </a:r>
          </a:p>
          <a:p>
            <a:pPr marL="396875" indent="-396875">
              <a:lnSpc>
                <a:spcPct val="120000"/>
              </a:lnSpc>
              <a:tabLst>
                <a:tab pos="2976563" algn="r"/>
                <a:tab pos="3089275" algn="l"/>
              </a:tabLst>
              <a:defRPr/>
            </a:pPr>
            <a:endParaRPr lang="en-US" altLang="en-US" sz="2800" dirty="0"/>
          </a:p>
          <a:p>
            <a:pPr marL="854075" lvl="1" indent="-342900">
              <a:lnSpc>
                <a:spcPct val="120000"/>
              </a:lnSpc>
              <a:buFont typeface="Wingdings" panose="05000000000000000000" pitchFamily="2" charset="2"/>
              <a:buAutoNum type="alphaLcPeriod"/>
              <a:tabLst>
                <a:tab pos="2976563" algn="r"/>
                <a:tab pos="3089275" algn="l"/>
              </a:tabLst>
              <a:defRPr/>
            </a:pPr>
            <a:r>
              <a:rPr lang="en-US" altLang="en-US" sz="2800" dirty="0"/>
              <a:t>Find the profit function P.</a:t>
            </a:r>
          </a:p>
          <a:p>
            <a:pPr marL="854075" lvl="1" indent="-342900">
              <a:lnSpc>
                <a:spcPct val="80000"/>
              </a:lnSpc>
              <a:buFont typeface="Wingdings" panose="05000000000000000000" pitchFamily="2" charset="2"/>
              <a:buAutoNum type="alphaLcPeriod"/>
              <a:tabLst>
                <a:tab pos="2976563" algn="r"/>
                <a:tab pos="3089275" algn="l"/>
              </a:tabLst>
              <a:defRPr/>
            </a:pPr>
            <a:r>
              <a:rPr lang="en-US" altLang="en-US" sz="2800" dirty="0"/>
              <a:t>Find the marginal profit function P′.</a:t>
            </a:r>
          </a:p>
          <a:p>
            <a:pPr marL="854075" lvl="1" indent="-342900">
              <a:lnSpc>
                <a:spcPct val="90000"/>
              </a:lnSpc>
              <a:buFont typeface="Wingdings" panose="05000000000000000000" pitchFamily="2" charset="2"/>
              <a:buAutoNum type="alphaLcPeriod"/>
              <a:tabLst>
                <a:tab pos="2976563" algn="r"/>
                <a:tab pos="3089275" algn="l"/>
              </a:tabLst>
              <a:defRPr/>
            </a:pPr>
            <a:r>
              <a:rPr lang="en-US" altLang="en-US" sz="2800" dirty="0"/>
              <a:t>Compute P′ (2000) and interpret the result.</a:t>
            </a:r>
          </a:p>
        </p:txBody>
      </p:sp>
    </p:spTree>
    <p:extLst>
      <p:ext uri="{BB962C8B-B14F-4D97-AF65-F5344CB8AC3E}">
        <p14:creationId xmlns:p14="http://schemas.microsoft.com/office/powerpoint/2010/main" val="4120557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9455"/>
    </mc:Choice>
    <mc:Fallback xmlns="">
      <p:transition advTm="29455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262952" y="1628673"/>
            <a:ext cx="10047890" cy="4789003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96875" indent="-396875">
              <a:buFont typeface="Wingdings" panose="05000000000000000000" pitchFamily="2" charset="2"/>
              <a:buAutoNum type="alphaLcPeriod"/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From last example we know that the revenue function is</a:t>
            </a:r>
          </a:p>
          <a:p>
            <a:pPr marL="396875" indent="-396875">
              <a:lnSpc>
                <a:spcPct val="13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	</a:t>
            </a:r>
          </a:p>
          <a:p>
            <a:pPr marL="396875" indent="-396875">
              <a:lnSpc>
                <a:spcPct val="13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Profit is the difference between total revenue and total cost, so the profit function is</a:t>
            </a:r>
          </a:p>
          <a:p>
            <a:pPr marL="396875" indent="-396875">
              <a:lnSpc>
                <a:spcPct val="12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	 P(x)	= R(x) – C(x)</a:t>
            </a:r>
          </a:p>
          <a:p>
            <a:pPr marL="396875" indent="-396875">
              <a:lnSpc>
                <a:spcPct val="120000"/>
              </a:lnSpc>
              <a:tabLst>
                <a:tab pos="2976563" algn="r"/>
                <a:tab pos="3027363" algn="l"/>
              </a:tabLst>
              <a:defRPr/>
            </a:pPr>
            <a:endParaRPr lang="en-US" altLang="en-US" sz="2800" dirty="0"/>
          </a:p>
          <a:p>
            <a:pPr marL="396875" indent="-396875">
              <a:lnSpc>
                <a:spcPct val="120000"/>
              </a:lnSpc>
              <a:tabLst>
                <a:tab pos="2976563" algn="r"/>
                <a:tab pos="3027363" algn="l"/>
              </a:tabLst>
              <a:defRPr/>
            </a:pPr>
            <a:endParaRPr lang="en-US" altLang="en-US" sz="2800" dirty="0"/>
          </a:p>
          <a:p>
            <a:pPr marL="396875" indent="-396875">
              <a:lnSpc>
                <a:spcPct val="12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	</a:t>
            </a:r>
          </a:p>
          <a:p>
            <a:pPr marL="396875" indent="-396875">
              <a:lnSpc>
                <a:spcPct val="12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		</a:t>
            </a: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19689823"/>
              </p:ext>
            </p:extLst>
          </p:nvPr>
        </p:nvGraphicFramePr>
        <p:xfrm>
          <a:off x="3919154" y="2170524"/>
          <a:ext cx="3613150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549080" imgH="253800" progId="Equation.DSMT4">
                  <p:embed/>
                </p:oleObj>
              </mc:Choice>
              <mc:Fallback>
                <p:oleObj name="Equation" r:id="rId4" imgW="1549080" imgH="25380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9154" y="2170524"/>
                        <a:ext cx="3613150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82870392"/>
              </p:ext>
            </p:extLst>
          </p:nvPr>
        </p:nvGraphicFramePr>
        <p:xfrm>
          <a:off x="2790801" y="4336761"/>
          <a:ext cx="6575425" cy="1870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2819160" imgH="799920" progId="Equation.DSMT4">
                  <p:embed/>
                </p:oleObj>
              </mc:Choice>
              <mc:Fallback>
                <p:oleObj name="Equation" r:id="rId6" imgW="2819160" imgH="79992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90801" y="4336761"/>
                        <a:ext cx="6575425" cy="1870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732546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4827"/>
    </mc:Choice>
    <mc:Fallback xmlns="">
      <p:transition advTm="748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2849" x="441325" y="5303838"/>
          <p14:tracePt t="5683" x="503238" y="5273675"/>
          <p14:tracePt t="5690" x="669925" y="5203825"/>
          <p14:tracePt t="5700" x="876300" y="5159375"/>
          <p14:tracePt t="5717" x="1570038" y="4999038"/>
          <p14:tracePt t="5734" x="2247900" y="4899025"/>
          <p14:tracePt t="5750" x="2911475" y="4816475"/>
          <p14:tracePt t="5767" x="3306763" y="4816475"/>
          <p14:tracePt t="5783" x="3459163" y="4816475"/>
          <p14:tracePt t="5800" x="3475038" y="4816475"/>
          <p14:tracePt t="5851" x="3459163" y="4816475"/>
          <p14:tracePt t="5867" x="3451225" y="4816475"/>
          <p14:tracePt t="5891" x="3444875" y="4816475"/>
          <p14:tracePt t="6555" x="3444875" y="4808538"/>
          <p14:tracePt t="6563" x="3581400" y="4724400"/>
          <p14:tracePt t="6571" x="3787775" y="4610100"/>
          <p14:tracePt t="6584" x="3932238" y="4503738"/>
          <p14:tracePt t="6600" x="4152900" y="4335463"/>
          <p14:tracePt t="6617" x="4289425" y="4213225"/>
          <p14:tracePt t="6635" x="4479925" y="4008438"/>
          <p14:tracePt t="6650" x="4556125" y="3894138"/>
          <p14:tracePt t="6667" x="4618038" y="3810000"/>
          <p14:tracePt t="6684" x="4648200" y="3717925"/>
          <p14:tracePt t="6700" x="4670425" y="3649663"/>
          <p14:tracePt t="6717" x="4670425" y="3603625"/>
          <p14:tracePt t="6734" x="4686300" y="3543300"/>
          <p14:tracePt t="6750" x="4694238" y="3444875"/>
          <p14:tracePt t="6767" x="4694238" y="3421063"/>
          <p14:tracePt t="6784" x="4702175" y="3406775"/>
          <p14:tracePt t="6800" x="4702175" y="3390900"/>
          <p14:tracePt t="6817" x="4708525" y="3382963"/>
          <p14:tracePt t="6834" x="4716463" y="3368675"/>
          <p14:tracePt t="6850" x="4724400" y="3330575"/>
          <p14:tracePt t="6867" x="4724400" y="3292475"/>
          <p14:tracePt t="6884" x="4740275" y="3260725"/>
          <p14:tracePt t="6900" x="4740275" y="3230563"/>
          <p14:tracePt t="6917" x="4740275" y="3208338"/>
          <p14:tracePt t="6934" x="4746625" y="3146425"/>
          <p14:tracePt t="6950" x="4754563" y="3032125"/>
          <p14:tracePt t="6967" x="4754563" y="2941638"/>
          <p14:tracePt t="6984" x="4754563" y="2849563"/>
          <p14:tracePt t="7001" x="4770438" y="2797175"/>
          <p14:tracePt t="7017" x="4778375" y="2773363"/>
          <p14:tracePt t="14627" x="4800600" y="2765425"/>
          <p14:tracePt t="14635" x="4906963" y="2651125"/>
          <p14:tracePt t="14643" x="5051425" y="2408238"/>
          <p14:tracePt t="14653" x="5189538" y="2217738"/>
          <p14:tracePt t="14670" x="5372100" y="2041525"/>
          <p14:tracePt t="14687" x="5402263" y="2035175"/>
          <p14:tracePt t="14732" x="5410200" y="2027238"/>
          <p14:tracePt t="14738" x="5426075" y="2027238"/>
          <p14:tracePt t="14754" x="5494338" y="2019300"/>
          <p14:tracePt t="14770" x="5516563" y="2019300"/>
          <p14:tracePt t="14883" x="5524500" y="2019300"/>
          <p14:tracePt t="14891" x="5524500" y="2065338"/>
          <p14:tracePt t="14903" x="5524500" y="2171700"/>
          <p14:tracePt t="14920" x="5524500" y="2370138"/>
          <p14:tracePt t="14937" x="5524500" y="2522538"/>
          <p14:tracePt t="14954" x="5494338" y="2644775"/>
          <p14:tracePt t="14970" x="5478463" y="2667000"/>
          <p14:tracePt t="15091" x="5478463" y="2674938"/>
          <p14:tracePt t="15100" x="5478463" y="2682875"/>
          <p14:tracePt t="15106" x="5478463" y="2697163"/>
          <p14:tracePt t="15120" x="5478463" y="2705100"/>
          <p14:tracePt t="15235" x="5470525" y="2697163"/>
          <p14:tracePt t="15243" x="5464175" y="2674938"/>
          <p14:tracePt t="15253" x="5456238" y="2667000"/>
          <p14:tracePt t="15270" x="5440363" y="2644775"/>
          <p14:tracePt t="15403" x="5432425" y="2636838"/>
          <p14:tracePt t="15475" x="5418138" y="2636838"/>
          <p14:tracePt t="15483" x="5402263" y="2636838"/>
          <p14:tracePt t="15499" x="5380038" y="2628900"/>
          <p14:tracePt t="15515" x="5364163" y="2620963"/>
          <p14:tracePt t="15531" x="5356225" y="2620963"/>
          <p14:tracePt t="15668" x="5364163" y="2620963"/>
          <p14:tracePt t="15674" x="5380038" y="2620963"/>
          <p14:tracePt t="15690" x="5394325" y="2620963"/>
          <p14:tracePt t="15704" x="5418138" y="2620963"/>
          <p14:tracePt t="15720" x="5432425" y="2620963"/>
          <p14:tracePt t="15737" x="5448300" y="2613025"/>
          <p14:tracePt t="15819" x="5456238" y="2613025"/>
          <p14:tracePt t="15827" x="5470525" y="2613025"/>
          <p14:tracePt t="15837" x="5502275" y="2613025"/>
          <p14:tracePt t="15854" x="5578475" y="2613025"/>
          <p14:tracePt t="15870" x="5668963" y="2628900"/>
          <p14:tracePt t="15887" x="5745163" y="2636838"/>
          <p14:tracePt t="15904" x="5761038" y="2644775"/>
          <p14:tracePt t="16091" x="5799138" y="2651125"/>
          <p14:tracePt t="16099" x="5821363" y="2651125"/>
          <p14:tracePt t="16106" x="5851525" y="2651125"/>
          <p14:tracePt t="16120" x="5883275" y="2651125"/>
          <p14:tracePt t="16138" x="5921375" y="2651125"/>
          <p14:tracePt t="16579" x="5927725" y="2651125"/>
          <p14:tracePt t="16740" x="5943600" y="2644775"/>
          <p14:tracePt t="16747" x="5965825" y="2620963"/>
          <p14:tracePt t="16755" x="6003925" y="2613025"/>
          <p14:tracePt t="16771" x="6049963" y="2606675"/>
          <p14:tracePt t="16787" x="6065838" y="2598738"/>
          <p14:tracePt t="16859" x="6073775" y="2598738"/>
          <p14:tracePt t="16867" x="6080125" y="2598738"/>
          <p14:tracePt t="16875" x="6111875" y="2598738"/>
          <p14:tracePt t="16887" x="6149975" y="2598738"/>
          <p14:tracePt t="16904" x="6256338" y="2598738"/>
          <p14:tracePt t="16921" x="6362700" y="2598738"/>
          <p14:tracePt t="16938" x="6454775" y="2590800"/>
          <p14:tracePt t="16954" x="6469063" y="2582863"/>
          <p14:tracePt t="17027" x="6484938" y="2582863"/>
          <p14:tracePt t="17035" x="6515100" y="2582863"/>
          <p14:tracePt t="17042" x="6561138" y="2574925"/>
          <p14:tracePt t="17054" x="6607175" y="2574925"/>
          <p14:tracePt t="17071" x="6697663" y="2574925"/>
          <p14:tracePt t="17087" x="6781800" y="2574925"/>
          <p14:tracePt t="17090" x="6811963" y="2574925"/>
          <p14:tracePt t="17104" x="6858000" y="2574925"/>
          <p14:tracePt t="17121" x="6896100" y="2574925"/>
          <p14:tracePt t="17138" x="6926263" y="2574925"/>
          <p14:tracePt t="17203" x="6942138" y="2574925"/>
          <p14:tracePt t="17211" x="6972300" y="2574925"/>
          <p14:tracePt t="17221" x="7010400" y="2574925"/>
          <p14:tracePt t="17237" x="7132638" y="2574925"/>
          <p14:tracePt t="17254" x="7254875" y="2590800"/>
          <p14:tracePt t="17271" x="7375525" y="2613025"/>
          <p14:tracePt t="17287" x="7407275" y="2620963"/>
          <p14:tracePt t="17304" x="7413625" y="2620963"/>
          <p14:tracePt t="17475" x="7421563" y="2620963"/>
          <p14:tracePt t="17483" x="7445375" y="2620963"/>
          <p14:tracePt t="17490" x="7459663" y="2636838"/>
          <p14:tracePt t="17504" x="7475538" y="2636838"/>
          <p14:tracePt t="17522" x="7543800" y="2651125"/>
          <p14:tracePt t="17538" x="7566025" y="2651125"/>
          <p14:tracePt t="17554" x="7589838" y="2659063"/>
          <p14:tracePt t="17907" x="7573963" y="2659063"/>
          <p14:tracePt t="17915" x="7551738" y="2659063"/>
          <p14:tracePt t="17922" x="7527925" y="2659063"/>
          <p14:tracePt t="17938" x="7497763" y="2644775"/>
          <p14:tracePt t="17954" x="7323138" y="2598738"/>
          <p14:tracePt t="17971" x="7216775" y="2568575"/>
          <p14:tracePt t="17988" x="7124700" y="2552700"/>
          <p14:tracePt t="18004" x="7032625" y="2552700"/>
          <p14:tracePt t="18021" x="6988175" y="2552700"/>
          <p14:tracePt t="18038" x="6950075" y="2552700"/>
          <p14:tracePt t="18054" x="6942138" y="2552700"/>
          <p14:tracePt t="18088" x="6934200" y="2552700"/>
          <p14:tracePt t="18104" x="6926263" y="2552700"/>
          <p14:tracePt t="18122" x="6911975" y="2544763"/>
          <p14:tracePt t="18138" x="6904038" y="2544763"/>
          <p14:tracePt t="18154" x="6896100" y="2536825"/>
          <p14:tracePt t="18171" x="6880225" y="2530475"/>
          <p14:tracePt t="18188" x="6850063" y="2530475"/>
          <p14:tracePt t="18204" x="6797675" y="2522538"/>
          <p14:tracePt t="18221" x="6727825" y="2522538"/>
          <p14:tracePt t="18238" x="6713538" y="2522538"/>
          <p14:tracePt t="18347" x="6727825" y="2530475"/>
          <p14:tracePt t="18355" x="6759575" y="2530475"/>
          <p14:tracePt t="18363" x="6773863" y="2536825"/>
          <p14:tracePt t="18371" x="6811963" y="2544763"/>
          <p14:tracePt t="18388" x="6873875" y="2544763"/>
          <p14:tracePt t="18405" x="6942138" y="2560638"/>
          <p14:tracePt t="18421" x="7018338" y="2560638"/>
          <p14:tracePt t="18438" x="7078663" y="2552700"/>
          <p14:tracePt t="18455" x="7102475" y="2552700"/>
          <p14:tracePt t="18507" x="7116763" y="2552700"/>
          <p14:tracePt t="18515" x="7132638" y="2552700"/>
          <p14:tracePt t="18523" x="7140575" y="2552700"/>
          <p14:tracePt t="18538" x="7185025" y="2552700"/>
          <p14:tracePt t="18555" x="7246938" y="2560638"/>
          <p14:tracePt t="18571" x="7315200" y="2568575"/>
          <p14:tracePt t="18588" x="7407275" y="2574925"/>
          <p14:tracePt t="18605" x="7451725" y="2582863"/>
          <p14:tracePt t="18621" x="7483475" y="2590800"/>
          <p14:tracePt t="18716" x="7483475" y="2598738"/>
          <p14:tracePt t="18779" x="7483475" y="2606675"/>
          <p14:tracePt t="18787" x="7483475" y="2644775"/>
          <p14:tracePt t="18795" x="7483475" y="2697163"/>
          <p14:tracePt t="18805" x="7483475" y="2720975"/>
          <p14:tracePt t="18821" x="7483475" y="2789238"/>
          <p14:tracePt t="18838" x="7445375" y="2911475"/>
          <p14:tracePt t="18855" x="7353300" y="3032125"/>
          <p14:tracePt t="18871" x="7239000" y="3192463"/>
          <p14:tracePt t="18888" x="6964363" y="3489325"/>
          <p14:tracePt t="18905" x="6607175" y="3886200"/>
          <p14:tracePt t="18922" x="5829300" y="4602163"/>
          <p14:tracePt t="18938" x="5426075" y="4930775"/>
          <p14:tracePt t="18955" x="5173663" y="5097463"/>
          <p14:tracePt t="18972" x="5059363" y="5159375"/>
          <p14:tracePt t="18988" x="5037138" y="5165725"/>
          <p14:tracePt t="19021" x="5013325" y="5165725"/>
          <p14:tracePt t="19038" x="4968875" y="5121275"/>
          <p14:tracePt t="19055" x="4899025" y="5059363"/>
          <p14:tracePt t="19071" x="4816475" y="5029200"/>
          <p14:tracePt t="19088" x="4762500" y="5021263"/>
          <p14:tracePt t="19091" x="4740275" y="5021263"/>
          <p14:tracePt t="19105" x="4724400" y="5021263"/>
          <p14:tracePt t="19122" x="4694238" y="5029200"/>
          <p14:tracePt t="19138" x="4664075" y="5089525"/>
          <p14:tracePt t="19155" x="4656138" y="5151438"/>
          <p14:tracePt t="19172" x="4640263" y="5257800"/>
          <p14:tracePt t="19188" x="4618038" y="5326063"/>
          <p14:tracePt t="19205" x="4618038" y="5356225"/>
          <p14:tracePt t="19222" x="4618038" y="5372100"/>
          <p14:tracePt t="19387" x="4618038" y="5380038"/>
          <p14:tracePt t="19395" x="4648200" y="5380038"/>
          <p14:tracePt t="19405" x="4686300" y="5380038"/>
          <p14:tracePt t="19422" x="4708525" y="5380038"/>
          <p14:tracePt t="19438" x="4716463" y="5372100"/>
          <p14:tracePt t="19455" x="4732338" y="5372100"/>
          <p14:tracePt t="19472" x="4740275" y="5364163"/>
          <p14:tracePt t="19579" x="4732338" y="5356225"/>
          <p14:tracePt t="19589" x="4716463" y="5349875"/>
          <p14:tracePt t="19595" x="4708525" y="5349875"/>
          <p14:tracePt t="19605" x="4686300" y="5341938"/>
          <p14:tracePt t="19622" x="4640263" y="5318125"/>
          <p14:tracePt t="19638" x="4602163" y="5280025"/>
          <p14:tracePt t="19655" x="4594225" y="5219700"/>
          <p14:tracePt t="19672" x="4594225" y="5051425"/>
          <p14:tracePt t="19688" x="4602163" y="4854575"/>
          <p14:tracePt t="19705" x="4640263" y="4708525"/>
          <p14:tracePt t="19722" x="4664075" y="4640263"/>
          <p14:tracePt t="19738" x="4664075" y="4610100"/>
          <p14:tracePt t="19755" x="4664075" y="4602163"/>
          <p14:tracePt t="19772" x="4664075" y="4587875"/>
          <p14:tracePt t="19788" x="4640263" y="4579938"/>
          <p14:tracePt t="19805" x="4625975" y="4579938"/>
          <p14:tracePt t="20011" x="4618038" y="4579938"/>
          <p14:tracePt t="20043" x="4618038" y="4587875"/>
          <p14:tracePt t="20051" x="4602163" y="4610100"/>
          <p14:tracePt t="20058" x="4594225" y="4625975"/>
          <p14:tracePt t="20072" x="4594225" y="4632325"/>
          <p14:tracePt t="20088" x="4594225" y="4640263"/>
          <p14:tracePt t="20115" x="4594225" y="4648200"/>
          <p14:tracePt t="20123" x="4594225" y="4656138"/>
          <p14:tracePt t="20138" x="4632325" y="4670425"/>
          <p14:tracePt t="20155" x="4724400" y="4694238"/>
          <p14:tracePt t="20173" x="4892675" y="4702175"/>
          <p14:tracePt t="20189" x="5059363" y="4702175"/>
          <p14:tracePt t="20205" x="5165725" y="4702175"/>
          <p14:tracePt t="20222" x="5181600" y="4702175"/>
          <p14:tracePt t="20346" x="5173663" y="4702175"/>
          <p14:tracePt t="20355" x="5165725" y="4702175"/>
          <p14:tracePt t="20363" x="5165725" y="4694238"/>
          <p14:tracePt t="20372" x="5159375" y="4694238"/>
          <p14:tracePt t="20389" x="5143500" y="4694238"/>
          <p14:tracePt t="20422" x="5135563" y="4694238"/>
          <p14:tracePt t="20438" x="5127625" y="4694238"/>
          <p14:tracePt t="20467" x="5121275" y="4694238"/>
          <p14:tracePt t="20627" x="5135563" y="4694238"/>
          <p14:tracePt t="20635" x="5159375" y="4694238"/>
          <p14:tracePt t="20642" x="5189538" y="4694238"/>
          <p14:tracePt t="20655" x="5235575" y="4702175"/>
          <p14:tracePt t="20672" x="5432425" y="4702175"/>
          <p14:tracePt t="20690" x="5699125" y="4702175"/>
          <p14:tracePt t="20706" x="5783263" y="4702175"/>
          <p14:tracePt t="20883" x="5783263" y="4708525"/>
          <p14:tracePt t="21467" x="5867400" y="4800600"/>
          <p14:tracePt t="21475" x="5943600" y="4884738"/>
          <p14:tracePt t="21483" x="5997575" y="4937125"/>
          <p14:tracePt t="21491" x="6073775" y="4999038"/>
          <p14:tracePt t="21506" x="6172200" y="5045075"/>
          <p14:tracePt t="21523" x="6591300" y="5143500"/>
          <p14:tracePt t="21539" x="6888163" y="5151438"/>
          <p14:tracePt t="21556" x="7094538" y="5151438"/>
          <p14:tracePt t="21572" x="7231063" y="5151438"/>
          <p14:tracePt t="21589" x="7299325" y="5151438"/>
          <p14:tracePt t="21606" x="7323138" y="5151438"/>
          <p14:tracePt t="21610" x="7331075" y="5151438"/>
          <p14:tracePt t="21731" x="7337425" y="5151438"/>
          <p14:tracePt t="21739" x="7353300" y="5143500"/>
          <p14:tracePt t="21746" x="7369175" y="5143500"/>
          <p14:tracePt t="21756" x="7399338" y="5143500"/>
          <p14:tracePt t="21773" x="7459663" y="5143500"/>
          <p14:tracePt t="21789" x="7597775" y="5151438"/>
          <p14:tracePt t="21806" x="7764463" y="5197475"/>
          <p14:tracePt t="21822" x="7878763" y="5227638"/>
          <p14:tracePt t="21839" x="7970838" y="5265738"/>
          <p14:tracePt t="21856" x="8023225" y="5280025"/>
          <p14:tracePt t="21872" x="8031163" y="5280025"/>
          <p14:tracePt t="21971" x="8039100" y="5280025"/>
          <p14:tracePt t="21979" x="8047038" y="5295900"/>
          <p14:tracePt t="21989" x="8077200" y="5303838"/>
          <p14:tracePt t="22006" x="8099425" y="5311775"/>
          <p14:tracePt t="22059" x="8107363" y="5318125"/>
          <p14:tracePt t="22067" x="8107363" y="5341938"/>
          <p14:tracePt t="22074" x="8099425" y="5364163"/>
          <p14:tracePt t="22089" x="8085138" y="5364163"/>
          <p14:tracePt t="22106" x="7985125" y="5394325"/>
          <p14:tracePt t="22108" x="7908925" y="5418138"/>
          <p14:tracePt t="22122" x="7764463" y="5464175"/>
          <p14:tracePt t="22139" x="7635875" y="5486400"/>
          <p14:tracePt t="22157" x="7559675" y="5508625"/>
          <p14:tracePt t="22173" x="7521575" y="5508625"/>
          <p14:tracePt t="22189" x="7505700" y="5508625"/>
          <p14:tracePt t="22206" x="7483475" y="5502275"/>
          <p14:tracePt t="22223" x="7475538" y="5494338"/>
          <p14:tracePt t="22239" x="7451725" y="5470525"/>
          <p14:tracePt t="22256" x="7413625" y="5440363"/>
          <p14:tracePt t="22273" x="7383463" y="5418138"/>
          <p14:tracePt t="22290" x="7369175" y="5402263"/>
          <p14:tracePt t="22402" x="7361238" y="5394325"/>
          <p14:tracePt t="22429" x="7353300" y="5394325"/>
          <p14:tracePt t="22435" x="7345363" y="5387975"/>
          <p14:tracePt t="22443" x="7337425" y="5380038"/>
          <p14:tracePt t="22467" x="7337425" y="5372100"/>
          <p14:tracePt t="22475" x="7331075" y="5364163"/>
          <p14:tracePt t="22498" x="7315200" y="5356225"/>
          <p14:tracePt t="22515" x="7307263" y="5349875"/>
          <p14:tracePt t="22523" x="7299325" y="5349875"/>
          <p14:tracePt t="22539" x="7292975" y="5341938"/>
          <p14:tracePt t="22619" x="7285038" y="5349875"/>
          <p14:tracePt t="22627" x="7285038" y="5364163"/>
          <p14:tracePt t="22635" x="7285038" y="5387975"/>
          <p14:tracePt t="22643" x="7285038" y="5402263"/>
          <p14:tracePt t="22656" x="7285038" y="5426075"/>
          <p14:tracePt t="22673" x="7285038" y="5448300"/>
          <p14:tracePt t="22690" x="7285038" y="5464175"/>
          <p14:tracePt t="22706" x="7323138" y="5486400"/>
          <p14:tracePt t="22723" x="7331075" y="5486400"/>
          <p14:tracePt t="22739" x="7345363" y="5486400"/>
          <p14:tracePt t="22756" x="7353300" y="5486400"/>
          <p14:tracePt t="22790" x="7361238" y="5486400"/>
          <p14:tracePt t="22971" x="7369175" y="5478463"/>
          <p14:tracePt t="22979" x="7383463" y="5470525"/>
          <p14:tracePt t="22989" x="7407275" y="5456238"/>
          <p14:tracePt t="23006" x="7451725" y="5440363"/>
          <p14:tracePt t="23023" x="7527925" y="5418138"/>
          <p14:tracePt t="23040" x="7573963" y="5410200"/>
          <p14:tracePt t="23056" x="7589838" y="5394325"/>
          <p14:tracePt t="23073" x="7597775" y="5394325"/>
          <p14:tracePt t="23163" x="7612063" y="5394325"/>
          <p14:tracePt t="23179" x="7620000" y="5394325"/>
          <p14:tracePt t="23195" x="7642225" y="5387975"/>
          <p14:tracePt t="23203" x="7666038" y="5387975"/>
          <p14:tracePt t="23210" x="7704138" y="5387975"/>
          <p14:tracePt t="23223" x="7742238" y="5387975"/>
          <p14:tracePt t="23240" x="7848600" y="5387975"/>
          <p14:tracePt t="23256" x="7940675" y="5380038"/>
          <p14:tracePt t="23274" x="8001000" y="5372100"/>
          <p14:tracePt t="23371" x="8008938" y="5372100"/>
          <p14:tracePt t="23379" x="8031163" y="5372100"/>
          <p14:tracePt t="23390" x="8069263" y="5372100"/>
          <p14:tracePt t="23406" x="8161338" y="5372100"/>
          <p14:tracePt t="23423" x="8259763" y="5364163"/>
          <p14:tracePt t="23440" x="8382000" y="5364163"/>
          <p14:tracePt t="23456" x="8480425" y="5364163"/>
          <p14:tracePt t="23474" x="8594725" y="5364163"/>
          <p14:tracePt t="23490" x="8626475" y="5364163"/>
          <p14:tracePt t="23506" x="8632825" y="5364163"/>
          <p14:tracePt t="23523" x="8640763" y="5356225"/>
          <p14:tracePt t="23540" x="8648700" y="5356225"/>
          <p14:tracePt t="23556" x="8656638" y="5356225"/>
          <p14:tracePt t="23573" x="8670925" y="5356225"/>
          <p14:tracePt t="23590" x="8694738" y="5356225"/>
          <p14:tracePt t="23606" x="8724900" y="5356225"/>
          <p14:tracePt t="23610" x="8740775" y="5356225"/>
          <p14:tracePt t="23623" x="8755063" y="5356225"/>
          <p14:tracePt t="23640" x="8816975" y="5356225"/>
          <p14:tracePt t="23656" x="8885238" y="5356225"/>
          <p14:tracePt t="23674" x="8969375" y="5356225"/>
          <p14:tracePt t="23690" x="8975725" y="5356225"/>
          <p14:tracePt t="23883" x="8999538" y="5356225"/>
          <p14:tracePt t="23891" x="9021763" y="5356225"/>
          <p14:tracePt t="23899" x="9059863" y="5356225"/>
          <p14:tracePt t="23907" x="9090025" y="5356225"/>
          <p14:tracePt t="23923" x="9136063" y="5356225"/>
          <p14:tracePt t="23940" x="9190038" y="5364163"/>
          <p14:tracePt t="24611" x="9190038" y="5372100"/>
          <p14:tracePt t="24747" x="9182100" y="5372100"/>
          <p14:tracePt t="24827" x="9174163" y="5372100"/>
          <p14:tracePt t="24837" x="9144000" y="5372100"/>
          <p14:tracePt t="24842" x="9075738" y="5372100"/>
          <p14:tracePt t="24857" x="8847138" y="5448300"/>
          <p14:tracePt t="24874" x="8618538" y="5508625"/>
          <p14:tracePt t="24891" x="7459663" y="5630863"/>
          <p14:tracePt t="24907" x="6591300" y="5630863"/>
          <p14:tracePt t="24924" x="6057900" y="5630863"/>
          <p14:tracePt t="24940" x="5875338" y="5630863"/>
          <p14:tracePt t="24957" x="5799138" y="5584825"/>
          <p14:tracePt t="24974" x="5799138" y="5570538"/>
          <p14:tracePt t="24990" x="5799138" y="5546725"/>
          <p14:tracePt t="25007" x="5775325" y="5478463"/>
          <p14:tracePt t="25024" x="5668963" y="5418138"/>
          <p14:tracePt t="25040" x="5418138" y="5402263"/>
          <p14:tracePt t="25058" x="5059363" y="5372100"/>
          <p14:tracePt t="25074" x="4968875" y="5372100"/>
          <p14:tracePt t="25091" x="4724400" y="5372100"/>
          <p14:tracePt t="25107" x="4670425" y="5372100"/>
          <p14:tracePt t="25124" x="4664075" y="5372100"/>
          <p14:tracePt t="25140" x="4664075" y="5380038"/>
          <p14:tracePt t="25219" x="4664075" y="5387975"/>
          <p14:tracePt t="25226" x="4648200" y="5402263"/>
          <p14:tracePt t="25235" x="4632325" y="5410200"/>
          <p14:tracePt t="25242" x="4602163" y="5410200"/>
          <p14:tracePt t="25258" x="4511675" y="5410200"/>
          <p14:tracePt t="25274" x="4397375" y="5410200"/>
          <p14:tracePt t="25290" x="4327525" y="5410200"/>
          <p14:tracePt t="25307" x="4305300" y="5410200"/>
          <p14:tracePt t="25524" x="4321175" y="5410200"/>
          <p14:tracePt t="25531" x="4359275" y="5410200"/>
          <p14:tracePt t="25541" x="4427538" y="5410200"/>
          <p14:tracePt t="25557" x="4632325" y="5410200"/>
          <p14:tracePt t="25574" x="4899025" y="5410200"/>
          <p14:tracePt t="25590" x="5257800" y="5410200"/>
          <p14:tracePt t="25607" x="5654675" y="5410200"/>
          <p14:tracePt t="25611" x="5799138" y="5410200"/>
          <p14:tracePt t="25624" x="5921375" y="5410200"/>
          <p14:tracePt t="25641" x="6111875" y="5410200"/>
          <p14:tracePt t="25658" x="6232525" y="5410200"/>
          <p14:tracePt t="25747" x="6210300" y="5410200"/>
          <p14:tracePt t="25756" x="6126163" y="5410200"/>
          <p14:tracePt t="25762" x="6027738" y="5410200"/>
          <p14:tracePt t="25774" x="5875338" y="5410200"/>
          <p14:tracePt t="25791" x="5440363" y="5410200"/>
          <p14:tracePt t="25808" x="5045075" y="5410200"/>
          <p14:tracePt t="25824" x="4930775" y="5410200"/>
          <p14:tracePt t="25858" x="4991100" y="5394325"/>
          <p14:tracePt t="25874" x="5151438" y="5394325"/>
          <p14:tracePt t="25891" x="5387975" y="5394325"/>
          <p14:tracePt t="25908" x="5546725" y="5394325"/>
          <p14:tracePt t="25924" x="5562600" y="5394325"/>
          <p14:tracePt t="25957" x="5516563" y="5394325"/>
          <p14:tracePt t="25974" x="5349875" y="5356225"/>
          <p14:tracePt t="25991" x="5197475" y="5349875"/>
          <p14:tracePt t="26007" x="5059363" y="5349875"/>
          <p14:tracePt t="26024" x="5037138" y="5349875"/>
          <p14:tracePt t="26042" x="5045075" y="5349875"/>
          <p14:tracePt t="26057" x="5097463" y="5349875"/>
          <p14:tracePt t="26074" x="5464175" y="5372100"/>
          <p14:tracePt t="26091" x="5684838" y="5394325"/>
          <p14:tracePt t="26108" x="5699125" y="5394325"/>
          <p14:tracePt t="26139" x="5654675" y="5394325"/>
          <p14:tracePt t="26147" x="5570538" y="5394325"/>
          <p14:tracePt t="26157" x="5470525" y="5394325"/>
          <p14:tracePt t="26174" x="5257800" y="5394325"/>
          <p14:tracePt t="26191" x="5113338" y="5394325"/>
          <p14:tracePt t="26207" x="5105400" y="5394325"/>
          <p14:tracePt t="26225" x="5113338" y="5402263"/>
          <p14:tracePt t="26241" x="5265738" y="5402263"/>
          <p14:tracePt t="26258" x="5532438" y="5402263"/>
          <p14:tracePt t="26274" x="5845175" y="5402263"/>
          <p14:tracePt t="26315" x="5791200" y="5402263"/>
          <p14:tracePt t="26324" x="5630863" y="5410200"/>
          <p14:tracePt t="26340" x="5241925" y="5410200"/>
          <p14:tracePt t="26357" x="4999038" y="5440363"/>
          <p14:tracePt t="26374" x="4953000" y="5448300"/>
          <p14:tracePt t="26391" x="4975225" y="5464175"/>
          <p14:tracePt t="26407" x="5181600" y="5470525"/>
          <p14:tracePt t="26424" x="5600700" y="5470525"/>
          <p14:tracePt t="26441" x="5897563" y="5478463"/>
          <p14:tracePt t="26457" x="5927725" y="5486400"/>
          <p14:tracePt t="26475" x="5845175" y="5486400"/>
          <p14:tracePt t="26491" x="5448300" y="5486400"/>
          <p14:tracePt t="26507" x="5029200" y="5486400"/>
          <p14:tracePt t="26524" x="4830763" y="5486400"/>
          <p14:tracePt t="26541" x="4822825" y="5494338"/>
          <p14:tracePt t="26557" x="4868863" y="5494338"/>
          <p14:tracePt t="26574" x="5075238" y="5494338"/>
          <p14:tracePt t="26591" x="5341938" y="5494338"/>
          <p14:tracePt t="26608" x="5448300" y="5494338"/>
          <p14:tracePt t="26635" x="5418138" y="5486400"/>
          <p14:tracePt t="26643" x="5334000" y="5478463"/>
          <p14:tracePt t="26659" x="5181600" y="5464175"/>
          <p14:tracePt t="26674" x="5121275" y="5456238"/>
          <p14:tracePt t="26739" x="5143500" y="5456238"/>
          <p14:tracePt t="26747" x="5173663" y="5456238"/>
          <p14:tracePt t="26758" x="5181600" y="5456238"/>
          <p14:tracePt t="27195" x="5257800" y="5456238"/>
          <p14:tracePt t="27203" x="5608638" y="5456238"/>
          <p14:tracePt t="27210" x="6019800" y="5456238"/>
          <p14:tracePt t="27224" x="6286500" y="5456238"/>
          <p14:tracePt t="27242" x="6591300" y="5440363"/>
          <p14:tracePt t="27258" x="6613525" y="5426075"/>
          <p14:tracePt t="27474" x="6645275" y="5402263"/>
          <p14:tracePt t="27483" x="6667500" y="5394325"/>
          <p14:tracePt t="27491" x="6683375" y="5387975"/>
          <p14:tracePt t="27508" x="6697663" y="5387975"/>
          <p14:tracePt t="27541" x="6697663" y="5380038"/>
          <p14:tracePt t="27651" x="6705600" y="5372100"/>
          <p14:tracePt t="27659" x="6735763" y="5387975"/>
          <p14:tracePt t="27667" x="6873875" y="5456238"/>
          <p14:tracePt t="27675" x="7056438" y="5486400"/>
          <p14:tracePt t="27692" x="7573963" y="5554663"/>
          <p14:tracePt t="27708" x="8054975" y="5578475"/>
          <p14:tracePt t="27725" x="8397875" y="5578475"/>
          <p14:tracePt t="27741" x="8474075" y="5578475"/>
          <p14:tracePt t="27778" x="8458200" y="5578475"/>
          <p14:tracePt t="27791" x="8412163" y="5570538"/>
          <p14:tracePt t="27808" x="8251825" y="5532438"/>
          <p14:tracePt t="27824" x="8131175" y="5494338"/>
          <p14:tracePt t="27841" x="8107363" y="5486400"/>
          <p14:tracePt t="27883" x="8131175" y="5486400"/>
          <p14:tracePt t="27891" x="8183563" y="5502275"/>
          <p14:tracePt t="27899" x="8237538" y="5516563"/>
          <p14:tracePt t="27908" x="8289925" y="5516563"/>
          <p14:tracePt t="27925" x="8420100" y="5524500"/>
          <p14:tracePt t="27941" x="8474075" y="5524500"/>
          <p14:tracePt t="27980" x="8442325" y="5524500"/>
          <p14:tracePt t="27991" x="8351838" y="5508625"/>
          <p14:tracePt t="28009" x="8207375" y="5478463"/>
          <p14:tracePt t="28025" x="8153400" y="5478463"/>
          <p14:tracePt t="28058" x="8259763" y="5478463"/>
          <p14:tracePt t="28075" x="8435975" y="5508625"/>
          <p14:tracePt t="28091" x="8664575" y="5508625"/>
          <p14:tracePt t="28108" x="8716963" y="5508625"/>
          <p14:tracePt t="28164" x="8694738" y="5502275"/>
          <p14:tracePt t="28171" x="8686800" y="5502275"/>
          <p14:tracePt t="28346" x="8618538" y="5502275"/>
          <p14:tracePt t="28354" x="8512175" y="5502275"/>
          <p14:tracePt t="28362" x="8305800" y="5540375"/>
          <p14:tracePt t="28374" x="8023225" y="5592763"/>
          <p14:tracePt t="28391" x="7192963" y="5707063"/>
          <p14:tracePt t="28408" x="6264275" y="5737225"/>
          <p14:tracePt t="28425" x="5418138" y="5737225"/>
          <p14:tracePt t="28442" x="4724400" y="5707063"/>
          <p14:tracePt t="28458" x="4359275" y="5570538"/>
          <p14:tracePt t="28475" x="4351338" y="5546725"/>
          <p14:tracePt t="28492" x="4351338" y="5532438"/>
          <p14:tracePt t="28509" x="4373563" y="5516563"/>
          <p14:tracePt t="28525" x="4373563" y="5508625"/>
          <p14:tracePt t="28542" x="4389438" y="5494338"/>
          <p14:tracePt t="28575" x="4389438" y="5486400"/>
          <p14:tracePt t="28619" x="4389438" y="5478463"/>
          <p14:tracePt t="28626" x="4389438" y="5470525"/>
          <p14:tracePt t="28635" x="4389438" y="5464175"/>
          <p14:tracePt t="28643" x="4397375" y="5456238"/>
          <p14:tracePt t="28658" x="4397375" y="5448300"/>
          <p14:tracePt t="28675" x="4397375" y="5432425"/>
          <p14:tracePt t="28692" x="4411663" y="5418138"/>
          <p14:tracePt t="28709" x="4449763" y="5394325"/>
          <p14:tracePt t="28725" x="4541838" y="5372100"/>
          <p14:tracePt t="28742" x="4618038" y="5349875"/>
          <p14:tracePt t="28758" x="4686300" y="5334000"/>
          <p14:tracePt t="28775" x="4716463" y="5334000"/>
          <p14:tracePt t="28883" x="4716463" y="5341938"/>
          <p14:tracePt t="28891" x="4716463" y="5349875"/>
          <p14:tracePt t="28899" x="4724400" y="5356225"/>
          <p14:tracePt t="28909" x="4740275" y="5356225"/>
          <p14:tracePt t="28925" x="4854575" y="5380038"/>
          <p14:tracePt t="28942" x="5013325" y="5380038"/>
          <p14:tracePt t="28958" x="5105400" y="5387975"/>
          <p14:tracePt t="29003" x="5059363" y="5387975"/>
          <p14:tracePt t="29010" x="5021263" y="5372100"/>
          <p14:tracePt t="29025" x="4983163" y="5364163"/>
          <p14:tracePt t="29042" x="4922838" y="5349875"/>
          <p14:tracePt t="29083" x="4930775" y="5349875"/>
          <p14:tracePt t="29092" x="4968875" y="5372100"/>
          <p14:tracePt t="29108" x="5006975" y="5380038"/>
          <p14:tracePt t="29125" x="5013325" y="5380038"/>
          <p14:tracePt t="29162" x="5006975" y="5380038"/>
          <p14:tracePt t="29175" x="4975225" y="5380038"/>
          <p14:tracePt t="29192" x="4892675" y="5380038"/>
          <p14:tracePt t="29209" x="4854575" y="5380038"/>
          <p14:tracePt t="29259" x="4854575" y="5387975"/>
          <p14:tracePt t="29267" x="4868863" y="5394325"/>
          <p14:tracePt t="29275" x="4876800" y="5394325"/>
          <p14:tracePt t="29292" x="4892675" y="5402263"/>
          <p14:tracePt t="29675" x="4884738" y="5402263"/>
          <p14:tracePt t="29683" x="4868863" y="5402263"/>
          <p14:tracePt t="29692" x="4838700" y="5402263"/>
          <p14:tracePt t="29709" x="4762500" y="5402263"/>
          <p14:tracePt t="29725" x="4610100" y="5402263"/>
          <p14:tracePt t="29742" x="4465638" y="5394325"/>
          <p14:tracePt t="29759" x="4427538" y="5387975"/>
          <p14:tracePt t="29792" x="4441825" y="5387975"/>
          <p14:tracePt t="29809" x="4694238" y="5402263"/>
          <p14:tracePt t="29826" x="5394325" y="5402263"/>
          <p14:tracePt t="29842" x="6591300" y="5402263"/>
          <p14:tracePt t="29859" x="7315200" y="5402263"/>
          <p14:tracePt t="29875" x="7650163" y="5402263"/>
          <p14:tracePt t="29892" x="7666038" y="5402263"/>
          <p14:tracePt t="29925" x="7573963" y="5402263"/>
          <p14:tracePt t="29942" x="7361238" y="5341938"/>
          <p14:tracePt t="29959" x="7056438" y="5311775"/>
          <p14:tracePt t="29976" x="6659563" y="5311775"/>
          <p14:tracePt t="29992" x="6362700" y="5311775"/>
          <p14:tracePt t="30009" x="6232525" y="5311775"/>
          <p14:tracePt t="30026" x="6226175" y="5311775"/>
          <p14:tracePt t="30043" x="6232525" y="5311775"/>
          <p14:tracePt t="30059" x="6316663" y="5326063"/>
          <p14:tracePt t="30075" x="6392863" y="5341938"/>
          <p14:tracePt t="30124" x="6370638" y="5341938"/>
          <p14:tracePt t="30130" x="6294438" y="5326063"/>
          <p14:tracePt t="30142" x="6202363" y="5318125"/>
          <p14:tracePt t="30159" x="5921375" y="5303838"/>
          <p14:tracePt t="30176" x="5668963" y="5303838"/>
          <p14:tracePt t="30192" x="5532438" y="5303838"/>
          <p14:tracePt t="30209" x="5524500" y="5303838"/>
          <p14:tracePt t="30275" x="5508625" y="5303838"/>
          <p14:tracePt t="30283" x="5502275" y="5303838"/>
          <p14:tracePt t="30292" x="5478463" y="5303838"/>
          <p14:tracePt t="30309" x="5394325" y="5311775"/>
          <p14:tracePt t="30325" x="5334000" y="5318125"/>
          <p14:tracePt t="30342" x="5280025" y="5334000"/>
          <p14:tracePt t="30359" x="5280025" y="5341938"/>
          <p14:tracePt t="30427" x="5295900" y="5341938"/>
          <p14:tracePt t="30435" x="5334000" y="5341938"/>
          <p14:tracePt t="30443" x="5402263" y="5341938"/>
          <p14:tracePt t="30459" x="5630863" y="5341938"/>
          <p14:tracePt t="30476" x="5959475" y="5341938"/>
          <p14:tracePt t="30492" x="6256338" y="5341938"/>
          <p14:tracePt t="30509" x="6370638" y="5341938"/>
          <p14:tracePt t="30651" x="6378575" y="5356225"/>
          <p14:tracePt t="30658" x="6416675" y="5364163"/>
          <p14:tracePt t="30667" x="6446838" y="5372100"/>
          <p14:tracePt t="30676" x="6515100" y="5387975"/>
          <p14:tracePt t="30692" x="6683375" y="5402263"/>
          <p14:tracePt t="30709" x="6804025" y="5410200"/>
          <p14:tracePt t="30726" x="6842125" y="5426075"/>
          <p14:tracePt t="30762" x="6827838" y="5426075"/>
          <p14:tracePt t="30776" x="6804025" y="5418138"/>
          <p14:tracePt t="30792" x="6797675" y="5418138"/>
          <p14:tracePt t="30971" x="6797675" y="5410200"/>
          <p14:tracePt t="30987" x="6797675" y="5402263"/>
          <p14:tracePt t="31059" x="6797675" y="5387975"/>
          <p14:tracePt t="31099" x="6797675" y="5380038"/>
          <p14:tracePt t="31443" x="6797675" y="5372100"/>
          <p14:tracePt t="31451" x="6804025" y="5372100"/>
          <p14:tracePt t="31467" x="6827838" y="5372100"/>
          <p14:tracePt t="31476" x="6865938" y="5356225"/>
          <p14:tracePt t="31493" x="6934200" y="5349875"/>
          <p14:tracePt t="31509" x="7010400" y="5318125"/>
          <p14:tracePt t="31527" x="7040563" y="5311775"/>
          <p14:tracePt t="31543" x="7064375" y="5303838"/>
          <p14:tracePt t="31576" x="7070725" y="5303838"/>
          <p14:tracePt t="31593" x="7078663" y="5303838"/>
          <p14:tracePt t="31609" x="7108825" y="5303838"/>
          <p14:tracePt t="31626" x="7178675" y="5295900"/>
          <p14:tracePt t="31643" x="7239000" y="5287963"/>
          <p14:tracePt t="31660" x="7285038" y="5287963"/>
          <p14:tracePt t="31676" x="7299325" y="5287963"/>
          <p14:tracePt t="31693" x="7307263" y="5287963"/>
          <p14:tracePt t="31739" x="7315200" y="5287963"/>
          <p14:tracePt t="31746" x="7331075" y="5287963"/>
          <p14:tracePt t="31760" x="7361238" y="5287963"/>
          <p14:tracePt t="31776" x="7445375" y="5287963"/>
          <p14:tracePt t="31793" x="7543800" y="5287963"/>
          <p14:tracePt t="31810" x="7627938" y="5287963"/>
          <p14:tracePt t="31826" x="7704138" y="5287963"/>
          <p14:tracePt t="31892" x="7712075" y="5287963"/>
          <p14:tracePt t="31899" x="7734300" y="5287963"/>
          <p14:tracePt t="31909" x="7780338" y="5287963"/>
          <p14:tracePt t="31926" x="7886700" y="5287963"/>
          <p14:tracePt t="31943" x="7993063" y="5295900"/>
          <p14:tracePt t="31960" x="8099425" y="5295900"/>
          <p14:tracePt t="31976" x="8161338" y="5295900"/>
          <p14:tracePt t="31994" x="8207375" y="5295900"/>
          <p14:tracePt t="32010" x="8229600" y="5295900"/>
          <p14:tracePt t="32027" x="8313738" y="5295900"/>
          <p14:tracePt t="32043" x="8397875" y="5295900"/>
          <p14:tracePt t="32059" x="8488363" y="5295900"/>
          <p14:tracePt t="32077" x="8556625" y="5295900"/>
          <p14:tracePt t="32093" x="8626475" y="5295900"/>
          <p14:tracePt t="32110" x="8656638" y="5295900"/>
          <p14:tracePt t="32126" x="8678863" y="5295900"/>
          <p14:tracePt t="32143" x="8702675" y="5295900"/>
          <p14:tracePt t="32160" x="8755063" y="5295900"/>
          <p14:tracePt t="32177" x="8823325" y="5295900"/>
          <p14:tracePt t="32193" x="8893175" y="5295900"/>
          <p14:tracePt t="32210" x="8969375" y="5295900"/>
          <p14:tracePt t="32227" x="8975725" y="5295900"/>
          <p14:tracePt t="32243" x="8983663" y="5295900"/>
          <p14:tracePt t="32260" x="9007475" y="5303838"/>
          <p14:tracePt t="32277" x="9045575" y="5303838"/>
          <p14:tracePt t="32293" x="9121775" y="5303838"/>
          <p14:tracePt t="32309" x="9212263" y="5318125"/>
          <p14:tracePt t="32326" x="9296400" y="5318125"/>
          <p14:tracePt t="32343" x="9334500" y="5318125"/>
          <p14:tracePt t="32359" x="9350375" y="5318125"/>
          <p14:tracePt t="32483" x="9312275" y="5318125"/>
          <p14:tracePt t="32491" x="9266238" y="5311775"/>
          <p14:tracePt t="32499" x="9212263" y="5303838"/>
          <p14:tracePt t="32510" x="9136063" y="5303838"/>
          <p14:tracePt t="32527" x="8953500" y="5303838"/>
          <p14:tracePt t="32543" x="8686800" y="5341938"/>
          <p14:tracePt t="32560" x="8412163" y="5380038"/>
          <p14:tracePt t="32576" x="8153400" y="5402263"/>
          <p14:tracePt t="32594" x="7864475" y="5402263"/>
          <p14:tracePt t="32610" x="7718425" y="5402263"/>
          <p14:tracePt t="32626" x="7604125" y="5402263"/>
          <p14:tracePt t="32643" x="7543800" y="5402263"/>
          <p14:tracePt t="32660" x="7475538" y="5402263"/>
          <p14:tracePt t="32676" x="7413625" y="5402263"/>
          <p14:tracePt t="32693" x="7345363" y="5402263"/>
          <p14:tracePt t="32710" x="7261225" y="5402263"/>
          <p14:tracePt t="32727" x="7162800" y="5402263"/>
          <p14:tracePt t="32743" x="7086600" y="5402263"/>
          <p14:tracePt t="32760" x="7040563" y="5402263"/>
          <p14:tracePt t="32776" x="7032625" y="5402263"/>
          <p14:tracePt t="32851" x="7018338" y="5402263"/>
          <p14:tracePt t="32859" x="7010400" y="5402263"/>
          <p14:tracePt t="32866" x="7002463" y="5402263"/>
          <p14:tracePt t="32876" x="6988175" y="5402263"/>
          <p14:tracePt t="32893" x="6950075" y="5387975"/>
          <p14:tracePt t="32910" x="6896100" y="5380038"/>
          <p14:tracePt t="32927" x="6850063" y="5380038"/>
          <p14:tracePt t="32943" x="6819900" y="5364163"/>
          <p14:tracePt t="33195" x="6835775" y="5364163"/>
          <p14:tracePt t="33203" x="6842125" y="5364163"/>
          <p14:tracePt t="33211" x="6858000" y="5364163"/>
          <p14:tracePt t="33227" x="6896100" y="5356225"/>
          <p14:tracePt t="33243" x="6934200" y="5349875"/>
          <p14:tracePt t="33260" x="7010400" y="5349875"/>
          <p14:tracePt t="33277" x="7048500" y="5326063"/>
          <p14:tracePt t="33293" x="7094538" y="5318125"/>
          <p14:tracePt t="33310" x="7116763" y="5303838"/>
          <p14:tracePt t="33327" x="7132638" y="5303838"/>
          <p14:tracePt t="33343" x="7146925" y="5303838"/>
          <p14:tracePt t="33360" x="7162800" y="5295900"/>
          <p14:tracePt t="33377" x="7178675" y="5295900"/>
          <p14:tracePt t="33393" x="7185025" y="5295900"/>
          <p14:tracePt t="33435" x="7192963" y="5295900"/>
          <p14:tracePt t="33451" x="7200900" y="5295900"/>
          <p14:tracePt t="33468" x="7216775" y="5295900"/>
          <p14:tracePt t="33475" x="7223125" y="5295900"/>
          <p14:tracePt t="33483" x="7231063" y="5295900"/>
          <p14:tracePt t="33493" x="7246938" y="5295900"/>
          <p14:tracePt t="33510" x="7254875" y="5295900"/>
          <p14:tracePt t="34083" x="7246938" y="5295900"/>
          <p14:tracePt t="34091" x="7239000" y="5280025"/>
          <p14:tracePt t="34099" x="7231063" y="5280025"/>
          <p14:tracePt t="34115" x="7223125" y="5280025"/>
          <p14:tracePt t="34939" x="7239000" y="5280025"/>
          <p14:tracePt t="34946" x="7254875" y="5280025"/>
          <p14:tracePt t="34955" x="7269163" y="5287963"/>
          <p14:tracePt t="34962" x="7285038" y="5287963"/>
          <p14:tracePt t="34978" x="7353300" y="5287963"/>
          <p14:tracePt t="34994" x="7543800" y="5287963"/>
          <p14:tracePt t="35011" x="7680325" y="5287963"/>
          <p14:tracePt t="35027" x="7772400" y="5287963"/>
          <p14:tracePt t="35044" x="7810500" y="5287963"/>
          <p14:tracePt t="35107" x="7818438" y="5287963"/>
          <p14:tracePt t="35115" x="7826375" y="5287963"/>
          <p14:tracePt t="35123" x="7840663" y="5287963"/>
          <p14:tracePt t="35130" x="7856538" y="5287963"/>
          <p14:tracePt t="35144" x="7870825" y="5287963"/>
          <p14:tracePt t="35161" x="7894638" y="5287963"/>
          <p14:tracePt t="35178" x="7924800" y="5287963"/>
          <p14:tracePt t="35194" x="7978775" y="5287963"/>
          <p14:tracePt t="35211" x="8047038" y="5287963"/>
          <p14:tracePt t="35227" x="8131175" y="5287963"/>
          <p14:tracePt t="35244" x="8161338" y="5287963"/>
          <p14:tracePt t="35261" x="8169275" y="5287963"/>
          <p14:tracePt t="35307" x="8175625" y="5287963"/>
          <p14:tracePt t="35314" x="8191500" y="5287963"/>
          <p14:tracePt t="36579" x="8161338" y="5287963"/>
          <p14:tracePt t="36587" x="8099425" y="5287963"/>
          <p14:tracePt t="36597" x="8016875" y="5287963"/>
          <p14:tracePt t="36611" x="7750175" y="5326063"/>
          <p14:tracePt t="36628" x="7170738" y="5394325"/>
          <p14:tracePt t="36645" x="6621463" y="5448300"/>
          <p14:tracePt t="36661" x="6057900" y="5448300"/>
          <p14:tracePt t="36678" x="5646738" y="5448300"/>
          <p14:tracePt t="36695" x="5364163" y="5448300"/>
          <p14:tracePt t="36711" x="5203825" y="5448300"/>
          <p14:tracePt t="36728" x="5083175" y="5432425"/>
          <p14:tracePt t="36746" x="4930775" y="5410200"/>
          <p14:tracePt t="36762" x="4860925" y="5410200"/>
          <p14:tracePt t="36778" x="4808538" y="5410200"/>
          <p14:tracePt t="36795" x="4778375" y="5410200"/>
          <p14:tracePt t="36843" x="4770438" y="5410200"/>
          <p14:tracePt t="36851" x="4762500" y="5410200"/>
          <p14:tracePt t="36861" x="4754563" y="5402263"/>
          <p14:tracePt t="36878" x="4724400" y="5402263"/>
          <p14:tracePt t="36895" x="4686300" y="5394325"/>
          <p14:tracePt t="36911" x="4648200" y="5372100"/>
          <p14:tracePt t="36928" x="4587875" y="5364163"/>
          <p14:tracePt t="37083" x="4579938" y="5349875"/>
          <p14:tracePt t="37155" x="4564063" y="5349875"/>
          <p14:tracePt t="37163" x="4556125" y="5356225"/>
          <p14:tracePt t="37179" x="4541838" y="5356225"/>
          <p14:tracePt t="37187" x="4541838" y="5364163"/>
          <p14:tracePt t="37195" x="4525963" y="5372100"/>
          <p14:tracePt t="37212" x="4511675" y="5380038"/>
          <p14:tracePt t="37229" x="4503738" y="5380038"/>
          <p14:tracePt t="37245" x="4487863" y="5380038"/>
          <p14:tracePt t="37261" x="4465638" y="5380038"/>
          <p14:tracePt t="37278" x="4457700" y="5380038"/>
          <p14:tracePt t="37295" x="4449763" y="5380038"/>
          <p14:tracePt t="37311" x="4441825" y="5380038"/>
          <p14:tracePt t="37328" x="4435475" y="5380038"/>
          <p14:tracePt t="37344" x="4427538" y="5380038"/>
          <p14:tracePt t="37362" x="4419600" y="5380038"/>
          <p14:tracePt t="37379" x="4411663" y="5380038"/>
          <p14:tracePt t="37411" x="4403725" y="5380038"/>
          <p14:tracePt t="37428" x="4397375" y="5380038"/>
          <p14:tracePt t="37451" x="4381500" y="5380038"/>
          <p14:tracePt t="37458" x="4373563" y="5380038"/>
          <p14:tracePt t="37466" x="4365625" y="5380038"/>
          <p14:tracePt t="37478" x="4343400" y="5380038"/>
          <p14:tracePt t="37495" x="4305300" y="5372100"/>
          <p14:tracePt t="37512" x="4267200" y="5364163"/>
          <p14:tracePt t="37528" x="4229100" y="5364163"/>
          <p14:tracePt t="37545" x="4221163" y="5356225"/>
          <p14:tracePt t="37562" x="4206875" y="5349875"/>
          <p14:tracePt t="37578" x="4183063" y="5349875"/>
          <p14:tracePt t="37891" x="4191000" y="5349875"/>
          <p14:tracePt t="37899" x="4206875" y="5349875"/>
          <p14:tracePt t="37907" x="4221163" y="5349875"/>
          <p14:tracePt t="37915" x="4244975" y="5349875"/>
          <p14:tracePt t="37928" x="4267200" y="5349875"/>
          <p14:tracePt t="37946" x="4305300" y="5349875"/>
          <p14:tracePt t="37962" x="4321175" y="5349875"/>
          <p14:tracePt t="37978" x="4351338" y="5318125"/>
          <p14:tracePt t="37995" x="4373563" y="5287963"/>
          <p14:tracePt t="38012" x="4381500" y="5265738"/>
          <p14:tracePt t="38028" x="4389438" y="5241925"/>
          <p14:tracePt t="38045" x="4397375" y="5203825"/>
          <p14:tracePt t="38062" x="4411663" y="5181600"/>
          <p14:tracePt t="38078" x="4435475" y="5159375"/>
          <p14:tracePt t="38095" x="4487863" y="5143500"/>
          <p14:tracePt t="38112" x="4518025" y="5135563"/>
          <p14:tracePt t="38115" x="4533900" y="5135563"/>
          <p14:tracePt t="38128" x="4549775" y="5135563"/>
          <p14:tracePt t="38145" x="4572000" y="5135563"/>
          <p14:tracePt t="38162" x="4625975" y="5181600"/>
          <p14:tracePt t="38178" x="4664075" y="5219700"/>
          <p14:tracePt t="38195" x="4708525" y="5265738"/>
          <p14:tracePt t="38212" x="4732338" y="5295900"/>
          <p14:tracePt t="38245" x="4732338" y="5303838"/>
          <p14:tracePt t="38262" x="4732338" y="5311775"/>
          <p14:tracePt t="38299" x="4740275" y="5318125"/>
          <p14:tracePt t="38330" x="4746625" y="5318125"/>
          <p14:tracePt t="38346" x="4754563" y="5318125"/>
          <p14:tracePt t="38354" x="4762500" y="5318125"/>
          <p14:tracePt t="38362" x="4770438" y="5318125"/>
          <p14:tracePt t="38378" x="4784725" y="5311775"/>
          <p14:tracePt t="38395" x="4792663" y="5303838"/>
          <p14:tracePt t="38412" x="4808538" y="5287963"/>
          <p14:tracePt t="38429" x="4822825" y="5280025"/>
          <p14:tracePt t="38447" x="4838700" y="5273675"/>
          <p14:tracePt t="38462" x="4846638" y="5265738"/>
          <p14:tracePt t="38479" x="4854575" y="5265738"/>
          <p14:tracePt t="38495" x="4860925" y="5265738"/>
          <p14:tracePt t="38512" x="4868863" y="5265738"/>
          <p14:tracePt t="38529" x="4892675" y="5265738"/>
          <p14:tracePt t="38546" x="4937125" y="5280025"/>
          <p14:tracePt t="38562" x="4968875" y="5295900"/>
          <p14:tracePt t="38579" x="4975225" y="5303838"/>
          <p14:tracePt t="38612" x="4983163" y="5311775"/>
          <p14:tracePt t="38691" x="4999038" y="5311775"/>
          <p14:tracePt t="38699" x="5029200" y="5295900"/>
          <p14:tracePt t="38707" x="5059363" y="5280025"/>
          <p14:tracePt t="38714" x="5097463" y="5265738"/>
          <p14:tracePt t="38729" x="5151438" y="5241925"/>
          <p14:tracePt t="38746" x="5265738" y="5211763"/>
          <p14:tracePt t="38762" x="5380038" y="5197475"/>
          <p14:tracePt t="38779" x="5387975" y="5197475"/>
          <p14:tracePt t="38923" x="5394325" y="5203825"/>
          <p14:tracePt t="38930" x="5387975" y="5265738"/>
          <p14:tracePt t="38939" x="5380038" y="5334000"/>
          <p14:tracePt t="38947" x="5372100" y="5426075"/>
          <p14:tracePt t="38962" x="5318125" y="5630863"/>
          <p14:tracePt t="38979" x="5249863" y="5837238"/>
          <p14:tracePt t="38995" x="5181600" y="5965825"/>
          <p14:tracePt t="39012" x="5127625" y="6019800"/>
          <p14:tracePt t="39029" x="5067300" y="6057900"/>
          <p14:tracePt t="39045" x="5045075" y="6065838"/>
          <p14:tracePt t="39062" x="5021263" y="6073775"/>
          <p14:tracePt t="39079" x="5013325" y="6073775"/>
          <p14:tracePt t="39096" x="4991100" y="6073775"/>
          <p14:tracePt t="39112" x="4968875" y="6065838"/>
          <p14:tracePt t="39115" x="4953000" y="6057900"/>
          <p14:tracePt t="39129" x="4930775" y="6049963"/>
          <p14:tracePt t="39146" x="4854575" y="6027738"/>
          <p14:tracePt t="39162" x="4784725" y="6019800"/>
          <p14:tracePt t="39179" x="4732338" y="6019800"/>
          <p14:tracePt t="39195" x="4716463" y="6019800"/>
          <p14:tracePt t="39212" x="4702175" y="6019800"/>
          <p14:tracePt t="39579" x="4732338" y="6019800"/>
          <p14:tracePt t="39587" x="4754563" y="6019800"/>
          <p14:tracePt t="39595" x="4784725" y="6019800"/>
          <p14:tracePt t="39612" x="4892675" y="5989638"/>
          <p14:tracePt t="39629" x="5021263" y="5951538"/>
          <p14:tracePt t="39646" x="5151438" y="5889625"/>
          <p14:tracePt t="39662" x="5249863" y="5821363"/>
          <p14:tracePt t="39679" x="5349875" y="5745163"/>
          <p14:tracePt t="39696" x="5456238" y="5684838"/>
          <p14:tracePt t="39712" x="5508625" y="5646738"/>
          <p14:tracePt t="39730" x="5562600" y="5608638"/>
          <p14:tracePt t="39746" x="5592763" y="5592763"/>
          <p14:tracePt t="39762" x="5630863" y="5562600"/>
          <p14:tracePt t="39779" x="5654675" y="5540375"/>
          <p14:tracePt t="39796" x="5676900" y="5524500"/>
          <p14:tracePt t="39812" x="5699125" y="5508625"/>
          <p14:tracePt t="39829" x="5715000" y="5502275"/>
          <p14:tracePt t="39846" x="5737225" y="5486400"/>
          <p14:tracePt t="39862" x="5753100" y="5478463"/>
          <p14:tracePt t="39879" x="5761038" y="5464175"/>
          <p14:tracePt t="39896" x="5768975" y="5464175"/>
          <p14:tracePt t="39962" x="5768975" y="5456238"/>
          <p14:tracePt t="39979" x="5768975" y="5448300"/>
          <p14:tracePt t="39987" x="5768975" y="5440363"/>
          <p14:tracePt t="40035" x="5768975" y="5432425"/>
          <p14:tracePt t="40083" x="5768975" y="5426075"/>
          <p14:tracePt t="40092" x="5768975" y="5418138"/>
          <p14:tracePt t="40107" x="5768975" y="5410200"/>
          <p14:tracePt t="40114" x="5775325" y="5402263"/>
          <p14:tracePt t="40129" x="5799138" y="5394325"/>
          <p14:tracePt t="40146" x="5829300" y="5387975"/>
          <p14:tracePt t="40162" x="5875338" y="5364163"/>
          <p14:tracePt t="40435" x="5883275" y="5364163"/>
          <p14:tracePt t="40443" x="5889625" y="5364163"/>
          <p14:tracePt t="40450" x="5905500" y="5372100"/>
          <p14:tracePt t="40466" x="5921375" y="5372100"/>
          <p14:tracePt t="40491" x="5927725" y="5372100"/>
          <p14:tracePt t="40548" x="5935663" y="5372100"/>
          <p14:tracePt t="40555" x="5943600" y="5372100"/>
          <p14:tracePt t="40563" x="5951538" y="5387975"/>
          <p14:tracePt t="40579" x="5959475" y="5387975"/>
          <p14:tracePt t="40596" x="5973763" y="5387975"/>
          <p14:tracePt t="40613" x="5997575" y="5394325"/>
          <p14:tracePt t="40629" x="6003925" y="5394325"/>
          <p14:tracePt t="40646" x="6019800" y="5394325"/>
          <p14:tracePt t="40663" x="6027738" y="5394325"/>
          <p14:tracePt t="41051" x="6035675" y="5394325"/>
          <p14:tracePt t="41059" x="6049963" y="5394325"/>
          <p14:tracePt t="41066" x="6073775" y="5394325"/>
          <p14:tracePt t="41079" x="6111875" y="5394325"/>
          <p14:tracePt t="41096" x="6232525" y="5394325"/>
          <p14:tracePt t="41099" x="6308725" y="5394325"/>
          <p14:tracePt t="41113" x="6392863" y="5394325"/>
          <p14:tracePt t="41130" x="6575425" y="5394325"/>
          <p14:tracePt t="41146" x="6735763" y="5394325"/>
          <p14:tracePt t="41163" x="6759575" y="5394325"/>
          <p14:tracePt t="41203" x="6765925" y="5394325"/>
          <p14:tracePt t="41219" x="6781800" y="5394325"/>
          <p14:tracePt t="41230" x="6789738" y="5394325"/>
          <p14:tracePt t="41246" x="6835775" y="5387975"/>
          <p14:tracePt t="41264" x="6888163" y="5380038"/>
          <p14:tracePt t="41280" x="6964363" y="5372100"/>
          <p14:tracePt t="41296" x="7010400" y="5364163"/>
          <p14:tracePt t="41313" x="7048500" y="5356225"/>
          <p14:tracePt t="41329" x="7094538" y="5349875"/>
          <p14:tracePt t="41346" x="7116763" y="5349875"/>
          <p14:tracePt t="41362" x="7124700" y="5349875"/>
          <p14:tracePt t="41380" x="7140575" y="5341938"/>
          <p14:tracePt t="41396" x="7162800" y="5334000"/>
          <p14:tracePt t="41430" x="7178675" y="5326063"/>
          <p14:tracePt t="41450" x="7185025" y="5326063"/>
          <p14:tracePt t="41467" x="7208838" y="5311775"/>
          <p14:tracePt t="41480" x="7223125" y="5311775"/>
          <p14:tracePt t="41496" x="7269163" y="5311775"/>
          <p14:tracePt t="41513" x="7331075" y="5311775"/>
          <p14:tracePt t="41530" x="7361238" y="5311775"/>
          <p14:tracePt t="41546" x="7407275" y="5311775"/>
          <p14:tracePt t="41580" x="7421563" y="5311775"/>
          <p14:tracePt t="41635" x="7429500" y="5311775"/>
          <p14:tracePt t="41658" x="7437438" y="5311775"/>
          <p14:tracePt t="41667" x="7451725" y="5311775"/>
          <p14:tracePt t="41683" x="7459663" y="5311775"/>
          <p14:tracePt t="41690" x="7467600" y="5311775"/>
          <p14:tracePt t="41705" x="7489825" y="5311775"/>
          <p14:tracePt t="41713" x="7497763" y="5318125"/>
          <p14:tracePt t="41729" x="7521575" y="5334000"/>
          <p14:tracePt t="41746" x="7527925" y="5334000"/>
          <p14:tracePt t="41762" x="7551738" y="5334000"/>
          <p14:tracePt t="41779" x="7559675" y="5341938"/>
          <p14:tracePt t="41874" x="7566025" y="5341938"/>
          <p14:tracePt t="41906" x="7581900" y="5349875"/>
          <p14:tracePt t="41914" x="7589838" y="5349875"/>
          <p14:tracePt t="41922" x="7597775" y="5349875"/>
          <p14:tracePt t="41930" x="7627938" y="5364163"/>
          <p14:tracePt t="41946" x="7658100" y="5364163"/>
          <p14:tracePt t="42338" x="7666038" y="5372100"/>
          <p14:tracePt t="42387" x="7658100" y="5372100"/>
          <p14:tracePt t="42395" x="7620000" y="5402263"/>
          <p14:tracePt t="42403" x="7551738" y="5432425"/>
          <p14:tracePt t="42414" x="7475538" y="5486400"/>
          <p14:tracePt t="42430" x="7208838" y="5630863"/>
          <p14:tracePt t="42447" x="6865938" y="5753100"/>
          <p14:tracePt t="42464" x="6530975" y="5845175"/>
          <p14:tracePt t="42480" x="6308725" y="5889625"/>
          <p14:tracePt t="42497" x="6164263" y="5889625"/>
          <p14:tracePt t="42513" x="6080125" y="5889625"/>
          <p14:tracePt t="42530" x="5989638" y="5889625"/>
          <p14:tracePt t="42547" x="5921375" y="5889625"/>
          <p14:tracePt t="42563" x="5875338" y="5883275"/>
          <p14:tracePt t="42580" x="5813425" y="5875338"/>
          <p14:tracePt t="42597" x="5761038" y="5875338"/>
          <p14:tracePt t="42613" x="5722938" y="5875338"/>
          <p14:tracePt t="42630" x="5699125" y="5875338"/>
          <p14:tracePt t="42647" x="5684838" y="5875338"/>
          <p14:tracePt t="42680" x="5676900" y="5875338"/>
          <p14:tracePt t="42697" x="5661025" y="5875338"/>
          <p14:tracePt t="42713" x="5630863" y="5883275"/>
          <p14:tracePt t="42731" x="5600700" y="5883275"/>
          <p14:tracePt t="42747" x="5592763" y="5889625"/>
          <p14:tracePt t="42763" x="5584825" y="5897563"/>
          <p14:tracePt t="42780" x="5578475" y="5897563"/>
          <p14:tracePt t="42797" x="5554663" y="5897563"/>
          <p14:tracePt t="42813" x="5546725" y="5897563"/>
          <p14:tracePt t="42830" x="5532438" y="5913438"/>
          <p14:tracePt t="42847" x="5508625" y="5927725"/>
          <p14:tracePt t="42863" x="5502275" y="5935663"/>
          <p14:tracePt t="42880" x="5494338" y="5943600"/>
          <p14:tracePt t="42897" x="5486400" y="5951538"/>
          <p14:tracePt t="42947" x="5486400" y="5959475"/>
          <p14:tracePt t="42964" x="5486400" y="5965825"/>
          <p14:tracePt t="42970" x="5486400" y="5973763"/>
          <p14:tracePt t="42988" x="5486400" y="5981700"/>
          <p14:tracePt t="43018" x="5494338" y="5989638"/>
          <p14:tracePt t="43027" x="5494338" y="5997575"/>
          <p14:tracePt t="43034" x="5508625" y="6011863"/>
          <p14:tracePt t="43050" x="5516563" y="6019800"/>
          <p14:tracePt t="43064" x="5524500" y="6027738"/>
          <p14:tracePt t="43080" x="5540375" y="6035675"/>
          <p14:tracePt t="43097" x="5554663" y="6042025"/>
          <p14:tracePt t="43114" x="5578475" y="6049963"/>
          <p14:tracePt t="43115" x="5584825" y="6057900"/>
          <p14:tracePt t="43130" x="5616575" y="6057900"/>
          <p14:tracePt t="43148" x="5638800" y="6057900"/>
          <p14:tracePt t="43164" x="5668963" y="6057900"/>
          <p14:tracePt t="43180" x="5722938" y="6057900"/>
          <p14:tracePt t="43197" x="5791200" y="6057900"/>
          <p14:tracePt t="43214" x="5859463" y="6057900"/>
          <p14:tracePt t="43230" x="5913438" y="6057900"/>
          <p14:tracePt t="43247" x="5943600" y="6057900"/>
          <p14:tracePt t="43491" x="5959475" y="6057900"/>
          <p14:tracePt t="43571" x="5981700" y="6065838"/>
          <p14:tracePt t="43579" x="5989638" y="6065838"/>
          <p14:tracePt t="43588" x="5997575" y="6065838"/>
          <p14:tracePt t="43597" x="6011863" y="6065838"/>
          <p14:tracePt t="43614" x="6035675" y="6065838"/>
          <p14:tracePt t="44314" x="6027738" y="6065838"/>
          <p14:tracePt t="44323" x="6080125" y="6027738"/>
          <p14:tracePt t="44331" x="6194425" y="5973763"/>
          <p14:tracePt t="44347" x="6461125" y="5859463"/>
          <p14:tracePt t="44364" x="6705600" y="5761038"/>
          <p14:tracePt t="44380" x="6865938" y="5715000"/>
          <p14:tracePt t="44397" x="6988175" y="5684838"/>
          <p14:tracePt t="44414" x="7032625" y="5654675"/>
          <p14:tracePt t="44430" x="7102475" y="5622925"/>
          <p14:tracePt t="44447" x="7162800" y="5600700"/>
          <p14:tracePt t="44464" x="7231063" y="5562600"/>
          <p14:tracePt t="44480" x="7307263" y="5516563"/>
          <p14:tracePt t="44497" x="7345363" y="5486400"/>
          <p14:tracePt t="44514" x="7375525" y="5464175"/>
          <p14:tracePt t="44530" x="7391400" y="5456238"/>
          <p14:tracePt t="44547" x="7421563" y="5448300"/>
          <p14:tracePt t="44564" x="7467600" y="5432425"/>
          <p14:tracePt t="44634" x="7445375" y="5410200"/>
          <p14:tracePt t="44642" x="7391400" y="5402263"/>
          <p14:tracePt t="44650" x="7323138" y="5387975"/>
          <p14:tracePt t="44664" x="7269163" y="5372100"/>
          <p14:tracePt t="44680" x="7170738" y="5364163"/>
          <p14:tracePt t="44697" x="7056438" y="5372100"/>
          <p14:tracePt t="44714" x="6964363" y="5387975"/>
          <p14:tracePt t="44730" x="6942138" y="5387975"/>
          <p14:tracePt t="44747" x="6934200" y="5387975"/>
          <p14:tracePt t="44764" x="6918325" y="5387975"/>
          <p14:tracePt t="44798" x="6911975" y="5387975"/>
          <p14:tracePt t="44814" x="6896100" y="5387975"/>
          <p14:tracePt t="44831" x="6888163" y="5387975"/>
          <p14:tracePt t="44848" x="6880225" y="5387975"/>
          <p14:tracePt t="44890" x="6873875" y="5387975"/>
          <p14:tracePt t="44899" x="6865938" y="5387975"/>
          <p14:tracePt t="44907" x="6865938" y="5380038"/>
          <p14:tracePt t="44923" x="6858000" y="5380038"/>
          <p14:tracePt t="45068" x="6904038" y="5380038"/>
          <p14:tracePt t="45075" x="6942138" y="5380038"/>
          <p14:tracePt t="45083" x="6994525" y="5387975"/>
          <p14:tracePt t="45098" x="7094538" y="5387975"/>
          <p14:tracePt t="45114" x="7489825" y="5387975"/>
          <p14:tracePt t="45131" x="7802563" y="5387975"/>
          <p14:tracePt t="45148" x="8023225" y="5387975"/>
          <p14:tracePt t="45164" x="8161338" y="5387975"/>
          <p14:tracePt t="45181" x="8229600" y="5387975"/>
          <p14:tracePt t="45198" x="8237538" y="5387975"/>
          <p14:tracePt t="45214" x="8251825" y="5387975"/>
          <p14:tracePt t="45231" x="8283575" y="5394325"/>
          <p14:tracePt t="45248" x="8321675" y="5394325"/>
          <p14:tracePt t="45266" x="8435975" y="5410200"/>
          <p14:tracePt t="45282" x="8526463" y="5418138"/>
          <p14:tracePt t="45298" x="8602663" y="5426075"/>
          <p14:tracePt t="45314" x="8664575" y="5432425"/>
          <p14:tracePt t="45330" x="8678863" y="5432425"/>
          <p14:tracePt t="45347" x="8686800" y="5432425"/>
          <p14:tracePt t="45364" x="8694738" y="5432425"/>
          <p14:tracePt t="45419" x="8694738" y="5440363"/>
          <p14:tracePt t="45435" x="8670925" y="5456238"/>
          <p14:tracePt t="45443" x="8610600" y="5502275"/>
          <p14:tracePt t="45451" x="8564563" y="5562600"/>
          <p14:tracePt t="45464" x="8488363" y="5638800"/>
          <p14:tracePt t="45482" x="8123238" y="5913438"/>
          <p14:tracePt t="45498" x="7788275" y="6065838"/>
          <p14:tracePt t="45514" x="7483475" y="6126163"/>
          <p14:tracePt t="45531" x="7254875" y="6134100"/>
          <p14:tracePt t="45548" x="7102475" y="6134100"/>
          <p14:tracePt t="45566" x="7040563" y="6134100"/>
          <p14:tracePt t="45628" x="7032625" y="6134100"/>
          <p14:tracePt t="45644" x="7026275" y="6126163"/>
          <p14:tracePt t="45699" x="7026275" y="6118225"/>
          <p14:tracePt t="45731" x="7026275" y="6111875"/>
          <p14:tracePt t="45773" x="7018338" y="6111875"/>
          <p14:tracePt t="72035" x="6994525" y="6111875"/>
          <p14:tracePt t="72045" x="6873875" y="6065838"/>
          <p14:tracePt t="72050" x="6751638" y="6042025"/>
          <p14:tracePt t="72059" x="6659563" y="6003925"/>
          <p14:tracePt t="72074" x="6591300" y="5997575"/>
          <p14:tracePt t="72091" x="6484938" y="5989638"/>
          <p14:tracePt t="72107" x="6118225" y="6088063"/>
          <p14:tracePt t="72124" x="5508625" y="6346825"/>
          <p14:tracePt t="72141" x="5021263" y="6515100"/>
          <p14:tracePt t="72158" x="4640263" y="6583363"/>
          <p14:tracePt t="72174" x="4046538" y="6667500"/>
          <p14:tracePt t="72191" x="3390900" y="6721475"/>
          <p14:tracePt t="72194" x="3140075" y="6721475"/>
          <p14:tracePt t="72208" x="2933700" y="6721475"/>
          <p14:tracePt t="72224" x="2628900" y="6659563"/>
          <p14:tracePt t="72241" x="2460625" y="6599238"/>
          <p14:tracePt t="72258" x="2446338" y="6583363"/>
          <p14:tracePt t="72362" x="2446338" y="6575425"/>
          <p14:tracePt t="72370" x="2446338" y="6553200"/>
          <p14:tracePt t="72378" x="2454275" y="6477000"/>
          <p14:tracePt t="72391" x="2476500" y="6430963"/>
          <p14:tracePt t="72408" x="2476500" y="6378575"/>
          <p14:tracePt t="72424" x="2484438" y="6278563"/>
          <p14:tracePt t="72442" x="2484438" y="6188075"/>
          <p14:tracePt t="72457" x="2484438" y="6149975"/>
          <p14:tracePt t="72475" x="2484438" y="6057900"/>
          <p14:tracePt t="72491" x="2484438" y="6019800"/>
          <p14:tracePt t="72508" x="2506663" y="5921375"/>
          <p14:tracePt t="72524" x="2530475" y="5867400"/>
          <p14:tracePt t="72541" x="2560638" y="5775325"/>
          <p14:tracePt t="72558" x="2620963" y="5684838"/>
          <p14:tracePt t="72574" x="2697163" y="5578475"/>
          <p14:tracePt t="72591" x="2797175" y="5486400"/>
          <p14:tracePt t="72608" x="2911475" y="5426075"/>
          <p14:tracePt t="72624" x="2987675" y="5387975"/>
          <p14:tracePt t="72641" x="3017838" y="5387975"/>
          <p14:tracePt t="72658" x="3063875" y="5380038"/>
          <p14:tracePt t="72674" x="3132138" y="5387975"/>
          <p14:tracePt t="72691" x="3238500" y="5426075"/>
          <p14:tracePt t="72708" x="3565525" y="5516563"/>
          <p14:tracePt t="72724" x="4022725" y="5638800"/>
          <p14:tracePt t="72741" x="4648200" y="5753100"/>
          <p14:tracePt t="72758" x="5318125" y="5807075"/>
          <p14:tracePt t="72775" x="5943600" y="5807075"/>
          <p14:tracePt t="72791" x="6477000" y="5807075"/>
          <p14:tracePt t="72808" x="7056438" y="5807075"/>
          <p14:tracePt t="72824" x="7489825" y="5807075"/>
          <p14:tracePt t="72841" x="8085138" y="5730875"/>
          <p14:tracePt t="72858" x="8321675" y="5707063"/>
          <p14:tracePt t="72874" x="8435975" y="5692775"/>
          <p14:tracePt t="72891" x="8466138" y="5684838"/>
          <p14:tracePt t="73003" x="8480425" y="5684838"/>
          <p14:tracePt t="73010" x="8488363" y="5684838"/>
          <p14:tracePt t="73027" x="8496300" y="5684838"/>
          <p14:tracePt t="73042" x="8504238" y="5684838"/>
          <p14:tracePt t="73051" x="8512175" y="5684838"/>
          <p14:tracePt t="73083" x="8518525" y="5684838"/>
          <p14:tracePt t="73091" x="8518525" y="5692775"/>
          <p14:tracePt t="73099" x="8542338" y="5761038"/>
          <p14:tracePt t="73108" x="8550275" y="5807075"/>
          <p14:tracePt t="73124" x="8550275" y="5859463"/>
          <p14:tracePt t="73141" x="8550275" y="5951538"/>
          <p14:tracePt t="73158" x="8550275" y="6042025"/>
          <p14:tracePt t="73175" x="8496300" y="6149975"/>
          <p14:tracePt t="73179" x="8474075" y="6172200"/>
          <p14:tracePt t="73191" x="8428038" y="6202363"/>
          <p14:tracePt t="73208" x="8289925" y="6270625"/>
          <p14:tracePt t="73225" x="8047038" y="6324600"/>
          <p14:tracePt t="73242" x="7483475" y="6392863"/>
          <p14:tracePt t="73258" x="7010400" y="6438900"/>
          <p14:tracePt t="73275" x="6507163" y="6454775"/>
          <p14:tracePt t="73291" x="5905500" y="6454775"/>
          <p14:tracePt t="73308" x="5326063" y="6454775"/>
          <p14:tracePt t="73324" x="4724400" y="6454775"/>
          <p14:tracePt t="73341" x="4168775" y="6454775"/>
          <p14:tracePt t="73358" x="3589338" y="6454775"/>
          <p14:tracePt t="73375" x="3184525" y="6423025"/>
          <p14:tracePt t="73391" x="2887663" y="6384925"/>
          <p14:tracePt t="73408" x="2727325" y="6370638"/>
          <p14:tracePt t="73425" x="2613025" y="6346825"/>
          <p14:tracePt t="73442" x="2514600" y="6332538"/>
          <p14:tracePt t="73458" x="2476500" y="6324600"/>
          <p14:tracePt t="73475" x="2460625" y="6316663"/>
          <p14:tracePt t="73508" x="2454275" y="6308725"/>
          <p14:tracePt t="73525" x="2454275" y="6278563"/>
          <p14:tracePt t="73541" x="2446338" y="6218238"/>
          <p14:tracePt t="73558" x="2446338" y="6134100"/>
          <p14:tracePt t="73575" x="2446338" y="6042025"/>
          <p14:tracePt t="73591" x="2446338" y="5935663"/>
          <p14:tracePt t="73608" x="2446338" y="5867400"/>
          <p14:tracePt t="73625" x="2476500" y="5813425"/>
          <p14:tracePt t="73642" x="2522538" y="5775325"/>
          <p14:tracePt t="73658" x="2727325" y="5737225"/>
          <p14:tracePt t="73675" x="2987675" y="5699125"/>
          <p14:tracePt t="73691" x="3344863" y="5684838"/>
          <p14:tracePt t="73708" x="3763963" y="5684838"/>
          <p14:tracePt t="73725" x="4160838" y="5684838"/>
          <p14:tracePt t="73741" x="4572000" y="5684838"/>
          <p14:tracePt t="73758" x="4991100" y="5684838"/>
          <p14:tracePt t="73775" x="5387975" y="5684838"/>
          <p14:tracePt t="73791" x="5699125" y="5684838"/>
          <p14:tracePt t="73808" x="5965825" y="5684838"/>
          <p14:tracePt t="73825" x="6202363" y="5684838"/>
          <p14:tracePt t="73842" x="6438900" y="5684838"/>
          <p14:tracePt t="73858" x="6683375" y="5684838"/>
          <p14:tracePt t="73875" x="6842125" y="5684838"/>
          <p14:tracePt t="73891" x="6988175" y="5684838"/>
          <p14:tracePt t="73908" x="7086600" y="5684838"/>
          <p14:tracePt t="73925" x="7154863" y="5692775"/>
          <p14:tracePt t="73941" x="7208838" y="5699125"/>
          <p14:tracePt t="73958" x="7239000" y="5699125"/>
          <p14:tracePt t="74010" x="7246938" y="5699125"/>
          <p14:tracePt t="74019" x="7269163" y="5699125"/>
          <p14:tracePt t="74026" x="7292975" y="5715000"/>
          <p14:tracePt t="74041" x="7315200" y="5722938"/>
          <p14:tracePt t="74058" x="7421563" y="5737225"/>
          <p14:tracePt t="74075" x="7451725" y="5737225"/>
          <p14:tracePt t="74162" x="7459663" y="5737225"/>
        </p14:tracePtLst>
      </p14:laserTraceLst>
    </p:ext>
  </p:extLs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671145" y="2593387"/>
            <a:ext cx="9627475" cy="249299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96875" indent="-396875">
              <a:buFont typeface="Wingdings" panose="05000000000000000000" pitchFamily="2" charset="2"/>
              <a:buAutoNum type="alphaLcPeriod" startAt="2"/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Given the profit function </a:t>
            </a:r>
          </a:p>
          <a:p>
            <a:pPr marL="396875" indent="-396875">
              <a:lnSpc>
                <a:spcPct val="13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	</a:t>
            </a:r>
          </a:p>
          <a:p>
            <a:pPr marL="396875" indent="-396875">
              <a:lnSpc>
                <a:spcPct val="13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we find its derivative to obtain the marginal profit function:</a:t>
            </a:r>
          </a:p>
          <a:p>
            <a:pPr marL="396875" indent="-396875">
              <a:lnSpc>
                <a:spcPct val="12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	 P′(x)	= – 0.04x + 300</a:t>
            </a:r>
          </a:p>
          <a:p>
            <a:pPr marL="396875" indent="-396875">
              <a:lnSpc>
                <a:spcPct val="120000"/>
              </a:lnSpc>
              <a:tabLst>
                <a:tab pos="2976563" algn="r"/>
                <a:tab pos="3027363" algn="l"/>
              </a:tabLst>
              <a:defRPr/>
            </a:pPr>
            <a:endParaRPr lang="en-US" altLang="en-US" dirty="0">
              <a:solidFill>
                <a:srgbClr val="FFFF00"/>
              </a:solidFill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83836348"/>
              </p:ext>
            </p:extLst>
          </p:nvPr>
        </p:nvGraphicFramePr>
        <p:xfrm>
          <a:off x="3685660" y="3168759"/>
          <a:ext cx="4945062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2120760" imgH="253800" progId="Equation.DSMT4">
                  <p:embed/>
                </p:oleObj>
              </mc:Choice>
              <mc:Fallback>
                <p:oleObj name="Equation" r:id="rId4" imgW="2120760" imgH="25380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85660" y="3168759"/>
                        <a:ext cx="4945062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255977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3952"/>
    </mc:Choice>
    <mc:Fallback xmlns="">
      <p:transition advTm="339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10375" x="7475538" y="5775325"/>
          <p14:tracePt t="10382" x="7742238" y="5905500"/>
          <p14:tracePt t="10391" x="8191500" y="6011863"/>
          <p14:tracePt t="10401" x="8686800" y="6042025"/>
          <p14:tracePt t="10418" x="9737725" y="5943600"/>
          <p14:tracePt t="10434" x="10583863" y="5661025"/>
          <p14:tracePt t="10451" x="10995025" y="5578475"/>
          <p14:tracePt t="10468" x="11056938" y="5570538"/>
          <p14:tracePt t="10550" x="11041063" y="5570538"/>
          <p14:tracePt t="10558" x="10934700" y="5540375"/>
          <p14:tracePt t="10568" x="10728325" y="5478463"/>
          <p14:tracePt t="10584" x="10150475" y="5295900"/>
          <p14:tracePt t="10601" x="9715500" y="5037138"/>
          <p14:tracePt t="10618" x="9464675" y="4716463"/>
          <p14:tracePt t="10634" x="9304338" y="4518025"/>
          <p14:tracePt t="10651" x="9166225" y="4479925"/>
          <p14:tracePt t="10668" x="8999538" y="4473575"/>
          <p14:tracePt t="10685" x="8755063" y="4495800"/>
          <p14:tracePt t="10702" x="8602663" y="4511675"/>
          <p14:tracePt t="10759" x="8594725" y="4518025"/>
          <p14:tracePt t="10798" x="8580438" y="4525963"/>
          <p14:tracePt t="10806" x="8526463" y="4556125"/>
          <p14:tracePt t="10818" x="8404225" y="4602163"/>
          <p14:tracePt t="10834" x="7978775" y="4694238"/>
          <p14:tracePt t="10851" x="7620000" y="4754563"/>
          <p14:tracePt t="10868" x="7407275" y="4822825"/>
          <p14:tracePt t="10885" x="7261225" y="4860925"/>
          <p14:tracePt t="10902" x="7216775" y="4868863"/>
          <p14:tracePt t="10968" x="7208838" y="4868863"/>
          <p14:tracePt t="10982" x="7192963" y="4854575"/>
          <p14:tracePt t="10991" x="7170738" y="4838700"/>
          <p14:tracePt t="11001" x="7146925" y="4830763"/>
          <p14:tracePt t="11019" x="7086600" y="4822825"/>
          <p14:tracePt t="11034" x="6964363" y="4784725"/>
          <p14:tracePt t="11051" x="6804025" y="4746625"/>
          <p14:tracePt t="11068" x="6629400" y="4732338"/>
          <p14:tracePt t="11085" x="6408738" y="4770438"/>
          <p14:tracePt t="11102" x="6384925" y="4778375"/>
          <p14:tracePt t="11368" x="6400800" y="4778375"/>
          <p14:tracePt t="11375" x="6515100" y="4778375"/>
          <p14:tracePt t="11385" x="6659563" y="4754563"/>
          <p14:tracePt t="11401" x="6918325" y="4656138"/>
          <p14:tracePt t="11418" x="6980238" y="4625975"/>
          <p14:tracePt t="11435" x="7018338" y="4610100"/>
          <p14:tracePt t="11486" x="6972300" y="4594225"/>
          <p14:tracePt t="11494" x="6850063" y="4587875"/>
          <p14:tracePt t="11503" x="6621463" y="4587875"/>
          <p14:tracePt t="11518" x="6270625" y="4587875"/>
          <p14:tracePt t="11534" x="6188075" y="4579938"/>
          <p14:tracePt t="11584" x="6202363" y="4579938"/>
          <p14:tracePt t="11591" x="6256338" y="4564063"/>
          <p14:tracePt t="11601" x="6294438" y="4556125"/>
          <p14:tracePt t="11618" x="6302375" y="4549775"/>
          <p14:tracePt t="11678" x="6294438" y="4549775"/>
          <p14:tracePt t="11686" x="6270625" y="4541838"/>
          <p14:tracePt t="11695" x="6264275" y="4541838"/>
          <p14:tracePt t="11703" x="6240463" y="4533900"/>
          <p14:tracePt t="11919" x="6294438" y="4533900"/>
          <p14:tracePt t="11927" x="6400800" y="4533900"/>
          <p14:tracePt t="11935" x="6553200" y="4533900"/>
          <p14:tracePt t="11951" x="6789738" y="4533900"/>
          <p14:tracePt t="11969" x="6956425" y="4533900"/>
          <p14:tracePt t="11985" x="7018338" y="4533900"/>
          <p14:tracePt t="12001" x="7018338" y="4525963"/>
          <p14:tracePt t="12072" x="7010400" y="4525963"/>
          <p14:tracePt t="12079" x="6972300" y="4525963"/>
          <p14:tracePt t="12087" x="6950075" y="4525963"/>
          <p14:tracePt t="12101" x="6911975" y="4518025"/>
          <p14:tracePt t="12118" x="6896100" y="4518025"/>
          <p14:tracePt t="12158" x="6926263" y="4525963"/>
          <p14:tracePt t="12167" x="6988175" y="4541838"/>
          <p14:tracePt t="12174" x="7056438" y="4556125"/>
          <p14:tracePt t="12185" x="7124700" y="4572000"/>
          <p14:tracePt t="12202" x="7170738" y="4587875"/>
          <p14:tracePt t="12246" x="7162800" y="4587875"/>
          <p14:tracePt t="12255" x="7132638" y="4587875"/>
          <p14:tracePt t="12268" x="7070725" y="4572000"/>
          <p14:tracePt t="12287" x="6988175" y="4549775"/>
          <p14:tracePt t="12319" x="6980238" y="4549775"/>
          <p14:tracePt t="12342" x="6980238" y="4541838"/>
          <p14:tracePt t="12352" x="6980238" y="4533900"/>
          <p14:tracePt t="12368" x="6988175" y="4533900"/>
          <p14:tracePt t="12959" x="6994525" y="4473575"/>
          <p14:tracePt t="12967" x="6994525" y="4373563"/>
          <p14:tracePt t="12974" x="6994525" y="4305300"/>
          <p14:tracePt t="12985" x="6994525" y="4244975"/>
          <p14:tracePt t="13002" x="6994525" y="4068763"/>
          <p14:tracePt t="13018" x="6994525" y="3856038"/>
          <p14:tracePt t="13035" x="6994525" y="3687763"/>
          <p14:tracePt t="13052" x="6994525" y="3535363"/>
          <p14:tracePt t="13068" x="6994525" y="3421063"/>
          <p14:tracePt t="13085" x="6980238" y="3368675"/>
          <p14:tracePt t="13254" x="6980238" y="3352800"/>
          <p14:tracePt t="13263" x="6988175" y="3330575"/>
          <p14:tracePt t="13270" x="7010400" y="3322638"/>
          <p14:tracePt t="13285" x="7040563" y="3314700"/>
          <p14:tracePt t="13303" x="7108825" y="3298825"/>
          <p14:tracePt t="13376" x="7094538" y="3336925"/>
          <p14:tracePt t="13383" x="7064375" y="3406775"/>
          <p14:tracePt t="13392" x="7040563" y="3459163"/>
          <p14:tracePt t="13402" x="7010400" y="3535363"/>
          <p14:tracePt t="13419" x="6972300" y="3657600"/>
          <p14:tracePt t="13435" x="6972300" y="3665538"/>
          <p14:tracePt t="13487" x="6980238" y="3649663"/>
          <p14:tracePt t="13494" x="6988175" y="3627438"/>
          <p14:tracePt t="13504" x="6988175" y="3611563"/>
          <p14:tracePt t="13518" x="6988175" y="3597275"/>
          <p14:tracePt t="13535" x="6988175" y="3589338"/>
          <p14:tracePt t="13566" x="6980238" y="3573463"/>
          <p14:tracePt t="13576" x="6972300" y="3573463"/>
          <p14:tracePt t="13585" x="6950075" y="3573463"/>
          <p14:tracePt t="13602" x="6942138" y="3573463"/>
          <p14:tracePt t="13662" x="6964363" y="3573463"/>
          <p14:tracePt t="13670" x="6972300" y="3573463"/>
          <p14:tracePt t="13678" x="6994525" y="3573463"/>
          <p14:tracePt t="13687" x="7010400" y="3573463"/>
          <p14:tracePt t="13751" x="7002463" y="3565525"/>
          <p14:tracePt t="13759" x="6994525" y="3565525"/>
          <p14:tracePt t="13769" x="6988175" y="3565525"/>
          <p14:tracePt t="13785" x="6980238" y="3565525"/>
          <p14:tracePt t="13894" x="6972300" y="3559175"/>
          <p14:tracePt t="13902" x="6956425" y="3551238"/>
          <p14:tracePt t="13911" x="6918325" y="3551238"/>
          <p14:tracePt t="13919" x="6827838" y="3551238"/>
          <p14:tracePt t="13936" x="6553200" y="3603625"/>
          <p14:tracePt t="13952" x="6430963" y="3619500"/>
          <p14:tracePt t="13969" x="6392863" y="3635375"/>
          <p14:tracePt t="14031" x="6378575" y="3635375"/>
          <p14:tracePt t="14038" x="6332538" y="3635375"/>
          <p14:tracePt t="14048" x="6202363" y="3627438"/>
          <p14:tracePt t="14054" x="5997575" y="3627438"/>
          <p14:tracePt t="14069" x="5791200" y="3627438"/>
          <p14:tracePt t="14086" x="5349875" y="3627438"/>
          <p14:tracePt t="14102" x="5211763" y="3597275"/>
          <p14:tracePt t="14119" x="5197475" y="3589338"/>
          <p14:tracePt t="14198" x="5211763" y="3573463"/>
          <p14:tracePt t="14206" x="5227638" y="3559175"/>
          <p14:tracePt t="14219" x="5241925" y="3535363"/>
          <p14:tracePt t="14236" x="5295900" y="3475038"/>
          <p14:tracePt t="14252" x="5334000" y="3436938"/>
          <p14:tracePt t="14269" x="5349875" y="3421063"/>
          <p14:tracePt t="14343" x="5372100" y="3421063"/>
          <p14:tracePt t="14351" x="5402263" y="3429000"/>
          <p14:tracePt t="14358" x="5448300" y="3459163"/>
          <p14:tracePt t="14369" x="5516563" y="3482975"/>
          <p14:tracePt t="14386" x="5600700" y="3527425"/>
          <p14:tracePt t="14402" x="5630863" y="3535363"/>
          <p14:tracePt t="14419" x="5638800" y="3535363"/>
          <p14:tracePt t="14496" x="5646738" y="3535363"/>
          <p14:tracePt t="14503" x="5654675" y="3535363"/>
          <p14:tracePt t="14510" x="5692775" y="3535363"/>
          <p14:tracePt t="14519" x="5753100" y="3535363"/>
          <p14:tracePt t="14535" x="5867400" y="3535363"/>
          <p14:tracePt t="14552" x="5943600" y="3505200"/>
          <p14:tracePt t="14569" x="5973763" y="3489325"/>
          <p14:tracePt t="14602" x="5989638" y="3467100"/>
          <p14:tracePt t="14619" x="6003925" y="3451225"/>
          <p14:tracePt t="14636" x="6011863" y="3444875"/>
          <p14:tracePt t="14652" x="6027738" y="3413125"/>
          <p14:tracePt t="14669" x="6035675" y="3390900"/>
          <p14:tracePt t="14685" x="6049963" y="3360738"/>
          <p14:tracePt t="14719" x="6049963" y="3352800"/>
          <p14:tracePt t="14736" x="6049963" y="3344863"/>
          <p14:tracePt t="14807" x="6049963" y="3336925"/>
          <p14:tracePt t="14814" x="6049963" y="3322638"/>
          <p14:tracePt t="14830" x="6042025" y="3306763"/>
          <p14:tracePt t="14838" x="6035675" y="3284538"/>
          <p14:tracePt t="14853" x="6003925" y="3260725"/>
          <p14:tracePt t="14869" x="5951538" y="3200400"/>
          <p14:tracePt t="14886" x="5821363" y="3108325"/>
          <p14:tracePt t="14903" x="5783263" y="3078163"/>
          <p14:tracePt t="14919" x="5745163" y="3070225"/>
          <p14:tracePt t="14936" x="5730875" y="3063875"/>
          <p14:tracePt t="14953" x="5699125" y="3063875"/>
          <p14:tracePt t="14969" x="5661025" y="3063875"/>
          <p14:tracePt t="14986" x="5546725" y="3078163"/>
          <p14:tracePt t="15004" x="5432425" y="3146425"/>
          <p14:tracePt t="15019" x="5318125" y="3254375"/>
          <p14:tracePt t="15036" x="5227638" y="3352800"/>
          <p14:tracePt t="15053" x="5189538" y="3413125"/>
          <p14:tracePt t="15069" x="5165725" y="3475038"/>
          <p14:tracePt t="15086" x="5165725" y="3551238"/>
          <p14:tracePt t="15103" x="5165725" y="3573463"/>
          <p14:tracePt t="15119" x="5165725" y="3589338"/>
          <p14:tracePt t="15278" x="5173663" y="3589338"/>
          <p14:tracePt t="15295" x="5181600" y="3573463"/>
          <p14:tracePt t="15302" x="5197475" y="3559175"/>
          <p14:tracePt t="15311" x="5203825" y="3543300"/>
          <p14:tracePt t="15321" x="5227638" y="3527425"/>
          <p14:tracePt t="15336" x="5303838" y="3475038"/>
          <p14:tracePt t="15353" x="5410200" y="3444875"/>
          <p14:tracePt t="15369" x="5554663" y="3398838"/>
          <p14:tracePt t="15386" x="5722938" y="3352800"/>
          <p14:tracePt t="15403" x="5845175" y="3330575"/>
          <p14:tracePt t="15406" x="5859463" y="3322638"/>
          <p14:tracePt t="15419" x="5883275" y="3322638"/>
          <p14:tracePt t="15462" x="5889625" y="3322638"/>
          <p14:tracePt t="15471" x="5897563" y="3330575"/>
          <p14:tracePt t="15486" x="5897563" y="3344863"/>
          <p14:tracePt t="15494" x="5905500" y="3382963"/>
          <p14:tracePt t="15502" x="5913438" y="3390900"/>
          <p14:tracePt t="15519" x="5913438" y="3406775"/>
          <p14:tracePt t="15886" x="5921375" y="3429000"/>
          <p14:tracePt t="15895" x="5943600" y="3475038"/>
          <p14:tracePt t="15903" x="5959475" y="3497263"/>
          <p14:tracePt t="15920" x="5989638" y="3521075"/>
          <p14:tracePt t="15936" x="5997575" y="3535363"/>
          <p14:tracePt t="15953" x="6019800" y="3535363"/>
          <p14:tracePt t="15970" x="6111875" y="3535363"/>
          <p14:tracePt t="15986" x="6210300" y="3505200"/>
          <p14:tracePt t="16003" x="6308725" y="3436938"/>
          <p14:tracePt t="16020" x="6400800" y="3368675"/>
          <p14:tracePt t="16037" x="6537325" y="3284538"/>
          <p14:tracePt t="16053" x="6575425" y="3246438"/>
          <p14:tracePt t="16086" x="6583363" y="3246438"/>
          <p14:tracePt t="16103" x="6591300" y="3246438"/>
          <p14:tracePt t="16120" x="6645275" y="3260725"/>
          <p14:tracePt t="16137" x="6727825" y="3375025"/>
          <p14:tracePt t="16153" x="6835775" y="3482975"/>
          <p14:tracePt t="16170" x="6918325" y="3535363"/>
          <p14:tracePt t="16186" x="6942138" y="3559175"/>
          <p14:tracePt t="16203" x="6956425" y="3565525"/>
          <p14:tracePt t="16294" x="6956425" y="3543300"/>
          <p14:tracePt t="16302" x="6942138" y="3535363"/>
          <p14:tracePt t="16440" x="6942138" y="3543300"/>
          <p14:tracePt t="16446" x="6926263" y="3573463"/>
          <p14:tracePt t="16456" x="6904038" y="3603625"/>
          <p14:tracePt t="16470" x="6865938" y="3641725"/>
          <p14:tracePt t="16486" x="6804025" y="3665538"/>
          <p14:tracePt t="16503" x="6781800" y="3673475"/>
          <p14:tracePt t="16520" x="6765925" y="3673475"/>
          <p14:tracePt t="16598" x="6765925" y="3665538"/>
          <p14:tracePt t="16606" x="6765925" y="3657600"/>
          <p14:tracePt t="17014" x="6765925" y="3649663"/>
          <p14:tracePt t="17022" x="6804025" y="3649663"/>
          <p14:tracePt t="17030" x="6896100" y="3649663"/>
          <p14:tracePt t="17038" x="7002463" y="3657600"/>
          <p14:tracePt t="17053" x="7185025" y="3657600"/>
          <p14:tracePt t="17070" x="7832725" y="3657600"/>
          <p14:tracePt t="17087" x="8245475" y="3657600"/>
          <p14:tracePt t="17103" x="8542338" y="3657600"/>
          <p14:tracePt t="17120" x="8656638" y="3657600"/>
          <p14:tracePt t="17137" x="8670925" y="3657600"/>
          <p14:tracePt t="17174" x="8670925" y="3649663"/>
          <p14:tracePt t="17188" x="8670925" y="3627438"/>
          <p14:tracePt t="17203" x="8664575" y="3603625"/>
          <p14:tracePt t="17220" x="8648700" y="3589338"/>
          <p14:tracePt t="17237" x="8626475" y="3589338"/>
          <p14:tracePt t="17254" x="8542338" y="3589338"/>
          <p14:tracePt t="17270" x="8207375" y="3695700"/>
          <p14:tracePt t="17287" x="7832725" y="3932238"/>
          <p14:tracePt t="17304" x="7620000" y="4076700"/>
          <p14:tracePt t="17321" x="7543800" y="4114800"/>
          <p14:tracePt t="17337" x="7527925" y="4114800"/>
          <p14:tracePt t="17370" x="7551738" y="4008438"/>
          <p14:tracePt t="17387" x="7635875" y="3886200"/>
          <p14:tracePt t="17404" x="7673975" y="3779838"/>
          <p14:tracePt t="17420" x="7688263" y="3733800"/>
          <p14:tracePt t="17462" x="7658100" y="3733800"/>
          <p14:tracePt t="17470" x="7505700" y="3794125"/>
          <p14:tracePt t="17487" x="7178675" y="3932238"/>
          <p14:tracePt t="17504" x="6956425" y="3984625"/>
          <p14:tracePt t="17520" x="6819900" y="3984625"/>
          <p14:tracePt t="17536" x="6759575" y="3962400"/>
          <p14:tracePt t="17553" x="6727825" y="3894138"/>
          <p14:tracePt t="17570" x="6743700" y="3725863"/>
          <p14:tracePt t="17587" x="6956425" y="3475038"/>
          <p14:tracePt t="17603" x="7391400" y="3184525"/>
          <p14:tracePt t="17620" x="7940675" y="2911475"/>
          <p14:tracePt t="17637" x="8550275" y="2682875"/>
          <p14:tracePt t="17654" x="8740775" y="2674938"/>
          <p14:tracePt t="17670" x="8801100" y="2689225"/>
          <p14:tracePt t="17687" x="8847138" y="2759075"/>
          <p14:tracePt t="17704" x="8899525" y="3048000"/>
          <p14:tracePt t="17720" x="8899525" y="3314700"/>
          <p14:tracePt t="17737" x="8823325" y="3513138"/>
          <p14:tracePt t="17754" x="8664575" y="3717925"/>
          <p14:tracePt t="17770" x="8474075" y="3787775"/>
          <p14:tracePt t="17787" x="8359775" y="3779838"/>
          <p14:tracePt t="17804" x="8259763" y="3695700"/>
          <p14:tracePt t="17822" x="8207375" y="3497263"/>
          <p14:tracePt t="17837" x="8251825" y="3284538"/>
          <p14:tracePt t="17854" x="8458200" y="3070225"/>
          <p14:tracePt t="17870" x="8686800" y="2979738"/>
          <p14:tracePt t="17887" x="8809038" y="2971800"/>
          <p14:tracePt t="17904" x="8816975" y="2971800"/>
          <p14:tracePt t="17920" x="8816975" y="3140075"/>
          <p14:tracePt t="17937" x="8656638" y="3459163"/>
          <p14:tracePt t="17954" x="8321675" y="3741738"/>
          <p14:tracePt t="17970" x="7908925" y="3856038"/>
          <p14:tracePt t="17987" x="7559675" y="3856038"/>
          <p14:tracePt t="18003" x="7299325" y="3725863"/>
          <p14:tracePt t="18020" x="7216775" y="3589338"/>
          <p14:tracePt t="18036" x="7223125" y="3436938"/>
          <p14:tracePt t="18053" x="7604125" y="3140075"/>
          <p14:tracePt t="18070" x="7985125" y="3070225"/>
          <p14:tracePt t="18087" x="8123238" y="3063875"/>
          <p14:tracePt t="18104" x="8131175" y="3063875"/>
          <p14:tracePt t="18120" x="8131175" y="3230563"/>
          <p14:tracePt t="18137" x="8008938" y="3375025"/>
          <p14:tracePt t="18154" x="7810500" y="3475038"/>
          <p14:tracePt t="18170" x="7589838" y="3505200"/>
          <p14:tracePt t="18187" x="7467600" y="3505200"/>
          <p14:tracePt t="18204" x="7421563" y="3459163"/>
          <p14:tracePt t="18220" x="7429500" y="3352800"/>
          <p14:tracePt t="18237" x="7818438" y="3132138"/>
          <p14:tracePt t="18254" x="8313738" y="3078163"/>
          <p14:tracePt t="18270" x="8678863" y="3101975"/>
          <p14:tracePt t="18287" x="8831263" y="3184525"/>
          <p14:tracePt t="18304" x="8861425" y="3306763"/>
          <p14:tracePt t="18321" x="8823325" y="3444875"/>
          <p14:tracePt t="18337" x="8640763" y="3559175"/>
          <p14:tracePt t="18354" x="8389938" y="3589338"/>
          <p14:tracePt t="18370" x="8153400" y="3551238"/>
          <p14:tracePt t="18387" x="8061325" y="3475038"/>
          <p14:tracePt t="18404" x="8054975" y="3344863"/>
          <p14:tracePt t="18420" x="8169275" y="3200400"/>
          <p14:tracePt t="18437" x="8412163" y="3108325"/>
          <p14:tracePt t="18439" x="8572500" y="3086100"/>
          <p14:tracePt t="18454" x="8755063" y="3101975"/>
          <p14:tracePt t="18470" x="8869363" y="3208338"/>
          <p14:tracePt t="18487" x="8907463" y="3390900"/>
          <p14:tracePt t="18504" x="8839200" y="3559175"/>
          <p14:tracePt t="18520" x="8686800" y="3649663"/>
          <p14:tracePt t="18537" x="8458200" y="3673475"/>
          <p14:tracePt t="18553" x="8191500" y="3603625"/>
          <p14:tracePt t="18570" x="7932738" y="3413125"/>
          <p14:tracePt t="18587" x="7856538" y="3246438"/>
          <p14:tracePt t="18604" x="7878763" y="3078163"/>
          <p14:tracePt t="18621" x="7993063" y="2925763"/>
          <p14:tracePt t="18638" x="8259763" y="2849563"/>
          <p14:tracePt t="18654" x="8382000" y="2857500"/>
          <p14:tracePt t="18671" x="8428038" y="2895600"/>
          <p14:tracePt t="18687" x="8474075" y="3116263"/>
          <p14:tracePt t="18704" x="8442325" y="3292475"/>
          <p14:tracePt t="18721" x="8267700" y="3459163"/>
          <p14:tracePt t="18737" x="8039100" y="3521075"/>
          <p14:tracePt t="18754" x="7810500" y="3535363"/>
          <p14:tracePt t="18771" x="7597775" y="3421063"/>
          <p14:tracePt t="18787" x="7489825" y="3260725"/>
          <p14:tracePt t="18804" x="7489825" y="3132138"/>
          <p14:tracePt t="18821" x="7627938" y="2987675"/>
          <p14:tracePt t="18838" x="8137525" y="2865438"/>
          <p14:tracePt t="18854" x="8435975" y="2865438"/>
          <p14:tracePt t="18871" x="8564563" y="2925763"/>
          <p14:tracePt t="18887" x="8572500" y="3001963"/>
          <p14:tracePt t="18904" x="8512175" y="3124200"/>
          <p14:tracePt t="18921" x="8305800" y="3208338"/>
          <p14:tracePt t="18937" x="8023225" y="3222625"/>
          <p14:tracePt t="18954" x="7818438" y="3222625"/>
          <p14:tracePt t="18971" x="7772400" y="3200400"/>
          <p14:tracePt t="18987" x="7772400" y="3170238"/>
          <p14:tracePt t="19004" x="7864475" y="3094038"/>
          <p14:tracePt t="19022" x="8207375" y="3048000"/>
          <p14:tracePt t="19037" x="8283575" y="3048000"/>
          <p14:tracePt t="19054" x="8335963" y="3048000"/>
          <p14:tracePt t="19071" x="8305800" y="3094038"/>
          <p14:tracePt t="19087" x="8199438" y="3140075"/>
          <p14:tracePt t="19104" x="8023225" y="3192463"/>
          <p14:tracePt t="19121" x="7886700" y="3216275"/>
          <p14:tracePt t="19137" x="7864475" y="3216275"/>
          <p14:tracePt t="19198" x="7886700" y="3222625"/>
          <p14:tracePt t="19206" x="7908925" y="3238500"/>
          <p14:tracePt t="19214" x="7947025" y="3246438"/>
          <p14:tracePt t="19223" x="7970838" y="3260725"/>
          <p14:tracePt t="19237" x="7978775" y="3268663"/>
          <p14:tracePt t="19296" x="7985125" y="3268663"/>
          <p14:tracePt t="19318" x="7985125" y="3284538"/>
          <p14:tracePt t="19326" x="7978775" y="3292475"/>
          <p14:tracePt t="19337" x="7970838" y="3292475"/>
          <p14:tracePt t="19354" x="7962900" y="3292475"/>
          <p14:tracePt t="19371" x="7947025" y="3292475"/>
          <p14:tracePt t="19406" x="7932738" y="3292475"/>
          <p14:tracePt t="20383" x="7940675" y="3292475"/>
          <p14:tracePt t="20390" x="7916863" y="3352800"/>
          <p14:tracePt t="20400" x="7894638" y="3398838"/>
        </p14:tracePtLst>
      </p14:laserTraceLst>
    </p:ext>
  </p:extLs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803787" y="2046478"/>
            <a:ext cx="9532883" cy="26044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96875" indent="-396875">
              <a:buFont typeface="Wingdings" panose="05000000000000000000" pitchFamily="2" charset="2"/>
              <a:buAutoNum type="alphaLcPeriod" startAt="3"/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When producing x = 2000, the marginal profit is </a:t>
            </a:r>
          </a:p>
          <a:p>
            <a:pPr marL="396875" indent="-396875">
              <a:lnSpc>
                <a:spcPct val="13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	 P′(2000)	= – 0.04(2000) + 300 </a:t>
            </a:r>
          </a:p>
          <a:p>
            <a:pPr marL="396875" indent="-396875">
              <a:lnSpc>
                <a:spcPct val="13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		= 220</a:t>
            </a:r>
          </a:p>
          <a:p>
            <a:pPr marL="396875" indent="-396875">
              <a:spcBef>
                <a:spcPct val="23000"/>
              </a:spcBef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Thus, the profit to be made from producing the 200 1st loudspeaker is $220.</a:t>
            </a:r>
          </a:p>
        </p:txBody>
      </p:sp>
    </p:spTree>
    <p:extLst>
      <p:ext uri="{BB962C8B-B14F-4D97-AF65-F5344CB8AC3E}">
        <p14:creationId xmlns:p14="http://schemas.microsoft.com/office/powerpoint/2010/main" val="1794794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1920"/>
    </mc:Choice>
    <mc:Fallback xmlns="">
      <p:transition advTm="31920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35378" y="1557866"/>
            <a:ext cx="11045447" cy="397031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en-US" sz="2800" dirty="0"/>
              <a:t>The derivative f ′ of a function f is also a function.  As such, f ′ may also be differentiated.   Thus, the function f ′ has a derivative f ″ at a point x in the domain of f  The function f ″ obtained in this manner is called the second derivative of the function f, just as the derivative f ′ of f is often called the first derivative of f. By the same token, you may consider the third, fourth, fifth, etc.    derivatives of a function f.</a:t>
            </a:r>
          </a:p>
        </p:txBody>
      </p:sp>
    </p:spTree>
    <p:extLst>
      <p:ext uri="{BB962C8B-B14F-4D97-AF65-F5344CB8AC3E}">
        <p14:creationId xmlns:p14="http://schemas.microsoft.com/office/powerpoint/2010/main" val="1182448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9367"/>
    </mc:Choice>
    <mc:Fallback xmlns="">
      <p:transition advTm="99367"/>
    </mc:Fallback>
  </mc:AlternateContent>
  <p:extLst>
    <p:ext uri="{3A86A75C-4F4B-4683-9AE1-C65F6400EC91}">
      <p14:laserTraceLst xmlns:p14="http://schemas.microsoft.com/office/powerpoint/2010/main">
        <p14:tracePtLst>
          <p14:tracePt t="29159" x="7886700" y="3406775"/>
          <p14:tracePt t="29166" x="7856538" y="3406775"/>
          <p14:tracePt t="29176" x="7772400" y="3406775"/>
          <p14:tracePt t="29193" x="7521575" y="3368675"/>
          <p14:tracePt t="29210" x="7254875" y="3429000"/>
          <p14:tracePt t="29226" x="7102475" y="3475038"/>
          <p14:tracePt t="29243" x="7032625" y="3482975"/>
          <p14:tracePt t="29260" x="7026275" y="3482975"/>
          <p14:tracePt t="29277" x="7018338" y="3482975"/>
          <p14:tracePt t="29293" x="7018338" y="3475038"/>
          <p14:tracePt t="29470" x="7010400" y="3467100"/>
          <p14:tracePt t="29478" x="6926263" y="3390900"/>
          <p14:tracePt t="29486" x="6721475" y="3154363"/>
          <p14:tracePt t="29495" x="6423025" y="2811463"/>
          <p14:tracePt t="29510" x="5851525" y="2193925"/>
          <p14:tracePt t="29526" x="5616575" y="2041525"/>
          <p14:tracePt t="29543" x="5608638" y="2041525"/>
          <p14:tracePt t="29560" x="5600700" y="2041525"/>
          <p14:tracePt t="29576" x="5578475" y="2117725"/>
          <p14:tracePt t="29593" x="5578475" y="2141538"/>
          <p14:tracePt t="29640" x="5570538" y="2141538"/>
          <p14:tracePt t="29654" x="5554663" y="2141538"/>
          <p14:tracePt t="29663" x="5546725" y="2141538"/>
          <p14:tracePt t="29831" x="5546725" y="2163763"/>
          <p14:tracePt t="29838" x="5600700" y="2316163"/>
          <p14:tracePt t="29847" x="5622925" y="2408238"/>
          <p14:tracePt t="29860" x="5654675" y="2498725"/>
          <p14:tracePt t="29878" x="5730875" y="2697163"/>
          <p14:tracePt t="29893" x="5737225" y="2705100"/>
          <p14:tracePt t="29934" x="5737225" y="2713038"/>
          <p14:tracePt t="29943" x="5745163" y="2713038"/>
          <p14:tracePt t="29960" x="5813425" y="2544763"/>
          <p14:tracePt t="29977" x="5883275" y="2384425"/>
          <p14:tracePt t="29993" x="5927725" y="2255838"/>
          <p14:tracePt t="30010" x="5989638" y="2155825"/>
          <p14:tracePt t="30027" x="6027738" y="2103438"/>
          <p14:tracePt t="30045" x="6042025" y="2079625"/>
          <p14:tracePt t="30166" x="6057900" y="2079625"/>
          <p14:tracePt t="30174" x="6073775" y="2111375"/>
          <p14:tracePt t="30182" x="6096000" y="2149475"/>
          <p14:tracePt t="30194" x="6126163" y="2193925"/>
          <p14:tracePt t="30210" x="6180138" y="2255838"/>
          <p14:tracePt t="30227" x="6232525" y="2263775"/>
          <p14:tracePt t="30243" x="6240463" y="2263775"/>
          <p14:tracePt t="30260" x="6248400" y="2263775"/>
          <p14:tracePt t="30277" x="6270625" y="2255838"/>
          <p14:tracePt t="30293" x="6270625" y="2232025"/>
          <p14:tracePt t="30310" x="6264275" y="2201863"/>
          <p14:tracePt t="30327" x="6202363" y="2193925"/>
          <p14:tracePt t="30344" x="6103938" y="2171700"/>
          <p14:tracePt t="30360" x="5973763" y="2171700"/>
          <p14:tracePt t="30377" x="5799138" y="2263775"/>
          <p14:tracePt t="30394" x="5654675" y="2384425"/>
          <p14:tracePt t="30411" x="5592763" y="2476500"/>
          <p14:tracePt t="30427" x="5592763" y="2568575"/>
          <p14:tracePt t="30444" x="5600700" y="2620963"/>
          <p14:tracePt t="30460" x="5638800" y="2667000"/>
          <p14:tracePt t="30477" x="5737225" y="2705100"/>
          <p14:tracePt t="30493" x="6003925" y="2713038"/>
          <p14:tracePt t="30510" x="6180138" y="2682875"/>
          <p14:tracePt t="30527" x="6302375" y="2598738"/>
          <p14:tracePt t="30544" x="6324600" y="2568575"/>
          <p14:tracePt t="30577" x="6324600" y="2560638"/>
          <p14:tracePt t="30594" x="6218238" y="2544763"/>
          <p14:tracePt t="30610" x="6057900" y="2536825"/>
          <p14:tracePt t="30627" x="5897563" y="2606675"/>
          <p14:tracePt t="30644" x="5799138" y="2727325"/>
          <p14:tracePt t="30660" x="5783263" y="2849563"/>
          <p14:tracePt t="30677" x="5813425" y="2925763"/>
          <p14:tracePt t="30694" x="6164263" y="3001963"/>
          <p14:tracePt t="30710" x="6629400" y="2987675"/>
          <p14:tracePt t="30727" x="7018338" y="2835275"/>
          <p14:tracePt t="30744" x="7124700" y="2697163"/>
          <p14:tracePt t="30760" x="7124700" y="2536825"/>
          <p14:tracePt t="30777" x="7032625" y="2392363"/>
          <p14:tracePt t="30794" x="6773863" y="2293938"/>
          <p14:tracePt t="30810" x="6492875" y="2232025"/>
          <p14:tracePt t="30827" x="6226175" y="2247900"/>
          <p14:tracePt t="30844" x="6103938" y="2346325"/>
          <p14:tracePt t="30860" x="6096000" y="2438400"/>
          <p14:tracePt t="30864" x="6111875" y="2492375"/>
          <p14:tracePt t="30885" x="6324600" y="2574925"/>
          <p14:tracePt t="30894" x="6423025" y="2613025"/>
          <p14:tracePt t="30910" x="6591300" y="2620963"/>
          <p14:tracePt t="30927" x="6675438" y="2606675"/>
          <p14:tracePt t="30960" x="6675438" y="2574925"/>
          <p14:tracePt t="30977" x="6607175" y="2530475"/>
          <p14:tracePt t="30994" x="6484938" y="2498725"/>
          <p14:tracePt t="31010" x="6430963" y="2492375"/>
          <p14:tracePt t="31027" x="6423025" y="2492375"/>
          <p14:tracePt t="31558" x="6416675" y="2530475"/>
          <p14:tracePt t="31566" x="6392863" y="2613025"/>
          <p14:tracePt t="31577" x="6392863" y="2682875"/>
          <p14:tracePt t="31594" x="6392863" y="2720975"/>
          <p14:tracePt t="34622" x="6384925" y="2727325"/>
          <p14:tracePt t="34630" x="6340475" y="2727325"/>
          <p14:tracePt t="34645" x="6256338" y="2713038"/>
          <p14:tracePt t="34662" x="5965825" y="2574925"/>
          <p14:tracePt t="34679" x="5837238" y="2498725"/>
          <p14:tracePt t="34695" x="5791200" y="2492375"/>
          <p14:tracePt t="34712" x="5768975" y="2468563"/>
          <p14:tracePt t="37078" x="5799138" y="2468563"/>
          <p14:tracePt t="37086" x="5859463" y="2476500"/>
          <p14:tracePt t="37096" x="5897563" y="2492375"/>
          <p14:tracePt t="37113" x="5927725" y="2506663"/>
          <p14:tracePt t="37334" x="6011863" y="2522538"/>
          <p14:tracePt t="37342" x="6111875" y="2560638"/>
          <p14:tracePt t="37350" x="6226175" y="2590800"/>
          <p14:tracePt t="37362" x="6423025" y="2613025"/>
          <p14:tracePt t="37379" x="7026275" y="2613025"/>
          <p14:tracePt t="37382" x="7315200" y="2613025"/>
          <p14:tracePt t="37396" x="7666038" y="2628900"/>
          <p14:tracePt t="37413" x="8297863" y="2674938"/>
          <p14:tracePt t="37429" x="8999538" y="2674938"/>
          <p14:tracePt t="37446" x="9174163" y="2674938"/>
          <p14:tracePt t="37463" x="9197975" y="2682875"/>
          <p14:tracePt t="37582" x="9197975" y="2689225"/>
          <p14:tracePt t="37592" x="9204325" y="2697163"/>
          <p14:tracePt t="37598" x="9228138" y="2720975"/>
          <p14:tracePt t="37613" x="9250363" y="2765425"/>
          <p14:tracePt t="37629" x="9342438" y="2835275"/>
          <p14:tracePt t="37646" x="9426575" y="2873375"/>
          <p14:tracePt t="37663" x="9456738" y="2887663"/>
          <p14:tracePt t="37710" x="9440863" y="2887663"/>
          <p14:tracePt t="37718" x="9410700" y="2887663"/>
          <p14:tracePt t="37729" x="9364663" y="2865438"/>
          <p14:tracePt t="37746" x="9258300" y="2835275"/>
          <p14:tracePt t="37762" x="9159875" y="2811463"/>
          <p14:tracePt t="37779" x="9121775" y="2803525"/>
          <p14:tracePt t="37865" x="9097963" y="2803525"/>
          <p14:tracePt t="37873" x="9059863" y="2803525"/>
          <p14:tracePt t="37879" x="9013825" y="2819400"/>
          <p14:tracePt t="37896" x="8945563" y="2835275"/>
          <p14:tracePt t="37913" x="8861425" y="2865438"/>
          <p14:tracePt t="37930" x="8747125" y="2879725"/>
          <p14:tracePt t="37946" x="8664575" y="2887663"/>
          <p14:tracePt t="37963" x="8626475" y="2887663"/>
          <p14:tracePt t="37980" x="8610600" y="2887663"/>
          <p14:tracePt t="38013" x="8602663" y="2887663"/>
          <p14:tracePt t="38030" x="8580438" y="2849563"/>
          <p14:tracePt t="38046" x="8526463" y="2765425"/>
          <p14:tracePt t="38063" x="8474075" y="2697163"/>
          <p14:tracePt t="38080" x="8442325" y="2651125"/>
          <p14:tracePt t="38096" x="8435975" y="2636838"/>
          <p14:tracePt t="38130" x="8435975" y="2620963"/>
          <p14:tracePt t="38146" x="8428038" y="2613025"/>
          <p14:tracePt t="38190" x="8428038" y="2598738"/>
          <p14:tracePt t="38198" x="8428038" y="2590800"/>
          <p14:tracePt t="38213" x="8428038" y="2574925"/>
          <p14:tracePt t="38230" x="8450263" y="2536825"/>
          <p14:tracePt t="38246" x="8458200" y="2514600"/>
          <p14:tracePt t="38263" x="8474075" y="2492375"/>
          <p14:tracePt t="38280" x="8496300" y="2454275"/>
          <p14:tracePt t="38296" x="8504238" y="2446338"/>
          <p14:tracePt t="38313" x="8526463" y="2422525"/>
          <p14:tracePt t="38330" x="8572500" y="2400300"/>
          <p14:tracePt t="38346" x="8618538" y="2378075"/>
          <p14:tracePt t="38365" x="8648700" y="2362200"/>
          <p14:tracePt t="38369" x="8678863" y="2339975"/>
          <p14:tracePt t="38380" x="8694738" y="2332038"/>
          <p14:tracePt t="38396" x="8716963" y="2332038"/>
          <p14:tracePt t="38413" x="8732838" y="2316163"/>
          <p14:tracePt t="38430" x="8801100" y="2316163"/>
          <p14:tracePt t="38446" x="8839200" y="2316163"/>
          <p14:tracePt t="38463" x="8893175" y="2316163"/>
          <p14:tracePt t="38480" x="8931275" y="2316163"/>
          <p14:tracePt t="38496" x="8953500" y="2316163"/>
          <p14:tracePt t="38550" x="8969375" y="2316163"/>
          <p14:tracePt t="38558" x="8975725" y="2316163"/>
          <p14:tracePt t="38574" x="8991600" y="2324100"/>
          <p14:tracePt t="38582" x="8999538" y="2339975"/>
          <p14:tracePt t="38597" x="9013825" y="2384425"/>
          <p14:tracePt t="38613" x="9045575" y="2454275"/>
          <p14:tracePt t="38630" x="9059863" y="2582863"/>
          <p14:tracePt t="38647" x="9067800" y="2651125"/>
          <p14:tracePt t="38663" x="9067800" y="2705100"/>
          <p14:tracePt t="38680" x="9067800" y="2751138"/>
          <p14:tracePt t="38697" x="9059863" y="2827338"/>
          <p14:tracePt t="38713" x="9037638" y="2895600"/>
          <p14:tracePt t="38730" x="8999538" y="2955925"/>
          <p14:tracePt t="38746" x="8953500" y="3009900"/>
          <p14:tracePt t="38763" x="8893175" y="3055938"/>
          <p14:tracePt t="38780" x="8831263" y="3094038"/>
          <p14:tracePt t="38797" x="8732838" y="3108325"/>
          <p14:tracePt t="38813" x="8648700" y="3108325"/>
          <p14:tracePt t="38830" x="8564563" y="3108325"/>
          <p14:tracePt t="38847" x="8474075" y="3055938"/>
          <p14:tracePt t="38864" x="8382000" y="2963863"/>
          <p14:tracePt t="38880" x="8313738" y="2873375"/>
          <p14:tracePt t="38897" x="8283575" y="2765425"/>
          <p14:tracePt t="38913" x="8267700" y="2651125"/>
          <p14:tracePt t="38930" x="8267700" y="2590800"/>
          <p14:tracePt t="38947" x="8267700" y="2514600"/>
          <p14:tracePt t="38963" x="8267700" y="2476500"/>
          <p14:tracePt t="38980" x="8275638" y="2430463"/>
          <p14:tracePt t="38997" x="8313738" y="2370138"/>
          <p14:tracePt t="39013" x="8343900" y="2332038"/>
          <p14:tracePt t="39030" x="8374063" y="2301875"/>
          <p14:tracePt t="39047" x="8442325" y="2263775"/>
          <p14:tracePt t="39063" x="8496300" y="2232025"/>
          <p14:tracePt t="39080" x="8542338" y="2225675"/>
          <p14:tracePt t="39097" x="8588375" y="2217738"/>
          <p14:tracePt t="39113" x="8626475" y="2209800"/>
          <p14:tracePt t="39130" x="8656638" y="2201863"/>
          <p14:tracePt t="39147" x="8664575" y="2201863"/>
          <p14:tracePt t="39163" x="8678863" y="2193925"/>
          <p14:tracePt t="39182" x="8694738" y="2193925"/>
          <p14:tracePt t="39197" x="8716963" y="2193925"/>
          <p14:tracePt t="39213" x="8740775" y="2193925"/>
          <p14:tracePt t="39230" x="8763000" y="2193925"/>
          <p14:tracePt t="39247" x="8793163" y="2201863"/>
          <p14:tracePt t="39263" x="8801100" y="2209800"/>
          <p14:tracePt t="39280" x="8816975" y="2217738"/>
          <p14:tracePt t="39297" x="8823325" y="2225675"/>
          <p14:tracePt t="39314" x="8855075" y="2286000"/>
          <p14:tracePt t="39330" x="8885238" y="2339975"/>
          <p14:tracePt t="39347" x="8899525" y="2408238"/>
          <p14:tracePt t="39363" x="8915400" y="2460625"/>
          <p14:tracePt t="39366" x="8915400" y="2492375"/>
          <p14:tracePt t="39382" x="8923338" y="2568575"/>
          <p14:tracePt t="39397" x="8923338" y="2628900"/>
          <p14:tracePt t="39413" x="8923338" y="2682875"/>
          <p14:tracePt t="39430" x="8923338" y="2720975"/>
          <p14:tracePt t="39447" x="8915400" y="2773363"/>
          <p14:tracePt t="39463" x="8885238" y="2827338"/>
          <p14:tracePt t="39480" x="8847138" y="2873375"/>
          <p14:tracePt t="39497" x="8793163" y="2911475"/>
          <p14:tracePt t="39514" x="8724900" y="2933700"/>
          <p14:tracePt t="39530" x="8648700" y="2955925"/>
          <p14:tracePt t="39547" x="8588375" y="2955925"/>
          <p14:tracePt t="39564" x="8512175" y="2971800"/>
          <p14:tracePt t="39580" x="8442325" y="2971800"/>
          <p14:tracePt t="39598" x="8335963" y="2925763"/>
          <p14:tracePt t="39614" x="8297863" y="2865438"/>
          <p14:tracePt t="39630" x="8283575" y="2765425"/>
          <p14:tracePt t="39647" x="8275638" y="2644775"/>
          <p14:tracePt t="39664" x="8275638" y="2536825"/>
          <p14:tracePt t="39680" x="8289925" y="2460625"/>
          <p14:tracePt t="39697" x="8321675" y="2392363"/>
          <p14:tracePt t="39714" x="8351838" y="2332038"/>
          <p14:tracePt t="39730" x="8389938" y="2278063"/>
          <p14:tracePt t="39746" x="8450263" y="2247900"/>
          <p14:tracePt t="39763" x="8518525" y="2217738"/>
          <p14:tracePt t="39780" x="8594725" y="2209800"/>
          <p14:tracePt t="39798" x="8709025" y="2187575"/>
          <p14:tracePt t="39814" x="8793163" y="2187575"/>
          <p14:tracePt t="39830" x="8831263" y="2187575"/>
          <p14:tracePt t="39847" x="8877300" y="2193925"/>
          <p14:tracePt t="39864" x="8893175" y="2201863"/>
          <p14:tracePt t="39880" x="8923338" y="2209800"/>
          <p14:tracePt t="39897" x="8937625" y="2225675"/>
          <p14:tracePt t="39914" x="8999538" y="2286000"/>
          <p14:tracePt t="39930" x="9037638" y="2346325"/>
          <p14:tracePt t="39947" x="9075738" y="2416175"/>
          <p14:tracePt t="39964" x="9097963" y="2454275"/>
          <p14:tracePt t="39980" x="9121775" y="2522538"/>
          <p14:tracePt t="39997" x="9121775" y="2598738"/>
          <p14:tracePt t="40014" x="9121775" y="2674938"/>
          <p14:tracePt t="40030" x="9113838" y="2751138"/>
          <p14:tracePt t="40047" x="9067800" y="2835275"/>
          <p14:tracePt t="40064" x="9021763" y="2917825"/>
          <p14:tracePt t="40081" x="8937625" y="2979738"/>
          <p14:tracePt t="40097" x="8816975" y="3032125"/>
          <p14:tracePt t="40114" x="8709025" y="3055938"/>
          <p14:tracePt t="40130" x="8626475" y="3070225"/>
          <p14:tracePt t="40147" x="8564563" y="3070225"/>
          <p14:tracePt t="40164" x="8526463" y="3070225"/>
          <p14:tracePt t="40181" x="8480425" y="3040063"/>
          <p14:tracePt t="40197" x="8474075" y="3025775"/>
          <p14:tracePt t="40214" x="8474075" y="2933700"/>
          <p14:tracePt t="40231" x="8474075" y="2827338"/>
          <p14:tracePt t="40247" x="8474075" y="2727325"/>
          <p14:tracePt t="40264" x="8496300" y="2590800"/>
          <p14:tracePt t="40281" x="8542338" y="2468563"/>
          <p14:tracePt t="40297" x="8588375" y="2362200"/>
          <p14:tracePt t="40314" x="8648700" y="2278063"/>
          <p14:tracePt t="40331" x="8709025" y="2225675"/>
          <p14:tracePt t="40347" x="8740775" y="2201863"/>
          <p14:tracePt t="40364" x="8778875" y="2179638"/>
          <p14:tracePt t="40367" x="8793163" y="2179638"/>
          <p14:tracePt t="40381" x="8823325" y="2179638"/>
          <p14:tracePt t="40397" x="8831263" y="2179638"/>
          <p14:tracePt t="40414" x="8877300" y="2179638"/>
          <p14:tracePt t="40431" x="8899525" y="2187575"/>
          <p14:tracePt t="40447" x="8915400" y="2201863"/>
          <p14:tracePt t="40464" x="8937625" y="2209800"/>
          <p14:tracePt t="40481" x="8969375" y="2263775"/>
          <p14:tracePt t="40497" x="9007475" y="2370138"/>
          <p14:tracePt t="40514" x="9037638" y="2484438"/>
          <p14:tracePt t="40531" x="9051925" y="2582863"/>
          <p14:tracePt t="40547" x="9051925" y="2674938"/>
          <p14:tracePt t="40564" x="9051925" y="2743200"/>
          <p14:tracePt t="40581" x="9051925" y="2803525"/>
          <p14:tracePt t="40597" x="9045575" y="2841625"/>
          <p14:tracePt t="40614" x="9007475" y="2873375"/>
          <p14:tracePt t="40631" x="8975725" y="2903538"/>
          <p14:tracePt t="40648" x="8945563" y="2903538"/>
          <p14:tracePt t="40664" x="8893175" y="2911475"/>
          <p14:tracePt t="40681" x="8823325" y="2911475"/>
          <p14:tracePt t="40697" x="8755063" y="2917825"/>
          <p14:tracePt t="40714" x="8702675" y="2917825"/>
          <p14:tracePt t="40731" x="8664575" y="2917825"/>
          <p14:tracePt t="40748" x="8618538" y="2887663"/>
          <p14:tracePt t="40764" x="8588375" y="2835275"/>
          <p14:tracePt t="40782" x="8542338" y="2713038"/>
          <p14:tracePt t="40797" x="8534400" y="2620963"/>
          <p14:tracePt t="40814" x="8526463" y="2522538"/>
          <p14:tracePt t="40831" x="8526463" y="2430463"/>
          <p14:tracePt t="40847" x="8542338" y="2370138"/>
          <p14:tracePt t="40865" x="8580438" y="2316163"/>
          <p14:tracePt t="40881" x="8610600" y="2286000"/>
          <p14:tracePt t="40897" x="8648700" y="2263775"/>
          <p14:tracePt t="40914" x="8670925" y="2247900"/>
          <p14:tracePt t="40931" x="8694738" y="2247900"/>
          <p14:tracePt t="40947" x="8740775" y="2239963"/>
          <p14:tracePt t="40964" x="8778875" y="2239963"/>
          <p14:tracePt t="40982" x="8823325" y="2239963"/>
          <p14:tracePt t="40997" x="8839200" y="2247900"/>
          <p14:tracePt t="41014" x="8885238" y="2278063"/>
          <p14:tracePt t="41031" x="8915400" y="2301875"/>
          <p14:tracePt t="41047" x="8945563" y="2362200"/>
          <p14:tracePt t="41064" x="8975725" y="2438400"/>
          <p14:tracePt t="41081" x="9013825" y="2530475"/>
          <p14:tracePt t="41097" x="9029700" y="2606675"/>
          <p14:tracePt t="41114" x="9051925" y="2674938"/>
          <p14:tracePt t="41131" x="9051925" y="2735263"/>
          <p14:tracePt t="41147" x="9051925" y="2811463"/>
          <p14:tracePt t="41165" x="9051925" y="2873375"/>
          <p14:tracePt t="41182" x="9037638" y="2925763"/>
          <p14:tracePt t="41197" x="9013825" y="2933700"/>
          <p14:tracePt t="41214" x="8937625" y="2987675"/>
          <p14:tracePt t="41231" x="8861425" y="3001963"/>
          <p14:tracePt t="41247" x="8755063" y="3025775"/>
          <p14:tracePt t="41264" x="8648700" y="3025775"/>
          <p14:tracePt t="41281" x="8580438" y="3025775"/>
          <p14:tracePt t="41297" x="8504238" y="2987675"/>
          <p14:tracePt t="41314" x="8458200" y="2925763"/>
          <p14:tracePt t="41331" x="8428038" y="2819400"/>
          <p14:tracePt t="41347" x="8428038" y="2705100"/>
          <p14:tracePt t="41364" x="8428038" y="2590800"/>
          <p14:tracePt t="41381" x="8428038" y="2506663"/>
          <p14:tracePt t="41383" x="8435975" y="2476500"/>
          <p14:tracePt t="41397" x="8442325" y="2446338"/>
          <p14:tracePt t="41414" x="8458200" y="2422525"/>
          <p14:tracePt t="41431" x="8480425" y="2400300"/>
          <p14:tracePt t="41448" x="8496300" y="2392363"/>
          <p14:tracePt t="41464" x="8526463" y="2370138"/>
          <p14:tracePt t="41481" x="8564563" y="2370138"/>
          <p14:tracePt t="41498" x="8610600" y="2370138"/>
          <p14:tracePt t="41514" x="8678863" y="2370138"/>
          <p14:tracePt t="41531" x="8763000" y="2370138"/>
          <p14:tracePt t="41548" x="8861425" y="2378075"/>
          <p14:tracePt t="41564" x="8969375" y="2408238"/>
          <p14:tracePt t="41581" x="9037638" y="2422525"/>
          <p14:tracePt t="41597" x="9105900" y="2438400"/>
          <p14:tracePt t="41614" x="9113838" y="2438400"/>
          <p14:tracePt t="41662" x="9121775" y="2446338"/>
          <p14:tracePt t="41670" x="9128125" y="2484438"/>
          <p14:tracePt t="41681" x="9166225" y="2552700"/>
          <p14:tracePt t="41698" x="9220200" y="2689225"/>
          <p14:tracePt t="41714" x="9258300" y="2811463"/>
          <p14:tracePt t="41731" x="9288463" y="2911475"/>
          <p14:tracePt t="41747" x="9288463" y="2955925"/>
          <p14:tracePt t="41764" x="9288463" y="2987675"/>
          <p14:tracePt t="41781" x="9288463" y="3001963"/>
          <p14:tracePt t="41798" x="9258300" y="3032125"/>
          <p14:tracePt t="41814" x="9197975" y="3040063"/>
          <p14:tracePt t="41831" x="9097963" y="3040063"/>
          <p14:tracePt t="41848" x="8961438" y="3040063"/>
          <p14:tracePt t="41864" x="8801100" y="3040063"/>
          <p14:tracePt t="41881" x="8640763" y="3040063"/>
          <p14:tracePt t="41898" x="8526463" y="3025775"/>
          <p14:tracePt t="41914" x="8442325" y="2994025"/>
          <p14:tracePt t="41931" x="8428038" y="2987675"/>
          <p14:tracePt t="41966" x="8428038" y="2979738"/>
          <p14:tracePt t="41981" x="8428038" y="2971800"/>
          <p14:tracePt t="41998" x="8428038" y="2941638"/>
          <p14:tracePt t="42014" x="8435975" y="2917825"/>
          <p14:tracePt t="42031" x="8458200" y="2857500"/>
          <p14:tracePt t="42048" x="8474075" y="2819400"/>
          <p14:tracePt t="42064" x="8512175" y="2751138"/>
          <p14:tracePt t="42081" x="8550275" y="2689225"/>
          <p14:tracePt t="42098" x="8564563" y="2644775"/>
          <p14:tracePt t="42114" x="8588375" y="2606675"/>
          <p14:tracePt t="42131" x="8610600" y="2560638"/>
          <p14:tracePt t="42148" x="8632825" y="2514600"/>
          <p14:tracePt t="42165" x="8648700" y="2468563"/>
          <p14:tracePt t="42182" x="8664575" y="2446338"/>
          <p14:tracePt t="42198" x="8678863" y="2422525"/>
          <p14:tracePt t="42231" x="8694738" y="2408238"/>
          <p14:tracePt t="42248" x="8702675" y="2400300"/>
          <p14:tracePt t="42265" x="8724900" y="2400300"/>
          <p14:tracePt t="42281" x="8755063" y="2400300"/>
          <p14:tracePt t="42298" x="8785225" y="2400300"/>
          <p14:tracePt t="42315" x="8823325" y="2408238"/>
          <p14:tracePt t="42331" x="8839200" y="2416175"/>
          <p14:tracePt t="42348" x="8869363" y="2416175"/>
          <p14:tracePt t="42365" x="8893175" y="2430463"/>
          <p14:tracePt t="42414" x="8899525" y="2430463"/>
          <p14:tracePt t="42424" x="8907463" y="2438400"/>
          <p14:tracePt t="42431" x="8915400" y="2446338"/>
          <p14:tracePt t="42448" x="8961438" y="2522538"/>
          <p14:tracePt t="42465" x="8983663" y="2590800"/>
          <p14:tracePt t="42481" x="9007475" y="2667000"/>
          <p14:tracePt t="42498" x="9013825" y="2735263"/>
          <p14:tracePt t="42515" x="9021763" y="2789238"/>
          <p14:tracePt t="42531" x="9021763" y="2819400"/>
          <p14:tracePt t="42548" x="9021763" y="2857500"/>
          <p14:tracePt t="42565" x="9021763" y="2879725"/>
          <p14:tracePt t="42581" x="9007475" y="2925763"/>
          <p14:tracePt t="42598" x="8983663" y="2955925"/>
          <p14:tracePt t="42615" x="8961438" y="2971800"/>
          <p14:tracePt t="42631" x="8931275" y="2987675"/>
          <p14:tracePt t="42648" x="8907463" y="2994025"/>
          <p14:tracePt t="42665" x="8885238" y="2994025"/>
          <p14:tracePt t="42683" x="8855075" y="2994025"/>
          <p14:tracePt t="42698" x="8839200" y="2994025"/>
          <p14:tracePt t="42715" x="8801100" y="2994025"/>
          <p14:tracePt t="42731" x="8785225" y="2994025"/>
          <p14:tracePt t="42748" x="8755063" y="2987675"/>
          <p14:tracePt t="42765" x="8702675" y="2941638"/>
          <p14:tracePt t="42781" x="8686800" y="2903538"/>
          <p14:tracePt t="42798" x="8678863" y="2895600"/>
          <p14:tracePt t="47318" x="8678863" y="2887663"/>
          <p14:tracePt t="47328" x="8670925" y="2887663"/>
          <p14:tracePt t="47334" x="8656638" y="2879725"/>
          <p14:tracePt t="47350" x="8572500" y="2857500"/>
          <p14:tracePt t="47366" x="8556625" y="2849563"/>
          <p14:tracePt t="47383" x="8534400" y="2841625"/>
          <p14:tracePt t="47400" x="8512175" y="2835275"/>
          <p14:tracePt t="47416" x="8496300" y="2835275"/>
          <p14:tracePt t="47433" x="8488363" y="2835275"/>
          <p14:tracePt t="47450" x="8474075" y="2835275"/>
          <p14:tracePt t="47466" x="8442325" y="2819400"/>
          <p14:tracePt t="47483" x="8359775" y="2811463"/>
          <p14:tracePt t="47500" x="8221663" y="2811463"/>
          <p14:tracePt t="47516" x="8047038" y="2811463"/>
          <p14:tracePt t="47533" x="7832725" y="2811463"/>
          <p14:tracePt t="47550" x="7535863" y="2811463"/>
          <p14:tracePt t="47566" x="7353300" y="2811463"/>
          <p14:tracePt t="47583" x="7208838" y="2811463"/>
          <p14:tracePt t="47600" x="7094538" y="2811463"/>
          <p14:tracePt t="47617" x="7010400" y="2811463"/>
          <p14:tracePt t="47633" x="6950075" y="2819400"/>
          <p14:tracePt t="47650" x="6911975" y="2819400"/>
          <p14:tracePt t="47667" x="6888163" y="2819400"/>
          <p14:tracePt t="47683" x="6858000" y="2819400"/>
          <p14:tracePt t="47700" x="6804025" y="2819400"/>
          <p14:tracePt t="47717" x="6683375" y="2811463"/>
          <p14:tracePt t="47733" x="6621463" y="2811463"/>
          <p14:tracePt t="47750" x="6438900" y="2811463"/>
          <p14:tracePt t="47766" x="6346825" y="2811463"/>
          <p14:tracePt t="47783" x="6256338" y="2811463"/>
          <p14:tracePt t="47799" x="6218238" y="2803525"/>
          <p14:tracePt t="47886" x="6202363" y="2803525"/>
          <p14:tracePt t="47894" x="6194425" y="2797175"/>
          <p14:tracePt t="47902" x="6180138" y="2789238"/>
          <p14:tracePt t="47917" x="6149975" y="2781300"/>
          <p14:tracePt t="47933" x="6126163" y="2781300"/>
          <p14:tracePt t="47950" x="6103938" y="2765425"/>
          <p14:tracePt t="66238" x="6164263" y="2765425"/>
          <p14:tracePt t="66246" x="6354763" y="2789238"/>
          <p14:tracePt t="66257" x="6583363" y="2873375"/>
          <p14:tracePt t="66273" x="7040563" y="3009900"/>
          <p14:tracePt t="66290" x="7399338" y="3063875"/>
          <p14:tracePt t="66307" x="7712075" y="3063875"/>
          <p14:tracePt t="66323" x="7924800" y="3063875"/>
          <p14:tracePt t="66340" x="8123238" y="3032125"/>
          <p14:tracePt t="66357" x="8305800" y="3017838"/>
          <p14:tracePt t="66374" x="8480425" y="2994025"/>
          <p14:tracePt t="66390" x="8512175" y="2994025"/>
          <p14:tracePt t="66502" x="8572500" y="2994025"/>
          <p14:tracePt t="66511" x="8664575" y="3001963"/>
          <p14:tracePt t="66523" x="8869363" y="3040063"/>
          <p14:tracePt t="66540" x="9250363" y="3070225"/>
          <p14:tracePt t="66558" x="9525000" y="3070225"/>
          <p14:tracePt t="66574" x="9555163" y="3040063"/>
          <p14:tracePt t="66607" x="9555163" y="3025775"/>
          <p14:tracePt t="66623" x="9540875" y="2849563"/>
          <p14:tracePt t="66640" x="9486900" y="2773363"/>
          <p14:tracePt t="66657" x="9478963" y="2759075"/>
          <p14:tracePt t="66784" x="9471025" y="2759075"/>
          <p14:tracePt t="66790" x="9464675" y="2759075"/>
          <p14:tracePt t="66798" x="9426575" y="2765425"/>
          <p14:tracePt t="66807" x="9342438" y="2827338"/>
          <p14:tracePt t="66823" x="9144000" y="2941638"/>
          <p14:tracePt t="66840" x="8869363" y="3040063"/>
          <p14:tracePt t="66857" x="8626475" y="3132138"/>
          <p14:tracePt t="66873" x="8474075" y="3178175"/>
          <p14:tracePt t="66890" x="8389938" y="3192463"/>
          <p14:tracePt t="66907" x="8382000" y="3200400"/>
          <p14:tracePt t="67015" x="8374063" y="3200400"/>
          <p14:tracePt t="67118" x="8374063" y="3170238"/>
          <p14:tracePt t="67126" x="8397875" y="3140075"/>
          <p14:tracePt t="67134" x="8435975" y="3124200"/>
          <p14:tracePt t="67142" x="8450263" y="3108325"/>
          <p14:tracePt t="67157" x="8488363" y="3094038"/>
          <p14:tracePt t="67173" x="8588375" y="3048000"/>
          <p14:tracePt t="67190" x="8618538" y="3032125"/>
          <p14:tracePt t="67207" x="8648700" y="3025775"/>
        </p14:tracePtLst>
      </p14:laserTraceLst>
    </p:ext>
  </p:extLs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26025" y="1647721"/>
            <a:ext cx="6265818" cy="138499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en-US" sz="2800" dirty="0"/>
              <a:t>Find the second derivative of the function</a:t>
            </a:r>
          </a:p>
          <a:p>
            <a:endParaRPr lang="en-US" altLang="en-US" sz="2800" dirty="0"/>
          </a:p>
          <a:p>
            <a:endParaRPr lang="en-US" altLang="en-US" sz="2800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9645780"/>
              </p:ext>
            </p:extLst>
          </p:nvPr>
        </p:nvGraphicFramePr>
        <p:xfrm>
          <a:off x="4260674" y="2304965"/>
          <a:ext cx="1628775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698400" imgH="253800" progId="Equation.DSMT4">
                  <p:embed/>
                </p:oleObj>
              </mc:Choice>
              <mc:Fallback>
                <p:oleObj name="Equation" r:id="rId4" imgW="698400" imgH="25380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0674" y="2304965"/>
                        <a:ext cx="1628775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8148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991"/>
    </mc:Choice>
    <mc:Fallback xmlns="">
      <p:transition advTm="309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4127" x="8588375" y="3001963"/>
          <p14:tracePt t="4136" x="8183563" y="2949575"/>
          <p14:tracePt t="4143" x="7421563" y="2949575"/>
          <p14:tracePt t="4154" x="6553200" y="2911475"/>
          <p14:tracePt t="4170" x="4914900" y="2674938"/>
          <p14:tracePt t="4187" x="3856038" y="2514600"/>
          <p14:tracePt t="4203" x="3238500" y="2430463"/>
          <p14:tracePt t="4220" x="2865438" y="2324100"/>
          <p14:tracePt t="4237" x="2727325" y="2286000"/>
          <p14:tracePt t="4270" x="2727325" y="2263775"/>
          <p14:tracePt t="4286" x="2857500" y="2027238"/>
          <p14:tracePt t="4303" x="3192463" y="1722438"/>
          <p14:tracePt t="4320" x="3421063" y="1554163"/>
          <p14:tracePt t="4337" x="3535363" y="1477963"/>
          <p14:tracePt t="4353" x="3565525" y="1455738"/>
          <p14:tracePt t="4487" x="3573463" y="1455738"/>
          <p14:tracePt t="4495" x="3581400" y="1455738"/>
          <p14:tracePt t="4503" x="3657600" y="1485900"/>
          <p14:tracePt t="4520" x="3902075" y="1616075"/>
          <p14:tracePt t="4537" x="4198938" y="1714500"/>
          <p14:tracePt t="4553" x="4313238" y="1752600"/>
          <p14:tracePt t="4570" x="4321175" y="1752600"/>
          <p14:tracePt t="4841" x="4365625" y="1812925"/>
          <p14:tracePt t="4847" x="4435475" y="1889125"/>
          <p14:tracePt t="4855" x="4479925" y="1958975"/>
          <p14:tracePt t="4870" x="4610100" y="2041525"/>
          <p14:tracePt t="4887" x="4838700" y="2163763"/>
          <p14:tracePt t="4903" x="5075238" y="2209800"/>
          <p14:tracePt t="4920" x="5165725" y="2217738"/>
          <p14:tracePt t="4967" x="5143500" y="2217738"/>
          <p14:tracePt t="4975" x="5051425" y="2201863"/>
          <p14:tracePt t="4987" x="4868863" y="2149475"/>
          <p14:tracePt t="5003" x="4191000" y="2079625"/>
          <p14:tracePt t="5020" x="3573463" y="2065338"/>
          <p14:tracePt t="5037" x="3268663" y="2019300"/>
          <p14:tracePt t="5054" x="3200400" y="2011363"/>
          <p14:tracePt t="5087" x="3322638" y="2011363"/>
          <p14:tracePt t="5104" x="3687763" y="2011363"/>
          <p14:tracePt t="5120" x="4076700" y="2011363"/>
          <p14:tracePt t="5137" x="4206875" y="2011363"/>
          <p14:tracePt t="5170" x="4213225" y="2011363"/>
          <p14:tracePt t="5187" x="4198938" y="2027238"/>
          <p14:tracePt t="5204" x="4038600" y="2027238"/>
          <p14:tracePt t="5220" x="3932238" y="2027238"/>
          <p14:tracePt t="5255" x="3970338" y="2049463"/>
          <p14:tracePt t="5271" x="4305300" y="2133600"/>
          <p14:tracePt t="5287" x="4594225" y="2163763"/>
          <p14:tracePt t="5304" x="4702175" y="2187575"/>
          <p14:tracePt t="5399" x="4724400" y="2201863"/>
          <p14:tracePt t="5407" x="4800600" y="2217738"/>
          <p14:tracePt t="5415" x="4860925" y="2217738"/>
          <p14:tracePt t="5422" x="4930775" y="2225675"/>
          <p14:tracePt t="5437" x="4968875" y="2232025"/>
          <p14:tracePt t="5462" x="4968875" y="2239963"/>
          <p14:tracePt t="5471" x="4930775" y="2239963"/>
          <p14:tracePt t="5487" x="4838700" y="2255838"/>
          <p14:tracePt t="5503" x="4770438" y="2270125"/>
          <p14:tracePt t="5537" x="4762500" y="2278063"/>
          <p14:tracePt t="5553" x="4778375" y="2293938"/>
          <p14:tracePt t="5570" x="4884738" y="2332038"/>
          <p14:tracePt t="5587" x="4983163" y="2370138"/>
          <p14:tracePt t="5603" x="4999038" y="2384425"/>
          <p14:tracePt t="5673" x="5013325" y="2384425"/>
          <p14:tracePt t="5679" x="5045075" y="2384425"/>
          <p14:tracePt t="5688" x="5105400" y="2384425"/>
          <p14:tracePt t="5704" x="5241925" y="2362200"/>
          <p14:tracePt t="5721" x="5287963" y="2354263"/>
          <p14:tracePt t="5775" x="5287963" y="2346325"/>
          <p14:tracePt t="5839" x="5295900" y="2346325"/>
          <p14:tracePt t="5847" x="5341938" y="2346325"/>
          <p14:tracePt t="5856" x="5394325" y="2346325"/>
          <p14:tracePt t="5870" x="5546725" y="2346325"/>
          <p14:tracePt t="5887" x="5661025" y="2346325"/>
          <p14:tracePt t="5904" x="5745163" y="2339975"/>
          <p14:tracePt t="5967" x="5722938" y="2332038"/>
          <p14:tracePt t="5975" x="5661025" y="2316163"/>
          <p14:tracePt t="5988" x="5562600" y="2278063"/>
          <p14:tracePt t="6004" x="5326063" y="2232025"/>
          <p14:tracePt t="6020" x="4854575" y="2232025"/>
          <p14:tracePt t="6037" x="4275138" y="2232025"/>
          <p14:tracePt t="6055" x="3589338" y="2232025"/>
          <p14:tracePt t="6070" x="3390900" y="2232025"/>
          <p14:tracePt t="6087" x="3382963" y="2232025"/>
          <p14:tracePt t="6121" x="3597275" y="2232025"/>
          <p14:tracePt t="6137" x="4283075" y="2232025"/>
          <p14:tracePt t="6154" x="5045075" y="2232025"/>
          <p14:tracePt t="6171" x="5646738" y="2232025"/>
          <p14:tracePt t="6175" x="5768975" y="2232025"/>
          <p14:tracePt t="6187" x="5829300" y="2232025"/>
          <p14:tracePt t="6204" x="5837238" y="2232025"/>
          <p14:tracePt t="6223" x="5775325" y="2225675"/>
          <p14:tracePt t="6238" x="5334000" y="2225675"/>
          <p14:tracePt t="6254" x="4922838" y="2225675"/>
          <p14:tracePt t="6271" x="4137025" y="2171700"/>
          <p14:tracePt t="6287" x="4068763" y="2171700"/>
          <p14:tracePt t="6304" x="4076700" y="2171700"/>
          <p14:tracePt t="6321" x="4283075" y="2179638"/>
          <p14:tracePt t="6337" x="4906963" y="2179638"/>
          <p14:tracePt t="6354" x="5402263" y="2232025"/>
          <p14:tracePt t="6371" x="5478463" y="2239963"/>
          <p14:tracePt t="6404" x="5402263" y="2239963"/>
          <p14:tracePt t="6420" x="5165725" y="2232025"/>
          <p14:tracePt t="6437" x="4960938" y="2201863"/>
          <p14:tracePt t="6453" x="4914900" y="2201863"/>
          <p14:tracePt t="6527" x="4899025" y="2193925"/>
          <p14:tracePt t="6535" x="4892675" y="2193925"/>
          <p14:tracePt t="6545" x="4860925" y="2187575"/>
          <p14:tracePt t="6554" x="4830763" y="2179638"/>
          <p14:tracePt t="6571" x="4808538" y="2171700"/>
          <p14:tracePt t="6608" x="4800600" y="2171700"/>
          <p14:tracePt t="6623" x="4800600" y="2163763"/>
          <p14:tracePt t="6637" x="4808538" y="2163763"/>
          <p14:tracePt t="6679" x="4784725" y="2155825"/>
          <p14:tracePt t="6687" x="4740275" y="2155825"/>
          <p14:tracePt t="6695" x="4656138" y="2155825"/>
          <p14:tracePt t="6704" x="4564063" y="2155825"/>
          <p14:tracePt t="6721" x="4373563" y="2155825"/>
          <p14:tracePt t="6738" x="4251325" y="2155825"/>
          <p14:tracePt t="6754" x="4198938" y="2155825"/>
          <p14:tracePt t="6808" x="4198938" y="2149475"/>
          <p14:tracePt t="6831" x="4198938" y="2141538"/>
          <p14:tracePt t="6911" x="4114800" y="2149475"/>
          <p14:tracePt t="6919" x="3978275" y="2187575"/>
          <p14:tracePt t="6927" x="3856038" y="2187575"/>
          <p14:tracePt t="6938" x="3687763" y="2187575"/>
          <p14:tracePt t="6955" x="3230563" y="2179638"/>
          <p14:tracePt t="6971" x="2841625" y="2027238"/>
          <p14:tracePt t="6988" x="2713038" y="1920875"/>
          <p14:tracePt t="7004" x="2713038" y="1806575"/>
          <p14:tracePt t="7021" x="3048000" y="1608138"/>
          <p14:tracePt t="7039" x="4343400" y="1379538"/>
          <p14:tracePt t="7054" x="5235575" y="1363663"/>
          <p14:tracePt t="7071" x="5753100" y="1363663"/>
          <p14:tracePt t="7088" x="5851525" y="1409700"/>
          <p14:tracePt t="7104" x="5859463" y="1516063"/>
          <p14:tracePt t="7121" x="5722938" y="1752600"/>
          <p14:tracePt t="7138" x="5165725" y="2117725"/>
          <p14:tracePt t="7154" x="4297363" y="2384425"/>
          <p14:tracePt t="7171" x="3421063" y="2460625"/>
          <p14:tracePt t="7188" x="2598738" y="2460625"/>
          <p14:tracePt t="7204" x="2187575" y="2301875"/>
          <p14:tracePt t="7222" x="2117725" y="2155825"/>
          <p14:tracePt t="7238" x="2278063" y="2041525"/>
          <p14:tracePt t="7254" x="2789238" y="1927225"/>
          <p14:tracePt t="7271" x="3306763" y="1912938"/>
          <p14:tracePt t="7288" x="3505200" y="1912938"/>
          <p14:tracePt t="7304" x="3551238" y="1943100"/>
          <p14:tracePt t="7321" x="3559175" y="2065338"/>
          <p14:tracePt t="7338" x="3475038" y="2209800"/>
          <p14:tracePt t="7354" x="3238500" y="2263775"/>
          <p14:tracePt t="7371" x="2849563" y="2217738"/>
          <p14:tracePt t="7388" x="2568575" y="2057400"/>
          <p14:tracePt t="7404" x="2506663" y="1920875"/>
          <p14:tracePt t="7421" x="2530475" y="1782763"/>
          <p14:tracePt t="7437" x="3170238" y="1600200"/>
          <p14:tracePt t="7454" x="3787775" y="1600200"/>
          <p14:tracePt t="7471" x="4237038" y="1706563"/>
          <p14:tracePt t="7488" x="4327525" y="1812925"/>
          <p14:tracePt t="7504" x="4351338" y="1981200"/>
          <p14:tracePt t="7521" x="4297363" y="2117725"/>
          <p14:tracePt t="7538" x="4106863" y="2163763"/>
          <p14:tracePt t="7554" x="3840163" y="2125663"/>
          <p14:tracePt t="7571" x="3635375" y="1981200"/>
          <p14:tracePt t="7588" x="3559175" y="1851025"/>
          <p14:tracePt t="7604" x="3573463" y="1752600"/>
          <p14:tracePt t="7621" x="3756025" y="1660525"/>
          <p14:tracePt t="7638" x="3962400" y="1660525"/>
          <p14:tracePt t="7654" x="4221163" y="1812925"/>
          <p14:tracePt t="7671" x="4237038" y="1943100"/>
          <p14:tracePt t="7688" x="4213225" y="2049463"/>
          <p14:tracePt t="7704" x="4106863" y="2125663"/>
          <p14:tracePt t="7721" x="4000500" y="2149475"/>
          <p14:tracePt t="7738" x="3946525" y="2149475"/>
          <p14:tracePt t="7775" x="3940175" y="2149475"/>
          <p14:tracePt t="7788" x="3940175" y="2141538"/>
          <p14:tracePt t="7805" x="3940175" y="2125663"/>
          <p14:tracePt t="7821" x="3946525" y="2117725"/>
          <p14:tracePt t="7838" x="3962400" y="2117725"/>
          <p14:tracePt t="7854" x="3992563" y="2117725"/>
          <p14:tracePt t="7871" x="4022725" y="2117725"/>
          <p14:tracePt t="7888" x="4076700" y="2163763"/>
          <p14:tracePt t="7905" x="4137025" y="2247900"/>
          <p14:tracePt t="7921" x="4183063" y="2301875"/>
          <p14:tracePt t="7938" x="4213225" y="2332038"/>
          <p14:tracePt t="7955" x="4221163" y="2339975"/>
        </p14:tracePtLst>
      </p14:laserTraceLst>
    </p:ext>
  </p:extLs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66190949"/>
              </p:ext>
            </p:extLst>
          </p:nvPr>
        </p:nvGraphicFramePr>
        <p:xfrm>
          <a:off x="5170488" y="1960563"/>
          <a:ext cx="15494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774360" imgH="228600" progId="Equation.DSMT4">
                  <p:embed/>
                </p:oleObj>
              </mc:Choice>
              <mc:Fallback>
                <p:oleObj name="Equation" r:id="rId3" imgW="774360" imgH="22860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70488" y="1960563"/>
                        <a:ext cx="15494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24788462"/>
              </p:ext>
            </p:extLst>
          </p:nvPr>
        </p:nvGraphicFramePr>
        <p:xfrm>
          <a:off x="4471988" y="3280189"/>
          <a:ext cx="29464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1473120" imgH="279360" progId="Equation.DSMT4">
                  <p:embed/>
                </p:oleObj>
              </mc:Choice>
              <mc:Fallback>
                <p:oleObj name="Equation" r:id="rId5" imgW="1473120" imgH="27936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71988" y="3280189"/>
                        <a:ext cx="29464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74272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7856"/>
    </mc:Choice>
    <mc:Fallback xmlns="">
      <p:transition advTm="578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2585" x="4244975" y="2339975"/>
          <p14:tracePt t="2592" x="4479925" y="2324100"/>
          <p14:tracePt t="2600" x="4602163" y="2301875"/>
          <p14:tracePt t="2608" x="4610100" y="2301875"/>
          <p14:tracePt t="2664" x="4618038" y="2286000"/>
          <p14:tracePt t="2672" x="4632325" y="2270125"/>
          <p14:tracePt t="2680" x="4670425" y="2232025"/>
          <p14:tracePt t="2690" x="4708525" y="2201863"/>
          <p14:tracePt t="2706" x="4732338" y="2179638"/>
          <p14:tracePt t="2723" x="4740275" y="2171700"/>
          <p14:tracePt t="3056" x="4754563" y="2171700"/>
          <p14:tracePt t="3064" x="4792663" y="2171700"/>
          <p14:tracePt t="3073" x="4822825" y="2171700"/>
          <p14:tracePt t="3090" x="4899025" y="2201863"/>
          <p14:tracePt t="3107" x="5013325" y="2232025"/>
          <p14:tracePt t="3123" x="5165725" y="2278063"/>
          <p14:tracePt t="3140" x="5334000" y="2278063"/>
          <p14:tracePt t="3157" x="5508625" y="2278063"/>
          <p14:tracePt t="3173" x="5638800" y="2278063"/>
          <p14:tracePt t="3190" x="5707063" y="2255838"/>
          <p14:tracePt t="3207" x="5730875" y="2239963"/>
          <p14:tracePt t="3280" x="5737225" y="2232025"/>
          <p14:tracePt t="3320" x="5753100" y="2225675"/>
          <p14:tracePt t="3327" x="5775325" y="2217738"/>
          <p14:tracePt t="3336" x="5799138" y="2209800"/>
          <p14:tracePt t="3344" x="5837238" y="2209800"/>
          <p14:tracePt t="3357" x="5883275" y="2209800"/>
          <p14:tracePt t="3373" x="5981700" y="2209800"/>
          <p14:tracePt t="3391" x="6180138" y="2209800"/>
          <p14:tracePt t="3407" x="6248400" y="2209800"/>
          <p14:tracePt t="3423" x="6392863" y="2209800"/>
          <p14:tracePt t="3439" x="6416675" y="2209800"/>
          <p14:tracePt t="3544" x="6423025" y="2209800"/>
          <p14:tracePt t="3552" x="6430963" y="2225675"/>
          <p14:tracePt t="3560" x="6430963" y="2255838"/>
          <p14:tracePt t="3573" x="6430963" y="2278063"/>
          <p14:tracePt t="3590" x="6430963" y="2316163"/>
          <p14:tracePt t="3623" x="6430963" y="2324100"/>
          <p14:tracePt t="3691" x="6423025" y="2308225"/>
          <p14:tracePt t="3696" x="6408738" y="2270125"/>
          <p14:tracePt t="3707" x="6400800" y="2247900"/>
          <p14:tracePt t="3723" x="6384925" y="2232025"/>
          <p14:tracePt t="3760" x="6384925" y="2225675"/>
          <p14:tracePt t="3768" x="6378575" y="2217738"/>
          <p14:tracePt t="3776" x="6378575" y="2209800"/>
          <p14:tracePt t="3790" x="6370638" y="2209800"/>
          <p14:tracePt t="3807" x="6362700" y="2209800"/>
          <p14:tracePt t="3823" x="6324600" y="2193925"/>
          <p14:tracePt t="3840" x="6308725" y="2193925"/>
          <p14:tracePt t="3857" x="6294438" y="2193925"/>
          <p14:tracePt t="3873" x="6286500" y="2193925"/>
          <p14:tracePt t="3928" x="6278563" y="2201863"/>
          <p14:tracePt t="3961" x="6278563" y="2209800"/>
          <p14:tracePt t="4008" x="6278563" y="2225675"/>
          <p14:tracePt t="4024" x="6278563" y="2232025"/>
          <p14:tracePt t="4032" x="6278563" y="2247900"/>
          <p14:tracePt t="4048" x="6278563" y="2263775"/>
          <p14:tracePt t="4057" x="6278563" y="2270125"/>
          <p14:tracePt t="4074" x="6270625" y="2293938"/>
          <p14:tracePt t="4648" x="6286500" y="2293938"/>
          <p14:tracePt t="4656" x="6316663" y="2293938"/>
          <p14:tracePt t="4665" x="6362700" y="2293938"/>
          <p14:tracePt t="4674" x="6400800" y="2293938"/>
          <p14:tracePt t="4692" x="6499225" y="2293938"/>
          <p14:tracePt t="4707" x="6569075" y="2293938"/>
          <p14:tracePt t="4724" x="6645275" y="2293938"/>
          <p14:tracePt t="4740" x="6689725" y="2286000"/>
          <p14:tracePt t="4865" x="6689725" y="2278063"/>
          <p14:tracePt t="4880" x="6697663" y="2270125"/>
          <p14:tracePt t="4896" x="6697663" y="2263775"/>
          <p14:tracePt t="4904" x="6713538" y="2255838"/>
          <p14:tracePt t="4911" x="6713538" y="2247900"/>
          <p14:tracePt t="4924" x="6727825" y="2232025"/>
          <p14:tracePt t="4940" x="6743700" y="2217738"/>
          <p14:tracePt t="4957" x="6759575" y="2201863"/>
          <p14:tracePt t="4974" x="6773863" y="2187575"/>
          <p14:tracePt t="4991" x="6797675" y="2171700"/>
          <p14:tracePt t="5008" x="6804025" y="2163763"/>
          <p14:tracePt t="5832" x="6797675" y="2163763"/>
          <p14:tracePt t="5840" x="6789738" y="2163763"/>
          <p14:tracePt t="5848" x="6789738" y="2155825"/>
          <p14:tracePt t="5858" x="6781800" y="2155825"/>
          <p14:tracePt t="5875" x="6765925" y="2133600"/>
          <p14:tracePt t="5891" x="6751638" y="2117725"/>
          <p14:tracePt t="5907" x="6743700" y="2117725"/>
          <p14:tracePt t="5924" x="6743700" y="2111375"/>
          <p14:tracePt t="5959" x="6735763" y="2103438"/>
          <p14:tracePt t="5975" x="6727825" y="2079625"/>
          <p14:tracePt t="5991" x="6721475" y="2073275"/>
          <p14:tracePt t="6007" x="6689725" y="2003425"/>
          <p14:tracePt t="6024" x="6683375" y="1965325"/>
          <p14:tracePt t="6041" x="6659563" y="1935163"/>
          <p14:tracePt t="6058" x="6651625" y="1905000"/>
          <p14:tracePt t="6075" x="6629400" y="1882775"/>
          <p14:tracePt t="6091" x="6599238" y="1851025"/>
          <p14:tracePt t="6108" x="6569075" y="1836738"/>
          <p14:tracePt t="6124" x="6523038" y="1812925"/>
          <p14:tracePt t="6141" x="6469063" y="1812925"/>
          <p14:tracePt t="6158" x="6400800" y="1790700"/>
          <p14:tracePt t="6175" x="6294438" y="1790700"/>
          <p14:tracePt t="6191" x="6240463" y="1798638"/>
          <p14:tracePt t="6208" x="6103938" y="1874838"/>
          <p14:tracePt t="6224" x="6049963" y="1927225"/>
          <p14:tracePt t="6241" x="6019800" y="2011363"/>
          <p14:tracePt t="6258" x="5997575" y="2133600"/>
          <p14:tracePt t="6274" x="5981700" y="2247900"/>
          <p14:tracePt t="6291" x="5981700" y="2378075"/>
          <p14:tracePt t="6308" x="5981700" y="2492375"/>
          <p14:tracePt t="6324" x="5981700" y="2560638"/>
          <p14:tracePt t="6341" x="5981700" y="2606675"/>
          <p14:tracePt t="6358" x="5981700" y="2613025"/>
          <p14:tracePt t="6374" x="5981700" y="2620963"/>
          <p14:tracePt t="6569" x="5981700" y="2613025"/>
          <p14:tracePt t="6601" x="5981700" y="2606675"/>
          <p14:tracePt t="6608" x="5981700" y="2590800"/>
          <p14:tracePt t="6616" x="5981700" y="2582863"/>
          <p14:tracePt t="6624" x="5981700" y="2568575"/>
          <p14:tracePt t="6641" x="5989638" y="2536825"/>
          <p14:tracePt t="6658" x="6003925" y="2454275"/>
          <p14:tracePt t="6674" x="6065838" y="2316163"/>
          <p14:tracePt t="6691" x="6126163" y="2149475"/>
          <p14:tracePt t="6708" x="6210300" y="1989138"/>
          <p14:tracePt t="6724" x="6286500" y="1858963"/>
          <p14:tracePt t="6741" x="6392863" y="1760538"/>
          <p14:tracePt t="6758" x="6469063" y="1698625"/>
          <p14:tracePt t="6776" x="6507163" y="1676400"/>
          <p14:tracePt t="6817" x="6515100" y="1676400"/>
          <p14:tracePt t="6824" x="6530975" y="1676400"/>
          <p14:tracePt t="6832" x="6545263" y="1676400"/>
          <p14:tracePt t="6841" x="6553200" y="1676400"/>
          <p14:tracePt t="6858" x="6591300" y="1692275"/>
          <p14:tracePt t="6875" x="6621463" y="1752600"/>
          <p14:tracePt t="6891" x="6651625" y="1812925"/>
          <p14:tracePt t="6908" x="6697663" y="1889125"/>
          <p14:tracePt t="6925" x="6713538" y="1927225"/>
          <p14:tracePt t="6941" x="6713538" y="1958975"/>
          <p14:tracePt t="6958" x="6721475" y="1973263"/>
          <p14:tracePt t="6975" x="6713538" y="2011363"/>
          <p14:tracePt t="6991" x="6705600" y="2019300"/>
          <p14:tracePt t="7008" x="6683375" y="2035175"/>
          <p14:tracePt t="7025" x="6675438" y="2041525"/>
          <p14:tracePt t="7041" x="6667500" y="2057400"/>
          <p14:tracePt t="7283" x="6659563" y="2087563"/>
          <p14:tracePt t="7287" x="6651625" y="2163763"/>
          <p14:tracePt t="7295" x="6637338" y="2247900"/>
          <p14:tracePt t="7308" x="6613525" y="2362200"/>
          <p14:tracePt t="7325" x="6553200" y="2667000"/>
          <p14:tracePt t="7341" x="6461125" y="3017838"/>
          <p14:tracePt t="7359" x="6378575" y="3398838"/>
          <p14:tracePt t="7375" x="6354763" y="3467100"/>
          <p14:tracePt t="7391" x="6240463" y="3657600"/>
          <p14:tracePt t="7408" x="6172200" y="3741738"/>
          <p14:tracePt t="7424" x="6049963" y="3817938"/>
          <p14:tracePt t="7441" x="5935663" y="3870325"/>
          <p14:tracePt t="7458" x="5813425" y="3932238"/>
          <p14:tracePt t="7475" x="5715000" y="3946525"/>
          <p14:tracePt t="7491" x="5661025" y="3970338"/>
          <p14:tracePt t="7508" x="5638800" y="3970338"/>
          <p14:tracePt t="7525" x="5630863" y="3970338"/>
          <p14:tracePt t="7832" x="5622925" y="3970338"/>
          <p14:tracePt t="7840" x="5630863" y="3946525"/>
          <p14:tracePt t="7848" x="5676900" y="3886200"/>
          <p14:tracePt t="7858" x="5715000" y="3832225"/>
          <p14:tracePt t="7875" x="5829300" y="3679825"/>
          <p14:tracePt t="7891" x="5965825" y="3467100"/>
          <p14:tracePt t="7908" x="6088063" y="3192463"/>
          <p14:tracePt t="7925" x="6164263" y="2979738"/>
          <p14:tracePt t="7942" x="6194425" y="2803525"/>
          <p14:tracePt t="7959" x="6194425" y="2659063"/>
          <p14:tracePt t="7976" x="6180138" y="2590800"/>
          <p14:tracePt t="7992" x="6142038" y="2552700"/>
          <p14:tracePt t="8008" x="6088063" y="2536825"/>
          <p14:tracePt t="8025" x="6049963" y="2536825"/>
          <p14:tracePt t="8042" x="6042025" y="2530475"/>
          <p14:tracePt t="8058" x="6011863" y="2544763"/>
          <p14:tracePt t="8075" x="6011863" y="2598738"/>
          <p14:tracePt t="8092" x="6011863" y="2713038"/>
          <p14:tracePt t="8108" x="6126163" y="2849563"/>
          <p14:tracePt t="8125" x="6340475" y="2949575"/>
          <p14:tracePt t="8142" x="6492875" y="2979738"/>
          <p14:tracePt t="8159" x="6683375" y="2949575"/>
          <p14:tracePt t="8175" x="6735763" y="2857500"/>
          <p14:tracePt t="8192" x="6743700" y="2713038"/>
          <p14:tracePt t="8208" x="6607175" y="2492375"/>
          <p14:tracePt t="8225" x="6226175" y="2232025"/>
          <p14:tracePt t="8242" x="5722938" y="2035175"/>
          <p14:tracePt t="8258" x="5227638" y="1981200"/>
          <p14:tracePt t="8275" x="4953000" y="2019300"/>
          <p14:tracePt t="8292" x="4838700" y="2155825"/>
          <p14:tracePt t="8308" x="4830763" y="2324100"/>
          <p14:tracePt t="8325" x="4960938" y="2574925"/>
          <p14:tracePt t="8342" x="5311775" y="2727325"/>
          <p14:tracePt t="8359" x="6027738" y="2674938"/>
          <p14:tracePt t="8375" x="6346825" y="2492375"/>
          <p14:tracePt t="8392" x="6454775" y="2316163"/>
          <p14:tracePt t="8408" x="6469063" y="2125663"/>
          <p14:tracePt t="8425" x="6332538" y="1905000"/>
          <p14:tracePt t="8441" x="5943600" y="1668463"/>
          <p14:tracePt t="8458" x="5532438" y="1562100"/>
          <p14:tracePt t="8476" x="5089525" y="1577975"/>
          <p14:tracePt t="8492" x="4754563" y="1798638"/>
          <p14:tracePt t="8508" x="4564063" y="2232025"/>
          <p14:tracePt t="8525" x="4564063" y="2689225"/>
          <p14:tracePt t="8542" x="4830763" y="3124200"/>
          <p14:tracePt t="8559" x="5372100" y="3284538"/>
          <p14:tracePt t="8575" x="6454775" y="3146425"/>
          <p14:tracePt t="8592" x="6911975" y="2819400"/>
          <p14:tracePt t="8608" x="7108825" y="2460625"/>
          <p14:tracePt t="8625" x="7102475" y="2133600"/>
          <p14:tracePt t="8642" x="6827838" y="1774825"/>
          <p14:tracePt t="8658" x="6340475" y="1592263"/>
          <p14:tracePt t="8675" x="5753100" y="1562100"/>
          <p14:tracePt t="8692" x="5280025" y="1866900"/>
          <p14:tracePt t="8708" x="5013325" y="2332038"/>
          <p14:tracePt t="8725" x="4991100" y="2735263"/>
          <p14:tracePt t="8742" x="5159375" y="3040063"/>
          <p14:tracePt t="8759" x="5508625" y="3132138"/>
          <p14:tracePt t="8775" x="6210300" y="2963863"/>
          <p14:tracePt t="8792" x="6454775" y="2613025"/>
          <p14:tracePt t="8808" x="6484938" y="2286000"/>
          <p14:tracePt t="8825" x="6378575" y="1965325"/>
          <p14:tracePt t="8842" x="6011863" y="1730375"/>
          <p14:tracePt t="8858" x="5578475" y="1668463"/>
          <p14:tracePt t="8875" x="5241925" y="1736725"/>
          <p14:tracePt t="8892" x="5075238" y="1912938"/>
          <p14:tracePt t="8909" x="5059363" y="2095500"/>
          <p14:tracePt t="8925" x="5159375" y="2209800"/>
          <p14:tracePt t="8943" x="5699125" y="2263775"/>
          <p14:tracePt t="8959" x="5921375" y="2232025"/>
          <p14:tracePt t="8976" x="6164263" y="2073275"/>
          <p14:tracePt t="8992" x="6172200" y="1989138"/>
          <p14:tracePt t="9009" x="6126163" y="1882775"/>
          <p14:tracePt t="9025" x="5768975" y="1820863"/>
          <p14:tracePt t="9042" x="5219700" y="1851025"/>
          <p14:tracePt t="9059" x="4860925" y="2019300"/>
          <p14:tracePt t="9075" x="4800600" y="2125663"/>
          <p14:tracePt t="9092" x="4822825" y="2171700"/>
          <p14:tracePt t="9109" x="5045075" y="2209800"/>
          <p14:tracePt t="9125" x="5753100" y="2217738"/>
          <p14:tracePt t="9143" x="6346825" y="2111375"/>
          <p14:tracePt t="9159" x="6378575" y="2087563"/>
          <p14:tracePt t="9175" x="6378575" y="2079625"/>
          <p14:tracePt t="9192" x="6270625" y="2057400"/>
          <p14:tracePt t="9209" x="6057900" y="2057400"/>
          <p14:tracePt t="9225" x="5927725" y="2111375"/>
          <p14:tracePt t="9259" x="5935663" y="2117725"/>
          <p14:tracePt t="9275" x="6118225" y="2141538"/>
          <p14:tracePt t="9293" x="6621463" y="2141538"/>
          <p14:tracePt t="9296" x="6804025" y="2141538"/>
          <p14:tracePt t="9309" x="6896100" y="2125663"/>
          <p14:tracePt t="9325" x="6980238" y="2079625"/>
          <p14:tracePt t="9342" x="6988175" y="2073275"/>
          <p14:tracePt t="9359" x="6980238" y="2027238"/>
          <p14:tracePt t="9375" x="6392863" y="1912938"/>
          <p14:tracePt t="9392" x="5807075" y="1889125"/>
          <p14:tracePt t="9409" x="5387975" y="1889125"/>
          <p14:tracePt t="9425" x="5083175" y="2011363"/>
          <p14:tracePt t="9441" x="4983163" y="2111375"/>
          <p14:tracePt t="9458" x="4999038" y="2201863"/>
          <p14:tracePt t="9475" x="5235575" y="2354263"/>
          <p14:tracePt t="9493" x="6003925" y="2468563"/>
          <p14:tracePt t="9509" x="6888163" y="2484438"/>
          <p14:tracePt t="9525" x="7407275" y="2430463"/>
          <p14:tracePt t="9543" x="7604125" y="2278063"/>
          <p14:tracePt t="9559" x="7604125" y="2247900"/>
          <p14:tracePt t="9575" x="7323138" y="2003425"/>
          <p14:tracePt t="9592" x="6607175" y="1844675"/>
          <p14:tracePt t="9609" x="5927725" y="1844675"/>
          <p14:tracePt t="9626" x="5540375" y="1927225"/>
          <p14:tracePt t="9642" x="5418138" y="2049463"/>
          <p14:tracePt t="9659" x="5418138" y="2171700"/>
          <p14:tracePt t="9675" x="5592763" y="2293938"/>
          <p14:tracePt t="9692" x="6118225" y="2400300"/>
          <p14:tracePt t="9709" x="6835775" y="2454275"/>
          <p14:tracePt t="9725" x="7246938" y="2454275"/>
          <p14:tracePt t="9742" x="7369175" y="2438400"/>
          <p14:tracePt t="9759" x="7383463" y="2422525"/>
          <p14:tracePt t="9776" x="7102475" y="2239963"/>
          <p14:tracePt t="9792" x="6507163" y="2171700"/>
          <p14:tracePt t="9809" x="6080125" y="2187575"/>
          <p14:tracePt t="9826" x="5859463" y="2308225"/>
          <p14:tracePt t="9842" x="5799138" y="2446338"/>
          <p14:tracePt t="9859" x="5799138" y="2613025"/>
          <p14:tracePt t="9876" x="5981700" y="2735263"/>
          <p14:tracePt t="9893" x="6446838" y="2841625"/>
          <p14:tracePt t="9910" x="6858000" y="2841625"/>
          <p14:tracePt t="9925" x="7018338" y="2797175"/>
          <p14:tracePt t="9943" x="7040563" y="2636838"/>
          <p14:tracePt t="9959" x="6942138" y="2522538"/>
          <p14:tracePt t="9976" x="6118225" y="2155825"/>
          <p14:tracePt t="9992" x="5440363" y="2049463"/>
          <p14:tracePt t="10009" x="5105400" y="2049463"/>
          <p14:tracePt t="10026" x="4991100" y="2103438"/>
          <p14:tracePt t="10042" x="4960938" y="2171700"/>
          <p14:tracePt t="10059" x="4999038" y="2278063"/>
          <p14:tracePt t="10076" x="5227638" y="2392363"/>
          <p14:tracePt t="10093" x="5668963" y="2484438"/>
          <p14:tracePt t="10109" x="5981700" y="2530475"/>
          <p14:tracePt t="10126" x="6088063" y="2530475"/>
          <p14:tracePt t="10168" x="6065838" y="2530475"/>
          <p14:tracePt t="10176" x="5965825" y="2530475"/>
          <p14:tracePt t="10192" x="5699125" y="2530475"/>
          <p14:tracePt t="10209" x="5532438" y="2530475"/>
          <p14:tracePt t="10226" x="5464175" y="2530475"/>
          <p14:tracePt t="10242" x="5426075" y="2544763"/>
          <p14:tracePt t="10352" x="5402263" y="2544763"/>
          <p14:tracePt t="10376" x="5394325" y="2536825"/>
          <p14:tracePt t="10386" x="5387975" y="2530475"/>
          <p14:tracePt t="10400" x="5380038" y="2530475"/>
          <p14:tracePt t="10409" x="5356225" y="2530475"/>
          <p14:tracePt t="10426" x="5295900" y="2530475"/>
          <p14:tracePt t="10442" x="5219700" y="2636838"/>
          <p14:tracePt t="10459" x="5143500" y="2765425"/>
          <p14:tracePt t="10475" x="5097463" y="2841625"/>
          <p14:tracePt t="10492" x="5097463" y="2873375"/>
          <p14:tracePt t="10536" x="5097463" y="2879725"/>
          <p14:tracePt t="10545" x="5113338" y="2879725"/>
          <p14:tracePt t="10559" x="5151438" y="2857500"/>
          <p14:tracePt t="10576" x="5165725" y="2811463"/>
          <p14:tracePt t="10594" x="5189538" y="2751138"/>
          <p14:tracePt t="10609" x="5197475" y="2713038"/>
          <p14:tracePt t="10626" x="5197475" y="2667000"/>
          <p14:tracePt t="10642" x="5181600" y="2620963"/>
          <p14:tracePt t="10659" x="5151438" y="2590800"/>
          <p14:tracePt t="10676" x="5121275" y="2582863"/>
          <p14:tracePt t="10692" x="5059363" y="2568575"/>
          <p14:tracePt t="10709" x="5013325" y="2568575"/>
          <p14:tracePt t="10726" x="4991100" y="2568575"/>
          <p14:tracePt t="10742" x="4983163" y="2568575"/>
          <p14:tracePt t="11047" x="4983163" y="2560638"/>
          <p14:tracePt t="11055" x="5013325" y="2522538"/>
          <p14:tracePt t="11063" x="5045075" y="2476500"/>
          <p14:tracePt t="11076" x="5067300" y="2438400"/>
          <p14:tracePt t="11092" x="5097463" y="2392363"/>
          <p14:tracePt t="11109" x="5135563" y="2316163"/>
          <p14:tracePt t="11126" x="5151438" y="2270125"/>
          <p14:tracePt t="11142" x="5151438" y="2247900"/>
          <p14:tracePt t="11159" x="5113338" y="2217738"/>
          <p14:tracePt t="11176" x="5059363" y="2209800"/>
          <p14:tracePt t="11192" x="4991100" y="2225675"/>
          <p14:tracePt t="11209" x="4922838" y="2346325"/>
          <p14:tracePt t="11226" x="4830763" y="2568575"/>
          <p14:tracePt t="11242" x="4740275" y="2955925"/>
          <p14:tracePt t="11259" x="4694238" y="3292475"/>
          <p14:tracePt t="11276" x="4656138" y="3543300"/>
          <p14:tracePt t="11293" x="4648200" y="3657600"/>
          <p14:tracePt t="11309" x="4648200" y="3687763"/>
          <p14:tracePt t="11552" x="4640263" y="3687763"/>
          <p14:tracePt t="11560" x="4625975" y="3687763"/>
          <p14:tracePt t="11568" x="4602163" y="3687763"/>
          <p14:tracePt t="11576" x="4572000" y="3687763"/>
          <p14:tracePt t="11594" x="4511675" y="3687763"/>
          <p14:tracePt t="11610" x="4435475" y="3717925"/>
          <p14:tracePt t="11626" x="4365625" y="3749675"/>
          <p14:tracePt t="11643" x="4351338" y="3749675"/>
          <p14:tracePt t="11696" x="4343400" y="3749675"/>
          <p14:tracePt t="11704" x="4351338" y="3725863"/>
          <p14:tracePt t="11712" x="4389438" y="3679825"/>
          <p14:tracePt t="11727" x="4427538" y="3611563"/>
          <p14:tracePt t="11743" x="4449763" y="3573463"/>
          <p14:tracePt t="11760" x="4479925" y="3535363"/>
          <p14:tracePt t="11840" x="4479925" y="3543300"/>
          <p14:tracePt t="11848" x="4479925" y="3581400"/>
          <p14:tracePt t="11856" x="4479925" y="3619500"/>
          <p14:tracePt t="11865" x="4479925" y="3665538"/>
          <p14:tracePt t="11876" x="4479925" y="3695700"/>
          <p14:tracePt t="11893" x="4479925" y="3741738"/>
          <p14:tracePt t="11910" x="4473575" y="3749675"/>
          <p14:tracePt t="11968" x="4473575" y="3756025"/>
          <p14:tracePt t="11976" x="4503738" y="3741738"/>
          <p14:tracePt t="11984" x="4541838" y="3703638"/>
          <p14:tracePt t="11993" x="4564063" y="3673475"/>
          <p14:tracePt t="12010" x="4602163" y="3619500"/>
          <p14:tracePt t="12026" x="4625975" y="3597275"/>
          <p14:tracePt t="12104" x="4625975" y="3589338"/>
          <p14:tracePt t="12111" x="4602163" y="3589338"/>
          <p14:tracePt t="12120" x="4579938" y="3619500"/>
          <p14:tracePt t="12128" x="4556125" y="3665538"/>
          <p14:tracePt t="12143" x="4495800" y="3725863"/>
          <p14:tracePt t="12160" x="4465638" y="3771900"/>
          <p14:tracePt t="12176" x="4457700" y="3787775"/>
          <p14:tracePt t="12297" x="4473575" y="3787775"/>
          <p14:tracePt t="12308" x="4479925" y="3763963"/>
          <p14:tracePt t="12312" x="4479925" y="3749675"/>
          <p14:tracePt t="12327" x="4503738" y="3725863"/>
          <p14:tracePt t="12343" x="4511675" y="3703638"/>
          <p14:tracePt t="12360" x="4511675" y="3695700"/>
          <p14:tracePt t="12377" x="4518025" y="3687763"/>
          <p14:tracePt t="12393" x="4533900" y="3679825"/>
          <p14:tracePt t="12410" x="4564063" y="3673475"/>
          <p14:tracePt t="12426" x="4587875" y="3665538"/>
          <p14:tracePt t="12443" x="4602163" y="3657600"/>
          <p14:tracePt t="12459" x="4610100" y="3657600"/>
          <p14:tracePt t="12560" x="4610100" y="3673475"/>
          <p14:tracePt t="12568" x="4610100" y="3695700"/>
          <p14:tracePt t="12576" x="4602163" y="3711575"/>
          <p14:tracePt t="12593" x="4602163" y="3741738"/>
          <p14:tracePt t="12610" x="4602163" y="3749675"/>
          <p14:tracePt t="12688" x="4602163" y="3741738"/>
          <p14:tracePt t="12696" x="4602163" y="3717925"/>
          <p14:tracePt t="12705" x="4602163" y="3703638"/>
          <p14:tracePt t="12712" x="4602163" y="3687763"/>
          <p14:tracePt t="12727" x="4602163" y="3673475"/>
          <p14:tracePt t="14672" x="4618038" y="3649663"/>
          <p14:tracePt t="14680" x="4694238" y="3603625"/>
          <p14:tracePt t="14688" x="4808538" y="3543300"/>
          <p14:tracePt t="14695" x="4906963" y="3482975"/>
          <p14:tracePt t="14711" x="4991100" y="3444875"/>
          <p14:tracePt t="14727" x="5211763" y="3306763"/>
          <p14:tracePt t="14744" x="5334000" y="3230563"/>
          <p14:tracePt t="14761" x="5440363" y="3140075"/>
          <p14:tracePt t="14777" x="5516563" y="3040063"/>
          <p14:tracePt t="14794" x="5540375" y="2979738"/>
          <p14:tracePt t="14811" x="5578475" y="2903538"/>
          <p14:tracePt t="14828" x="5608638" y="2803525"/>
          <p14:tracePt t="14844" x="5668963" y="2697163"/>
          <p14:tracePt t="14861" x="5722938" y="2590800"/>
          <p14:tracePt t="14877" x="5791200" y="2484438"/>
          <p14:tracePt t="14894" x="5837238" y="2408238"/>
          <p14:tracePt t="14911" x="5867400" y="2370138"/>
          <p14:tracePt t="14927" x="5897563" y="2324100"/>
          <p14:tracePt t="14944" x="5913438" y="2308225"/>
          <p14:tracePt t="14961" x="5913438" y="2286000"/>
          <p14:tracePt t="14977" x="5921375" y="2278063"/>
          <p14:tracePt t="14994" x="5927725" y="2255838"/>
          <p14:tracePt t="15011" x="5935663" y="2247900"/>
          <p14:tracePt t="15056" x="5935663" y="2239963"/>
          <p14:tracePt t="15288" x="5951538" y="2239963"/>
          <p14:tracePt t="15296" x="5965825" y="2263775"/>
          <p14:tracePt t="15304" x="5981700" y="2278063"/>
          <p14:tracePt t="15312" x="5997575" y="2286000"/>
          <p14:tracePt t="15328" x="6065838" y="2308225"/>
          <p14:tracePt t="15344" x="6118225" y="2324100"/>
          <p14:tracePt t="15361" x="6126163" y="2324100"/>
          <p14:tracePt t="15408" x="6149975" y="2324100"/>
          <p14:tracePt t="15416" x="6180138" y="2324100"/>
          <p14:tracePt t="15428" x="6218238" y="2324100"/>
          <p14:tracePt t="15444" x="6346825" y="2301875"/>
          <p14:tracePt t="15461" x="6530975" y="2286000"/>
          <p14:tracePt t="15477" x="6675438" y="2255838"/>
          <p14:tracePt t="15494" x="6811963" y="2255838"/>
          <p14:tracePt t="15510" x="6827838" y="2255838"/>
          <p14:tracePt t="15617" x="6835775" y="2255838"/>
          <p14:tracePt t="15624" x="6835775" y="2263775"/>
          <p14:tracePt t="15632" x="6835775" y="2270125"/>
          <p14:tracePt t="15644" x="6835775" y="2286000"/>
          <p14:tracePt t="15661" x="6827838" y="2332038"/>
          <p14:tracePt t="15680" x="6721475" y="2430463"/>
          <p14:tracePt t="15695" x="6659563" y="2468563"/>
          <p14:tracePt t="15711" x="6103938" y="2552700"/>
          <p14:tracePt t="15728" x="5418138" y="2568575"/>
          <p14:tracePt t="15744" x="4860925" y="2568575"/>
          <p14:tracePt t="15761" x="4403725" y="2568575"/>
          <p14:tracePt t="15778" x="4144963" y="2568575"/>
          <p14:tracePt t="15794" x="4092575" y="2544763"/>
          <p14:tracePt t="15828" x="4092575" y="2536825"/>
          <p14:tracePt t="15844" x="4092575" y="2484438"/>
          <p14:tracePt t="15861" x="4092575" y="2422525"/>
          <p14:tracePt t="15879" x="4122738" y="2278063"/>
          <p14:tracePt t="15895" x="4152900" y="2179638"/>
          <p14:tracePt t="15911" x="4183063" y="2087563"/>
          <p14:tracePt t="15928" x="4191000" y="2041525"/>
          <p14:tracePt t="15944" x="4206875" y="1997075"/>
          <p14:tracePt t="15961" x="4229100" y="1965325"/>
          <p14:tracePt t="15978" x="4251325" y="1927225"/>
          <p14:tracePt t="15995" x="4305300" y="1882775"/>
          <p14:tracePt t="16012" x="4397375" y="1828800"/>
          <p14:tracePt t="16028" x="4503738" y="1790700"/>
          <p14:tracePt t="16045" x="4656138" y="1752600"/>
          <p14:tracePt t="16061" x="4808538" y="1736725"/>
          <p14:tracePt t="16078" x="4983163" y="1706563"/>
          <p14:tracePt t="16095" x="5287963" y="1698625"/>
          <p14:tracePt t="16111" x="5502275" y="1698625"/>
          <p14:tracePt t="16128" x="5722938" y="1698625"/>
          <p14:tracePt t="16145" x="5935663" y="1698625"/>
          <p14:tracePt t="16161" x="6164263" y="1730375"/>
          <p14:tracePt t="16178" x="6384925" y="1752600"/>
          <p14:tracePt t="16195" x="6553200" y="1768475"/>
          <p14:tracePt t="16211" x="6735763" y="1790700"/>
          <p14:tracePt t="16228" x="6842125" y="1790700"/>
          <p14:tracePt t="16245" x="6858000" y="1790700"/>
          <p14:tracePt t="16322" x="6858000" y="1798638"/>
          <p14:tracePt t="16344" x="6865938" y="1828800"/>
          <p14:tracePt t="16352" x="6873875" y="1897063"/>
          <p14:tracePt t="16361" x="6880225" y="1958975"/>
          <p14:tracePt t="16378" x="6904038" y="2095500"/>
          <p14:tracePt t="16395" x="6918325" y="2239963"/>
          <p14:tracePt t="16411" x="6942138" y="2362200"/>
          <p14:tracePt t="16428" x="6950075" y="2430463"/>
          <p14:tracePt t="16444" x="6950075" y="2460625"/>
          <p14:tracePt t="16461" x="6950075" y="2476500"/>
          <p14:tracePt t="16478" x="6934200" y="2506663"/>
          <p14:tracePt t="16495" x="6850063" y="2552700"/>
          <p14:tracePt t="16512" x="6751638" y="2590800"/>
          <p14:tracePt t="16528" x="6637338" y="2620963"/>
          <p14:tracePt t="16545" x="6499225" y="2667000"/>
          <p14:tracePt t="16561" x="6324600" y="2713038"/>
          <p14:tracePt t="16578" x="6134100" y="2759075"/>
          <p14:tracePt t="16595" x="5951538" y="2789238"/>
          <p14:tracePt t="16611" x="5768975" y="2797175"/>
          <p14:tracePt t="16628" x="5592763" y="2797175"/>
          <p14:tracePt t="16645" x="5402263" y="2789238"/>
          <p14:tracePt t="16661" x="5265738" y="2743200"/>
          <p14:tracePt t="16679" x="5075238" y="2659063"/>
          <p14:tracePt t="16695" x="5013325" y="2620963"/>
          <p14:tracePt t="16712" x="4999038" y="2613025"/>
          <p14:tracePt t="16728" x="4999038" y="2606675"/>
          <p14:tracePt t="16761" x="4999038" y="2574925"/>
          <p14:tracePt t="16778" x="4999038" y="2522538"/>
          <p14:tracePt t="16795" x="4983163" y="2454275"/>
          <p14:tracePt t="16811" x="4975225" y="2400300"/>
          <p14:tracePt t="16828" x="4975225" y="2332038"/>
          <p14:tracePt t="16844" x="4975225" y="2278063"/>
          <p14:tracePt t="16861" x="4975225" y="2232025"/>
          <p14:tracePt t="16878" x="4975225" y="2171700"/>
          <p14:tracePt t="16894" x="4975225" y="2111375"/>
          <p14:tracePt t="16911" x="5029200" y="1973263"/>
          <p14:tracePt t="16928" x="5059363" y="1912938"/>
          <p14:tracePt t="16945" x="5105400" y="1858963"/>
          <p14:tracePt t="16962" x="5173663" y="1820863"/>
          <p14:tracePt t="16978" x="5265738" y="1782763"/>
          <p14:tracePt t="16995" x="5364163" y="1752600"/>
          <p14:tracePt t="17012" x="5502275" y="1730375"/>
          <p14:tracePt t="17028" x="5616575" y="1722438"/>
          <p14:tracePt t="17045" x="5715000" y="1722438"/>
          <p14:tracePt t="17062" x="5821363" y="1722438"/>
          <p14:tracePt t="17079" x="5989638" y="1744663"/>
          <p14:tracePt t="17095" x="6049963" y="1768475"/>
          <p14:tracePt t="17112" x="6232525" y="1820863"/>
          <p14:tracePt t="17128" x="6340475" y="1844675"/>
          <p14:tracePt t="17145" x="6430963" y="1851025"/>
          <p14:tracePt t="17162" x="6461125" y="1858963"/>
          <p14:tracePt t="17178" x="6477000" y="1866900"/>
          <p14:tracePt t="17224" x="6484938" y="1866900"/>
          <p14:tracePt t="17232" x="6492875" y="1866900"/>
          <p14:tracePt t="17248" x="6507163" y="1874838"/>
          <p14:tracePt t="17262" x="6530975" y="1889125"/>
          <p14:tracePt t="17279" x="6569075" y="1958975"/>
          <p14:tracePt t="17295" x="6591300" y="1997075"/>
          <p14:tracePt t="17312" x="6607175" y="2035175"/>
          <p14:tracePt t="17328" x="6613525" y="2073275"/>
          <p14:tracePt t="17345" x="6621463" y="2111375"/>
          <p14:tracePt t="17362" x="6629400" y="2141538"/>
          <p14:tracePt t="17378" x="6629400" y="2187575"/>
          <p14:tracePt t="17395" x="6629400" y="2255838"/>
          <p14:tracePt t="17411" x="6583363" y="2332038"/>
          <p14:tracePt t="17428" x="6507163" y="2430463"/>
          <p14:tracePt t="17445" x="6423025" y="2536825"/>
          <p14:tracePt t="17461" x="6308725" y="2606675"/>
          <p14:tracePt t="17478" x="6042025" y="2682875"/>
          <p14:tracePt t="17495" x="5845175" y="2697163"/>
          <p14:tracePt t="17512" x="5638800" y="2697163"/>
          <p14:tracePt t="17528" x="5387975" y="2697163"/>
          <p14:tracePt t="17545" x="5165725" y="2682875"/>
          <p14:tracePt t="17561" x="5013325" y="2628900"/>
          <p14:tracePt t="17578" x="4899025" y="2574925"/>
          <p14:tracePt t="17595" x="4838700" y="2530475"/>
          <p14:tracePt t="17611" x="4816475" y="2476500"/>
          <p14:tracePt t="17628" x="4816475" y="2384425"/>
          <p14:tracePt t="17645" x="4816475" y="2270125"/>
          <p14:tracePt t="17661" x="4816475" y="2155825"/>
          <p14:tracePt t="17678" x="4892675" y="1989138"/>
          <p14:tracePt t="17695" x="4983163" y="1882775"/>
          <p14:tracePt t="17713" x="5113338" y="1798638"/>
          <p14:tracePt t="17728" x="5265738" y="1736725"/>
          <p14:tracePt t="17745" x="5470525" y="1684338"/>
          <p14:tracePt t="17762" x="5661025" y="1638300"/>
          <p14:tracePt t="17779" x="5851525" y="1622425"/>
          <p14:tracePt t="17795" x="6003925" y="1622425"/>
          <p14:tracePt t="17812" x="6164263" y="1622425"/>
          <p14:tracePt t="17829" x="6286500" y="1622425"/>
          <p14:tracePt t="17831" x="6362700" y="1646238"/>
          <p14:tracePt t="17845" x="6438900" y="1668463"/>
          <p14:tracePt t="17863" x="6651625" y="1760538"/>
          <p14:tracePt t="17879" x="6781800" y="1828800"/>
          <p14:tracePt t="17895" x="6904038" y="1905000"/>
          <p14:tracePt t="17913" x="6980238" y="1989138"/>
          <p14:tracePt t="17929" x="7032625" y="2095500"/>
          <p14:tracePt t="17945" x="7064375" y="2209800"/>
          <p14:tracePt t="17962" x="7064375" y="2339975"/>
          <p14:tracePt t="17979" x="7064375" y="2422525"/>
          <p14:tracePt t="17995" x="7026275" y="2522538"/>
          <p14:tracePt t="18011" x="6956425" y="2620963"/>
          <p14:tracePt t="18028" x="6858000" y="2705100"/>
          <p14:tracePt t="18045" x="6735763" y="2751138"/>
          <p14:tracePt t="18061" x="6569075" y="2789238"/>
          <p14:tracePt t="18079" x="6240463" y="2789238"/>
          <p14:tracePt t="18095" x="5989638" y="2789238"/>
          <p14:tracePt t="18112" x="5661025" y="2765425"/>
          <p14:tracePt t="18129" x="5349875" y="2689225"/>
          <p14:tracePt t="18145" x="5059363" y="2606675"/>
          <p14:tracePt t="18162" x="4884738" y="2544763"/>
          <p14:tracePt t="18179" x="4762500" y="2460625"/>
          <p14:tracePt t="18195" x="4686300" y="2384425"/>
          <p14:tracePt t="18212" x="4656138" y="2316163"/>
          <p14:tracePt t="18229" x="4648200" y="2225675"/>
          <p14:tracePt t="18245" x="4648200" y="2133600"/>
          <p14:tracePt t="18263" x="4678363" y="1973263"/>
          <p14:tracePt t="18279" x="4724400" y="1912938"/>
          <p14:tracePt t="18295" x="4892675" y="1768475"/>
          <p14:tracePt t="18312" x="5029200" y="1706563"/>
          <p14:tracePt t="18329" x="5227638" y="1622425"/>
          <p14:tracePt t="18345" x="5448300" y="1584325"/>
          <p14:tracePt t="18362" x="5722938" y="1554163"/>
          <p14:tracePt t="18379" x="6011863" y="1554163"/>
          <p14:tracePt t="18395" x="6316663" y="1577975"/>
          <p14:tracePt t="18413" x="6523038" y="1654175"/>
          <p14:tracePt t="18428" x="6727825" y="1790700"/>
          <p14:tracePt t="18445" x="6835775" y="1882775"/>
          <p14:tracePt t="18462" x="6934200" y="1997075"/>
          <p14:tracePt t="18478" x="6988175" y="2117725"/>
          <p14:tracePt t="18495" x="7002463" y="2232025"/>
          <p14:tracePt t="18512" x="7002463" y="2239963"/>
          <p14:tracePt t="18528" x="7002463" y="2247900"/>
          <p14:tracePt t="18545" x="7002463" y="2263775"/>
          <p14:tracePt t="18562" x="6972300" y="2263775"/>
          <p14:tracePt t="18579" x="6942138" y="2270125"/>
          <p14:tracePt t="18595" x="6888163" y="2278063"/>
          <p14:tracePt t="18612" x="6850063" y="2293938"/>
          <p14:tracePt t="18629" x="6811963" y="2308225"/>
          <p14:tracePt t="18645" x="6804025" y="2308225"/>
          <p14:tracePt t="18663" x="6789738" y="2316163"/>
          <p14:tracePt t="18679" x="6789738" y="2324100"/>
          <p14:tracePt t="18695" x="6713538" y="2378075"/>
          <p14:tracePt t="18712" x="6629400" y="2438400"/>
          <p14:tracePt t="18729" x="6561138" y="2506663"/>
          <p14:tracePt t="18746" x="6461125" y="2568575"/>
          <p14:tracePt t="18762" x="6392863" y="2613025"/>
          <p14:tracePt t="18779" x="6354763" y="2620963"/>
          <p14:tracePt t="18840" x="6346825" y="2598738"/>
          <p14:tracePt t="18848" x="6346825" y="2536825"/>
          <p14:tracePt t="18856" x="6346825" y="2476500"/>
          <p14:tracePt t="18864" x="6354763" y="2392363"/>
          <p14:tracePt t="18879" x="6354763" y="2332038"/>
          <p14:tracePt t="18896" x="6392863" y="2179638"/>
          <p14:tracePt t="18913" x="6408738" y="2117725"/>
          <p14:tracePt t="18929" x="6408738" y="2103438"/>
          <p14:tracePt t="18968" x="6416675" y="2103438"/>
          <p14:tracePt t="18979" x="6423025" y="2103438"/>
          <p14:tracePt t="18996" x="6454775" y="2103438"/>
          <p14:tracePt t="19012" x="6477000" y="2141538"/>
          <p14:tracePt t="19029" x="6484938" y="2163763"/>
          <p14:tracePt t="19046" x="6484938" y="2171700"/>
          <p14:tracePt t="19104" x="6492875" y="2171700"/>
          <p14:tracePt t="19160" x="6499225" y="2171700"/>
          <p14:tracePt t="19168" x="6507163" y="2155825"/>
          <p14:tracePt t="19179" x="6507163" y="2149475"/>
          <p14:tracePt t="19196" x="6507163" y="2125663"/>
          <p14:tracePt t="19212" x="6507163" y="2087563"/>
          <p14:tracePt t="19229" x="6507163" y="2073275"/>
          <p14:tracePt t="19246" x="6499225" y="2049463"/>
          <p14:tracePt t="19263" x="6423025" y="2041525"/>
          <p14:tracePt t="19279" x="6346825" y="2035175"/>
          <p14:tracePt t="19296" x="6232525" y="2049463"/>
          <p14:tracePt t="19313" x="6103938" y="2171700"/>
          <p14:tracePt t="19329" x="6019800" y="2286000"/>
          <p14:tracePt t="19346" x="5973763" y="2408238"/>
          <p14:tracePt t="19362" x="5951538" y="2514600"/>
          <p14:tracePt t="19379" x="5951538" y="2574925"/>
          <p14:tracePt t="19396" x="5965825" y="2598738"/>
          <p14:tracePt t="19412" x="6003925" y="2620963"/>
          <p14:tracePt t="19429" x="6019800" y="2620963"/>
          <p14:tracePt t="19445" x="6027738" y="2620963"/>
          <p14:tracePt t="19462" x="6049963" y="2613025"/>
          <p14:tracePt t="19479" x="6049963" y="2582863"/>
          <p14:tracePt t="19495" x="6035675" y="2560638"/>
          <p14:tracePt t="19512" x="6003925" y="2560638"/>
          <p14:tracePt t="19529" x="5973763" y="2560638"/>
          <p14:tracePt t="19546" x="5921375" y="2574925"/>
          <p14:tracePt t="19562" x="5889625" y="2620963"/>
          <p14:tracePt t="19579" x="5883275" y="2651125"/>
          <p14:tracePt t="19596" x="5883275" y="2667000"/>
          <p14:tracePt t="19612" x="5889625" y="2674938"/>
          <p14:tracePt t="19630" x="5943600" y="2682875"/>
          <p14:tracePt t="19646" x="6019800" y="2682875"/>
          <p14:tracePt t="19663" x="6126163" y="2620963"/>
          <p14:tracePt t="19679" x="6156325" y="2544763"/>
          <p14:tracePt t="19696" x="6172200" y="2476500"/>
          <p14:tracePt t="19712" x="6172200" y="2430463"/>
          <p14:tracePt t="19730" x="6172200" y="2392363"/>
          <p14:tracePt t="19746" x="6172200" y="2384425"/>
          <p14:tracePt t="19763" x="6172200" y="2378075"/>
          <p14:tracePt t="19779" x="6164263" y="2378075"/>
          <p14:tracePt t="19796" x="6156325" y="2378075"/>
          <p14:tracePt t="19813" x="6149975" y="2378075"/>
          <p14:tracePt t="19920" x="6149975" y="2370138"/>
          <p14:tracePt t="19928" x="6149975" y="2346325"/>
          <p14:tracePt t="19935" x="6156325" y="2316163"/>
          <p14:tracePt t="19947" x="6156325" y="2301875"/>
          <p14:tracePt t="19962" x="6156325" y="2247900"/>
          <p14:tracePt t="19979" x="6156325" y="2217738"/>
          <p14:tracePt t="19996" x="6156325" y="2193925"/>
          <p14:tracePt t="20072" x="6156325" y="2239963"/>
          <p14:tracePt t="20080" x="6156325" y="2270125"/>
          <p14:tracePt t="20088" x="6156325" y="2324100"/>
          <p14:tracePt t="20096" x="6156325" y="2362200"/>
          <p14:tracePt t="20113" x="6156325" y="2408238"/>
          <p14:tracePt t="20130" x="6156325" y="2454275"/>
          <p14:tracePt t="20147" x="6164263" y="2498725"/>
          <p14:tracePt t="20163" x="6164263" y="2606675"/>
          <p14:tracePt t="20179" x="6156325" y="2743200"/>
          <p14:tracePt t="20196" x="6096000" y="2911475"/>
          <p14:tracePt t="20213" x="6027738" y="3063875"/>
          <p14:tracePt t="20229" x="5935663" y="3222625"/>
          <p14:tracePt t="20247" x="5859463" y="3322638"/>
          <p14:tracePt t="20264" x="5845175" y="3330575"/>
          <p14:tracePt t="20416" x="5829300" y="3330575"/>
          <p14:tracePt t="20424" x="5821363" y="3330575"/>
          <p14:tracePt t="20432" x="5813425" y="3336925"/>
          <p14:tracePt t="20447" x="5775325" y="3406775"/>
          <p14:tracePt t="20462" x="5753100" y="3436938"/>
          <p14:tracePt t="20479" x="5753100" y="3444875"/>
          <p14:tracePt t="20559" x="5768975" y="3398838"/>
          <p14:tracePt t="20567" x="5807075" y="3322638"/>
          <p14:tracePt t="20575" x="5837238" y="3238500"/>
          <p14:tracePt t="20583" x="5883275" y="3146425"/>
          <p14:tracePt t="20596" x="5921375" y="2994025"/>
          <p14:tracePt t="20612" x="6049963" y="2651125"/>
          <p14:tracePt t="20629" x="6118225" y="2384425"/>
          <p14:tracePt t="20646" x="6180138" y="2163763"/>
          <p14:tracePt t="20662" x="6226175" y="2019300"/>
          <p14:tracePt t="20679" x="6264275" y="1943100"/>
          <p14:tracePt t="20712" x="6264275" y="1935163"/>
          <p14:tracePt t="20743" x="6278563" y="1935163"/>
          <p14:tracePt t="20751" x="6286500" y="1943100"/>
          <p14:tracePt t="20799" x="6294438" y="1958975"/>
          <p14:tracePt t="20807" x="6294438" y="1973263"/>
          <p14:tracePt t="20815" x="6294438" y="1989138"/>
          <p14:tracePt t="20829" x="6294438" y="1997075"/>
          <p14:tracePt t="20846" x="6294438" y="2011363"/>
          <p14:tracePt t="20862" x="6302375" y="2019300"/>
          <p14:tracePt t="20879" x="6308725" y="2041525"/>
          <p14:tracePt t="20896" x="6324600" y="2111375"/>
          <p14:tracePt t="20913" x="6324600" y="2201863"/>
          <p14:tracePt t="20929" x="6324600" y="2332038"/>
          <p14:tracePt t="20946" x="6324600" y="2468563"/>
          <p14:tracePt t="20963" x="6286500" y="2628900"/>
          <p14:tracePt t="20980" x="6226175" y="2781300"/>
          <p14:tracePt t="20996" x="6142038" y="2917825"/>
          <p14:tracePt t="21013" x="6042025" y="3048000"/>
          <p14:tracePt t="21031" x="5913438" y="3192463"/>
          <p14:tracePt t="21047" x="5859463" y="3260725"/>
          <p14:tracePt t="21063" x="5837238" y="3284538"/>
          <p14:tracePt t="21080" x="5829300" y="3292475"/>
          <p14:tracePt t="21113" x="5807075" y="3306763"/>
          <p14:tracePt t="21130" x="5775325" y="3330575"/>
          <p14:tracePt t="21146" x="5745163" y="3352800"/>
          <p14:tracePt t="21163" x="5692775" y="3375025"/>
          <p14:tracePt t="21180" x="5638800" y="3406775"/>
          <p14:tracePt t="21197" x="5600700" y="3436938"/>
          <p14:tracePt t="21213" x="5570538" y="3467100"/>
          <p14:tracePt t="21231" x="5546725" y="3521075"/>
          <p14:tracePt t="21247" x="5540375" y="3565525"/>
          <p14:tracePt t="21263" x="5540375" y="3603625"/>
          <p14:tracePt t="21280" x="5540375" y="3649663"/>
          <p14:tracePt t="21297" x="5540375" y="3679825"/>
          <p14:tracePt t="21313" x="5540375" y="3687763"/>
          <p14:tracePt t="21330" x="5546725" y="3703638"/>
          <p14:tracePt t="21439" x="5554663" y="3703638"/>
          <p14:tracePt t="21985" x="5600700" y="3703638"/>
          <p14:tracePt t="21992" x="5692775" y="3657600"/>
          <p14:tracePt t="22001" x="5775325" y="3619500"/>
          <p14:tracePt t="22013" x="5821363" y="3589338"/>
          <p14:tracePt t="22031" x="5959475" y="3444875"/>
          <p14:tracePt t="22047" x="6019800" y="3375025"/>
          <p14:tracePt t="22063" x="6202363" y="3086100"/>
          <p14:tracePt t="22080" x="6316663" y="2873375"/>
          <p14:tracePt t="22097" x="6378575" y="2689225"/>
          <p14:tracePt t="22113" x="6430963" y="2506663"/>
          <p14:tracePt t="22130" x="6454775" y="2378075"/>
          <p14:tracePt t="22147" x="6469063" y="2239963"/>
          <p14:tracePt t="22163" x="6484938" y="2171700"/>
          <p14:tracePt t="22180" x="6492875" y="2149475"/>
          <p14:tracePt t="22197" x="6499225" y="2133600"/>
          <p14:tracePt t="22230" x="6507163" y="2125663"/>
          <p14:tracePt t="22248" x="6515100" y="2117725"/>
          <p14:tracePt t="22263" x="6523038" y="2103438"/>
          <p14:tracePt t="22280" x="6545263" y="2079625"/>
          <p14:tracePt t="22297" x="6613525" y="2027238"/>
          <p14:tracePt t="22313" x="6645275" y="2011363"/>
          <p14:tracePt t="22330" x="6675438" y="1997075"/>
          <p14:tracePt t="22347" x="6683375" y="1989138"/>
          <p14:tracePt t="22520" x="6667500" y="1981200"/>
          <p14:tracePt t="22528" x="6659563" y="1981200"/>
          <p14:tracePt t="22536" x="6645275" y="1981200"/>
          <p14:tracePt t="22547" x="6629400" y="1981200"/>
          <p14:tracePt t="22563" x="6607175" y="1981200"/>
          <p14:tracePt t="22580" x="6537325" y="2049463"/>
          <p14:tracePt t="22597" x="6492875" y="2179638"/>
          <p14:tracePt t="22614" x="6469063" y="2293938"/>
          <p14:tracePt t="22631" x="6469063" y="2392363"/>
          <p14:tracePt t="22647" x="6469063" y="2416175"/>
          <p14:tracePt t="22664" x="6523038" y="2446338"/>
          <p14:tracePt t="22680" x="6561138" y="2446338"/>
          <p14:tracePt t="22697" x="6621463" y="2446338"/>
          <p14:tracePt t="22714" x="6645275" y="2446338"/>
          <p14:tracePt t="22747" x="6651625" y="2438400"/>
          <p14:tracePt t="22764" x="6651625" y="2422525"/>
          <p14:tracePt t="22780" x="6645275" y="2408238"/>
          <p14:tracePt t="22797" x="6613525" y="2400300"/>
          <p14:tracePt t="23016" x="6607175" y="2392363"/>
          <p14:tracePt t="23080" x="6607175" y="2378075"/>
          <p14:tracePt t="23089" x="6613525" y="2370138"/>
          <p14:tracePt t="23097" x="6613525" y="2362200"/>
          <p14:tracePt t="23114" x="6637338" y="2324100"/>
          <p14:tracePt t="23131" x="6675438" y="2293938"/>
          <p14:tracePt t="23147" x="6689725" y="2270125"/>
          <p14:tracePt t="23164" x="6705600" y="2255838"/>
          <p14:tracePt t="24016" x="6697663" y="2255838"/>
          <p14:tracePt t="24024" x="6683375" y="2255838"/>
          <p14:tracePt t="24032" x="6667500" y="2255838"/>
          <p14:tracePt t="24048" x="6645275" y="2255838"/>
          <p14:tracePt t="24064" x="6629400" y="2255838"/>
          <p14:tracePt t="24081" x="6591300" y="2286000"/>
          <p14:tracePt t="24097" x="6530975" y="2384425"/>
          <p14:tracePt t="24114" x="6438900" y="2568575"/>
          <p14:tracePt t="24131" x="6324600" y="2849563"/>
          <p14:tracePt t="24147" x="6218238" y="3208338"/>
          <p14:tracePt t="24164" x="6118225" y="3543300"/>
          <p14:tracePt t="24181" x="6057900" y="3756025"/>
          <p14:tracePt t="24198" x="6011863" y="3916363"/>
          <p14:tracePt t="24215" x="5965825" y="4076700"/>
          <p14:tracePt t="24231" x="5959475" y="4106863"/>
          <p14:tracePt t="24247" x="5959475" y="4175125"/>
          <p14:tracePt t="24345" x="5959475" y="4160838"/>
          <p14:tracePt t="24352" x="5959475" y="4137025"/>
          <p14:tracePt t="24364" x="5973763" y="4106863"/>
          <p14:tracePt t="24381" x="6011863" y="4054475"/>
          <p14:tracePt t="24397" x="6042025" y="4016375"/>
          <p14:tracePt t="24415" x="6096000" y="3984625"/>
          <p14:tracePt t="24431" x="6118225" y="3962400"/>
          <p14:tracePt t="24448" x="6134100" y="3962400"/>
          <p14:tracePt t="24464" x="6149975" y="3962400"/>
          <p14:tracePt t="24544" x="6149975" y="3954463"/>
          <p14:tracePt t="24551" x="6164263" y="3946525"/>
          <p14:tracePt t="24560" x="6172200" y="3940175"/>
          <p14:tracePt t="24567" x="6188075" y="3940175"/>
          <p14:tracePt t="24581" x="6194425" y="3932238"/>
          <p14:tracePt t="24598" x="6256338" y="3902075"/>
          <p14:tracePt t="24615" x="6324600" y="3856038"/>
          <p14:tracePt t="24631" x="6354763" y="3840163"/>
          <p14:tracePt t="24648" x="6378575" y="3817938"/>
          <p14:tracePt t="24664" x="6392863" y="3810000"/>
          <p14:tracePt t="24681" x="6400800" y="3794125"/>
          <p14:tracePt t="25103" x="6384925" y="3794125"/>
          <p14:tracePt t="25114" x="6354763" y="3787775"/>
          <p14:tracePt t="25119" x="6346825" y="3779838"/>
          <p14:tracePt t="25131" x="6332538" y="3771900"/>
          <p14:tracePt t="25148" x="6302375" y="3763963"/>
          <p14:tracePt t="25165" x="6286500" y="3756025"/>
          <p14:tracePt t="25181" x="6278563" y="3749675"/>
          <p14:tracePt t="25198" x="6270625" y="3749675"/>
          <p14:tracePt t="25215" x="6256338" y="3741738"/>
          <p14:tracePt t="25231" x="6218238" y="3733800"/>
          <p14:tracePt t="25248" x="6180138" y="3725863"/>
          <p14:tracePt t="25265" x="6156325" y="3717925"/>
          <p14:tracePt t="25281" x="6126163" y="3711575"/>
          <p14:tracePt t="25298" x="6103938" y="3711575"/>
          <p14:tracePt t="25315" x="6080125" y="3711575"/>
          <p14:tracePt t="25331" x="6049963" y="3711575"/>
          <p14:tracePt t="25348" x="6027738" y="3711575"/>
          <p14:tracePt t="25366" x="6011863" y="3711575"/>
          <p14:tracePt t="25400" x="6003925" y="3711575"/>
          <p14:tracePt t="25407" x="5997575" y="3711575"/>
          <p14:tracePt t="25424" x="5989638" y="3711575"/>
          <p14:tracePt t="25431" x="5981700" y="3711575"/>
          <p14:tracePt t="25447" x="5965825" y="3711575"/>
          <p14:tracePt t="25464" x="5959475" y="3711575"/>
          <p14:tracePt t="25481" x="5935663" y="3711575"/>
          <p14:tracePt t="25497" x="5921375" y="3703638"/>
          <p14:tracePt t="25514" x="5889625" y="3687763"/>
          <p14:tracePt t="25531" x="5859463" y="3687763"/>
          <p14:tracePt t="25548" x="5837238" y="3679825"/>
          <p14:tracePt t="25564" x="5821363" y="3673475"/>
          <p14:tracePt t="25581" x="5807075" y="3673475"/>
          <p14:tracePt t="25597" x="5799138" y="3665538"/>
          <p14:tracePt t="25615" x="5761038" y="3665538"/>
          <p14:tracePt t="25631" x="5745163" y="3665538"/>
          <p14:tracePt t="25648" x="5707063" y="3665538"/>
          <p14:tracePt t="25665" x="5684838" y="3665538"/>
          <p14:tracePt t="25682" x="5661025" y="3665538"/>
          <p14:tracePt t="25698" x="5654675" y="3665538"/>
          <p14:tracePt t="25715" x="5638800" y="3673475"/>
          <p14:tracePt t="25731" x="5608638" y="3679825"/>
          <p14:tracePt t="25749" x="5608638" y="3687763"/>
          <p14:tracePt t="26280" x="5616575" y="3687763"/>
          <p14:tracePt t="26288" x="5638800" y="3687763"/>
          <p14:tracePt t="26298" x="5646738" y="3687763"/>
          <p14:tracePt t="26316" x="5684838" y="3695700"/>
          <p14:tracePt t="26332" x="5715000" y="3695700"/>
          <p14:tracePt t="26348" x="5722938" y="3695700"/>
          <p14:tracePt t="26416" x="5730875" y="3695700"/>
          <p14:tracePt t="26423" x="5745163" y="3703638"/>
          <p14:tracePt t="26432" x="5761038" y="3711575"/>
          <p14:tracePt t="26448" x="5775325" y="3711575"/>
          <p14:tracePt t="26465" x="5799138" y="3711575"/>
          <p14:tracePt t="26481" x="5821363" y="3711575"/>
          <p14:tracePt t="26498" x="5845175" y="3711575"/>
          <p14:tracePt t="26515" x="5875338" y="3711575"/>
          <p14:tracePt t="26532" x="5889625" y="3711575"/>
          <p14:tracePt t="26616" x="5897563" y="3711575"/>
          <p14:tracePt t="26633" x="5913438" y="3711575"/>
          <p14:tracePt t="26640" x="5921375" y="3711575"/>
          <p14:tracePt t="26655" x="5943600" y="3711575"/>
          <p14:tracePt t="26665" x="5951538" y="3717925"/>
          <p14:tracePt t="26682" x="5997575" y="3717925"/>
          <p14:tracePt t="26698" x="6003925" y="3717925"/>
          <p14:tracePt t="26715" x="6019800" y="3717925"/>
          <p14:tracePt t="27416" x="6027738" y="3717925"/>
          <p14:tracePt t="27423" x="6096000" y="3717925"/>
          <p14:tracePt t="27432" x="6188075" y="3717925"/>
          <p14:tracePt t="27449" x="6423025" y="3703638"/>
          <p14:tracePt t="27465" x="6675438" y="3679825"/>
          <p14:tracePt t="27482" x="6896100" y="3673475"/>
          <p14:tracePt t="27499" x="7026275" y="3665538"/>
          <p14:tracePt t="27515" x="7032625" y="3657600"/>
          <p14:tracePt t="27752" x="7056438" y="3657600"/>
          <p14:tracePt t="27760" x="7094538" y="3673475"/>
          <p14:tracePt t="27768" x="7124700" y="3673475"/>
          <p14:tracePt t="27783" x="7200900" y="3687763"/>
          <p14:tracePt t="27799" x="7231063" y="3687763"/>
          <p14:tracePt t="27816" x="7254875" y="3703638"/>
          <p14:tracePt t="43537" x="7375525" y="3597275"/>
          <p14:tracePt t="43544" x="7818438" y="3146425"/>
          <p14:tracePt t="43554" x="8321675" y="2727325"/>
          <p14:tracePt t="43571" x="9312275" y="2019300"/>
          <p14:tracePt t="43588" x="9623425" y="1798638"/>
          <p14:tracePt t="43605" x="9639300" y="1798638"/>
          <p14:tracePt t="43621" x="9296400" y="1698625"/>
          <p14:tracePt t="43639" x="7756525" y="1577975"/>
          <p14:tracePt t="43655" x="7154863" y="1577975"/>
          <p14:tracePt t="43671" x="6042025" y="1577975"/>
          <p14:tracePt t="43688" x="5913438" y="1570038"/>
          <p14:tracePt t="43705" x="5889625" y="1562100"/>
          <p14:tracePt t="43738" x="5867400" y="1562100"/>
          <p14:tracePt t="43776" x="5859463" y="1570038"/>
          <p14:tracePt t="43788" x="5837238" y="1630363"/>
          <p14:tracePt t="43805" x="5799138" y="1782763"/>
          <p14:tracePt t="43821" x="5730875" y="2027238"/>
          <p14:tracePt t="43839" x="5592763" y="2468563"/>
          <p14:tracePt t="43855" x="5546725" y="2674938"/>
          <p14:tracePt t="43871" x="5532438" y="2835275"/>
          <p14:tracePt t="43888" x="5532438" y="2979738"/>
          <p14:tracePt t="43905" x="5532438" y="3124200"/>
          <p14:tracePt t="43921" x="5508625" y="3230563"/>
          <p14:tracePt t="43938" x="5448300" y="3322638"/>
          <p14:tracePt t="43955" x="5356225" y="3406775"/>
          <p14:tracePt t="43971" x="5227638" y="3489325"/>
          <p14:tracePt t="43988" x="5105400" y="3527425"/>
          <p14:tracePt t="44005" x="5006975" y="3559175"/>
          <p14:tracePt t="44021" x="4975225" y="3565525"/>
          <p14:tracePt t="44038" x="4968875" y="3581400"/>
          <p14:tracePt t="44055" x="4953000" y="3589338"/>
          <p14:tracePt t="44071" x="4937125" y="3627438"/>
          <p14:tracePt t="44088" x="4914900" y="3673475"/>
          <p14:tracePt t="44105" x="4892675" y="3725863"/>
          <p14:tracePt t="44176" x="4884738" y="3733800"/>
          <p14:tracePt t="44185" x="4884738" y="3749675"/>
          <p14:tracePt t="44201" x="4876800" y="3763963"/>
          <p14:tracePt t="44216" x="4876800" y="3771900"/>
          <p14:tracePt t="44223" x="4876800" y="3779838"/>
          <p14:tracePt t="44239" x="4892675" y="3802063"/>
          <p14:tracePt t="44255" x="4945063" y="3810000"/>
          <p14:tracePt t="44271" x="5113338" y="3832225"/>
          <p14:tracePt t="44288" x="5265738" y="3832225"/>
          <p14:tracePt t="44305" x="5341938" y="3832225"/>
          <p14:tracePt t="44321" x="5364163" y="3832225"/>
        </p14:tracePtLst>
      </p14:laserTraceLst>
    </p:ext>
  </p:extLs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372780" y="2234785"/>
            <a:ext cx="6265818" cy="138499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en-US" sz="2800" dirty="0"/>
              <a:t>Find the second derivative of the function</a:t>
            </a:r>
          </a:p>
          <a:p>
            <a:endParaRPr lang="en-US" altLang="en-US" sz="2800" dirty="0"/>
          </a:p>
          <a:p>
            <a:r>
              <a:rPr lang="en-US" altLang="en-US" sz="2800" dirty="0"/>
              <a:t> </a:t>
            </a:r>
            <a:endParaRPr lang="en-US" sz="2800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5918658"/>
              </p:ext>
            </p:extLst>
          </p:nvPr>
        </p:nvGraphicFramePr>
        <p:xfrm>
          <a:off x="4787900" y="2789518"/>
          <a:ext cx="1658938" cy="830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711000" imgH="355320" progId="Equation.DSMT4">
                  <p:embed/>
                </p:oleObj>
              </mc:Choice>
              <mc:Fallback>
                <p:oleObj name="Equation" r:id="rId4" imgW="711000" imgH="35532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7900" y="2789518"/>
                        <a:ext cx="1658938" cy="8302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873186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5935"/>
    </mc:Choice>
    <mc:Fallback xmlns="">
      <p:transition advTm="359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4032" x="5372100" y="3832225"/>
          <p14:tracePt t="4039" x="5356225" y="3810000"/>
          <p14:tracePt t="4047" x="5219700" y="3763963"/>
          <p14:tracePt t="4055" x="4968875" y="3679825"/>
          <p14:tracePt t="4071" x="4389438" y="3535363"/>
          <p14:tracePt t="4087" x="3894138" y="3390900"/>
          <p14:tracePt t="4104" x="3635375" y="3306763"/>
          <p14:tracePt t="4121" x="3597275" y="3298825"/>
          <p14:tracePt t="4137" x="3589338" y="3298825"/>
          <p14:tracePt t="4154" x="3565525" y="3276600"/>
          <p14:tracePt t="4171" x="3535363" y="3260725"/>
          <p14:tracePt t="4222" x="3535363" y="3230563"/>
          <p14:tracePt t="4231" x="3565525" y="3184525"/>
          <p14:tracePt t="4239" x="3619500" y="3146425"/>
          <p14:tracePt t="4254" x="3763963" y="3078163"/>
          <p14:tracePt t="4271" x="3902075" y="3017838"/>
          <p14:tracePt t="4288" x="4060825" y="2941638"/>
          <p14:tracePt t="4304" x="4237038" y="2887663"/>
          <p14:tracePt t="4321" x="4403725" y="2827338"/>
          <p14:tracePt t="4337" x="4564063" y="2781300"/>
          <p14:tracePt t="4354" x="4762500" y="2689225"/>
          <p14:tracePt t="4371" x="5021263" y="2582863"/>
          <p14:tracePt t="4388" x="5203825" y="2506663"/>
          <p14:tracePt t="4404" x="5303838" y="2460625"/>
          <p14:tracePt t="4455" x="5257800" y="2460625"/>
          <p14:tracePt t="4463" x="5105400" y="2498725"/>
          <p14:tracePt t="4471" x="4899025" y="2544763"/>
          <p14:tracePt t="4488" x="4473575" y="2659063"/>
          <p14:tracePt t="4504" x="4152900" y="2713038"/>
          <p14:tracePt t="4521" x="4038600" y="2735263"/>
          <p14:tracePt t="4538" x="4030663" y="2735263"/>
          <p14:tracePt t="4554" x="4098925" y="2759075"/>
          <p14:tracePt t="4571" x="4343400" y="2811463"/>
          <p14:tracePt t="4588" x="4868863" y="2895600"/>
          <p14:tracePt t="4604" x="5341938" y="2955925"/>
          <p14:tracePt t="4623" x="5540375" y="2987675"/>
          <p14:tracePt t="4654" x="5456238" y="2987675"/>
          <p14:tracePt t="4671" x="5159375" y="2911475"/>
          <p14:tracePt t="4688" x="4860925" y="2857500"/>
          <p14:tracePt t="4704" x="4816475" y="2835275"/>
          <p14:tracePt t="4738" x="4930775" y="2835275"/>
          <p14:tracePt t="4754" x="5318125" y="2841625"/>
          <p14:tracePt t="4771" x="5737225" y="2903538"/>
          <p14:tracePt t="4788" x="5845175" y="2917825"/>
          <p14:tracePt t="4824" x="5692775" y="2895600"/>
          <p14:tracePt t="4838" x="5486400" y="2835275"/>
          <p14:tracePt t="4854" x="5311775" y="2759075"/>
          <p14:tracePt t="4871" x="5287963" y="2751138"/>
          <p14:tracePt t="4905" x="5326063" y="2751138"/>
          <p14:tracePt t="4921" x="5440363" y="2751138"/>
          <p14:tracePt t="4938" x="5516563" y="2765425"/>
          <p14:tracePt t="4974" x="5432425" y="2759075"/>
          <p14:tracePt t="4988" x="5303838" y="2720975"/>
          <p14:tracePt t="5005" x="4724400" y="2636838"/>
          <p14:tracePt t="5023" x="4321175" y="2574925"/>
          <p14:tracePt t="5055" x="4351338" y="2574925"/>
          <p14:tracePt t="5071" x="4525963" y="2613025"/>
          <p14:tracePt t="5088" x="4754563" y="2689225"/>
          <p14:tracePt t="5104" x="4968875" y="2781300"/>
          <p14:tracePt t="5138" x="4892675" y="2781300"/>
          <p14:tracePt t="5155" x="4678363" y="2781300"/>
          <p14:tracePt t="5171" x="4465638" y="2781300"/>
          <p14:tracePt t="5188" x="4435475" y="2781300"/>
          <p14:tracePt t="5222" x="4457700" y="2789238"/>
          <p14:tracePt t="5238" x="4740275" y="2841625"/>
          <p14:tracePt t="5255" x="4822825" y="2857500"/>
          <p14:tracePt t="5295" x="4800600" y="2857500"/>
          <p14:tracePt t="5305" x="4732338" y="2841625"/>
          <p14:tracePt t="5322" x="4640263" y="2819400"/>
          <p14:tracePt t="5338" x="4632325" y="2811463"/>
          <p14:tracePt t="5391" x="4648200" y="2811463"/>
          <p14:tracePt t="5399" x="4656138" y="2811463"/>
          <p14:tracePt t="14087" x="4686300" y="2811463"/>
          <p14:tracePt t="14095" x="4822825" y="2811463"/>
          <p14:tracePt t="14108" x="5006975" y="2857500"/>
          <p14:tracePt t="14125" x="5341938" y="2911475"/>
          <p14:tracePt t="14142" x="5570538" y="2911475"/>
          <p14:tracePt t="14158" x="5668963" y="2911475"/>
          <p14:tracePt t="14174" x="5753100" y="2911475"/>
          <p14:tracePt t="14191" x="5813425" y="2933700"/>
          <p14:tracePt t="14208" x="5875338" y="2955925"/>
          <p14:tracePt t="14225" x="5973763" y="2987675"/>
          <p14:tracePt t="14241" x="6111875" y="3025775"/>
          <p14:tracePt t="14258" x="6270625" y="3063875"/>
          <p14:tracePt t="14275" x="6461125" y="3132138"/>
          <p14:tracePt t="14291" x="6569075" y="3170238"/>
          <p14:tracePt t="14308" x="6613525" y="3184525"/>
          <p14:tracePt t="14325" x="6629400" y="3192463"/>
          <p14:tracePt t="14574" x="6607175" y="3192463"/>
          <p14:tracePt t="14583" x="6599238" y="3192463"/>
          <p14:tracePt t="14591" x="6575425" y="3192463"/>
          <p14:tracePt t="14608" x="6507163" y="3192463"/>
          <p14:tracePt t="14625" x="6430963" y="3222625"/>
          <p14:tracePt t="14641" x="6316663" y="3284538"/>
          <p14:tracePt t="14658" x="6278563" y="3322638"/>
          <p14:tracePt t="14675" x="6270625" y="3330575"/>
          <p14:tracePt t="14887" x="6278563" y="3344863"/>
          <p14:tracePt t="14895" x="6286500" y="3344863"/>
          <p14:tracePt t="14904" x="6294438" y="3344863"/>
          <p14:tracePt t="14910" x="6316663" y="3314700"/>
          <p14:tracePt t="14925" x="6316663" y="3268663"/>
          <p14:tracePt t="14941" x="6316663" y="3246438"/>
          <p14:tracePt t="15375" x="6308725" y="3254375"/>
          <p14:tracePt t="15383" x="6308725" y="3268663"/>
          <p14:tracePt t="19559" x="6308725" y="3178175"/>
          <p14:tracePt t="19567" x="6308725" y="3055938"/>
          <p14:tracePt t="19576" x="6308725" y="2949575"/>
          <p14:tracePt t="19593" x="6308725" y="2873375"/>
          <p14:tracePt t="19610" x="6316663" y="2841625"/>
          <p14:tracePt t="19626" x="6324600" y="2819400"/>
          <p14:tracePt t="19643" x="6324600" y="2811463"/>
          <p14:tracePt t="19902" x="6324600" y="2841625"/>
          <p14:tracePt t="19911" x="6324600" y="2873375"/>
          <p14:tracePt t="19919" x="6324600" y="2917825"/>
          <p14:tracePt t="19927" x="6324600" y="2949575"/>
          <p14:tracePt t="19943" x="6324600" y="3009900"/>
          <p14:tracePt t="19960" x="6324600" y="3040063"/>
          <p14:tracePt t="21510" x="6324600" y="3048000"/>
          <p14:tracePt t="21519" x="6324600" y="3108325"/>
          <p14:tracePt t="21527" x="6324600" y="3170238"/>
          <p14:tracePt t="21544" x="6332538" y="3208338"/>
          <p14:tracePt t="21561" x="6332538" y="3254375"/>
          <p14:tracePt t="21577" x="6332538" y="3260725"/>
          <p14:tracePt t="21610" x="6332538" y="3276600"/>
          <p14:tracePt t="21815" x="6340475" y="3276600"/>
          <p14:tracePt t="21823" x="6346825" y="3276600"/>
          <p14:tracePt t="21831" x="6362700" y="3276600"/>
          <p14:tracePt t="21844" x="6370638" y="3260725"/>
          <p14:tracePt t="21862" x="6400800" y="3200400"/>
          <p14:tracePt t="21877" x="6416675" y="3162300"/>
          <p14:tracePt t="21894" x="6469063" y="3055938"/>
          <p14:tracePt t="21910" x="6492875" y="3017838"/>
          <p14:tracePt t="21927" x="6499225" y="2987675"/>
          <p14:tracePt t="21943" x="6523038" y="2955925"/>
          <p14:tracePt t="21961" x="6530975" y="2949575"/>
          <p14:tracePt t="21977" x="6537325" y="2933700"/>
        </p14:tracePtLst>
      </p14:laserTraceLst>
    </p:ext>
  </p:extLs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5106988" y="1770063"/>
          <a:ext cx="16764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838080" imgH="419040" progId="Equation.DSMT4">
                  <p:embed/>
                </p:oleObj>
              </mc:Choice>
              <mc:Fallback>
                <p:oleObj name="Equation" r:id="rId3" imgW="838080" imgH="41904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06988" y="1770063"/>
                        <a:ext cx="16764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4116388" y="3643151"/>
          <a:ext cx="365760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1828800" imgH="431640" progId="Equation.DSMT4">
                  <p:embed/>
                </p:oleObj>
              </mc:Choice>
              <mc:Fallback>
                <p:oleObj name="Equation" r:id="rId5" imgW="1828800" imgH="43164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16388" y="3643151"/>
                        <a:ext cx="3657600" cy="86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91271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2904"/>
    </mc:Choice>
    <mc:Fallback xmlns="">
      <p:transition advTm="429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2008" x="6499225" y="2911475"/>
          <p14:tracePt t="2016" x="6256338" y="2835275"/>
          <p14:tracePt t="2024" x="5927725" y="2735263"/>
          <p14:tracePt t="2032" x="5753100" y="2667000"/>
          <p14:tracePt t="2048" x="5616575" y="2606675"/>
          <p14:tracePt t="2065" x="5584825" y="2590800"/>
          <p14:tracePt t="2352" x="5570538" y="2582863"/>
          <p14:tracePt t="2360" x="5554663" y="2568575"/>
          <p14:tracePt t="2367" x="5532438" y="2536825"/>
          <p14:tracePt t="2382" x="5524500" y="2530475"/>
          <p14:tracePt t="2399" x="5524500" y="2506663"/>
          <p14:tracePt t="2415" x="5508625" y="2446338"/>
          <p14:tracePt t="2432" x="5508625" y="2430463"/>
          <p14:tracePt t="2448" x="5508625" y="2422525"/>
          <p14:tracePt t="2856" x="5524500" y="2392363"/>
          <p14:tracePt t="2864" x="5654675" y="2324100"/>
          <p14:tracePt t="2871" x="5799138" y="2239963"/>
          <p14:tracePt t="2882" x="5897563" y="2171700"/>
          <p14:tracePt t="2898" x="6103938" y="1997075"/>
          <p14:tracePt t="2917" x="6218238" y="1874838"/>
          <p14:tracePt t="2932" x="6302375" y="1744663"/>
          <p14:tracePt t="2949" x="6332538" y="1654175"/>
          <p14:tracePt t="2965" x="6340475" y="1616075"/>
          <p14:tracePt t="2982" x="6340475" y="1592263"/>
          <p14:tracePt t="3088" x="6340475" y="1608138"/>
          <p14:tracePt t="3096" x="6324600" y="1676400"/>
          <p14:tracePt t="3103" x="6308725" y="1760538"/>
          <p14:tracePt t="3115" x="6294438" y="1828800"/>
          <p14:tracePt t="3132" x="6270625" y="1981200"/>
          <p14:tracePt t="3149" x="6256338" y="2079625"/>
          <p14:tracePt t="3165" x="6256338" y="2103438"/>
          <p14:tracePt t="3248" x="6248400" y="2103438"/>
          <p14:tracePt t="3256" x="6248400" y="2095500"/>
          <p14:tracePt t="3265" x="6232525" y="2057400"/>
          <p14:tracePt t="3282" x="6226175" y="2003425"/>
          <p14:tracePt t="3299" x="6226175" y="1958975"/>
          <p14:tracePt t="3315" x="6226175" y="1943100"/>
          <p14:tracePt t="3383" x="6226175" y="1981200"/>
          <p14:tracePt t="3392" x="6226175" y="2065338"/>
          <p14:tracePt t="3400" x="6226175" y="2201863"/>
          <p14:tracePt t="3416" x="6226175" y="2620963"/>
          <p14:tracePt t="3432" x="6226175" y="2971800"/>
          <p14:tracePt t="3449" x="6226175" y="3170238"/>
          <p14:tracePt t="3465" x="6218238" y="3208338"/>
          <p14:tracePt t="3504" x="6218238" y="3170238"/>
          <p14:tracePt t="3515" x="6218238" y="3017838"/>
          <p14:tracePt t="3532" x="6218238" y="2582863"/>
          <p14:tracePt t="3549" x="6218238" y="2270125"/>
          <p14:tracePt t="3566" x="6240463" y="2095500"/>
          <p14:tracePt t="3583" x="6264275" y="2003425"/>
          <p14:tracePt t="3616" x="6264275" y="1997075"/>
          <p14:tracePt t="3632" x="6308725" y="2003425"/>
          <p14:tracePt t="3649" x="6392863" y="2171700"/>
          <p14:tracePt t="3665" x="6492875" y="2416175"/>
          <p14:tracePt t="3682" x="6530975" y="2574925"/>
          <p14:tracePt t="3699" x="6545263" y="2613025"/>
          <p14:tracePt t="3742" x="6537325" y="2598738"/>
          <p14:tracePt t="3750" x="6537325" y="2568575"/>
          <p14:tracePt t="3765" x="6537325" y="2552700"/>
          <p14:tracePt t="3782" x="6537325" y="2498725"/>
          <p14:tracePt t="3798" x="6569075" y="2476500"/>
          <p14:tracePt t="3815" x="6599238" y="2476500"/>
          <p14:tracePt t="3832" x="6621463" y="2476500"/>
          <p14:tracePt t="4000" x="6621463" y="2468563"/>
          <p14:tracePt t="4008" x="6621463" y="2454275"/>
          <p14:tracePt t="4024" x="6621463" y="2446338"/>
          <p14:tracePt t="4040" x="6621463" y="2422525"/>
          <p14:tracePt t="4049" x="6645275" y="2392363"/>
          <p14:tracePt t="4066" x="6659563" y="2370138"/>
          <p14:tracePt t="4082" x="6683375" y="2332038"/>
          <p14:tracePt t="4099" x="6705600" y="2301875"/>
          <p14:tracePt t="4117" x="6735763" y="2239963"/>
          <p14:tracePt t="4132" x="6759575" y="2193925"/>
          <p14:tracePt t="4149" x="6781800" y="2163763"/>
          <p14:tracePt t="4166" x="6781800" y="2155825"/>
          <p14:tracePt t="4343" x="6789738" y="2149475"/>
          <p14:tracePt t="4351" x="6819900" y="2125663"/>
          <p14:tracePt t="4360" x="6835775" y="2111375"/>
          <p14:tracePt t="4367" x="6865938" y="2087563"/>
          <p14:tracePt t="4382" x="6880225" y="2073275"/>
          <p14:tracePt t="4399" x="6911975" y="2041525"/>
          <p14:tracePt t="4416" x="6918325" y="2035175"/>
          <p14:tracePt t="4560" x="6911975" y="2027238"/>
          <p14:tracePt t="4568" x="6904038" y="2027238"/>
          <p14:tracePt t="4912" x="6896100" y="2027238"/>
          <p14:tracePt t="4920" x="6888163" y="2027238"/>
          <p14:tracePt t="4928" x="6880225" y="2027238"/>
          <p14:tracePt t="4936" x="6873875" y="2027238"/>
          <p14:tracePt t="4949" x="6842125" y="2027238"/>
          <p14:tracePt t="4967" x="6789738" y="2079625"/>
          <p14:tracePt t="4983" x="6759575" y="2117725"/>
          <p14:tracePt t="4999" x="6721475" y="2179638"/>
          <p14:tracePt t="5016" x="6697663" y="2225675"/>
          <p14:tracePt t="5033" x="6689725" y="2232025"/>
          <p14:tracePt t="5153" x="6683375" y="2247900"/>
          <p14:tracePt t="5159" x="6675438" y="2255838"/>
          <p14:tracePt t="5168" x="6667500" y="2263775"/>
          <p14:tracePt t="5183" x="6651625" y="2270125"/>
          <p14:tracePt t="5199" x="6621463" y="2293938"/>
          <p14:tracePt t="5216" x="6613525" y="2308225"/>
          <p14:tracePt t="5233" x="6607175" y="2332038"/>
          <p14:tracePt t="5249" x="6599238" y="2339975"/>
          <p14:tracePt t="5266" x="6575425" y="2354263"/>
          <p14:tracePt t="5283" x="6553200" y="2362200"/>
          <p14:tracePt t="5352" x="6545263" y="2370138"/>
          <p14:tracePt t="5369" x="6553200" y="2384425"/>
          <p14:tracePt t="5376" x="6591300" y="2392363"/>
          <p14:tracePt t="5384" x="6659563" y="2392363"/>
          <p14:tracePt t="5400" x="6942138" y="2370138"/>
          <p14:tracePt t="5416" x="7307263" y="2239963"/>
          <p14:tracePt t="5433" x="7451725" y="2117725"/>
          <p14:tracePt t="5450" x="7521575" y="2003425"/>
          <p14:tracePt t="5466" x="7551738" y="1851025"/>
          <p14:tracePt t="5483" x="7551738" y="1684338"/>
          <p14:tracePt t="5499" x="7527925" y="1546225"/>
          <p14:tracePt t="5516" x="7459663" y="1425575"/>
          <p14:tracePt t="5535" x="7345363" y="1295400"/>
          <p14:tracePt t="5550" x="7315200" y="1265238"/>
          <p14:tracePt t="5567" x="7140575" y="1189038"/>
          <p14:tracePt t="5583" x="6972300" y="1150938"/>
          <p14:tracePt t="5599" x="6713538" y="1150938"/>
          <p14:tracePt t="5616" x="6354763" y="1150938"/>
          <p14:tracePt t="5633" x="6011863" y="1158875"/>
          <p14:tracePt t="5649" x="5668963" y="1303338"/>
          <p14:tracePt t="5666" x="5432425" y="1455738"/>
          <p14:tracePt t="5683" x="5295900" y="1608138"/>
          <p14:tracePt t="5700" x="5219700" y="1768475"/>
          <p14:tracePt t="5716" x="5203825" y="1927225"/>
          <p14:tracePt t="5733" x="5203825" y="2117725"/>
          <p14:tracePt t="5749" x="5265738" y="2384425"/>
          <p14:tracePt t="5766" x="5486400" y="2857500"/>
          <p14:tracePt t="5782" x="5668963" y="3162300"/>
          <p14:tracePt t="5799" x="5867400" y="3398838"/>
          <p14:tracePt t="5816" x="6065838" y="3551238"/>
          <p14:tracePt t="5833" x="6286500" y="3597275"/>
          <p14:tracePt t="5850" x="6499225" y="3597275"/>
          <p14:tracePt t="5866" x="6865938" y="3459163"/>
          <p14:tracePt t="5883" x="7246938" y="3184525"/>
          <p14:tracePt t="5900" x="7581900" y="2651125"/>
          <p14:tracePt t="5917" x="7704138" y="2117725"/>
          <p14:tracePt t="5933" x="7712075" y="1782763"/>
          <p14:tracePt t="5951" x="7604125" y="1463675"/>
          <p14:tracePt t="5967" x="7399338" y="1273175"/>
          <p14:tracePt t="5983" x="7146925" y="1158875"/>
          <p14:tracePt t="6000" x="6896100" y="1120775"/>
          <p14:tracePt t="6016" x="6637338" y="1135063"/>
          <p14:tracePt t="6034" x="6400800" y="1241425"/>
          <p14:tracePt t="6050" x="6188075" y="1431925"/>
          <p14:tracePt t="6066" x="5997575" y="1668463"/>
          <p14:tracePt t="6083" x="5883275" y="1935163"/>
          <p14:tracePt t="6100" x="5821363" y="2141538"/>
          <p14:tracePt t="6119" x="5813425" y="2378075"/>
          <p14:tracePt t="6133" x="5813425" y="2454275"/>
          <p14:tracePt t="6150" x="5973763" y="2659063"/>
          <p14:tracePt t="6167" x="6149975" y="2705100"/>
          <p14:tracePt t="6183" x="6461125" y="2713038"/>
          <p14:tracePt t="6200" x="6873875" y="2689225"/>
          <p14:tracePt t="6217" x="7231063" y="2506663"/>
          <p14:tracePt t="6233" x="7429500" y="2308225"/>
          <p14:tracePt t="6250" x="7483475" y="2073275"/>
          <p14:tracePt t="6266" x="7475538" y="1897063"/>
          <p14:tracePt t="6283" x="7323138" y="1660525"/>
          <p14:tracePt t="6300" x="7056438" y="1485900"/>
          <p14:tracePt t="6316" x="6645275" y="1379538"/>
          <p14:tracePt t="6335" x="5965825" y="1387475"/>
          <p14:tracePt t="6351" x="5554663" y="1654175"/>
          <p14:tracePt t="6367" x="5203825" y="2155825"/>
          <p14:tracePt t="6383" x="4991100" y="2797175"/>
          <p14:tracePt t="6400" x="4953000" y="3268663"/>
          <p14:tracePt t="6417" x="5037138" y="3619500"/>
          <p14:tracePt t="6433" x="5235575" y="3771900"/>
          <p14:tracePt t="6450" x="5600700" y="3817938"/>
          <p14:tracePt t="6467" x="6164263" y="3711575"/>
          <p14:tracePt t="6483" x="6637338" y="3382963"/>
          <p14:tracePt t="6500" x="6911975" y="2865438"/>
          <p14:tracePt t="6517" x="6972300" y="2370138"/>
          <p14:tracePt t="6536" x="6819900" y="2027238"/>
          <p14:tracePt t="6551" x="6629400" y="1935163"/>
          <p14:tracePt t="6566" x="6515100" y="1920875"/>
          <p14:tracePt t="6583" x="6134100" y="2125663"/>
          <p14:tracePt t="6600" x="5883275" y="2743200"/>
          <p14:tracePt t="6617" x="5775325" y="3406775"/>
          <p14:tracePt t="6633" x="5775325" y="3863975"/>
          <p14:tracePt t="6650" x="5859463" y="3978275"/>
          <p14:tracePt t="6667" x="6103938" y="3984625"/>
          <p14:tracePt t="6683" x="6667500" y="3725863"/>
          <p14:tracePt t="6700" x="7064375" y="3268663"/>
          <p14:tracePt t="6716" x="7208838" y="2674938"/>
          <p14:tracePt t="6735" x="7132638" y="2155825"/>
          <p14:tracePt t="6751" x="7010400" y="2049463"/>
          <p14:tracePt t="6767" x="6934200" y="2019300"/>
          <p14:tracePt t="6783" x="6645275" y="2079625"/>
          <p14:tracePt t="6800" x="6492875" y="2378075"/>
          <p14:tracePt t="6817" x="6416675" y="2720975"/>
          <p14:tracePt t="6833" x="6416675" y="2917825"/>
          <p14:tracePt t="6850" x="6416675" y="2971800"/>
          <p14:tracePt t="6867" x="6423025" y="2979738"/>
          <p14:tracePt t="6887" x="6430963" y="2979738"/>
          <p14:tracePt t="6900" x="6438900" y="2971800"/>
          <p14:tracePt t="6917" x="6438900" y="2917825"/>
          <p14:tracePt t="6933" x="6438900" y="2879725"/>
          <p14:tracePt t="6950" x="6438900" y="2865438"/>
          <p14:tracePt t="6991" x="6430963" y="2857500"/>
          <p14:tracePt t="7000" x="6423025" y="2841625"/>
          <p14:tracePt t="7008" x="6416675" y="2835275"/>
          <p14:tracePt t="7017" x="6408738" y="2819400"/>
          <p14:tracePt t="7034" x="6384925" y="2765425"/>
          <p14:tracePt t="7050" x="6370638" y="2682875"/>
          <p14:tracePt t="7067" x="6346825" y="2568575"/>
          <p14:tracePt t="7083" x="6308725" y="2422525"/>
          <p14:tracePt t="7100" x="6264275" y="2263775"/>
          <p14:tracePt t="7117" x="6264275" y="2187575"/>
          <p14:tracePt t="7133" x="6264275" y="2171700"/>
          <p14:tracePt t="7150" x="6256338" y="2155825"/>
          <p14:tracePt t="7224" x="6256338" y="2149475"/>
          <p14:tracePt t="7232" x="6256338" y="2125663"/>
          <p14:tracePt t="7376" x="6256338" y="2193925"/>
          <p14:tracePt t="7384" x="6256338" y="2346325"/>
          <p14:tracePt t="7391" x="6256338" y="2560638"/>
          <p14:tracePt t="7400" x="6256338" y="2781300"/>
          <p14:tracePt t="7417" x="6256338" y="3222625"/>
          <p14:tracePt t="7434" x="6188075" y="3467100"/>
          <p14:tracePt t="7450" x="6164263" y="3551238"/>
          <p14:tracePt t="7467" x="6149975" y="3551238"/>
          <p14:tracePt t="7483" x="6096000" y="3543300"/>
          <p14:tracePt t="7500" x="6003925" y="3475038"/>
          <p14:tracePt t="7517" x="5927725" y="3421063"/>
          <p14:tracePt t="7533" x="5821363" y="3398838"/>
          <p14:tracePt t="7551" x="5630863" y="3421063"/>
          <p14:tracePt t="7567" x="5516563" y="3527425"/>
          <p14:tracePt t="7584" x="5426075" y="3703638"/>
          <p14:tracePt t="7600" x="5394325" y="3894138"/>
          <p14:tracePt t="7617" x="5394325" y="4060825"/>
          <p14:tracePt t="7633" x="5394325" y="4175125"/>
          <p14:tracePt t="7650" x="5402263" y="4229100"/>
          <p14:tracePt t="7695" x="5418138" y="4229100"/>
          <p14:tracePt t="7703" x="5426075" y="4206875"/>
          <p14:tracePt t="7717" x="5440363" y="4152900"/>
          <p14:tracePt t="7734" x="5440363" y="4054475"/>
          <p14:tracePt t="7767" x="5440363" y="4046538"/>
          <p14:tracePt t="7784" x="5418138" y="4114800"/>
          <p14:tracePt t="7800" x="5410200" y="4244975"/>
          <p14:tracePt t="7817" x="5380038" y="4403725"/>
          <p14:tracePt t="7834" x="5380038" y="4457700"/>
          <p14:tracePt t="7850" x="5380038" y="4465638"/>
          <p14:tracePt t="7887" x="5380038" y="4435475"/>
          <p14:tracePt t="7895" x="5380038" y="4365625"/>
          <p14:tracePt t="7903" x="5387975" y="4313238"/>
          <p14:tracePt t="7917" x="5387975" y="4259263"/>
          <p14:tracePt t="7935" x="5387975" y="4244975"/>
          <p14:tracePt t="7968" x="5387975" y="4267200"/>
          <p14:tracePt t="7976" x="5364163" y="4335463"/>
          <p14:tracePt t="7984" x="5349875" y="4435475"/>
          <p14:tracePt t="8000" x="5295900" y="4579938"/>
          <p14:tracePt t="8017" x="5273675" y="4618038"/>
          <p14:tracePt t="8034" x="5273675" y="4625975"/>
          <p14:tracePt t="8067" x="5273675" y="4564063"/>
          <p14:tracePt t="8084" x="5273675" y="4457700"/>
          <p14:tracePt t="8100" x="5273675" y="4365625"/>
          <p14:tracePt t="8117" x="5273675" y="4359275"/>
          <p14:tracePt t="8144" x="5273675" y="4389438"/>
          <p14:tracePt t="8152" x="5257800" y="4441825"/>
          <p14:tracePt t="8167" x="5241925" y="4556125"/>
          <p14:tracePt t="8184" x="5241925" y="4625975"/>
          <p14:tracePt t="8200" x="5227638" y="4632325"/>
          <p14:tracePt t="8256" x="5227638" y="4625975"/>
          <p14:tracePt t="8263" x="5227638" y="4618038"/>
          <p14:tracePt t="8783" x="5227638" y="4610100"/>
          <p14:tracePt t="8792" x="5241925" y="4556125"/>
          <p14:tracePt t="8801" x="5311775" y="4457700"/>
          <p14:tracePt t="8817" x="5546725" y="4191000"/>
          <p14:tracePt t="8834" x="5851525" y="3802063"/>
          <p14:tracePt t="8851" x="6096000" y="3413125"/>
          <p14:tracePt t="8867" x="6226175" y="3162300"/>
          <p14:tracePt t="8884" x="6302375" y="3001963"/>
          <p14:tracePt t="8901" x="6332538" y="2873375"/>
          <p14:tracePt t="8917" x="6332538" y="2819400"/>
          <p14:tracePt t="8936" x="6362700" y="2713038"/>
          <p14:tracePt t="8951" x="6378575" y="2674938"/>
          <p14:tracePt t="8967" x="6408738" y="2552700"/>
          <p14:tracePt t="8984" x="6438900" y="2468563"/>
          <p14:tracePt t="9001" x="6461125" y="2422525"/>
          <p14:tracePt t="9017" x="6484938" y="2392363"/>
          <p14:tracePt t="9034" x="6507163" y="2354263"/>
          <p14:tracePt t="9051" x="6545263" y="2316163"/>
          <p14:tracePt t="9068" x="6591300" y="2278063"/>
          <p14:tracePt t="9084" x="6637338" y="2225675"/>
          <p14:tracePt t="9101" x="6675438" y="2163763"/>
          <p14:tracePt t="9118" x="6697663" y="2103438"/>
          <p14:tracePt t="9135" x="6721475" y="2065338"/>
          <p14:tracePt t="9151" x="6721475" y="2057400"/>
          <p14:tracePt t="9167" x="6721475" y="2049463"/>
          <p14:tracePt t="9358" x="6721475" y="2041525"/>
          <p14:tracePt t="9366" x="6721475" y="2027238"/>
          <p14:tracePt t="9374" x="6721475" y="2019300"/>
          <p14:tracePt t="9406" x="6721475" y="2011363"/>
          <p14:tracePt t="9414" x="6721475" y="2003425"/>
          <p14:tracePt t="9438" x="6721475" y="1997075"/>
          <p14:tracePt t="9446" x="6721475" y="1989138"/>
          <p14:tracePt t="9454" x="6721475" y="1981200"/>
          <p14:tracePt t="9470" x="6713538" y="1973263"/>
          <p14:tracePt t="9486" x="6713538" y="1965325"/>
          <p14:tracePt t="9500" x="6705600" y="1965325"/>
          <p14:tracePt t="9517" x="6697663" y="1951038"/>
          <p14:tracePt t="9534" x="6689725" y="1935163"/>
          <p14:tracePt t="9551" x="6689725" y="1927225"/>
          <p14:tracePt t="9567" x="6683375" y="1920875"/>
          <p14:tracePt t="9584" x="6675438" y="1920875"/>
          <p14:tracePt t="9601" x="6659563" y="1912938"/>
          <p14:tracePt t="9617" x="6629400" y="1905000"/>
          <p14:tracePt t="9634" x="6607175" y="1897063"/>
          <p14:tracePt t="9651" x="6599238" y="1897063"/>
          <p14:tracePt t="9684" x="6591300" y="1897063"/>
          <p14:tracePt t="9719" x="6583363" y="1897063"/>
          <p14:tracePt t="9775" x="6575425" y="1897063"/>
          <p14:tracePt t="9887" x="6583363" y="1897063"/>
          <p14:tracePt t="9903" x="6607175" y="1897063"/>
          <p14:tracePt t="9912" x="6621463" y="1905000"/>
          <p14:tracePt t="9919" x="6645275" y="1912938"/>
          <p14:tracePt t="9934" x="6651625" y="1912938"/>
          <p14:tracePt t="9951" x="6683375" y="1912938"/>
          <p14:tracePt t="9968" x="6689725" y="1912938"/>
          <p14:tracePt t="10049" x="6697663" y="1905000"/>
          <p14:tracePt t="10055" x="6683375" y="1889125"/>
          <p14:tracePt t="10068" x="6651625" y="1866900"/>
          <p14:tracePt t="10085" x="6591300" y="1836738"/>
          <p14:tracePt t="10101" x="6537325" y="1820863"/>
          <p14:tracePt t="10118" x="6523038" y="1812925"/>
          <p14:tracePt t="10134" x="6507163" y="1812925"/>
          <p14:tracePt t="10151" x="6454775" y="1820863"/>
          <p14:tracePt t="10168" x="6408738" y="1858963"/>
          <p14:tracePt t="10186" x="6354763" y="1935163"/>
          <p14:tracePt t="10201" x="6308725" y="2057400"/>
          <p14:tracePt t="10218" x="6248400" y="2187575"/>
          <p14:tracePt t="10235" x="6202363" y="2354263"/>
          <p14:tracePt t="10251" x="6172200" y="2530475"/>
          <p14:tracePt t="10268" x="6156325" y="2697163"/>
          <p14:tracePt t="10285" x="6126163" y="2841625"/>
          <p14:tracePt t="10301" x="6126163" y="2887663"/>
          <p14:tracePt t="10318" x="6126163" y="2895600"/>
          <p14:tracePt t="10359" x="6126163" y="2903538"/>
          <p14:tracePt t="10368" x="6118225" y="2925763"/>
          <p14:tracePt t="10384" x="6118225" y="2941638"/>
          <p14:tracePt t="10392" x="6111875" y="2955925"/>
          <p14:tracePt t="10401" x="6103938" y="2987675"/>
          <p14:tracePt t="10418" x="6080125" y="3078163"/>
          <p14:tracePt t="10435" x="6042025" y="3238500"/>
          <p14:tracePt t="10451" x="5973763" y="3475038"/>
          <p14:tracePt t="10468" x="5927725" y="3703638"/>
          <p14:tracePt t="10485" x="5875338" y="3878263"/>
          <p14:tracePt t="10501" x="5829300" y="4038600"/>
          <p14:tracePt t="10518" x="5783263" y="4152900"/>
          <p14:tracePt t="10535" x="5768975" y="4175125"/>
          <p14:tracePt t="10552" x="5761038" y="4175125"/>
          <p14:tracePt t="10607" x="5761038" y="4183063"/>
          <p14:tracePt t="10616" x="5753100" y="4183063"/>
          <p14:tracePt t="10624" x="5745163" y="4191000"/>
          <p14:tracePt t="10635" x="5722938" y="4213225"/>
          <p14:tracePt t="10651" x="5676900" y="4267200"/>
          <p14:tracePt t="10668" x="5630863" y="4351338"/>
          <p14:tracePt t="10685" x="5578475" y="4449763"/>
          <p14:tracePt t="10702" x="5562600" y="4479925"/>
          <p14:tracePt t="11000" x="5592763" y="4449763"/>
          <p14:tracePt t="11008" x="5668963" y="4381500"/>
          <p14:tracePt t="11018" x="5730875" y="4305300"/>
          <p14:tracePt t="11035" x="5921375" y="4068763"/>
          <p14:tracePt t="11052" x="6194425" y="3581400"/>
          <p14:tracePt t="11068" x="6408738" y="3070225"/>
          <p14:tracePt t="11085" x="6561138" y="2720975"/>
          <p14:tracePt t="11102" x="6613525" y="2476500"/>
          <p14:tracePt t="11119" x="6645275" y="2270125"/>
          <p14:tracePt t="11135" x="6645275" y="2239963"/>
          <p14:tracePt t="11152" x="6659563" y="2193925"/>
          <p14:tracePt t="11168" x="6667500" y="2171700"/>
          <p14:tracePt t="11185" x="6683375" y="2155825"/>
          <p14:tracePt t="11202" x="6697663" y="2133600"/>
          <p14:tracePt t="11218" x="6727825" y="2087563"/>
          <p14:tracePt t="11236" x="6759575" y="2057400"/>
          <p14:tracePt t="11252" x="6804025" y="2003425"/>
          <p14:tracePt t="11268" x="6842125" y="1912938"/>
          <p14:tracePt t="11285" x="6880225" y="1820863"/>
          <p14:tracePt t="11303" x="6918325" y="1706563"/>
          <p14:tracePt t="11319" x="6918325" y="1684338"/>
          <p14:tracePt t="11335" x="6918325" y="1668463"/>
          <p14:tracePt t="11376" x="6918325" y="1660525"/>
          <p14:tracePt t="11416" x="6888163" y="1668463"/>
          <p14:tracePt t="11423" x="6858000" y="1722438"/>
          <p14:tracePt t="11435" x="6835775" y="1768475"/>
          <p14:tracePt t="11452" x="6797675" y="1844675"/>
          <p14:tracePt t="11468" x="6759575" y="1920875"/>
          <p14:tracePt t="11485" x="6735763" y="1943100"/>
          <p14:tracePt t="11520" x="6727825" y="1943100"/>
          <p14:tracePt t="11535" x="6721475" y="1943100"/>
          <p14:tracePt t="11553" x="6713538" y="1943100"/>
          <p14:tracePt t="11568" x="6697663" y="1943100"/>
          <p14:tracePt t="11585" x="6689725" y="1943100"/>
          <p14:tracePt t="11602" x="6683375" y="1943100"/>
          <p14:tracePt t="11632" x="6675438" y="1943100"/>
          <p14:tracePt t="11743" x="6667500" y="1943100"/>
          <p14:tracePt t="11751" x="6667500" y="1951038"/>
          <p14:tracePt t="11760" x="6667500" y="1965325"/>
          <p14:tracePt t="11768" x="6667500" y="1973263"/>
          <p14:tracePt t="11785" x="6667500" y="1989138"/>
          <p14:tracePt t="11802" x="6667500" y="1997075"/>
          <p14:tracePt t="11872" x="6667500" y="2003425"/>
          <p14:tracePt t="12599" x="6667500" y="2011363"/>
          <p14:tracePt t="12608" x="6667500" y="2035175"/>
          <p14:tracePt t="12619" x="6667500" y="2065338"/>
          <p14:tracePt t="12635" x="6675438" y="2103438"/>
          <p14:tracePt t="12652" x="6683375" y="2141538"/>
          <p14:tracePt t="12669" x="6683375" y="2171700"/>
          <p14:tracePt t="12685" x="6683375" y="2187575"/>
          <p14:tracePt t="12800" x="6683375" y="2179638"/>
          <p14:tracePt t="12872" x="6675438" y="2179638"/>
          <p14:tracePt t="12880" x="6637338" y="2232025"/>
          <p14:tracePt t="12887" x="6607175" y="2324100"/>
          <p14:tracePt t="12902" x="6537325" y="2506663"/>
          <p14:tracePt t="12919" x="6240463" y="3192463"/>
          <p14:tracePt t="12936" x="6027738" y="3687763"/>
          <p14:tracePt t="12952" x="5813425" y="4092575"/>
          <p14:tracePt t="12969" x="5692775" y="4289425"/>
          <p14:tracePt t="12986" x="5638800" y="4381500"/>
          <p14:tracePt t="13002" x="5616575" y="4411663"/>
          <p14:tracePt t="13097" x="5616575" y="4435475"/>
          <p14:tracePt t="13104" x="5616575" y="4441825"/>
          <p14:tracePt t="13112" x="5616575" y="4465638"/>
          <p14:tracePt t="13120" x="5608638" y="4495800"/>
          <p14:tracePt t="13136" x="5592763" y="4594225"/>
          <p14:tracePt t="13153" x="5570538" y="4716463"/>
          <p14:tracePt t="13169" x="5540375" y="4854575"/>
          <p14:tracePt t="13186" x="5516563" y="4983163"/>
          <p14:tracePt t="13202" x="5508625" y="5021263"/>
          <p14:tracePt t="13271" x="5508625" y="5013325"/>
          <p14:tracePt t="13280" x="5508625" y="4968875"/>
          <p14:tracePt t="13287" x="5508625" y="4953000"/>
          <p14:tracePt t="13302" x="5508625" y="4922838"/>
          <p14:tracePt t="13319" x="5508625" y="4838700"/>
          <p14:tracePt t="13336" x="5508625" y="4800600"/>
          <p14:tracePt t="13353" x="5508625" y="4778375"/>
          <p14:tracePt t="13369" x="5508625" y="4762500"/>
          <p14:tracePt t="13386" x="5516563" y="4746625"/>
          <p14:tracePt t="13402" x="5516563" y="4716463"/>
          <p14:tracePt t="13419" x="5532438" y="4678363"/>
          <p14:tracePt t="13436" x="5532438" y="4618038"/>
          <p14:tracePt t="13452" x="5546725" y="4541838"/>
          <p14:tracePt t="13469" x="5546725" y="4503738"/>
          <p14:tracePt t="13487" x="5554663" y="4465638"/>
          <p14:tracePt t="13503" x="5554663" y="4419600"/>
          <p14:tracePt t="13519" x="5554663" y="4373563"/>
          <p14:tracePt t="13536" x="5554663" y="4327525"/>
          <p14:tracePt t="13552" x="5554663" y="4305300"/>
          <p14:tracePt t="13569" x="5554663" y="4289425"/>
          <p14:tracePt t="13586" x="5540375" y="4283075"/>
          <p14:tracePt t="13603" x="5540375" y="4275138"/>
          <p14:tracePt t="13832" x="5502275" y="4213225"/>
          <p14:tracePt t="13840" x="5478463" y="4168775"/>
          <p14:tracePt t="13848" x="5470525" y="4144963"/>
          <p14:tracePt t="13857" x="5464175" y="4130675"/>
          <p14:tracePt t="13928" x="5464175" y="4114800"/>
          <p14:tracePt t="13943" x="5456238" y="4114800"/>
          <p14:tracePt t="13960" x="5456238" y="4106863"/>
          <p14:tracePt t="13985" x="5448300" y="4106863"/>
          <p14:tracePt t="13991" x="5440363" y="4098925"/>
          <p14:tracePt t="14071" x="5432425" y="4098925"/>
          <p14:tracePt t="14104" x="5418138" y="4098925"/>
          <p14:tracePt t="14112" x="5410200" y="4098925"/>
          <p14:tracePt t="14127" x="5402263" y="4098925"/>
          <p14:tracePt t="14136" x="5387975" y="4092575"/>
          <p14:tracePt t="14153" x="5372100" y="4084638"/>
          <p14:tracePt t="14169" x="5364163" y="4076700"/>
          <p14:tracePt t="14344" x="5364163" y="4068763"/>
          <p14:tracePt t="14352" x="5364163" y="4054475"/>
          <p14:tracePt t="14360" x="5349875" y="4038600"/>
          <p14:tracePt t="14369" x="5341938" y="4030663"/>
          <p14:tracePt t="14386" x="5326063" y="4000500"/>
          <p14:tracePt t="14403" x="5311775" y="3962400"/>
          <p14:tracePt t="14419" x="5303838" y="3894138"/>
          <p14:tracePt t="14436" x="5295900" y="3802063"/>
          <p14:tracePt t="14453" x="5295900" y="3749675"/>
          <p14:tracePt t="14469" x="5295900" y="3717925"/>
          <p14:tracePt t="14486" x="5311775" y="3679825"/>
          <p14:tracePt t="14576" x="5311775" y="3711575"/>
          <p14:tracePt t="14583" x="5311775" y="3779838"/>
          <p14:tracePt t="14592" x="5311775" y="3863975"/>
          <p14:tracePt t="14603" x="5311775" y="3962400"/>
          <p14:tracePt t="14620" x="5280025" y="4183063"/>
          <p14:tracePt t="14636" x="5241925" y="4359275"/>
          <p14:tracePt t="14653" x="5197475" y="4495800"/>
          <p14:tracePt t="14671" x="5173663" y="4602163"/>
          <p14:tracePt t="14686" x="5173663" y="4632325"/>
          <p14:tracePt t="14703" x="5173663" y="4648200"/>
          <p14:tracePt t="14776" x="5181600" y="4632325"/>
          <p14:tracePt t="14784" x="5197475" y="4594225"/>
          <p14:tracePt t="14792" x="5219700" y="4549775"/>
          <p14:tracePt t="14803" x="5249863" y="4487863"/>
          <p14:tracePt t="14820" x="5303838" y="4335463"/>
          <p14:tracePt t="14836" x="5356225" y="4175125"/>
          <p14:tracePt t="14853" x="5394325" y="4022725"/>
          <p14:tracePt t="14871" x="5432425" y="3902075"/>
          <p14:tracePt t="14887" x="5456238" y="3856038"/>
          <p14:tracePt t="14903" x="5456238" y="3825875"/>
          <p14:tracePt t="14919" x="5470525" y="3794125"/>
          <p14:tracePt t="14936" x="5478463" y="3779838"/>
          <p14:tracePt t="14953" x="5486400" y="3771900"/>
          <p14:tracePt t="14970" x="5494338" y="3763963"/>
          <p14:tracePt t="14987" x="5524500" y="3749675"/>
          <p14:tracePt t="15003" x="5546725" y="3749675"/>
          <p14:tracePt t="15019" x="5578475" y="3741738"/>
          <p14:tracePt t="15036" x="5592763" y="3741738"/>
          <p14:tracePt t="15053" x="5616575" y="3733800"/>
          <p14:tracePt t="15071" x="5646738" y="3717925"/>
          <p14:tracePt t="15087" x="5654675" y="3703638"/>
          <p14:tracePt t="15103" x="5668963" y="3687763"/>
          <p14:tracePt t="15120" x="5684838" y="3665538"/>
          <p14:tracePt t="15136" x="5684838" y="3657600"/>
          <p14:tracePt t="15153" x="5684838" y="3641725"/>
          <p14:tracePt t="15295" x="5684838" y="3657600"/>
          <p14:tracePt t="15306" x="5684838" y="3673475"/>
          <p14:tracePt t="15312" x="5676900" y="3717925"/>
          <p14:tracePt t="15320" x="5661025" y="3749675"/>
          <p14:tracePt t="15336" x="5646738" y="3817938"/>
          <p14:tracePt t="15353" x="5638800" y="3863975"/>
          <p14:tracePt t="15370" x="5630863" y="3908425"/>
          <p14:tracePt t="15386" x="5622925" y="3984625"/>
          <p14:tracePt t="15403" x="5608638" y="4054475"/>
          <p14:tracePt t="15420" x="5608638" y="4106863"/>
          <p14:tracePt t="15436" x="5608638" y="4152900"/>
          <p14:tracePt t="15453" x="5608638" y="4175125"/>
          <p14:tracePt t="15471" x="5608638" y="4229100"/>
          <p14:tracePt t="15487" x="5608638" y="4251325"/>
          <p14:tracePt t="15503" x="5608638" y="4313238"/>
          <p14:tracePt t="15520" x="5616575" y="4359275"/>
          <p14:tracePt t="15536" x="5616575" y="4411663"/>
          <p14:tracePt t="15553" x="5616575" y="4441825"/>
          <p14:tracePt t="15570" x="5630863" y="4487863"/>
          <p14:tracePt t="15587" x="5638800" y="4533900"/>
          <p14:tracePt t="15604" x="5638800" y="4579938"/>
          <p14:tracePt t="15620" x="5638800" y="4602163"/>
          <p14:tracePt t="15655" x="5638800" y="4610100"/>
          <p14:tracePt t="15704" x="5638800" y="4594225"/>
          <p14:tracePt t="15711" x="5638800" y="4579938"/>
          <p14:tracePt t="15720" x="5638800" y="4564063"/>
          <p14:tracePt t="15737" x="5646738" y="4525963"/>
          <p14:tracePt t="15753" x="5661025" y="4473575"/>
          <p14:tracePt t="15770" x="5668963" y="4435475"/>
          <p14:tracePt t="15786" x="5676900" y="4403725"/>
          <p14:tracePt t="15803" x="5692775" y="4365625"/>
          <p14:tracePt t="15820" x="5722938" y="4313238"/>
          <p14:tracePt t="15837" x="5761038" y="4259263"/>
          <p14:tracePt t="15853" x="5813425" y="4206875"/>
          <p14:tracePt t="15857" x="5859463" y="4175125"/>
          <p14:tracePt t="15871" x="5927725" y="4144963"/>
          <p14:tracePt t="15887" x="5951538" y="4137025"/>
          <p14:tracePt t="15903" x="6027738" y="4114800"/>
          <p14:tracePt t="15921" x="6057900" y="4114800"/>
          <p14:tracePt t="15937" x="6080125" y="4106863"/>
          <p14:tracePt t="15953" x="6096000" y="4106863"/>
          <p14:tracePt t="16015" x="6103938" y="4106863"/>
          <p14:tracePt t="16039" x="6111875" y="4098925"/>
          <p14:tracePt t="16071" x="6111875" y="4092575"/>
          <p14:tracePt t="16079" x="6118225" y="4092575"/>
          <p14:tracePt t="16095" x="6126163" y="4092575"/>
          <p14:tracePt t="16112" x="6134100" y="4092575"/>
          <p14:tracePt t="16128" x="6142038" y="4092575"/>
          <p14:tracePt t="16144" x="6149975" y="4092575"/>
          <p14:tracePt t="16153" x="6156325" y="4092575"/>
          <p14:tracePt t="16177" x="6164263" y="4092575"/>
          <p14:tracePt t="16368" x="6172200" y="4092575"/>
          <p14:tracePt t="16376" x="6180138" y="4084638"/>
          <p14:tracePt t="16392" x="6188075" y="4084638"/>
          <p14:tracePt t="16409" x="6194425" y="4084638"/>
          <p14:tracePt t="16424" x="6210300" y="4076700"/>
          <p14:tracePt t="16437" x="6218238" y="4076700"/>
          <p14:tracePt t="16487" x="6226175" y="4076700"/>
          <p14:tracePt t="16504" x="6232525" y="4076700"/>
          <p14:tracePt t="16519" x="6248400" y="4076700"/>
          <p14:tracePt t="16527" x="6264275" y="4076700"/>
          <p14:tracePt t="16543" x="6286500" y="4076700"/>
          <p14:tracePt t="16554" x="6308725" y="4076700"/>
          <p14:tracePt t="16570" x="6340475" y="4076700"/>
          <p14:tracePt t="16587" x="6362700" y="4076700"/>
          <p14:tracePt t="17041" x="6378575" y="4076700"/>
          <p14:tracePt t="17057" x="6384925" y="4076700"/>
          <p14:tracePt t="17583" x="6384925" y="4084638"/>
          <p14:tracePt t="17607" x="6362700" y="4084638"/>
          <p14:tracePt t="17615" x="6340475" y="4084638"/>
          <p14:tracePt t="17623" x="6316663" y="4084638"/>
          <p14:tracePt t="17637" x="6286500" y="4084638"/>
          <p14:tracePt t="17654" x="6226175" y="4084638"/>
          <p14:tracePt t="17671" x="6188075" y="4084638"/>
          <p14:tracePt t="17687" x="6156325" y="4084638"/>
          <p14:tracePt t="17704" x="6134100" y="4084638"/>
          <p14:tracePt t="17720" x="6118225" y="4084638"/>
          <p14:tracePt t="17737" x="6080125" y="4084638"/>
          <p14:tracePt t="17754" x="6035675" y="4084638"/>
          <p14:tracePt t="17770" x="5973763" y="4084638"/>
          <p14:tracePt t="17787" x="5905500" y="4084638"/>
          <p14:tracePt t="17804" x="5807075" y="4084638"/>
          <p14:tracePt t="17821" x="5745163" y="4084638"/>
          <p14:tracePt t="17837" x="5715000" y="4084638"/>
          <p14:tracePt t="17854" x="5699125" y="4068763"/>
          <p14:tracePt t="17871" x="5699125" y="4054475"/>
          <p14:tracePt t="17887" x="5699125" y="4030663"/>
          <p14:tracePt t="17904" x="5699125" y="3992563"/>
          <p14:tracePt t="17921" x="5668963" y="3940175"/>
          <p14:tracePt t="17937" x="5638800" y="3886200"/>
          <p14:tracePt t="17954" x="5608638" y="3832225"/>
          <p14:tracePt t="17971" x="5578475" y="3810000"/>
          <p14:tracePt t="17987" x="5554663" y="3794125"/>
          <p14:tracePt t="18004" x="5540375" y="3779838"/>
          <p14:tracePt t="18021" x="5516563" y="3779838"/>
          <p14:tracePt t="18037" x="5494338" y="3779838"/>
          <p14:tracePt t="18054" x="5486400" y="3779838"/>
          <p14:tracePt t="18071" x="5478463" y="3779838"/>
          <p14:tracePt t="18088" x="5470525" y="3779838"/>
          <p14:tracePt t="18104" x="5464175" y="3779838"/>
          <p14:tracePt t="18135" x="5456238" y="3779838"/>
          <p14:tracePt t="18144" x="5440363" y="3771900"/>
          <p14:tracePt t="18160" x="5432425" y="3771900"/>
          <p14:tracePt t="18175" x="5418138" y="3771900"/>
          <p14:tracePt t="18191" x="5410200" y="3771900"/>
          <p14:tracePt t="18207" x="5402263" y="3771900"/>
          <p14:tracePt t="18223" x="5394325" y="3771900"/>
          <p14:tracePt t="18237" x="5387975" y="3771900"/>
          <p14:tracePt t="18254" x="5364163" y="3771900"/>
          <p14:tracePt t="18271" x="5341938" y="3771900"/>
          <p14:tracePt t="18287" x="5334000" y="3779838"/>
          <p14:tracePt t="18304" x="5326063" y="3787775"/>
          <p14:tracePt t="18321" x="5326063" y="3802063"/>
          <p14:tracePt t="18338" x="5318125" y="3810000"/>
          <p14:tracePt t="18372" x="5318125" y="3817938"/>
          <p14:tracePt t="18471" x="5326063" y="3825875"/>
          <p14:tracePt t="18480" x="5341938" y="3825875"/>
          <p14:tracePt t="18488" x="5380038" y="3825875"/>
          <p14:tracePt t="18504" x="5456238" y="3825875"/>
          <p14:tracePt t="18521" x="5592763" y="3825875"/>
          <p14:tracePt t="18537" x="5707063" y="3825875"/>
          <p14:tracePt t="18554" x="5783263" y="3825875"/>
          <p14:tracePt t="18571" x="5829300" y="3832225"/>
          <p14:tracePt t="18588" x="5837238" y="3832225"/>
          <p14:tracePt t="18621" x="5837238" y="3840163"/>
          <p14:tracePt t="18639" x="5837238" y="3863975"/>
          <p14:tracePt t="18654" x="5837238" y="3902075"/>
          <p14:tracePt t="18671" x="5791200" y="4068763"/>
          <p14:tracePt t="18688" x="5707063" y="4191000"/>
          <p14:tracePt t="18704" x="5600700" y="4275138"/>
          <p14:tracePt t="18721" x="5464175" y="4305300"/>
          <p14:tracePt t="18737" x="5287963" y="4321175"/>
          <p14:tracePt t="18754" x="5113338" y="4321175"/>
          <p14:tracePt t="18771" x="5021263" y="4321175"/>
          <p14:tracePt t="18788" x="4991100" y="4335463"/>
          <p14:tracePt t="18823" x="5006975" y="4359275"/>
          <p14:tracePt t="18839" x="5121275" y="4411663"/>
          <p14:tracePt t="18855" x="5280025" y="4457700"/>
          <p14:tracePt t="18872" x="5562600" y="4479925"/>
          <p14:tracePt t="18888" x="5875338" y="4479925"/>
          <p14:tracePt t="18904" x="6142038" y="4479925"/>
          <p14:tracePt t="18921" x="6316663" y="4479925"/>
          <p14:tracePt t="18938" x="6416675" y="4441825"/>
          <p14:tracePt t="18954" x="6423025" y="4435475"/>
          <p14:tracePt t="18971" x="6430963" y="4411663"/>
          <p14:tracePt t="18988" x="6446838" y="4365625"/>
          <p14:tracePt t="19004" x="6446838" y="4335463"/>
          <p14:tracePt t="19021" x="6454775" y="4305300"/>
          <p14:tracePt t="19039" x="6461125" y="4259263"/>
          <p14:tracePt t="19055" x="6461125" y="4237038"/>
          <p14:tracePt t="19071" x="6477000" y="4175125"/>
          <p14:tracePt t="19088" x="6484938" y="4144963"/>
          <p14:tracePt t="19104" x="6484938" y="4114800"/>
          <p14:tracePt t="19121" x="6507163" y="4084638"/>
          <p14:tracePt t="19138" x="6507163" y="4068763"/>
          <p14:tracePt t="19239" x="6523038" y="4060825"/>
          <p14:tracePt t="19248" x="6537325" y="4060825"/>
          <p14:tracePt t="19256" x="6553200" y="4060825"/>
          <p14:tracePt t="19271" x="6591300" y="4060825"/>
          <p14:tracePt t="19288" x="6621463" y="4068763"/>
          <p14:tracePt t="19335" x="6621463" y="4076700"/>
          <p14:tracePt t="19359" x="6629400" y="4076700"/>
          <p14:tracePt t="19368" x="6645275" y="4084638"/>
          <p14:tracePt t="19375" x="6667500" y="4092575"/>
          <p14:tracePt t="19388" x="6689725" y="4098925"/>
          <p14:tracePt t="19405" x="6835775" y="4122738"/>
          <p14:tracePt t="19421" x="7026275" y="4122738"/>
          <p14:tracePt t="19439" x="7361238" y="4122738"/>
          <p14:tracePt t="19454" x="7459663" y="4122738"/>
          <p14:tracePt t="19471" x="7704138" y="4114800"/>
          <p14:tracePt t="19488" x="7794625" y="4106863"/>
          <p14:tracePt t="19505" x="7826375" y="4092575"/>
          <p14:tracePt t="19599" x="7840663" y="4092575"/>
          <p14:tracePt t="19607" x="7856538" y="4092575"/>
          <p14:tracePt t="19696" x="7848600" y="4092575"/>
          <p14:tracePt t="19705" x="7794625" y="4076700"/>
          <p14:tracePt t="19711" x="7742238" y="4068763"/>
          <p14:tracePt t="19721" x="7658100" y="4046538"/>
          <p14:tracePt t="19738" x="7429500" y="4046538"/>
          <p14:tracePt t="19755" x="7200900" y="4046538"/>
          <p14:tracePt t="19771" x="7056438" y="4046538"/>
          <p14:tracePt t="19788" x="6926263" y="4030663"/>
          <p14:tracePt t="19805" x="6880225" y="4008438"/>
          <p14:tracePt t="19821" x="6858000" y="3992563"/>
          <p14:tracePt t="19839" x="6858000" y="3984625"/>
          <p14:tracePt t="19855" x="6858000" y="3970338"/>
          <p14:tracePt t="19857" x="6858000" y="3962400"/>
          <p14:tracePt t="19871" x="6858000" y="3932238"/>
          <p14:tracePt t="19888" x="6858000" y="3902075"/>
          <p14:tracePt t="19905" x="6858000" y="3878263"/>
          <p14:tracePt t="19921" x="6896100" y="3840163"/>
          <p14:tracePt t="19938" x="6994525" y="3802063"/>
          <p14:tracePt t="19955" x="7116763" y="3779838"/>
          <p14:tracePt t="19971" x="7292975" y="3763963"/>
          <p14:tracePt t="19988" x="7489825" y="3733800"/>
          <p14:tracePt t="20005" x="7673975" y="3733800"/>
          <p14:tracePt t="20021" x="7810500" y="3733800"/>
          <p14:tracePt t="20038" x="7902575" y="3756025"/>
          <p14:tracePt t="20055" x="7908925" y="3787775"/>
          <p14:tracePt t="20072" x="7940675" y="3932238"/>
          <p14:tracePt t="20089" x="7940675" y="4137025"/>
          <p14:tracePt t="20105" x="7864475" y="4435475"/>
          <p14:tracePt t="20122" x="7772400" y="4602163"/>
          <p14:tracePt t="20138" x="7635875" y="4740275"/>
          <p14:tracePt t="20155" x="7413625" y="4784725"/>
          <p14:tracePt t="20172" x="7116763" y="4770438"/>
          <p14:tracePt t="20188" x="6613525" y="4594225"/>
          <p14:tracePt t="20205" x="6103938" y="4283075"/>
          <p14:tracePt t="20221" x="5684838" y="3908425"/>
          <p14:tracePt t="20238" x="5516563" y="3603625"/>
          <p14:tracePt t="20255" x="5516563" y="3360738"/>
          <p14:tracePt t="20272" x="5715000" y="3208338"/>
          <p14:tracePt t="20288" x="6035675" y="3101975"/>
          <p14:tracePt t="20306" x="6545263" y="3048000"/>
          <p14:tracePt t="20322" x="7086600" y="3048000"/>
          <p14:tracePt t="20338" x="7459663" y="3048000"/>
          <p14:tracePt t="20355" x="7680325" y="3116263"/>
          <p14:tracePt t="20372" x="7818438" y="3208338"/>
          <p14:tracePt t="20388" x="7886700" y="3344863"/>
          <p14:tracePt t="20405" x="7908925" y="3559175"/>
          <p14:tracePt t="20422" x="7832725" y="4038600"/>
          <p14:tracePt t="20438" x="7772400" y="4175125"/>
          <p14:tracePt t="20455" x="7521575" y="4419600"/>
          <p14:tracePt t="20472" x="7331075" y="4449763"/>
          <p14:tracePt t="20489" x="7094538" y="4441825"/>
          <p14:tracePt t="20505" x="6765925" y="4305300"/>
          <p14:tracePt t="20522" x="6575425" y="4183063"/>
          <p14:tracePt t="20538" x="6523038" y="4076700"/>
          <p14:tracePt t="20555" x="6537325" y="4000500"/>
          <p14:tracePt t="20572" x="6637338" y="3886200"/>
          <p14:tracePt t="20588" x="6759575" y="3825875"/>
          <p14:tracePt t="20605" x="6880225" y="3787775"/>
          <p14:tracePt t="20623" x="7010400" y="3787775"/>
          <p14:tracePt t="20638" x="7018338" y="3787775"/>
          <p14:tracePt t="20655" x="7026275" y="3794125"/>
          <p14:tracePt t="20976" x="7048500" y="3817938"/>
          <p14:tracePt t="20984" x="7094538" y="3894138"/>
          <p14:tracePt t="20992" x="7162800" y="3954463"/>
          <p14:tracePt t="21005" x="7231063" y="4022725"/>
          <p14:tracePt t="21023" x="7429500" y="4152900"/>
          <p14:tracePt t="21039" x="7459663" y="4183063"/>
          <p14:tracePt t="21135" x="7451725" y="4198938"/>
          <p14:tracePt t="21143" x="7445375" y="4206875"/>
          <p14:tracePt t="21152" x="7429500" y="4221163"/>
          <p14:tracePt t="21159" x="7421563" y="4229100"/>
          <p14:tracePt t="21172" x="7399338" y="4251325"/>
          <p14:tracePt t="21189" x="7375525" y="4289425"/>
          <p14:tracePt t="21205" x="7353300" y="4327525"/>
          <p14:tracePt t="21223" x="7337425" y="4373563"/>
          <p14:tracePt t="21238" x="7331075" y="4381500"/>
          <p14:tracePt t="21255" x="7331075" y="4397375"/>
          <p14:tracePt t="21289" x="7331075" y="4403725"/>
          <p14:tracePt t="23744" x="7361238" y="4403725"/>
          <p14:tracePt t="23750" x="7445375" y="4359275"/>
          <p14:tracePt t="23758" x="7527925" y="4305300"/>
          <p14:tracePt t="23772" x="7604125" y="4259263"/>
          <p14:tracePt t="23789" x="7712075" y="4175125"/>
          <p14:tracePt t="23806" x="7780338" y="4084638"/>
          <p14:tracePt t="23823" x="7810500" y="4016375"/>
          <p14:tracePt t="23840" x="7818438" y="3978275"/>
          <p14:tracePt t="23856" x="7818438" y="3924300"/>
          <p14:tracePt t="23873" x="7810500" y="3894138"/>
          <p14:tracePt t="23890" x="7794625" y="3886200"/>
          <p14:tracePt t="23923" x="7794625" y="3878263"/>
          <p14:tracePt t="23940" x="7788275" y="3878263"/>
          <p14:tracePt t="23956" x="7780338" y="3870325"/>
          <p14:tracePt t="23973" x="7764463" y="3870325"/>
          <p14:tracePt t="23990" x="7742238" y="3870325"/>
          <p14:tracePt t="24006" x="7742238" y="3863975"/>
          <p14:tracePt t="24023" x="7718425" y="3863975"/>
          <p14:tracePt t="24040" x="7688263" y="3863975"/>
          <p14:tracePt t="24056" x="7658100" y="3870325"/>
          <p14:tracePt t="24073" x="7650163" y="3878263"/>
          <p14:tracePt t="24090" x="7635875" y="3908425"/>
          <p14:tracePt t="24106" x="7635875" y="3932238"/>
          <p14:tracePt t="24123" x="7627938" y="3978275"/>
          <p14:tracePt t="24392" x="7620000" y="3984625"/>
          <p14:tracePt t="24408" x="7612063" y="3984625"/>
          <p14:tracePt t="24415" x="7604125" y="3984625"/>
          <p14:tracePt t="24424" x="7589838" y="3984625"/>
          <p14:tracePt t="24441" x="7581900" y="3984625"/>
          <p14:tracePt t="28848" x="7573963" y="3984625"/>
          <p14:tracePt t="28863" x="7566025" y="3984625"/>
          <p14:tracePt t="28871" x="7543800" y="3984625"/>
          <p14:tracePt t="28879" x="7467600" y="3978275"/>
          <p14:tracePt t="28891" x="7407275" y="3970338"/>
          <p14:tracePt t="28908" x="7086600" y="4060825"/>
          <p14:tracePt t="28925" x="6850063" y="4175125"/>
          <p14:tracePt t="28941" x="6667500" y="4237038"/>
          <p14:tracePt t="28959" x="6103938" y="4359275"/>
          <p14:tracePt t="28975" x="5722938" y="4411663"/>
          <p14:tracePt t="28991" x="5426075" y="4435475"/>
          <p14:tracePt t="29008" x="5165725" y="4441825"/>
          <p14:tracePt t="29025" x="4960938" y="4435475"/>
          <p14:tracePt t="29041" x="4854575" y="4365625"/>
          <p14:tracePt t="29058" x="4792663" y="4321175"/>
          <p14:tracePt t="29075" x="4770438" y="4305300"/>
          <p14:tracePt t="29167" x="4770438" y="4297363"/>
          <p14:tracePt t="29175" x="4762500" y="4297363"/>
          <p14:tracePt t="29208" x="4746625" y="4289425"/>
          <p14:tracePt t="29215" x="4732338" y="4283075"/>
          <p14:tracePt t="29225" x="4702175" y="4275138"/>
          <p14:tracePt t="29242" x="4579938" y="4251325"/>
          <p14:tracePt t="29258" x="4373563" y="4244975"/>
          <p14:tracePt t="29275" x="4259263" y="4244975"/>
          <p14:tracePt t="29292" x="4213225" y="4259263"/>
          <p14:tracePt t="29309" x="4206875" y="4259263"/>
          <p14:tracePt t="29599" x="4229100" y="4275138"/>
          <p14:tracePt t="29608" x="4267200" y="4283075"/>
          <p14:tracePt t="29616" x="4321175" y="4289425"/>
          <p14:tracePt t="29625" x="4365625" y="4289425"/>
          <p14:tracePt t="29642" x="4473575" y="4289425"/>
          <p14:tracePt t="29658" x="4541838" y="4289425"/>
          <p14:tracePt t="29675" x="4572000" y="4289425"/>
          <p14:tracePt t="30071" x="4632325" y="4289425"/>
          <p14:tracePt t="30080" x="4732338" y="4275138"/>
          <p14:tracePt t="30092" x="4846638" y="4267200"/>
          <p14:tracePt t="30109" x="5127625" y="4251325"/>
          <p14:tracePt t="30125" x="5486400" y="4191000"/>
          <p14:tracePt t="30144" x="6142038" y="4152900"/>
          <p14:tracePt t="30158" x="6270625" y="4137025"/>
          <p14:tracePt t="30175" x="6537325" y="4092575"/>
          <p14:tracePt t="30192" x="6651625" y="4068763"/>
          <p14:tracePt t="30209" x="6759575" y="4054475"/>
          <p14:tracePt t="30226" x="6842125" y="4038600"/>
          <p14:tracePt t="30242" x="7018338" y="3992563"/>
          <p14:tracePt t="30258" x="7239000" y="3940175"/>
          <p14:tracePt t="30275" x="7497763" y="3902075"/>
          <p14:tracePt t="30292" x="7712075" y="3878263"/>
          <p14:tracePt t="30309" x="7810500" y="3856038"/>
          <p14:tracePt t="30325" x="7810500" y="3848100"/>
          <p14:tracePt t="30399" x="7818438" y="3848100"/>
          <p14:tracePt t="30479" x="7848600" y="3840163"/>
          <p14:tracePt t="30487" x="7870825" y="3832225"/>
          <p14:tracePt t="30495" x="7902575" y="3825875"/>
          <p14:tracePt t="30509" x="7932738" y="3817938"/>
          <p14:tracePt t="30525" x="7962900" y="3802063"/>
          <p14:tracePt t="30542" x="7985125" y="3794125"/>
          <p14:tracePt t="30623" x="7932738" y="3787775"/>
          <p14:tracePt t="30632" x="7864475" y="3779838"/>
          <p14:tracePt t="30642" x="7750175" y="3779838"/>
          <p14:tracePt t="30659" x="7399338" y="3954463"/>
          <p14:tracePt t="30675" x="7026275" y="4137025"/>
          <p14:tracePt t="30692" x="6765925" y="4283075"/>
          <p14:tracePt t="30709" x="6667500" y="4359275"/>
          <p14:tracePt t="30726" x="6667500" y="4457700"/>
          <p14:tracePt t="30742" x="6773863" y="4525963"/>
          <p14:tracePt t="30758" x="6896100" y="4549775"/>
          <p14:tracePt t="30775" x="7178675" y="4549775"/>
          <p14:tracePt t="30792" x="7573963" y="4427538"/>
          <p14:tracePt t="30809" x="7848600" y="4191000"/>
          <p14:tracePt t="30825" x="7947025" y="3946525"/>
          <p14:tracePt t="30842" x="7954963" y="3749675"/>
          <p14:tracePt t="30859" x="7924800" y="3581400"/>
          <p14:tracePt t="30876" x="7794625" y="3467100"/>
          <p14:tracePt t="30880" x="7734300" y="3451225"/>
          <p14:tracePt t="30892" x="7688263" y="3436938"/>
          <p14:tracePt t="30909" x="7627938" y="3436938"/>
          <p14:tracePt t="30926" x="7543800" y="3603625"/>
          <p14:tracePt t="30943" x="7543800" y="3763963"/>
          <p14:tracePt t="30959" x="7581900" y="3924300"/>
          <p14:tracePt t="30975" x="7666038" y="3992563"/>
          <p14:tracePt t="30993" x="7750175" y="4030663"/>
          <p14:tracePt t="31009" x="7780338" y="4030663"/>
          <p14:tracePt t="31025" x="7810500" y="4008438"/>
          <p14:tracePt t="31042" x="7810500" y="3924300"/>
          <p14:tracePt t="31059" x="7734300" y="3810000"/>
          <p14:tracePt t="31076" x="7635875" y="3756025"/>
          <p14:tracePt t="31093" x="7581900" y="3741738"/>
          <p14:tracePt t="31109" x="7573963" y="3741738"/>
          <p14:tracePt t="31127" x="7566025" y="3749675"/>
          <p14:tracePt t="31159" x="7566025" y="3756025"/>
          <p14:tracePt t="31232" x="7559675" y="3763963"/>
          <p14:tracePt t="31239" x="7551738" y="3763963"/>
          <p14:tracePt t="31249" x="7527925" y="3763963"/>
          <p14:tracePt t="31259" x="7467600" y="3763963"/>
          <p14:tracePt t="31276" x="7285038" y="3763963"/>
          <p14:tracePt t="31292" x="7010400" y="3802063"/>
          <p14:tracePt t="31309" x="6765925" y="3870325"/>
          <p14:tracePt t="31327" x="6454775" y="4008438"/>
          <p14:tracePt t="31343" x="6370638" y="4060825"/>
          <p14:tracePt t="31359" x="6362700" y="4068763"/>
          <p14:tracePt t="31376" x="6362700" y="4076700"/>
          <p14:tracePt t="31392" x="6408738" y="4092575"/>
          <p14:tracePt t="31409" x="6454775" y="4098925"/>
          <p14:tracePt t="31426" x="6553200" y="4084638"/>
          <p14:tracePt t="31442" x="6683375" y="4022725"/>
          <p14:tracePt t="31459" x="6773863" y="3946525"/>
          <p14:tracePt t="31476" x="6804025" y="3908425"/>
          <p14:tracePt t="31492" x="6811963" y="3902075"/>
          <p14:tracePt t="31509" x="6811963" y="3894138"/>
          <p14:tracePt t="31526" x="6727825" y="3870325"/>
          <p14:tracePt t="31542" x="6675438" y="3848100"/>
          <p14:tracePt t="31559" x="6537325" y="3886200"/>
          <p14:tracePt t="31576" x="6446838" y="4000500"/>
          <p14:tracePt t="31592" x="6400800" y="4098925"/>
          <p14:tracePt t="31609" x="6378575" y="4198938"/>
          <p14:tracePt t="31627" x="6378575" y="4259263"/>
          <p14:tracePt t="31642" x="6384925" y="4297363"/>
          <p14:tracePt t="31659" x="6430963" y="4327525"/>
          <p14:tracePt t="31676" x="6469063" y="4343400"/>
          <p14:tracePt t="31692" x="6499225" y="4351338"/>
          <p14:tracePt t="31709" x="6545263" y="4351338"/>
          <p14:tracePt t="31726" x="6569075" y="4351338"/>
          <p14:tracePt t="31743" x="6575425" y="4343400"/>
          <p14:tracePt t="31759" x="6583363" y="4327525"/>
          <p14:tracePt t="31776" x="6583363" y="4313238"/>
          <p14:tracePt t="31793" x="6583363" y="4305300"/>
          <p14:tracePt t="31855" x="6575425" y="4297363"/>
          <p14:tracePt t="31863" x="6569075" y="4297363"/>
          <p14:tracePt t="31871" x="6561138" y="4297363"/>
        </p14:tracePtLst>
      </p14:laserTraceLst>
    </p:ext>
  </p:extLs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65703" y="1917864"/>
            <a:ext cx="872358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3597275" algn="l"/>
              </a:tabLst>
              <a:defRPr/>
            </a:pPr>
            <a:r>
              <a:rPr lang="en-US" altLang="en-US" sz="2800" dirty="0"/>
              <a:t>Find the third derivative of the function </a:t>
            </a: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49197668"/>
              </p:ext>
            </p:extLst>
          </p:nvPr>
        </p:nvGraphicFramePr>
        <p:xfrm>
          <a:off x="6562433" y="2801497"/>
          <a:ext cx="1658938" cy="830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711000" imgH="355320" progId="Equation.DSMT4">
                  <p:embed/>
                </p:oleObj>
              </mc:Choice>
              <mc:Fallback>
                <p:oleObj name="Equation" r:id="rId4" imgW="711000" imgH="35532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62433" y="2801497"/>
                        <a:ext cx="1658938" cy="8302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4090153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5208"/>
    </mc:Choice>
    <mc:Fallback xmlns="">
      <p:transition advTm="352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2247" x="6553200" y="4289425"/>
          <p14:tracePt t="2255" x="6515100" y="4275138"/>
          <p14:tracePt t="2264" x="6446838" y="4259263"/>
          <p14:tracePt t="2277" x="6332538" y="4229100"/>
          <p14:tracePt t="2293" x="6088063" y="4160838"/>
          <p14:tracePt t="2310" x="5935663" y="4114800"/>
          <p14:tracePt t="2327" x="5921375" y="4114800"/>
          <p14:tracePt t="2551" x="5883275" y="4092575"/>
          <p14:tracePt t="2559" x="5722938" y="3984625"/>
          <p14:tracePt t="2567" x="5432425" y="3794125"/>
          <p14:tracePt t="2577" x="5105400" y="3565525"/>
          <p14:tracePt t="2593" x="4518025" y="3132138"/>
          <p14:tracePt t="2610" x="4313238" y="2911475"/>
          <p14:tracePt t="2627" x="4305300" y="2819400"/>
          <p14:tracePt t="2643" x="4305300" y="2697163"/>
          <p14:tracePt t="2660" x="4305300" y="2506663"/>
          <p14:tracePt t="2678" x="4275138" y="2278063"/>
          <p14:tracePt t="2693" x="4244975" y="2087563"/>
          <p14:tracePt t="2710" x="4237038" y="1989138"/>
          <p14:tracePt t="2727" x="4229100" y="1935163"/>
          <p14:tracePt t="2743" x="4213225" y="1889125"/>
          <p14:tracePt t="2760" x="4206875" y="1874838"/>
          <p14:tracePt t="2777" x="4206875" y="1866900"/>
          <p14:tracePt t="2794" x="4183063" y="1851025"/>
          <p14:tracePt t="2810" x="4160838" y="1836738"/>
          <p14:tracePt t="2827" x="4160838" y="1828800"/>
          <p14:tracePt t="2944" x="4160838" y="1836738"/>
          <p14:tracePt t="2951" x="4175125" y="1889125"/>
          <p14:tracePt t="2961" x="4251325" y="1989138"/>
          <p14:tracePt t="2977" x="4479925" y="2255838"/>
          <p14:tracePt t="2994" x="4770438" y="2498725"/>
          <p14:tracePt t="3010" x="4975225" y="2613025"/>
          <p14:tracePt t="3027" x="5121275" y="2651125"/>
          <p14:tracePt t="3044" x="5227638" y="2667000"/>
          <p14:tracePt t="3060" x="5257800" y="2667000"/>
          <p14:tracePt t="3095" x="5265738" y="2667000"/>
          <p14:tracePt t="3110" x="5159375" y="2598738"/>
          <p14:tracePt t="3127" x="5013325" y="2568575"/>
          <p14:tracePt t="3144" x="4937125" y="2552700"/>
          <p14:tracePt t="3160" x="4884738" y="2552700"/>
          <p14:tracePt t="3178" x="4876800" y="2552700"/>
          <p14:tracePt t="3231" x="4892675" y="2552700"/>
          <p14:tracePt t="3240" x="4906963" y="2560638"/>
          <p14:tracePt t="7833" x="4914900" y="2574925"/>
          <p14:tracePt t="7839" x="4922838" y="2613025"/>
          <p14:tracePt t="7846" x="4922838" y="2659063"/>
          <p14:tracePt t="7862" x="4922838" y="2765425"/>
          <p14:tracePt t="7879" x="4922838" y="2827338"/>
          <p14:tracePt t="7896" x="4922838" y="2879725"/>
          <p14:tracePt t="7912" x="4922838" y="2941638"/>
          <p14:tracePt t="7929" x="4892675" y="3025775"/>
          <p14:tracePt t="7945" x="4860925" y="3063875"/>
          <p14:tracePt t="7963" x="4784725" y="3124200"/>
          <p14:tracePt t="7979" x="4694238" y="3192463"/>
          <p14:tracePt t="7995" x="4610100" y="3254375"/>
          <p14:tracePt t="8012" x="4533900" y="3336925"/>
          <p14:tracePt t="8017" x="4511675" y="3375025"/>
          <p14:tracePt t="8029" x="4479925" y="3406775"/>
          <p14:tracePt t="8046" x="4449763" y="3482975"/>
          <p14:tracePt t="8063" x="4441825" y="3535363"/>
          <p14:tracePt t="8079" x="4441825" y="3565525"/>
          <p14:tracePt t="8095" x="4441825" y="3589338"/>
          <p14:tracePt t="8112" x="4441825" y="3597275"/>
          <p14:tracePt t="8129" x="4449763" y="3603625"/>
          <p14:tracePt t="19367" x="4465638" y="3603625"/>
          <p14:tracePt t="19378" x="4564063" y="3603625"/>
          <p14:tracePt t="19384" x="4800600" y="3627438"/>
          <p14:tracePt t="19399" x="5502275" y="3627438"/>
          <p14:tracePt t="19416" x="6286500" y="3619500"/>
          <p14:tracePt t="19433" x="7116763" y="3482975"/>
          <p14:tracePt t="19449" x="8016875" y="3375025"/>
          <p14:tracePt t="19466" x="8716963" y="3292475"/>
          <p14:tracePt t="19483" x="9083675" y="3208338"/>
          <p14:tracePt t="19499" x="9190038" y="3200400"/>
          <p14:tracePt t="19546" x="9182100" y="3200400"/>
          <p14:tracePt t="19551" x="9113838" y="3192463"/>
          <p14:tracePt t="19566" x="9029700" y="3192463"/>
          <p14:tracePt t="19583" x="8588375" y="3352800"/>
          <p14:tracePt t="19600" x="8374063" y="3497263"/>
          <p14:tracePt t="19616" x="8221663" y="3649663"/>
          <p14:tracePt t="19633" x="8107363" y="3771900"/>
          <p14:tracePt t="19650" x="8085138" y="3794125"/>
          <p14:tracePt t="19703" x="8085138" y="3756025"/>
          <p14:tracePt t="19712" x="8085138" y="3673475"/>
          <p14:tracePt t="19719" x="8085138" y="3603625"/>
          <p14:tracePt t="19733" x="8085138" y="3551238"/>
          <p14:tracePt t="19750" x="8085138" y="3375025"/>
          <p14:tracePt t="19767" x="8085138" y="3336925"/>
          <p14:tracePt t="19783" x="8085138" y="3330575"/>
          <p14:tracePt t="19839" x="8054975" y="3375025"/>
          <p14:tracePt t="19847" x="8047038" y="3413125"/>
          <p14:tracePt t="19855" x="8039100" y="3451225"/>
          <p14:tracePt t="19866" x="8023225" y="3475038"/>
          <p14:tracePt t="19926" x="8023225" y="3459163"/>
          <p14:tracePt t="19934" x="8031163" y="3413125"/>
          <p14:tracePt t="19942" x="8039100" y="3382963"/>
          <p14:tracePt t="19950" x="8039100" y="3368675"/>
          <p14:tracePt t="19966" x="8054975" y="3344863"/>
          <p14:tracePt t="19983" x="8061325" y="3336925"/>
          <p14:tracePt t="20127" x="8077200" y="3314700"/>
          <p14:tracePt t="20135" x="8085138" y="3292475"/>
          <p14:tracePt t="20143" x="8093075" y="3284538"/>
          <p14:tracePt t="20159" x="8093075" y="3268663"/>
          <p14:tracePt t="20271" x="8099425" y="3268663"/>
          <p14:tracePt t="20287" x="8099425" y="3254375"/>
          <p14:tracePt t="20295" x="8099425" y="3192463"/>
          <p14:tracePt t="20303" x="8107363" y="3086100"/>
          <p14:tracePt t="20317" x="8123238" y="3032125"/>
          <p14:tracePt t="20333" x="8145463" y="2903538"/>
          <p14:tracePt t="20351" x="8191500" y="2705100"/>
          <p14:tracePt t="20366" x="8191500" y="2659063"/>
          <p14:tracePt t="20465" x="8191500" y="2682875"/>
          <p14:tracePt t="20471" x="8191500" y="2689225"/>
          <p14:tracePt t="20483" x="8191500" y="2705100"/>
          <p14:tracePt t="20500" x="8191500" y="2735263"/>
          <p14:tracePt t="20517" x="8191500" y="2759075"/>
          <p14:tracePt t="20533" x="8191500" y="2773363"/>
          <p14:tracePt t="20550" x="8191500" y="2781300"/>
          <p14:tracePt t="20607" x="8183563" y="2789238"/>
          <p14:tracePt t="20727" x="8169275" y="2827338"/>
          <p14:tracePt t="20736" x="8153400" y="2887663"/>
          <p14:tracePt t="20743" x="8145463" y="2933700"/>
          <p14:tracePt t="20751" x="8145463" y="2994025"/>
          <p14:tracePt t="20767" x="8145463" y="3086100"/>
          <p14:tracePt t="20783" x="8137525" y="3124200"/>
          <p14:tracePt t="20855" x="8137525" y="3101975"/>
          <p14:tracePt t="20863" x="8137525" y="3078163"/>
          <p14:tracePt t="20871" x="8137525" y="3055938"/>
          <p14:tracePt t="20883" x="8137525" y="3040063"/>
          <p14:tracePt t="20900" x="8131175" y="3001963"/>
          <p14:tracePt t="20917" x="8131175" y="2994025"/>
          <p14:tracePt t="20934" x="8131175" y="2987675"/>
          <p14:tracePt t="21063" x="8131175" y="2979738"/>
          <p14:tracePt t="21071" x="8131175" y="2971800"/>
          <p14:tracePt t="21081" x="8131175" y="2949575"/>
          <p14:tracePt t="21087" x="8131175" y="2933700"/>
          <p14:tracePt t="21100" x="8131175" y="2911475"/>
          <p14:tracePt t="21117" x="8137525" y="2895600"/>
          <p14:tracePt t="21134" x="8137525" y="2879725"/>
          <p14:tracePt t="21150" x="8145463" y="2865438"/>
          <p14:tracePt t="21353" x="8145463" y="2911475"/>
          <p14:tracePt t="21359" x="8169275" y="2979738"/>
          <p14:tracePt t="21367" x="8191500" y="3048000"/>
          <p14:tracePt t="21383" x="8229600" y="3178175"/>
          <p14:tracePt t="21400" x="8237538" y="3246438"/>
          <p14:tracePt t="21417" x="8245475" y="3254375"/>
          <p14:tracePt t="21527" x="8245475" y="3238500"/>
          <p14:tracePt t="21543" x="8245475" y="3230563"/>
          <p14:tracePt t="21559" x="8245475" y="3222625"/>
          <p14:tracePt t="22159" x="8237538" y="3222625"/>
          <p14:tracePt t="22863" x="8175625" y="3208338"/>
          <p14:tracePt t="22871" x="8137525" y="3184525"/>
          <p14:tracePt t="22879" x="8115300" y="3184525"/>
          <p14:tracePt t="22887" x="8115300" y="3178175"/>
          <p14:tracePt t="22911" x="8085138" y="3178175"/>
          <p14:tracePt t="22920" x="8054975" y="3170238"/>
          <p14:tracePt t="22934" x="8016875" y="3154363"/>
          <p14:tracePt t="22951" x="7940675" y="3140075"/>
          <p14:tracePt t="22968" x="7886700" y="3140075"/>
          <p14:tracePt t="22984" x="7802563" y="3140075"/>
          <p14:tracePt t="23001" x="7696200" y="3178175"/>
          <p14:tracePt t="23018" x="7589838" y="3254375"/>
          <p14:tracePt t="23035" x="7513638" y="3330575"/>
          <p14:tracePt t="23052" x="7429500" y="3436938"/>
          <p14:tracePt t="23055" x="7391400" y="3505200"/>
          <p14:tracePt t="23067" x="7383463" y="3543300"/>
          <p14:tracePt t="23084" x="7353300" y="3673475"/>
          <p14:tracePt t="23101" x="7345363" y="3817938"/>
          <p14:tracePt t="23119" x="7345363" y="3946525"/>
          <p14:tracePt t="23135" x="7361238" y="4008438"/>
          <p14:tracePt t="23151" x="7361238" y="4016375"/>
          <p14:tracePt t="23231" x="7375525" y="4022725"/>
          <p14:tracePt t="23239" x="7399338" y="4008438"/>
          <p14:tracePt t="23247" x="7421563" y="3940175"/>
          <p14:tracePt t="23255" x="7437438" y="3878263"/>
          <p14:tracePt t="23268" x="7475538" y="3810000"/>
          <p14:tracePt t="23284" x="7551738" y="3641725"/>
          <p14:tracePt t="23301" x="7604125" y="3459163"/>
          <p14:tracePt t="23319" x="7688263" y="3276600"/>
          <p14:tracePt t="23335" x="7742238" y="3162300"/>
          <p14:tracePt t="23351" x="7780338" y="3101975"/>
          <p14:tracePt t="23368" x="7818438" y="3063875"/>
          <p14:tracePt t="23384" x="7870825" y="3040063"/>
          <p14:tracePt t="23401" x="7940675" y="3025775"/>
          <p14:tracePt t="23418" x="8016875" y="3025775"/>
          <p14:tracePt t="23435" x="8077200" y="3025775"/>
          <p14:tracePt t="23451" x="8123238" y="3040063"/>
          <p14:tracePt t="23468" x="8153400" y="3040063"/>
          <p14:tracePt t="23484" x="8161338" y="3048000"/>
          <p14:tracePt t="23527" x="8169275" y="3055938"/>
          <p14:tracePt t="23775" x="8199438" y="3094038"/>
          <p14:tracePt t="23783" x="8237538" y="3124200"/>
          <p14:tracePt t="23791" x="8275638" y="3178175"/>
          <p14:tracePt t="23801" x="8321675" y="3230563"/>
          <p14:tracePt t="23818" x="8389938" y="3322638"/>
          <p14:tracePt t="23835" x="8458200" y="3406775"/>
          <p14:tracePt t="23851" x="8526463" y="3489325"/>
          <p14:tracePt t="23867" x="8556625" y="3527425"/>
        </p14:tracePtLst>
      </p14:laserTraceLst>
    </p:ext>
  </p:extLs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25910616"/>
              </p:ext>
            </p:extLst>
          </p:nvPr>
        </p:nvGraphicFramePr>
        <p:xfrm>
          <a:off x="4992688" y="1795463"/>
          <a:ext cx="19050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952200" imgH="393480" progId="Equation.DSMT4">
                  <p:embed/>
                </p:oleObj>
              </mc:Choice>
              <mc:Fallback>
                <p:oleObj name="Equation" r:id="rId3" imgW="952200" imgH="39348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92688" y="1795463"/>
                        <a:ext cx="19050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41708319"/>
              </p:ext>
            </p:extLst>
          </p:nvPr>
        </p:nvGraphicFramePr>
        <p:xfrm>
          <a:off x="3913188" y="3022600"/>
          <a:ext cx="406400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2031840" imgH="431640" progId="Equation.DSMT4">
                  <p:embed/>
                </p:oleObj>
              </mc:Choice>
              <mc:Fallback>
                <p:oleObj name="Equation" r:id="rId5" imgW="2031840" imgH="43164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3188" y="3022600"/>
                        <a:ext cx="4064000" cy="86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54151161"/>
              </p:ext>
            </p:extLst>
          </p:nvPr>
        </p:nvGraphicFramePr>
        <p:xfrm>
          <a:off x="3282950" y="4137025"/>
          <a:ext cx="551180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2755800" imgH="431640" progId="Equation.DSMT4">
                  <p:embed/>
                </p:oleObj>
              </mc:Choice>
              <mc:Fallback>
                <p:oleObj name="Equation" r:id="rId7" imgW="2755800" imgH="431640" progId="Equation.DSMT4">
                  <p:embed/>
                  <p:pic>
                    <p:nvPicPr>
                      <p:cNvPr id="12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82950" y="4137025"/>
                        <a:ext cx="5511800" cy="86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82350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4288"/>
    </mc:Choice>
    <mc:Fallback xmlns="">
      <p:transition advTm="1142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2111" x="8556625" y="3535363"/>
          <p14:tracePt t="2119" x="8289925" y="3665538"/>
          <p14:tracePt t="2127" x="7535863" y="4068763"/>
          <p14:tracePt t="2135" x="6545263" y="4541838"/>
          <p14:tracePt t="2148" x="5668963" y="4983163"/>
          <p14:tracePt t="2165" x="4221163" y="5753100"/>
          <p14:tracePt t="2181" x="3184525" y="6294438"/>
          <p14:tracePt t="2198" x="2400300" y="6735763"/>
          <p14:tracePt t="2215" x="2179638" y="6781800"/>
          <p14:tracePt t="2232" x="2049463" y="6797675"/>
          <p14:tracePt t="2248" x="1920875" y="6759575"/>
          <p14:tracePt t="2535" x="1920875" y="6743700"/>
          <p14:tracePt t="2543" x="1920875" y="6727825"/>
          <p14:tracePt t="2551" x="1920875" y="6721475"/>
          <p14:tracePt t="2575" x="1943100" y="6727825"/>
          <p14:tracePt t="2592" x="1981200" y="6735763"/>
          <p14:tracePt t="2600" x="2003425" y="6735763"/>
          <p14:tracePt t="2615" x="2057400" y="6735763"/>
          <p14:tracePt t="2632" x="2155825" y="6697663"/>
          <p14:tracePt t="2648" x="2278063" y="6651625"/>
          <p14:tracePt t="2665" x="2392363" y="6607175"/>
          <p14:tracePt t="2682" x="2484438" y="6569075"/>
          <p14:tracePt t="2698" x="2536825" y="6523038"/>
          <p14:tracePt t="2715" x="2568575" y="6492875"/>
          <p14:tracePt t="2732" x="2620963" y="6423025"/>
          <p14:tracePt t="2748" x="2697163" y="6354763"/>
          <p14:tracePt t="2765" x="2781300" y="6256338"/>
          <p14:tracePt t="2782" x="2917825" y="6126163"/>
          <p14:tracePt t="2799" x="2955925" y="6088063"/>
          <p14:tracePt t="2863" x="2955925" y="6080125"/>
          <p14:tracePt t="2879" x="2941638" y="6073775"/>
          <p14:tracePt t="2887" x="2925763" y="6065838"/>
          <p14:tracePt t="3103" x="3086100" y="5989638"/>
          <p14:tracePt t="3111" x="3336925" y="5829300"/>
          <p14:tracePt t="3120" x="3627438" y="5608638"/>
          <p14:tracePt t="3132" x="3863975" y="5418138"/>
          <p14:tracePt t="3148" x="4198938" y="5045075"/>
          <p14:tracePt t="3165" x="4381500" y="4632325"/>
          <p14:tracePt t="3183" x="4602163" y="4106863"/>
          <p14:tracePt t="3198" x="4648200" y="3978275"/>
          <p14:tracePt t="3215" x="4648200" y="3954463"/>
          <p14:tracePt t="3263" x="4648200" y="3946525"/>
          <p14:tracePt t="3743" x="4640263" y="3916363"/>
          <p14:tracePt t="3751" x="4694238" y="3787775"/>
          <p14:tracePt t="3759" x="4754563" y="3657600"/>
          <p14:tracePt t="3767" x="4792663" y="3513138"/>
          <p14:tracePt t="3782" x="4816475" y="3444875"/>
          <p14:tracePt t="3799" x="4854575" y="3178175"/>
          <p14:tracePt t="3815" x="4876800" y="3025775"/>
          <p14:tracePt t="3832" x="4876800" y="2911475"/>
          <p14:tracePt t="3849" x="4876800" y="2811463"/>
          <p14:tracePt t="3865" x="4876800" y="2751138"/>
          <p14:tracePt t="3882" x="4876800" y="2713038"/>
          <p14:tracePt t="3899" x="4876800" y="2674938"/>
          <p14:tracePt t="3915" x="4884738" y="2590800"/>
          <p14:tracePt t="3918" x="4892675" y="2536825"/>
          <p14:tracePt t="3932" x="4914900" y="2476500"/>
          <p14:tracePt t="3949" x="4953000" y="2370138"/>
          <p14:tracePt t="3966" x="4999038" y="2239963"/>
          <p14:tracePt t="3983" x="5021263" y="2193925"/>
          <p14:tracePt t="3999" x="5029200" y="2187575"/>
          <p14:tracePt t="4319" x="5029200" y="2179638"/>
          <p14:tracePt t="4328" x="5067300" y="2155825"/>
          <p14:tracePt t="4335" x="5127625" y="2149475"/>
          <p14:tracePt t="4349" x="5197475" y="2141538"/>
          <p14:tracePt t="4366" x="5364163" y="2141538"/>
          <p14:tracePt t="4383" x="5524500" y="2141538"/>
          <p14:tracePt t="4400" x="5684838" y="2141538"/>
          <p14:tracePt t="4415" x="5799138" y="2141538"/>
          <p14:tracePt t="4432" x="5821363" y="2141538"/>
          <p14:tracePt t="4449" x="5829300" y="2141538"/>
          <p14:tracePt t="4482" x="5837238" y="2141538"/>
          <p14:tracePt t="4503" x="5837238" y="2149475"/>
          <p14:tracePt t="4516" x="5837238" y="2171700"/>
          <p14:tracePt t="4532" x="5837238" y="2217738"/>
          <p14:tracePt t="4549" x="5837238" y="2293938"/>
          <p14:tracePt t="4566" x="5851525" y="2362200"/>
          <p14:tracePt t="4639" x="5859463" y="2354263"/>
          <p14:tracePt t="4647" x="5859463" y="2316163"/>
          <p14:tracePt t="4655" x="5859463" y="2286000"/>
          <p14:tracePt t="4665" x="5859463" y="2263775"/>
          <p14:tracePt t="4682" x="5883275" y="2209800"/>
          <p14:tracePt t="4699" x="5905500" y="2155825"/>
          <p14:tracePt t="4716" x="5951538" y="2087563"/>
          <p14:tracePt t="4732" x="5959475" y="2065338"/>
          <p14:tracePt t="4749" x="5997575" y="2011363"/>
          <p14:tracePt t="4766" x="6035675" y="1958975"/>
          <p14:tracePt t="4782" x="6049963" y="1943100"/>
          <p14:tracePt t="4799" x="6073775" y="1897063"/>
          <p14:tracePt t="4816" x="6073775" y="1866900"/>
          <p14:tracePt t="4832" x="6088063" y="1844675"/>
          <p14:tracePt t="4849" x="6088063" y="1828800"/>
          <p14:tracePt t="4967" x="6088063" y="1882775"/>
          <p14:tracePt t="4977" x="6088063" y="1958975"/>
          <p14:tracePt t="4984" x="6088063" y="2049463"/>
          <p14:tracePt t="4999" x="6088063" y="2201863"/>
          <p14:tracePt t="5016" x="6088063" y="2263775"/>
          <p14:tracePt t="5033" x="6088063" y="2270125"/>
          <p14:tracePt t="5231" x="6088063" y="2278063"/>
          <p14:tracePt t="5239" x="6088063" y="2324100"/>
          <p14:tracePt t="5249" x="6088063" y="2370138"/>
          <p14:tracePt t="5266" x="6088063" y="2506663"/>
          <p14:tracePt t="5283" x="6088063" y="2568575"/>
          <p14:tracePt t="5345" x="6088063" y="2552700"/>
          <p14:tracePt t="5351" x="6088063" y="2492375"/>
          <p14:tracePt t="5361" x="6088063" y="2430463"/>
          <p14:tracePt t="5367" x="6096000" y="2354263"/>
          <p14:tracePt t="5382" x="6111875" y="2239963"/>
          <p14:tracePt t="5400" x="6126163" y="2201863"/>
          <p14:tracePt t="5416" x="6126163" y="2193925"/>
          <p14:tracePt t="5463" x="6134100" y="2193925"/>
          <p14:tracePt t="5471" x="6164263" y="2217738"/>
          <p14:tracePt t="5483" x="6194425" y="2270125"/>
          <p14:tracePt t="5499" x="6240463" y="2339975"/>
          <p14:tracePt t="5516" x="6302375" y="2400300"/>
          <p14:tracePt t="5533" x="6324600" y="2408238"/>
          <p14:tracePt t="5549" x="6340475" y="2416175"/>
          <p14:tracePt t="5631" x="6332538" y="2416175"/>
          <p14:tracePt t="5639" x="6316663" y="2416175"/>
          <p14:tracePt t="5649" x="6308725" y="2408238"/>
          <p14:tracePt t="5666" x="6294438" y="2400300"/>
          <p14:tracePt t="5683" x="6286500" y="2400300"/>
          <p14:tracePt t="5759" x="6294438" y="2400300"/>
          <p14:tracePt t="5767" x="6308725" y="2400300"/>
          <p14:tracePt t="5775" x="6324600" y="2400300"/>
          <p14:tracePt t="5783" x="6346825" y="2384425"/>
          <p14:tracePt t="5799" x="6378575" y="2362200"/>
          <p14:tracePt t="5816" x="6400800" y="2354263"/>
          <p14:tracePt t="5833" x="6408738" y="2346325"/>
          <p14:tracePt t="5849" x="6416675" y="2339975"/>
          <p14:tracePt t="5866" x="6423025" y="2324100"/>
          <p14:tracePt t="5883" x="6430963" y="2316163"/>
          <p14:tracePt t="5900" x="6438900" y="2301875"/>
          <p14:tracePt t="5916" x="6461125" y="2286000"/>
          <p14:tracePt t="5919" x="6477000" y="2278063"/>
          <p14:tracePt t="5933" x="6492875" y="2270125"/>
          <p14:tracePt t="5950" x="6545263" y="2255838"/>
          <p14:tracePt t="5966" x="6575425" y="2239963"/>
          <p14:tracePt t="5983" x="6651625" y="2217738"/>
          <p14:tracePt t="6000" x="6667500" y="2209800"/>
          <p14:tracePt t="6016" x="6675438" y="2201863"/>
          <p14:tracePt t="6033" x="6683375" y="2201863"/>
          <p14:tracePt t="6066" x="6683375" y="2193925"/>
          <p14:tracePt t="6087" x="6683375" y="2187575"/>
          <p14:tracePt t="6103" x="6683375" y="2171700"/>
          <p14:tracePt t="6119" x="6683375" y="2163763"/>
          <p14:tracePt t="6135" x="6683375" y="2149475"/>
          <p14:tracePt t="6151" x="6683375" y="2141538"/>
          <p14:tracePt t="6207" x="6683375" y="2125663"/>
          <p14:tracePt t="6239" x="6683375" y="2117725"/>
          <p14:tracePt t="6249" x="6689725" y="2117725"/>
          <p14:tracePt t="6255" x="6697663" y="2117725"/>
          <p14:tracePt t="6266" x="6705600" y="2117725"/>
          <p14:tracePt t="6283" x="6751638" y="2117725"/>
          <p14:tracePt t="6300" x="6765925" y="2117725"/>
          <p14:tracePt t="6316" x="6789738" y="2125663"/>
          <p14:tracePt t="6333" x="6797675" y="2141538"/>
          <p14:tracePt t="6350" x="6804025" y="2179638"/>
          <p14:tracePt t="6366" x="6804025" y="2187575"/>
          <p14:tracePt t="6383" x="6804025" y="2193925"/>
          <p14:tracePt t="6423" x="6789738" y="2193925"/>
          <p14:tracePt t="6433" x="6773863" y="2193925"/>
          <p14:tracePt t="6439" x="6759575" y="2193925"/>
          <p14:tracePt t="6450" x="6735763" y="2193925"/>
          <p14:tracePt t="6466" x="6705600" y="2193925"/>
          <p14:tracePt t="6483" x="6675438" y="2193925"/>
          <p14:tracePt t="6500" x="6645275" y="2193925"/>
          <p14:tracePt t="6516" x="6621463" y="2193925"/>
          <p14:tracePt t="7127" x="6629400" y="2193925"/>
          <p14:tracePt t="7136" x="6659563" y="2193925"/>
          <p14:tracePt t="7143" x="6683375" y="2193925"/>
          <p14:tracePt t="7152" x="6705600" y="2193925"/>
          <p14:tracePt t="7167" x="6743700" y="2193925"/>
          <p14:tracePt t="7183" x="6773863" y="2193925"/>
          <p14:tracePt t="7200" x="6789738" y="2187575"/>
          <p14:tracePt t="7352" x="6797675" y="2187575"/>
          <p14:tracePt t="7375" x="6804025" y="2187575"/>
          <p14:tracePt t="7383" x="6811963" y="2187575"/>
          <p14:tracePt t="7391" x="6819900" y="2171700"/>
          <p14:tracePt t="7415" x="6827838" y="2171700"/>
          <p14:tracePt t="8319" x="6804025" y="2171700"/>
          <p14:tracePt t="8327" x="6759575" y="2155825"/>
          <p14:tracePt t="8335" x="6713538" y="2141538"/>
          <p14:tracePt t="8350" x="6651625" y="2133600"/>
          <p14:tracePt t="8367" x="6492875" y="2117725"/>
          <p14:tracePt t="8384" x="6400800" y="2095500"/>
          <p14:tracePt t="8401" x="6362700" y="2087563"/>
          <p14:tracePt t="8417" x="6332538" y="2079625"/>
          <p14:tracePt t="8450" x="6316663" y="2073275"/>
          <p14:tracePt t="8467" x="6302375" y="2073275"/>
          <p14:tracePt t="8484" x="6248400" y="2073275"/>
          <p14:tracePt t="8501" x="6134100" y="2117725"/>
          <p14:tracePt t="8518" x="5921375" y="2270125"/>
          <p14:tracePt t="8534" x="5813425" y="2339975"/>
          <p14:tracePt t="8550" x="5807075" y="2354263"/>
          <p14:tracePt t="8567" x="5799138" y="2408238"/>
          <p14:tracePt t="8584" x="5799138" y="2430463"/>
          <p14:tracePt t="8601" x="5807075" y="2430463"/>
          <p14:tracePt t="8711" x="5813425" y="2422525"/>
          <p14:tracePt t="8718" x="5813425" y="2408238"/>
          <p14:tracePt t="8751" x="5829300" y="2392363"/>
          <p14:tracePt t="8759" x="5837238" y="2378075"/>
          <p14:tracePt t="8767" x="5845175" y="2370138"/>
          <p14:tracePt t="8784" x="5889625" y="2308225"/>
          <p14:tracePt t="8801" x="5943600" y="2239963"/>
          <p14:tracePt t="8817" x="6019800" y="2155825"/>
          <p14:tracePt t="8834" x="6088063" y="2073275"/>
          <p14:tracePt t="8851" x="6118225" y="2035175"/>
          <p14:tracePt t="8867" x="6126163" y="2011363"/>
          <p14:tracePt t="8901" x="6134100" y="2003425"/>
          <p14:tracePt t="8951" x="6142038" y="2003425"/>
          <p14:tracePt t="8967" x="6149975" y="2003425"/>
          <p14:tracePt t="8975" x="6164263" y="2003425"/>
          <p14:tracePt t="8984" x="6180138" y="2003425"/>
          <p14:tracePt t="9001" x="6256338" y="2011363"/>
          <p14:tracePt t="9017" x="6316663" y="2019300"/>
          <p14:tracePt t="9034" x="6392863" y="2027238"/>
          <p14:tracePt t="9051" x="6423025" y="2027238"/>
          <p14:tracePt t="9087" x="6430963" y="2027238"/>
          <p14:tracePt t="9101" x="6446838" y="2027238"/>
          <p14:tracePt t="9117" x="6454775" y="1981200"/>
          <p14:tracePt t="9134" x="6469063" y="1927225"/>
          <p14:tracePt t="9150" x="6477000" y="1897063"/>
          <p14:tracePt t="9167" x="6477000" y="1882775"/>
          <p14:tracePt t="9328" x="6477000" y="1874838"/>
          <p14:tracePt t="9335" x="6469063" y="1858963"/>
          <p14:tracePt t="9344" x="6454775" y="1844675"/>
          <p14:tracePt t="9351" x="6438900" y="1836738"/>
          <p14:tracePt t="9367" x="6392863" y="1812925"/>
          <p14:tracePt t="9384" x="6370638" y="1806575"/>
          <p14:tracePt t="9401" x="6346825" y="1798638"/>
          <p14:tracePt t="9419" x="6340475" y="1798638"/>
          <p14:tracePt t="9422" x="6332538" y="1798638"/>
          <p14:tracePt t="9434" x="6324600" y="1790700"/>
          <p14:tracePt t="9451" x="6308725" y="1790700"/>
          <p14:tracePt t="9467" x="6278563" y="1790700"/>
          <p14:tracePt t="9484" x="6226175" y="1844675"/>
          <p14:tracePt t="9501" x="6172200" y="1920875"/>
          <p14:tracePt t="9517" x="6134100" y="1981200"/>
          <p14:tracePt t="9534" x="6103938" y="2087563"/>
          <p14:tracePt t="9551" x="6065838" y="2263775"/>
          <p14:tracePt t="9567" x="6065838" y="2354263"/>
          <p14:tracePt t="9584" x="6065838" y="2438400"/>
          <p14:tracePt t="9601" x="6073775" y="2514600"/>
          <p14:tracePt t="9618" x="6096000" y="2590800"/>
          <p14:tracePt t="9634" x="6111875" y="2628900"/>
          <p14:tracePt t="9651" x="6111875" y="2644775"/>
          <p14:tracePt t="10943" x="6118225" y="2644775"/>
          <p14:tracePt t="10951" x="6126163" y="2644775"/>
          <p14:tracePt t="10959" x="6142038" y="2628900"/>
          <p14:tracePt t="10968" x="6164263" y="2613025"/>
          <p14:tracePt t="10985" x="6218238" y="2568575"/>
          <p14:tracePt t="11001" x="6302375" y="2484438"/>
          <p14:tracePt t="11018" x="6354763" y="2408238"/>
          <p14:tracePt t="11035" x="6416675" y="2339975"/>
          <p14:tracePt t="11051" x="6446838" y="2301875"/>
          <p14:tracePt t="11068" x="6454775" y="2293938"/>
          <p14:tracePt t="11085" x="6461125" y="2278063"/>
          <p14:tracePt t="11119" x="6477000" y="2263775"/>
          <p14:tracePt t="11135" x="6492875" y="2247900"/>
          <p14:tracePt t="11151" x="6499225" y="2239963"/>
          <p14:tracePt t="11168" x="6523038" y="2225675"/>
          <p14:tracePt t="11185" x="6545263" y="2217738"/>
          <p14:tracePt t="11201" x="6561138" y="2201863"/>
          <p14:tracePt t="11235" x="6575425" y="2193925"/>
          <p14:tracePt t="11552" x="6591300" y="2193925"/>
          <p14:tracePt t="11559" x="6599238" y="2193925"/>
          <p14:tracePt t="11569" x="6607175" y="2193925"/>
          <p14:tracePt t="11585" x="6645275" y="2201863"/>
          <p14:tracePt t="11602" x="6705600" y="2217738"/>
          <p14:tracePt t="11618" x="6743700" y="2232025"/>
          <p14:tracePt t="11635" x="6751638" y="2232025"/>
          <p14:tracePt t="11711" x="6759575" y="2232025"/>
          <p14:tracePt t="11815" x="6751638" y="2232025"/>
          <p14:tracePt t="11824" x="6735763" y="2232025"/>
          <p14:tracePt t="11835" x="6705600" y="2217738"/>
          <p14:tracePt t="11853" x="6675438" y="2209800"/>
          <p14:tracePt t="11868" x="6645275" y="2201863"/>
          <p14:tracePt t="11885" x="6607175" y="2193925"/>
          <p14:tracePt t="11902" x="6591300" y="2193925"/>
          <p14:tracePt t="12017" x="6583363" y="2193925"/>
          <p14:tracePt t="14303" x="6575425" y="2193925"/>
          <p14:tracePt t="14311" x="6575425" y="2209800"/>
          <p14:tracePt t="14320" x="6569075" y="2225675"/>
          <p14:tracePt t="14567" x="6569075" y="2232025"/>
          <p14:tracePt t="14575" x="6575425" y="2232025"/>
          <p14:tracePt t="14586" x="6599238" y="2232025"/>
          <p14:tracePt t="14603" x="6651625" y="2232025"/>
          <p14:tracePt t="14619" x="6689725" y="2232025"/>
          <p14:tracePt t="14636" x="6697663" y="2232025"/>
          <p14:tracePt t="14935" x="6705600" y="2232025"/>
          <p14:tracePt t="14975" x="6721475" y="2232025"/>
          <p14:tracePt t="14983" x="6735763" y="2232025"/>
          <p14:tracePt t="14999" x="6751638" y="2232025"/>
          <p14:tracePt t="15007" x="6759575" y="2232025"/>
          <p14:tracePt t="15019" x="6781800" y="2232025"/>
          <p14:tracePt t="15036" x="6819900" y="2232025"/>
          <p14:tracePt t="15053" x="6835775" y="2232025"/>
          <p14:tracePt t="15069" x="6842125" y="2232025"/>
          <p14:tracePt t="15503" x="6850063" y="2232025"/>
          <p14:tracePt t="16071" x="6842125" y="2247900"/>
          <p14:tracePt t="16079" x="6819900" y="2301875"/>
          <p14:tracePt t="16088" x="6789738" y="2370138"/>
          <p14:tracePt t="16103" x="6659563" y="2498725"/>
          <p14:tracePt t="16120" x="6354763" y="2628900"/>
          <p14:tracePt t="16136" x="5897563" y="2759075"/>
          <p14:tracePt t="16153" x="5364163" y="2811463"/>
          <p14:tracePt t="16170" x="4892675" y="2811463"/>
          <p14:tracePt t="16186" x="4511675" y="2759075"/>
          <p14:tracePt t="16203" x="4275138" y="2682875"/>
          <p14:tracePt t="16220" x="4092575" y="2628900"/>
          <p14:tracePt t="16236" x="4016375" y="2598738"/>
          <p14:tracePt t="16253" x="3962400" y="2590800"/>
          <p14:tracePt t="16270" x="3932238" y="2568575"/>
          <p14:tracePt t="16286" x="3908425" y="2544763"/>
          <p14:tracePt t="16303" x="3902075" y="2530475"/>
          <p14:tracePt t="16320" x="3886200" y="2484438"/>
          <p14:tracePt t="16337" x="3886200" y="2416175"/>
          <p14:tracePt t="16353" x="3894138" y="2293938"/>
          <p14:tracePt t="16370" x="3932238" y="2155825"/>
          <p14:tracePt t="16386" x="3978275" y="2027238"/>
          <p14:tracePt t="16403" x="4054475" y="1912938"/>
          <p14:tracePt t="16420" x="4106863" y="1844675"/>
          <p14:tracePt t="16437" x="4168775" y="1806575"/>
          <p14:tracePt t="16453" x="4289425" y="1768475"/>
          <p14:tracePt t="16456" x="4373563" y="1744663"/>
          <p14:tracePt t="16470" x="4602163" y="1714500"/>
          <p14:tracePt t="16487" x="4892675" y="1676400"/>
          <p14:tracePt t="16503" x="5257800" y="1654175"/>
          <p14:tracePt t="16520" x="5630863" y="1654175"/>
          <p14:tracePt t="16537" x="5921375" y="1654175"/>
          <p14:tracePt t="16554" x="6142038" y="1654175"/>
          <p14:tracePt t="16570" x="6264275" y="1654175"/>
          <p14:tracePt t="16587" x="6370638" y="1654175"/>
          <p14:tracePt t="16603" x="6484938" y="1654175"/>
          <p14:tracePt t="16620" x="6645275" y="1676400"/>
          <p14:tracePt t="16637" x="6827838" y="1698625"/>
          <p14:tracePt t="16655" x="7132638" y="1752600"/>
          <p14:tracePt t="16670" x="7315200" y="1768475"/>
          <p14:tracePt t="16687" x="7445375" y="1790700"/>
          <p14:tracePt t="16703" x="7489825" y="1806575"/>
          <p14:tracePt t="16745" x="7497763" y="1806575"/>
          <p14:tracePt t="16754" x="7497763" y="1812925"/>
          <p14:tracePt t="16770" x="7497763" y="1927225"/>
          <p14:tracePt t="16787" x="7497763" y="2087563"/>
          <p14:tracePt t="16803" x="7497763" y="2255838"/>
          <p14:tracePt t="16820" x="7451725" y="2416175"/>
          <p14:tracePt t="16837" x="7391400" y="2536825"/>
          <p14:tracePt t="16855" x="7239000" y="2651125"/>
          <p14:tracePt t="16871" x="7094538" y="2667000"/>
          <p14:tracePt t="16887" x="6926263" y="2674938"/>
          <p14:tracePt t="16903" x="6705600" y="2674938"/>
          <p14:tracePt t="16920" x="6354763" y="2674938"/>
          <p14:tracePt t="16937" x="5959475" y="2674938"/>
          <p14:tracePt t="16953" x="5540375" y="2613025"/>
          <p14:tracePt t="16970" x="5265738" y="2613025"/>
          <p14:tracePt t="16987" x="5021263" y="2613025"/>
          <p14:tracePt t="17003" x="4816475" y="2613025"/>
          <p14:tracePt t="17020" x="4656138" y="2613025"/>
          <p14:tracePt t="17037" x="4511675" y="2613025"/>
          <p14:tracePt t="17055" x="4411663" y="2606675"/>
          <p14:tracePt t="17071" x="4389438" y="2590800"/>
          <p14:tracePt t="17087" x="4381500" y="2590800"/>
          <p14:tracePt t="17104" x="4381500" y="2582863"/>
          <p14:tracePt t="17120" x="4381500" y="2506663"/>
          <p14:tracePt t="17137" x="4381500" y="2378075"/>
          <p14:tracePt t="17154" x="4381500" y="2217738"/>
          <p14:tracePt t="17171" x="4381500" y="2041525"/>
          <p14:tracePt t="17187" x="4419600" y="1905000"/>
          <p14:tracePt t="17204" x="4465638" y="1790700"/>
          <p14:tracePt t="17220" x="4541838" y="1684338"/>
          <p14:tracePt t="17237" x="4656138" y="1616075"/>
          <p14:tracePt t="17255" x="4960938" y="1539875"/>
          <p14:tracePt t="17270" x="5059363" y="1524000"/>
          <p14:tracePt t="17287" x="5502275" y="1501775"/>
          <p14:tracePt t="17304" x="5837238" y="1501775"/>
          <p14:tracePt t="17320" x="6088063" y="1501775"/>
          <p14:tracePt t="17337" x="6308725" y="1501775"/>
          <p14:tracePt t="17354" x="6469063" y="1501775"/>
          <p14:tracePt t="17370" x="6583363" y="1516063"/>
          <p14:tracePt t="17387" x="6659563" y="1539875"/>
          <p14:tracePt t="17404" x="6705600" y="1554163"/>
          <p14:tracePt t="17420" x="6727825" y="1570038"/>
          <p14:tracePt t="17437" x="6773863" y="1600200"/>
          <p14:tracePt t="17455" x="6888163" y="1736725"/>
          <p14:tracePt t="17470" x="6934200" y="1798638"/>
          <p14:tracePt t="17488" x="7094538" y="1989138"/>
          <p14:tracePt t="17504" x="7170738" y="2057400"/>
          <p14:tracePt t="17520" x="7185025" y="2103438"/>
          <p14:tracePt t="17591" x="7178675" y="2141538"/>
          <p14:tracePt t="17599" x="7154863" y="2163763"/>
          <p14:tracePt t="17607" x="7078663" y="2187575"/>
          <p14:tracePt t="17620" x="6994525" y="2239963"/>
          <p14:tracePt t="17637" x="6727825" y="2362200"/>
          <p14:tracePt t="17654" x="6270625" y="2514600"/>
          <p14:tracePt t="17670" x="5654675" y="2674938"/>
          <p14:tracePt t="17687" x="5394325" y="2682875"/>
          <p14:tracePt t="17703" x="5249863" y="2682875"/>
          <p14:tracePt t="17720" x="5173663" y="2659063"/>
          <p14:tracePt t="17736" x="5135563" y="2636838"/>
          <p14:tracePt t="17754" x="5105400" y="2606675"/>
          <p14:tracePt t="17770" x="5075238" y="2568575"/>
          <p14:tracePt t="17787" x="4999038" y="2506663"/>
          <p14:tracePt t="17803" x="4937125" y="2476500"/>
          <p14:tracePt t="17820" x="4884738" y="2468563"/>
          <p14:tracePt t="17837" x="4822825" y="2454275"/>
          <p14:tracePt t="17854" x="4770438" y="2454275"/>
          <p14:tracePt t="17870" x="4740275" y="2454275"/>
          <p14:tracePt t="17887" x="4740275" y="2460625"/>
          <p14:tracePt t="17903" x="4732338" y="2460625"/>
          <p14:tracePt t="18071" x="4732338" y="2468563"/>
          <p14:tracePt t="18079" x="4732338" y="2492375"/>
          <p14:tracePt t="18088" x="4732338" y="2552700"/>
          <p14:tracePt t="18104" x="4648200" y="2911475"/>
          <p14:tracePt t="18121" x="4541838" y="3398838"/>
          <p14:tracePt t="18137" x="4427538" y="3848100"/>
          <p14:tracePt t="18154" x="4351338" y="4106863"/>
          <p14:tracePt t="18171" x="4327525" y="4183063"/>
          <p14:tracePt t="18239" x="4327525" y="4152900"/>
          <p14:tracePt t="18247" x="4327525" y="4068763"/>
          <p14:tracePt t="18256" x="4327525" y="3992563"/>
          <p14:tracePt t="18270" x="4313238" y="3825875"/>
          <p14:tracePt t="18287" x="4297363" y="3673475"/>
          <p14:tracePt t="18304" x="4275138" y="3573463"/>
          <p14:tracePt t="18321" x="4267200" y="3513138"/>
          <p14:tracePt t="18337" x="4267200" y="3505200"/>
          <p14:tracePt t="18392" x="4259263" y="3497263"/>
          <p14:tracePt t="18471" x="4259263" y="3489325"/>
          <p14:tracePt t="18479" x="4259263" y="3467100"/>
          <p14:tracePt t="18487" x="4259263" y="3444875"/>
          <p14:tracePt t="18504" x="4259263" y="3413125"/>
          <p14:tracePt t="18551" x="4251325" y="3406775"/>
          <p14:tracePt t="18567" x="4244975" y="3406775"/>
          <p14:tracePt t="18575" x="4229100" y="3413125"/>
          <p14:tracePt t="18587" x="4221163" y="3436938"/>
          <p14:tracePt t="18604" x="4175125" y="3521075"/>
          <p14:tracePt t="18621" x="4130675" y="3603625"/>
          <p14:tracePt t="18637" x="4122738" y="3619500"/>
          <p14:tracePt t="18694" x="4137025" y="3619500"/>
          <p14:tracePt t="18702" x="4168775" y="3611563"/>
          <p14:tracePt t="18710" x="4191000" y="3611563"/>
          <p14:tracePt t="18720" x="4206875" y="3603625"/>
          <p14:tracePt t="18737" x="4221163" y="3603625"/>
          <p14:tracePt t="19264" x="4289425" y="3597275"/>
          <p14:tracePt t="19271" x="4533900" y="3489325"/>
          <p14:tracePt t="19280" x="4930775" y="3322638"/>
          <p14:tracePt t="19287" x="5257800" y="3162300"/>
          <p14:tracePt t="19304" x="5600700" y="2971800"/>
          <p14:tracePt t="19321" x="5791200" y="2841625"/>
          <p14:tracePt t="19338" x="5875338" y="2765425"/>
          <p14:tracePt t="19355" x="5897563" y="2727325"/>
          <p14:tracePt t="19371" x="5897563" y="2644775"/>
          <p14:tracePt t="19388" x="5897563" y="2522538"/>
          <p14:tracePt t="19404" x="5913438" y="2378075"/>
          <p14:tracePt t="19421" x="5951538" y="2263775"/>
          <p14:tracePt t="19438" x="6042025" y="2111375"/>
          <p14:tracePt t="19454" x="6111875" y="2041525"/>
          <p14:tracePt t="19471" x="6202363" y="1997075"/>
          <p14:tracePt t="19488" x="6248400" y="1981200"/>
          <p14:tracePt t="19504" x="6286500" y="1973263"/>
          <p14:tracePt t="19521" x="6294438" y="1965325"/>
          <p14:tracePt t="19694" x="6294438" y="1989138"/>
          <p14:tracePt t="19702" x="6286500" y="2035175"/>
          <p14:tracePt t="19710" x="6270625" y="2103438"/>
          <p14:tracePt t="19721" x="6248400" y="2179638"/>
          <p14:tracePt t="19737" x="6218238" y="2278063"/>
          <p14:tracePt t="19754" x="6202363" y="2332038"/>
          <p14:tracePt t="20000" x="6202363" y="2324100"/>
          <p14:tracePt t="20007" x="6194425" y="2324100"/>
          <p14:tracePt t="20015" x="6156325" y="2332038"/>
          <p14:tracePt t="20023" x="6126163" y="2430463"/>
          <p14:tracePt t="20038" x="5981700" y="2713038"/>
          <p14:tracePt t="20056" x="5768975" y="3040063"/>
          <p14:tracePt t="20071" x="5546725" y="3306763"/>
          <p14:tracePt t="20088" x="5387975" y="3482975"/>
          <p14:tracePt t="20105" x="5241925" y="3649663"/>
          <p14:tracePt t="20121" x="5121275" y="3771900"/>
          <p14:tracePt t="20138" x="5037138" y="3848100"/>
          <p14:tracePt t="20155" x="5006975" y="3870325"/>
          <p14:tracePt t="20360" x="5013325" y="3856038"/>
          <p14:tracePt t="20369" x="5037138" y="3825875"/>
          <p14:tracePt t="20375" x="5059363" y="3763963"/>
          <p14:tracePt t="20388" x="5089525" y="3711575"/>
          <p14:tracePt t="20405" x="5127625" y="3635375"/>
          <p14:tracePt t="20422" x="5181600" y="3535363"/>
          <p14:tracePt t="20438" x="5189538" y="3521075"/>
          <p14:tracePt t="20455" x="5197475" y="3521075"/>
          <p14:tracePt t="20527" x="5197475" y="3543300"/>
          <p14:tracePt t="20535" x="5197475" y="3581400"/>
          <p14:tracePt t="20543" x="5197475" y="3635375"/>
          <p14:tracePt t="20555" x="5197475" y="3687763"/>
          <p14:tracePt t="20571" x="5197475" y="3711575"/>
          <p14:tracePt t="20588" x="5197475" y="3725863"/>
          <p14:tracePt t="20767" x="5189538" y="3733800"/>
          <p14:tracePt t="20799" x="5181600" y="3733800"/>
          <p14:tracePt t="20806" x="5181600" y="3741738"/>
          <p14:tracePt t="20814" x="5173663" y="3741738"/>
          <p14:tracePt t="20822" x="5173663" y="3749675"/>
          <p14:tracePt t="21175" x="5173663" y="3733800"/>
          <p14:tracePt t="21183" x="5241925" y="3687763"/>
          <p14:tracePt t="21191" x="5349875" y="3603625"/>
          <p14:tracePt t="21205" x="5508625" y="3497263"/>
          <p14:tracePt t="21222" x="5921375" y="3124200"/>
          <p14:tracePt t="21238" x="6003925" y="3025775"/>
          <p14:tracePt t="21256" x="6118225" y="2835275"/>
          <p14:tracePt t="21272" x="6156325" y="2720975"/>
          <p14:tracePt t="21288" x="6172200" y="2620963"/>
          <p14:tracePt t="21305" x="6194425" y="2492375"/>
          <p14:tracePt t="21322" x="6202363" y="2416175"/>
          <p14:tracePt t="21338" x="6240463" y="2339975"/>
          <p14:tracePt t="21355" x="6256338" y="2301875"/>
          <p14:tracePt t="21372" x="6270625" y="2270125"/>
          <p14:tracePt t="21388" x="6286500" y="2255838"/>
          <p14:tracePt t="21405" x="6316663" y="2225675"/>
          <p14:tracePt t="21422" x="6362700" y="2193925"/>
          <p14:tracePt t="21438" x="6400800" y="2179638"/>
          <p14:tracePt t="21455" x="6454775" y="2163763"/>
          <p14:tracePt t="21472" x="6499225" y="2141538"/>
          <p14:tracePt t="21488" x="6523038" y="2133600"/>
          <p14:tracePt t="21505" x="6545263" y="2117725"/>
          <p14:tracePt t="21567" x="6553200" y="2117725"/>
          <p14:tracePt t="21583" x="6561138" y="2117725"/>
          <p14:tracePt t="21591" x="6569075" y="2117725"/>
          <p14:tracePt t="21599" x="6575425" y="2117725"/>
          <p14:tracePt t="21607" x="6583363" y="2117725"/>
          <p14:tracePt t="21622" x="6591300" y="2117725"/>
          <p14:tracePt t="21655" x="6599238" y="2117725"/>
          <p14:tracePt t="21855" x="6599238" y="2095500"/>
          <p14:tracePt t="21863" x="6599238" y="2079625"/>
          <p14:tracePt t="21872" x="6583363" y="2057400"/>
          <p14:tracePt t="21888" x="6553200" y="2019300"/>
          <p14:tracePt t="21905" x="6515100" y="1989138"/>
          <p14:tracePt t="21922" x="6492875" y="1973263"/>
          <p14:tracePt t="21939" x="6469063" y="1965325"/>
          <p14:tracePt t="21972" x="6461125" y="1965325"/>
          <p14:tracePt t="21989" x="6454775" y="1965325"/>
          <p14:tracePt t="22005" x="6446838" y="1965325"/>
          <p14:tracePt t="22024" x="6430963" y="1965325"/>
          <p14:tracePt t="22047" x="6423025" y="1965325"/>
          <p14:tracePt t="22055" x="6400800" y="1973263"/>
          <p14:tracePt t="22072" x="6362700" y="2041525"/>
          <p14:tracePt t="22089" x="6294438" y="2133600"/>
          <p14:tracePt t="22105" x="6232525" y="2270125"/>
          <p14:tracePt t="22122" x="6194425" y="2408238"/>
          <p14:tracePt t="22139" x="6164263" y="2574925"/>
          <p14:tracePt t="22155" x="6156325" y="2689225"/>
          <p14:tracePt t="22172" x="6156325" y="2773363"/>
          <p14:tracePt t="22190" x="6156325" y="2797175"/>
          <p14:tracePt t="22207" x="6156325" y="2803525"/>
          <p14:tracePt t="22222" x="6149975" y="2819400"/>
          <p14:tracePt t="22239" x="6126163" y="2849563"/>
          <p14:tracePt t="22255" x="6088063" y="2917825"/>
          <p14:tracePt t="22272" x="6019800" y="3040063"/>
          <p14:tracePt t="22289" x="5943600" y="3184525"/>
          <p14:tracePt t="22305" x="5859463" y="3344863"/>
          <p14:tracePt t="22322" x="5799138" y="3475038"/>
          <p14:tracePt t="22339" x="5753100" y="3565525"/>
          <p14:tracePt t="22355" x="5730875" y="3597275"/>
          <p14:tracePt t="22372" x="5722938" y="3611563"/>
          <p14:tracePt t="22389" x="5722938" y="3619500"/>
          <p14:tracePt t="22439" x="5715000" y="3619500"/>
          <p14:tracePt t="22447" x="5692775" y="3603625"/>
          <p14:tracePt t="22455" x="5692775" y="3581400"/>
          <p14:tracePt t="22472" x="5654675" y="3513138"/>
          <p14:tracePt t="22489" x="5616575" y="3429000"/>
          <p14:tracePt t="22506" x="5592763" y="3390900"/>
          <p14:tracePt t="22522" x="5584825" y="3375025"/>
          <p14:tracePt t="22647" x="5578475" y="3390900"/>
          <p14:tracePt t="22655" x="5554663" y="3429000"/>
          <p14:tracePt t="22664" x="5532438" y="3505200"/>
          <p14:tracePt t="22672" x="5502275" y="3559175"/>
          <p14:tracePt t="22689" x="5470525" y="3641725"/>
          <p14:tracePt t="22705" x="5464175" y="3649663"/>
          <p14:tracePt t="22739" x="5470525" y="3649663"/>
          <p14:tracePt t="22755" x="5546725" y="3597275"/>
          <p14:tracePt t="22772" x="5630863" y="3429000"/>
          <p14:tracePt t="22789" x="5692775" y="3268663"/>
          <p14:tracePt t="22806" x="5722938" y="3101975"/>
          <p14:tracePt t="22823" x="5730875" y="3048000"/>
          <p14:tracePt t="22841" x="5730875" y="3017838"/>
          <p14:tracePt t="22911" x="5730875" y="3040063"/>
          <p14:tracePt t="22919" x="5730875" y="3116263"/>
          <p14:tracePt t="22927" x="5715000" y="3216275"/>
          <p14:tracePt t="22939" x="5707063" y="3330575"/>
          <p14:tracePt t="22956" x="5707063" y="3573463"/>
          <p14:tracePt t="22973" x="5707063" y="3756025"/>
          <p14:tracePt t="22989" x="5707063" y="3810000"/>
          <p14:tracePt t="23056" x="5699125" y="3810000"/>
          <p14:tracePt t="23063" x="5692775" y="3794125"/>
          <p14:tracePt t="23072" x="5692775" y="3779838"/>
          <p14:tracePt t="23089" x="5684838" y="3749675"/>
          <p14:tracePt t="23106" x="5684838" y="3717925"/>
          <p14:tracePt t="23280" x="5692775" y="3717925"/>
          <p14:tracePt t="23287" x="5707063" y="3717925"/>
          <p14:tracePt t="23295" x="5745163" y="3717925"/>
          <p14:tracePt t="23306" x="5783263" y="3717925"/>
          <p14:tracePt t="23322" x="5935663" y="3641725"/>
          <p14:tracePt t="23339" x="6065838" y="3559175"/>
          <p14:tracePt t="23356" x="6149975" y="3505200"/>
          <p14:tracePt t="23373" x="6188075" y="3482975"/>
          <p14:tracePt t="23423" x="6194425" y="3482975"/>
          <p14:tracePt t="23431" x="6202363" y="3475038"/>
          <p14:tracePt t="23439" x="6210300" y="3467100"/>
          <p14:tracePt t="23456" x="6248400" y="3459163"/>
          <p14:tracePt t="23473" x="6294438" y="3459163"/>
          <p14:tracePt t="23489" x="6378575" y="3459163"/>
          <p14:tracePt t="23506" x="6430963" y="3444875"/>
          <p14:tracePt t="23523" x="6446838" y="3436938"/>
          <p14:tracePt t="23591" x="6454775" y="3429000"/>
          <p14:tracePt t="23615" x="6454775" y="3421063"/>
          <p14:tracePt t="23631" x="6461125" y="3413125"/>
          <p14:tracePt t="23673" x="6469063" y="3413125"/>
          <p14:tracePt t="23680" x="6469063" y="3406775"/>
          <p14:tracePt t="23695" x="6477000" y="3398838"/>
          <p14:tracePt t="23711" x="6484938" y="3382963"/>
          <p14:tracePt t="23722" x="6492875" y="3382963"/>
          <p14:tracePt t="23739" x="6515100" y="3352800"/>
          <p14:tracePt t="23756" x="6530975" y="3330575"/>
          <p14:tracePt t="23773" x="6553200" y="3292475"/>
          <p14:tracePt t="23790" x="6583363" y="3216275"/>
          <p14:tracePt t="23806" x="6591300" y="3170238"/>
          <p14:tracePt t="23823" x="6591300" y="3132138"/>
          <p14:tracePt t="23839" x="6591300" y="3094038"/>
          <p14:tracePt t="23856" x="6537325" y="3063875"/>
          <p14:tracePt t="23873" x="6507163" y="3048000"/>
          <p14:tracePt t="23889" x="6477000" y="3040063"/>
          <p14:tracePt t="23906" x="6438900" y="3040063"/>
          <p14:tracePt t="23923" x="6378575" y="3063875"/>
          <p14:tracePt t="23939" x="6302375" y="3170238"/>
          <p14:tracePt t="23956" x="6240463" y="3298825"/>
          <p14:tracePt t="23973" x="6218238" y="3444875"/>
          <p14:tracePt t="23989" x="6210300" y="3527425"/>
          <p14:tracePt t="23992" x="6210300" y="3551238"/>
          <p14:tracePt t="24006" x="6210300" y="3573463"/>
          <p14:tracePt t="24023" x="6226175" y="3597275"/>
          <p14:tracePt t="24039" x="6256338" y="3611563"/>
          <p14:tracePt t="24056" x="6286500" y="3611563"/>
          <p14:tracePt t="24073" x="6340475" y="3573463"/>
          <p14:tracePt t="24089" x="6384925" y="3482975"/>
          <p14:tracePt t="24106" x="6392863" y="3398838"/>
          <p14:tracePt t="24123" x="6392863" y="3314700"/>
          <p14:tracePt t="24139" x="6384925" y="3238500"/>
          <p14:tracePt t="24156" x="6346825" y="3154363"/>
          <p14:tracePt t="24173" x="6316663" y="3116263"/>
          <p14:tracePt t="24190" x="6302375" y="3078163"/>
          <p14:tracePt t="24206" x="6294438" y="3063875"/>
          <p14:tracePt t="24223" x="6332538" y="2941638"/>
          <p14:tracePt t="24239" x="6430963" y="2781300"/>
          <p14:tracePt t="24256" x="6537325" y="2606675"/>
          <p14:tracePt t="24273" x="6629400" y="2446338"/>
          <p14:tracePt t="24289" x="6713538" y="2308225"/>
          <p14:tracePt t="24306" x="6751638" y="2193925"/>
          <p14:tracePt t="24323" x="6773863" y="2117725"/>
          <p14:tracePt t="24339" x="6781800" y="2073275"/>
          <p14:tracePt t="24356" x="6781800" y="2057400"/>
          <p14:tracePt t="24373" x="6781800" y="2049463"/>
          <p14:tracePt t="24576" x="6781800" y="2057400"/>
          <p14:tracePt t="24585" x="6781800" y="2095500"/>
          <p14:tracePt t="24591" x="6773863" y="2141538"/>
          <p14:tracePt t="24606" x="6765925" y="2201863"/>
          <p14:tracePt t="24623" x="6727825" y="2332038"/>
          <p14:tracePt t="24640" x="6721475" y="2346325"/>
          <p14:tracePt t="27919" x="6721475" y="2354263"/>
          <p14:tracePt t="27929" x="6743700" y="2362200"/>
          <p14:tracePt t="27935" x="6773863" y="2362200"/>
          <p14:tracePt t="27943" x="6804025" y="2378075"/>
          <p14:tracePt t="27957" x="6858000" y="2384425"/>
          <p14:tracePt t="27974" x="7094538" y="2430463"/>
          <p14:tracePt t="27991" x="7239000" y="2454275"/>
          <p14:tracePt t="28008" x="7369175" y="2476500"/>
          <p14:tracePt t="28024" x="7505700" y="2506663"/>
          <p14:tracePt t="28041" x="7543800" y="2522538"/>
          <p14:tracePt t="28057" x="7559675" y="2522538"/>
          <p14:tracePt t="28097" x="7566025" y="2530475"/>
          <p14:tracePt t="28108" x="7589838" y="2536825"/>
          <p14:tracePt t="28124" x="7635875" y="2544763"/>
          <p14:tracePt t="28141" x="7756525" y="2598738"/>
          <p14:tracePt t="28159" x="7947025" y="2689225"/>
          <p14:tracePt t="28174" x="7978775" y="2713038"/>
          <p14:tracePt t="28191" x="8039100" y="2811463"/>
          <p14:tracePt t="28208" x="8047038" y="2879725"/>
          <p14:tracePt t="28224" x="8047038" y="2941638"/>
          <p14:tracePt t="28241" x="8047038" y="2994025"/>
          <p14:tracePt t="28258" x="8031163" y="3017838"/>
          <p14:tracePt t="28274" x="8016875" y="3040063"/>
          <p14:tracePt t="28291" x="7993063" y="3078163"/>
          <p14:tracePt t="28308" x="7962900" y="3146425"/>
          <p14:tracePt t="28324" x="7924800" y="3260725"/>
          <p14:tracePt t="28341" x="7886700" y="3352800"/>
          <p14:tracePt t="28359" x="7870825" y="3406775"/>
          <p14:tracePt t="28975" x="7856538" y="3406775"/>
          <p14:tracePt t="28983" x="7826375" y="3406775"/>
          <p14:tracePt t="28991" x="7794625" y="3406775"/>
          <p14:tracePt t="29008" x="7658100" y="3406775"/>
          <p14:tracePt t="29025" x="7505700" y="3406775"/>
          <p14:tracePt t="29041" x="7315200" y="3406775"/>
          <p14:tracePt t="29058" x="7132638" y="3406775"/>
          <p14:tracePt t="29075" x="6950075" y="3390900"/>
          <p14:tracePt t="29092" x="6804025" y="3368675"/>
          <p14:tracePt t="29108" x="6659563" y="3344863"/>
          <p14:tracePt t="29125" x="6523038" y="3344863"/>
          <p14:tracePt t="29141" x="6354763" y="3344863"/>
          <p14:tracePt t="29158" x="6096000" y="3344863"/>
          <p14:tracePt t="29174" x="5935663" y="3344863"/>
          <p14:tracePt t="29191" x="5768975" y="3344863"/>
          <p14:tracePt t="29208" x="5622925" y="3344863"/>
          <p14:tracePt t="29225" x="5524500" y="3344863"/>
          <p14:tracePt t="29241" x="5432425" y="3336925"/>
          <p14:tracePt t="29258" x="5394325" y="3330575"/>
          <p14:tracePt t="29275" x="5372100" y="3322638"/>
          <p14:tracePt t="29327" x="5364163" y="3322638"/>
          <p14:tracePt t="29335" x="5356225" y="3322638"/>
          <p14:tracePt t="29343" x="5349875" y="3314700"/>
          <p14:tracePt t="29358" x="5341938" y="3314700"/>
          <p14:tracePt t="29374" x="5235575" y="3314700"/>
          <p14:tracePt t="29391" x="5121275" y="3314700"/>
          <p14:tracePt t="29408" x="5021263" y="3322638"/>
          <p14:tracePt t="29425" x="4906963" y="3336925"/>
          <p14:tracePt t="29441" x="4816475" y="3352800"/>
          <p14:tracePt t="29458" x="4778375" y="3360738"/>
          <p14:tracePt t="29567" x="4770438" y="3352800"/>
          <p14:tracePt t="29583" x="4770438" y="3336925"/>
          <p14:tracePt t="29591" x="4778375" y="3322638"/>
          <p14:tracePt t="29599" x="4792663" y="3298825"/>
          <p14:tracePt t="29608" x="4816475" y="3276600"/>
          <p14:tracePt t="29625" x="4892675" y="3230563"/>
          <p14:tracePt t="29641" x="5059363" y="3222625"/>
          <p14:tracePt t="29658" x="5280025" y="3222625"/>
          <p14:tracePt t="29675" x="5546725" y="3284538"/>
          <p14:tracePt t="29691" x="5730875" y="3382963"/>
          <p14:tracePt t="29708" x="5875338" y="3527425"/>
          <p14:tracePt t="29725" x="5959475" y="3725863"/>
          <p14:tracePt t="29742" x="5997575" y="3954463"/>
          <p14:tracePt t="29758" x="5981700" y="4122738"/>
          <p14:tracePt t="29775" x="5813425" y="4289425"/>
          <p14:tracePt t="29792" x="5668963" y="4321175"/>
          <p14:tracePt t="29808" x="5478463" y="4275138"/>
          <p14:tracePt t="29825" x="5151438" y="4060825"/>
          <p14:tracePt t="29842" x="4816475" y="3733800"/>
          <p14:tracePt t="29858" x="4664075" y="3489325"/>
          <p14:tracePt t="29875" x="4618038" y="3322638"/>
          <p14:tracePt t="29892" x="4610100" y="3162300"/>
          <p14:tracePt t="29908" x="4670425" y="3009900"/>
          <p14:tracePt t="29925" x="4854575" y="2895600"/>
          <p14:tracePt t="29942" x="5189538" y="2841625"/>
          <p14:tracePt t="29958" x="5280025" y="2841625"/>
          <p14:tracePt t="29975" x="5418138" y="2917825"/>
          <p14:tracePt t="29992" x="5448300" y="3055938"/>
          <p14:tracePt t="30008" x="5448300" y="3268663"/>
          <p14:tracePt t="30025" x="5410200" y="3521075"/>
          <p14:tracePt t="30042" x="5280025" y="3717925"/>
          <p14:tracePt t="30058" x="5181600" y="3779838"/>
          <p14:tracePt t="30075" x="5083175" y="3787775"/>
          <p14:tracePt t="30092" x="4999038" y="3679825"/>
          <p14:tracePt t="30108" x="4968875" y="3527425"/>
          <p14:tracePt t="30125" x="4968875" y="3360738"/>
          <p14:tracePt t="30142" x="5045075" y="3063875"/>
          <p14:tracePt t="30158" x="5105400" y="3001963"/>
          <p14:tracePt t="30175" x="5318125" y="2911475"/>
          <p14:tracePt t="30192" x="5372100" y="2911475"/>
          <p14:tracePt t="30208" x="5380038" y="2911475"/>
          <p14:tracePt t="30225" x="5380038" y="3040063"/>
          <p14:tracePt t="30242" x="5349875" y="3238500"/>
          <p14:tracePt t="30258" x="5203825" y="3475038"/>
          <p14:tracePt t="30275" x="5059363" y="3627438"/>
          <p14:tracePt t="30293" x="4945063" y="3665538"/>
          <p14:tracePt t="30308" x="4854575" y="3665538"/>
          <p14:tracePt t="30325" x="4800600" y="3649663"/>
          <p14:tracePt t="30342" x="4800600" y="3635375"/>
          <p14:tracePt t="30358" x="4800600" y="3611563"/>
          <p14:tracePt t="30375" x="4800600" y="3581400"/>
          <p14:tracePt t="30392" x="4816475" y="3551238"/>
          <p14:tracePt t="30408" x="4830763" y="3521075"/>
          <p14:tracePt t="30425" x="4846638" y="3505200"/>
          <p14:tracePt t="30442" x="4868863" y="3497263"/>
          <p14:tracePt t="30475" x="4876800" y="3489325"/>
          <p14:tracePt t="30520" x="4876800" y="3475038"/>
          <p14:tracePt t="30527" x="4876800" y="3459163"/>
          <p14:tracePt t="30536" x="4876800" y="3444875"/>
          <p14:tracePt t="30543" x="4868863" y="3444875"/>
          <p14:tracePt t="30560" x="4868863" y="3436938"/>
          <p14:tracePt t="30575" x="4868863" y="3429000"/>
          <p14:tracePt t="30592" x="4868863" y="3421063"/>
          <p14:tracePt t="30615" x="4884738" y="3406775"/>
          <p14:tracePt t="30625" x="4930775" y="3398838"/>
          <p14:tracePt t="30642" x="5013325" y="3390900"/>
          <p14:tracePt t="30659" x="5075238" y="3360738"/>
          <p14:tracePt t="30675" x="5097463" y="3352800"/>
          <p14:tracePt t="30691" x="5105400" y="3336925"/>
          <p14:tracePt t="30725" x="5105400" y="3306763"/>
          <p14:tracePt t="30742" x="5089525" y="3298825"/>
          <p14:tracePt t="30863" x="5083175" y="3292475"/>
          <p14:tracePt t="31175" x="5083175" y="3276600"/>
          <p14:tracePt t="31185" x="5121275" y="3268663"/>
          <p14:tracePt t="31193" x="5173663" y="3260725"/>
          <p14:tracePt t="31209" x="5364163" y="3260725"/>
          <p14:tracePt t="31225" x="5562600" y="3260725"/>
          <p14:tracePt t="31242" x="5684838" y="3260725"/>
          <p14:tracePt t="31259" x="5715000" y="3260725"/>
          <p14:tracePt t="31599" x="5722938" y="3260725"/>
          <p14:tracePt t="31775" x="5761038" y="3260725"/>
          <p14:tracePt t="31783" x="5837238" y="3268663"/>
          <p14:tracePt t="31792" x="5973763" y="3276600"/>
          <p14:tracePt t="31809" x="6332538" y="3336925"/>
          <p14:tracePt t="31825" x="6743700" y="3398838"/>
          <p14:tracePt t="31842" x="7040563" y="3459163"/>
          <p14:tracePt t="31859" x="7178675" y="3489325"/>
          <p14:tracePt t="31876" x="7200900" y="3497263"/>
          <p14:tracePt t="32031" x="7208838" y="3497263"/>
          <p14:tracePt t="32239" x="7216775" y="3489325"/>
          <p14:tracePt t="32247" x="7216775" y="3482975"/>
          <p14:tracePt t="32263" x="7216775" y="3467100"/>
          <p14:tracePt t="32276" x="7216775" y="3459163"/>
          <p14:tracePt t="32292" x="7216775" y="3436938"/>
          <p14:tracePt t="32309" x="7216775" y="3406775"/>
          <p14:tracePt t="32326" x="7216775" y="3368675"/>
          <p14:tracePt t="32342" x="7216775" y="3344863"/>
          <p14:tracePt t="32479" x="7208838" y="3360738"/>
          <p14:tracePt t="32487" x="7170738" y="3406775"/>
          <p14:tracePt t="32495" x="7154863" y="3421063"/>
          <p14:tracePt t="32509" x="7132638" y="3451225"/>
          <p14:tracePt t="32527" x="6980238" y="3543300"/>
          <p14:tracePt t="32543" x="6880225" y="3581400"/>
          <p14:tracePt t="32559" x="6765925" y="3589338"/>
          <p14:tracePt t="32576" x="6607175" y="3597275"/>
          <p14:tracePt t="32592" x="6446838" y="3597275"/>
          <p14:tracePt t="32609" x="6264275" y="3597275"/>
          <p14:tracePt t="32626" x="6088063" y="3597275"/>
          <p14:tracePt t="32643" x="5921375" y="3597275"/>
          <p14:tracePt t="32659" x="5775325" y="3619500"/>
          <p14:tracePt t="32676" x="5684838" y="3619500"/>
          <p14:tracePt t="32692" x="5654675" y="3619500"/>
          <p14:tracePt t="32726" x="5646738" y="3619500"/>
          <p14:tracePt t="32742" x="5622925" y="3619500"/>
          <p14:tracePt t="32759" x="5592763" y="3619500"/>
          <p14:tracePt t="32776" x="5540375" y="3619500"/>
          <p14:tracePt t="32793" x="5486400" y="3619500"/>
          <p14:tracePt t="32809" x="5426075" y="3619500"/>
          <p14:tracePt t="32826" x="5372100" y="3619500"/>
          <p14:tracePt t="32843" x="5334000" y="3619500"/>
          <p14:tracePt t="32859" x="5318125" y="3619500"/>
          <p14:tracePt t="32876" x="5295900" y="3619500"/>
          <p14:tracePt t="32893" x="5287963" y="3619500"/>
          <p14:tracePt t="32910" x="5280025" y="3627438"/>
          <p14:tracePt t="32942" x="5265738" y="3627438"/>
          <p14:tracePt t="32959" x="5257800" y="3635375"/>
          <p14:tracePt t="32976" x="5235575" y="3641725"/>
          <p14:tracePt t="32993" x="5219700" y="3649663"/>
          <p14:tracePt t="33009" x="5211763" y="3649663"/>
          <p14:tracePt t="33071" x="5203825" y="3649663"/>
          <p14:tracePt t="33119" x="5197475" y="3649663"/>
          <p14:tracePt t="33135" x="5189538" y="3657600"/>
          <p14:tracePt t="33303" x="5203825" y="3665538"/>
          <p14:tracePt t="33311" x="5235575" y="3665538"/>
          <p14:tracePt t="33319" x="5280025" y="3665538"/>
          <p14:tracePt t="33328" x="5356225" y="3665538"/>
          <p14:tracePt t="33343" x="5508625" y="3665538"/>
          <p14:tracePt t="33359" x="5654675" y="3665538"/>
          <p14:tracePt t="33377" x="5745163" y="3665538"/>
          <p14:tracePt t="33393" x="5775325" y="3665538"/>
          <p14:tracePt t="33487" x="5791200" y="3665538"/>
          <p14:tracePt t="33495" x="5799138" y="3665538"/>
          <p14:tracePt t="33503" x="5813425" y="3665538"/>
          <p14:tracePt t="33511" x="5829300" y="3665538"/>
          <p14:tracePt t="33526" x="5875338" y="3665538"/>
          <p14:tracePt t="33543" x="5935663" y="3665538"/>
          <p14:tracePt t="33560" x="5997575" y="3665538"/>
          <p14:tracePt t="33577" x="6080125" y="3665538"/>
          <p14:tracePt t="33593" x="6180138" y="3665538"/>
          <p14:tracePt t="33610" x="6264275" y="3665538"/>
          <p14:tracePt t="33626" x="6346825" y="3665538"/>
          <p14:tracePt t="33643" x="6416675" y="3673475"/>
          <p14:tracePt t="33660" x="6484938" y="3687763"/>
          <p14:tracePt t="33676" x="6575425" y="3703638"/>
          <p14:tracePt t="33693" x="6667500" y="3717925"/>
          <p14:tracePt t="33710" x="6827838" y="3741738"/>
          <p14:tracePt t="33726" x="6888163" y="3749675"/>
          <p14:tracePt t="33742" x="6994525" y="3756025"/>
          <p14:tracePt t="33759" x="7048500" y="3763963"/>
          <p14:tracePt t="33776" x="7078663" y="3763963"/>
          <p14:tracePt t="33793" x="7102475" y="3763963"/>
          <p14:tracePt t="33810" x="7116763" y="3763963"/>
          <p14:tracePt t="33826" x="7124700" y="3763963"/>
          <p14:tracePt t="33871" x="7132638" y="3763963"/>
          <p14:tracePt t="33896" x="7140575" y="3763963"/>
          <p14:tracePt t="33903" x="7146925" y="3763963"/>
          <p14:tracePt t="33911" x="7154863" y="3763963"/>
          <p14:tracePt t="33926" x="7170738" y="3763963"/>
          <p14:tracePt t="33943" x="7192963" y="3763963"/>
          <p14:tracePt t="33960" x="7208838" y="3756025"/>
          <p14:tracePt t="33993" x="7216775" y="3749675"/>
          <p14:tracePt t="34313" x="7208838" y="3749675"/>
          <p14:tracePt t="34319" x="7170738" y="3749675"/>
          <p14:tracePt t="34328" x="7094538" y="3749675"/>
          <p14:tracePt t="34343" x="6873875" y="3794125"/>
          <p14:tracePt t="34360" x="6392863" y="3863975"/>
          <p14:tracePt t="34377" x="5813425" y="3870325"/>
          <p14:tracePt t="34393" x="5189538" y="3870325"/>
          <p14:tracePt t="34410" x="4640263" y="3832225"/>
          <p14:tracePt t="34427" x="4397375" y="3733800"/>
          <p14:tracePt t="34443" x="4305300" y="3679825"/>
          <p14:tracePt t="34460" x="4283075" y="3649663"/>
          <p14:tracePt t="34477" x="4289425" y="3627438"/>
          <p14:tracePt t="34493" x="4313238" y="3581400"/>
          <p14:tracePt t="34510" x="4343400" y="3535363"/>
          <p14:tracePt t="34526" x="4359275" y="3513138"/>
          <p14:tracePt t="34543" x="4419600" y="3467100"/>
          <p14:tracePt t="34560" x="4511675" y="3429000"/>
          <p14:tracePt t="34577" x="4587875" y="3398838"/>
          <p14:tracePt t="34593" x="4708525" y="3344863"/>
          <p14:tracePt t="34610" x="4830763" y="3298825"/>
          <p14:tracePt t="34627" x="4953000" y="3246438"/>
          <p14:tracePt t="34643" x="5059363" y="3230563"/>
          <p14:tracePt t="34660" x="5105400" y="3208338"/>
          <p14:tracePt t="34677" x="5121275" y="3200400"/>
          <p14:tracePt t="34735" x="5121275" y="3208338"/>
          <p14:tracePt t="34750" x="5121275" y="3216275"/>
          <p14:tracePt t="34758" x="5121275" y="3222625"/>
          <p14:tracePt t="34767" x="5121275" y="3230563"/>
          <p14:tracePt t="34783" x="5135563" y="3238500"/>
          <p14:tracePt t="34793" x="5151438" y="3238500"/>
          <p14:tracePt t="34811" x="5235575" y="3260725"/>
          <p14:tracePt t="34827" x="5372100" y="3260725"/>
          <p14:tracePt t="34843" x="5478463" y="3260725"/>
          <p14:tracePt t="34860" x="5502275" y="3260725"/>
          <p14:tracePt t="34903" x="5508625" y="3260725"/>
          <p14:tracePt t="34912" x="5524500" y="3260725"/>
          <p14:tracePt t="34927" x="5554663" y="3260725"/>
          <p14:tracePt t="34943" x="5578475" y="3260725"/>
          <p14:tracePt t="35031" x="5584825" y="3260725"/>
          <p14:tracePt t="35063" x="5592763" y="3260725"/>
          <p14:tracePt t="35071" x="5600700" y="3260725"/>
          <p14:tracePt t="35087" x="5608638" y="3260725"/>
          <p14:tracePt t="35095" x="5616575" y="3260725"/>
          <p14:tracePt t="35175" x="5608638" y="3260725"/>
          <p14:tracePt t="35185" x="5570538" y="3254375"/>
          <p14:tracePt t="35193" x="5516563" y="3260725"/>
          <p14:tracePt t="35210" x="5349875" y="3352800"/>
          <p14:tracePt t="35227" x="5159375" y="3444875"/>
          <p14:tracePt t="35244" x="4999038" y="3505200"/>
          <p14:tracePt t="35260" x="4884738" y="3521075"/>
          <p14:tracePt t="35277" x="4868863" y="3521075"/>
          <p14:tracePt t="35313" x="4868863" y="3527425"/>
          <p14:tracePt t="35327" x="4876800" y="3543300"/>
          <p14:tracePt t="35335" x="4906963" y="3543300"/>
          <p14:tracePt t="35343" x="4945063" y="3551238"/>
          <p14:tracePt t="35360" x="5089525" y="3573463"/>
          <p14:tracePt t="35377" x="5287963" y="3573463"/>
          <p14:tracePt t="35394" x="5478463" y="3573463"/>
          <p14:tracePt t="35410" x="5638800" y="3573463"/>
          <p14:tracePt t="35427" x="5699125" y="3573463"/>
          <p14:tracePt t="35463" x="5699125" y="3581400"/>
          <p14:tracePt t="35479" x="5692775" y="3603625"/>
          <p14:tracePt t="35494" x="5616575" y="3641725"/>
          <p14:tracePt t="35511" x="5508625" y="3679825"/>
          <p14:tracePt t="35527" x="5380038" y="3695700"/>
          <p14:tracePt t="35544" x="5287963" y="3711575"/>
          <p14:tracePt t="35560" x="5265738" y="3711575"/>
          <p14:tracePt t="35600" x="5280025" y="3711575"/>
          <p14:tracePt t="35610" x="5334000" y="3711575"/>
          <p14:tracePt t="35627" x="5540375" y="3711575"/>
          <p14:tracePt t="35644" x="5761038" y="3695700"/>
          <p14:tracePt t="35660" x="5943600" y="3635375"/>
          <p14:tracePt t="35677" x="6011863" y="3611563"/>
          <p14:tracePt t="35694" x="6019800" y="3597275"/>
          <p14:tracePt t="35711" x="6019800" y="3551238"/>
          <p14:tracePt t="35727" x="6019800" y="3497263"/>
          <p14:tracePt t="35743" x="6011863" y="3444875"/>
          <p14:tracePt t="35760" x="5989638" y="3390900"/>
          <p14:tracePt t="35777" x="5951538" y="3322638"/>
          <p14:tracePt t="35794" x="5897563" y="3268663"/>
          <p14:tracePt t="35810" x="5813425" y="3246438"/>
          <p14:tracePt t="35827" x="5722938" y="3222625"/>
          <p14:tracePt t="35844" x="5486400" y="3222625"/>
          <p14:tracePt t="35860" x="5203825" y="3284538"/>
          <p14:tracePt t="35877" x="4816475" y="3451225"/>
          <p14:tracePt t="35894" x="4327525" y="3779838"/>
          <p14:tracePt t="35910" x="4267200" y="3924300"/>
          <p14:tracePt t="35927" x="4297363" y="4084638"/>
          <p14:tracePt t="35944" x="4479925" y="4175125"/>
          <p14:tracePt t="35960" x="4892675" y="4213225"/>
          <p14:tracePt t="35977" x="5394325" y="4206875"/>
          <p14:tracePt t="35994" x="5913438" y="4046538"/>
          <p14:tracePt t="36011" x="6218238" y="3870325"/>
          <p14:tracePt t="36027" x="6286500" y="3725863"/>
          <p14:tracePt t="36044" x="6286500" y="3603625"/>
          <p14:tracePt t="36061" x="6156325" y="3459163"/>
          <p14:tracePt t="36077" x="5973763" y="3352800"/>
          <p14:tracePt t="36094" x="5622925" y="3306763"/>
          <p14:tracePt t="36110" x="5432425" y="3330575"/>
          <p14:tracePt t="36127" x="5295900" y="3451225"/>
          <p14:tracePt t="36144" x="5287963" y="3535363"/>
          <p14:tracePt t="36161" x="5318125" y="3603625"/>
          <p14:tracePt t="36177" x="5456238" y="3627438"/>
          <p14:tracePt t="36194" x="5684838" y="3581400"/>
          <p14:tracePt t="36211" x="5821363" y="3482975"/>
          <p14:tracePt t="36227" x="5851525" y="3368675"/>
          <p14:tracePt t="36244" x="5837238" y="3216275"/>
          <p14:tracePt t="36261" x="5661025" y="3078163"/>
          <p14:tracePt t="36278" x="5287963" y="3001963"/>
          <p14:tracePt t="36294" x="4572000" y="3116263"/>
          <p14:tracePt t="36310" x="4297363" y="3298825"/>
          <p14:tracePt t="36327" x="4251325" y="3444875"/>
          <p14:tracePt t="36344" x="4275138" y="3527425"/>
          <p14:tracePt t="36361" x="4449763" y="3573463"/>
          <p14:tracePt t="36377" x="4960938" y="3521075"/>
          <p14:tracePt t="36394" x="5380038" y="3390900"/>
          <p14:tracePt t="36411" x="5516563" y="3268663"/>
          <p14:tracePt t="36427" x="5524500" y="3140075"/>
          <p14:tracePt t="36444" x="5364163" y="3009900"/>
          <p14:tracePt t="36460" x="4999038" y="2917825"/>
          <p14:tracePt t="36478" x="4137025" y="2994025"/>
          <p14:tracePt t="36494" x="3840163" y="3222625"/>
          <p14:tracePt t="36511" x="3779838" y="3390900"/>
          <p14:tracePt t="36527" x="3840163" y="3513138"/>
          <p14:tracePt t="36544" x="4076700" y="3573463"/>
          <p14:tracePt t="36561" x="4716463" y="3573463"/>
          <p14:tracePt t="36577" x="5197475" y="3521075"/>
          <p14:tracePt t="36594" x="5334000" y="3436938"/>
          <p14:tracePt t="36611" x="5334000" y="3390900"/>
          <p14:tracePt t="36627" x="5211763" y="3298825"/>
          <p14:tracePt t="36644" x="4876800" y="3246438"/>
          <p14:tracePt t="36661" x="4359275" y="3246438"/>
          <p14:tracePt t="36678" x="4046538" y="3314700"/>
          <p14:tracePt t="36694" x="4016375" y="3344863"/>
          <p14:tracePt t="36710" x="4008438" y="3368675"/>
          <p14:tracePt t="36727" x="4054475" y="3375025"/>
          <p14:tracePt t="36744" x="4084638" y="3390900"/>
          <p14:tracePt t="36760" x="4092575" y="3390900"/>
          <p14:tracePt t="36895" x="4084638" y="3390900"/>
          <p14:tracePt t="41919" x="4106863" y="3398838"/>
          <p14:tracePt t="41927" x="4305300" y="3451225"/>
          <p14:tracePt t="41935" x="4564063" y="3505200"/>
          <p14:tracePt t="41946" x="4762500" y="3527425"/>
          <p14:tracePt t="41963" x="5257800" y="3589338"/>
          <p14:tracePt t="41979" x="5807075" y="3649663"/>
          <p14:tracePt t="41996" x="6164263" y="3649663"/>
          <p14:tracePt t="42013" x="6316663" y="3649663"/>
          <p14:tracePt t="42029" x="6340475" y="3649663"/>
          <p14:tracePt t="43655" x="6316663" y="3649663"/>
          <p14:tracePt t="43663" x="6308725" y="3649663"/>
          <p14:tracePt t="43671" x="6286500" y="3649663"/>
          <p14:tracePt t="43680" x="6270625" y="3641725"/>
          <p14:tracePt t="43696" x="6240463" y="3635375"/>
          <p14:tracePt t="43713" x="6218238" y="3635375"/>
          <p14:tracePt t="43729" x="6194425" y="3619500"/>
          <p14:tracePt t="43746" x="6180138" y="3611563"/>
          <p14:tracePt t="43763" x="6164263" y="3589338"/>
          <p14:tracePt t="43780" x="6149975" y="3581400"/>
          <p14:tracePt t="43796" x="6134100" y="3565525"/>
          <p14:tracePt t="44159" x="6172200" y="3573463"/>
          <p14:tracePt t="44167" x="6232525" y="3589338"/>
          <p14:tracePt t="44175" x="6324600" y="3603625"/>
          <p14:tracePt t="44183" x="6423025" y="3619500"/>
          <p14:tracePt t="44197" x="6545263" y="3619500"/>
          <p14:tracePt t="44214" x="6789738" y="3619500"/>
          <p14:tracePt t="44231" x="6888163" y="3619500"/>
          <p14:tracePt t="44247" x="6934200" y="3603625"/>
          <p14:tracePt t="44263" x="6950075" y="3603625"/>
          <p14:tracePt t="44280" x="6950075" y="3597275"/>
          <p14:tracePt t="44297" x="6956425" y="3589338"/>
          <p14:tracePt t="44313" x="6964363" y="3559175"/>
          <p14:tracePt t="44330" x="6988175" y="3543300"/>
          <p14:tracePt t="44347" x="7040563" y="3497263"/>
          <p14:tracePt t="44364" x="7116763" y="3475038"/>
          <p14:tracePt t="44380" x="7208838" y="3467100"/>
          <p14:tracePt t="44397" x="7315200" y="3459163"/>
          <p14:tracePt t="44414" x="7497763" y="3459163"/>
          <p14:tracePt t="44430" x="7581900" y="3459163"/>
          <p14:tracePt t="44447" x="7756525" y="3459163"/>
          <p14:tracePt t="44464" x="7794625" y="3467100"/>
          <p14:tracePt t="44480" x="7826375" y="3475038"/>
          <p14:tracePt t="44527" x="7840663" y="3482975"/>
          <p14:tracePt t="44544" x="7856538" y="3489325"/>
          <p14:tracePt t="44551" x="7864475" y="3489325"/>
          <p14:tracePt t="44567" x="7878763" y="3489325"/>
          <p14:tracePt t="44583" x="7886700" y="3489325"/>
          <p14:tracePt t="44597" x="7894638" y="3489325"/>
          <p14:tracePt t="44614" x="7924800" y="3489325"/>
          <p14:tracePt t="44630" x="7940675" y="3489325"/>
          <p14:tracePt t="44647" x="7947025" y="3489325"/>
          <p14:tracePt t="44743" x="7947025" y="3482975"/>
          <p14:tracePt t="44750" x="7947025" y="3475038"/>
          <p14:tracePt t="44766" x="7947025" y="3467100"/>
          <p14:tracePt t="45079" x="7947025" y="3451225"/>
          <p14:tracePt t="45095" x="7947025" y="3436938"/>
          <p14:tracePt t="45104" x="7947025" y="3421063"/>
          <p14:tracePt t="45127" x="7954963" y="3413125"/>
          <p14:tracePt t="45175" x="7954963" y="3406775"/>
          <p14:tracePt t="45183" x="7954963" y="3398838"/>
          <p14:tracePt t="45191" x="7954963" y="3382963"/>
          <p14:tracePt t="45199" x="7954963" y="3375025"/>
          <p14:tracePt t="45214" x="7940675" y="3344863"/>
          <p14:tracePt t="45230" x="7902575" y="3314700"/>
          <p14:tracePt t="45248" x="7848600" y="3276600"/>
          <p14:tracePt t="45264" x="7818438" y="3254375"/>
          <p14:tracePt t="45281" x="7780338" y="3246438"/>
          <p14:tracePt t="45297" x="7756525" y="3230563"/>
          <p14:tracePt t="45314" x="7734300" y="3216275"/>
          <p14:tracePt t="45331" x="7718425" y="3208338"/>
          <p14:tracePt t="45347" x="7704138" y="3200400"/>
          <p14:tracePt t="45364" x="7680325" y="3200400"/>
          <p14:tracePt t="45381" x="7673975" y="3200400"/>
          <p14:tracePt t="45397" x="7658100" y="3192463"/>
          <p14:tracePt t="45414" x="7627938" y="3178175"/>
          <p14:tracePt t="45430" x="7604125" y="3178175"/>
          <p14:tracePt t="45448" x="7589838" y="3178175"/>
          <p14:tracePt t="45464" x="7543800" y="3200400"/>
          <p14:tracePt t="45481" x="7513638" y="3246438"/>
          <p14:tracePt t="45497" x="7475538" y="3322638"/>
          <p14:tracePt t="45514" x="7459663" y="3375025"/>
          <p14:tracePt t="45531" x="7459663" y="3421063"/>
          <p14:tracePt t="45547" x="7459663" y="3459163"/>
          <p14:tracePt t="45564" x="7459663" y="3475038"/>
          <p14:tracePt t="45567" x="7459663" y="3489325"/>
          <p14:tracePt t="45583" x="7467600" y="3489325"/>
          <p14:tracePt t="45598" x="7483475" y="3489325"/>
          <p14:tracePt t="45614" x="7497763" y="3497263"/>
          <p14:tracePt t="45631" x="7505700" y="3497263"/>
          <p14:tracePt t="45647" x="7521575" y="3497263"/>
          <p14:tracePt t="45664" x="7527925" y="3497263"/>
          <p14:tracePt t="45681" x="7543800" y="3489325"/>
          <p14:tracePt t="45697" x="7543800" y="3482975"/>
          <p14:tracePt t="46535" x="7551738" y="3482975"/>
          <p14:tracePt t="46543" x="7559675" y="3482975"/>
          <p14:tracePt t="46551" x="7573963" y="3482975"/>
          <p14:tracePt t="46564" x="7597775" y="3482975"/>
          <p14:tracePt t="46581" x="7642225" y="3482975"/>
          <p14:tracePt t="46598" x="7772400" y="3459163"/>
          <p14:tracePt t="46614" x="7802563" y="3451225"/>
          <p14:tracePt t="46631" x="7856538" y="3444875"/>
          <p14:tracePt t="46695" x="7864475" y="3436938"/>
          <p14:tracePt t="46743" x="7864475" y="3429000"/>
          <p14:tracePt t="46767" x="7864475" y="3421063"/>
          <p14:tracePt t="46775" x="7864475" y="3413125"/>
          <p14:tracePt t="46823" x="7870825" y="3406775"/>
          <p14:tracePt t="46879" x="7870825" y="3390900"/>
          <p14:tracePt t="46895" x="7870825" y="3382963"/>
          <p14:tracePt t="46903" x="7864475" y="3375025"/>
          <p14:tracePt t="46914" x="7864475" y="3360738"/>
          <p14:tracePt t="46931" x="7856538" y="3344863"/>
          <p14:tracePt t="46948" x="7832725" y="3322638"/>
          <p14:tracePt t="46964" x="7826375" y="3306763"/>
          <p14:tracePt t="46981" x="7810500" y="3284538"/>
          <p14:tracePt t="46998" x="7788275" y="3254375"/>
          <p14:tracePt t="47014" x="7772400" y="3246438"/>
          <p14:tracePt t="47031" x="7756525" y="3246438"/>
          <p14:tracePt t="47048" x="7750175" y="3246438"/>
          <p14:tracePt t="47064" x="7742238" y="3246438"/>
          <p14:tracePt t="47081" x="7712075" y="3260725"/>
          <p14:tracePt t="47098" x="7666038" y="3382963"/>
          <p14:tracePt t="47115" x="7627938" y="3475038"/>
          <p14:tracePt t="47131" x="7612063" y="3521075"/>
          <p14:tracePt t="47148" x="7612063" y="3551238"/>
          <p14:tracePt t="47164" x="7612063" y="3581400"/>
          <p14:tracePt t="47181" x="7673975" y="3603625"/>
          <p14:tracePt t="47198" x="7810500" y="3603625"/>
          <p14:tracePt t="47214" x="7932738" y="3551238"/>
          <p14:tracePt t="47231" x="7985125" y="3497263"/>
          <p14:tracePt t="47248" x="7993063" y="3451225"/>
          <p14:tracePt t="47265" x="7985125" y="3368675"/>
          <p14:tracePt t="47281" x="7908925" y="3284538"/>
          <p14:tracePt t="47298" x="7840663" y="3238500"/>
          <p14:tracePt t="47315" x="7772400" y="3208338"/>
          <p14:tracePt t="47331" x="7734300" y="3200400"/>
          <p14:tracePt t="47348" x="7718425" y="3200400"/>
          <p14:tracePt t="47365" x="7712075" y="3208338"/>
          <p14:tracePt t="47381" x="7712075" y="3238500"/>
          <p14:tracePt t="47398" x="7712075" y="3276600"/>
          <p14:tracePt t="47414" x="7750175" y="3292475"/>
          <p14:tracePt t="47431" x="7764463" y="3292475"/>
          <p14:tracePt t="47448" x="7772400" y="3292475"/>
          <p14:tracePt t="47465" x="7780338" y="3292475"/>
          <p14:tracePt t="47481" x="7788275" y="3292475"/>
          <p14:tracePt t="47515" x="7788275" y="3284538"/>
          <p14:tracePt t="47695" x="7788275" y="3268663"/>
          <p14:tracePt t="47703" x="7788275" y="3260725"/>
          <p14:tracePt t="47715" x="7772400" y="3238500"/>
          <p14:tracePt t="47731" x="7756525" y="3200400"/>
          <p14:tracePt t="47748" x="7704138" y="3132138"/>
          <p14:tracePt t="47764" x="7642225" y="3063875"/>
          <p14:tracePt t="47781" x="7566025" y="3017838"/>
          <p14:tracePt t="47797" x="7483475" y="2949575"/>
          <p14:tracePt t="47815" x="7337425" y="2879725"/>
          <p14:tracePt t="47831" x="7208838" y="2849563"/>
          <p14:tracePt t="47848" x="7056438" y="2827338"/>
          <p14:tracePt t="47865" x="6926263" y="2827338"/>
          <p14:tracePt t="47883" x="6811963" y="2827338"/>
          <p14:tracePt t="47898" x="6735763" y="2849563"/>
          <p14:tracePt t="47915" x="6675438" y="2895600"/>
          <p14:tracePt t="47931" x="6645275" y="2949575"/>
          <p14:tracePt t="47948" x="6629400" y="3040063"/>
          <p14:tracePt t="47965" x="6613525" y="3132138"/>
          <p14:tracePt t="47983" x="6613525" y="3284538"/>
          <p14:tracePt t="47998" x="6613525" y="3336925"/>
          <p14:tracePt t="48015" x="6621463" y="3489325"/>
          <p14:tracePt t="48031" x="6667500" y="3603625"/>
          <p14:tracePt t="48048" x="6689725" y="3673475"/>
          <p14:tracePt t="48065" x="6697663" y="3695700"/>
          <p14:tracePt t="48562" x="6697663" y="3703638"/>
          <p14:tracePt t="48567" x="6683375" y="3703638"/>
          <p14:tracePt t="48582" x="6561138" y="3756025"/>
          <p14:tracePt t="48598" x="6218238" y="3946525"/>
          <p14:tracePt t="48615" x="5661025" y="4175125"/>
          <p14:tracePt t="48632" x="5006975" y="4457700"/>
          <p14:tracePt t="48648" x="4381500" y="4686300"/>
          <p14:tracePt t="48665" x="4046538" y="4784725"/>
          <p14:tracePt t="48682" x="3908425" y="4808538"/>
          <p14:tracePt t="48698" x="3902075" y="4808538"/>
          <p14:tracePt t="48791" x="3946525" y="4792663"/>
          <p14:tracePt t="48799" x="3970338" y="4778375"/>
          <p14:tracePt t="48807" x="4008438" y="4740275"/>
          <p14:tracePt t="48816" x="4068763" y="4694238"/>
          <p14:tracePt t="48832" x="4137025" y="4602163"/>
          <p14:tracePt t="48848" x="4183063" y="4541838"/>
          <p14:tracePt t="48865" x="4198938" y="4495800"/>
          <p14:tracePt t="48882" x="4206875" y="4441825"/>
          <p14:tracePt t="48898" x="4221163" y="4403725"/>
          <p14:tracePt t="48915" x="4251325" y="4359275"/>
          <p14:tracePt t="48933" x="4283075" y="4335463"/>
          <p14:tracePt t="48948" x="4419600" y="4313238"/>
          <p14:tracePt t="48965" x="4716463" y="4313238"/>
          <p14:tracePt t="48982" x="5768975" y="4313238"/>
          <p14:tracePt t="48998" x="6575425" y="4297363"/>
          <p14:tracePt t="49015" x="7239000" y="4191000"/>
          <p14:tracePt t="49033" x="7680325" y="4038600"/>
          <p14:tracePt t="49048" x="7826375" y="3946525"/>
          <p14:tracePt t="49066" x="7840663" y="3870325"/>
          <p14:tracePt t="49082" x="7840663" y="3771900"/>
          <p14:tracePt t="49099" x="7810500" y="3679825"/>
          <p14:tracePt t="49115" x="7756525" y="3603625"/>
          <p14:tracePt t="49132" x="7742238" y="3589338"/>
          <p14:tracePt t="49207" x="7742238" y="3581400"/>
          <p14:tracePt t="49215" x="7726363" y="3565525"/>
          <p14:tracePt t="49223" x="7726363" y="3551238"/>
          <p14:tracePt t="49232" x="7718425" y="3543300"/>
          <p14:tracePt t="49249" x="7712075" y="3513138"/>
          <p14:tracePt t="49266" x="7680325" y="3482975"/>
          <p14:tracePt t="49282" x="7650163" y="3459163"/>
          <p14:tracePt t="49299" x="7597775" y="3436938"/>
          <p14:tracePt t="49315" x="7527925" y="3436938"/>
          <p14:tracePt t="49332" x="7445375" y="3436938"/>
          <p14:tracePt t="49349" x="7323138" y="3489325"/>
          <p14:tracePt t="49366" x="7200900" y="3581400"/>
          <p14:tracePt t="49382" x="7185025" y="3597275"/>
          <p14:tracePt t="49399" x="7178675" y="3603625"/>
          <p14:tracePt t="49455" x="7170738" y="3611563"/>
          <p14:tracePt t="49463" x="7162800" y="3611563"/>
          <p14:tracePt t="49472" x="7154863" y="3603625"/>
          <p14:tracePt t="49488" x="7154863" y="3597275"/>
          <p14:tracePt t="49704" x="7146925" y="3597275"/>
          <p14:tracePt t="49711" x="7116763" y="3641725"/>
          <p14:tracePt t="49722" x="7078663" y="3725863"/>
          <p14:tracePt t="49732" x="6972300" y="3878263"/>
          <p14:tracePt t="49748" x="6613525" y="4191000"/>
          <p14:tracePt t="49765" x="6111875" y="4465638"/>
          <p14:tracePt t="49782" x="5456238" y="4740275"/>
          <p14:tracePt t="49798" x="4800600" y="4914900"/>
          <p14:tracePt t="49815" x="4594225" y="4930775"/>
          <p14:tracePt t="49832" x="4511675" y="4930775"/>
          <p14:tracePt t="49865" x="4503738" y="4930775"/>
          <p14:tracePt t="49903" x="4503738" y="4906963"/>
          <p14:tracePt t="49911" x="4503738" y="4899025"/>
          <p14:tracePt t="49919" x="4479925" y="4876800"/>
          <p14:tracePt t="49932" x="4465638" y="4854575"/>
          <p14:tracePt t="49949" x="4411663" y="4822825"/>
          <p14:tracePt t="49967" x="4289425" y="4808538"/>
          <p14:tracePt t="49982" x="4275138" y="4808538"/>
          <p14:tracePt t="49999" x="4229100" y="4808538"/>
          <p14:tracePt t="50016" x="4206875" y="4830763"/>
          <p14:tracePt t="50032" x="4198938" y="4846638"/>
          <p14:tracePt t="50049" x="4198938" y="4868863"/>
          <p14:tracePt t="50066" x="4198938" y="4899025"/>
          <p14:tracePt t="50082" x="4198938" y="4922838"/>
          <p14:tracePt t="50099" x="4244975" y="4930775"/>
          <p14:tracePt t="50116" x="4305300" y="4930775"/>
          <p14:tracePt t="50132" x="4381500" y="4892675"/>
          <p14:tracePt t="50149" x="4441825" y="4854575"/>
          <p14:tracePt t="50166" x="4487863" y="4792663"/>
          <p14:tracePt t="50182" x="4503738" y="4770438"/>
          <p14:tracePt t="50199" x="4503738" y="4740275"/>
          <p14:tracePt t="50216" x="4503738" y="4724400"/>
          <p14:tracePt t="50287" x="4511675" y="4724400"/>
          <p14:tracePt t="50295" x="4518025" y="4724400"/>
          <p14:tracePt t="50303" x="4525963" y="4732338"/>
          <p14:tracePt t="50316" x="4533900" y="4746625"/>
          <p14:tracePt t="50332" x="4533900" y="4770438"/>
          <p14:tracePt t="50349" x="4541838" y="4770438"/>
          <p14:tracePt t="50719" x="4525963" y="4778375"/>
          <p14:tracePt t="50727" x="4487863" y="4778375"/>
          <p14:tracePt t="50735" x="4441825" y="4784725"/>
          <p14:tracePt t="50749" x="4359275" y="4800600"/>
          <p14:tracePt t="50766" x="4022725" y="4800600"/>
          <p14:tracePt t="50782" x="3802063" y="4800600"/>
          <p14:tracePt t="50799" x="3665538" y="4800600"/>
          <p14:tracePt t="50816" x="3597275" y="4784725"/>
          <p14:tracePt t="50855" x="3597275" y="4778375"/>
          <p14:tracePt t="50866" x="3597275" y="4770438"/>
          <p14:tracePt t="50882" x="3597275" y="4762500"/>
          <p14:tracePt t="50899" x="3597275" y="4746625"/>
          <p14:tracePt t="50916" x="3597275" y="4732338"/>
          <p14:tracePt t="50932" x="3603625" y="4708525"/>
          <p14:tracePt t="50949" x="3603625" y="4686300"/>
          <p14:tracePt t="50966" x="3611563" y="4648200"/>
          <p14:tracePt t="50982" x="3611563" y="4602163"/>
          <p14:tracePt t="50999" x="3611563" y="4594225"/>
          <p14:tracePt t="51071" x="3611563" y="4632325"/>
          <p14:tracePt t="51079" x="3611563" y="4678363"/>
          <p14:tracePt t="51087" x="3603625" y="4740275"/>
          <p14:tracePt t="51099" x="3597275" y="4778375"/>
          <p14:tracePt t="51116" x="3581400" y="4838700"/>
          <p14:tracePt t="51159" x="3581400" y="4822825"/>
          <p14:tracePt t="51167" x="3581400" y="4778375"/>
          <p14:tracePt t="51182" x="3581400" y="4670425"/>
          <p14:tracePt t="51199" x="3581400" y="4533900"/>
          <p14:tracePt t="51215" x="3581400" y="4465638"/>
          <p14:tracePt t="51232" x="3581400" y="4457700"/>
          <p14:tracePt t="51278" x="3573463" y="4479925"/>
          <p14:tracePt t="51286" x="3565525" y="4511675"/>
          <p14:tracePt t="51299" x="3565525" y="4564063"/>
          <p14:tracePt t="51315" x="3543300" y="4618038"/>
          <p14:tracePt t="51333" x="3543300" y="4640263"/>
          <p14:tracePt t="51369" x="3559175" y="4640263"/>
          <p14:tracePt t="51383" x="3573463" y="4594225"/>
          <p14:tracePt t="51399" x="3581400" y="4564063"/>
          <p14:tracePt t="51416" x="3581400" y="4556125"/>
          <p14:tracePt t="51471" x="3581400" y="4564063"/>
          <p14:tracePt t="51481" x="3581400" y="4579938"/>
          <p14:tracePt t="51487" x="3581400" y="4594225"/>
          <p14:tracePt t="51499" x="3581400" y="4610100"/>
          <p14:tracePt t="51672" x="3581400" y="4618038"/>
          <p14:tracePt t="51775" x="3589338" y="4618038"/>
          <p14:tracePt t="52384" x="3603625" y="4618038"/>
          <p14:tracePt t="52391" x="3657600" y="4549775"/>
          <p14:tracePt t="52400" x="3733800" y="4449763"/>
          <p14:tracePt t="52416" x="3916363" y="4175125"/>
          <p14:tracePt t="52433" x="4244975" y="3695700"/>
          <p14:tracePt t="52450" x="4511675" y="3230563"/>
          <p14:tracePt t="52466" x="4708525" y="2835275"/>
          <p14:tracePt t="52483" x="4838700" y="2606675"/>
          <p14:tracePt t="52500" x="4899025" y="2460625"/>
          <p14:tracePt t="52516" x="4968875" y="2346325"/>
          <p14:tracePt t="52534" x="5006975" y="2286000"/>
          <p14:tracePt t="52550" x="5067300" y="2187575"/>
          <p14:tracePt t="52566" x="5105400" y="2133600"/>
          <p14:tracePt t="52583" x="5135563" y="2111375"/>
          <p14:tracePt t="52600" x="5151438" y="2095500"/>
          <p14:tracePt t="52616" x="5159375" y="2095500"/>
          <p14:tracePt t="52633" x="5181600" y="2095500"/>
          <p14:tracePt t="52650" x="5197475" y="2095500"/>
          <p14:tracePt t="52666" x="5235575" y="2079625"/>
          <p14:tracePt t="52683" x="5287963" y="2057400"/>
          <p14:tracePt t="52700" x="5326063" y="2027238"/>
          <p14:tracePt t="52716" x="5349875" y="2019300"/>
          <p14:tracePt t="52759" x="5356225" y="2019300"/>
          <p14:tracePt t="52766" x="5364163" y="2019300"/>
          <p14:tracePt t="52774" x="5372100" y="2019300"/>
          <p14:tracePt t="52783" x="5380038" y="2041525"/>
          <p14:tracePt t="52799" x="5380038" y="2133600"/>
          <p14:tracePt t="52816" x="5380038" y="2209800"/>
          <p14:tracePt t="52833" x="5372100" y="2270125"/>
          <p14:tracePt t="52849" x="5356225" y="2316163"/>
          <p14:tracePt t="52866" x="5341938" y="2339975"/>
          <p14:tracePt t="52883" x="5326063" y="2339975"/>
          <p14:tracePt t="52900" x="5318125" y="2339975"/>
          <p14:tracePt t="52943" x="5318125" y="2332038"/>
          <p14:tracePt t="52951" x="5311775" y="2332038"/>
          <p14:tracePt t="52967" x="5311775" y="2316163"/>
          <p14:tracePt t="52983" x="5303838" y="2308225"/>
          <p14:tracePt t="53000" x="5295900" y="2308225"/>
          <p14:tracePt t="53065" x="5295900" y="2301875"/>
          <p14:tracePt t="53072" x="5295900" y="2293938"/>
          <p14:tracePt t="53083" x="5295900" y="2286000"/>
          <p14:tracePt t="54071" x="5287963" y="2293938"/>
          <p14:tracePt t="54079" x="5257800" y="2324100"/>
          <p14:tracePt t="54087" x="5227638" y="2362200"/>
          <p14:tracePt t="54100" x="5189538" y="2422525"/>
          <p14:tracePt t="54117" x="5083175" y="2598738"/>
          <p14:tracePt t="54134" x="4868863" y="2865438"/>
          <p14:tracePt t="54151" x="4754563" y="2971800"/>
          <p14:tracePt t="54167" x="4678363" y="3040063"/>
          <p14:tracePt t="54184" x="4625975" y="3086100"/>
          <p14:tracePt t="54200" x="4594225" y="3116263"/>
          <p14:tracePt t="54217" x="4572000" y="3146425"/>
          <p14:tracePt t="54234" x="4533900" y="3178175"/>
          <p14:tracePt t="54251" x="4457700" y="3246438"/>
          <p14:tracePt t="54267" x="4403725" y="3292475"/>
          <p14:tracePt t="54284" x="4373563" y="3322638"/>
          <p14:tracePt t="54301" x="4335463" y="3344863"/>
          <p14:tracePt t="54317" x="4327525" y="3352800"/>
          <p14:tracePt t="54334" x="4305300" y="3375025"/>
          <p14:tracePt t="54350" x="4275138" y="3390900"/>
          <p14:tracePt t="54367" x="4237038" y="3421063"/>
          <p14:tracePt t="54384" x="4198938" y="3444875"/>
          <p14:tracePt t="54400" x="4183063" y="3467100"/>
          <p14:tracePt t="54417" x="4160838" y="3489325"/>
          <p14:tracePt t="54434" x="4152900" y="3505200"/>
          <p14:tracePt t="54467" x="4152900" y="3513138"/>
          <p14:tracePt t="54484" x="4152900" y="3527425"/>
          <p14:tracePt t="54500" x="4144963" y="3543300"/>
          <p14:tracePt t="54517" x="4144963" y="3551238"/>
          <p14:tracePt t="55263" x="4144963" y="3565525"/>
          <p14:tracePt t="55271" x="4137025" y="3565525"/>
          <p14:tracePt t="55279" x="4137025" y="3581400"/>
          <p14:tracePt t="55287" x="4130675" y="3589338"/>
          <p14:tracePt t="55301" x="4130675" y="3597275"/>
          <p14:tracePt t="55318" x="4114800" y="3619500"/>
          <p14:tracePt t="55334" x="4106863" y="3635375"/>
          <p14:tracePt t="55351" x="4084638" y="3673475"/>
          <p14:tracePt t="55368" x="4076700" y="3695700"/>
          <p14:tracePt t="55384" x="4068763" y="3711575"/>
          <p14:tracePt t="55401" x="4046538" y="3741738"/>
          <p14:tracePt t="55418" x="4030663" y="3771900"/>
          <p14:tracePt t="55434" x="3992563" y="3840163"/>
          <p14:tracePt t="55451" x="3954463" y="3924300"/>
          <p14:tracePt t="55468" x="3902075" y="4000500"/>
          <p14:tracePt t="55485" x="3848100" y="4068763"/>
          <p14:tracePt t="55501" x="3817938" y="4114800"/>
          <p14:tracePt t="55518" x="3779838" y="4175125"/>
          <p14:tracePt t="55534" x="3763963" y="4206875"/>
          <p14:tracePt t="55551" x="3703638" y="4289425"/>
          <p14:tracePt t="55568" x="3687763" y="4343400"/>
          <p14:tracePt t="55584" x="3657600" y="4389438"/>
          <p14:tracePt t="55601" x="3649663" y="4427538"/>
          <p14:tracePt t="55618" x="3641725" y="4435475"/>
          <p14:tracePt t="55634" x="3635375" y="4441825"/>
          <p14:tracePt t="55651" x="3635375" y="4449763"/>
          <p14:tracePt t="55668" x="3635375" y="4457700"/>
          <p14:tracePt t="55685" x="3635375" y="4473575"/>
          <p14:tracePt t="55701" x="3635375" y="4495800"/>
          <p14:tracePt t="55718" x="3611563" y="4541838"/>
          <p14:tracePt t="55734" x="3597275" y="4564063"/>
          <p14:tracePt t="55751" x="3581400" y="4579938"/>
          <p14:tracePt t="55767" x="3573463" y="4602163"/>
          <p14:tracePt t="55784" x="3573463" y="4610100"/>
          <p14:tracePt t="55801" x="3573463" y="4618038"/>
          <p14:tracePt t="58855" x="3635375" y="4618038"/>
          <p14:tracePt t="58863" x="3810000" y="4579938"/>
          <p14:tracePt t="58871" x="4022725" y="4556125"/>
          <p14:tracePt t="58886" x="4244975" y="4518025"/>
          <p14:tracePt t="58902" x="4816475" y="4381500"/>
          <p14:tracePt t="58919" x="5761038" y="4060825"/>
          <p14:tracePt t="58935" x="6469063" y="3810000"/>
          <p14:tracePt t="58953" x="7200900" y="3521075"/>
          <p14:tracePt t="58969" x="7780338" y="3238500"/>
          <p14:tracePt t="58985" x="8123238" y="3048000"/>
          <p14:tracePt t="59002" x="8259763" y="2955925"/>
          <p14:tracePt t="59019" x="8289925" y="2917825"/>
          <p14:tracePt t="59036" x="8289925" y="2903538"/>
          <p14:tracePt t="59052" x="8289925" y="2865438"/>
          <p14:tracePt t="59056" x="8289925" y="2857500"/>
          <p14:tracePt t="59209" x="8283575" y="2857500"/>
          <p14:tracePt t="59215" x="8245475" y="2865438"/>
          <p14:tracePt t="59224" x="8175625" y="2941638"/>
          <p14:tracePt t="59236" x="8115300" y="3001963"/>
          <p14:tracePt t="59252" x="7970838" y="3170238"/>
          <p14:tracePt t="59271" x="7696200" y="3398838"/>
          <p14:tracePt t="59286" x="7521575" y="3475038"/>
          <p14:tracePt t="59302" x="7459663" y="3482975"/>
          <p14:tracePt t="59319" x="7307263" y="3497263"/>
          <p14:tracePt t="59336" x="7261225" y="3497263"/>
          <p14:tracePt t="59352" x="7239000" y="3497263"/>
          <p14:tracePt t="59415" x="7231063" y="3497263"/>
          <p14:tracePt t="59431" x="7223125" y="3497263"/>
          <p14:tracePt t="59440" x="7223125" y="3505200"/>
          <p14:tracePt t="59447" x="7216775" y="3505200"/>
          <p14:tracePt t="59457" x="7208838" y="3513138"/>
          <p14:tracePt t="59469" x="7200900" y="3513138"/>
          <p14:tracePt t="59488" x="7154863" y="3581400"/>
          <p14:tracePt t="59503" x="7124700" y="3619500"/>
          <p14:tracePt t="59519" x="7094538" y="3657600"/>
          <p14:tracePt t="59536" x="7086600" y="3657600"/>
          <p14:tracePt t="59719" x="7078663" y="3657600"/>
          <p14:tracePt t="59727" x="7064375" y="3657600"/>
          <p14:tracePt t="59736" x="7002463" y="3725863"/>
          <p14:tracePt t="59752" x="6713538" y="3992563"/>
          <p14:tracePt t="59769" x="6180138" y="4403725"/>
          <p14:tracePt t="59785" x="5516563" y="4778375"/>
          <p14:tracePt t="59802" x="4838700" y="5059363"/>
          <p14:tracePt t="59819" x="4457700" y="5197475"/>
          <p14:tracePt t="59835" x="4267200" y="5227638"/>
          <p14:tracePt t="59852" x="4198938" y="5235575"/>
          <p14:tracePt t="59926" x="4198938" y="5227638"/>
          <p14:tracePt t="59934" x="4198938" y="5203825"/>
          <p14:tracePt t="59944" x="4198938" y="5189538"/>
          <p14:tracePt t="59952" x="4198938" y="5165725"/>
          <p14:tracePt t="59969" x="4198938" y="5121275"/>
          <p14:tracePt t="59986" x="4198938" y="5097463"/>
          <p14:tracePt t="60003" x="4191000" y="5075238"/>
          <p14:tracePt t="60103" x="4191000" y="5059363"/>
          <p14:tracePt t="60113" x="4198938" y="5051425"/>
          <p14:tracePt t="60119" x="4213225" y="5037138"/>
          <p14:tracePt t="60136" x="4267200" y="4999038"/>
          <p14:tracePt t="60153" x="4343400" y="4930775"/>
          <p14:tracePt t="60169" x="4397375" y="4884738"/>
          <p14:tracePt t="60186" x="4435475" y="4846638"/>
          <p14:tracePt t="60203" x="4449763" y="4822825"/>
          <p14:tracePt t="60219" x="4465638" y="4808538"/>
          <p14:tracePt t="60236" x="4465638" y="4800600"/>
          <p14:tracePt t="60253" x="4465638" y="4792663"/>
          <p14:tracePt t="60269" x="4465638" y="4784725"/>
          <p14:tracePt t="60631" x="4541838" y="4770438"/>
          <p14:tracePt t="60639" x="4724400" y="4732338"/>
          <p14:tracePt t="60647" x="4937125" y="4702175"/>
          <p14:tracePt t="60655" x="5197475" y="4664075"/>
          <p14:tracePt t="60670" x="5867400" y="4533900"/>
          <p14:tracePt t="60686" x="6530975" y="4335463"/>
          <p14:tracePt t="60703" x="6964363" y="4130675"/>
          <p14:tracePt t="60719" x="7154863" y="4008438"/>
          <p14:tracePt t="60736" x="7192963" y="3962400"/>
          <p14:tracePt t="60753" x="7200900" y="3902075"/>
          <p14:tracePt t="60769" x="7216775" y="3856038"/>
          <p14:tracePt t="60786" x="7223125" y="3810000"/>
          <p14:tracePt t="60802" x="7261225" y="3763963"/>
          <p14:tracePt t="60819" x="7299325" y="3711575"/>
          <p14:tracePt t="60836" x="7331075" y="3673475"/>
          <p14:tracePt t="60853" x="7345363" y="3649663"/>
          <p14:tracePt t="60870" x="7369175" y="3635375"/>
          <p14:tracePt t="60886" x="7369175" y="3627438"/>
          <p14:tracePt t="60904" x="7437438" y="3589338"/>
          <p14:tracePt t="60919" x="7521575" y="3527425"/>
          <p14:tracePt t="60936" x="7627938" y="3467100"/>
          <p14:tracePt t="60953" x="7704138" y="3421063"/>
          <p14:tracePt t="60969" x="7726363" y="3390900"/>
          <p14:tracePt t="60986" x="7742238" y="3375025"/>
          <p14:tracePt t="61003" x="7764463" y="3344863"/>
          <p14:tracePt t="61019" x="7772400" y="3330575"/>
          <p14:tracePt t="61036" x="7788275" y="3298825"/>
          <p14:tracePt t="61053" x="7818438" y="3268663"/>
          <p14:tracePt t="61070" x="7848600" y="3246438"/>
          <p14:tracePt t="61086" x="7864475" y="3238500"/>
          <p14:tracePt t="61311" x="7864475" y="3222625"/>
          <p14:tracePt t="61335" x="7856538" y="3222625"/>
          <p14:tracePt t="61351" x="7840663" y="3222625"/>
          <p14:tracePt t="61359" x="7832725" y="3208338"/>
          <p14:tracePt t="61370" x="7810500" y="3208338"/>
          <p14:tracePt t="61386" x="7788275" y="3200400"/>
          <p14:tracePt t="61403" x="7756525" y="3192463"/>
          <p14:tracePt t="61420" x="7734300" y="3192463"/>
          <p14:tracePt t="61436" x="7726363" y="3192463"/>
          <p14:tracePt t="61453" x="7718425" y="3192463"/>
          <p14:tracePt t="61470" x="7712075" y="3192463"/>
          <p14:tracePt t="61497" x="7704138" y="3208338"/>
          <p14:tracePt t="61503" x="7718425" y="3238500"/>
          <p14:tracePt t="61520" x="7756525" y="3268663"/>
          <p14:tracePt t="61536" x="7772400" y="3284538"/>
          <p14:tracePt t="61553" x="7780338" y="3284538"/>
          <p14:tracePt t="61639" x="7772400" y="3284538"/>
          <p14:tracePt t="61648" x="7764463" y="3284538"/>
          <p14:tracePt t="61655" x="7734300" y="3284538"/>
          <p14:tracePt t="61670" x="7696200" y="3284538"/>
          <p14:tracePt t="61686" x="7459663" y="3336925"/>
          <p14:tracePt t="61703" x="7178675" y="3513138"/>
          <p14:tracePt t="61720" x="6689725" y="3779838"/>
          <p14:tracePt t="61736" x="6202363" y="4054475"/>
          <p14:tracePt t="61753" x="5783263" y="4297363"/>
          <p14:tracePt t="61769" x="5600700" y="4403725"/>
          <p14:tracePt t="61786" x="5502275" y="4465638"/>
          <p14:tracePt t="61804" x="5494338" y="4473575"/>
          <p14:tracePt t="61871" x="5494338" y="4465638"/>
          <p14:tracePt t="61880" x="5486400" y="4441825"/>
          <p14:tracePt t="61888" x="5464175" y="4411663"/>
          <p14:tracePt t="61903" x="5440363" y="4373563"/>
          <p14:tracePt t="61920" x="5418138" y="4343400"/>
          <p14:tracePt t="61937" x="5387975" y="4305300"/>
          <p14:tracePt t="61953" x="5372100" y="4283075"/>
          <p14:tracePt t="61970" x="5364163" y="4267200"/>
          <p14:tracePt t="61987" x="5356225" y="4267200"/>
          <p14:tracePt t="62047" x="5349875" y="4289425"/>
          <p14:tracePt t="62055" x="5349875" y="4335463"/>
          <p14:tracePt t="62063" x="5341938" y="4397375"/>
          <p14:tracePt t="62071" x="5326063" y="4457700"/>
          <p14:tracePt t="62086" x="5303838" y="4625975"/>
          <p14:tracePt t="62104" x="5257800" y="4770438"/>
          <p14:tracePt t="62120" x="5241925" y="4884738"/>
          <p14:tracePt t="62136" x="5227638" y="4960938"/>
          <p14:tracePt t="62153" x="5227638" y="4991100"/>
          <p14:tracePt t="62170" x="5227638" y="4999038"/>
          <p14:tracePt t="62447" x="5227638" y="4991100"/>
          <p14:tracePt t="62463" x="5227638" y="4983163"/>
          <p14:tracePt t="62479" x="5235575" y="4975225"/>
          <p14:tracePt t="62615" x="5241925" y="4968875"/>
          <p14:tracePt t="62631" x="5257800" y="4968875"/>
          <p14:tracePt t="62639" x="5280025" y="4960938"/>
          <p14:tracePt t="62647" x="5326063" y="4960938"/>
          <p14:tracePt t="62655" x="5380038" y="4953000"/>
          <p14:tracePt t="62670" x="5440363" y="4930775"/>
          <p14:tracePt t="62687" x="5730875" y="4868863"/>
          <p14:tracePt t="62704" x="5921375" y="4822825"/>
          <p14:tracePt t="62721" x="6073775" y="4746625"/>
          <p14:tracePt t="62737" x="6194425" y="4678363"/>
          <p14:tracePt t="62753" x="6278563" y="4632325"/>
          <p14:tracePt t="62770" x="6392863" y="4541838"/>
          <p14:tracePt t="62787" x="6515100" y="4427538"/>
          <p14:tracePt t="62803" x="6645275" y="4305300"/>
          <p14:tracePt t="62820" x="6797675" y="4183063"/>
          <p14:tracePt t="62837" x="6918325" y="4092575"/>
          <p14:tracePt t="62854" x="7056438" y="3978275"/>
          <p14:tracePt t="62870" x="7070725" y="3946525"/>
          <p14:tracePt t="62887" x="7108825" y="3908425"/>
          <p14:tracePt t="62904" x="7140575" y="3886200"/>
          <p14:tracePt t="62921" x="7185025" y="3856038"/>
          <p14:tracePt t="62938" x="7231063" y="3817938"/>
          <p14:tracePt t="62954" x="7307263" y="3763963"/>
          <p14:tracePt t="62970" x="7437438" y="3687763"/>
          <p14:tracePt t="62987" x="7535863" y="3627438"/>
          <p14:tracePt t="63004" x="7627938" y="3573463"/>
          <p14:tracePt t="63021" x="7712075" y="3513138"/>
          <p14:tracePt t="63037" x="7764463" y="3459163"/>
          <p14:tracePt t="63054" x="7802563" y="3406775"/>
          <p14:tracePt t="63070" x="7810500" y="3390900"/>
          <p14:tracePt t="63087" x="7818438" y="3382963"/>
          <p14:tracePt t="63103" x="7818438" y="3375025"/>
          <p14:tracePt t="63121" x="7826375" y="3375025"/>
          <p14:tracePt t="63138" x="7826375" y="3368675"/>
          <p14:tracePt t="63154" x="7840663" y="3360738"/>
          <p14:tracePt t="63170" x="7840663" y="3352800"/>
          <p14:tracePt t="63187" x="7848600" y="3352800"/>
          <p14:tracePt t="63447" x="7848600" y="3360738"/>
          <p14:tracePt t="63455" x="7848600" y="3398838"/>
          <p14:tracePt t="63463" x="7848600" y="3429000"/>
          <p14:tracePt t="63471" x="7848600" y="3444875"/>
          <p14:tracePt t="63487" x="7832725" y="3467100"/>
          <p14:tracePt t="63750" x="7832725" y="3459163"/>
          <p14:tracePt t="63758" x="7832725" y="3451225"/>
          <p14:tracePt t="63782" x="7832725" y="3444875"/>
          <p14:tracePt t="63790" x="7832725" y="3436938"/>
          <p14:tracePt t="63798" x="7840663" y="3429000"/>
          <p14:tracePt t="63807" x="7840663" y="3421063"/>
          <p14:tracePt t="63821" x="7848600" y="3413125"/>
          <p14:tracePt t="63838" x="7870825" y="3398838"/>
          <p14:tracePt t="63855" x="7886700" y="3375025"/>
          <p14:tracePt t="63871" x="7894638" y="3352800"/>
          <p14:tracePt t="67135" x="7886700" y="3352800"/>
          <p14:tracePt t="67143" x="7848600" y="3352800"/>
          <p14:tracePt t="67155" x="7750175" y="3406775"/>
          <p14:tracePt t="67172" x="7383463" y="3725863"/>
          <p14:tracePt t="67188" x="6934200" y="3984625"/>
          <p14:tracePt t="67206" x="6080125" y="4351338"/>
          <p14:tracePt t="67222" x="5554663" y="4473575"/>
          <p14:tracePt t="67239" x="5173663" y="4533900"/>
          <p14:tracePt t="67255" x="4975225" y="4533900"/>
          <p14:tracePt t="67272" x="4884738" y="4533900"/>
          <p14:tracePt t="67289" x="4876800" y="4533900"/>
          <p14:tracePt t="67335" x="4876800" y="4518025"/>
          <p14:tracePt t="67343" x="4876800" y="4487863"/>
          <p14:tracePt t="67355" x="4876800" y="4479925"/>
          <p14:tracePt t="67372" x="4876800" y="4473575"/>
          <p14:tracePt t="67455" x="4884738" y="4473575"/>
          <p14:tracePt t="67463" x="4914900" y="4473575"/>
          <p14:tracePt t="67472" x="4937125" y="4473575"/>
          <p14:tracePt t="67489" x="5021263" y="4511675"/>
          <p14:tracePt t="67505" x="5121275" y="4556125"/>
          <p14:tracePt t="67522" x="5280025" y="4632325"/>
          <p14:tracePt t="67538" x="5470525" y="4678363"/>
          <p14:tracePt t="67555" x="5654675" y="4686300"/>
          <p14:tracePt t="67559" x="5722938" y="4686300"/>
          <p14:tracePt t="67572" x="5753100" y="4686300"/>
          <p14:tracePt t="67589" x="5799138" y="4678363"/>
          <p14:tracePt t="67605" x="5813425" y="4670425"/>
          <p14:tracePt t="67623" x="5821363" y="4656138"/>
          <p14:tracePt t="67639" x="5821363" y="4610100"/>
          <p14:tracePt t="67655" x="5821363" y="4602163"/>
          <p14:tracePt t="68159" x="5837238" y="4602163"/>
          <p14:tracePt t="68167" x="5867400" y="4602163"/>
          <p14:tracePt t="68175" x="5875338" y="4594225"/>
          <p14:tracePt t="68189" x="5897563" y="4594225"/>
          <p14:tracePt t="68206" x="5921375" y="4579938"/>
          <p14:tracePt t="68222" x="5927725" y="4579938"/>
          <p14:tracePt t="68343" x="5943600" y="4572000"/>
          <p14:tracePt t="68359" x="5951538" y="4572000"/>
          <p14:tracePt t="68367" x="5973763" y="4564063"/>
          <p14:tracePt t="68375" x="5981700" y="4564063"/>
          <p14:tracePt t="68389" x="5997575" y="4564063"/>
          <p14:tracePt t="68406" x="6019800" y="4556125"/>
          <p14:tracePt t="68583" x="6019800" y="4549775"/>
          <p14:tracePt t="68599" x="6003925" y="4541838"/>
          <p14:tracePt t="68799" x="5997575" y="4541838"/>
          <p14:tracePt t="68807" x="5973763" y="4541838"/>
          <p14:tracePt t="68815" x="5951538" y="4533900"/>
          <p14:tracePt t="68823" x="5935663" y="4533900"/>
          <p14:tracePt t="68839" x="5897563" y="4533900"/>
          <p14:tracePt t="68856" x="5859463" y="4533900"/>
          <p14:tracePt t="68872" x="5761038" y="4564063"/>
          <p14:tracePt t="68889" x="5630863" y="4602163"/>
          <p14:tracePt t="68906" x="5470525" y="4640263"/>
          <p14:tracePt t="68922" x="5241925" y="4670425"/>
          <p14:tracePt t="68940" x="5075238" y="4686300"/>
          <p14:tracePt t="68956" x="4968875" y="4686300"/>
          <p14:tracePt t="68972" x="4937125" y="4686300"/>
          <p14:tracePt t="69087" x="4930775" y="4686300"/>
          <p14:tracePt t="69095" x="4922838" y="4686300"/>
          <p14:tracePt t="69111" x="4906963" y="4678363"/>
          <p14:tracePt t="69122" x="4899025" y="4678363"/>
          <p14:tracePt t="69140" x="4876800" y="4670425"/>
          <p14:tracePt t="69156" x="4838700" y="4670425"/>
          <p14:tracePt t="69173" x="4816475" y="4664075"/>
          <p14:tracePt t="69231" x="4860925" y="4664075"/>
          <p14:tracePt t="69239" x="4914900" y="4686300"/>
          <p14:tracePt t="69247" x="4960938" y="4694238"/>
          <p14:tracePt t="69256" x="5029200" y="4702175"/>
          <p14:tracePt t="69273" x="5143500" y="4702175"/>
          <p14:tracePt t="69327" x="5083175" y="4702175"/>
          <p14:tracePt t="69335" x="4975225" y="4702175"/>
          <p14:tracePt t="69343" x="4854575" y="4702175"/>
          <p14:tracePt t="69356" x="4732338" y="4702175"/>
          <p14:tracePt t="69373" x="4495800" y="4702175"/>
          <p14:tracePt t="69389" x="4419600" y="4702175"/>
          <p14:tracePt t="69415" x="4473575" y="4702175"/>
          <p14:tracePt t="69424" x="4556125" y="4702175"/>
          <p14:tracePt t="69439" x="4860925" y="4702175"/>
          <p14:tracePt t="69456" x="5105400" y="4702175"/>
          <p14:tracePt t="69473" x="5121275" y="4702175"/>
          <p14:tracePt t="69506" x="5075238" y="4702175"/>
          <p14:tracePt t="69523" x="4899025" y="4656138"/>
          <p14:tracePt t="69539" x="4686300" y="4625975"/>
          <p14:tracePt t="69556" x="4549775" y="4594225"/>
          <p14:tracePt t="69573" x="4525963" y="4587875"/>
          <p14:tracePt t="69590" x="4525963" y="4549775"/>
          <p14:tracePt t="69606" x="4541838" y="4518025"/>
          <p14:tracePt t="69623" x="4664075" y="4435475"/>
          <p14:tracePt t="69641" x="4716463" y="4397375"/>
          <p14:tracePt t="69656" x="4716463" y="4381500"/>
          <p14:tracePt t="69673" x="4716463" y="4365625"/>
          <p14:tracePt t="69689" x="4716463" y="4335463"/>
          <p14:tracePt t="69706" x="4702175" y="4313238"/>
          <p14:tracePt t="69723" x="4694238" y="4313238"/>
          <p14:tracePt t="69739" x="4686300" y="4313238"/>
          <p14:tracePt t="69783" x="4678363" y="4313238"/>
          <p14:tracePt t="69791" x="4678363" y="4335463"/>
          <p14:tracePt t="69799" x="4686300" y="4351338"/>
          <p14:tracePt t="69808" x="4694238" y="4365625"/>
          <p14:tracePt t="69823" x="4708525" y="4403725"/>
          <p14:tracePt t="70151" x="4716463" y="4411663"/>
          <p14:tracePt t="70271" x="4724400" y="4411663"/>
          <p14:tracePt t="70281" x="4762500" y="4411663"/>
          <p14:tracePt t="70290" x="4846638" y="4411663"/>
          <p14:tracePt t="70306" x="5135563" y="4411663"/>
          <p14:tracePt t="70323" x="5692775" y="4411663"/>
          <p14:tracePt t="70340" x="6332538" y="4411663"/>
          <p14:tracePt t="70356" x="6873875" y="4411663"/>
          <p14:tracePt t="70373" x="7208838" y="4403725"/>
          <p14:tracePt t="70390" x="7307263" y="4381500"/>
          <p14:tracePt t="70712" x="7307263" y="4389438"/>
          <p14:tracePt t="70719" x="7277100" y="4449763"/>
          <p14:tracePt t="70728" x="7246938" y="4503738"/>
          <p14:tracePt t="70740" x="7200900" y="4579938"/>
          <p14:tracePt t="70756" x="7116763" y="4708525"/>
          <p14:tracePt t="70773" x="7048500" y="4800600"/>
          <p14:tracePt t="70790" x="7002463" y="4868863"/>
          <p14:tracePt t="70806" x="6980238" y="4876800"/>
          <p14:tracePt t="70823" x="6950075" y="4892675"/>
          <p14:tracePt t="70841" x="6918325" y="4906963"/>
          <p14:tracePt t="70856" x="6896100" y="4914900"/>
          <p14:tracePt t="70873" x="6850063" y="4930775"/>
          <p14:tracePt t="70890" x="6743700" y="4953000"/>
          <p14:tracePt t="70907" x="6629400" y="4975225"/>
          <p14:tracePt t="70923" x="6430963" y="5006975"/>
          <p14:tracePt t="70940" x="6164263" y="5006975"/>
          <p14:tracePt t="70957" x="5829300" y="5006975"/>
          <p14:tracePt t="70974" x="5372100" y="5006975"/>
          <p14:tracePt t="70990" x="5280025" y="5006975"/>
          <p14:tracePt t="71006" x="5143500" y="5006975"/>
          <p14:tracePt t="71023" x="5127625" y="5006975"/>
          <p14:tracePt t="71111" x="5121275" y="5006975"/>
          <p14:tracePt t="71127" x="5113338" y="4999038"/>
          <p14:tracePt t="71135" x="5113338" y="4983163"/>
          <p14:tracePt t="71143" x="5097463" y="4968875"/>
          <p14:tracePt t="71157" x="5089525" y="4960938"/>
          <p14:tracePt t="71174" x="5051425" y="4922838"/>
          <p14:tracePt t="71190" x="5029200" y="4922838"/>
          <p14:tracePt t="71247" x="5029200" y="4914900"/>
          <p14:tracePt t="71255" x="5037138" y="4906963"/>
          <p14:tracePt t="71263" x="5083175" y="4906963"/>
          <p14:tracePt t="71273" x="5165725" y="4892675"/>
          <p14:tracePt t="71290" x="5364163" y="4860925"/>
          <p14:tracePt t="71307" x="5592763" y="4846638"/>
          <p14:tracePt t="71323" x="5875338" y="4816475"/>
          <p14:tracePt t="71341" x="6073775" y="4816475"/>
          <p14:tracePt t="71357" x="6202363" y="4816475"/>
          <p14:tracePt t="71374" x="6316663" y="4816475"/>
          <p14:tracePt t="71390" x="6354763" y="4816475"/>
          <p14:tracePt t="71406" x="6378575" y="4808538"/>
          <p14:tracePt t="71423" x="6408738" y="4808538"/>
          <p14:tracePt t="71440" x="6446838" y="4808538"/>
          <p14:tracePt t="71457" x="6530975" y="4808538"/>
          <p14:tracePt t="71473" x="6659563" y="4808538"/>
          <p14:tracePt t="71490" x="6773863" y="4808538"/>
          <p14:tracePt t="71507" x="6873875" y="4808538"/>
          <p14:tracePt t="71523" x="6918325" y="4808538"/>
          <p14:tracePt t="71540" x="6942138" y="4808538"/>
          <p14:tracePt t="72167" x="6942138" y="4800600"/>
          <p14:tracePt t="72175" x="6904038" y="4800600"/>
          <p14:tracePt t="72183" x="6819900" y="4778375"/>
          <p14:tracePt t="72191" x="6705600" y="4778375"/>
          <p14:tracePt t="72207" x="6324600" y="4778375"/>
          <p14:tracePt t="72224" x="5799138" y="4754563"/>
          <p14:tracePt t="72241" x="5418138" y="4746625"/>
          <p14:tracePt t="72257" x="5235575" y="4708525"/>
          <p14:tracePt t="72274" x="5211763" y="4702175"/>
          <p14:tracePt t="72290" x="5211763" y="4694238"/>
          <p14:tracePt t="72307" x="5211763" y="4678363"/>
          <p14:tracePt t="72324" x="5235575" y="4664075"/>
          <p14:tracePt t="72479" x="5241925" y="4664075"/>
          <p14:tracePt t="72495" x="5241925" y="4656138"/>
          <p14:tracePt t="72511" x="5241925" y="4648200"/>
          <p14:tracePt t="72522" x="5241925" y="4640263"/>
          <p14:tracePt t="72527" x="5249863" y="4625975"/>
          <p14:tracePt t="72540" x="5257800" y="4618038"/>
          <p14:tracePt t="72558" x="5273675" y="4587875"/>
          <p14:tracePt t="72560" x="5303838" y="4549775"/>
          <p14:tracePt t="72574" x="5334000" y="4511675"/>
          <p14:tracePt t="72590" x="5470525" y="4427538"/>
          <p14:tracePt t="72607" x="5584825" y="4365625"/>
          <p14:tracePt t="72624" x="5730875" y="4321175"/>
          <p14:tracePt t="72641" x="5851525" y="4289425"/>
          <p14:tracePt t="72657" x="5981700" y="4251325"/>
          <p14:tracePt t="72674" x="6088063" y="4229100"/>
          <p14:tracePt t="72690" x="6180138" y="4229100"/>
          <p14:tracePt t="72707" x="6240463" y="4229100"/>
          <p14:tracePt t="72724" x="6264275" y="4229100"/>
          <p14:tracePt t="72741" x="6286500" y="4229100"/>
          <p14:tracePt t="72757" x="6302375" y="4237038"/>
          <p14:tracePt t="72773" x="6354763" y="4335463"/>
          <p14:tracePt t="72790" x="6400800" y="4465638"/>
          <p14:tracePt t="72806" x="6416675" y="4587875"/>
          <p14:tracePt t="72823" x="6416675" y="4702175"/>
          <p14:tracePt t="72840" x="6416675" y="4792663"/>
          <p14:tracePt t="72857" x="6378575" y="4868863"/>
          <p14:tracePt t="72873" x="6324600" y="4914900"/>
          <p14:tracePt t="72890" x="6210300" y="4945063"/>
          <p14:tracePt t="72907" x="6057900" y="4945063"/>
          <p14:tracePt t="72923" x="5883275" y="4930775"/>
          <p14:tracePt t="72940" x="5699125" y="4854575"/>
          <p14:tracePt t="72959" x="5502275" y="4732338"/>
          <p14:tracePt t="72974" x="5470525" y="4678363"/>
          <p14:tracePt t="72991" x="5464175" y="4618038"/>
          <p14:tracePt t="73007" x="5464175" y="4541838"/>
          <p14:tracePt t="73024" x="5478463" y="4465638"/>
          <p14:tracePt t="73041" x="5532438" y="4373563"/>
          <p14:tracePt t="73058" x="5668963" y="4305300"/>
          <p14:tracePt t="73074" x="5837238" y="4251325"/>
          <p14:tracePt t="73090" x="6065838" y="4221163"/>
          <p14:tracePt t="73107" x="6362700" y="4221163"/>
          <p14:tracePt t="73124" x="6583363" y="4221163"/>
          <p14:tracePt t="73141" x="6835775" y="4289425"/>
          <p14:tracePt t="73159" x="7102475" y="4411663"/>
          <p14:tracePt t="73174" x="7208838" y="4479925"/>
          <p14:tracePt t="73191" x="7277100" y="4541838"/>
          <p14:tracePt t="73207" x="7299325" y="4556125"/>
          <p14:tracePt t="73311" x="7323138" y="4556125"/>
          <p14:tracePt t="73319" x="7337425" y="4556125"/>
          <p14:tracePt t="73327" x="7353300" y="4556125"/>
          <p14:tracePt t="73341" x="7369175" y="4556125"/>
          <p14:tracePt t="73359" x="7399338" y="4549775"/>
          <p14:tracePt t="73391" x="7413625" y="4533900"/>
          <p14:tracePt t="74407" x="7407275" y="4541838"/>
          <p14:tracePt t="74415" x="7407275" y="4549775"/>
          <p14:tracePt t="74447" x="7407275" y="4556125"/>
          <p14:tracePt t="74480" x="7407275" y="4564063"/>
          <p14:tracePt t="74487" x="7391400" y="4579938"/>
          <p14:tracePt t="74551" x="7383463" y="4587875"/>
          <p14:tracePt t="74559" x="7383463" y="4594225"/>
          <p14:tracePt t="74575" x="7375525" y="4594225"/>
          <p14:tracePt t="74591" x="7375525" y="4602163"/>
          <p14:tracePt t="74599" x="7369175" y="4602163"/>
          <p14:tracePt t="74608" x="7369175" y="4610100"/>
          <p14:tracePt t="74624" x="7361238" y="4610100"/>
          <p14:tracePt t="74641" x="7345363" y="4610100"/>
          <p14:tracePt t="74658" x="7331075" y="4610100"/>
          <p14:tracePt t="74675" x="7299325" y="4610100"/>
          <p14:tracePt t="74691" x="7261225" y="4610100"/>
          <p14:tracePt t="74708" x="7200900" y="4610100"/>
          <p14:tracePt t="74725" x="7102475" y="4610100"/>
          <p14:tracePt t="74743" x="6950075" y="4587875"/>
          <p14:tracePt t="74757" x="6904038" y="4572000"/>
          <p14:tracePt t="74774" x="6797675" y="4503738"/>
          <p14:tracePt t="74791" x="6765925" y="4449763"/>
          <p14:tracePt t="74807" x="6751638" y="4359275"/>
          <p14:tracePt t="74825" x="6743700" y="4283075"/>
          <p14:tracePt t="74842" x="6735763" y="4175125"/>
          <p14:tracePt t="74859" x="6735763" y="4098925"/>
          <p14:tracePt t="74875" x="6735763" y="4038600"/>
          <p14:tracePt t="74891" x="6765925" y="3992563"/>
          <p14:tracePt t="74908" x="6850063" y="3962400"/>
          <p14:tracePt t="74925" x="6956425" y="3962400"/>
          <p14:tracePt t="74941" x="7040563" y="3962400"/>
          <p14:tracePt t="74958" x="7124700" y="3984625"/>
          <p14:tracePt t="74974" x="7154863" y="3992563"/>
          <p14:tracePt t="74991" x="7192963" y="4046538"/>
          <p14:tracePt t="75008" x="7223125" y="4106863"/>
          <p14:tracePt t="75025" x="7239000" y="4198938"/>
          <p14:tracePt t="75041" x="7254875" y="4313238"/>
          <p14:tracePt t="75058" x="7254875" y="4397375"/>
          <p14:tracePt t="75075" x="7254875" y="4465638"/>
          <p14:tracePt t="75091" x="7246938" y="4495800"/>
          <p14:tracePt t="75108" x="7239000" y="4511675"/>
          <p14:tracePt t="75239" x="7239000" y="4518025"/>
          <p14:tracePt t="75247" x="7261225" y="4549775"/>
          <p14:tracePt t="75258" x="7269163" y="4549775"/>
          <p14:tracePt t="75275" x="7307263" y="4579938"/>
          <p14:tracePt t="75291" x="7323138" y="4594225"/>
          <p14:tracePt t="75369" x="7331075" y="4594225"/>
          <p14:tracePt t="75384" x="7337425" y="4594225"/>
          <p14:tracePt t="75399" x="7337425" y="4572000"/>
          <p14:tracePt t="75407" x="7337425" y="4564063"/>
          <p14:tracePt t="75415" x="7331075" y="4556125"/>
          <p14:tracePt t="75425" x="7323138" y="4541838"/>
          <p14:tracePt t="75639" x="7331075" y="4541838"/>
          <p14:tracePt t="76295" x="7337425" y="4533900"/>
          <p14:tracePt t="76327" x="7337425" y="4525963"/>
          <p14:tracePt t="76487" x="7345363" y="4525963"/>
          <p14:tracePt t="76504" x="7353300" y="4525963"/>
          <p14:tracePt t="76527" x="7369175" y="4511675"/>
          <p14:tracePt t="76543" x="7369175" y="4503738"/>
          <p14:tracePt t="76551" x="7369175" y="4487863"/>
          <p14:tracePt t="76560" x="7369175" y="4473575"/>
          <p14:tracePt t="76575" x="7337425" y="4435475"/>
          <p14:tracePt t="76592" x="7285038" y="4403725"/>
          <p14:tracePt t="76609" x="7254875" y="4403725"/>
          <p14:tracePt t="76625" x="7239000" y="4403725"/>
          <p14:tracePt t="76642" x="7223125" y="4403725"/>
          <p14:tracePt t="76659" x="7223125" y="4441825"/>
          <p14:tracePt t="76675" x="7223125" y="4479925"/>
          <p14:tracePt t="76692" x="7254875" y="4495800"/>
          <p14:tracePt t="76708" x="7285038" y="4495800"/>
          <p14:tracePt t="76726" x="7315200" y="4495800"/>
          <p14:tracePt t="76742" x="7331075" y="4495800"/>
          <p14:tracePt t="76759" x="7337425" y="4427538"/>
          <p14:tracePt t="76775" x="7337425" y="4389438"/>
          <p14:tracePt t="76792" x="7331075" y="4359275"/>
          <p14:tracePt t="76808" x="7307263" y="4351338"/>
          <p14:tracePt t="76825" x="7292975" y="4351338"/>
          <p14:tracePt t="76842" x="7254875" y="4359275"/>
          <p14:tracePt t="76858" x="7223125" y="4435475"/>
          <p14:tracePt t="76875" x="7223125" y="4511675"/>
          <p14:tracePt t="76892" x="7223125" y="4533900"/>
          <p14:tracePt t="76909" x="7246938" y="4549775"/>
          <p14:tracePt t="76926" x="7345363" y="4541838"/>
          <p14:tracePt t="76942" x="7399338" y="4479925"/>
          <p14:tracePt t="76960" x="7429500" y="4411663"/>
          <p14:tracePt t="76975" x="7445375" y="4373563"/>
          <p14:tracePt t="76992" x="7437438" y="4321175"/>
          <p14:tracePt t="77009" x="7413625" y="4305300"/>
          <p14:tracePt t="77025" x="7375525" y="4305300"/>
          <p14:tracePt t="77042" x="7331075" y="4305300"/>
          <p14:tracePt t="77059" x="7254875" y="4389438"/>
          <p14:tracePt t="77075" x="7246938" y="4473575"/>
          <p14:tracePt t="77078" x="7246938" y="4503738"/>
          <p14:tracePt t="77092" x="7246938" y="4511675"/>
          <p14:tracePt t="77109" x="7261225" y="4525963"/>
          <p14:tracePt t="77126" x="7413625" y="4487863"/>
          <p14:tracePt t="77142" x="7459663" y="4457700"/>
          <p14:tracePt t="77159" x="7535863" y="4365625"/>
          <p14:tracePt t="77175" x="7527925" y="4305300"/>
          <p14:tracePt t="77192" x="7459663" y="4244975"/>
          <p14:tracePt t="77209" x="7407275" y="4244975"/>
          <p14:tracePt t="77225" x="7307263" y="4244975"/>
          <p14:tracePt t="77242" x="7208838" y="4313238"/>
          <p14:tracePt t="77259" x="7140575" y="4411663"/>
          <p14:tracePt t="77275" x="7140575" y="4465638"/>
          <p14:tracePt t="77292" x="7140575" y="4503738"/>
          <p14:tracePt t="77309" x="7200900" y="4503738"/>
          <p14:tracePt t="77326" x="7383463" y="4457700"/>
          <p14:tracePt t="77342" x="7429500" y="4435475"/>
          <p14:tracePt t="77359" x="7445375" y="4365625"/>
          <p14:tracePt t="77375" x="7407275" y="4321175"/>
          <p14:tracePt t="77392" x="7299325" y="4305300"/>
          <p14:tracePt t="77409" x="7140575" y="4305300"/>
          <p14:tracePt t="77426" x="7018338" y="4389438"/>
          <p14:tracePt t="77442" x="6972300" y="4449763"/>
          <p14:tracePt t="77460" x="6972300" y="4479925"/>
          <p14:tracePt t="77476" x="7032625" y="4495800"/>
          <p14:tracePt t="77492" x="7170738" y="4487863"/>
          <p14:tracePt t="77509" x="7337425" y="4441825"/>
          <p14:tracePt t="77526" x="7451725" y="4397375"/>
          <p14:tracePt t="77542" x="7445375" y="4381500"/>
          <p14:tracePt t="77559" x="7375525" y="4359275"/>
          <p14:tracePt t="77576" x="7269163" y="4359275"/>
          <p14:tracePt t="77592" x="7146925" y="4365625"/>
          <p14:tracePt t="77609" x="7116763" y="4389438"/>
          <p14:tracePt t="77625" x="7116763" y="4411663"/>
          <p14:tracePt t="77642" x="7170738" y="4411663"/>
          <p14:tracePt t="77659" x="7299325" y="4411663"/>
          <p14:tracePt t="77675" x="7459663" y="4389438"/>
          <p14:tracePt t="77692" x="7497763" y="4359275"/>
          <p14:tracePt t="77726" x="7421563" y="4335463"/>
          <p14:tracePt t="77742" x="7331075" y="4335463"/>
          <p14:tracePt t="77759" x="7277100" y="4373563"/>
          <p14:tracePt t="77776" x="7277100" y="4411663"/>
          <p14:tracePt t="77792" x="7277100" y="4435475"/>
          <p14:tracePt t="77809" x="7292975" y="4457700"/>
          <p14:tracePt t="77826" x="7345363" y="4457700"/>
          <p14:tracePt t="77842" x="7437438" y="4457700"/>
          <p14:tracePt t="77859" x="7521575" y="4465638"/>
          <p14:tracePt t="77876" x="7666038" y="4479925"/>
          <p14:tracePt t="77892" x="7864475" y="4549775"/>
          <p14:tracePt t="77909" x="8093075" y="4602163"/>
          <p14:tracePt t="77926" x="8389938" y="4640263"/>
          <p14:tracePt t="77942" x="8542338" y="4656138"/>
          <p14:tracePt t="77961" x="8610600" y="4656138"/>
          <p14:tracePt t="77976" x="8626475" y="4656138"/>
          <p14:tracePt t="78055" x="8626475" y="4664075"/>
          <p14:tracePt t="78063" x="8626475" y="4694238"/>
          <p14:tracePt t="78071" x="8626475" y="4732338"/>
          <p14:tracePt t="78079" x="8626475" y="4770438"/>
          <p14:tracePt t="78092" x="8626475" y="4800600"/>
          <p14:tracePt t="78109" x="8626475" y="4860925"/>
          <p14:tracePt t="78126" x="8640763" y="4899025"/>
          <p14:tracePt t="78142" x="8648700" y="4899025"/>
          <p14:tracePt t="78183" x="8648700" y="4892675"/>
          <p14:tracePt t="78192" x="8648700" y="4884738"/>
          <p14:tracePt t="78209" x="8648700" y="4860925"/>
          <p14:tracePt t="78226" x="8618538" y="4846638"/>
          <p14:tracePt t="78242" x="8556625" y="4830763"/>
          <p14:tracePt t="78259" x="8512175" y="4830763"/>
          <p14:tracePt t="78277" x="8504238" y="4830763"/>
          <p14:tracePt t="78591" x="8496300" y="4822825"/>
          <p14:tracePt t="78607" x="8488363" y="4822825"/>
          <p14:tracePt t="78623" x="8480425" y="4822825"/>
          <p14:tracePt t="78735" x="8474075" y="4816475"/>
          <p14:tracePt t="78975" x="8466138" y="4816475"/>
          <p14:tracePt t="79023" x="8458200" y="4816475"/>
          <p14:tracePt t="79031" x="8450263" y="4816475"/>
          <p14:tracePt t="79071" x="8450263" y="4822825"/>
          <p14:tracePt t="79087" x="8450263" y="4830763"/>
          <p14:tracePt t="80201" x="8442325" y="4830763"/>
          <p14:tracePt t="80207" x="8420100" y="4838700"/>
          <p14:tracePt t="80216" x="8351838" y="4892675"/>
          <p14:tracePt t="80227" x="8213725" y="5006975"/>
          <p14:tracePt t="80243" x="7864475" y="5318125"/>
          <p14:tracePt t="80260" x="7475538" y="5554663"/>
          <p14:tracePt t="80276" x="7086600" y="5737225"/>
          <p14:tracePt t="80294" x="6392863" y="5959475"/>
          <p14:tracePt t="80310" x="6218238" y="5989638"/>
          <p14:tracePt t="80326" x="5889625" y="6035675"/>
          <p14:tracePt t="80343" x="5761038" y="6035675"/>
          <p14:tracePt t="80360" x="5676900" y="6035675"/>
          <p14:tracePt t="80377" x="5546725" y="5989638"/>
          <p14:tracePt t="80393" x="5410200" y="5951538"/>
          <p14:tracePt t="80410" x="5265738" y="5935663"/>
          <p14:tracePt t="80427" x="5135563" y="5905500"/>
          <p14:tracePt t="80443" x="5013325" y="5859463"/>
          <p14:tracePt t="80460" x="4953000" y="5829300"/>
          <p14:tracePt t="80477" x="4930775" y="5813425"/>
          <p14:tracePt t="80494" x="4906963" y="5791200"/>
          <p14:tracePt t="80510" x="4906963" y="5775325"/>
          <p14:tracePt t="80526" x="4884738" y="5584825"/>
          <p14:tracePt t="80543" x="4884738" y="5364163"/>
          <p14:tracePt t="80560" x="4884738" y="5097463"/>
          <p14:tracePt t="80577" x="4922838" y="4702175"/>
          <p14:tracePt t="80593" x="5105400" y="4122738"/>
          <p14:tracePt t="80610" x="5387975" y="3406775"/>
          <p14:tracePt t="80627" x="5684838" y="2727325"/>
          <p14:tracePt t="80643" x="5837238" y="2270125"/>
          <p14:tracePt t="80660" x="5883275" y="2103438"/>
          <p14:tracePt t="80677" x="5921375" y="1989138"/>
          <p14:tracePt t="80694" x="5935663" y="1912938"/>
          <p14:tracePt t="80710" x="5935663" y="1905000"/>
          <p14:tracePt t="80975" x="5935663" y="1927225"/>
          <p14:tracePt t="80983" x="5935663" y="1958975"/>
          <p14:tracePt t="80993" x="5935663" y="1965325"/>
          <p14:tracePt t="81010" x="5935663" y="1973263"/>
          <p14:tracePt t="81027" x="5935663" y="1981200"/>
          <p14:tracePt t="81247" x="5935663" y="1989138"/>
          <p14:tracePt t="81294" x="5927725" y="2011363"/>
          <p14:tracePt t="81302" x="5913438" y="2125663"/>
          <p14:tracePt t="81310" x="5889625" y="2217738"/>
          <p14:tracePt t="81327" x="5837238" y="2438400"/>
          <p14:tracePt t="81344" x="5730875" y="2781300"/>
          <p14:tracePt t="81360" x="5592763" y="3055938"/>
          <p14:tracePt t="81377" x="5470525" y="3336925"/>
          <p14:tracePt t="81394" x="5394325" y="3543300"/>
          <p14:tracePt t="81410" x="5356225" y="3695700"/>
          <p14:tracePt t="81427" x="5303838" y="3825875"/>
          <p14:tracePt t="81444" x="5265738" y="3932238"/>
          <p14:tracePt t="81460" x="5219700" y="4022725"/>
          <p14:tracePt t="81479" x="5173663" y="4144963"/>
          <p14:tracePt t="81494" x="5127625" y="4221163"/>
          <p14:tracePt t="81510" x="5097463" y="4267200"/>
          <p14:tracePt t="81527" x="5089525" y="4283075"/>
          <p14:tracePt t="81615" x="5083175" y="4283075"/>
          <p14:tracePt t="81623" x="5075238" y="4283075"/>
          <p14:tracePt t="81631" x="5067300" y="4275138"/>
          <p14:tracePt t="81644" x="5059363" y="4259263"/>
          <p14:tracePt t="81661" x="5051425" y="4183063"/>
          <p14:tracePt t="81677" x="5045075" y="4098925"/>
          <p14:tracePt t="81694" x="5045075" y="3940175"/>
          <p14:tracePt t="81710" x="5045075" y="3832225"/>
          <p14:tracePt t="81727" x="5045075" y="3741738"/>
          <p14:tracePt t="81744" x="5051425" y="3665538"/>
          <p14:tracePt t="81760" x="5075238" y="3589338"/>
          <p14:tracePt t="81777" x="5113338" y="3513138"/>
          <p14:tracePt t="81793" x="5143500" y="3467100"/>
          <p14:tracePt t="81810" x="5165725" y="3444875"/>
          <p14:tracePt t="81844" x="5165725" y="3436938"/>
          <p14:tracePt t="81861" x="5189538" y="3436938"/>
          <p14:tracePt t="81878" x="5249863" y="3436938"/>
          <p14:tracePt t="81894" x="5257800" y="3436938"/>
          <p14:tracePt t="97671" x="5257800" y="3398838"/>
          <p14:tracePt t="97680" x="5257800" y="3260725"/>
          <p14:tracePt t="97687" x="5197475" y="3048000"/>
          <p14:tracePt t="97700" x="5127625" y="2895600"/>
          <p14:tracePt t="97716" x="5059363" y="2735263"/>
          <p14:tracePt t="97733" x="5037138" y="2613025"/>
          <p14:tracePt t="97750" x="5037138" y="2468563"/>
          <p14:tracePt t="97766" x="5037138" y="2422525"/>
          <p14:tracePt t="97783" x="5037138" y="2392363"/>
          <p14:tracePt t="98175" x="5037138" y="2384425"/>
          <p14:tracePt t="98184" x="5075238" y="2384425"/>
          <p14:tracePt t="98191" x="5127625" y="2384425"/>
          <p14:tracePt t="98200" x="5159375" y="2384425"/>
          <p14:tracePt t="98216" x="5203825" y="2384425"/>
          <p14:tracePt t="98233" x="5249863" y="2384425"/>
          <p14:tracePt t="98251" x="5273675" y="2384425"/>
          <p14:tracePt t="98399" x="5241925" y="2370138"/>
          <p14:tracePt t="98407" x="5211763" y="2362200"/>
          <p14:tracePt t="98416" x="5165725" y="2354263"/>
          <p14:tracePt t="98433" x="5097463" y="2346325"/>
          <p14:tracePt t="98450" x="5051425" y="2346325"/>
          <p14:tracePt t="98959" x="5075238" y="2354263"/>
          <p14:tracePt t="98967" x="5135563" y="2378075"/>
          <p14:tracePt t="98975" x="5173663" y="2378075"/>
          <p14:tracePt t="98984" x="5211763" y="2384425"/>
          <p14:tracePt t="99000" x="5311775" y="2400300"/>
          <p14:tracePt t="99017" x="5478463" y="2400300"/>
          <p14:tracePt t="99033" x="5646738" y="2400300"/>
          <p14:tracePt t="99051" x="5745163" y="2400300"/>
          <p14:tracePt t="99067" x="5791200" y="2392363"/>
          <p14:tracePt t="99319" x="5829300" y="2384425"/>
          <p14:tracePt t="99327" x="5921375" y="2370138"/>
          <p14:tracePt t="99335" x="6011863" y="2354263"/>
          <p14:tracePt t="99350" x="6264275" y="2354263"/>
          <p14:tracePt t="99367" x="6553200" y="2354263"/>
          <p14:tracePt t="99384" x="6804025" y="2324100"/>
          <p14:tracePt t="99401" x="6988175" y="2301875"/>
          <p14:tracePt t="99417" x="7048500" y="2286000"/>
          <p14:tracePt t="99983" x="7040563" y="2286000"/>
          <p14:tracePt t="99999" x="7026275" y="2286000"/>
          <p14:tracePt t="100015" x="7018338" y="2286000"/>
          <p14:tracePt t="100023" x="7010400" y="2286000"/>
          <p14:tracePt t="100034" x="7002463" y="2293938"/>
          <p14:tracePt t="100050" x="6964363" y="2316163"/>
          <p14:tracePt t="100067" x="6904038" y="2339975"/>
          <p14:tracePt t="100084" x="6827838" y="2378075"/>
          <p14:tracePt t="100101" x="6705600" y="2422525"/>
          <p14:tracePt t="100118" x="6545263" y="2498725"/>
          <p14:tracePt t="100134" x="6477000" y="2536825"/>
          <p14:tracePt t="100150" x="6308725" y="2644775"/>
          <p14:tracePt t="100167" x="6218238" y="2720975"/>
          <p14:tracePt t="100184" x="6096000" y="2797175"/>
          <p14:tracePt t="100200" x="6003925" y="2903538"/>
          <p14:tracePt t="100217" x="5943600" y="2994025"/>
          <p14:tracePt t="100234" x="5905500" y="3078163"/>
          <p14:tracePt t="100251" x="5867400" y="3170238"/>
          <p14:tracePt t="100267" x="5799138" y="3268663"/>
          <p14:tracePt t="100284" x="5730875" y="3368675"/>
          <p14:tracePt t="100301" x="5661025" y="3436938"/>
          <p14:tracePt t="100318" x="5508625" y="3535363"/>
          <p14:tracePt t="100334" x="5464175" y="3551238"/>
          <p14:tracePt t="100350" x="5257800" y="3635375"/>
          <p14:tracePt t="100367" x="5127625" y="3665538"/>
          <p14:tracePt t="100384" x="5006975" y="3703638"/>
          <p14:tracePt t="100401" x="4906963" y="3703638"/>
          <p14:tracePt t="100417" x="4846638" y="3703638"/>
          <p14:tracePt t="100434" x="4816475" y="3703638"/>
          <p14:tracePt t="100451" x="4778375" y="3695700"/>
          <p14:tracePt t="100467" x="4754563" y="3687763"/>
          <p14:tracePt t="100484" x="4740275" y="3687763"/>
          <p14:tracePt t="100501" x="4708525" y="3673475"/>
          <p14:tracePt t="100518" x="4610100" y="3641725"/>
          <p14:tracePt t="100534" x="4518025" y="3635375"/>
          <p14:tracePt t="100550" x="4449763" y="3635375"/>
          <p14:tracePt t="100567" x="4389438" y="3635375"/>
          <p14:tracePt t="100584" x="4321175" y="3641725"/>
          <p14:tracePt t="100601" x="4259263" y="3665538"/>
          <p14:tracePt t="100617" x="4244975" y="3679825"/>
          <p14:tracePt t="100634" x="4229100" y="3679825"/>
          <p14:tracePt t="100652" x="4213225" y="3679825"/>
          <p14:tracePt t="100656" x="4206875" y="3679825"/>
          <p14:tracePt t="100667" x="4198938" y="3679825"/>
          <p14:tracePt t="100684" x="4175125" y="3679825"/>
          <p14:tracePt t="100701" x="4137025" y="3679825"/>
          <p14:tracePt t="100718" x="4054475" y="3665538"/>
          <p14:tracePt t="100734" x="4038600" y="3665538"/>
          <p14:tracePt t="100751" x="4000500" y="3641725"/>
          <p14:tracePt t="100784" x="3992563" y="3635375"/>
          <p14:tracePt t="100801" x="3992563" y="3627438"/>
          <p14:tracePt t="101231" x="4008438" y="3611563"/>
          <p14:tracePt t="101240" x="4106863" y="3581400"/>
          <p14:tracePt t="101251" x="4191000" y="3559175"/>
          <p14:tracePt t="101268" x="4297363" y="3513138"/>
          <p14:tracePt t="101284" x="4435475" y="3436938"/>
          <p14:tracePt t="101301" x="4602163" y="3322638"/>
          <p14:tracePt t="101318" x="4784725" y="3146425"/>
          <p14:tracePt t="101334" x="4830763" y="3078163"/>
          <p14:tracePt t="101351" x="4968875" y="2857500"/>
          <p14:tracePt t="101368" x="5029200" y="2720975"/>
          <p14:tracePt t="101384" x="5067300" y="2628900"/>
          <p14:tracePt t="101401" x="5089525" y="2574925"/>
          <p14:tracePt t="101418" x="5143500" y="2522538"/>
          <p14:tracePt t="101434" x="5265738" y="2484438"/>
          <p14:tracePt t="101451" x="5426075" y="2460625"/>
          <p14:tracePt t="101468" x="5638800" y="2460625"/>
          <p14:tracePt t="101484" x="5959475" y="2460625"/>
          <p14:tracePt t="101501" x="6354763" y="2460625"/>
          <p14:tracePt t="101518" x="6926263" y="2438400"/>
          <p14:tracePt t="101534" x="7200900" y="2392363"/>
          <p14:tracePt t="101551" x="7337425" y="2339975"/>
          <p14:tracePt t="101568" x="7375525" y="2293938"/>
          <p14:tracePt t="101584" x="7383463" y="2217738"/>
          <p14:tracePt t="101601" x="7369175" y="2103438"/>
          <p14:tracePt t="101618" x="7246938" y="1973263"/>
          <p14:tracePt t="101634" x="7010400" y="1820863"/>
          <p14:tracePt t="101651" x="6789738" y="1698625"/>
          <p14:tracePt t="101668" x="6599238" y="1646238"/>
          <p14:tracePt t="101671" x="6507163" y="1638300"/>
          <p14:tracePt t="101684" x="6408738" y="1638300"/>
          <p14:tracePt t="101701" x="6194425" y="1646238"/>
          <p14:tracePt t="101718" x="5981700" y="1782763"/>
          <p14:tracePt t="101734" x="5684838" y="2270125"/>
          <p14:tracePt t="101751" x="5616575" y="2598738"/>
          <p14:tracePt t="101768" x="5616575" y="2819400"/>
          <p14:tracePt t="101784" x="5715000" y="2949575"/>
          <p14:tracePt t="101801" x="5845175" y="2979738"/>
          <p14:tracePt t="101818" x="6057900" y="2979738"/>
          <p14:tracePt t="101834" x="6340475" y="2865438"/>
          <p14:tracePt t="101851" x="6461125" y="2759075"/>
          <p14:tracePt t="101867" x="6477000" y="2659063"/>
          <p14:tracePt t="101884" x="6454775" y="2606675"/>
          <p14:tracePt t="101900" x="6308725" y="2568575"/>
          <p14:tracePt t="101917" x="5935663" y="2544763"/>
          <p14:tracePt t="101934" x="4999038" y="2835275"/>
          <p14:tracePt t="101950" x="4435475" y="3254375"/>
          <p14:tracePt t="101967" x="4092575" y="3627438"/>
          <p14:tracePt t="101984" x="3832225" y="3940175"/>
          <p14:tracePt t="102000" x="3733800" y="4060825"/>
          <p14:tracePt t="102255" x="3741738" y="4076700"/>
          <p14:tracePt t="102263" x="3763963" y="4076700"/>
          <p14:tracePt t="102271" x="3794125" y="4076700"/>
          <p14:tracePt t="102285" x="3832225" y="4076700"/>
          <p14:tracePt t="102302" x="4022725" y="3954463"/>
          <p14:tracePt t="102318" x="4068763" y="3908425"/>
          <p14:tracePt t="102335" x="4122738" y="3787775"/>
          <p14:tracePt t="102352" x="4137025" y="3749675"/>
          <p14:tracePt t="102368" x="4137025" y="3717925"/>
          <p14:tracePt t="102385" x="4122738" y="3695700"/>
          <p14:tracePt t="102401" x="4106863" y="3695700"/>
          <p14:tracePt t="102511" x="4122738" y="3695700"/>
          <p14:tracePt t="102519" x="4137025" y="3695700"/>
          <p14:tracePt t="102527" x="4152900" y="3695700"/>
          <p14:tracePt t="103207" x="4137025" y="3695700"/>
          <p14:tracePt t="103216" x="4130675" y="3695700"/>
          <p14:tracePt t="103223" x="4122738" y="3695700"/>
          <p14:tracePt t="103235" x="4114800" y="3679825"/>
          <p14:tracePt t="103251" x="4060825" y="3657600"/>
          <p14:tracePt t="103268" x="4046538" y="3641725"/>
          <p14:tracePt t="103285" x="4038600" y="3641725"/>
          <p14:tracePt t="103822" x="4060825" y="3641725"/>
          <p14:tracePt t="103830" x="4084638" y="3641725"/>
          <p14:tracePt t="103838" x="4137025" y="3641725"/>
          <p14:tracePt t="103852" x="4183063" y="3641725"/>
          <p14:tracePt t="103868" x="4313238" y="3641725"/>
          <p14:tracePt t="103887" x="4495800" y="3641725"/>
          <p14:tracePt t="103903" x="4572000" y="3641725"/>
          <p14:tracePt t="103918" x="4587875" y="3641725"/>
          <p14:tracePt t="104288" x="4572000" y="3641725"/>
          <p14:tracePt t="104304" x="4564063" y="3641725"/>
          <p14:tracePt t="104311" x="4549775" y="3641725"/>
          <p14:tracePt t="104320" x="4541838" y="3641725"/>
          <p14:tracePt t="104335" x="4533900" y="3641725"/>
          <p14:tracePt t="104352" x="4518025" y="3649663"/>
          <p14:tracePt t="104407" x="4518025" y="3657600"/>
          <p14:tracePt t="104415" x="4518025" y="3679825"/>
          <p14:tracePt t="104423" x="4518025" y="3695700"/>
          <p14:tracePt t="104435" x="4518025" y="3717925"/>
          <p14:tracePt t="104452" x="4541838" y="3756025"/>
          <p14:tracePt t="104470" x="4610100" y="3779838"/>
          <p14:tracePt t="104486" x="4724400" y="3802063"/>
          <p14:tracePt t="104502" x="4800600" y="3802063"/>
          <p14:tracePt t="104519" x="5127625" y="3802063"/>
          <p14:tracePt t="104535" x="5303838" y="3802063"/>
          <p14:tracePt t="104552" x="5494338" y="3787775"/>
          <p14:tracePt t="104569" x="5668963" y="3741738"/>
          <p14:tracePt t="104585" x="5813425" y="3695700"/>
          <p14:tracePt t="104602" x="5951538" y="3657600"/>
          <p14:tracePt t="104619" x="6088063" y="3619500"/>
          <p14:tracePt t="104636" x="6172200" y="3611563"/>
          <p14:tracePt t="104652" x="6316663" y="3597275"/>
          <p14:tracePt t="104669" x="6477000" y="3597275"/>
          <p14:tracePt t="104686" x="6759575" y="3597275"/>
          <p14:tracePt t="104702" x="6972300" y="3597275"/>
          <p14:tracePt t="104719" x="7208838" y="3597275"/>
          <p14:tracePt t="104736" x="7459663" y="3597275"/>
          <p14:tracePt t="104752" x="7658100" y="3611563"/>
          <p14:tracePt t="104769" x="7832725" y="3641725"/>
          <p14:tracePt t="104786" x="7932738" y="3649663"/>
          <p14:tracePt t="104802" x="7962900" y="3657600"/>
          <p14:tracePt t="104819" x="7970838" y="3657600"/>
          <p14:tracePt t="105247" x="7962900" y="3657600"/>
          <p14:tracePt t="105255" x="7954963" y="3657600"/>
          <p14:tracePt t="105263" x="7908925" y="3649663"/>
          <p14:tracePt t="105271" x="7886700" y="3641725"/>
          <p14:tracePt t="105286" x="7780338" y="3627438"/>
          <p14:tracePt t="105302" x="7620000" y="3627438"/>
          <p14:tracePt t="105319" x="7459663" y="3611563"/>
          <p14:tracePt t="105336" x="7307263" y="3597275"/>
          <p14:tracePt t="105352" x="7208838" y="3597275"/>
          <p14:tracePt t="105369" x="7124700" y="3581400"/>
          <p14:tracePt t="105386" x="7064375" y="3573463"/>
          <p14:tracePt t="105402" x="6988175" y="3565525"/>
          <p14:tracePt t="105419" x="6904038" y="3559175"/>
          <p14:tracePt t="105436" x="6797675" y="3543300"/>
          <p14:tracePt t="105452" x="6743700" y="3535363"/>
          <p14:tracePt t="105470" x="6713538" y="3527425"/>
          <p14:tracePt t="105607" x="6705600" y="3527425"/>
          <p14:tracePt t="105623" x="6689725" y="3527425"/>
          <p14:tracePt t="105631" x="6659563" y="3513138"/>
          <p14:tracePt t="105641" x="6629400" y="3505200"/>
          <p14:tracePt t="105652" x="6583363" y="3497263"/>
          <p14:tracePt t="105670" x="6126163" y="3497263"/>
          <p14:tracePt t="105686" x="5524500" y="3497263"/>
          <p14:tracePt t="105702" x="4884738" y="3497263"/>
          <p14:tracePt t="105719" x="4365625" y="3581400"/>
          <p14:tracePt t="105736" x="3970338" y="3703638"/>
          <p14:tracePt t="105753" x="3717925" y="3810000"/>
          <p14:tracePt t="105769" x="3597275" y="3894138"/>
          <p14:tracePt t="105786" x="3521075" y="3962400"/>
          <p14:tracePt t="105802" x="3497263" y="4016375"/>
          <p14:tracePt t="105819" x="3489325" y="4046538"/>
          <p14:tracePt t="105836" x="3475038" y="4060825"/>
          <p14:tracePt t="105852" x="3467100" y="4076700"/>
          <p14:tracePt t="105869" x="3459163" y="4076700"/>
          <p14:tracePt t="105919" x="3459163" y="4084638"/>
          <p14:tracePt t="105927" x="3475038" y="4084638"/>
          <p14:tracePt t="105936" x="3527425" y="4084638"/>
          <p14:tracePt t="105953" x="3687763" y="4030663"/>
          <p14:tracePt t="105969" x="3970338" y="3886200"/>
          <p14:tracePt t="105986" x="4313238" y="3679825"/>
          <p14:tracePt t="106003" x="4640263" y="3497263"/>
          <p14:tracePt t="106019" x="4953000" y="3276600"/>
          <p14:tracePt t="106036" x="5135563" y="3132138"/>
          <p14:tracePt t="106053" x="5227638" y="3032125"/>
          <p14:tracePt t="106070" x="5249863" y="2949575"/>
          <p14:tracePt t="106086" x="5249863" y="2925763"/>
          <p14:tracePt t="106103" x="5241925" y="2873375"/>
          <p14:tracePt t="106119" x="5203825" y="2873375"/>
          <p14:tracePt t="106168" x="5197475" y="2911475"/>
          <p14:tracePt t="106175" x="5197475" y="2994025"/>
          <p14:tracePt t="106186" x="5197475" y="3116263"/>
          <p14:tracePt t="106203" x="5410200" y="3482975"/>
          <p14:tracePt t="106219" x="5821363" y="3825875"/>
          <p14:tracePt t="106236" x="6378575" y="4000500"/>
          <p14:tracePt t="106253" x="7170738" y="4016375"/>
          <p14:tracePt t="106270" x="8137525" y="3840163"/>
          <p14:tracePt t="106286" x="8321675" y="3749675"/>
          <p14:tracePt t="106303" x="8496300" y="3513138"/>
          <p14:tracePt t="106319" x="8504238" y="3390900"/>
          <p14:tracePt t="106336" x="8404225" y="3268663"/>
          <p14:tracePt t="106353" x="8237538" y="3146425"/>
          <p14:tracePt t="106370" x="8107363" y="3086100"/>
          <p14:tracePt t="106386" x="8008938" y="3070225"/>
          <p14:tracePt t="106403" x="7954963" y="3070225"/>
          <p14:tracePt t="106419" x="7924800" y="3101975"/>
          <p14:tracePt t="106436" x="7878763" y="3216275"/>
          <p14:tracePt t="106453" x="7840663" y="3382963"/>
          <p14:tracePt t="106470" x="7780338" y="3589338"/>
          <p14:tracePt t="106486" x="7772400" y="3627438"/>
          <p14:tracePt t="106544" x="7764463" y="3635375"/>
          <p14:tracePt t="106551" x="7756525" y="3627438"/>
          <p14:tracePt t="106561" x="7734300" y="3611563"/>
          <p14:tracePt t="106569" x="7673975" y="3589338"/>
          <p14:tracePt t="106586" x="7505700" y="3551238"/>
          <p14:tracePt t="106603" x="7094538" y="3551238"/>
          <p14:tracePt t="106620" x="6530975" y="3717925"/>
          <p14:tracePt t="106636" x="5867400" y="4060825"/>
          <p14:tracePt t="106653" x="5143500" y="4403725"/>
          <p14:tracePt t="106670" x="4381500" y="4770438"/>
          <p14:tracePt t="106686" x="4221163" y="4860925"/>
          <p14:tracePt t="106703" x="4183063" y="4884738"/>
          <p14:tracePt t="106791" x="4160838" y="4868863"/>
          <p14:tracePt t="106799" x="4144963" y="4808538"/>
          <p14:tracePt t="106807" x="4114800" y="4732338"/>
          <p14:tracePt t="106819" x="4084638" y="4670425"/>
          <p14:tracePt t="106836" x="4000500" y="4579938"/>
          <p14:tracePt t="106852" x="3886200" y="4518025"/>
          <p14:tracePt t="106870" x="3741738" y="4495800"/>
          <p14:tracePt t="106886" x="3649663" y="4533900"/>
          <p14:tracePt t="106903" x="3565525" y="4664075"/>
          <p14:tracePt t="106919" x="3489325" y="4846638"/>
          <p14:tracePt t="106936" x="3467100" y="4999038"/>
          <p14:tracePt t="106953" x="3467100" y="5135563"/>
          <p14:tracePt t="106969" x="3559175" y="5273675"/>
          <p14:tracePt t="106986" x="3687763" y="5356225"/>
          <p14:tracePt t="107003" x="3886200" y="5372100"/>
          <p14:tracePt t="107020" x="4160838" y="5356225"/>
          <p14:tracePt t="107036" x="4457700" y="5173663"/>
          <p14:tracePt t="107053" x="4648200" y="4914900"/>
          <p14:tracePt t="107071" x="4678363" y="4656138"/>
          <p14:tracePt t="107086" x="4594225" y="4564063"/>
          <p14:tracePt t="107103" x="4389438" y="4503738"/>
          <p14:tracePt t="107120" x="4092575" y="4495800"/>
          <p14:tracePt t="107136" x="3733800" y="4648200"/>
          <p14:tracePt t="107153" x="3527425" y="4868863"/>
          <p14:tracePt t="107170" x="3467100" y="5067300"/>
          <p14:tracePt t="107186" x="3467100" y="5143500"/>
          <p14:tracePt t="107203" x="3559175" y="5181600"/>
          <p14:tracePt t="107220" x="3787775" y="5189538"/>
          <p14:tracePt t="107236" x="4213225" y="5143500"/>
          <p14:tracePt t="107254" x="4518025" y="4999038"/>
          <p14:tracePt t="107270" x="4541838" y="4914900"/>
          <p14:tracePt t="107286" x="4533900" y="4876800"/>
          <p14:tracePt t="107303" x="4365625" y="4854575"/>
          <p14:tracePt t="107320" x="4038600" y="4830763"/>
          <p14:tracePt t="107336" x="3649663" y="4906963"/>
          <p14:tracePt t="107353" x="3521075" y="4983163"/>
          <p14:tracePt t="107371" x="3497263" y="5006975"/>
          <p14:tracePt t="107386" x="3505200" y="5013325"/>
          <p14:tracePt t="107403" x="3619500" y="5021263"/>
          <p14:tracePt t="107420" x="3840163" y="4999038"/>
          <p14:tracePt t="107436" x="4098925" y="4868863"/>
          <p14:tracePt t="107453" x="4175125" y="4816475"/>
          <p14:tracePt t="107486" x="4092575" y="4808538"/>
          <p14:tracePt t="107503" x="3916363" y="4808538"/>
          <p14:tracePt t="107520" x="3649663" y="4884738"/>
          <p14:tracePt t="107537" x="3521075" y="4953000"/>
          <p14:tracePt t="107553" x="3505200" y="4960938"/>
          <p14:tracePt t="107616" x="3513138" y="4960938"/>
          <p14:tracePt t="107623" x="3513138" y="4953000"/>
          <p14:tracePt t="107695" x="3513138" y="4945063"/>
          <p14:tracePt t="107711" x="3513138" y="4930775"/>
          <p14:tracePt t="107719" x="3505200" y="4930775"/>
          <p14:tracePt t="107727" x="3489325" y="4930775"/>
          <p14:tracePt t="107736" x="3451225" y="4922838"/>
          <p14:tracePt t="107753" x="3330575" y="4906963"/>
          <p14:tracePt t="107770" x="3222625" y="4906963"/>
          <p14:tracePt t="107786" x="3140075" y="4906963"/>
          <p14:tracePt t="107803" x="3108325" y="4899025"/>
          <p14:tracePt t="108167" x="3132138" y="4899025"/>
          <p14:tracePt t="108175" x="3170238" y="4899025"/>
          <p14:tracePt t="108187" x="3230563" y="4899025"/>
          <p14:tracePt t="108203" x="3429000" y="4892675"/>
          <p14:tracePt t="108220" x="3673475" y="4838700"/>
          <p14:tracePt t="108237" x="3932238" y="4784725"/>
          <p14:tracePt t="108254" x="4237038" y="4754563"/>
          <p14:tracePt t="108271" x="4359275" y="4746625"/>
          <p14:tracePt t="108287" x="4427538" y="4746625"/>
          <p14:tracePt t="108304" x="4479925" y="4746625"/>
          <p14:tracePt t="108320" x="4533900" y="4746625"/>
          <p14:tracePt t="108337" x="4618038" y="4754563"/>
          <p14:tracePt t="108353" x="4746625" y="4770438"/>
          <p14:tracePt t="108370" x="4899025" y="4800600"/>
          <p14:tracePt t="108387" x="5105400" y="4822825"/>
          <p14:tracePt t="108403" x="5326063" y="4860925"/>
          <p14:tracePt t="108420" x="5540375" y="4868863"/>
          <p14:tracePt t="108437" x="5730875" y="4868863"/>
          <p14:tracePt t="108454" x="5959475" y="4868863"/>
          <p14:tracePt t="108470" x="6073775" y="4868863"/>
          <p14:tracePt t="108488" x="6156325" y="4868863"/>
          <p14:tracePt t="108503" x="6210300" y="4846638"/>
          <p14:tracePt t="108520" x="6248400" y="4838700"/>
          <p14:tracePt t="108537" x="6264275" y="4822825"/>
          <p14:tracePt t="108554" x="6286500" y="4808538"/>
          <p14:tracePt t="108599" x="6294438" y="4800600"/>
          <p14:tracePt t="108615" x="6308725" y="4800600"/>
          <p14:tracePt t="108623" x="6316663" y="4800600"/>
          <p14:tracePt t="108637" x="6340475" y="4800600"/>
          <p14:tracePt t="108654" x="6492875" y="4800600"/>
          <p14:tracePt t="108670" x="6651625" y="4800600"/>
          <p14:tracePt t="108688" x="6904038" y="4800600"/>
          <p14:tracePt t="108704" x="7254875" y="4800600"/>
          <p14:tracePt t="108720" x="7589838" y="4800600"/>
          <p14:tracePt t="108737" x="7848600" y="4800600"/>
          <p14:tracePt t="108754" x="8061325" y="4800600"/>
          <p14:tracePt t="108770" x="8229600" y="4800600"/>
          <p14:tracePt t="108787" x="8343900" y="4800600"/>
          <p14:tracePt t="108804" x="8420100" y="4792663"/>
          <p14:tracePt t="108820" x="8450263" y="4784725"/>
          <p14:tracePt t="108836" x="8474075" y="4778375"/>
          <p14:tracePt t="108854" x="8488363" y="4770438"/>
          <p14:tracePt t="108870" x="8504238" y="4762500"/>
          <p14:tracePt t="108887" x="8580438" y="4754563"/>
          <p14:tracePt t="108905" x="8724900" y="4732338"/>
          <p14:tracePt t="108920" x="8877300" y="4708525"/>
          <p14:tracePt t="108937" x="9059863" y="4708525"/>
          <p14:tracePt t="108954" x="9250363" y="4708525"/>
          <p14:tracePt t="108970" x="9380538" y="4708525"/>
          <p14:tracePt t="108988" x="9432925" y="4708525"/>
          <p14:tracePt t="109247" x="9394825" y="4708525"/>
          <p14:tracePt t="109255" x="9334500" y="4708525"/>
          <p14:tracePt t="109263" x="9250363" y="4770438"/>
          <p14:tracePt t="109271" x="9151938" y="4838700"/>
          <p14:tracePt t="109287" x="8694738" y="5059363"/>
          <p14:tracePt t="109304" x="7985125" y="5287963"/>
          <p14:tracePt t="109321" x="7026275" y="5478463"/>
          <p14:tracePt t="109337" x="5973763" y="5638800"/>
          <p14:tracePt t="109354" x="5051425" y="5730875"/>
          <p14:tracePt t="109371" x="4618038" y="5799138"/>
          <p14:tracePt t="109387" x="4533900" y="5799138"/>
          <p14:tracePt t="109567" x="4556125" y="5791200"/>
          <p14:tracePt t="109575" x="4625975" y="5761038"/>
          <p14:tracePt t="109583" x="4746625" y="5715000"/>
          <p14:tracePt t="109592" x="4953000" y="5638800"/>
          <p14:tracePt t="109604" x="5227638" y="5554663"/>
          <p14:tracePt t="109621" x="6003925" y="5364163"/>
          <p14:tracePt t="109638" x="7216775" y="5135563"/>
          <p14:tracePt t="109654" x="7604125" y="5075238"/>
          <p14:tracePt t="109670" x="8359775" y="4960938"/>
          <p14:tracePt t="109688" x="8518525" y="4945063"/>
          <p14:tracePt t="109704" x="8526463" y="4937125"/>
          <p14:tracePt t="109751" x="8526463" y="4930775"/>
          <p14:tracePt t="109775" x="8518525" y="4930775"/>
          <p14:tracePt t="109808" x="8512175" y="4930775"/>
          <p14:tracePt t="109815" x="8466138" y="4930775"/>
          <p14:tracePt t="109823" x="8374063" y="4945063"/>
          <p14:tracePt t="109837" x="8207375" y="5021263"/>
          <p14:tracePt t="109854" x="7208838" y="5326063"/>
          <p14:tracePt t="109870" x="6461125" y="5440363"/>
          <p14:tracePt t="109887" x="6003925" y="5502275"/>
          <p14:tracePt t="109904" x="5889625" y="5502275"/>
          <p14:tracePt t="109943" x="5965825" y="5432425"/>
          <p14:tracePt t="109954" x="6164263" y="5349875"/>
          <p14:tracePt t="109971" x="6888163" y="5143500"/>
          <p14:tracePt t="109988" x="7650163" y="4922838"/>
          <p14:tracePt t="110004" x="8366125" y="4746625"/>
          <p14:tracePt t="110021" x="8709025" y="4664075"/>
          <p14:tracePt t="110038" x="8885238" y="4640263"/>
          <p14:tracePt t="110087" x="8877300" y="4640263"/>
          <p14:tracePt t="110095" x="8823325" y="4640263"/>
          <p14:tracePt t="110104" x="8716963" y="4656138"/>
          <p14:tracePt t="110121" x="8389938" y="4678363"/>
          <p14:tracePt t="110137" x="7908925" y="4670425"/>
          <p14:tracePt t="110154" x="7658100" y="4625975"/>
          <p14:tracePt t="110171" x="7650163" y="4625975"/>
          <p14:tracePt t="110189" x="7688263" y="4602163"/>
          <p14:tracePt t="110193" x="7750175" y="4564063"/>
          <p14:tracePt t="110204" x="7870825" y="4518025"/>
          <p14:tracePt t="110221" x="8207375" y="4411663"/>
          <p14:tracePt t="110238" x="8632825" y="4343400"/>
          <p14:tracePt t="110254" x="8702675" y="4343400"/>
          <p14:tracePt t="110271" x="8702675" y="4373563"/>
          <p14:tracePt t="110287" x="8542338" y="4664075"/>
          <p14:tracePt t="110304" x="8069263" y="4975225"/>
          <p14:tracePt t="110321" x="7505700" y="5083175"/>
          <p14:tracePt t="110337" x="7170738" y="5051425"/>
          <p14:tracePt t="110354" x="7010400" y="4922838"/>
          <p14:tracePt t="110372" x="6980238" y="4762500"/>
          <p14:tracePt t="110388" x="6988175" y="4556125"/>
          <p14:tracePt t="110404" x="7132638" y="4335463"/>
          <p14:tracePt t="110421" x="7375525" y="4183063"/>
          <p14:tracePt t="110438" x="7750175" y="4137025"/>
          <p14:tracePt t="110454" x="7886700" y="4213225"/>
          <p14:tracePt t="110471" x="8016875" y="4503738"/>
          <p14:tracePt t="110487" x="8023225" y="4846638"/>
          <p14:tracePt t="110504" x="7947025" y="5067300"/>
          <p14:tracePt t="110521" x="7878763" y="5135563"/>
          <p14:tracePt t="110537" x="7840663" y="5135563"/>
          <p14:tracePt t="110554" x="7832725" y="5135563"/>
          <p14:tracePt t="110571" x="7832725" y="5097463"/>
          <p14:tracePt t="110587" x="7832725" y="4975225"/>
          <p14:tracePt t="110604" x="7848600" y="4876800"/>
          <p14:tracePt t="110621" x="7870825" y="4846638"/>
          <p14:tracePt t="110637" x="7878763" y="4846638"/>
          <p14:tracePt t="110655" x="7886700" y="4846638"/>
        </p14:tracePtLst>
      </p14:laserTraceLst>
    </p:ext>
  </p:extLs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26025" y="1647721"/>
            <a:ext cx="62259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/>
              <a:t>Find the fourth derivative of the function </a:t>
            </a:r>
            <a:endParaRPr lang="en-US" sz="2800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78507467"/>
              </p:ext>
            </p:extLst>
          </p:nvPr>
        </p:nvGraphicFramePr>
        <p:xfrm>
          <a:off x="5214938" y="2782888"/>
          <a:ext cx="1776412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761760" imgH="253800" progId="Equation.DSMT4">
                  <p:embed/>
                </p:oleObj>
              </mc:Choice>
              <mc:Fallback>
                <p:oleObj name="Equation" r:id="rId4" imgW="761760" imgH="2538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4938" y="2782888"/>
                        <a:ext cx="1776412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737803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95"/>
    </mc:Choice>
    <mc:Fallback xmlns="">
      <p:transition advTm="224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18463" x="7924800" y="4838700"/>
          <p14:tracePt t="18471" x="8115300" y="4664075"/>
          <p14:tracePt t="18479" x="8420100" y="4343400"/>
          <p14:tracePt t="18491" x="8816975" y="3924300"/>
          <p14:tracePt t="18508" x="9236075" y="3375025"/>
          <p14:tracePt t="18524" x="9174163" y="3268663"/>
          <p14:tracePt t="18541" x="8785225" y="3108325"/>
          <p14:tracePt t="18558" x="8305800" y="2682875"/>
          <p14:tracePt t="18575" x="7680325" y="1698625"/>
          <p14:tracePt t="18591" x="7369175" y="1333500"/>
          <p14:tracePt t="18608" x="7146925" y="1211263"/>
          <p14:tracePt t="18624" x="6956425" y="1143000"/>
          <p14:tracePt t="18641" x="6811963" y="1096963"/>
          <p14:tracePt t="18658" x="6751638" y="1066800"/>
          <p14:tracePt t="18674" x="6727825" y="1050925"/>
          <p14:tracePt t="18808" x="6721475" y="1050925"/>
          <p14:tracePt t="18815" x="6683375" y="1050925"/>
          <p14:tracePt t="18824" x="6515100" y="1050925"/>
          <p14:tracePt t="18841" x="5464175" y="1387475"/>
          <p14:tracePt t="18858" x="4373563" y="1874838"/>
          <p14:tracePt t="18874" x="3649663" y="2384425"/>
          <p14:tracePt t="18892" x="3238500" y="2743200"/>
          <p14:tracePt t="18908" x="2879725" y="2987675"/>
          <p14:tracePt t="18925" x="2735263" y="3101975"/>
          <p14:tracePt t="18959" x="2743200" y="3101975"/>
          <p14:tracePt t="18974" x="3140075" y="3101975"/>
          <p14:tracePt t="18992" x="3984625" y="2895600"/>
          <p14:tracePt t="19008" x="4822825" y="2682875"/>
          <p14:tracePt t="19025" x="5418138" y="2530475"/>
          <p14:tracePt t="19041" x="5532438" y="2492375"/>
          <p14:tracePt t="19081" x="5448300" y="2468563"/>
          <p14:tracePt t="19092" x="5159375" y="2468563"/>
          <p14:tracePt t="19108" x="4137025" y="2568575"/>
          <p14:tracePt t="19125" x="3268663" y="2674938"/>
          <p14:tracePt t="19142" x="2743200" y="2735263"/>
          <p14:tracePt t="19158" x="2727325" y="2743200"/>
          <p14:tracePt t="19175" x="3070225" y="2759075"/>
          <p14:tracePt t="19191" x="4000500" y="2751138"/>
          <p14:tracePt t="19209" x="4778375" y="2674938"/>
          <p14:tracePt t="19225" x="4968875" y="2644775"/>
          <p14:tracePt t="19263" x="4960938" y="2636838"/>
          <p14:tracePt t="19275" x="4899025" y="2620963"/>
          <p14:tracePt t="19291" x="4746625" y="2560638"/>
          <p14:tracePt t="19308" x="4618038" y="2536825"/>
          <p14:tracePt t="19325" x="4541838" y="2522538"/>
          <p14:tracePt t="19383" x="4572000" y="2522538"/>
          <p14:tracePt t="19391" x="4640263" y="2522538"/>
          <p14:tracePt t="19399" x="4746625" y="2522538"/>
          <p14:tracePt t="19408" x="4899025" y="2522538"/>
          <p14:tracePt t="19425" x="5249863" y="2498725"/>
          <p14:tracePt t="19441" x="5364163" y="2468563"/>
          <p14:tracePt t="19479" x="5356225" y="2468563"/>
          <p14:tracePt t="19491" x="5280025" y="2446338"/>
          <p14:tracePt t="19508" x="5105400" y="2400300"/>
          <p14:tracePt t="19525" x="4937125" y="2392363"/>
          <p14:tracePt t="19542" x="4724400" y="2362200"/>
          <p14:tracePt t="19591" x="4732338" y="2362200"/>
          <p14:tracePt t="19598" x="4792663" y="2362200"/>
          <p14:tracePt t="19608" x="4884738" y="2362200"/>
          <p14:tracePt t="19624" x="5067300" y="2362200"/>
          <p14:tracePt t="19641" x="5113338" y="2362200"/>
          <p14:tracePt t="19686" x="5059363" y="2362200"/>
          <p14:tracePt t="19694" x="4975225" y="2354263"/>
          <p14:tracePt t="19708" x="4906963" y="2339975"/>
          <p14:tracePt t="19724" x="4808538" y="2316163"/>
          <p14:tracePt t="19741" x="4754563" y="2316163"/>
          <p14:tracePt t="19774" x="4778375" y="2316163"/>
          <p14:tracePt t="19791" x="4960938" y="2316163"/>
          <p14:tracePt t="19808" x="5211763" y="2316163"/>
          <p14:tracePt t="19824" x="5334000" y="2316163"/>
          <p14:tracePt t="19879" x="5257800" y="2286000"/>
          <p14:tracePt t="19887" x="5151438" y="2270125"/>
          <p14:tracePt t="19896" x="5029200" y="2263775"/>
          <p14:tracePt t="19908" x="4899025" y="2263775"/>
          <p14:tracePt t="19925" x="4587875" y="2263775"/>
          <p14:tracePt t="19943" x="4221163" y="2209800"/>
          <p14:tracePt t="19958" x="4183063" y="2201863"/>
          <p14:tracePt t="20503" x="4251325" y="2201863"/>
          <p14:tracePt t="20511" x="4403725" y="2201863"/>
          <p14:tracePt t="20518" x="4618038" y="2201863"/>
          <p14:tracePt t="20527" x="4906963" y="2201863"/>
          <p14:tracePt t="20542" x="5692775" y="2416175"/>
          <p14:tracePt t="20558" x="6553200" y="2682875"/>
          <p14:tracePt t="20575" x="7277100" y="2887663"/>
          <p14:tracePt t="20592" x="7673975" y="3001963"/>
          <p14:tracePt t="20608" x="7916863" y="3078163"/>
          <p14:tracePt t="20625" x="7962900" y="3101975"/>
        </p14:tracePtLst>
      </p14:laserTraceLst>
    </p:ext>
  </p:extLs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84104230"/>
              </p:ext>
            </p:extLst>
          </p:nvPr>
        </p:nvGraphicFramePr>
        <p:xfrm>
          <a:off x="4764088" y="2290763"/>
          <a:ext cx="23622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180800" imgH="393480" progId="Equation.DSMT4">
                  <p:embed/>
                </p:oleObj>
              </mc:Choice>
              <mc:Fallback>
                <p:oleObj name="Equation" r:id="rId4" imgW="1180800" imgH="39348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64088" y="2290763"/>
                        <a:ext cx="23622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43220124"/>
              </p:ext>
            </p:extLst>
          </p:nvPr>
        </p:nvGraphicFramePr>
        <p:xfrm>
          <a:off x="4675188" y="3140075"/>
          <a:ext cx="25400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269720" imgH="419040" progId="Equation.DSMT4">
                  <p:embed/>
                </p:oleObj>
              </mc:Choice>
              <mc:Fallback>
                <p:oleObj name="Equation" r:id="rId6" imgW="1269720" imgH="41904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5188" y="3140075"/>
                        <a:ext cx="25400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07634016"/>
              </p:ext>
            </p:extLst>
          </p:nvPr>
        </p:nvGraphicFramePr>
        <p:xfrm>
          <a:off x="5056982" y="1701525"/>
          <a:ext cx="1776412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761760" imgH="253800" progId="Equation.DSMT4">
                  <p:embed/>
                </p:oleObj>
              </mc:Choice>
              <mc:Fallback>
                <p:oleObj name="Equation" r:id="rId8" imgW="761760" imgH="2538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56982" y="1701525"/>
                        <a:ext cx="1776412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1804701"/>
              </p:ext>
            </p:extLst>
          </p:nvPr>
        </p:nvGraphicFramePr>
        <p:xfrm>
          <a:off x="4702175" y="3975100"/>
          <a:ext cx="23876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1193760" imgH="419040" progId="Equation.DSMT4">
                  <p:embed/>
                </p:oleObj>
              </mc:Choice>
              <mc:Fallback>
                <p:oleObj name="Equation" r:id="rId10" imgW="1193760" imgH="41904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02175" y="3975100"/>
                        <a:ext cx="23876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36450463"/>
              </p:ext>
            </p:extLst>
          </p:nvPr>
        </p:nvGraphicFramePr>
        <p:xfrm>
          <a:off x="4778375" y="4764088"/>
          <a:ext cx="23114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1155600" imgH="419040" progId="Equation.DSMT4">
                  <p:embed/>
                </p:oleObj>
              </mc:Choice>
              <mc:Fallback>
                <p:oleObj name="Equation" r:id="rId12" imgW="1155600" imgH="41904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78375" y="4764088"/>
                        <a:ext cx="23114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803362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3633"/>
    </mc:Choice>
    <mc:Fallback xmlns="">
      <p:transition advTm="1636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8938" x="7902575" y="3101975"/>
          <p14:tracePt t="8945" x="7666038" y="3070225"/>
          <p14:tracePt t="8952" x="7216775" y="2963863"/>
          <p14:tracePt t="8967" x="5997575" y="2917825"/>
          <p14:tracePt t="8984" x="4549775" y="2955925"/>
          <p14:tracePt t="9001" x="4016375" y="2949575"/>
          <p14:tracePt t="9017" x="4000500" y="2949575"/>
          <p14:tracePt t="9104" x="4000500" y="2941638"/>
          <p14:tracePt t="9112" x="4000500" y="2925763"/>
          <p14:tracePt t="9120" x="4000500" y="2903538"/>
          <p14:tracePt t="9135" x="4008438" y="2879725"/>
          <p14:tracePt t="9224" x="4038600" y="2857500"/>
          <p14:tracePt t="9232" x="4084638" y="2751138"/>
          <p14:tracePt t="9240" x="4175125" y="2574925"/>
          <p14:tracePt t="9251" x="4283075" y="2422525"/>
          <p14:tracePt t="9267" x="4648200" y="2095500"/>
          <p14:tracePt t="9284" x="4930775" y="1989138"/>
          <p14:tracePt t="9301" x="4968875" y="1989138"/>
          <p14:tracePt t="9318" x="4999038" y="1989138"/>
          <p14:tracePt t="9336" x="5151438" y="1973263"/>
          <p14:tracePt t="9351" x="5235575" y="1927225"/>
          <p14:tracePt t="9368" x="5394325" y="1858963"/>
          <p14:tracePt t="9384" x="5410200" y="1851025"/>
          <p14:tracePt t="9401" x="5456238" y="1836738"/>
          <p14:tracePt t="9418" x="5532438" y="1828800"/>
          <p14:tracePt t="9434" x="5554663" y="1828800"/>
          <p14:tracePt t="9784" x="5584825" y="1828800"/>
          <p14:tracePt t="9792" x="5592763" y="1828800"/>
          <p14:tracePt t="9808" x="5608638" y="1828800"/>
          <p14:tracePt t="9856" x="5622925" y="1828800"/>
          <p14:tracePt t="9864" x="5654675" y="1828800"/>
          <p14:tracePt t="9872" x="5668963" y="1828800"/>
          <p14:tracePt t="9884" x="5692775" y="1828800"/>
          <p14:tracePt t="9901" x="5753100" y="1836738"/>
          <p14:tracePt t="9918" x="5913438" y="1836738"/>
          <p14:tracePt t="9935" x="6232525" y="1836738"/>
          <p14:tracePt t="9951" x="6340475" y="1836738"/>
          <p14:tracePt t="9968" x="6370638" y="1836738"/>
          <p14:tracePt t="10064" x="6384925" y="1844675"/>
          <p14:tracePt t="10071" x="6423025" y="1858963"/>
          <p14:tracePt t="10080" x="6454775" y="1866900"/>
          <p14:tracePt t="10087" x="6477000" y="1882775"/>
          <p14:tracePt t="10101" x="6499225" y="1897063"/>
          <p14:tracePt t="10117" x="6569075" y="1935163"/>
          <p14:tracePt t="10135" x="6591300" y="1943100"/>
          <p14:tracePt t="10272" x="6599238" y="1951038"/>
          <p14:tracePt t="10392" x="6599238" y="1958975"/>
          <p14:tracePt t="11008" x="6583363" y="1958975"/>
          <p14:tracePt t="11016" x="6553200" y="1965325"/>
          <p14:tracePt t="11024" x="6515100" y="1997075"/>
          <p14:tracePt t="11035" x="6469063" y="2057400"/>
          <p14:tracePt t="11052" x="6354763" y="2149475"/>
          <p14:tracePt t="11056" x="6278563" y="2193925"/>
          <p14:tracePt t="11068" x="6180138" y="2255838"/>
          <p14:tracePt t="11084" x="5959475" y="2384425"/>
          <p14:tracePt t="11101" x="5676900" y="2544763"/>
          <p14:tracePt t="11119" x="5295900" y="2697163"/>
          <p14:tracePt t="11135" x="5235575" y="2705100"/>
          <p14:tracePt t="11152" x="5143500" y="2705100"/>
          <p14:tracePt t="11224" x="5135563" y="2705100"/>
          <p14:tracePt t="11232" x="5121275" y="2705100"/>
          <p14:tracePt t="11242" x="5113338" y="2705100"/>
          <p14:tracePt t="11252" x="5105400" y="2705100"/>
          <p14:tracePt t="11312" x="5097463" y="2705100"/>
          <p14:tracePt t="11640" x="5075238" y="2705100"/>
          <p14:tracePt t="11648" x="5045075" y="2705100"/>
          <p14:tracePt t="11656" x="5037138" y="2705100"/>
          <p14:tracePt t="11669" x="5029200" y="2705100"/>
          <p14:tracePt t="11704" x="5021263" y="2705100"/>
          <p14:tracePt t="11776" x="5021263" y="2697163"/>
          <p14:tracePt t="11784" x="5021263" y="2651125"/>
          <p14:tracePt t="11792" x="5021263" y="2636838"/>
          <p14:tracePt t="11802" x="5021263" y="2628900"/>
          <p14:tracePt t="11818" x="5021263" y="2620963"/>
          <p14:tracePt t="11835" x="5021263" y="2598738"/>
          <p14:tracePt t="11852" x="5021263" y="2582863"/>
          <p14:tracePt t="11868" x="5021263" y="2560638"/>
          <p14:tracePt t="11886" x="5021263" y="2552700"/>
          <p14:tracePt t="12257" x="5013325" y="2544763"/>
          <p14:tracePt t="12264" x="4999038" y="2536825"/>
          <p14:tracePt t="12344" x="4991100" y="2530475"/>
          <p14:tracePt t="12360" x="4983163" y="2522538"/>
          <p14:tracePt t="12368" x="4975225" y="2498725"/>
          <p14:tracePt t="12376" x="4968875" y="2492375"/>
          <p14:tracePt t="12385" x="4960938" y="2476500"/>
          <p14:tracePt t="12402" x="4960938" y="2468563"/>
          <p14:tracePt t="12419" x="4953000" y="2454275"/>
          <p14:tracePt t="12489" x="4953000" y="2446338"/>
          <p14:tracePt t="12512" x="4953000" y="2430463"/>
          <p14:tracePt t="12521" x="4953000" y="2422525"/>
          <p14:tracePt t="12528" x="4960938" y="2416175"/>
          <p14:tracePt t="12538" x="4968875" y="2400300"/>
          <p14:tracePt t="12552" x="4983163" y="2392363"/>
          <p14:tracePt t="12569" x="4991100" y="2378075"/>
          <p14:tracePt t="12585" x="4999038" y="2378075"/>
          <p14:tracePt t="12602" x="5021263" y="2362200"/>
          <p14:tracePt t="12619" x="5045075" y="2354263"/>
          <p14:tracePt t="12635" x="5059363" y="2346325"/>
          <p14:tracePt t="12653" x="5067300" y="2346325"/>
          <p14:tracePt t="12669" x="5067300" y="2339975"/>
          <p14:tracePt t="12784" x="5075238" y="2346325"/>
          <p14:tracePt t="12792" x="5075238" y="2392363"/>
          <p14:tracePt t="12802" x="5059363" y="2476500"/>
          <p14:tracePt t="12819" x="5013325" y="2613025"/>
          <p14:tracePt t="12836" x="4999038" y="2697163"/>
          <p14:tracePt t="12852" x="4968875" y="2759075"/>
          <p14:tracePt t="12869" x="4953000" y="2797175"/>
          <p14:tracePt t="12886" x="4937125" y="2865438"/>
          <p14:tracePt t="12903" x="4937125" y="2955925"/>
          <p14:tracePt t="12919" x="4937125" y="2987675"/>
          <p14:tracePt t="12936" x="4937125" y="3032125"/>
          <p14:tracePt t="12953" x="4937125" y="3040063"/>
          <p14:tracePt t="12969" x="4937125" y="3048000"/>
          <p14:tracePt t="12986" x="4945063" y="3063875"/>
          <p14:tracePt t="13002" x="4945063" y="3070225"/>
          <p14:tracePt t="13120" x="4953000" y="3070225"/>
          <p14:tracePt t="13136" x="4968875" y="3070225"/>
          <p14:tracePt t="13146" x="4983163" y="3063875"/>
          <p14:tracePt t="13152" x="4991100" y="3055938"/>
          <p14:tracePt t="13169" x="5029200" y="3025775"/>
          <p14:tracePt t="13186" x="5067300" y="3001963"/>
          <p14:tracePt t="13202" x="5089525" y="2979738"/>
          <p14:tracePt t="13219" x="5097463" y="2971800"/>
          <p14:tracePt t="13252" x="5105400" y="2963863"/>
          <p14:tracePt t="13610" x="5159375" y="2941638"/>
          <p14:tracePt t="13616" x="5265738" y="2933700"/>
          <p14:tracePt t="13624" x="5394325" y="2911475"/>
          <p14:tracePt t="13636" x="5546725" y="2895600"/>
          <p14:tracePt t="13653" x="5851525" y="2835275"/>
          <p14:tracePt t="13669" x="6103938" y="2759075"/>
          <p14:tracePt t="13686" x="6232525" y="2720975"/>
          <p14:tracePt t="13703" x="6256338" y="2713038"/>
          <p14:tracePt t="13864" x="6256338" y="2727325"/>
          <p14:tracePt t="13872" x="6248400" y="2735263"/>
          <p14:tracePt t="13880" x="6240463" y="2743200"/>
          <p14:tracePt t="13888" x="6226175" y="2751138"/>
          <p14:tracePt t="13903" x="6210300" y="2751138"/>
          <p14:tracePt t="13919" x="6188075" y="2751138"/>
          <p14:tracePt t="13936" x="6142038" y="2751138"/>
          <p14:tracePt t="13953" x="6088063" y="2751138"/>
          <p14:tracePt t="13969" x="6042025" y="2751138"/>
          <p14:tracePt t="13986" x="6035675" y="2751138"/>
          <p14:tracePt t="14003" x="6011863" y="2751138"/>
          <p14:tracePt t="14019" x="5997575" y="2759075"/>
          <p14:tracePt t="14036" x="5981700" y="2759075"/>
          <p14:tracePt t="14052" x="5943600" y="2765425"/>
          <p14:tracePt t="14069" x="5905500" y="2773363"/>
          <p14:tracePt t="14070" x="5875338" y="2773363"/>
          <p14:tracePt t="14085" x="5845175" y="2773363"/>
          <p14:tracePt t="14102" x="5791200" y="2773363"/>
          <p14:tracePt t="14119" x="5761038" y="2773363"/>
          <p14:tracePt t="14136" x="5745163" y="2781300"/>
          <p14:tracePt t="14968" x="5768975" y="2781300"/>
          <p14:tracePt t="14976" x="5807075" y="2773363"/>
          <p14:tracePt t="14986" x="5829300" y="2759075"/>
          <p14:tracePt t="15003" x="5897563" y="2735263"/>
          <p14:tracePt t="15020" x="5989638" y="2682875"/>
          <p14:tracePt t="15036" x="6073775" y="2636838"/>
          <p14:tracePt t="15053" x="6164263" y="2574925"/>
          <p14:tracePt t="15069" x="6270625" y="2492375"/>
          <p14:tracePt t="15073" x="6324600" y="2460625"/>
          <p14:tracePt t="15086" x="6354763" y="2430463"/>
          <p14:tracePt t="15102" x="6416675" y="2332038"/>
          <p14:tracePt t="15120" x="6461125" y="2239963"/>
          <p14:tracePt t="15136" x="6515100" y="2155825"/>
          <p14:tracePt t="15153" x="6553200" y="2065338"/>
          <p14:tracePt t="15170" x="6599238" y="2003425"/>
          <p14:tracePt t="15186" x="6613525" y="1965325"/>
          <p14:tracePt t="15203" x="6629400" y="1943100"/>
          <p14:tracePt t="15220" x="6629400" y="1935163"/>
          <p14:tracePt t="15236" x="6637338" y="1927225"/>
          <p14:tracePt t="15288" x="6637338" y="1920875"/>
          <p14:tracePt t="15536" x="6637338" y="1935163"/>
          <p14:tracePt t="15544" x="6637338" y="1958975"/>
          <p14:tracePt t="15553" x="6637338" y="1965325"/>
          <p14:tracePt t="15634" x="6637338" y="1973263"/>
          <p14:tracePt t="15640" x="6629400" y="1973263"/>
          <p14:tracePt t="15653" x="6607175" y="1973263"/>
          <p14:tracePt t="15670" x="6545263" y="1958975"/>
          <p14:tracePt t="15687" x="6454775" y="1943100"/>
          <p14:tracePt t="15703" x="6340475" y="1927225"/>
          <p14:tracePt t="15720" x="6316663" y="1927225"/>
          <p14:tracePt t="15856" x="6316663" y="1935163"/>
          <p14:tracePt t="15864" x="6316663" y="1943100"/>
          <p14:tracePt t="15880" x="6316663" y="1958975"/>
          <p14:tracePt t="15888" x="6316663" y="1965325"/>
          <p14:tracePt t="15903" x="6308725" y="1973263"/>
          <p14:tracePt t="15920" x="6302375" y="2003425"/>
          <p14:tracePt t="15937" x="6302375" y="2019300"/>
          <p14:tracePt t="15953" x="6302375" y="2027238"/>
          <p14:tracePt t="15970" x="6302375" y="2041525"/>
          <p14:tracePt t="16071" x="6308725" y="2041525"/>
          <p14:tracePt t="16352" x="6264275" y="2041525"/>
          <p14:tracePt t="16360" x="6188075" y="2035175"/>
          <p14:tracePt t="16370" x="6080125" y="2035175"/>
          <p14:tracePt t="16387" x="5897563" y="2035175"/>
          <p14:tracePt t="16403" x="5730875" y="2049463"/>
          <p14:tracePt t="16420" x="5661025" y="2057400"/>
          <p14:tracePt t="16437" x="5646738" y="2057400"/>
          <p14:tracePt t="16608" x="5661025" y="2057400"/>
          <p14:tracePt t="16616" x="5676900" y="2057400"/>
          <p14:tracePt t="16623" x="5707063" y="2057400"/>
          <p14:tracePt t="16637" x="5753100" y="2057400"/>
          <p14:tracePt t="16654" x="5921375" y="2049463"/>
          <p14:tracePt t="16671" x="6362700" y="2019300"/>
          <p14:tracePt t="16687" x="6583363" y="1997075"/>
          <p14:tracePt t="16703" x="7002463" y="1981200"/>
          <p14:tracePt t="16720" x="7094538" y="1973263"/>
          <p14:tracePt t="16737" x="7108825" y="1973263"/>
          <p14:tracePt t="16961" x="7086600" y="1973263"/>
          <p14:tracePt t="16968" x="7018338" y="1951038"/>
          <p14:tracePt t="16975" x="6956425" y="1927225"/>
          <p14:tracePt t="16987" x="6880225" y="1905000"/>
          <p14:tracePt t="17004" x="6727825" y="1889125"/>
          <p14:tracePt t="17020" x="6599238" y="1889125"/>
          <p14:tracePt t="17037" x="6569075" y="1889125"/>
          <p14:tracePt t="17112" x="6569075" y="1897063"/>
          <p14:tracePt t="17121" x="6569075" y="1905000"/>
          <p14:tracePt t="17128" x="6591300" y="1935163"/>
          <p14:tracePt t="17137" x="6613525" y="1958975"/>
          <p14:tracePt t="17154" x="6721475" y="1981200"/>
          <p14:tracePt t="17171" x="6842125" y="2019300"/>
          <p14:tracePt t="17187" x="6964363" y="2019300"/>
          <p14:tracePt t="17204" x="6994525" y="2019300"/>
          <p14:tracePt t="17239" x="7002463" y="2019300"/>
          <p14:tracePt t="17254" x="6994525" y="2003425"/>
          <p14:tracePt t="17271" x="6858000" y="1965325"/>
          <p14:tracePt t="17287" x="6789738" y="1965325"/>
          <p14:tracePt t="17304" x="6689725" y="2079625"/>
          <p14:tracePt t="17321" x="6637338" y="2239963"/>
          <p14:tracePt t="17337" x="6607175" y="2400300"/>
          <p14:tracePt t="17354" x="6607175" y="2492375"/>
          <p14:tracePt t="17370" x="6651625" y="2560638"/>
          <p14:tracePt t="17387" x="6765925" y="2598738"/>
          <p14:tracePt t="17404" x="6880225" y="2613025"/>
          <p14:tracePt t="17421" x="6972300" y="2613025"/>
          <p14:tracePt t="17437" x="6994525" y="2613025"/>
          <p14:tracePt t="17474" x="6994525" y="2606675"/>
          <p14:tracePt t="17487" x="6994525" y="2590800"/>
          <p14:tracePt t="17578" x="7010400" y="2598738"/>
          <p14:tracePt t="17584" x="7018338" y="2598738"/>
          <p14:tracePt t="17592" x="7040563" y="2598738"/>
          <p14:tracePt t="17604" x="7070725" y="2598738"/>
          <p14:tracePt t="17621" x="7102475" y="2574925"/>
          <p14:tracePt t="17638" x="7124700" y="2544763"/>
          <p14:tracePt t="17672" x="7124700" y="2530475"/>
          <p14:tracePt t="17687" x="7070725" y="2530475"/>
          <p14:tracePt t="17704" x="6988175" y="2530475"/>
          <p14:tracePt t="17720" x="6873875" y="2582863"/>
          <p14:tracePt t="17737" x="6804025" y="2636838"/>
          <p14:tracePt t="17754" x="6797675" y="2644775"/>
          <p14:tracePt t="17800" x="6811963" y="2651125"/>
          <p14:tracePt t="17808" x="6850063" y="2644775"/>
          <p14:tracePt t="17821" x="6865938" y="2628900"/>
          <p14:tracePt t="17837" x="6896100" y="2606675"/>
          <p14:tracePt t="17874" x="6896100" y="2598738"/>
          <p14:tracePt t="17887" x="6888163" y="2582863"/>
          <p14:tracePt t="17904" x="6858000" y="2560638"/>
          <p14:tracePt t="17921" x="6797675" y="2552700"/>
          <p14:tracePt t="17937" x="6705600" y="2552700"/>
          <p14:tracePt t="17954" x="6667500" y="2552700"/>
          <p14:tracePt t="17971" x="6651625" y="2568575"/>
          <p14:tracePt t="17987" x="6651625" y="2574925"/>
          <p14:tracePt t="18004" x="6651625" y="2590800"/>
          <p14:tracePt t="18021" x="6651625" y="2613025"/>
          <p14:tracePt t="18037" x="6659563" y="2651125"/>
          <p14:tracePt t="18054" x="6675438" y="2674938"/>
          <p14:tracePt t="18071" x="6713538" y="2713038"/>
          <p14:tracePt t="18087" x="6735763" y="2720975"/>
          <p14:tracePt t="18104" x="6773863" y="2727325"/>
          <p14:tracePt t="18121" x="6789738" y="2727325"/>
          <p14:tracePt t="18137" x="6797675" y="2727325"/>
          <p14:tracePt t="18154" x="6804025" y="2727325"/>
          <p14:tracePt t="18187" x="6811963" y="2727325"/>
          <p14:tracePt t="18296" x="6827838" y="2727325"/>
          <p14:tracePt t="18304" x="6850063" y="2727325"/>
          <p14:tracePt t="18312" x="6880225" y="2727325"/>
          <p14:tracePt t="18321" x="6896100" y="2727325"/>
          <p14:tracePt t="18337" x="6942138" y="2727325"/>
          <p14:tracePt t="18354" x="6956425" y="2727325"/>
          <p14:tracePt t="18456" x="6950075" y="2727325"/>
          <p14:tracePt t="18464" x="6934200" y="2727325"/>
          <p14:tracePt t="18472" x="6904038" y="2727325"/>
          <p14:tracePt t="18487" x="6865938" y="2727325"/>
          <p14:tracePt t="18504" x="6811963" y="2735263"/>
          <p14:tracePt t="18521" x="6789738" y="2751138"/>
          <p14:tracePt t="18608" x="6773863" y="2751138"/>
          <p14:tracePt t="18616" x="6765925" y="2751138"/>
          <p14:tracePt t="18624" x="6759575" y="2751138"/>
          <p14:tracePt t="18637" x="6735763" y="2735263"/>
          <p14:tracePt t="18655" x="6721475" y="2705100"/>
          <p14:tracePt t="18672" x="6713538" y="2697163"/>
          <p14:tracePt t="18704" x="6705600" y="2682875"/>
          <p14:tracePt t="18721" x="6705600" y="2659063"/>
          <p14:tracePt t="18738" x="6705600" y="2620963"/>
          <p14:tracePt t="18754" x="6689725" y="2544763"/>
          <p14:tracePt t="18771" x="6675438" y="2460625"/>
          <p14:tracePt t="18788" x="6637338" y="2362200"/>
          <p14:tracePt t="18804" x="6591300" y="2255838"/>
          <p14:tracePt t="18821" x="6553200" y="2187575"/>
          <p14:tracePt t="18838" x="6523038" y="2125663"/>
          <p14:tracePt t="18854" x="6499225" y="2095500"/>
          <p14:tracePt t="18914" x="6499225" y="2087563"/>
          <p14:tracePt t="18936" x="6492875" y="2073275"/>
          <p14:tracePt t="18944" x="6484938" y="2057400"/>
          <p14:tracePt t="18954" x="6477000" y="2057400"/>
          <p14:tracePt t="18971" x="6469063" y="2035175"/>
          <p14:tracePt t="18988" x="6446838" y="2011363"/>
          <p14:tracePt t="19004" x="6416675" y="1989138"/>
          <p14:tracePt t="19021" x="6370638" y="1951038"/>
          <p14:tracePt t="19038" x="6324600" y="1927225"/>
          <p14:tracePt t="19054" x="6302375" y="1912938"/>
          <p14:tracePt t="19103" x="6294438" y="1920875"/>
          <p14:tracePt t="19111" x="6294438" y="1989138"/>
          <p14:tracePt t="19120" x="6332538" y="2103438"/>
          <p14:tracePt t="19137" x="6430963" y="2354263"/>
          <p14:tracePt t="19154" x="6575425" y="2644775"/>
          <p14:tracePt t="19171" x="6667500" y="2781300"/>
          <p14:tracePt t="19188" x="6689725" y="2819400"/>
          <p14:tracePt t="19256" x="6667500" y="2789238"/>
          <p14:tracePt t="19264" x="6651625" y="2781300"/>
          <p14:tracePt t="19272" x="6629400" y="2751138"/>
          <p14:tracePt t="19288" x="6607175" y="2705100"/>
          <p14:tracePt t="19304" x="6599238" y="2674938"/>
          <p14:tracePt t="19321" x="6599238" y="2667000"/>
          <p14:tracePt t="19338" x="6599238" y="2651125"/>
          <p14:tracePt t="19354" x="6629400" y="2636838"/>
          <p14:tracePt t="19371" x="6743700" y="2636838"/>
          <p14:tracePt t="19388" x="6850063" y="2651125"/>
          <p14:tracePt t="19404" x="6873875" y="2667000"/>
          <p14:tracePt t="19438" x="6880225" y="2689225"/>
          <p14:tracePt t="19455" x="6835775" y="2735263"/>
          <p14:tracePt t="19471" x="6705600" y="2773363"/>
          <p14:tracePt t="19488" x="6637338" y="2773363"/>
          <p14:tracePt t="19504" x="6613525" y="2773363"/>
          <p14:tracePt t="19552" x="6637338" y="2773363"/>
          <p14:tracePt t="19561" x="6683375" y="2773363"/>
          <p14:tracePt t="19571" x="6697663" y="2773363"/>
          <p14:tracePt t="19600" x="6697663" y="2781300"/>
          <p14:tracePt t="19616" x="6705600" y="2789238"/>
          <p14:tracePt t="19640" x="6683375" y="2789238"/>
          <p14:tracePt t="19648" x="6667500" y="2789238"/>
          <p14:tracePt t="19656" x="6659563" y="2789238"/>
          <p14:tracePt t="19712" x="6651625" y="2789238"/>
          <p14:tracePt t="19728" x="6667500" y="2789238"/>
          <p14:tracePt t="19736" x="6675438" y="2789238"/>
          <p14:tracePt t="19808" x="6659563" y="2789238"/>
          <p14:tracePt t="19816" x="6651625" y="2781300"/>
          <p14:tracePt t="19824" x="6621463" y="2773363"/>
          <p14:tracePt t="19838" x="6613525" y="2765425"/>
          <p14:tracePt t="19855" x="6599238" y="2759075"/>
          <p14:tracePt t="20288" x="6599238" y="2765425"/>
          <p14:tracePt t="20296" x="6599238" y="2773363"/>
          <p14:tracePt t="20305" x="6599238" y="2789238"/>
          <p14:tracePt t="20321" x="6599238" y="2797175"/>
          <p14:tracePt t="20338" x="6599238" y="2819400"/>
          <p14:tracePt t="20355" x="6599238" y="2865438"/>
          <p14:tracePt t="20371" x="6607175" y="2879725"/>
          <p14:tracePt t="20388" x="6621463" y="2895600"/>
          <p14:tracePt t="20421" x="6629400" y="2895600"/>
          <p14:tracePt t="20439" x="6645275" y="2895600"/>
          <p14:tracePt t="20455" x="6651625" y="2895600"/>
          <p14:tracePt t="20472" x="6697663" y="2887663"/>
          <p14:tracePt t="20488" x="6727825" y="2879725"/>
          <p14:tracePt t="20522" x="6735763" y="2873375"/>
          <p14:tracePt t="20538" x="6751638" y="2873375"/>
          <p14:tracePt t="20555" x="6811963" y="2873375"/>
          <p14:tracePt t="20572" x="6911975" y="2873375"/>
          <p14:tracePt t="20588" x="7032625" y="2873375"/>
          <p14:tracePt t="20591" x="7094538" y="2873375"/>
          <p14:tracePt t="20605" x="7154863" y="2873375"/>
          <p14:tracePt t="20622" x="7261225" y="2873375"/>
          <p14:tracePt t="20638" x="7315200" y="2873375"/>
          <p14:tracePt t="20712" x="7323138" y="2865438"/>
          <p14:tracePt t="20736" x="7323138" y="2841625"/>
          <p14:tracePt t="20744" x="7285038" y="2827338"/>
          <p14:tracePt t="20755" x="7254875" y="2811463"/>
          <p14:tracePt t="20772" x="7208838" y="2811463"/>
          <p14:tracePt t="20788" x="7154863" y="2803525"/>
          <p14:tracePt t="20805" x="7086600" y="2797175"/>
          <p14:tracePt t="20822" x="7064375" y="2781300"/>
          <p14:tracePt t="20872" x="7056438" y="2781300"/>
          <p14:tracePt t="20889" x="7048500" y="2781300"/>
          <p14:tracePt t="20896" x="7040563" y="2781300"/>
          <p14:tracePt t="20905" x="7018338" y="2781300"/>
          <p14:tracePt t="20928" x="7010400" y="2781300"/>
          <p14:tracePt t="20938" x="6994525" y="2781300"/>
          <p14:tracePt t="21521" x="6988175" y="2781300"/>
          <p14:tracePt t="21528" x="6964363" y="2781300"/>
          <p14:tracePt t="21539" x="6934200" y="2781300"/>
          <p14:tracePt t="21555" x="6743700" y="2841625"/>
          <p14:tracePt t="21572" x="6370638" y="2933700"/>
          <p14:tracePt t="21589" x="5829300" y="3009900"/>
          <p14:tracePt t="21593" x="5546725" y="3055938"/>
          <p14:tracePt t="21605" x="5241925" y="3055938"/>
          <p14:tracePt t="21623" x="4656138" y="3055938"/>
          <p14:tracePt t="21639" x="4549775" y="3055938"/>
          <p14:tracePt t="21655" x="4427538" y="3055938"/>
          <p14:tracePt t="21704" x="4419600" y="3055938"/>
          <p14:tracePt t="21720" x="4419600" y="3040063"/>
          <p14:tracePt t="21728" x="4419600" y="3009900"/>
          <p14:tracePt t="21739" x="4419600" y="2979738"/>
          <p14:tracePt t="21755" x="4419600" y="2941638"/>
          <p14:tracePt t="21772" x="4419600" y="2895600"/>
          <p14:tracePt t="21789" x="4419600" y="2857500"/>
          <p14:tracePt t="21806" x="4419600" y="2835275"/>
          <p14:tracePt t="21823" x="4441825" y="2765425"/>
          <p14:tracePt t="21839" x="4441825" y="2751138"/>
          <p14:tracePt t="21855" x="4511675" y="2659063"/>
          <p14:tracePt t="21872" x="4572000" y="2620963"/>
          <p14:tracePt t="21889" x="4694238" y="2582863"/>
          <p14:tracePt t="21906" x="4800600" y="2552700"/>
          <p14:tracePt t="21922" x="4876800" y="2530475"/>
          <p14:tracePt t="21939" x="4922838" y="2522538"/>
          <p14:tracePt t="21955" x="4930775" y="2522538"/>
          <p14:tracePt t="21993" x="4937125" y="2522538"/>
          <p14:tracePt t="22005" x="4960938" y="2522538"/>
          <p14:tracePt t="22023" x="5045075" y="2544763"/>
          <p14:tracePt t="22039" x="5097463" y="2574925"/>
          <p14:tracePt t="22055" x="5265738" y="2659063"/>
          <p14:tracePt t="22072" x="5356225" y="2697163"/>
          <p14:tracePt t="22089" x="5387975" y="2720975"/>
          <p14:tracePt t="22105" x="5426075" y="2720975"/>
          <p14:tracePt t="22152" x="5426075" y="2727325"/>
          <p14:tracePt t="22184" x="5426075" y="2735263"/>
          <p14:tracePt t="22193" x="5426075" y="2743200"/>
          <p14:tracePt t="22209" x="5426075" y="2759075"/>
          <p14:tracePt t="22216" x="5426075" y="2765425"/>
          <p14:tracePt t="22232" x="5426075" y="2781300"/>
          <p14:tracePt t="22248" x="5426075" y="2789238"/>
          <p14:tracePt t="22288" x="5426075" y="2803525"/>
          <p14:tracePt t="22312" x="5418138" y="2803525"/>
          <p14:tracePt t="22320" x="5402263" y="2803525"/>
          <p14:tracePt t="22328" x="5394325" y="2803525"/>
          <p14:tracePt t="22340" x="5387975" y="2803525"/>
          <p14:tracePt t="22355" x="5356225" y="2781300"/>
          <p14:tracePt t="22372" x="5334000" y="2713038"/>
          <p14:tracePt t="22390" x="5326063" y="2606675"/>
          <p14:tracePt t="22405" x="5326063" y="2522538"/>
          <p14:tracePt t="22423" x="5372100" y="2384425"/>
          <p14:tracePt t="22440" x="5478463" y="2293938"/>
          <p14:tracePt t="22455" x="5646738" y="2225675"/>
          <p14:tracePt t="22472" x="5845175" y="2201863"/>
          <p14:tracePt t="22488" x="6011863" y="2187575"/>
          <p14:tracePt t="22505" x="6142038" y="2187575"/>
          <p14:tracePt t="22522" x="6226175" y="2217738"/>
          <p14:tracePt t="22539" x="6302375" y="2263775"/>
          <p14:tracePt t="22555" x="6384925" y="2354263"/>
          <p14:tracePt t="22572" x="6477000" y="2460625"/>
          <p14:tracePt t="22589" x="6515100" y="2574925"/>
          <p14:tracePt t="22605" x="6537325" y="2697163"/>
          <p14:tracePt t="22607" x="6537325" y="2765425"/>
          <p14:tracePt t="22622" x="6477000" y="2941638"/>
          <p14:tracePt t="22639" x="6340475" y="3094038"/>
          <p14:tracePt t="22656" x="6096000" y="3222625"/>
          <p14:tracePt t="22672" x="5821363" y="3298825"/>
          <p14:tracePt t="22689" x="5638800" y="3306763"/>
          <p14:tracePt t="22706" x="5494338" y="3292475"/>
          <p14:tracePt t="22722" x="5334000" y="3216275"/>
          <p14:tracePt t="22739" x="5203825" y="3116263"/>
          <p14:tracePt t="22756" x="5105400" y="2987675"/>
          <p14:tracePt t="22772" x="5059363" y="2849563"/>
          <p14:tracePt t="22789" x="5045075" y="2743200"/>
          <p14:tracePt t="22807" x="5105400" y="2536825"/>
          <p14:tracePt t="22823" x="5219700" y="2408238"/>
          <p14:tracePt t="22839" x="5364163" y="2316163"/>
          <p14:tracePt t="22856" x="5508625" y="2278063"/>
          <p14:tracePt t="22873" x="5622925" y="2278063"/>
          <p14:tracePt t="22890" x="5676900" y="2286000"/>
          <p14:tracePt t="22906" x="5707063" y="2301875"/>
          <p14:tracePt t="22923" x="5753100" y="2384425"/>
          <p14:tracePt t="22939" x="5753100" y="2514600"/>
          <p14:tracePt t="22956" x="5775325" y="2628900"/>
          <p14:tracePt t="22973" x="5775325" y="2697163"/>
          <p14:tracePt t="22989" x="5761038" y="2751138"/>
          <p14:tracePt t="23006" x="5745163" y="2765425"/>
          <p14:tracePt t="23023" x="5715000" y="2765425"/>
          <p14:tracePt t="23039" x="5692775" y="2765425"/>
          <p14:tracePt t="23096" x="5692775" y="2759075"/>
          <p14:tracePt t="23280" x="5684838" y="2751138"/>
          <p14:tracePt t="23288" x="5654675" y="2751138"/>
          <p14:tracePt t="23297" x="5616575" y="2765425"/>
          <p14:tracePt t="23306" x="5562600" y="2789238"/>
          <p14:tracePt t="23323" x="5432425" y="2857500"/>
          <p14:tracePt t="23339" x="5265738" y="2933700"/>
          <p14:tracePt t="23356" x="5113338" y="3001963"/>
          <p14:tracePt t="23373" x="5013325" y="3040063"/>
          <p14:tracePt t="23391" x="4953000" y="3048000"/>
          <p14:tracePt t="23406" x="4945063" y="3048000"/>
          <p14:tracePt t="23423" x="4937125" y="3048000"/>
          <p14:tracePt t="23439" x="4884738" y="3032125"/>
          <p14:tracePt t="23456" x="4808538" y="2971800"/>
          <p14:tracePt t="23473" x="4746625" y="2917825"/>
          <p14:tracePt t="23489" x="4686300" y="2835275"/>
          <p14:tracePt t="23506" x="4640263" y="2759075"/>
          <p14:tracePt t="23523" x="4602163" y="2682875"/>
          <p14:tracePt t="23539" x="4594225" y="2636838"/>
          <p14:tracePt t="23556" x="4579938" y="2598738"/>
          <p14:tracePt t="23573" x="4579938" y="2544763"/>
          <p14:tracePt t="23590" x="4579938" y="2484438"/>
          <p14:tracePt t="23606" x="4579938" y="2446338"/>
          <p14:tracePt t="23608" x="4579938" y="2416175"/>
          <p14:tracePt t="23623" x="4579938" y="2384425"/>
          <p14:tracePt t="23639" x="4579938" y="2293938"/>
          <p14:tracePt t="23656" x="4610100" y="2232025"/>
          <p14:tracePt t="23673" x="4640263" y="2193925"/>
          <p14:tracePt t="23689" x="4664075" y="2163763"/>
          <p14:tracePt t="23706" x="4702175" y="2133600"/>
          <p14:tracePt t="23723" x="4732338" y="2125663"/>
          <p14:tracePt t="23739" x="4770438" y="2117725"/>
          <p14:tracePt t="23756" x="4808538" y="2117725"/>
          <p14:tracePt t="23773" x="4854575" y="2117725"/>
          <p14:tracePt t="23789" x="4899025" y="2125663"/>
          <p14:tracePt t="23806" x="4930775" y="2133600"/>
          <p14:tracePt t="23823" x="4968875" y="2179638"/>
          <p14:tracePt t="23839" x="5045075" y="2346325"/>
          <p14:tracePt t="23856" x="5089525" y="2498725"/>
          <p14:tracePt t="23873" x="5127625" y="2620963"/>
          <p14:tracePt t="23890" x="5143500" y="2697163"/>
          <p14:tracePt t="23906" x="5143500" y="2743200"/>
          <p14:tracePt t="23923" x="5127625" y="2797175"/>
          <p14:tracePt t="23940" x="5067300" y="2879725"/>
          <p14:tracePt t="23956" x="5006975" y="2963863"/>
          <p14:tracePt t="23973" x="4899025" y="3048000"/>
          <p14:tracePt t="23990" x="4746625" y="3146425"/>
          <p14:tracePt t="24007" x="4449763" y="3254375"/>
          <p14:tracePt t="24023" x="4359275" y="3260725"/>
          <p14:tracePt t="24040" x="4160838" y="3260725"/>
          <p14:tracePt t="24056" x="4060825" y="3230563"/>
          <p14:tracePt t="24073" x="4008438" y="3170238"/>
          <p14:tracePt t="24089" x="3984625" y="3055938"/>
          <p14:tracePt t="24106" x="3970338" y="2873375"/>
          <p14:tracePt t="24122" x="3962400" y="2682875"/>
          <p14:tracePt t="24139" x="3962400" y="2468563"/>
          <p14:tracePt t="24156" x="4030663" y="2301875"/>
          <p14:tracePt t="24172" x="4122738" y="2155825"/>
          <p14:tracePt t="24189" x="4213225" y="2065338"/>
          <p14:tracePt t="24206" x="4373563" y="2011363"/>
          <p14:tracePt t="24222" x="4503738" y="1997075"/>
          <p14:tracePt t="24239" x="4625975" y="1997075"/>
          <p14:tracePt t="24256" x="4770438" y="2027238"/>
          <p14:tracePt t="24273" x="4892675" y="2095500"/>
          <p14:tracePt t="24289" x="4991100" y="2187575"/>
          <p14:tracePt t="24306" x="5051425" y="2278063"/>
          <p14:tracePt t="24323" x="5097463" y="2438400"/>
          <p14:tracePt t="24339" x="5127625" y="2590800"/>
          <p14:tracePt t="24356" x="5135563" y="2759075"/>
          <p14:tracePt t="24373" x="5135563" y="2925763"/>
          <p14:tracePt t="24389" x="5113338" y="3108325"/>
          <p14:tracePt t="24406" x="5006975" y="3314700"/>
          <p14:tracePt t="24422" x="4914900" y="3406775"/>
          <p14:tracePt t="24440" x="4808538" y="3459163"/>
          <p14:tracePt t="24456" x="4694238" y="3467100"/>
          <p14:tracePt t="24473" x="4579938" y="3467100"/>
          <p14:tracePt t="24490" x="4457700" y="3368675"/>
          <p14:tracePt t="24506" x="4335463" y="3162300"/>
          <p14:tracePt t="24523" x="4229100" y="2933700"/>
          <p14:tracePt t="24540" x="4191000" y="2720975"/>
          <p14:tracePt t="24557" x="4191000" y="2522538"/>
          <p14:tracePt t="24573" x="4244975" y="2378075"/>
          <p14:tracePt t="24591" x="4441825" y="2201863"/>
          <p14:tracePt t="24607" x="4632325" y="2141538"/>
          <p14:tracePt t="24623" x="4838700" y="2111375"/>
          <p14:tracePt t="24640" x="4991100" y="2111375"/>
          <p14:tracePt t="24657" x="5089525" y="2111375"/>
          <p14:tracePt t="24673" x="5159375" y="2141538"/>
          <p14:tracePt t="24690" x="5235575" y="2217738"/>
          <p14:tracePt t="24707" x="5280025" y="2339975"/>
          <p14:tracePt t="24723" x="5311775" y="2460625"/>
          <p14:tracePt t="24740" x="5334000" y="2574925"/>
          <p14:tracePt t="24757" x="5341938" y="2682875"/>
          <p14:tracePt t="24773" x="5341938" y="2773363"/>
          <p14:tracePt t="24791" x="5257800" y="2895600"/>
          <p14:tracePt t="24807" x="5173663" y="2925763"/>
          <p14:tracePt t="24823" x="5105400" y="2925763"/>
          <p14:tracePt t="24840" x="5051425" y="2925763"/>
          <p14:tracePt t="24856" x="5037138" y="2911475"/>
          <p14:tracePt t="24873" x="5013325" y="2879725"/>
          <p14:tracePt t="24890" x="5013325" y="2841625"/>
          <p14:tracePt t="24907" x="5013325" y="2789238"/>
          <p14:tracePt t="24923" x="5013325" y="2759075"/>
          <p14:tracePt t="24940" x="5013325" y="2735263"/>
          <p14:tracePt t="26760" x="5021263" y="2727325"/>
          <p14:tracePt t="26768" x="5059363" y="2727325"/>
          <p14:tracePt t="26775" x="5121275" y="2789238"/>
          <p14:tracePt t="26791" x="5257800" y="2879725"/>
          <p14:tracePt t="26807" x="5440363" y="2971800"/>
          <p14:tracePt t="26825" x="5684838" y="3070225"/>
          <p14:tracePt t="26841" x="5883275" y="3140075"/>
          <p14:tracePt t="26857" x="6027738" y="3170238"/>
          <p14:tracePt t="26874" x="6118225" y="3192463"/>
          <p14:tracePt t="26891" x="6156325" y="3200400"/>
          <p14:tracePt t="26908" x="6156325" y="3208338"/>
          <p14:tracePt t="27008" x="6164263" y="3208338"/>
          <p14:tracePt t="27015" x="6188075" y="3208338"/>
          <p14:tracePt t="27024" x="6226175" y="3200400"/>
          <p14:tracePt t="27041" x="6362700" y="3132138"/>
          <p14:tracePt t="27057" x="6515100" y="3070225"/>
          <p14:tracePt t="27074" x="6667500" y="3001963"/>
          <p14:tracePt t="27090" x="6804025" y="2949575"/>
          <p14:tracePt t="27107" x="6873875" y="2925763"/>
          <p14:tracePt t="27123" x="6888163" y="2903538"/>
          <p14:tracePt t="27224" x="6888163" y="2895600"/>
          <p14:tracePt t="27232" x="6904038" y="2873375"/>
          <p14:tracePt t="27241" x="6904038" y="2865438"/>
          <p14:tracePt t="27257" x="6911975" y="2849563"/>
          <p14:tracePt t="27274" x="6918325" y="2803525"/>
          <p14:tracePt t="27291" x="6934200" y="2781300"/>
          <p14:tracePt t="27307" x="6942138" y="2759075"/>
          <p14:tracePt t="27324" x="6942138" y="2743200"/>
          <p14:tracePt t="27341" x="6950075" y="2735263"/>
          <p14:tracePt t="27358" x="6950075" y="2727325"/>
          <p14:tracePt t="27374" x="6950075" y="2720975"/>
          <p14:tracePt t="27416" x="6956425" y="2720975"/>
          <p14:tracePt t="27424" x="6964363" y="2713038"/>
          <p14:tracePt t="27432" x="6964363" y="2705100"/>
          <p14:tracePt t="27441" x="6972300" y="2705100"/>
          <p14:tracePt t="27458" x="6988175" y="2689225"/>
          <p14:tracePt t="27474" x="7010400" y="2682875"/>
          <p14:tracePt t="27491" x="7040563" y="2659063"/>
          <p14:tracePt t="27507" x="7078663" y="2636838"/>
          <p14:tracePt t="27524" x="7102475" y="2613025"/>
          <p14:tracePt t="27541" x="7124700" y="2574925"/>
          <p14:tracePt t="27557" x="7132638" y="2544763"/>
          <p14:tracePt t="27575" x="7132638" y="2492375"/>
          <p14:tracePt t="27591" x="7132638" y="2454275"/>
          <p14:tracePt t="27608" x="7094538" y="2408238"/>
          <p14:tracePt t="27624" x="7018338" y="2362200"/>
          <p14:tracePt t="27641" x="6942138" y="2346325"/>
          <p14:tracePt t="27658" x="6880225" y="2339975"/>
          <p14:tracePt t="27674" x="6781800" y="2332038"/>
          <p14:tracePt t="27691" x="6651625" y="2354263"/>
          <p14:tracePt t="27708" x="6515100" y="2446338"/>
          <p14:tracePt t="27724" x="6370638" y="2590800"/>
          <p14:tracePt t="27741" x="6308725" y="2713038"/>
          <p14:tracePt t="27758" x="6302375" y="2789238"/>
          <p14:tracePt t="27775" x="6332538" y="2879725"/>
          <p14:tracePt t="27792" x="6477000" y="2963863"/>
          <p14:tracePt t="27808" x="6850063" y="3040063"/>
          <p14:tracePt t="27824" x="7223125" y="3040063"/>
          <p14:tracePt t="27841" x="7475538" y="3009900"/>
          <p14:tracePt t="27858" x="7635875" y="2917825"/>
          <p14:tracePt t="27875" x="7666038" y="2865438"/>
          <p14:tracePt t="27891" x="7666038" y="2797175"/>
          <p14:tracePt t="27908" x="7581900" y="2659063"/>
          <p14:tracePt t="27924" x="7413625" y="2552700"/>
          <p14:tracePt t="27941" x="7231063" y="2492375"/>
          <p14:tracePt t="27958" x="7064375" y="2460625"/>
          <p14:tracePt t="27976" x="6797675" y="2476500"/>
          <p14:tracePt t="27991" x="6629400" y="2568575"/>
          <p14:tracePt t="28008" x="6553200" y="2644775"/>
          <p14:tracePt t="28024" x="6545263" y="2682875"/>
          <p14:tracePt t="28041" x="6561138" y="2713038"/>
          <p14:tracePt t="28058" x="6659563" y="2727325"/>
          <p14:tracePt t="28074" x="6842125" y="2735263"/>
          <p14:tracePt t="28091" x="7026275" y="2689225"/>
          <p14:tracePt t="28109" x="7102475" y="2613025"/>
          <p14:tracePt t="28114" x="7108825" y="2590800"/>
          <p14:tracePt t="28124" x="7108825" y="2568575"/>
          <p14:tracePt t="28141" x="7108825" y="2506663"/>
          <p14:tracePt t="28157" x="7018338" y="2446338"/>
          <p14:tracePt t="28174" x="6835775" y="2408238"/>
          <p14:tracePt t="28191" x="6743700" y="2408238"/>
          <p14:tracePt t="28208" x="6705600" y="2430463"/>
          <p14:tracePt t="28224" x="6697663" y="2446338"/>
          <p14:tracePt t="28241" x="6697663" y="2454275"/>
          <p14:tracePt t="28258" x="6697663" y="2460625"/>
          <p14:tracePt t="28801" x="6705600" y="2476500"/>
          <p14:tracePt t="28808" x="6713538" y="2492375"/>
          <p14:tracePt t="28816" x="6727825" y="2506663"/>
          <p14:tracePt t="28824" x="6735763" y="2522538"/>
          <p14:tracePt t="28841" x="6743700" y="2530475"/>
          <p14:tracePt t="28858" x="6751638" y="2530475"/>
          <p14:tracePt t="28888" x="6765925" y="2530475"/>
          <p14:tracePt t="28896" x="6781800" y="2530475"/>
          <p14:tracePt t="28908" x="6797675" y="2530475"/>
          <p14:tracePt t="28925" x="6819900" y="2514600"/>
          <p14:tracePt t="28941" x="6850063" y="2492375"/>
          <p14:tracePt t="28958" x="6880225" y="2476500"/>
          <p14:tracePt t="28975" x="6896100" y="2468563"/>
          <p14:tracePt t="28991" x="6904038" y="2468563"/>
          <p14:tracePt t="29080" x="6904038" y="2498725"/>
          <p14:tracePt t="29087" x="6888163" y="2582863"/>
          <p14:tracePt t="29095" x="6865938" y="2667000"/>
          <p14:tracePt t="29108" x="6827838" y="2759075"/>
          <p14:tracePt t="29124" x="6759575" y="3055938"/>
          <p14:tracePt t="29141" x="6675438" y="3306763"/>
          <p14:tracePt t="29158" x="6651625" y="3513138"/>
          <p14:tracePt t="29174" x="6651625" y="3573463"/>
          <p14:tracePt t="29191" x="6651625" y="3717925"/>
          <p14:tracePt t="29208" x="6667500" y="3779838"/>
          <p14:tracePt t="29224" x="6667500" y="3787775"/>
          <p14:tracePt t="29376" x="6675438" y="3802063"/>
          <p14:tracePt t="29384" x="6675438" y="3810000"/>
          <p14:tracePt t="29400" x="6675438" y="3817938"/>
          <p14:tracePt t="29456" x="6675438" y="3810000"/>
          <p14:tracePt t="29464" x="6689725" y="3763963"/>
          <p14:tracePt t="29475" x="6697663" y="3733800"/>
          <p14:tracePt t="29491" x="6727825" y="3665538"/>
          <p14:tracePt t="29509" x="6727825" y="3627438"/>
          <p14:tracePt t="29525" x="6743700" y="3603625"/>
          <p14:tracePt t="29541" x="6751638" y="3589338"/>
          <p14:tracePt t="29559" x="6759575" y="3573463"/>
          <p14:tracePt t="29575" x="6765925" y="3565525"/>
          <p14:tracePt t="29592" x="6789738" y="3565525"/>
          <p14:tracePt t="29608" x="6827838" y="3565525"/>
          <p14:tracePt t="29625" x="6865938" y="3565525"/>
          <p14:tracePt t="29642" x="6896100" y="3573463"/>
          <p14:tracePt t="29658" x="6956425" y="3597275"/>
          <p14:tracePt t="29675" x="7026275" y="3635375"/>
          <p14:tracePt t="29692" x="7086600" y="3657600"/>
          <p14:tracePt t="29708" x="7094538" y="3657600"/>
          <p14:tracePt t="30496" x="7086600" y="3657600"/>
          <p14:tracePt t="30513" x="7078663" y="3657600"/>
          <p14:tracePt t="30520" x="7070725" y="3657600"/>
          <p14:tracePt t="30528" x="7056438" y="3657600"/>
          <p14:tracePt t="30543" x="6994525" y="3665538"/>
          <p14:tracePt t="30559" x="6934200" y="3679825"/>
          <p14:tracePt t="30575" x="6743700" y="3733800"/>
          <p14:tracePt t="30592" x="6599238" y="3756025"/>
          <p14:tracePt t="30609" x="6430963" y="3787775"/>
          <p14:tracePt t="30625" x="6278563" y="3802063"/>
          <p14:tracePt t="30642" x="6134100" y="3817938"/>
          <p14:tracePt t="30659" x="6003925" y="3817938"/>
          <p14:tracePt t="30675" x="5897563" y="3817938"/>
          <p14:tracePt t="30692" x="5837238" y="3817938"/>
          <p14:tracePt t="30709" x="5807075" y="3817938"/>
          <p14:tracePt t="30725" x="5799138" y="3817938"/>
          <p14:tracePt t="30800" x="5783263" y="3810000"/>
          <p14:tracePt t="30816" x="5775325" y="3794125"/>
          <p14:tracePt t="30832" x="5775325" y="3787775"/>
          <p14:tracePt t="30840" x="5775325" y="3779838"/>
          <p14:tracePt t="30848" x="5775325" y="3771900"/>
          <p14:tracePt t="30864" x="5775325" y="3756025"/>
          <p14:tracePt t="30879" x="5775325" y="3749675"/>
          <p14:tracePt t="30892" x="5775325" y="3733800"/>
          <p14:tracePt t="30910" x="5775325" y="3725863"/>
          <p14:tracePt t="30925" x="5775325" y="3711575"/>
          <p14:tracePt t="30944" x="5775325" y="3703638"/>
          <p14:tracePt t="30960" x="5775325" y="3687763"/>
          <p14:tracePt t="32504" x="5745163" y="3679825"/>
          <p14:tracePt t="32512" x="5722938" y="3673475"/>
          <p14:tracePt t="32520" x="5715000" y="3673475"/>
          <p14:tracePt t="32527" x="5707063" y="3673475"/>
          <p14:tracePt t="32543" x="5699125" y="3673475"/>
          <p14:tracePt t="32559" x="5654675" y="3657600"/>
          <p14:tracePt t="32577" x="5592763" y="3657600"/>
          <p14:tracePt t="32594" x="5508625" y="3657600"/>
          <p14:tracePt t="32609" x="5394325" y="3641725"/>
          <p14:tracePt t="32626" x="5265738" y="3611563"/>
          <p14:tracePt t="32643" x="5189538" y="3597275"/>
          <p14:tracePt t="32647" x="5151438" y="3581400"/>
          <p14:tracePt t="32659" x="5143500" y="3573463"/>
          <p14:tracePt t="32676" x="5127625" y="3565525"/>
          <p14:tracePt t="32693" x="5121275" y="3565525"/>
          <p14:tracePt t="32768" x="5121275" y="3559175"/>
          <p14:tracePt t="32776" x="5113338" y="3551238"/>
          <p14:tracePt t="32784" x="5105400" y="3543300"/>
          <p14:tracePt t="32793" x="5089525" y="3535363"/>
          <p14:tracePt t="32809" x="5083175" y="3521075"/>
          <p14:tracePt t="32826" x="5051425" y="3497263"/>
          <p14:tracePt t="32843" x="5037138" y="3475038"/>
          <p14:tracePt t="32859" x="5029200" y="3459163"/>
          <p14:tracePt t="32876" x="5013325" y="3444875"/>
          <p14:tracePt t="32893" x="5006975" y="3429000"/>
          <p14:tracePt t="32976" x="4999038" y="3421063"/>
          <p14:tracePt t="32992" x="4991100" y="3421063"/>
          <p14:tracePt t="33000" x="4991100" y="3413125"/>
          <p14:tracePt t="33010" x="4983163" y="3406775"/>
          <p14:tracePt t="33026" x="4975225" y="3390900"/>
          <p14:tracePt t="33043" x="4968875" y="3382963"/>
          <p14:tracePt t="33059" x="4960938" y="3382963"/>
          <p14:tracePt t="33076" x="4953000" y="3375025"/>
          <p14:tracePt t="33110" x="4945063" y="3375025"/>
          <p14:tracePt t="33126" x="4914900" y="3382963"/>
          <p14:tracePt t="33142" x="4884738" y="3406775"/>
          <p14:tracePt t="33143" x="4860925" y="3421063"/>
          <p14:tracePt t="33159" x="4838700" y="3444875"/>
          <p14:tracePt t="33176" x="4822825" y="3459163"/>
          <p14:tracePt t="33193" x="4816475" y="3467100"/>
          <p14:tracePt t="33232" x="4816475" y="3475038"/>
          <p14:tracePt t="33440" x="4822825" y="3475038"/>
          <p14:tracePt t="33448" x="4846638" y="3444875"/>
          <p14:tracePt t="33460" x="4868863" y="3421063"/>
          <p14:tracePt t="33476" x="4922838" y="3360738"/>
          <p14:tracePt t="33493" x="4983163" y="3292475"/>
          <p14:tracePt t="33510" x="5013325" y="3246438"/>
          <p14:tracePt t="33527" x="5045075" y="3192463"/>
          <p14:tracePt t="33543" x="5059363" y="3170238"/>
          <p14:tracePt t="33560" x="5075238" y="3154363"/>
          <p14:tracePt t="33704" x="5075238" y="3170238"/>
          <p14:tracePt t="33713" x="5075238" y="3216275"/>
          <p14:tracePt t="33720" x="5075238" y="3268663"/>
          <p14:tracePt t="33728" x="5075238" y="3306763"/>
          <p14:tracePt t="33743" x="5075238" y="3344863"/>
          <p14:tracePt t="33760" x="5075238" y="3360738"/>
          <p14:tracePt t="33840" x="5083175" y="3360738"/>
          <p14:tracePt t="33848" x="5089525" y="3360738"/>
          <p14:tracePt t="33864" x="5097463" y="3360738"/>
          <p14:tracePt t="33877" x="5105400" y="3360738"/>
          <p14:tracePt t="33893" x="5121275" y="3360738"/>
          <p14:tracePt t="33911" x="5135563" y="3368675"/>
          <p14:tracePt t="33927" x="5159375" y="3398838"/>
          <p14:tracePt t="33943" x="5173663" y="3421063"/>
          <p14:tracePt t="33960" x="5173663" y="3444875"/>
          <p14:tracePt t="33976" x="5173663" y="3467100"/>
          <p14:tracePt t="33993" x="5173663" y="3513138"/>
          <p14:tracePt t="34010" x="5121275" y="3573463"/>
          <p14:tracePt t="34027" x="5013325" y="3641725"/>
          <p14:tracePt t="34043" x="4854575" y="3687763"/>
          <p14:tracePt t="34060" x="4716463" y="3717925"/>
          <p14:tracePt t="34077" x="4664075" y="3717925"/>
          <p14:tracePt t="34112" x="4656138" y="3725863"/>
          <p14:tracePt t="34127" x="4656138" y="3749675"/>
          <p14:tracePt t="34143" x="4670425" y="3832225"/>
          <p14:tracePt t="34160" x="4678363" y="3908425"/>
          <p14:tracePt t="34177" x="4686300" y="3924300"/>
          <p14:tracePt t="34193" x="4702175" y="3940175"/>
          <p14:tracePt t="34210" x="4708525" y="3946525"/>
          <p14:tracePt t="34227" x="4724400" y="3946525"/>
          <p14:tracePt t="34243" x="4808538" y="3946525"/>
          <p14:tracePt t="34260" x="4960938" y="3932238"/>
          <p14:tracePt t="34277" x="5121275" y="3856038"/>
          <p14:tracePt t="34293" x="5287963" y="3787775"/>
          <p14:tracePt t="34310" x="5372100" y="3763963"/>
          <p14:tracePt t="34327" x="5387975" y="3756025"/>
          <p14:tracePt t="34438" x="5394325" y="3763963"/>
          <p14:tracePt t="34446" x="5394325" y="3787775"/>
          <p14:tracePt t="34454" x="5387975" y="3817938"/>
          <p14:tracePt t="34462" x="5372100" y="3832225"/>
          <p14:tracePt t="34476" x="5356225" y="3856038"/>
          <p14:tracePt t="34493" x="5318125" y="3878263"/>
          <p14:tracePt t="34509" x="5287963" y="3886200"/>
          <p14:tracePt t="34528" x="5257800" y="3886200"/>
          <p14:tracePt t="34576" x="5249863" y="3878263"/>
          <p14:tracePt t="34585" x="5241925" y="3870325"/>
          <p14:tracePt t="34593" x="5235575" y="3856038"/>
          <p14:tracePt t="34610" x="5235575" y="3832225"/>
          <p14:tracePt t="34627" x="5235575" y="3825875"/>
          <p14:tracePt t="35104" x="5219700" y="3825875"/>
          <p14:tracePt t="35111" x="5211763" y="3825875"/>
          <p14:tracePt t="35119" x="5203825" y="3825875"/>
          <p14:tracePt t="35127" x="5197475" y="3825875"/>
          <p14:tracePt t="35143" x="5173663" y="3825875"/>
          <p14:tracePt t="35167" x="5159375" y="3817938"/>
          <p14:tracePt t="35177" x="5151438" y="3810000"/>
          <p14:tracePt t="35194" x="5135563" y="3802063"/>
          <p14:tracePt t="35210" x="5135563" y="3794125"/>
          <p14:tracePt t="35227" x="5127625" y="3787775"/>
          <p14:tracePt t="35244" x="5113338" y="3771900"/>
          <p14:tracePt t="35260" x="5105400" y="3763963"/>
          <p14:tracePt t="35277" x="5097463" y="3756025"/>
          <p14:tracePt t="35294" x="5083175" y="3749675"/>
          <p14:tracePt t="35311" x="5051425" y="3733800"/>
          <p14:tracePt t="35327" x="5037138" y="3733800"/>
          <p14:tracePt t="35343" x="5021263" y="3733800"/>
          <p14:tracePt t="35360" x="5006975" y="3733800"/>
          <p14:tracePt t="35394" x="4999038" y="3733800"/>
          <p14:tracePt t="35410" x="4983163" y="3741738"/>
          <p14:tracePt t="35427" x="4975225" y="3749675"/>
          <p14:tracePt t="35444" x="4960938" y="3763963"/>
          <p14:tracePt t="35460" x="4945063" y="3794125"/>
          <p14:tracePt t="35477" x="4945063" y="3817938"/>
          <p14:tracePt t="35494" x="4945063" y="3832225"/>
          <p14:tracePt t="35528" x="4945063" y="3840163"/>
          <p14:tracePt t="35552" x="4953000" y="3840163"/>
          <p14:tracePt t="35568" x="4960938" y="3840163"/>
          <p14:tracePt t="35576" x="4975225" y="3832225"/>
          <p14:tracePt t="35608" x="4975225" y="3825875"/>
          <p14:tracePt t="35616" x="4975225" y="3810000"/>
          <p14:tracePt t="35627" x="4975225" y="3787775"/>
          <p14:tracePt t="35644" x="4975225" y="3763963"/>
          <p14:tracePt t="35660" x="4975225" y="3756025"/>
          <p14:tracePt t="35677" x="4968875" y="3733800"/>
          <p14:tracePt t="35920" x="4960938" y="3725863"/>
          <p14:tracePt t="35929" x="4945063" y="3725863"/>
          <p14:tracePt t="37249" x="4937125" y="3711575"/>
          <p14:tracePt t="37256" x="4922838" y="3641725"/>
          <p14:tracePt t="37264" x="4922838" y="3543300"/>
          <p14:tracePt t="37279" x="4922838" y="3398838"/>
          <p14:tracePt t="37295" x="4922838" y="3292475"/>
          <p14:tracePt t="37311" x="4930775" y="3162300"/>
          <p14:tracePt t="37328" x="4960938" y="3048000"/>
          <p14:tracePt t="37345" x="4991100" y="2963863"/>
          <p14:tracePt t="37361" x="5013325" y="2903538"/>
          <p14:tracePt t="37378" x="5029200" y="2873375"/>
          <p14:tracePt t="37396" x="5037138" y="2849563"/>
          <p14:tracePt t="37456" x="5037138" y="2827338"/>
          <p14:tracePt t="37464" x="5037138" y="2803525"/>
          <p14:tracePt t="37472" x="5037138" y="2797175"/>
          <p14:tracePt t="37481" x="5037138" y="2789238"/>
          <p14:tracePt t="37495" x="5051425" y="2765425"/>
          <p14:tracePt t="37537" x="5051425" y="2751138"/>
          <p14:tracePt t="37552" x="5051425" y="2743200"/>
          <p14:tracePt t="37568" x="5051425" y="2727325"/>
          <p14:tracePt t="37584" x="5059363" y="2713038"/>
          <p14:tracePt t="37704" x="5045075" y="2713038"/>
          <p14:tracePt t="37720" x="5037138" y="2713038"/>
          <p14:tracePt t="37730" x="5029200" y="2697163"/>
          <p14:tracePt t="37736" x="5021263" y="2697163"/>
          <p14:tracePt t="37744" x="5013325" y="2697163"/>
          <p14:tracePt t="37761" x="5006975" y="2689225"/>
          <p14:tracePt t="37778" x="4975225" y="2682875"/>
          <p14:tracePt t="37795" x="4953000" y="2674938"/>
          <p14:tracePt t="37813" x="4922838" y="2659063"/>
          <p14:tracePt t="37828" x="4876800" y="2620963"/>
          <p14:tracePt t="37845" x="4854575" y="2598738"/>
          <p14:tracePt t="37861" x="4838700" y="2574925"/>
          <p14:tracePt t="37878" x="4838700" y="2568575"/>
          <p14:tracePt t="37895" x="4838700" y="2552700"/>
          <p14:tracePt t="37911" x="4860925" y="2530475"/>
          <p14:tracePt t="37928" x="4906963" y="2506663"/>
          <p14:tracePt t="37945" x="4930775" y="2498725"/>
          <p14:tracePt t="37961" x="4953000" y="2484438"/>
          <p14:tracePt t="37978" x="4991100" y="2460625"/>
          <p14:tracePt t="37995" x="5013325" y="2446338"/>
          <p14:tracePt t="38011" x="5051425" y="2446338"/>
          <p14:tracePt t="38028" x="5097463" y="2446338"/>
          <p14:tracePt t="38045" x="5105400" y="2446338"/>
          <p14:tracePt t="38061" x="5113338" y="2454275"/>
          <p14:tracePt t="38078" x="5121275" y="2454275"/>
          <p14:tracePt t="38095" x="5121275" y="2492375"/>
          <p14:tracePt t="38111" x="5075238" y="2765425"/>
          <p14:tracePt t="38128" x="5006975" y="2941638"/>
          <p14:tracePt t="38145" x="4953000" y="3078163"/>
          <p14:tracePt t="38161" x="4937125" y="3116263"/>
          <p14:tracePt t="38312" x="4937125" y="3101975"/>
          <p14:tracePt t="38432" x="4937125" y="3094038"/>
          <p14:tracePt t="38440" x="4937125" y="3070225"/>
          <p14:tracePt t="38447" x="4937125" y="3063875"/>
          <p14:tracePt t="38462" x="4937125" y="3048000"/>
          <p14:tracePt t="38479" x="4953000" y="3025775"/>
          <p14:tracePt t="38495" x="4960938" y="3009900"/>
          <p14:tracePt t="38511" x="4968875" y="3001963"/>
          <p14:tracePt t="39520" x="4960938" y="3009900"/>
          <p14:tracePt t="39536" x="4945063" y="3040063"/>
          <p14:tracePt t="39544" x="4945063" y="3048000"/>
          <p14:tracePt t="39552" x="4937125" y="3070225"/>
          <p14:tracePt t="39562" x="4930775" y="3094038"/>
          <p14:tracePt t="39579" x="4914900" y="3132138"/>
          <p14:tracePt t="39595" x="4906963" y="3162300"/>
          <p14:tracePt t="39612" x="4899025" y="3192463"/>
          <p14:tracePt t="39629" x="4899025" y="3230563"/>
          <p14:tracePt t="39645" x="4892675" y="3260725"/>
          <p14:tracePt t="39663" x="4876800" y="3314700"/>
          <p14:tracePt t="39679" x="4860925" y="3336925"/>
          <p14:tracePt t="39695" x="4838700" y="3429000"/>
          <p14:tracePt t="39712" x="4822825" y="3497263"/>
          <p14:tracePt t="39729" x="4816475" y="3559175"/>
          <p14:tracePt t="39746" x="4816475" y="3597275"/>
          <p14:tracePt t="39762" x="4808538" y="3611563"/>
          <p14:tracePt t="39905" x="4808538" y="3603625"/>
          <p14:tracePt t="39912" x="4808538" y="3597275"/>
          <p14:tracePt t="39921" x="4808538" y="3581400"/>
          <p14:tracePt t="39929" x="4808538" y="3565525"/>
          <p14:tracePt t="39946" x="4808538" y="3543300"/>
          <p14:tracePt t="39962" x="4808538" y="3521075"/>
          <p14:tracePt t="39979" x="4816475" y="3505200"/>
          <p14:tracePt t="39995" x="4822825" y="3475038"/>
          <p14:tracePt t="40012" x="4830763" y="3459163"/>
          <p14:tracePt t="40029" x="4846638" y="3421063"/>
          <p14:tracePt t="40045" x="4860925" y="3398838"/>
          <p14:tracePt t="40063" x="4868863" y="3390900"/>
          <p14:tracePt t="40079" x="4876800" y="3382963"/>
          <p14:tracePt t="40095" x="4892675" y="3375025"/>
          <p14:tracePt t="40112" x="4899025" y="3368675"/>
          <p14:tracePt t="40145" x="4899025" y="3352800"/>
          <p14:tracePt t="40161" x="4906963" y="3330575"/>
          <p14:tracePt t="40178" x="4914900" y="3298825"/>
          <p14:tracePt t="40195" x="4922838" y="3284538"/>
          <p14:tracePt t="40212" x="4922838" y="3276600"/>
          <p14:tracePt t="40229" x="4922838" y="3254375"/>
          <p14:tracePt t="40246" x="4930775" y="3246438"/>
          <p14:tracePt t="40336" x="4937125" y="3292475"/>
          <p14:tracePt t="40344" x="4953000" y="3368675"/>
          <p14:tracePt t="40352" x="4960938" y="3421063"/>
          <p14:tracePt t="40362" x="4968875" y="3459163"/>
          <p14:tracePt t="40379" x="4968875" y="3513138"/>
          <p14:tracePt t="40396" x="4968875" y="3521075"/>
          <p14:tracePt t="40412" x="4975225" y="3521075"/>
          <p14:tracePt t="40464" x="4983163" y="3521075"/>
          <p14:tracePt t="40472" x="4999038" y="3521075"/>
          <p14:tracePt t="40480" x="5013325" y="3513138"/>
          <p14:tracePt t="40496" x="5045075" y="3482975"/>
          <p14:tracePt t="40512" x="5059363" y="3459163"/>
          <p14:tracePt t="40529" x="5075238" y="3451225"/>
          <p14:tracePt t="40545" x="5089525" y="3421063"/>
          <p14:tracePt t="40562" x="5097463" y="3421063"/>
          <p14:tracePt t="40578" x="5113338" y="3413125"/>
          <p14:tracePt t="40612" x="5121275" y="3406775"/>
          <p14:tracePt t="40648" x="5127625" y="3406775"/>
          <p14:tracePt t="40655" x="5135563" y="3406775"/>
          <p14:tracePt t="40944" x="5135563" y="3413125"/>
          <p14:tracePt t="40952" x="5105400" y="3459163"/>
          <p14:tracePt t="40962" x="5083175" y="3527425"/>
          <p14:tracePt t="40979" x="5021263" y="3635375"/>
          <p14:tracePt t="40996" x="4968875" y="3725863"/>
          <p14:tracePt t="41012" x="4945063" y="3756025"/>
          <p14:tracePt t="41029" x="4945063" y="3771900"/>
          <p14:tracePt t="41064" x="4945063" y="3779838"/>
          <p14:tracePt t="41072" x="4937125" y="3794125"/>
          <p14:tracePt t="41080" x="4930775" y="3810000"/>
          <p14:tracePt t="41096" x="4914900" y="3848100"/>
          <p14:tracePt t="41112" x="4906963" y="3886200"/>
          <p14:tracePt t="41129" x="4899025" y="3908425"/>
          <p14:tracePt t="41147" x="4892675" y="3932238"/>
          <p14:tracePt t="41162" x="4892675" y="3940175"/>
          <p14:tracePt t="41248" x="4899025" y="3940175"/>
          <p14:tracePt t="41256" x="4930775" y="3940175"/>
          <p14:tracePt t="41264" x="4953000" y="3924300"/>
          <p14:tracePt t="41280" x="5037138" y="3878263"/>
          <p14:tracePt t="41296" x="5135563" y="3832225"/>
          <p14:tracePt t="41313" x="5189538" y="3817938"/>
          <p14:tracePt t="41329" x="5241925" y="3802063"/>
          <p14:tracePt t="41346" x="5265738" y="3794125"/>
          <p14:tracePt t="41379" x="5280025" y="3794125"/>
          <p14:tracePt t="41396" x="5287963" y="3794125"/>
          <p14:tracePt t="41429" x="5303838" y="3794125"/>
          <p14:tracePt t="42144" x="5326063" y="3794125"/>
          <p14:tracePt t="42151" x="5364163" y="3787775"/>
          <p14:tracePt t="42162" x="5410200" y="3779838"/>
          <p14:tracePt t="42179" x="5532438" y="3756025"/>
          <p14:tracePt t="42196" x="5676900" y="3749675"/>
          <p14:tracePt t="42212" x="5799138" y="3741738"/>
          <p14:tracePt t="42229" x="5859463" y="3733800"/>
          <p14:tracePt t="42246" x="5889625" y="3725863"/>
          <p14:tracePt t="43328" x="5875338" y="3741738"/>
          <p14:tracePt t="43336" x="5859463" y="3763963"/>
          <p14:tracePt t="43347" x="5845175" y="3779838"/>
          <p14:tracePt t="43363" x="5783263" y="3870325"/>
          <p14:tracePt t="43380" x="5699125" y="3946525"/>
          <p14:tracePt t="43397" x="5608638" y="4022725"/>
          <p14:tracePt t="43413" x="5532438" y="4084638"/>
          <p14:tracePt t="43431" x="5426075" y="4152900"/>
          <p14:tracePt t="43447" x="5387975" y="4168775"/>
          <p14:tracePt t="43464" x="5287963" y="4221163"/>
          <p14:tracePt t="43480" x="5197475" y="4237038"/>
          <p14:tracePt t="43497" x="5067300" y="4267200"/>
          <p14:tracePt t="43513" x="4922838" y="4289425"/>
          <p14:tracePt t="43530" x="4822825" y="4297363"/>
          <p14:tracePt t="43547" x="4762500" y="4297363"/>
          <p14:tracePt t="43563" x="4754563" y="4297363"/>
          <p14:tracePt t="43656" x="4754563" y="4305300"/>
          <p14:tracePt t="44111" x="4770438" y="4305300"/>
          <p14:tracePt t="44121" x="4800600" y="4305300"/>
          <p14:tracePt t="44130" x="4846638" y="4305300"/>
          <p14:tracePt t="44146" x="5045075" y="4267200"/>
          <p14:tracePt t="44163" x="5380038" y="4229100"/>
          <p14:tracePt t="44180" x="5813425" y="4098925"/>
          <p14:tracePt t="44196" x="6149975" y="4016375"/>
          <p14:tracePt t="44214" x="6332538" y="3954463"/>
          <p14:tracePt t="44231" x="6423025" y="3924300"/>
          <p14:tracePt t="44263" x="6430963" y="3916363"/>
          <p14:tracePt t="44280" x="6454775" y="3902075"/>
          <p14:tracePt t="44297" x="6507163" y="3870325"/>
          <p14:tracePt t="44314" x="6583363" y="3863975"/>
          <p14:tracePt t="44330" x="6689725" y="3840163"/>
          <p14:tracePt t="44347" x="6743700" y="3832225"/>
          <p14:tracePt t="44364" x="6759575" y="3825875"/>
          <p14:tracePt t="44397" x="6765925" y="3817938"/>
          <p14:tracePt t="44415" x="6773863" y="3810000"/>
          <p14:tracePt t="44432" x="6781800" y="3802063"/>
          <p14:tracePt t="44448" x="6789738" y="3794125"/>
          <p14:tracePt t="44480" x="6789738" y="3779838"/>
          <p14:tracePt t="44488" x="6789738" y="3771900"/>
          <p14:tracePt t="44497" x="6789738" y="3756025"/>
          <p14:tracePt t="44514" x="6689725" y="3725863"/>
          <p14:tracePt t="44530" x="6553200" y="3695700"/>
          <p14:tracePt t="44547" x="6324600" y="3695700"/>
          <p14:tracePt t="44564" x="6080125" y="3733800"/>
          <p14:tracePt t="44580" x="5889625" y="3856038"/>
          <p14:tracePt t="44597" x="5783263" y="3946525"/>
          <p14:tracePt t="44614" x="5768975" y="4022725"/>
          <p14:tracePt t="44631" x="5821363" y="4084638"/>
          <p14:tracePt t="44647" x="5927725" y="4122738"/>
          <p14:tracePt t="44664" x="6057900" y="4144963"/>
          <p14:tracePt t="44680" x="6118225" y="4144963"/>
          <p14:tracePt t="44697" x="6126163" y="4144963"/>
          <p14:tracePt t="44736" x="6126163" y="4137025"/>
          <p14:tracePt t="44747" x="6126163" y="4114800"/>
          <p14:tracePt t="44764" x="6126163" y="4106863"/>
          <p14:tracePt t="44780" x="6126163" y="4092575"/>
          <p14:tracePt t="44808" x="6118225" y="4092575"/>
          <p14:tracePt t="44831" x="6103938" y="4092575"/>
          <p14:tracePt t="44848" x="6096000" y="4092575"/>
          <p14:tracePt t="44856" x="6080125" y="4092575"/>
          <p14:tracePt t="44864" x="6073775" y="4092575"/>
          <p14:tracePt t="44880" x="6042025" y="4098925"/>
          <p14:tracePt t="44897" x="5973763" y="4137025"/>
          <p14:tracePt t="44914" x="5875338" y="4191000"/>
          <p14:tracePt t="44930" x="5768975" y="4267200"/>
          <p14:tracePt t="44947" x="5646738" y="4327525"/>
          <p14:tracePt t="44964" x="5524500" y="4403725"/>
          <p14:tracePt t="44980" x="5426075" y="4449763"/>
          <p14:tracePt t="44997" x="5364163" y="4479925"/>
          <p14:tracePt t="45014" x="5334000" y="4479925"/>
          <p14:tracePt t="45030" x="5318125" y="4495800"/>
          <p14:tracePt t="45072" x="5318125" y="4473575"/>
          <p14:tracePt t="45080" x="5318125" y="4449763"/>
          <p14:tracePt t="45088" x="5318125" y="4441825"/>
          <p14:tracePt t="45097" x="5311775" y="4411663"/>
          <p14:tracePt t="45114" x="5311775" y="4381500"/>
          <p14:tracePt t="45130" x="5311775" y="4335463"/>
          <p14:tracePt t="45147" x="5311775" y="4297363"/>
          <p14:tracePt t="45165" x="5326063" y="4251325"/>
          <p14:tracePt t="45167" x="5341938" y="4237038"/>
          <p14:tracePt t="45180" x="5364163" y="4213225"/>
          <p14:tracePt t="45197" x="5394325" y="4183063"/>
          <p14:tracePt t="45214" x="5502275" y="4175125"/>
          <p14:tracePt t="45231" x="5554663" y="4168775"/>
          <p14:tracePt t="45247" x="5715000" y="4168775"/>
          <p14:tracePt t="45264" x="5821363" y="4168775"/>
          <p14:tracePt t="45281" x="5889625" y="4168775"/>
          <p14:tracePt t="45297" x="5913438" y="4168775"/>
          <p14:tracePt t="45352" x="5905500" y="4152900"/>
          <p14:tracePt t="45360" x="5867400" y="4152900"/>
          <p14:tracePt t="45367" x="5807075" y="4152900"/>
          <p14:tracePt t="45381" x="5737225" y="4152900"/>
          <p14:tracePt t="45397" x="5426075" y="4198938"/>
          <p14:tracePt t="45414" x="4846638" y="4289425"/>
          <p14:tracePt t="45431" x="4754563" y="4321175"/>
          <p14:tracePt t="45447" x="4610100" y="4343400"/>
          <p14:tracePt t="45464" x="4602163" y="4351338"/>
          <p14:tracePt t="45616" x="4602163" y="4343400"/>
          <p14:tracePt t="45647" x="4602163" y="4327525"/>
          <p14:tracePt t="45680" x="4618038" y="4321175"/>
          <p14:tracePt t="45688" x="4618038" y="4313238"/>
          <p14:tracePt t="45697" x="4625975" y="4313238"/>
          <p14:tracePt t="45714" x="4664075" y="4283075"/>
          <p14:tracePt t="45731" x="4708525" y="4267200"/>
          <p14:tracePt t="45747" x="4762500" y="4267200"/>
          <p14:tracePt t="45764" x="4784725" y="4259263"/>
          <p14:tracePt t="45781" x="4816475" y="4259263"/>
          <p14:tracePt t="45873" x="4816475" y="4275138"/>
          <p14:tracePt t="45881" x="4816475" y="4305300"/>
          <p14:tracePt t="45888" x="4800600" y="4335463"/>
          <p14:tracePt t="45897" x="4800600" y="4351338"/>
          <p14:tracePt t="45914" x="4800600" y="4365625"/>
          <p14:tracePt t="46024" x="4800600" y="4359275"/>
          <p14:tracePt t="46032" x="4800600" y="4343400"/>
          <p14:tracePt t="46040" x="4800600" y="4335463"/>
          <p14:tracePt t="46056" x="4800600" y="4321175"/>
          <p14:tracePt t="46103" x="4800600" y="4313238"/>
          <p14:tracePt t="46113" x="4800600" y="4297363"/>
          <p14:tracePt t="46127" x="4808538" y="4283075"/>
          <p14:tracePt t="46134" x="4808538" y="4275138"/>
          <p14:tracePt t="46147" x="4816475" y="4267200"/>
          <p14:tracePt t="46164" x="4838700" y="4237038"/>
          <p14:tracePt t="46181" x="4860925" y="4206875"/>
          <p14:tracePt t="46198" x="4899025" y="4183063"/>
          <p14:tracePt t="46215" x="4937125" y="4152900"/>
          <p14:tracePt t="46231" x="4953000" y="4137025"/>
          <p14:tracePt t="46248" x="4960938" y="4130675"/>
          <p14:tracePt t="46281" x="4960938" y="4122738"/>
          <p14:tracePt t="46298" x="4968875" y="4114800"/>
          <p14:tracePt t="46314" x="4975225" y="4106863"/>
          <p14:tracePt t="46336" x="4975225" y="4098925"/>
          <p14:tracePt t="46362" x="4975225" y="4092575"/>
          <p14:tracePt t="46400" x="4975225" y="4076700"/>
          <p14:tracePt t="46408" x="4983163" y="4076700"/>
          <p14:tracePt t="46616" x="4983163" y="4098925"/>
          <p14:tracePt t="46624" x="4983163" y="4130675"/>
          <p14:tracePt t="46632" x="4991100" y="4160838"/>
          <p14:tracePt t="46648" x="5006975" y="4221163"/>
          <p14:tracePt t="46664" x="5029200" y="4275138"/>
          <p14:tracePt t="46682" x="5045075" y="4289425"/>
          <p14:tracePt t="46736" x="5051425" y="4297363"/>
          <p14:tracePt t="46745" x="5059363" y="4297363"/>
          <p14:tracePt t="46751" x="5075238" y="4297363"/>
          <p14:tracePt t="46764" x="5083175" y="4297363"/>
          <p14:tracePt t="46781" x="5121275" y="4289425"/>
          <p14:tracePt t="46799" x="5165725" y="4267200"/>
          <p14:tracePt t="46815" x="5173663" y="4259263"/>
          <p14:tracePt t="46984" x="5173663" y="4267200"/>
          <p14:tracePt t="46992" x="5173663" y="4297363"/>
          <p14:tracePt t="47001" x="5151438" y="4359275"/>
          <p14:tracePt t="47015" x="5127625" y="4419600"/>
          <p14:tracePt t="47031" x="5051425" y="4533900"/>
          <p14:tracePt t="47048" x="5021263" y="4579938"/>
          <p14:tracePt t="47065" x="5013325" y="4594225"/>
          <p14:tracePt t="47082" x="5006975" y="4602163"/>
          <p14:tracePt t="47098" x="4999038" y="4602163"/>
          <p14:tracePt t="47115" x="4991100" y="4618038"/>
          <p14:tracePt t="47131" x="4975225" y="4625975"/>
          <p14:tracePt t="47148" x="4968875" y="4632325"/>
          <p14:tracePt t="47164" x="4953000" y="4632325"/>
          <p14:tracePt t="47181" x="4945063" y="4640263"/>
          <p14:tracePt t="47198" x="4930775" y="4640263"/>
          <p14:tracePt t="47215" x="4930775" y="4648200"/>
          <p14:tracePt t="47231" x="4922838" y="4664075"/>
          <p14:tracePt t="47248" x="4922838" y="4678363"/>
          <p14:tracePt t="47265" x="4922838" y="4694238"/>
          <p14:tracePt t="47282" x="4922838" y="4702175"/>
          <p14:tracePt t="47298" x="4922838" y="4708525"/>
          <p14:tracePt t="47315" x="4922838" y="4716463"/>
          <p14:tracePt t="47348" x="4937125" y="4716463"/>
          <p14:tracePt t="47365" x="4968875" y="4716463"/>
          <p14:tracePt t="47381" x="4975225" y="4716463"/>
          <p14:tracePt t="47399" x="5021263" y="4670425"/>
          <p14:tracePt t="47415" x="5059363" y="4648200"/>
          <p14:tracePt t="47432" x="5083175" y="4640263"/>
          <p14:tracePt t="47448" x="5105400" y="4640263"/>
          <p14:tracePt t="47465" x="5127625" y="4632325"/>
          <p14:tracePt t="47544" x="5135563" y="4632325"/>
          <p14:tracePt t="47632" x="5143500" y="4618038"/>
          <p14:tracePt t="47640" x="5151438" y="4610100"/>
          <p14:tracePt t="47652" x="5151438" y="4587875"/>
          <p14:tracePt t="47665" x="5165725" y="4572000"/>
          <p14:tracePt t="47681" x="5165725" y="4556125"/>
          <p14:tracePt t="47698" x="5181600" y="4541838"/>
          <p14:tracePt t="47715" x="5181600" y="4533900"/>
          <p14:tracePt t="47732" x="5189538" y="4525963"/>
          <p14:tracePt t="48240" x="5197475" y="4525963"/>
          <p14:tracePt t="48248" x="5211763" y="4525963"/>
          <p14:tracePt t="48256" x="5273675" y="4533900"/>
          <p14:tracePt t="48265" x="5341938" y="4541838"/>
          <p14:tracePt t="48283" x="5524500" y="4541838"/>
          <p14:tracePt t="48298" x="5638800" y="4541838"/>
          <p14:tracePt t="48315" x="5699125" y="4541838"/>
          <p14:tracePt t="48332" x="5715000" y="4541838"/>
          <p14:tracePt t="48348" x="5722938" y="4541838"/>
          <p14:tracePt t="48383" x="5730875" y="4533900"/>
          <p14:tracePt t="48399" x="5730875" y="4525963"/>
          <p14:tracePt t="48415" x="5745163" y="4503738"/>
          <p14:tracePt t="48432" x="5761038" y="4495800"/>
          <p14:tracePt t="48448" x="5775325" y="4473575"/>
          <p14:tracePt t="48465" x="5783263" y="4465638"/>
          <p14:tracePt t="48521" x="5791200" y="4457700"/>
          <p14:tracePt t="48536" x="5807075" y="4449763"/>
          <p14:tracePt t="48544" x="5821363" y="4449763"/>
          <p14:tracePt t="48553" x="5829300" y="4449763"/>
          <p14:tracePt t="48565" x="5851525" y="4449763"/>
          <p14:tracePt t="48583" x="5897563" y="4441825"/>
          <p14:tracePt t="48599" x="5927725" y="4441825"/>
          <p14:tracePt t="48632" x="5935663" y="4441825"/>
          <p14:tracePt t="49736" x="5951538" y="4441825"/>
          <p14:tracePt t="49744" x="5973763" y="4449763"/>
          <p14:tracePt t="49751" x="6027738" y="4457700"/>
          <p14:tracePt t="49766" x="6111875" y="4457700"/>
          <p14:tracePt t="49783" x="6416675" y="4457700"/>
          <p14:tracePt t="49799" x="6575425" y="4403725"/>
          <p14:tracePt t="49816" x="6659563" y="4359275"/>
          <p14:tracePt t="49832" x="6705600" y="4313238"/>
          <p14:tracePt t="49849" x="6713538" y="4275138"/>
          <p14:tracePt t="49866" x="6721475" y="4175125"/>
          <p14:tracePt t="49883" x="6721475" y="4054475"/>
          <p14:tracePt t="49899" x="6721475" y="3946525"/>
          <p14:tracePt t="49916" x="6721475" y="3863975"/>
          <p14:tracePt t="49932" x="6721475" y="3810000"/>
          <p14:tracePt t="49949" x="6721475" y="3763963"/>
          <p14:tracePt t="49966" x="6721475" y="3741738"/>
          <p14:tracePt t="49982" x="6721475" y="3733800"/>
          <p14:tracePt t="49999" x="6721475" y="3717925"/>
          <p14:tracePt t="50080" x="6735763" y="3725863"/>
          <p14:tracePt t="50088" x="6735763" y="3733800"/>
          <p14:tracePt t="50099" x="6743700" y="3787775"/>
          <p14:tracePt t="50116" x="6781800" y="4016375"/>
          <p14:tracePt t="50132" x="6835775" y="4441825"/>
          <p14:tracePt t="50149" x="6858000" y="4830763"/>
          <p14:tracePt t="50165" x="6858000" y="4983163"/>
          <p14:tracePt t="50167" x="6858000" y="4991100"/>
          <p14:tracePt t="50224" x="6873875" y="4960938"/>
          <p14:tracePt t="50232" x="6880225" y="4876800"/>
          <p14:tracePt t="50240" x="6888163" y="4792663"/>
          <p14:tracePt t="50249" x="6918325" y="4694238"/>
          <p14:tracePt t="50266" x="6942138" y="4525963"/>
          <p14:tracePt t="50282" x="6964363" y="4419600"/>
          <p14:tracePt t="50299" x="6980238" y="4359275"/>
          <p14:tracePt t="50316" x="6988175" y="4335463"/>
          <p14:tracePt t="50333" x="6994525" y="4327525"/>
          <p14:tracePt t="50367" x="6994525" y="4283075"/>
          <p14:tracePt t="50383" x="6994525" y="4229100"/>
          <p14:tracePt t="50399" x="6994525" y="4152900"/>
          <p14:tracePt t="50416" x="6980238" y="4076700"/>
          <p14:tracePt t="50433" x="6950075" y="3978275"/>
          <p14:tracePt t="50449" x="6934200" y="3924300"/>
          <p14:tracePt t="50466" x="6926263" y="3878263"/>
          <p14:tracePt t="50483" x="6926263" y="3856038"/>
          <p14:tracePt t="50499" x="6926263" y="3840163"/>
          <p14:tracePt t="50516" x="6926263" y="3832225"/>
          <p14:tracePt t="50533" x="6926263" y="3825875"/>
          <p14:tracePt t="50549" x="6926263" y="3810000"/>
          <p14:tracePt t="50567" x="6926263" y="3771900"/>
          <p14:tracePt t="50584" x="6956425" y="3733800"/>
          <p14:tracePt t="50599" x="6994525" y="3679825"/>
          <p14:tracePt t="50616" x="7048500" y="3603625"/>
          <p14:tracePt t="50633" x="7064375" y="3559175"/>
          <p14:tracePt t="50649" x="7086600" y="3489325"/>
          <p14:tracePt t="50666" x="7086600" y="3436938"/>
          <p14:tracePt t="50683" x="7086600" y="3390900"/>
          <p14:tracePt t="50699" x="7040563" y="3330575"/>
          <p14:tracePt t="50716" x="6926263" y="3276600"/>
          <p14:tracePt t="50733" x="6827838" y="3230563"/>
          <p14:tracePt t="50749" x="6743700" y="3208338"/>
          <p14:tracePt t="50767" x="6667500" y="3208338"/>
          <p14:tracePt t="50783" x="6583363" y="3222625"/>
          <p14:tracePt t="50799" x="6537325" y="3322638"/>
          <p14:tracePt t="50816" x="6492875" y="3459163"/>
          <p14:tracePt t="50833" x="6492875" y="3611563"/>
          <p14:tracePt t="50849" x="6553200" y="3725863"/>
          <p14:tracePt t="50866" x="6645275" y="3802063"/>
          <p14:tracePt t="50883" x="6765925" y="3817938"/>
          <p14:tracePt t="50899" x="6942138" y="3817938"/>
          <p14:tracePt t="50916" x="7064375" y="3733800"/>
          <p14:tracePt t="50933" x="7116763" y="3657600"/>
          <p14:tracePt t="50949" x="7116763" y="3581400"/>
          <p14:tracePt t="50967" x="7078663" y="3459163"/>
          <p14:tracePt t="50983" x="7032625" y="3429000"/>
          <p14:tracePt t="50999" x="6888163" y="3382963"/>
          <p14:tracePt t="51016" x="6811963" y="3382963"/>
          <p14:tracePt t="51033" x="6765925" y="3390900"/>
          <p14:tracePt t="51049" x="6743700" y="3436938"/>
          <p14:tracePt t="51066" x="6743700" y="3459163"/>
          <p14:tracePt t="51084" x="6781800" y="3489325"/>
          <p14:tracePt t="51099" x="6850063" y="3513138"/>
          <p14:tracePt t="51116" x="6918325" y="3521075"/>
          <p14:tracePt t="51132" x="6980238" y="3521075"/>
          <p14:tracePt t="51149" x="6988175" y="3497263"/>
          <p14:tracePt t="51150" x="6994525" y="3497263"/>
          <p14:tracePt t="51166" x="6994525" y="3475038"/>
          <p14:tracePt t="51183" x="6994525" y="3451225"/>
          <p14:tracePt t="51199" x="6942138" y="3413125"/>
          <p14:tracePt t="51216" x="6918325" y="3406775"/>
          <p14:tracePt t="51233" x="6911975" y="3406775"/>
          <p14:tracePt t="51528" x="6896100" y="3406775"/>
          <p14:tracePt t="51544" x="6880225" y="3451225"/>
          <p14:tracePt t="51551" x="6842125" y="3527425"/>
          <p14:tracePt t="51560" x="6819900" y="3603625"/>
          <p14:tracePt t="51568" x="6797675" y="3687763"/>
          <p14:tracePt t="51583" x="6751638" y="3863975"/>
          <p14:tracePt t="51600" x="6735763" y="4008438"/>
          <p14:tracePt t="51616" x="6735763" y="4106863"/>
          <p14:tracePt t="51633" x="6751638" y="4206875"/>
          <p14:tracePt t="51649" x="6781800" y="4313238"/>
          <p14:tracePt t="51666" x="6811963" y="4419600"/>
          <p14:tracePt t="51683" x="6827838" y="4465638"/>
          <p14:tracePt t="51700" x="6827838" y="4479925"/>
          <p14:tracePt t="52360" x="6827838" y="4487863"/>
          <p14:tracePt t="52368" x="6858000" y="4495800"/>
          <p14:tracePt t="52376" x="6873875" y="4503738"/>
          <p14:tracePt t="52392" x="6888163" y="4503738"/>
          <p14:tracePt t="52408" x="6911975" y="4503738"/>
          <p14:tracePt t="52416" x="6926263" y="4503738"/>
          <p14:tracePt t="52434" x="6980238" y="4503738"/>
          <p14:tracePt t="52450" x="7032625" y="4503738"/>
          <p14:tracePt t="52467" x="7056438" y="4503738"/>
          <p14:tracePt t="52483" x="7064375" y="4503738"/>
          <p14:tracePt t="52760" x="7070725" y="4511675"/>
          <p14:tracePt t="55417" x="7064375" y="4511675"/>
          <p14:tracePt t="55424" x="7040563" y="4511675"/>
          <p14:tracePt t="55434" x="7002463" y="4511675"/>
          <p14:tracePt t="55451" x="6865938" y="4549775"/>
          <p14:tracePt t="55468" x="6727825" y="4587875"/>
          <p14:tracePt t="55484" x="6553200" y="4610100"/>
          <p14:tracePt t="55501" x="6370638" y="4610100"/>
          <p14:tracePt t="55518" x="6188075" y="4610100"/>
          <p14:tracePt t="55535" x="6011863" y="4610100"/>
          <p14:tracePt t="55551" x="5959475" y="4610100"/>
          <p14:tracePt t="55568" x="5927725" y="4610100"/>
          <p14:tracePt t="55584" x="5905500" y="4610100"/>
          <p14:tracePt t="55601" x="5883275" y="4625975"/>
          <p14:tracePt t="55704" x="5859463" y="4625975"/>
          <p14:tracePt t="55712" x="5851525" y="4625975"/>
          <p14:tracePt t="55720" x="5829300" y="4625975"/>
          <p14:tracePt t="55735" x="5737225" y="4625975"/>
          <p14:tracePt t="55751" x="5646738" y="4625975"/>
          <p14:tracePt t="55768" x="5546725" y="4625975"/>
          <p14:tracePt t="55784" x="5486400" y="4625975"/>
          <p14:tracePt t="55801" x="5478463" y="4625975"/>
          <p14:tracePt t="55871" x="5532438" y="4640263"/>
          <p14:tracePt t="55881" x="5676900" y="4664075"/>
          <p14:tracePt t="55887" x="5883275" y="4664075"/>
          <p14:tracePt t="55901" x="6126163" y="4664075"/>
          <p14:tracePt t="55918" x="6583363" y="4664075"/>
          <p14:tracePt t="55935" x="6811963" y="4664075"/>
          <p14:tracePt t="55951" x="6850063" y="4670425"/>
          <p14:tracePt t="55984" x="6850063" y="4686300"/>
          <p14:tracePt t="56002" x="6735763" y="4686300"/>
          <p14:tracePt t="56018" x="6599238" y="4686300"/>
          <p14:tracePt t="56034" x="6438900" y="4686300"/>
          <p14:tracePt t="56051" x="6370638" y="4686300"/>
          <p14:tracePt t="56096" x="6392863" y="4686300"/>
          <p14:tracePt t="56103" x="6454775" y="4686300"/>
          <p14:tracePt t="56118" x="6515100" y="4686300"/>
          <p14:tracePt t="56135" x="6537325" y="4686300"/>
          <p14:tracePt t="56152" x="6537325" y="4694238"/>
          <p14:tracePt t="56176" x="6537325" y="4702175"/>
          <p14:tracePt t="56184" x="6469063" y="4702175"/>
          <p14:tracePt t="56201" x="6278563" y="4702175"/>
          <p14:tracePt t="56218" x="6042025" y="4702175"/>
          <p14:tracePt t="56235" x="5943600" y="4702175"/>
          <p14:tracePt t="56271" x="6003925" y="4702175"/>
          <p14:tracePt t="56285" x="6149975" y="4702175"/>
          <p14:tracePt t="56303" x="6613525" y="4702175"/>
          <p14:tracePt t="56318" x="6637338" y="4702175"/>
          <p14:tracePt t="56352" x="6537325" y="4702175"/>
          <p14:tracePt t="56368" x="6080125" y="4702175"/>
          <p14:tracePt t="56385" x="5418138" y="4702175"/>
          <p14:tracePt t="56401" x="5021263" y="4702175"/>
          <p14:tracePt t="56418" x="4975225" y="4702175"/>
          <p14:tracePt t="56451" x="5227638" y="4702175"/>
          <p14:tracePt t="56468" x="5905500" y="4702175"/>
          <p14:tracePt t="56485" x="6477000" y="4724400"/>
          <p14:tracePt t="56501" x="6530975" y="4732338"/>
          <p14:tracePt t="56519" x="6408738" y="4732338"/>
          <p14:tracePt t="56536" x="5807075" y="4732338"/>
          <p14:tracePt t="56551" x="4899025" y="4724400"/>
          <p14:tracePt t="56568" x="4373563" y="4648200"/>
          <p14:tracePt t="56585" x="4343400" y="4648200"/>
          <p14:tracePt t="56601" x="4419600" y="4648200"/>
          <p14:tracePt t="56618" x="4899025" y="4648200"/>
          <p14:tracePt t="56635" x="5783263" y="4648200"/>
          <p14:tracePt t="56651" x="6218238" y="4648200"/>
          <p14:tracePt t="56655" x="6240463" y="4648200"/>
          <p14:tracePt t="56687" x="6180138" y="4640263"/>
          <p14:tracePt t="56702" x="6049963" y="4618038"/>
          <p14:tracePt t="56719" x="5394325" y="4594225"/>
          <p14:tracePt t="56735" x="5280025" y="4572000"/>
          <p14:tracePt t="56768" x="5303838" y="4572000"/>
          <p14:tracePt t="56785" x="5494338" y="4572000"/>
          <p14:tracePt t="56802" x="5668963" y="4572000"/>
          <p14:tracePt t="56856" x="5654675" y="4572000"/>
          <p14:tracePt t="56904" x="5761038" y="4572000"/>
          <p14:tracePt t="56912" x="5997575" y="4572000"/>
          <p14:tracePt t="56921" x="6232525" y="4602163"/>
          <p14:tracePt t="56935" x="6378575" y="4632325"/>
          <p14:tracePt t="56969" x="6332538" y="4632325"/>
          <p14:tracePt t="56985" x="6080125" y="4632325"/>
          <p14:tracePt t="57002" x="5730875" y="4632325"/>
          <p14:tracePt t="57018" x="5524500" y="4632325"/>
          <p14:tracePt t="57035" x="5470525" y="4632325"/>
          <p14:tracePt t="57068" x="5578475" y="4632325"/>
          <p14:tracePt t="57085" x="5845175" y="4632325"/>
          <p14:tracePt t="57102" x="6011863" y="4632325"/>
          <p14:tracePt t="57118" x="6019800" y="4632325"/>
          <p14:tracePt t="57136" x="6011863" y="4632325"/>
          <p14:tracePt t="57152" x="5883275" y="4632325"/>
          <p14:tracePt t="57168" x="5821363" y="4632325"/>
          <p14:tracePt t="57185" x="5813425" y="4632325"/>
          <p14:tracePt t="57232" x="5837238" y="4632325"/>
          <p14:tracePt t="57280" x="5837238" y="4640263"/>
          <p14:tracePt t="57328" x="5845175" y="4640263"/>
          <p14:tracePt t="57336" x="5897563" y="4656138"/>
          <p14:tracePt t="57344" x="5981700" y="4670425"/>
          <p14:tracePt t="57354" x="6065838" y="4708525"/>
          <p14:tracePt t="57368" x="6226175" y="4716463"/>
          <p14:tracePt t="57385" x="6256338" y="4716463"/>
          <p14:tracePt t="57418" x="6194425" y="4716463"/>
          <p14:tracePt t="57435" x="6042025" y="4716463"/>
          <p14:tracePt t="57452" x="5921375" y="4716463"/>
          <p14:tracePt t="57468" x="5913438" y="4716463"/>
          <p14:tracePt t="57503" x="5951538" y="4716463"/>
          <p14:tracePt t="57512" x="6011863" y="4716463"/>
          <p14:tracePt t="57520" x="6065838" y="4716463"/>
          <p14:tracePt t="57535" x="6118225" y="4716463"/>
          <p14:tracePt t="57600" x="6088063" y="4724400"/>
          <p14:tracePt t="57608" x="6073775" y="4724400"/>
          <p14:tracePt t="57618" x="6065838" y="4724400"/>
          <p14:tracePt t="57635" x="6049963" y="4724400"/>
          <p14:tracePt t="60864" x="6035675" y="4724400"/>
          <p14:tracePt t="60871" x="6011863" y="4716463"/>
          <p14:tracePt t="60880" x="5973763" y="4656138"/>
          <p14:tracePt t="60888" x="5921375" y="4572000"/>
          <p14:tracePt t="60903" x="5851525" y="4449763"/>
          <p14:tracePt t="60920" x="5829300" y="4411663"/>
          <p14:tracePt t="60936" x="5821363" y="4397375"/>
          <p14:tracePt t="60953" x="5813425" y="4373563"/>
          <p14:tracePt t="60970" x="5807075" y="4359275"/>
          <p14:tracePt t="60986" x="5799138" y="4359275"/>
          <p14:tracePt t="61184" x="5807075" y="4365625"/>
          <p14:tracePt t="61192" x="5807075" y="4389438"/>
          <p14:tracePt t="61207" x="5813425" y="4389438"/>
          <p14:tracePt t="61220" x="5821363" y="4389438"/>
          <p14:tracePt t="61239" x="5845175" y="4389438"/>
          <p14:tracePt t="61253" x="5889625" y="4335463"/>
          <p14:tracePt t="61270" x="5965825" y="4175125"/>
          <p14:tracePt t="61287" x="5989638" y="3992563"/>
          <p14:tracePt t="61303" x="6019800" y="3787775"/>
          <p14:tracePt t="61320" x="6019800" y="3749675"/>
          <p14:tracePt t="61337" x="6019800" y="3733800"/>
          <p14:tracePt t="61384" x="6019800" y="3741738"/>
          <p14:tracePt t="61392" x="6019800" y="3832225"/>
          <p14:tracePt t="61403" x="6019800" y="3924300"/>
          <p14:tracePt t="61420" x="6035675" y="4076700"/>
          <p14:tracePt t="61437" x="6057900" y="4144963"/>
          <p14:tracePt t="61453" x="6057900" y="4152900"/>
          <p14:tracePt t="61480" x="6065838" y="4144963"/>
          <p14:tracePt t="61488" x="6065838" y="4098925"/>
          <p14:tracePt t="61503" x="6088063" y="4022725"/>
          <p14:tracePt t="61520" x="6088063" y="4016375"/>
          <p14:tracePt t="61584" x="6088063" y="4054475"/>
          <p14:tracePt t="61592" x="6088063" y="4092575"/>
          <p14:tracePt t="61603" x="6088063" y="4114800"/>
          <p14:tracePt t="61620" x="6088063" y="4122738"/>
          <p14:tracePt t="61712" x="6088063" y="4130675"/>
          <p14:tracePt t="61720" x="6088063" y="4160838"/>
          <p14:tracePt t="61728" x="6088063" y="4198938"/>
          <p14:tracePt t="61736" x="6088063" y="4221163"/>
          <p14:tracePt t="61753" x="6088063" y="4289425"/>
          <p14:tracePt t="61770" x="6080125" y="4305300"/>
          <p14:tracePt t="61823" x="6080125" y="4251325"/>
          <p14:tracePt t="61832" x="6080125" y="4168775"/>
          <p14:tracePt t="61839" x="6065838" y="4092575"/>
          <p14:tracePt t="61854" x="6042025" y="4022725"/>
          <p14:tracePt t="61871" x="5943600" y="3695700"/>
          <p14:tracePt t="61887" x="5913438" y="3611563"/>
          <p14:tracePt t="61903" x="5897563" y="3368675"/>
          <p14:tracePt t="61920" x="5897563" y="3254375"/>
          <p14:tracePt t="61937" x="5897563" y="3192463"/>
          <p14:tracePt t="61953" x="5897563" y="3154363"/>
          <p14:tracePt t="61969" x="5897563" y="3108325"/>
          <p14:tracePt t="61986" x="5897563" y="3086100"/>
          <p14:tracePt t="62003" x="5897563" y="3078163"/>
          <p14:tracePt t="62019" x="5883275" y="3063875"/>
          <p14:tracePt t="62088" x="5875338" y="3055938"/>
          <p14:tracePt t="62096" x="5875338" y="3009900"/>
          <p14:tracePt t="62104" x="5867400" y="2949575"/>
          <p14:tracePt t="62120" x="5837238" y="2789238"/>
          <p14:tracePt t="62137" x="5807075" y="2560638"/>
          <p14:tracePt t="62153" x="5775325" y="2301875"/>
          <p14:tracePt t="62170" x="5737225" y="2141538"/>
          <p14:tracePt t="62187" x="5715000" y="2003425"/>
          <p14:tracePt t="62203" x="5715000" y="1965325"/>
          <p14:tracePt t="62248" x="5707063" y="1965325"/>
          <p14:tracePt t="62336" x="5707063" y="1973263"/>
          <p14:tracePt t="62344" x="5707063" y="2019300"/>
          <p14:tracePt t="62354" x="5707063" y="2079625"/>
          <p14:tracePt t="62370" x="5707063" y="2201863"/>
          <p14:tracePt t="62387" x="5707063" y="2324100"/>
          <p14:tracePt t="62403" x="5707063" y="2400300"/>
          <p14:tracePt t="62420" x="5707063" y="2408238"/>
          <p14:tracePt t="62528" x="5707063" y="2416175"/>
          <p14:tracePt t="62536" x="5707063" y="2430463"/>
          <p14:tracePt t="62543" x="5707063" y="2484438"/>
          <p14:tracePt t="62554" x="5707063" y="2514600"/>
          <p14:tracePt t="62570" x="5715000" y="2590800"/>
          <p14:tracePt t="62587" x="5737225" y="2651125"/>
          <p14:tracePt t="62603" x="5761038" y="2689225"/>
          <p14:tracePt t="62680" x="5761038" y="2674938"/>
          <p14:tracePt t="62689" x="5761038" y="2628900"/>
          <p14:tracePt t="62696" x="5761038" y="2613025"/>
          <p14:tracePt t="62705" x="5761038" y="2598738"/>
          <p14:tracePt t="62792" x="5761038" y="2590800"/>
          <p14:tracePt t="62807" x="5768975" y="2590800"/>
          <p14:tracePt t="63280" x="5768975" y="2620963"/>
          <p14:tracePt t="63288" x="5761038" y="2667000"/>
          <p14:tracePt t="63296" x="5761038" y="2705100"/>
          <p14:tracePt t="63304" x="5745163" y="2759075"/>
          <p14:tracePt t="63321" x="5730875" y="2835275"/>
          <p14:tracePt t="63337" x="5722938" y="2873375"/>
          <p14:tracePt t="63472" x="5722938" y="2903538"/>
          <p14:tracePt t="63480" x="5745163" y="2971800"/>
          <p14:tracePt t="63488" x="5768975" y="3070225"/>
          <p14:tracePt t="63504" x="5829300" y="3292475"/>
          <p14:tracePt t="63521" x="5897563" y="3521075"/>
          <p14:tracePt t="63537" x="5935663" y="3619500"/>
          <p14:tracePt t="63554" x="5935663" y="3627438"/>
          <p14:tracePt t="63928" x="5935663" y="3635375"/>
          <p14:tracePt t="63936" x="5935663" y="3679825"/>
          <p14:tracePt t="63944" x="5935663" y="3771900"/>
          <p14:tracePt t="63954" x="5935663" y="3870325"/>
          <p14:tracePt t="63971" x="5935663" y="4144963"/>
          <p14:tracePt t="63987" x="5935663" y="4381500"/>
          <p14:tracePt t="64004" x="5935663" y="4525963"/>
          <p14:tracePt t="64021" x="5935663" y="4556125"/>
          <p14:tracePt t="64136" x="5935663" y="4549775"/>
          <p14:tracePt t="64144" x="5935663" y="4518025"/>
          <p14:tracePt t="64154" x="5943600" y="4495800"/>
          <p14:tracePt t="64171" x="5951538" y="4473575"/>
          <p14:tracePt t="64187" x="5951538" y="4465638"/>
          <p14:tracePt t="64204" x="5951538" y="4449763"/>
          <p14:tracePt t="64237" x="5959475" y="4441825"/>
          <p14:tracePt t="64255" x="5965825" y="4419600"/>
          <p14:tracePt t="64271" x="5973763" y="4397375"/>
          <p14:tracePt t="64288" x="5981700" y="4389438"/>
          <p14:tracePt t="64321" x="5981700" y="4373563"/>
          <p14:tracePt t="64552" x="5997575" y="4373563"/>
          <p14:tracePt t="64568" x="6019800" y="4373563"/>
          <p14:tracePt t="64575" x="6042025" y="4381500"/>
          <p14:tracePt t="64588" x="6049963" y="4381500"/>
          <p14:tracePt t="64604" x="6065838" y="4381500"/>
          <p14:tracePt t="64872" x="6073775" y="4381500"/>
          <p14:tracePt t="64936" x="6088063" y="4381500"/>
          <p14:tracePt t="64944" x="6096000" y="4381500"/>
          <p14:tracePt t="64954" x="6103938" y="4381500"/>
          <p14:tracePt t="64971" x="6149975" y="4365625"/>
          <p14:tracePt t="64988" x="6188075" y="4365625"/>
          <p14:tracePt t="65004" x="6202363" y="4359275"/>
          <p14:tracePt t="65064" x="6210300" y="4359275"/>
          <p14:tracePt t="65072" x="6226175" y="4359275"/>
          <p14:tracePt t="65080" x="6248400" y="4359275"/>
          <p14:tracePt t="65088" x="6286500" y="4365625"/>
          <p14:tracePt t="65104" x="6346825" y="4373563"/>
          <p14:tracePt t="65121" x="6392863" y="4381500"/>
          <p14:tracePt t="65138" x="6400800" y="4381500"/>
          <p14:tracePt t="65155" x="6408738" y="4381500"/>
          <p14:tracePt t="65176" x="6416675" y="4381500"/>
          <p14:tracePt t="65191" x="6423025" y="4381500"/>
          <p14:tracePt t="65204" x="6438900" y="4381500"/>
          <p14:tracePt t="65221" x="6461125" y="4381500"/>
          <p14:tracePt t="65239" x="6484938" y="4381500"/>
          <p14:tracePt t="65312" x="6507163" y="4381500"/>
          <p14:tracePt t="65320" x="6515100" y="4397375"/>
          <p14:tracePt t="65328" x="6545263" y="4397375"/>
          <p14:tracePt t="65338" x="6575425" y="4397375"/>
          <p14:tracePt t="65355" x="6645275" y="4397375"/>
          <p14:tracePt t="65371" x="6735763" y="4397375"/>
          <p14:tracePt t="65388" x="6789738" y="4397375"/>
          <p14:tracePt t="65405" x="6804025" y="4397375"/>
          <p14:tracePt t="65421" x="6811963" y="4397375"/>
          <p14:tracePt t="65472" x="6835775" y="4397375"/>
          <p14:tracePt t="65480" x="6865938" y="4397375"/>
          <p14:tracePt t="65488" x="6904038" y="4397375"/>
          <p14:tracePt t="65505" x="6988175" y="4397375"/>
          <p14:tracePt t="65521" x="7102475" y="4397375"/>
          <p14:tracePt t="65539" x="7185025" y="4397375"/>
          <p14:tracePt t="65555" x="7208838" y="4397375"/>
          <p14:tracePt t="65608" x="7223125" y="4397375"/>
          <p14:tracePt t="65616" x="7246938" y="4397375"/>
          <p14:tracePt t="65623" x="7292975" y="4397375"/>
          <p14:tracePt t="65639" x="7383463" y="4397375"/>
          <p14:tracePt t="65655" x="7505700" y="4397375"/>
          <p14:tracePt t="65671" x="7620000" y="4397375"/>
          <p14:tracePt t="65688" x="7734300" y="4397375"/>
          <p14:tracePt t="65705" x="7826375" y="4397375"/>
          <p14:tracePt t="65721" x="7870825" y="4397375"/>
          <p14:tracePt t="65738" x="7924800" y="4397375"/>
          <p14:tracePt t="65755" x="8001000" y="4397375"/>
          <p14:tracePt t="65771" x="8107363" y="4397375"/>
          <p14:tracePt t="65788" x="8275638" y="4397375"/>
          <p14:tracePt t="65805" x="8450263" y="4397375"/>
          <p14:tracePt t="65822" x="8626475" y="4397375"/>
          <p14:tracePt t="65839" x="8747125" y="4397375"/>
          <p14:tracePt t="65855" x="8770938" y="4397375"/>
          <p14:tracePt t="65920" x="8793163" y="4397375"/>
          <p14:tracePt t="65928" x="8809038" y="4397375"/>
          <p14:tracePt t="65938" x="8816975" y="4397375"/>
          <p14:tracePt t="65955" x="8839200" y="4397375"/>
          <p14:tracePt t="65972" x="8839200" y="4389438"/>
          <p14:tracePt t="66336" x="8793163" y="4403725"/>
          <p14:tracePt t="66344" x="8732838" y="4419600"/>
          <p14:tracePt t="66355" x="8648700" y="4457700"/>
          <p14:tracePt t="66372" x="8351838" y="4533900"/>
          <p14:tracePt t="66388" x="7788275" y="4618038"/>
          <p14:tracePt t="66405" x="7170738" y="4686300"/>
          <p14:tracePt t="66422" x="6461125" y="4708525"/>
          <p14:tracePt t="66440" x="6188075" y="4708525"/>
          <p14:tracePt t="66455" x="6103938" y="4708525"/>
          <p14:tracePt t="66472" x="6073775" y="4708525"/>
          <p14:tracePt t="66560" x="6065838" y="4708525"/>
          <p14:tracePt t="66864" x="6042025" y="4708525"/>
          <p14:tracePt t="66873" x="6035675" y="4708525"/>
          <p14:tracePt t="66880" x="6027738" y="4708525"/>
          <p14:tracePt t="66920" x="6011863" y="4708525"/>
          <p14:tracePt t="66928" x="5989638" y="4708525"/>
          <p14:tracePt t="66939" x="5959475" y="4708525"/>
          <p14:tracePt t="66955" x="5897563" y="4708525"/>
          <p14:tracePt t="66972" x="5829300" y="4694238"/>
          <p14:tracePt t="66989" x="5761038" y="4686300"/>
          <p14:tracePt t="67005" x="5722938" y="4686300"/>
          <p14:tracePt t="67022" x="5707063" y="4686300"/>
          <p14:tracePt t="67111" x="5730875" y="4686300"/>
          <p14:tracePt t="67120" x="5783263" y="4686300"/>
          <p14:tracePt t="67127" x="5851525" y="4686300"/>
          <p14:tracePt t="67139" x="5935663" y="4686300"/>
          <p14:tracePt t="67155" x="6096000" y="4686300"/>
          <p14:tracePt t="67172" x="6248400" y="4686300"/>
          <p14:tracePt t="67189" x="6278563" y="4686300"/>
          <p14:tracePt t="67223" x="6264275" y="4686300"/>
          <p14:tracePt t="67239" x="6226175" y="4686300"/>
          <p14:tracePt t="67255" x="6042025" y="4678363"/>
          <p14:tracePt t="67272" x="5897563" y="4678363"/>
          <p14:tracePt t="67289" x="5783263" y="4670425"/>
          <p14:tracePt t="67305" x="5775325" y="4664075"/>
          <p14:tracePt t="67339" x="5821363" y="4664075"/>
          <p14:tracePt t="67355" x="5943600" y="4664075"/>
          <p14:tracePt t="67372" x="6057900" y="4664075"/>
          <p14:tracePt t="67389" x="6073775" y="4664075"/>
          <p14:tracePt t="67416" x="6042025" y="4664075"/>
          <p14:tracePt t="67424" x="5959475" y="4664075"/>
          <p14:tracePt t="67439" x="5883275" y="4664075"/>
          <p14:tracePt t="67456" x="5707063" y="4664075"/>
          <p14:tracePt t="67472" x="5699125" y="4664075"/>
          <p14:tracePt t="67506" x="5730875" y="4664075"/>
          <p14:tracePt t="67522" x="5889625" y="4664075"/>
          <p14:tracePt t="67539" x="5973763" y="4664075"/>
          <p14:tracePt t="67584" x="5927725" y="4656138"/>
          <p14:tracePt t="67592" x="5867400" y="4648200"/>
          <p14:tracePt t="67606" x="5783263" y="4640263"/>
          <p14:tracePt t="67623" x="5638800" y="4625975"/>
          <p14:tracePt t="67639" x="5630863" y="4625975"/>
          <p14:tracePt t="67672" x="5753100" y="4625975"/>
          <p14:tracePt t="67689" x="5973763" y="4625975"/>
          <p14:tracePt t="67707" x="6134100" y="4625975"/>
          <p14:tracePt t="67752" x="6111875" y="4625975"/>
          <p14:tracePt t="67761" x="6073775" y="4618038"/>
          <p14:tracePt t="67772" x="6019800" y="4618038"/>
          <p14:tracePt t="67789" x="5935663" y="4618038"/>
          <p14:tracePt t="67806" x="5913438" y="4618038"/>
          <p14:tracePt t="73520" x="5905500" y="4610100"/>
          <p14:tracePt t="73528" x="5883275" y="4587875"/>
          <p14:tracePt t="73536" x="5791200" y="4503738"/>
          <p14:tracePt t="73544" x="5737225" y="4419600"/>
          <p14:tracePt t="73558" x="5684838" y="4343400"/>
          <p14:tracePt t="73575" x="5668963" y="4327525"/>
          <p14:tracePt t="73928" x="5661025" y="4327525"/>
          <p14:tracePt t="73936" x="5668963" y="4373563"/>
          <p14:tracePt t="73943" x="5684838" y="4427538"/>
          <p14:tracePt t="73959" x="5753100" y="4541838"/>
          <p14:tracePt t="73975" x="5799138" y="4602163"/>
          <p14:tracePt t="73991" x="5921375" y="4694238"/>
          <p14:tracePt t="74008" x="6003925" y="4694238"/>
          <p14:tracePt t="74024" x="6049963" y="4694238"/>
          <p14:tracePt t="74320" x="6065838" y="4716463"/>
          <p14:tracePt t="74327" x="6073775" y="4716463"/>
          <p14:tracePt t="74368" x="6080125" y="4724400"/>
          <p14:tracePt t="74424" x="6080125" y="4732338"/>
          <p14:tracePt t="74434" x="6088063" y="4746625"/>
          <p14:tracePt t="74441" x="6088063" y="4762500"/>
          <p14:tracePt t="74458" x="6088063" y="4778375"/>
          <p14:tracePt t="74475" x="6088063" y="4816475"/>
          <p14:tracePt t="74491" x="6088063" y="4846638"/>
          <p14:tracePt t="74525" x="6088063" y="4868863"/>
          <p14:tracePt t="74541" x="6073775" y="4892675"/>
          <p14:tracePt t="74559" x="6049963" y="4906963"/>
          <p14:tracePt t="74575" x="6019800" y="4953000"/>
          <p14:tracePt t="74591" x="5989638" y="5006975"/>
          <p14:tracePt t="74608" x="5981700" y="5051425"/>
          <p14:tracePt t="74625" x="5965825" y="5105400"/>
          <p14:tracePt t="74641" x="5965825" y="5135563"/>
          <p14:tracePt t="74728" x="5965825" y="5143500"/>
          <p14:tracePt t="74736" x="5965825" y="5151438"/>
          <p14:tracePt t="74743" x="5965825" y="5159375"/>
          <p14:tracePt t="74768" x="5965825" y="5173663"/>
          <p14:tracePt t="74776" x="5965825" y="5181600"/>
          <p14:tracePt t="74800" x="5973763" y="5197475"/>
          <p14:tracePt t="74824" x="5973763" y="5203825"/>
          <p14:tracePt t="74856" x="5981700" y="5203825"/>
          <p14:tracePt t="74872" x="5981700" y="5211763"/>
          <p14:tracePt t="74887" x="5989638" y="5211763"/>
          <p14:tracePt t="74896" x="5997575" y="5211763"/>
          <p14:tracePt t="74908" x="6011863" y="5197475"/>
          <p14:tracePt t="74925" x="6035675" y="5165725"/>
          <p14:tracePt t="74941" x="6057900" y="5135563"/>
          <p14:tracePt t="74959" x="6088063" y="5113338"/>
          <p14:tracePt t="75024" x="6103938" y="5113338"/>
          <p14:tracePt t="75032" x="6111875" y="5113338"/>
          <p14:tracePt t="75041" x="6118225" y="5113338"/>
          <p14:tracePt t="75058" x="6149975" y="5127625"/>
          <p14:tracePt t="75075" x="6172200" y="5135563"/>
          <p14:tracePt t="75092" x="6180138" y="5135563"/>
          <p14:tracePt t="75151" x="6180138" y="5143500"/>
          <p14:tracePt t="75175" x="6172200" y="5143500"/>
          <p14:tracePt t="75191" x="6156325" y="5143500"/>
          <p14:tracePt t="75207" x="6134100" y="5143500"/>
          <p14:tracePt t="75215" x="6126163" y="5143500"/>
          <p14:tracePt t="75224" x="6118225" y="5151438"/>
          <p14:tracePt t="75241" x="6088063" y="5173663"/>
          <p14:tracePt t="75258" x="6073775" y="5189538"/>
          <p14:tracePt t="75275" x="6065838" y="5197475"/>
          <p14:tracePt t="75912" x="6065838" y="5189538"/>
          <p14:tracePt t="75920" x="6057900" y="5189538"/>
          <p14:tracePt t="75927" x="6042025" y="5189538"/>
          <p14:tracePt t="75942" x="6019800" y="5189538"/>
          <p14:tracePt t="75959" x="6003925" y="5173663"/>
          <p14:tracePt t="75976" x="5959475" y="5159375"/>
          <p14:tracePt t="75992" x="5935663" y="5151438"/>
          <p14:tracePt t="76009" x="5921375" y="5151438"/>
          <p14:tracePt t="76096" x="5913438" y="5151438"/>
          <p14:tracePt t="76111" x="5921375" y="5151438"/>
          <p14:tracePt t="76119" x="5943600" y="5151438"/>
          <p14:tracePt t="76127" x="5973763" y="5151438"/>
          <p14:tracePt t="76142" x="6003925" y="5159375"/>
          <p14:tracePt t="76158" x="6096000" y="5151438"/>
          <p14:tracePt t="76199" x="6103938" y="5143500"/>
          <p14:tracePt t="76223" x="6096000" y="5135563"/>
          <p14:tracePt t="76231" x="6080125" y="5113338"/>
          <p14:tracePt t="76242" x="6065838" y="5113338"/>
          <p14:tracePt t="76258" x="6057900" y="5113338"/>
          <p14:tracePt t="76625" x="6057900" y="5121275"/>
          <p14:tracePt t="76632" x="6049963" y="5143500"/>
          <p14:tracePt t="76642" x="6042025" y="5151438"/>
          <p14:tracePt t="76659" x="6027738" y="5181600"/>
          <p14:tracePt t="76675" x="6019800" y="5189538"/>
          <p14:tracePt t="76693" x="6019800" y="5203825"/>
          <p14:tracePt t="76816" x="6019800" y="5197475"/>
          <p14:tracePt t="76841" x="6019800" y="5189538"/>
          <p14:tracePt t="76856" x="6019800" y="5181600"/>
          <p14:tracePt t="76874" x="6019800" y="5173663"/>
          <p14:tracePt t="76888" x="6019800" y="5165725"/>
          <p14:tracePt t="76904" x="6019800" y="5159375"/>
          <p14:tracePt t="76952" x="6019800" y="5151438"/>
          <p14:tracePt t="76976" x="6019800" y="5135563"/>
          <p14:tracePt t="77040" x="6019800" y="5127625"/>
          <p14:tracePt t="77088" x="6019800" y="5113338"/>
          <p14:tracePt t="77344" x="6019800" y="5121275"/>
          <p14:tracePt t="77456" x="6019800" y="5113338"/>
          <p14:tracePt t="77464" x="6019800" y="5105400"/>
          <p14:tracePt t="77479" x="6011863" y="5089525"/>
          <p14:tracePt t="77492" x="6003925" y="5075238"/>
          <p14:tracePt t="77509" x="5997575" y="5075238"/>
          <p14:tracePt t="77526" x="5981700" y="5075238"/>
          <p14:tracePt t="77542" x="5973763" y="5075238"/>
          <p14:tracePt t="77559" x="5959475" y="5075238"/>
          <p14:tracePt t="77576" x="5943600" y="5089525"/>
          <p14:tracePt t="77593" x="5943600" y="5121275"/>
          <p14:tracePt t="77609" x="5951538" y="5135563"/>
          <p14:tracePt t="77626" x="5981700" y="5135563"/>
          <p14:tracePt t="77643" x="6035675" y="5143500"/>
          <p14:tracePt t="77659" x="6080125" y="5143500"/>
          <p14:tracePt t="77676" x="6088063" y="5143500"/>
          <p14:tracePt t="77712" x="6088063" y="5135563"/>
          <p14:tracePt t="77736" x="6073775" y="5127625"/>
          <p14:tracePt t="77744" x="6065838" y="5127625"/>
          <p14:tracePt t="77760" x="6042025" y="5127625"/>
          <p14:tracePt t="77776" x="6027738" y="5127625"/>
          <p14:tracePt t="77792" x="5989638" y="5135563"/>
          <p14:tracePt t="77809" x="5981700" y="5151438"/>
          <p14:tracePt t="77826" x="5981700" y="5165725"/>
          <p14:tracePt t="77842" x="5981700" y="5173663"/>
          <p14:tracePt t="77859" x="6003925" y="5173663"/>
          <p14:tracePt t="77876" x="6027738" y="5173663"/>
          <p14:tracePt t="77894" x="6049963" y="5173663"/>
          <p14:tracePt t="77909" x="6073775" y="5159375"/>
          <p14:tracePt t="77926" x="6073775" y="5121275"/>
          <p14:tracePt t="77943" x="6073775" y="5089525"/>
          <p14:tracePt t="77960" x="6057900" y="5059363"/>
          <p14:tracePt t="77976" x="6011863" y="5051425"/>
          <p14:tracePt t="77993" x="6003925" y="5051425"/>
          <p14:tracePt t="78009" x="5973763" y="5051425"/>
          <p14:tracePt t="78026" x="5959475" y="5075238"/>
          <p14:tracePt t="78043" x="5959475" y="5105400"/>
          <p14:tracePt t="78060" x="5973763" y="5135563"/>
          <p14:tracePt t="78076" x="6019800" y="5143500"/>
          <p14:tracePt t="78095" x="6065838" y="5143500"/>
          <p14:tracePt t="78109" x="6073775" y="5143500"/>
          <p14:tracePt t="78126" x="6073775" y="5121275"/>
          <p14:tracePt t="78142" x="6073775" y="5097463"/>
          <p14:tracePt t="78159" x="6065838" y="5083175"/>
          <p14:tracePt t="78176" x="6049963" y="5083175"/>
          <p14:tracePt t="78209" x="6042025" y="5083175"/>
          <p14:tracePt t="78232" x="6042025" y="5097463"/>
          <p14:tracePt t="78243" x="6049963" y="5097463"/>
          <p14:tracePt t="78259" x="6065838" y="5097463"/>
          <p14:tracePt t="78760" x="6065838" y="5113338"/>
          <p14:tracePt t="78776" x="6065838" y="5127625"/>
          <p14:tracePt t="78784" x="6065838" y="5135563"/>
          <p14:tracePt t="78793" x="6065838" y="5143500"/>
          <p14:tracePt t="78810" x="6057900" y="5165725"/>
          <p14:tracePt t="78826" x="6057900" y="5189538"/>
          <p14:tracePt t="78843" x="6049963" y="5197475"/>
          <p14:tracePt t="78888" x="6049963" y="5203825"/>
          <p14:tracePt t="78920" x="6042025" y="5211763"/>
          <p14:tracePt t="79111" x="6035675" y="5203825"/>
          <p14:tracePt t="79119" x="6035675" y="5197475"/>
          <p14:tracePt t="79128" x="6035675" y="5189538"/>
          <p14:tracePt t="79143" x="6035675" y="5151438"/>
          <p14:tracePt t="79160" x="6035675" y="5121275"/>
          <p14:tracePt t="79176" x="6049963" y="5089525"/>
          <p14:tracePt t="79193" x="6057900" y="5067300"/>
          <p14:tracePt t="79209" x="6073775" y="5029200"/>
          <p14:tracePt t="79226" x="6080125" y="5021263"/>
          <p14:tracePt t="79243" x="6080125" y="4999038"/>
          <p14:tracePt t="79260" x="6080125" y="4983163"/>
          <p14:tracePt t="79276" x="6080125" y="4975225"/>
          <p14:tracePt t="79294" x="6073775" y="4945063"/>
          <p14:tracePt t="79311" x="6035675" y="4922838"/>
          <p14:tracePt t="79327" x="6011863" y="4899025"/>
          <p14:tracePt t="79343" x="5973763" y="4884738"/>
          <p14:tracePt t="79360" x="5927725" y="4860925"/>
          <p14:tracePt t="79376" x="5905500" y="4860925"/>
          <p14:tracePt t="79393" x="5875338" y="4854575"/>
          <p14:tracePt t="79410" x="5829300" y="4854575"/>
          <p14:tracePt t="79426" x="5775325" y="4876800"/>
          <p14:tracePt t="79443" x="5715000" y="4922838"/>
          <p14:tracePt t="79460" x="5684838" y="4999038"/>
          <p14:tracePt t="79476" x="5676900" y="5051425"/>
          <p14:tracePt t="79495" x="5676900" y="5097463"/>
          <p14:tracePt t="79510" x="5684838" y="5127625"/>
          <p14:tracePt t="79527" x="5722938" y="5159375"/>
          <p14:tracePt t="79543" x="5851525" y="5197475"/>
          <p14:tracePt t="79560" x="5989638" y="5203825"/>
          <p14:tracePt t="79576" x="6088063" y="5203825"/>
          <p14:tracePt t="79593" x="6180138" y="5165725"/>
          <p14:tracePt t="79610" x="6218238" y="5127625"/>
          <p14:tracePt t="79627" x="6226175" y="5075238"/>
          <p14:tracePt t="79643" x="6226175" y="4991100"/>
          <p14:tracePt t="79660" x="6156325" y="4922838"/>
          <p14:tracePt t="79676" x="6096000" y="4884738"/>
          <p14:tracePt t="79693" x="6042025" y="4854575"/>
          <p14:tracePt t="79711" x="6003925" y="4854575"/>
          <p14:tracePt t="79727" x="5973763" y="4860925"/>
          <p14:tracePt t="79743" x="5935663" y="4922838"/>
          <p14:tracePt t="79760" x="5927725" y="4960938"/>
          <p14:tracePt t="79777" x="5927725" y="4968875"/>
          <p14:tracePt t="79794" x="5927725" y="4975225"/>
          <p14:tracePt t="79810" x="5943600" y="4975225"/>
          <p14:tracePt t="79827" x="5959475" y="4975225"/>
          <p14:tracePt t="79843" x="5989638" y="4975225"/>
          <p14:tracePt t="79860" x="5997575" y="4945063"/>
          <p14:tracePt t="79877" x="5997575" y="4922838"/>
          <p14:tracePt t="79893" x="5997575" y="4906963"/>
          <p14:tracePt t="79911" x="5927725" y="4884738"/>
          <p14:tracePt t="79927" x="5851525" y="4884738"/>
          <p14:tracePt t="79943" x="5608638" y="4968875"/>
          <p14:tracePt t="79960" x="5532438" y="5029200"/>
          <p14:tracePt t="79977" x="5524500" y="5045075"/>
          <p14:tracePt t="79994" x="5524500" y="5059363"/>
          <p14:tracePt t="80010" x="5646738" y="5067300"/>
          <p14:tracePt t="80026" x="5883275" y="5067300"/>
          <p14:tracePt t="80043" x="6042025" y="5045075"/>
          <p14:tracePt t="80060" x="6088063" y="5006975"/>
          <p14:tracePt t="80093" x="6088063" y="4999038"/>
          <p14:tracePt t="80111" x="5981700" y="4991100"/>
          <p14:tracePt t="80126" x="5935663" y="5037138"/>
          <p14:tracePt t="80143" x="5859463" y="5135563"/>
          <p14:tracePt t="80160" x="5859463" y="5173663"/>
          <p14:tracePt t="80177" x="5867400" y="5197475"/>
          <p14:tracePt t="80194" x="5981700" y="5197475"/>
          <p14:tracePt t="80210" x="6134100" y="5173663"/>
          <p14:tracePt t="80227" x="6226175" y="5121275"/>
          <p14:tracePt t="80243" x="6256338" y="5067300"/>
          <p14:tracePt t="80260" x="6256338" y="5021263"/>
          <p14:tracePt t="80277" x="6194425" y="4983163"/>
          <p14:tracePt t="80293" x="6088063" y="4960938"/>
          <p14:tracePt t="80311" x="5837238" y="5006975"/>
          <p14:tracePt t="80327" x="5813425" y="5021263"/>
          <p14:tracePt t="80343" x="5783263" y="5083175"/>
          <p14:tracePt t="80360" x="5783263" y="5105400"/>
          <p14:tracePt t="80377" x="5921375" y="5105400"/>
          <p14:tracePt t="80393" x="6080125" y="5105400"/>
          <p14:tracePt t="80410" x="6172200" y="5067300"/>
          <p14:tracePt t="80427" x="6210300" y="5029200"/>
          <p14:tracePt t="80443" x="6210300" y="4983163"/>
          <p14:tracePt t="80460" x="6134100" y="4930775"/>
          <p14:tracePt t="80477" x="6019800" y="4914900"/>
          <p14:tracePt t="80495" x="5829300" y="4968875"/>
          <p14:tracePt t="80510" x="5775325" y="5067300"/>
          <p14:tracePt t="80527" x="5775325" y="5159375"/>
          <p14:tracePt t="80543" x="5813425" y="5235575"/>
          <p14:tracePt t="80560" x="5951538" y="5241925"/>
          <p14:tracePt t="80577" x="6103938" y="5241925"/>
          <p14:tracePt t="80594" x="6188075" y="5181600"/>
          <p14:tracePt t="80610" x="6210300" y="5075238"/>
          <p14:tracePt t="80627" x="6202363" y="4991100"/>
          <p14:tracePt t="80643" x="6134100" y="4922838"/>
          <p14:tracePt t="80660" x="6088063" y="4914900"/>
          <p14:tracePt t="80677" x="6035675" y="4922838"/>
          <p14:tracePt t="80695" x="5981700" y="5083175"/>
          <p14:tracePt t="80711" x="5981700" y="5189538"/>
          <p14:tracePt t="80727" x="5981700" y="5211763"/>
          <p14:tracePt t="80743" x="6042025" y="5235575"/>
          <p14:tracePt t="80760" x="6096000" y="5235575"/>
          <p14:tracePt t="80777" x="6134100" y="5173663"/>
          <p14:tracePt t="80793" x="6134100" y="5113338"/>
          <p14:tracePt t="80810" x="6111875" y="5051425"/>
          <p14:tracePt t="80827" x="6080125" y="5045075"/>
          <p14:tracePt t="80844" x="6073775" y="5045075"/>
          <p14:tracePt t="80860" x="6042025" y="5089525"/>
          <p14:tracePt t="80877" x="6035675" y="5143500"/>
          <p14:tracePt t="80895" x="6035675" y="5219700"/>
          <p14:tracePt t="80911" x="6065838" y="5227638"/>
          <p14:tracePt t="80927" x="6118225" y="5227638"/>
          <p14:tracePt t="80944" x="6156325" y="5203825"/>
          <p14:tracePt t="80960" x="6156325" y="5159375"/>
          <p14:tracePt t="80977" x="6156325" y="5089525"/>
          <p14:tracePt t="80994" x="6126163" y="5059363"/>
          <p14:tracePt t="81010" x="6049963" y="5059363"/>
          <p14:tracePt t="81027" x="5943600" y="5059363"/>
          <p14:tracePt t="81044" x="5897563" y="5089525"/>
          <p14:tracePt t="81060" x="5883275" y="5143500"/>
          <p14:tracePt t="81077" x="5913438" y="5181600"/>
          <p14:tracePt t="81094" x="6065838" y="5189538"/>
          <p14:tracePt t="81110" x="6134100" y="5189538"/>
          <p14:tracePt t="81126" x="6218238" y="5113338"/>
          <p14:tracePt t="81143" x="6218238" y="5051425"/>
          <p14:tracePt t="81160" x="6172200" y="5006975"/>
          <p14:tracePt t="81177" x="6073775" y="4983163"/>
          <p14:tracePt t="81194" x="5935663" y="4983163"/>
          <p14:tracePt t="81210" x="5807075" y="5067300"/>
          <p14:tracePt t="81227" x="5768975" y="5143500"/>
          <p14:tracePt t="81244" x="5753100" y="5241925"/>
          <p14:tracePt t="81260" x="5783263" y="5295900"/>
          <p14:tracePt t="81277" x="5897563" y="5311775"/>
          <p14:tracePt t="81294" x="6042025" y="5287963"/>
          <p14:tracePt t="81310" x="6049963" y="5273675"/>
          <p14:tracePt t="81327" x="6057900" y="5173663"/>
          <p14:tracePt t="81344" x="6003925" y="5121275"/>
          <p14:tracePt t="81360" x="5943600" y="5105400"/>
          <p14:tracePt t="81377" x="5875338" y="5105400"/>
          <p14:tracePt t="81394" x="5859463" y="5135563"/>
          <p14:tracePt t="81410" x="5859463" y="5173663"/>
          <p14:tracePt t="81427" x="5867400" y="5203825"/>
          <p14:tracePt t="81444" x="5927725" y="5211763"/>
          <p14:tracePt t="81460" x="5989638" y="5211763"/>
          <p14:tracePt t="81477" x="6019800" y="5203825"/>
          <p14:tracePt t="81494" x="6027738" y="5165725"/>
          <p14:tracePt t="81510" x="6027738" y="5151438"/>
          <p14:tracePt t="81527" x="5981700" y="5127625"/>
          <p14:tracePt t="81544" x="5921375" y="5127625"/>
          <p14:tracePt t="81560" x="5867400" y="5135563"/>
          <p14:tracePt t="81577" x="5851525" y="5151438"/>
          <p14:tracePt t="81594" x="5851525" y="5165725"/>
          <p14:tracePt t="81627" x="5851525" y="5173663"/>
          <p14:tracePt t="81663" x="5867400" y="5173663"/>
          <p14:tracePt t="83456" x="5897563" y="5173663"/>
          <p14:tracePt t="83463" x="5943600" y="5173663"/>
          <p14:tracePt t="83472" x="6027738" y="5173663"/>
          <p14:tracePt t="83480" x="6142038" y="5151438"/>
          <p14:tracePt t="83495" x="6240463" y="5121275"/>
          <p14:tracePt t="83512" x="6469063" y="5075238"/>
          <p14:tracePt t="83528" x="6553200" y="5059363"/>
          <p14:tracePt t="83545" x="6599238" y="5045075"/>
          <p14:tracePt t="83561" x="6599238" y="5037138"/>
          <p14:tracePt t="83720" x="6599238" y="5006975"/>
          <p14:tracePt t="83728" x="6645275" y="4930775"/>
          <p14:tracePt t="83736" x="6705600" y="4830763"/>
          <p14:tracePt t="83745" x="6781800" y="4740275"/>
          <p14:tracePt t="83761" x="6972300" y="4541838"/>
          <p14:tracePt t="83778" x="7208838" y="4313238"/>
          <p14:tracePt t="83795" x="7489825" y="4106863"/>
          <p14:tracePt t="83812" x="7734300" y="3962400"/>
          <p14:tracePt t="83828" x="7886700" y="3870325"/>
          <p14:tracePt t="83845" x="7962900" y="3825875"/>
          <p14:tracePt t="83861" x="7985125" y="3802063"/>
          <p14:tracePt t="83878" x="7993063" y="3802063"/>
          <p14:tracePt t="84023" x="7970838" y="3856038"/>
          <p14:tracePt t="84032" x="7940675" y="3908425"/>
          <p14:tracePt t="84040" x="7916863" y="3970338"/>
          <p14:tracePt t="84047" x="7878763" y="4046538"/>
          <p14:tracePt t="84061" x="7826375" y="4144963"/>
          <p14:tracePt t="84079" x="7650163" y="4457700"/>
          <p14:tracePt t="84095" x="7505700" y="4678363"/>
          <p14:tracePt t="84111" x="7323138" y="4892675"/>
          <p14:tracePt t="84128" x="7056438" y="5097463"/>
          <p14:tracePt t="84145" x="6727825" y="5303838"/>
          <p14:tracePt t="84162" x="6316663" y="5478463"/>
          <p14:tracePt t="84178" x="5973763" y="5608638"/>
          <p14:tracePt t="84195" x="5851525" y="5638800"/>
          <p14:tracePt t="84212" x="5829300" y="5638800"/>
          <p14:tracePt t="84239" x="5821363" y="5638800"/>
          <p14:tracePt t="84256" x="5813425" y="5616575"/>
          <p14:tracePt t="84263" x="5813425" y="5584825"/>
          <p14:tracePt t="84279" x="5799138" y="5540375"/>
          <p14:tracePt t="84295" x="5775325" y="5502275"/>
          <p14:tracePt t="84312" x="5745163" y="5456238"/>
          <p14:tracePt t="84328" x="5737225" y="5440363"/>
          <p14:tracePt t="84345" x="5715000" y="5410200"/>
          <p14:tracePt t="84362" x="5707063" y="5387975"/>
          <p14:tracePt t="84395" x="5707063" y="5380038"/>
          <p14:tracePt t="84412" x="5707063" y="5372100"/>
          <p14:tracePt t="84428" x="5707063" y="5364163"/>
          <p14:tracePt t="84445" x="5791200" y="5349875"/>
          <p14:tracePt t="84462" x="5905500" y="5326063"/>
          <p14:tracePt t="84479" x="6073775" y="5280025"/>
          <p14:tracePt t="84495" x="6126163" y="5257800"/>
          <p14:tracePt t="84513" x="6142038" y="5235575"/>
          <p14:tracePt t="84528" x="6142038" y="5227638"/>
          <p14:tracePt t="84545" x="6142038" y="5203825"/>
          <p14:tracePt t="84562" x="6134100" y="5173663"/>
          <p14:tracePt t="84578" x="6118225" y="5159375"/>
          <p14:tracePt t="84595" x="6111875" y="5151438"/>
          <p14:tracePt t="84612" x="6088063" y="5143500"/>
          <p14:tracePt t="84628" x="6049963" y="5143500"/>
          <p14:tracePt t="84645" x="6027738" y="5143500"/>
          <p14:tracePt t="84663" x="5951538" y="5181600"/>
          <p14:tracePt t="84679" x="5927725" y="5257800"/>
          <p14:tracePt t="84695" x="5921375" y="5311775"/>
          <p14:tracePt t="84712" x="5921375" y="5326063"/>
          <p14:tracePt t="84736" x="5921375" y="5334000"/>
          <p14:tracePt t="84784" x="5921375" y="5318125"/>
          <p14:tracePt t="84792" x="5921375" y="5295900"/>
          <p14:tracePt t="84799" x="5921375" y="5273675"/>
          <p14:tracePt t="84812" x="5921375" y="5241925"/>
          <p14:tracePt t="84828" x="5927725" y="5203825"/>
          <p14:tracePt t="84845" x="5927725" y="5173663"/>
          <p14:tracePt t="84862" x="5935663" y="5165725"/>
          <p14:tracePt t="84879" x="5935663" y="5159375"/>
          <p14:tracePt t="84912" x="5943600" y="5159375"/>
          <p14:tracePt t="84936" x="5951538" y="5159375"/>
          <p14:tracePt t="84945" x="5965825" y="5159375"/>
          <p14:tracePt t="84962" x="5989638" y="5159375"/>
          <p14:tracePt t="84978" x="6027738" y="5165725"/>
          <p14:tracePt t="84995" x="6042025" y="5181600"/>
          <p14:tracePt t="85103" x="6035675" y="5181600"/>
          <p14:tracePt t="85128" x="6035675" y="5173663"/>
          <p14:tracePt t="85200" x="6027738" y="5173663"/>
          <p14:tracePt t="85218" x="6011863" y="5173663"/>
          <p14:tracePt t="85224" x="6003925" y="5197475"/>
          <p14:tracePt t="85231" x="5989638" y="5227638"/>
          <p14:tracePt t="85245" x="5965825" y="5273675"/>
          <p14:tracePt t="85262" x="5951538" y="5311775"/>
          <p14:tracePt t="85352" x="5959475" y="5311775"/>
          <p14:tracePt t="85360" x="5959475" y="5295900"/>
          <p14:tracePt t="85368" x="5959475" y="5287963"/>
          <p14:tracePt t="85383" x="5959475" y="5273675"/>
          <p14:tracePt t="85426" x="5959475" y="5265738"/>
          <p14:tracePt t="85527" x="5951538" y="5273675"/>
          <p14:tracePt t="85536" x="5943600" y="5280025"/>
          <p14:tracePt t="85618" x="5943600" y="5287963"/>
          <p14:tracePt t="86216" x="5897563" y="5273675"/>
          <p14:tracePt t="86224" x="5875338" y="5273675"/>
          <p14:tracePt t="86231" x="5851525" y="5265738"/>
          <p14:tracePt t="86245" x="5837238" y="5265738"/>
          <p14:tracePt t="86262" x="5775325" y="5257800"/>
          <p14:tracePt t="86279" x="5578475" y="5273675"/>
          <p14:tracePt t="86296" x="5426075" y="5295900"/>
          <p14:tracePt t="86312" x="5219700" y="5311775"/>
          <p14:tracePt t="86330" x="4999038" y="5311775"/>
          <p14:tracePt t="86346" x="4808538" y="5303838"/>
          <p14:tracePt t="86362" x="4656138" y="5249863"/>
          <p14:tracePt t="86379" x="4511675" y="5173663"/>
          <p14:tracePt t="86396" x="4449763" y="5135563"/>
          <p14:tracePt t="86412" x="4427538" y="5121275"/>
          <p14:tracePt t="86431" x="4411663" y="5089525"/>
          <p14:tracePt t="86446" x="4411663" y="5083175"/>
          <p14:tracePt t="86462" x="4411663" y="5075238"/>
          <p14:tracePt t="86479" x="4411663" y="5067300"/>
          <p14:tracePt t="86664" x="4403725" y="5059363"/>
          <p14:tracePt t="86672" x="4389438" y="5059363"/>
          <p14:tracePt t="86680" x="4373563" y="5045075"/>
          <p14:tracePt t="86696" x="4359275" y="5029200"/>
          <p14:tracePt t="86968" x="4359275" y="5021263"/>
          <p14:tracePt t="86976" x="4373563" y="4975225"/>
          <p14:tracePt t="86983" x="4411663" y="4930775"/>
          <p14:tracePt t="86996" x="4449763" y="4884738"/>
          <p14:tracePt t="87013" x="4549775" y="4746625"/>
          <p14:tracePt t="87029" x="4625975" y="4625975"/>
          <p14:tracePt t="87048" x="4686300" y="4495800"/>
          <p14:tracePt t="87063" x="4708525" y="4441825"/>
          <p14:tracePt t="87079" x="4724400" y="4411663"/>
          <p14:tracePt t="87135" x="4724400" y="4403725"/>
          <p14:tracePt t="87144" x="4732338" y="4403725"/>
          <p14:tracePt t="87151" x="4740275" y="4403725"/>
          <p14:tracePt t="87162" x="4754563" y="4403725"/>
          <p14:tracePt t="87179" x="4816475" y="4487863"/>
          <p14:tracePt t="87196" x="4906963" y="4625975"/>
          <p14:tracePt t="87199" x="4945063" y="4694238"/>
          <p14:tracePt t="87213" x="4975225" y="4754563"/>
          <p14:tracePt t="87229" x="5037138" y="4846638"/>
          <p14:tracePt t="87247" x="5089525" y="4914900"/>
          <p14:tracePt t="87263" x="5089525" y="4922838"/>
          <p14:tracePt t="87329" x="5097463" y="4922838"/>
          <p14:tracePt t="87335" x="5097463" y="4930775"/>
          <p14:tracePt t="87346" x="5105400" y="4937125"/>
          <p14:tracePt t="87363" x="5127625" y="4953000"/>
          <p14:tracePt t="87379" x="5159375" y="4975225"/>
          <p14:tracePt t="87396" x="5211763" y="5013325"/>
          <p14:tracePt t="87413" x="5265738" y="5051425"/>
          <p14:tracePt t="87429" x="5311775" y="5089525"/>
          <p14:tracePt t="87446" x="5326063" y="5113338"/>
          <p14:tracePt t="87463" x="5326063" y="5121275"/>
          <p14:tracePt t="87479" x="5326063" y="5151438"/>
          <p14:tracePt t="87496" x="5295900" y="5189538"/>
          <p14:tracePt t="87513" x="5219700" y="5249863"/>
          <p14:tracePt t="87530" x="5105400" y="5334000"/>
          <p14:tracePt t="87546" x="4991100" y="5418138"/>
          <p14:tracePt t="87563" x="4945063" y="5486400"/>
          <p14:tracePt t="87580" x="4914900" y="5516563"/>
          <p14:tracePt t="87640" x="4914900" y="5524500"/>
          <p14:tracePt t="87672" x="4914900" y="5532438"/>
          <p14:tracePt t="87688" x="4922838" y="5546725"/>
          <p14:tracePt t="87697" x="4937125" y="5554663"/>
          <p14:tracePt t="87704" x="4937125" y="5562600"/>
          <p14:tracePt t="87713" x="4953000" y="5578475"/>
          <p14:tracePt t="87729" x="4968875" y="5592763"/>
          <p14:tracePt t="87746" x="5006975" y="5616575"/>
          <p14:tracePt t="87763" x="5037138" y="5646738"/>
          <p14:tracePt t="87780" x="5051425" y="5661025"/>
          <p14:tracePt t="87796" x="5075238" y="5668963"/>
          <p14:tracePt t="87813" x="5089525" y="5668963"/>
          <p14:tracePt t="87831" x="5135563" y="5668963"/>
          <p14:tracePt t="87847" x="5189538" y="5661025"/>
          <p14:tracePt t="87863" x="5241925" y="5646738"/>
          <p14:tracePt t="87879" x="5280025" y="5622925"/>
          <p14:tracePt t="87897" x="5287963" y="5622925"/>
          <p14:tracePt t="87992" x="5295900" y="5616575"/>
          <p14:tracePt t="88119" x="5295900" y="5608638"/>
          <p14:tracePt t="88143" x="5295900" y="5578475"/>
          <p14:tracePt t="88151" x="5295900" y="5570538"/>
          <p14:tracePt t="88183" x="5295900" y="5554663"/>
          <p14:tracePt t="88191" x="5295900" y="5546725"/>
          <p14:tracePt t="88201" x="5295900" y="5540375"/>
          <p14:tracePt t="88215" x="5295900" y="5524500"/>
          <p14:tracePt t="88230" x="5295900" y="5486400"/>
          <p14:tracePt t="88246" x="5295900" y="5470525"/>
          <p14:tracePt t="88263" x="5311775" y="5418138"/>
          <p14:tracePt t="88280" x="5311775" y="5394325"/>
          <p14:tracePt t="88296" x="5318125" y="5387975"/>
          <p14:tracePt t="88314" x="5318125" y="5372100"/>
          <p14:tracePt t="89847" x="5318125" y="5364163"/>
          <p14:tracePt t="89856" x="5410200" y="5364163"/>
          <p14:tracePt t="89864" x="5608638" y="5356225"/>
          <p14:tracePt t="89880" x="6003925" y="5295900"/>
          <p14:tracePt t="89897" x="6134100" y="5273675"/>
          <p14:tracePt t="89914" x="6202363" y="5265738"/>
          <p14:tracePt t="89931" x="6240463" y="5257800"/>
          <p14:tracePt t="89947" x="6248400" y="5257800"/>
          <p14:tracePt t="90480" x="6256338" y="5257800"/>
          <p14:tracePt t="91080" x="6286500" y="5219700"/>
          <p14:tracePt t="91088" x="6378575" y="5127625"/>
          <p14:tracePt t="91097" x="6454775" y="5075238"/>
          <p14:tracePt t="91114" x="6561138" y="5006975"/>
          <p14:tracePt t="91130" x="6683375" y="4914900"/>
          <p14:tracePt t="91147" x="6835775" y="4816475"/>
          <p14:tracePt t="91164" x="6964363" y="4716463"/>
          <p14:tracePt t="91180" x="7056438" y="4640263"/>
          <p14:tracePt t="91197" x="7094538" y="4602163"/>
          <p14:tracePt t="91198" x="7108825" y="4587875"/>
          <p14:tracePt t="91214" x="7116763" y="4579938"/>
          <p14:tracePt t="91230" x="7116763" y="4572000"/>
          <p14:tracePt t="91247" x="7132638" y="4564063"/>
          <p14:tracePt t="91264" x="7132638" y="4549775"/>
          <p14:tracePt t="91280" x="7146925" y="4533900"/>
          <p14:tracePt t="91297" x="7146925" y="4525963"/>
          <p14:tracePt t="91314" x="7154863" y="4518025"/>
          <p14:tracePt t="91330" x="7162800" y="4511675"/>
          <p14:tracePt t="91347" x="7162800" y="4503738"/>
          <p14:tracePt t="91364" x="7170738" y="4487863"/>
          <p14:tracePt t="91380" x="7178675" y="4479925"/>
          <p14:tracePt t="91397" x="7185025" y="4449763"/>
          <p14:tracePt t="91415" x="7185025" y="4427538"/>
          <p14:tracePt t="91431" x="7185025" y="4381500"/>
          <p14:tracePt t="91447" x="7185025" y="4343400"/>
          <p14:tracePt t="91464" x="7170738" y="4283075"/>
          <p14:tracePt t="91481" x="7116763" y="4221163"/>
          <p14:tracePt t="91497" x="7086600" y="4191000"/>
          <p14:tracePt t="91514" x="7078663" y="4183063"/>
          <p14:tracePt t="91531" x="7070725" y="4175125"/>
          <p14:tracePt t="91548" x="7064375" y="4175125"/>
          <p14:tracePt t="91564" x="7056438" y="4175125"/>
          <p14:tracePt t="91581" x="7010400" y="4175125"/>
          <p14:tracePt t="91598" x="6988175" y="4160838"/>
          <p14:tracePt t="91615" x="6964363" y="4160838"/>
          <p14:tracePt t="91631" x="6956425" y="4160838"/>
          <p14:tracePt t="91648" x="6942138" y="4160838"/>
          <p14:tracePt t="91664" x="6926263" y="4152900"/>
          <p14:tracePt t="91681" x="6904038" y="4144963"/>
          <p14:tracePt t="91697" x="6880225" y="4137025"/>
          <p14:tracePt t="91714" x="6865938" y="4137025"/>
          <p14:tracePt t="91735" x="6858000" y="4137025"/>
          <p14:tracePt t="91748" x="6842125" y="4137025"/>
          <p14:tracePt t="91764" x="6804025" y="4137025"/>
          <p14:tracePt t="91781" x="6751638" y="4152900"/>
          <p14:tracePt t="91797" x="6683375" y="4206875"/>
          <p14:tracePt t="91815" x="6637338" y="4244975"/>
          <p14:tracePt t="91831" x="6621463" y="4289425"/>
          <p14:tracePt t="91848" x="6613525" y="4297363"/>
          <p14:tracePt t="91864" x="6613525" y="4321175"/>
          <p14:tracePt t="91881" x="6613525" y="4335463"/>
          <p14:tracePt t="91898" x="6613525" y="4351338"/>
          <p14:tracePt t="91914" x="6613525" y="4381500"/>
          <p14:tracePt t="91931" x="6613525" y="4427538"/>
          <p14:tracePt t="91948" x="6621463" y="4457700"/>
          <p14:tracePt t="91965" x="6651625" y="4511675"/>
          <p14:tracePt t="91981" x="6689725" y="4556125"/>
          <p14:tracePt t="91998" x="6765925" y="4625975"/>
          <p14:tracePt t="92014" x="6804025" y="4648200"/>
          <p14:tracePt t="92031" x="6873875" y="4678363"/>
          <p14:tracePt t="92048" x="6880225" y="4678363"/>
          <p14:tracePt t="92081" x="6896100" y="4678363"/>
          <p14:tracePt t="92098" x="6950075" y="4648200"/>
          <p14:tracePt t="92114" x="7010400" y="4549775"/>
          <p14:tracePt t="92131" x="7070725" y="4427538"/>
          <p14:tracePt t="92147" x="7108825" y="4365625"/>
          <p14:tracePt t="92164" x="7116763" y="4321175"/>
          <p14:tracePt t="92181" x="7124700" y="4289425"/>
          <p14:tracePt t="92215" x="7124700" y="4259263"/>
          <p14:tracePt t="92231" x="7116763" y="4213225"/>
          <p14:tracePt t="92248" x="7094538" y="4198938"/>
          <p14:tracePt t="92264" x="7064375" y="4175125"/>
          <p14:tracePt t="92281" x="7026275" y="4160838"/>
          <p14:tracePt t="92298" x="7002463" y="4152900"/>
          <p14:tracePt t="92314" x="6972300" y="4144963"/>
          <p14:tracePt t="92331" x="6950075" y="4137025"/>
          <p14:tracePt t="92364" x="6934200" y="4137025"/>
          <p14:tracePt t="92381" x="6926263" y="4137025"/>
          <p14:tracePt t="92398" x="6904038" y="4137025"/>
          <p14:tracePt t="92415" x="6858000" y="4137025"/>
          <p14:tracePt t="92431" x="6827838" y="4152900"/>
          <p14:tracePt t="92448" x="6819900" y="4160838"/>
          <p14:tracePt t="92465" x="6797675" y="4175125"/>
          <p14:tracePt t="92481" x="6773863" y="4191000"/>
          <p14:tracePt t="92498" x="6751638" y="4206875"/>
          <p14:tracePt t="92515" x="6743700" y="4206875"/>
          <p14:tracePt t="92531" x="6743700" y="4221163"/>
          <p14:tracePt t="92549" x="6735763" y="4221163"/>
          <p14:tracePt t="92565" x="6713538" y="4251325"/>
          <p14:tracePt t="92581" x="6697663" y="4275138"/>
          <p14:tracePt t="92599" x="6683375" y="4335463"/>
          <p14:tracePt t="92615" x="6667500" y="4389438"/>
          <p14:tracePt t="92631" x="6667500" y="4457700"/>
          <p14:tracePt t="92648" x="6667500" y="4525963"/>
          <p14:tracePt t="92665" x="6667500" y="4602163"/>
          <p14:tracePt t="92681" x="6667500" y="4664075"/>
          <p14:tracePt t="92699" x="6713538" y="4740275"/>
          <p14:tracePt t="92715" x="6751638" y="4800600"/>
          <p14:tracePt t="92731" x="6811963" y="4846638"/>
          <p14:tracePt t="92748" x="6873875" y="4884738"/>
          <p14:tracePt t="92765" x="6911975" y="4892675"/>
          <p14:tracePt t="92781" x="6956425" y="4892675"/>
          <p14:tracePt t="92799" x="7040563" y="4830763"/>
          <p14:tracePt t="92816" x="7116763" y="4708525"/>
          <p14:tracePt t="92831" x="7170738" y="4579938"/>
          <p14:tracePt t="92848" x="7208838" y="4465638"/>
          <p14:tracePt t="92865" x="7223125" y="4351338"/>
          <p14:tracePt t="92881" x="7223125" y="4237038"/>
          <p14:tracePt t="92898" x="7185025" y="4137025"/>
          <p14:tracePt t="92915" x="7132638" y="4054475"/>
          <p14:tracePt t="92931" x="7078663" y="3992563"/>
          <p14:tracePt t="92948" x="7018338" y="3946525"/>
          <p14:tracePt t="92965" x="6950075" y="3924300"/>
          <p14:tracePt t="92981" x="6918325" y="3908425"/>
          <p14:tracePt t="92999" x="6896100" y="3908425"/>
          <p14:tracePt t="93696" x="6888163" y="3908425"/>
          <p14:tracePt t="93706" x="6888163" y="3946525"/>
          <p14:tracePt t="93715" x="6888163" y="4030663"/>
          <p14:tracePt t="93732" x="6904038" y="4251325"/>
          <p14:tracePt t="93750" x="6956425" y="4648200"/>
          <p14:tracePt t="93765" x="7010400" y="4968875"/>
          <p14:tracePt t="93783" x="7048500" y="5173663"/>
          <p14:tracePt t="93798" x="7048500" y="5189538"/>
          <p14:tracePt t="93864" x="7048500" y="5173663"/>
          <p14:tracePt t="93873" x="7048500" y="5151438"/>
          <p14:tracePt t="93888" x="7048500" y="5135563"/>
          <p14:tracePt t="93898" x="7048500" y="5127625"/>
          <p14:tracePt t="93915" x="7048500" y="5113338"/>
          <p14:tracePt t="94055" x="7048500" y="5135563"/>
          <p14:tracePt t="94063" x="7048500" y="5159375"/>
          <p14:tracePt t="94072" x="7048500" y="5165725"/>
          <p14:tracePt t="94082" x="7048500" y="5181600"/>
          <p14:tracePt t="94098" x="7048500" y="5211763"/>
          <p14:tracePt t="94208" x="7048500" y="5159375"/>
          <p14:tracePt t="94215" x="7048500" y="5113338"/>
          <p14:tracePt t="94224" x="7040563" y="5075238"/>
          <p14:tracePt t="94232" x="7032625" y="4999038"/>
          <p14:tracePt t="94248" x="6988175" y="4830763"/>
          <p14:tracePt t="94265" x="6934200" y="4656138"/>
          <p14:tracePt t="94282" x="6888163" y="4487863"/>
          <p14:tracePt t="94299" x="6850063" y="4335463"/>
          <p14:tracePt t="94315" x="6842125" y="4244975"/>
          <p14:tracePt t="94332" x="6842125" y="4198938"/>
          <p14:tracePt t="94600" x="6835775" y="4251325"/>
          <p14:tracePt t="94608" x="6827838" y="4381500"/>
          <p14:tracePt t="94616" x="6827838" y="4587875"/>
          <p14:tracePt t="94632" x="6827838" y="5059363"/>
          <p14:tracePt t="94649" x="6827838" y="5456238"/>
          <p14:tracePt t="94665" x="6827838" y="5707063"/>
          <p14:tracePt t="94682" x="6827838" y="5791200"/>
          <p14:tracePt t="94752" x="6827838" y="5783263"/>
          <p14:tracePt t="94760" x="6827838" y="5722938"/>
          <p14:tracePt t="94767" x="6827838" y="5654675"/>
          <p14:tracePt t="94782" x="6827838" y="5508625"/>
          <p14:tracePt t="94799" x="6827838" y="5470525"/>
          <p14:tracePt t="94815" x="6827838" y="5410200"/>
          <p14:tracePt t="94978" x="6827838" y="5402263"/>
          <p14:tracePt t="94983" x="6835775" y="5380038"/>
          <p14:tracePt t="94992" x="6858000" y="5341938"/>
          <p14:tracePt t="95000" x="6873875" y="5303838"/>
          <p14:tracePt t="95015" x="6896100" y="5273675"/>
          <p14:tracePt t="95032" x="6904038" y="5257800"/>
          <p14:tracePt t="95560" x="6865938" y="5257800"/>
          <p14:tracePt t="95567" x="6835775" y="5257800"/>
          <p14:tracePt t="95576" x="6781800" y="5257800"/>
          <p14:tracePt t="95584" x="6743700" y="5265738"/>
          <p14:tracePt t="95599" x="6621463" y="5311775"/>
          <p14:tracePt t="95616" x="6469063" y="5349875"/>
          <p14:tracePt t="95632" x="6294438" y="5410200"/>
          <p14:tracePt t="95650" x="6156325" y="5432425"/>
          <p14:tracePt t="95665" x="5997575" y="5464175"/>
          <p14:tracePt t="95682" x="5897563" y="5470525"/>
          <p14:tracePt t="95699" x="5867400" y="5470525"/>
          <p14:tracePt t="95735" x="5859463" y="5470525"/>
          <p14:tracePt t="95744" x="5851525" y="5470525"/>
          <p14:tracePt t="95751" x="5845175" y="5464175"/>
          <p14:tracePt t="95767" x="5813425" y="5426075"/>
          <p14:tracePt t="95783" x="5768975" y="5372100"/>
          <p14:tracePt t="95799" x="5715000" y="5326063"/>
          <p14:tracePt t="95816" x="5668963" y="5295900"/>
          <p14:tracePt t="95832" x="5654675" y="5280025"/>
          <p14:tracePt t="95849" x="5646738" y="5273675"/>
          <p14:tracePt t="95888" x="5646738" y="5257800"/>
          <p14:tracePt t="95899" x="5646738" y="5241925"/>
          <p14:tracePt t="95916" x="5646738" y="5197475"/>
          <p14:tracePt t="95932" x="5646738" y="5121275"/>
          <p14:tracePt t="95949" x="5646738" y="5051425"/>
          <p14:tracePt t="95966" x="5668963" y="4945063"/>
          <p14:tracePt t="95983" x="5715000" y="4830763"/>
          <p14:tracePt t="95999" x="5753100" y="4770438"/>
          <p14:tracePt t="96016" x="5775325" y="4746625"/>
          <p14:tracePt t="96032" x="5799138" y="4732338"/>
          <p14:tracePt t="96050" x="5845175" y="4716463"/>
          <p14:tracePt t="96066" x="5897563" y="4716463"/>
          <p14:tracePt t="96083" x="5959475" y="4716463"/>
          <p14:tracePt t="96099" x="5997575" y="4724400"/>
          <p14:tracePt t="96158" x="6003925" y="4724400"/>
          <p14:tracePt t="96175" x="6011863" y="4740275"/>
          <p14:tracePt t="96183" x="6027738" y="4754563"/>
          <p14:tracePt t="96190" x="6042025" y="4792663"/>
          <p14:tracePt t="96199" x="6073775" y="4846638"/>
          <p14:tracePt t="96215" x="6149975" y="4968875"/>
          <p14:tracePt t="96232" x="6194425" y="5075238"/>
          <p14:tracePt t="96249" x="6232525" y="5165725"/>
          <p14:tracePt t="96265" x="6264275" y="5235575"/>
          <p14:tracePt t="96282" x="6278563" y="5273675"/>
          <p14:tracePt t="96299" x="6286500" y="5287963"/>
          <p14:tracePt t="96315" x="6286500" y="5295900"/>
          <p14:tracePt t="96332" x="6286500" y="5303838"/>
          <p14:tracePt t="96349" x="6286500" y="5318125"/>
          <p14:tracePt t="96365" x="6278563" y="5356225"/>
          <p14:tracePt t="96382" x="6256338" y="5394325"/>
          <p14:tracePt t="96399" x="6226175" y="5440363"/>
          <p14:tracePt t="96416" x="6210300" y="5456238"/>
          <p14:tracePt t="96433" x="6194425" y="5470525"/>
          <p14:tracePt t="96449" x="6172200" y="5478463"/>
          <p14:tracePt t="96466" x="6142038" y="5486400"/>
          <p14:tracePt t="96483" x="6103938" y="5486400"/>
          <p14:tracePt t="96499" x="6088063" y="5486400"/>
          <p14:tracePt t="96516" x="6073775" y="5470525"/>
          <p14:tracePt t="96533" x="6065838" y="5448300"/>
          <p14:tracePt t="96551" x="6065838" y="5380038"/>
          <p14:tracePt t="96567" x="6065838" y="5341938"/>
          <p14:tracePt t="96583" x="6065838" y="5334000"/>
          <p14:tracePt t="96599" x="6065838" y="5311775"/>
          <p14:tracePt t="96616" x="6073775" y="5295900"/>
          <p14:tracePt t="96633" x="6080125" y="5287963"/>
          <p14:tracePt t="96671" x="6080125" y="5280025"/>
          <p14:tracePt t="96683" x="6080125" y="5273675"/>
          <p14:tracePt t="96699" x="6080125" y="5265738"/>
          <p14:tracePt t="96719" x="6080125" y="5257800"/>
          <p14:tracePt t="96733" x="6080125" y="5249863"/>
          <p14:tracePt t="97079" x="6073775" y="5249863"/>
          <p14:tracePt t="97471" x="6065838" y="5257800"/>
          <p14:tracePt t="97480" x="6049963" y="5265738"/>
          <p14:tracePt t="97496" x="6049963" y="5273675"/>
          <p14:tracePt t="97503" x="6042025" y="5295900"/>
          <p14:tracePt t="97516" x="6035675" y="5318125"/>
          <p14:tracePt t="97533" x="6027738" y="5356225"/>
          <p14:tracePt t="97551" x="5981700" y="5456238"/>
          <p14:tracePt t="97567" x="5959475" y="5508625"/>
          <p14:tracePt t="97583" x="5935663" y="5592763"/>
          <p14:tracePt t="97600" x="5905500" y="5715000"/>
          <p14:tracePt t="97618" x="5875338" y="5837238"/>
          <p14:tracePt t="97633" x="5859463" y="5943600"/>
          <p14:tracePt t="97650" x="5859463" y="6003925"/>
          <p14:tracePt t="97666" x="5859463" y="6027738"/>
          <p14:tracePt t="97744" x="5867400" y="6027738"/>
          <p14:tracePt t="97752" x="5905500" y="6003925"/>
          <p14:tracePt t="97760" x="5943600" y="5959475"/>
          <p14:tracePt t="97768" x="5965825" y="5905500"/>
          <p14:tracePt t="97783" x="6035675" y="5791200"/>
          <p14:tracePt t="97800" x="6096000" y="5692775"/>
          <p14:tracePt t="97818" x="6180138" y="5622925"/>
          <p14:tracePt t="97833" x="6302375" y="5546725"/>
          <p14:tracePt t="97850" x="6454775" y="5478463"/>
          <p14:tracePt t="97866" x="6689725" y="5418138"/>
          <p14:tracePt t="97883" x="6972300" y="5356225"/>
          <p14:tracePt t="97900" x="7208838" y="5318125"/>
          <p14:tracePt t="97917" x="7361238" y="5295900"/>
          <p14:tracePt t="97933" x="7391400" y="5287963"/>
          <p14:tracePt t="98151" x="7383463" y="5287963"/>
          <p14:tracePt t="98160" x="7369175" y="5280025"/>
          <p14:tracePt t="98168" x="7353300" y="5273675"/>
          <p14:tracePt t="98183" x="7299325" y="5257800"/>
          <p14:tracePt t="98200" x="7154863" y="5257800"/>
          <p14:tracePt t="98217" x="6980238" y="5287963"/>
          <p14:tracePt t="98235" x="6835775" y="5349875"/>
          <p14:tracePt t="98250" x="6773863" y="5364163"/>
          <p14:tracePt t="98367" x="6773863" y="5372100"/>
          <p14:tracePt t="98375" x="6765925" y="5418138"/>
          <p14:tracePt t="98384" x="6743700" y="5448300"/>
          <p14:tracePt t="98400" x="6697663" y="5562600"/>
          <p14:tracePt t="98417" x="6659563" y="5684838"/>
          <p14:tracePt t="98433" x="6591300" y="5837238"/>
          <p14:tracePt t="98450" x="6537325" y="5927725"/>
          <p14:tracePt t="98467" x="6515100" y="5965825"/>
          <p14:tracePt t="98500" x="6507163" y="5973763"/>
          <p14:tracePt t="98792" x="6484938" y="5973763"/>
          <p14:tracePt t="98800" x="6454775" y="5973763"/>
          <p14:tracePt t="98808" x="6416675" y="5973763"/>
          <p14:tracePt t="98817" x="6332538" y="5973763"/>
          <p14:tracePt t="98833" x="6126163" y="6019800"/>
          <p14:tracePt t="98850" x="5921375" y="6073775"/>
          <p14:tracePt t="98867" x="5745163" y="6111875"/>
          <p14:tracePt t="98884" x="5638800" y="6142038"/>
          <p14:tracePt t="98900" x="5630863" y="6149975"/>
          <p14:tracePt t="98944" x="5638800" y="6149975"/>
          <p14:tracePt t="98968" x="5646738" y="6149975"/>
          <p14:tracePt t="99048" x="5654675" y="6149975"/>
          <p14:tracePt t="99063" x="5661025" y="6149975"/>
          <p14:tracePt t="99071" x="5676900" y="6149975"/>
          <p14:tracePt t="99087" x="5707063" y="6149975"/>
          <p14:tracePt t="99100" x="5715000" y="6118225"/>
          <p14:tracePt t="99117" x="5737225" y="6103938"/>
          <p14:tracePt t="99320" x="5761038" y="6103938"/>
          <p14:tracePt t="99335" x="5761038" y="6111875"/>
          <p14:tracePt t="99352" x="5768975" y="6118225"/>
          <p14:tracePt t="99919" x="5791200" y="6111875"/>
          <p14:tracePt t="99927" x="5813425" y="6057900"/>
          <p14:tracePt t="99936" x="5837238" y="6011863"/>
          <p14:tracePt t="99951" x="5859463" y="5951538"/>
          <p14:tracePt t="99967" x="5959475" y="5692775"/>
          <p14:tracePt t="99984" x="6019800" y="5524500"/>
          <p14:tracePt t="100001" x="6057900" y="5387975"/>
          <p14:tracePt t="100017" x="6096000" y="5273675"/>
          <p14:tracePt t="100034" x="6142038" y="5165725"/>
          <p14:tracePt t="100051" x="6156325" y="5097463"/>
          <p14:tracePt t="100067" x="6164263" y="5067300"/>
          <p14:tracePt t="100084" x="6172200" y="5067300"/>
          <p14:tracePt t="100304" x="6172200" y="5059363"/>
          <p14:tracePt t="100312" x="6164263" y="5059363"/>
          <p14:tracePt t="100329" x="6149975" y="5075238"/>
          <p14:tracePt t="100335" x="6126163" y="5121275"/>
          <p14:tracePt t="100351" x="6111875" y="5165725"/>
          <p14:tracePt t="100368" x="6049963" y="5311775"/>
          <p14:tracePt t="100384" x="6042025" y="5326063"/>
          <p14:tracePt t="100401" x="6042025" y="5334000"/>
          <p14:tracePt t="100544" x="6049963" y="5326063"/>
          <p14:tracePt t="100552" x="6049963" y="5318125"/>
          <p14:tracePt t="100569" x="6049963" y="5303838"/>
          <p14:tracePt t="100576" x="6049963" y="5295900"/>
          <p14:tracePt t="100592" x="6049963" y="5287963"/>
          <p14:tracePt t="100601" x="6049963" y="5280025"/>
          <p14:tracePt t="100617" x="6049963" y="5273675"/>
          <p14:tracePt t="100634" x="6042025" y="5265738"/>
          <p14:tracePt t="100697" x="6042025" y="5257800"/>
          <p14:tracePt t="100712" x="6042025" y="5249863"/>
          <p14:tracePt t="100719" x="6042025" y="5235575"/>
          <p14:tracePt t="100736" x="6042025" y="5219700"/>
          <p14:tracePt t="100751" x="6042025" y="5189538"/>
          <p14:tracePt t="100768" x="6042025" y="5151438"/>
          <p14:tracePt t="100784" x="6042025" y="5121275"/>
          <p14:tracePt t="100801" x="6042025" y="5089525"/>
          <p14:tracePt t="100818" x="6042025" y="5051425"/>
          <p14:tracePt t="100834" x="6042025" y="5045075"/>
          <p14:tracePt t="100851" x="6042025" y="5013325"/>
          <p14:tracePt t="100869" x="6042025" y="4999038"/>
          <p14:tracePt t="100884" x="6042025" y="4968875"/>
          <p14:tracePt t="100901" x="6042025" y="4953000"/>
          <p14:tracePt t="100918" x="6042025" y="4930775"/>
          <p14:tracePt t="101031" x="6042025" y="4922838"/>
          <p14:tracePt t="101055" x="6042025" y="4906963"/>
          <p14:tracePt t="101073" x="6042025" y="4899025"/>
          <p14:tracePt t="101087" x="6042025" y="4884738"/>
          <p14:tracePt t="101096" x="6042025" y="4876800"/>
          <p14:tracePt t="101103" x="6042025" y="4860925"/>
          <p14:tracePt t="101119" x="6042025" y="4830763"/>
          <p14:tracePt t="101135" x="6035675" y="4808538"/>
          <p14:tracePt t="101151" x="6027738" y="4762500"/>
          <p14:tracePt t="101167" x="6011863" y="4716463"/>
          <p14:tracePt t="101184" x="5989638" y="4648200"/>
          <p14:tracePt t="101200" x="5981700" y="4594225"/>
          <p14:tracePt t="101217" x="5959475" y="4525963"/>
          <p14:tracePt t="101234" x="5943600" y="4473575"/>
          <p14:tracePt t="101251" x="5927725" y="4419600"/>
          <p14:tracePt t="101268" x="5921375" y="4381500"/>
          <p14:tracePt t="101284" x="5913438" y="4373563"/>
          <p14:tracePt t="101703" x="5913438" y="4435475"/>
          <p14:tracePt t="101712" x="5913438" y="4511675"/>
          <p14:tracePt t="101720" x="5913438" y="4618038"/>
          <p14:tracePt t="101735" x="5913438" y="4716463"/>
          <p14:tracePt t="101751" x="5935663" y="4960938"/>
          <p14:tracePt t="101768" x="5935663" y="5013325"/>
          <p14:tracePt t="101785" x="5943600" y="5029200"/>
          <p14:tracePt t="101960" x="5943600" y="5045075"/>
          <p14:tracePt t="101968" x="5943600" y="5075238"/>
          <p14:tracePt t="101976" x="5943600" y="5083175"/>
          <p14:tracePt t="101985" x="5943600" y="5097463"/>
          <p14:tracePt t="102001" x="5943600" y="5135563"/>
          <p14:tracePt t="102018" x="5951538" y="5165725"/>
          <p14:tracePt t="102208" x="5951538" y="5159375"/>
          <p14:tracePt t="102360" x="5951538" y="5151438"/>
          <p14:tracePt t="102368" x="5959475" y="5151438"/>
          <p14:tracePt t="102376" x="5965825" y="5151438"/>
          <p14:tracePt t="102490" x="5973763" y="5151438"/>
          <p14:tracePt t="102511" x="5989638" y="5151438"/>
          <p14:tracePt t="102521" x="5989638" y="5135563"/>
          <p14:tracePt t="102528" x="5997575" y="5135563"/>
          <p14:tracePt t="102536" x="6011863" y="5121275"/>
          <p14:tracePt t="102551" x="6027738" y="5105400"/>
          <p14:tracePt t="102568" x="6049963" y="5097463"/>
          <p14:tracePt t="102585" x="6065838" y="5089525"/>
          <p14:tracePt t="102602" x="6073775" y="5083175"/>
          <p14:tracePt t="102855" x="6080125" y="5083175"/>
          <p14:tracePt t="102880" x="6080125" y="5097463"/>
          <p14:tracePt t="102984" x="6080125" y="5105400"/>
          <p14:tracePt t="102991" x="6080125" y="5113338"/>
          <p14:tracePt t="103002" x="6080125" y="5121275"/>
          <p14:tracePt t="103024" x="6073775" y="5127625"/>
          <p14:tracePt t="103056" x="6073775" y="5135563"/>
          <p14:tracePt t="103295" x="6065838" y="5135563"/>
          <p14:tracePt t="103320" x="6049963" y="5135563"/>
          <p14:tracePt t="103328" x="6035675" y="5135563"/>
          <p14:tracePt t="103344" x="6027738" y="5135563"/>
          <p14:tracePt t="103568" x="6019800" y="5135563"/>
          <p14:tracePt t="103583" x="6019800" y="5143500"/>
          <p14:tracePt t="103592" x="6011863" y="5143500"/>
          <p14:tracePt t="103602" x="6003925" y="5159375"/>
          <p14:tracePt t="103619" x="5981700" y="5159375"/>
          <p14:tracePt t="103635" x="5959475" y="5165725"/>
          <p14:tracePt t="103652" x="5935663" y="5165725"/>
          <p14:tracePt t="103687" x="5927725" y="5165725"/>
          <p14:tracePt t="103703" x="5927725" y="5143500"/>
          <p14:tracePt t="103718" x="5927725" y="5135563"/>
          <p14:tracePt t="103735" x="5927725" y="5089525"/>
          <p14:tracePt t="103752" x="5927725" y="5067300"/>
          <p14:tracePt t="103769" x="5927725" y="5059363"/>
          <p14:tracePt t="103785" x="5943600" y="5029200"/>
          <p14:tracePt t="103802" x="5973763" y="5021263"/>
          <p14:tracePt t="103819" x="5997575" y="5021263"/>
          <p14:tracePt t="103835" x="6035675" y="5021263"/>
          <p14:tracePt t="103852" x="6073775" y="5021263"/>
          <p14:tracePt t="103869" x="6103938" y="5029200"/>
          <p14:tracePt t="103887" x="6118225" y="5067300"/>
          <p14:tracePt t="103903" x="6126163" y="5105400"/>
          <p14:tracePt t="103919" x="6126163" y="5143500"/>
          <p14:tracePt t="103935" x="6126163" y="5189538"/>
          <p14:tracePt t="103952" x="6111875" y="5235575"/>
          <p14:tracePt t="103969" x="6057900" y="5273675"/>
          <p14:tracePt t="103985" x="5989638" y="5273675"/>
          <p14:tracePt t="104002" x="5905500" y="5273675"/>
          <p14:tracePt t="104019" x="5791200" y="5211763"/>
          <p14:tracePt t="104035" x="5722938" y="5151438"/>
          <p14:tracePt t="104052" x="5692775" y="5105400"/>
          <p14:tracePt t="104069" x="5692775" y="5059363"/>
          <p14:tracePt t="104085" x="5692775" y="5006975"/>
          <p14:tracePt t="104103" x="5783263" y="4953000"/>
          <p14:tracePt t="104119" x="5897563" y="4937125"/>
          <p14:tracePt t="104135" x="6003925" y="4937125"/>
          <p14:tracePt t="104152" x="6057900" y="4937125"/>
          <p14:tracePt t="104169" x="6073775" y="4960938"/>
          <p14:tracePt t="104186" x="6088063" y="5013325"/>
          <p14:tracePt t="104202" x="6088063" y="5097463"/>
          <p14:tracePt t="104219" x="6080125" y="5203825"/>
          <p14:tracePt t="104236" x="6027738" y="5295900"/>
          <p14:tracePt t="104252" x="5981700" y="5326063"/>
          <p14:tracePt t="104269" x="5935663" y="5326063"/>
          <p14:tracePt t="104286" x="5897563" y="5326063"/>
          <p14:tracePt t="104303" x="5883275" y="5249863"/>
          <p14:tracePt t="104319" x="5883275" y="5197475"/>
          <p14:tracePt t="104336" x="5883275" y="5143500"/>
          <p14:tracePt t="104352" x="5897563" y="5083175"/>
          <p14:tracePt t="104369" x="5951538" y="5067300"/>
          <p14:tracePt t="104386" x="5981700" y="5067300"/>
          <p14:tracePt t="104402" x="6011863" y="5067300"/>
          <p14:tracePt t="104419" x="6019800" y="5097463"/>
          <p14:tracePt t="104436" x="6019800" y="5159375"/>
          <p14:tracePt t="104452" x="6019800" y="5273675"/>
          <p14:tracePt t="104469" x="5989638" y="5364163"/>
          <p14:tracePt t="104486" x="5943600" y="5387975"/>
          <p14:tracePt t="104502" x="5897563" y="5387975"/>
          <p14:tracePt t="104519" x="5883275" y="5372100"/>
          <p14:tracePt t="104536" x="5883275" y="5311775"/>
          <p14:tracePt t="104552" x="5883275" y="5257800"/>
          <p14:tracePt t="104569" x="5889625" y="5197475"/>
          <p14:tracePt t="104586" x="5921375" y="5151438"/>
          <p14:tracePt t="104602" x="5959475" y="5135563"/>
          <p14:tracePt t="104619" x="5981700" y="5135563"/>
          <p14:tracePt t="104636" x="5989638" y="5135563"/>
          <p14:tracePt t="104652" x="5989638" y="5151438"/>
          <p14:tracePt t="104669" x="5989638" y="5189538"/>
          <p14:tracePt t="104686" x="5989638" y="5235575"/>
          <p14:tracePt t="104702" x="5989638" y="5249863"/>
          <p14:tracePt t="104719" x="5981700" y="5257800"/>
          <p14:tracePt t="104736" x="5973763" y="5257800"/>
          <p14:tracePt t="104752" x="5965825" y="5257800"/>
          <p14:tracePt t="104769" x="5951538" y="5219700"/>
          <p14:tracePt t="104786" x="5951538" y="5211763"/>
          <p14:tracePt t="104802" x="5951538" y="5197475"/>
          <p14:tracePt t="105304" x="5951538" y="5211763"/>
          <p14:tracePt t="105527" x="5943600" y="5211763"/>
          <p14:tracePt t="105536" x="5935663" y="5227638"/>
          <p14:tracePt t="105544" x="5921375" y="5235575"/>
          <p14:tracePt t="105553" x="5913438" y="5241925"/>
          <p14:tracePt t="105569" x="5905500" y="5241925"/>
          <p14:tracePt t="106016" x="5897563" y="5173663"/>
          <p14:tracePt t="106024" x="5897563" y="5029200"/>
          <p14:tracePt t="106036" x="5897563" y="4884738"/>
          <p14:tracePt t="106053" x="5897563" y="4511675"/>
          <p14:tracePt t="106069" x="5851525" y="4098925"/>
          <p14:tracePt t="106087" x="5799138" y="3657600"/>
          <p14:tracePt t="106103" x="5761038" y="3436938"/>
          <p14:tracePt t="106119" x="5761038" y="3292475"/>
          <p14:tracePt t="106136" x="5761038" y="3192463"/>
          <p14:tracePt t="106153" x="5768975" y="3086100"/>
          <p14:tracePt t="106169" x="5775325" y="2994025"/>
          <p14:tracePt t="106186" x="5791200" y="2857500"/>
          <p14:tracePt t="106202" x="5791200" y="2759075"/>
          <p14:tracePt t="106219" x="5791200" y="2674938"/>
          <p14:tracePt t="106236" x="5791200" y="2644775"/>
          <p14:tracePt t="106252" x="5791200" y="2636838"/>
          <p14:tracePt t="106328" x="5799138" y="2620963"/>
          <p14:tracePt t="106335" x="5799138" y="2590800"/>
          <p14:tracePt t="106344" x="5799138" y="2568575"/>
          <p14:tracePt t="106353" x="5807075" y="2560638"/>
          <p14:tracePt t="106369" x="5807075" y="2536825"/>
          <p14:tracePt t="106386" x="5821363" y="2506663"/>
          <p14:tracePt t="106792" x="5829300" y="2506663"/>
          <p14:tracePt t="106800" x="5845175" y="2514600"/>
          <p14:tracePt t="106807" x="5875338" y="2582863"/>
          <p14:tracePt t="106820" x="5943600" y="2659063"/>
          <p14:tracePt t="106836" x="6218238" y="2887663"/>
          <p14:tracePt t="106853" x="6651625" y="3162300"/>
          <p14:tracePt t="106870" x="7040563" y="3390900"/>
          <p14:tracePt t="106886" x="7216775" y="3521075"/>
          <p14:tracePt t="107337" x="7223125" y="3505200"/>
          <p14:tracePt t="107344" x="7246938" y="3475038"/>
          <p14:tracePt t="107353" x="7269163" y="3451225"/>
          <p14:tracePt t="107370" x="7285038" y="3444875"/>
          <p14:tracePt t="120936" x="7223125" y="3489325"/>
          <p14:tracePt t="120944" x="7026275" y="3756025"/>
          <p14:tracePt t="120951" x="6751638" y="4106863"/>
          <p14:tracePt t="120960" x="6469063" y="4359275"/>
          <p14:tracePt t="120975" x="5951538" y="4754563"/>
          <p14:tracePt t="120992" x="5426075" y="5029200"/>
          <p14:tracePt t="121008" x="4838700" y="5257800"/>
          <p14:tracePt t="121025" x="4343400" y="5387975"/>
          <p14:tracePt t="121042" x="4213225" y="5394325"/>
          <p14:tracePt t="121058" x="4183063" y="5394325"/>
          <p14:tracePt t="121075" x="4160838" y="5287963"/>
          <p14:tracePt t="121092" x="4160838" y="5059363"/>
          <p14:tracePt t="121108" x="4259263" y="4830763"/>
          <p14:tracePt t="121125" x="4365625" y="4664075"/>
          <p14:tracePt t="121142" x="4397375" y="4610100"/>
          <p14:tracePt t="121191" x="4397375" y="4618038"/>
          <p14:tracePt t="121199" x="4397375" y="4740275"/>
          <p14:tracePt t="121208" x="4397375" y="4838700"/>
          <p14:tracePt t="121225" x="4419600" y="4968875"/>
          <p14:tracePt t="121242" x="4449763" y="5021263"/>
          <p14:tracePt t="121258" x="4479925" y="5037138"/>
          <p14:tracePt t="121275" x="4572000" y="5029200"/>
          <p14:tracePt t="121292" x="4846638" y="4868863"/>
          <p14:tracePt t="121308" x="5051425" y="4740275"/>
          <p14:tracePt t="121325" x="5203825" y="4648200"/>
          <p14:tracePt t="121342" x="5318125" y="4587875"/>
          <p14:tracePt t="121360" x="5356225" y="4587875"/>
          <p14:tracePt t="121375" x="5432425" y="4587875"/>
          <p14:tracePt t="121392" x="5570538" y="4587875"/>
          <p14:tracePt t="121408" x="5783263" y="4549775"/>
          <p14:tracePt t="121425" x="6011863" y="4495800"/>
          <p14:tracePt t="121442" x="6142038" y="4449763"/>
          <p14:tracePt t="121459" x="6172200" y="4427538"/>
          <p14:tracePt t="121719" x="6134100" y="4427538"/>
          <p14:tracePt t="121727" x="6096000" y="4427538"/>
          <p14:tracePt t="121736" x="6065838" y="4419600"/>
          <p14:tracePt t="121743" x="6042025" y="4411663"/>
          <p14:tracePt t="121758" x="6019800" y="4411663"/>
          <p14:tracePt t="121775" x="5981700" y="4411663"/>
          <p14:tracePt t="122216" x="5959475" y="4411663"/>
          <p14:tracePt t="122225" x="5935663" y="4411663"/>
          <p14:tracePt t="122232" x="5897563" y="4397375"/>
          <p14:tracePt t="122242" x="5883275" y="4389438"/>
          <p14:tracePt t="122258" x="5867400" y="4389438"/>
          <p14:tracePt t="127760" x="5859463" y="4465638"/>
          <p14:tracePt t="127771" x="5875338" y="4594225"/>
          <p14:tracePt t="127777" x="5889625" y="4678363"/>
          <p14:tracePt t="127794" x="5897563" y="4846638"/>
          <p14:tracePt t="127811" x="5897563" y="4968875"/>
          <p14:tracePt t="127827" x="5913438" y="5075238"/>
          <p14:tracePt t="127844" x="5913438" y="5127625"/>
          <p14:tracePt t="127861" x="5921375" y="5151438"/>
          <p14:tracePt t="127877" x="5927725" y="5159375"/>
          <p14:tracePt t="127959" x="5927725" y="5165725"/>
          <p14:tracePt t="127968" x="5927725" y="5173663"/>
          <p14:tracePt t="127977" x="5927725" y="5181600"/>
          <p14:tracePt t="127994" x="5935663" y="5189538"/>
          <p14:tracePt t="128011" x="5951538" y="5203825"/>
          <p14:tracePt t="128027" x="5965825" y="5219700"/>
          <p14:tracePt t="128044" x="5981700" y="5235575"/>
          <p14:tracePt t="128061" x="6019800" y="5265738"/>
          <p14:tracePt t="128079" x="6088063" y="5303838"/>
          <p14:tracePt t="128095" x="6103938" y="5303838"/>
          <p14:tracePt t="128111" x="6118225" y="5311775"/>
          <p14:tracePt t="128159" x="6126163" y="5311775"/>
          <p14:tracePt t="128167" x="6134100" y="5295900"/>
          <p14:tracePt t="128177" x="6134100" y="5273675"/>
          <p14:tracePt t="128194" x="6134100" y="5235575"/>
          <p14:tracePt t="128210" x="6142038" y="5219700"/>
          <p14:tracePt t="128227" x="6142038" y="5203825"/>
          <p14:tracePt t="128439" x="6142038" y="5189538"/>
          <p14:tracePt t="128448" x="6142038" y="5159375"/>
          <p14:tracePt t="128455" x="6142038" y="5151438"/>
          <p14:tracePt t="128559" x="6142038" y="5135563"/>
          <p14:tracePt t="128567" x="6118225" y="5127625"/>
          <p14:tracePt t="128578" x="6103938" y="5127625"/>
          <p14:tracePt t="128594" x="6065838" y="5121275"/>
          <p14:tracePt t="128611" x="6019800" y="5113338"/>
          <p14:tracePt t="128628" x="6011863" y="5105400"/>
          <p14:tracePt t="128679" x="6011863" y="5127625"/>
          <p14:tracePt t="128687" x="6011863" y="5135563"/>
          <p14:tracePt t="128696" x="6011863" y="5151438"/>
          <p14:tracePt t="128711" x="6057900" y="5159375"/>
          <p14:tracePt t="128728" x="6111875" y="5165725"/>
          <p14:tracePt t="128744" x="6156325" y="5165725"/>
          <p14:tracePt t="128761" x="6172200" y="5151438"/>
          <p14:tracePt t="128778" x="6180138" y="5105400"/>
          <p14:tracePt t="128794" x="6164263" y="5059363"/>
          <p14:tracePt t="128811" x="6126163" y="5037138"/>
          <p14:tracePt t="128828" x="6049963" y="5021263"/>
          <p14:tracePt t="128844" x="5997575" y="5021263"/>
          <p14:tracePt t="128861" x="5951538" y="5021263"/>
          <p14:tracePt t="128878" x="5935663" y="5083175"/>
          <p14:tracePt t="128894" x="5935663" y="5089525"/>
          <p14:tracePt t="128911" x="5981700" y="5135563"/>
          <p14:tracePt t="128928" x="6049963" y="5151438"/>
          <p14:tracePt t="128944" x="6073775" y="5135563"/>
          <p14:tracePt t="128961" x="6073775" y="5121275"/>
          <p14:tracePt t="128979" x="6027738" y="5059363"/>
          <p14:tracePt t="128994" x="5959475" y="5051425"/>
          <p14:tracePt t="129011" x="5859463" y="5051425"/>
          <p14:tracePt t="129028" x="5829300" y="5051425"/>
          <p14:tracePt t="129061" x="5829300" y="5083175"/>
          <p14:tracePt t="129078" x="5951538" y="5105400"/>
          <p14:tracePt t="129094" x="5997575" y="5105400"/>
          <p14:tracePt t="129111" x="6035675" y="5105400"/>
          <p14:tracePt t="129145" x="5989638" y="5083175"/>
          <p14:tracePt t="129161" x="5897563" y="5083175"/>
          <p14:tracePt t="129178" x="5791200" y="5083175"/>
          <p14:tracePt t="129211" x="5783263" y="5083175"/>
          <p14:tracePt t="129228" x="5791200" y="5089525"/>
          <p14:tracePt t="129244" x="5889625" y="5097463"/>
          <p14:tracePt t="129261" x="6057900" y="5097463"/>
          <p14:tracePt t="129278" x="6111875" y="5097463"/>
          <p14:tracePt t="129320" x="6088063" y="5097463"/>
          <p14:tracePt t="129328" x="6042025" y="5097463"/>
          <p14:tracePt t="129345" x="5943600" y="5113338"/>
          <p14:tracePt t="129361" x="5921375" y="5121275"/>
          <p14:tracePt t="129378" x="5913438" y="5121275"/>
          <p14:tracePt t="129411" x="6003925" y="5121275"/>
          <p14:tracePt t="129428" x="6103938" y="5105400"/>
          <p14:tracePt t="129445" x="6126163" y="5105400"/>
          <p14:tracePt t="129487" x="6103938" y="5105400"/>
          <p14:tracePt t="129495" x="6073775" y="5105400"/>
          <p14:tracePt t="129504" x="6049963" y="5105400"/>
          <p14:tracePt t="129512" x="6027738" y="5121275"/>
          <p14:tracePt t="129528" x="6011863" y="5121275"/>
          <p14:tracePt t="130303" x="6003925" y="5121275"/>
          <p14:tracePt t="130311" x="5989638" y="5121275"/>
          <p14:tracePt t="130319" x="5981700" y="5121275"/>
          <p14:tracePt t="130328" x="5959475" y="5127625"/>
          <p14:tracePt t="130345" x="5951538" y="5197475"/>
          <p14:tracePt t="130362" x="5951538" y="5257800"/>
          <p14:tracePt t="130380" x="5951538" y="5287963"/>
          <p14:tracePt t="130395" x="5989638" y="5334000"/>
          <p14:tracePt t="130412" x="6096000" y="5372100"/>
          <p14:tracePt t="130428" x="6188075" y="5387975"/>
          <p14:tracePt t="130445" x="6278563" y="5402263"/>
          <p14:tracePt t="130462" x="6302375" y="5402263"/>
          <p14:tracePt t="130478" x="6316663" y="5387975"/>
          <p14:tracePt t="130495" x="6324600" y="5311775"/>
          <p14:tracePt t="130512" x="6324600" y="5227638"/>
          <p14:tracePt t="130528" x="6324600" y="5165725"/>
          <p14:tracePt t="130545" x="6308725" y="5105400"/>
          <p14:tracePt t="130562" x="6286500" y="5075238"/>
          <p14:tracePt t="130578" x="6270625" y="5059363"/>
          <p14:tracePt t="130595" x="6264275" y="5051425"/>
          <p14:tracePt t="130612" x="6248400" y="5051425"/>
          <p14:tracePt t="130628" x="6232525" y="5051425"/>
          <p14:tracePt t="130645" x="6194425" y="5075238"/>
          <p14:tracePt t="130662" x="6164263" y="5151438"/>
          <p14:tracePt t="130679" x="6164263" y="5165725"/>
          <p14:tracePt t="130695" x="6164263" y="5189538"/>
          <p14:tracePt t="130712" x="6210300" y="5189538"/>
          <p14:tracePt t="130728" x="6264275" y="5189538"/>
          <p14:tracePt t="130745" x="6302375" y="5189538"/>
          <p14:tracePt t="130762" x="6302375" y="5165725"/>
          <p14:tracePt t="130778" x="6316663" y="5135563"/>
          <p14:tracePt t="130795" x="6316663" y="5089525"/>
          <p14:tracePt t="130799" x="6294438" y="5075238"/>
          <p14:tracePt t="130812" x="6256338" y="5059363"/>
          <p14:tracePt t="130828" x="6180138" y="5037138"/>
          <p14:tracePt t="130845" x="6103938" y="5037138"/>
          <p14:tracePt t="130862" x="6057900" y="5045075"/>
          <p14:tracePt t="130879" x="6057900" y="5067300"/>
          <p14:tracePt t="130895" x="6057900" y="5083175"/>
          <p14:tracePt t="130912" x="6080125" y="5089525"/>
          <p14:tracePt t="130929" x="6111875" y="5089525"/>
          <p14:tracePt t="131007" x="6096000" y="5089525"/>
          <p14:tracePt t="131312" x="6096000" y="5105400"/>
          <p14:tracePt t="131319" x="6065838" y="5135563"/>
          <p14:tracePt t="131329" x="6027738" y="5173663"/>
          <p14:tracePt t="131345" x="5883275" y="5249863"/>
          <p14:tracePt t="131362" x="5707063" y="5311775"/>
          <p14:tracePt t="131379" x="5540375" y="5318125"/>
          <p14:tracePt t="131395" x="5394325" y="5303838"/>
          <p14:tracePt t="131412" x="5326063" y="5241925"/>
          <p14:tracePt t="131429" x="5287963" y="5181600"/>
          <p14:tracePt t="131446" x="5280025" y="5097463"/>
          <p14:tracePt t="131462" x="5280025" y="4960938"/>
          <p14:tracePt t="131479" x="5273675" y="4914900"/>
          <p14:tracePt t="131496" x="5273675" y="4884738"/>
          <p14:tracePt t="131512" x="5265738" y="4876800"/>
          <p14:tracePt t="131567" x="5249863" y="4876800"/>
          <p14:tracePt t="131577" x="5227638" y="4876800"/>
          <p14:tracePt t="131583" x="5189538" y="4884738"/>
          <p14:tracePt t="131596" x="5113338" y="4930775"/>
          <p14:tracePt t="131612" x="4983163" y="5013325"/>
          <p14:tracePt t="131629" x="4860925" y="5075238"/>
          <p14:tracePt t="131645" x="4830763" y="5089525"/>
          <p14:tracePt t="131687" x="4846638" y="5089525"/>
          <p14:tracePt t="131696" x="4892675" y="5075238"/>
          <p14:tracePt t="131712" x="4937125" y="5045075"/>
          <p14:tracePt t="131729" x="4960938" y="5029200"/>
          <p14:tracePt t="131745" x="4968875" y="5029200"/>
          <p14:tracePt t="131779" x="4968875" y="5021263"/>
          <p14:tracePt t="131856" x="4960938" y="5021263"/>
          <p14:tracePt t="131864" x="4953000" y="5021263"/>
          <p14:tracePt t="131911" x="4945063" y="5021263"/>
          <p14:tracePt t="131927" x="4937125" y="5021263"/>
          <p14:tracePt t="131951" x="4922838" y="5013325"/>
          <p14:tracePt t="131961" x="4922838" y="5006975"/>
          <p14:tracePt t="131991" x="4922838" y="4991100"/>
          <p14:tracePt t="132007" x="4945063" y="4968875"/>
          <p14:tracePt t="132016" x="4991100" y="4953000"/>
          <p14:tracePt t="132024" x="5059363" y="4922838"/>
          <p14:tracePt t="132031" x="5135563" y="4884738"/>
          <p14:tracePt t="132045" x="5219700" y="4854575"/>
          <p14:tracePt t="132062" x="5318125" y="4800600"/>
          <p14:tracePt t="132079" x="5372100" y="4762500"/>
          <p14:tracePt t="132175" x="5387975" y="4808538"/>
          <p14:tracePt t="132183" x="5410200" y="4914900"/>
          <p14:tracePt t="132191" x="5432425" y="4999038"/>
          <p14:tracePt t="132202" x="5456238" y="5075238"/>
          <p14:tracePt t="132212" x="5486400" y="5151438"/>
          <p14:tracePt t="132230" x="5516563" y="5211763"/>
          <p14:tracePt t="132246" x="5524500" y="5211763"/>
          <p14:tracePt t="132319" x="5524500" y="5197475"/>
          <p14:tracePt t="132439" x="5486400" y="5197475"/>
          <p14:tracePt t="132449" x="5418138" y="5219700"/>
          <p14:tracePt t="132455" x="5349875" y="5241925"/>
          <p14:tracePt t="132464" x="5265738" y="5265738"/>
          <p14:tracePt t="132479" x="5097463" y="5311775"/>
          <p14:tracePt t="132496" x="4991100" y="5341938"/>
          <p14:tracePt t="132512" x="4960938" y="5356225"/>
          <p14:tracePt t="132529" x="4953000" y="5364163"/>
          <p14:tracePt t="132576" x="4953000" y="5372100"/>
          <p14:tracePt t="132602" x="4953000" y="5380038"/>
          <p14:tracePt t="132608" x="4953000" y="5387975"/>
          <p14:tracePt t="132616" x="4953000" y="5394325"/>
          <p14:tracePt t="132629" x="4953000" y="5402263"/>
          <p14:tracePt t="132646" x="4953000" y="5418138"/>
          <p14:tracePt t="132663" x="4953000" y="5432425"/>
          <p14:tracePt t="132679" x="4960938" y="5440363"/>
          <p14:tracePt t="132727" x="4968875" y="5440363"/>
          <p14:tracePt t="132735" x="4999038" y="5440363"/>
          <p14:tracePt t="132746" x="5029200" y="5440363"/>
          <p14:tracePt t="132763" x="5159375" y="5432425"/>
          <p14:tracePt t="132779" x="5311775" y="5426075"/>
          <p14:tracePt t="132796" x="5440363" y="5426075"/>
          <p14:tracePt t="132813" x="5508625" y="5426075"/>
          <p14:tracePt t="132816" x="5516563" y="5426075"/>
          <p14:tracePt t="132951" x="5502275" y="5426075"/>
          <p14:tracePt t="132959" x="5470525" y="5448300"/>
          <p14:tracePt t="132967" x="5440363" y="5478463"/>
          <p14:tracePt t="132979" x="5410200" y="5502275"/>
          <p14:tracePt t="132996" x="5356225" y="5540375"/>
          <p14:tracePt t="133029" x="5341938" y="5540375"/>
          <p14:tracePt t="133088" x="5326063" y="5516563"/>
          <p14:tracePt t="133096" x="5318125" y="5478463"/>
          <p14:tracePt t="133104" x="5311775" y="5464175"/>
          <p14:tracePt t="133113" x="5303838" y="5440363"/>
          <p14:tracePt t="133129" x="5295900" y="5410200"/>
          <p14:tracePt t="133146" x="5295900" y="5394325"/>
          <p14:tracePt t="133163" x="5295900" y="5380038"/>
          <p14:tracePt t="133180" x="5295900" y="5372100"/>
          <p14:tracePt t="133196" x="5295900" y="5356225"/>
          <p14:tracePt t="133212" x="5303838" y="5341938"/>
          <p14:tracePt t="133245" x="5311775" y="5334000"/>
          <p14:tracePt t="133262" x="5318125" y="5326063"/>
          <p14:tracePt t="133279" x="5326063" y="5318125"/>
          <p14:tracePt t="133391" x="5341938" y="5318125"/>
          <p14:tracePt t="133415" x="5349875" y="5318125"/>
          <p14:tracePt t="133439" x="5356225" y="5334000"/>
          <p14:tracePt t="133447" x="5372100" y="5356225"/>
          <p14:tracePt t="133455" x="5372100" y="5372100"/>
          <p14:tracePt t="133464" x="5372100" y="5380038"/>
          <p14:tracePt t="133855" x="5380038" y="5387975"/>
          <p14:tracePt t="133863" x="5387975" y="5387975"/>
          <p14:tracePt t="133871" x="5418138" y="5387975"/>
          <p14:tracePt t="133880" x="5464175" y="5387975"/>
          <p14:tracePt t="133896" x="5592763" y="5387975"/>
          <p14:tracePt t="133913" x="5707063" y="5387975"/>
          <p14:tracePt t="133929" x="5791200" y="5356225"/>
          <p14:tracePt t="133946" x="5807075" y="5349875"/>
          <p14:tracePt t="133963" x="5813425" y="5349875"/>
          <p14:tracePt t="133980" x="5813425" y="5326063"/>
          <p14:tracePt t="133996" x="5813425" y="5318125"/>
          <p14:tracePt t="134013" x="5813425" y="5311775"/>
          <p14:tracePt t="135913" x="5837238" y="5273675"/>
          <p14:tracePt t="135919" x="5875338" y="5203825"/>
          <p14:tracePt t="135930" x="5883275" y="5189538"/>
          <p14:tracePt t="135947" x="5897563" y="5181600"/>
          <p14:tracePt t="135964" x="5913438" y="5151438"/>
          <p14:tracePt t="135980" x="5927725" y="5127625"/>
          <p14:tracePt t="135997" x="5927725" y="5105400"/>
          <p14:tracePt t="136014" x="5943600" y="5097463"/>
          <p14:tracePt t="136030" x="5951538" y="5089525"/>
          <p14:tracePt t="136047" x="6011863" y="5051425"/>
          <p14:tracePt t="136064" x="6057900" y="5037138"/>
          <p14:tracePt t="136080" x="6103938" y="5013325"/>
          <p14:tracePt t="136098" x="6126163" y="5006975"/>
          <p14:tracePt t="136114" x="6142038" y="4991100"/>
          <p14:tracePt t="145952" x="6134100" y="4991100"/>
          <p14:tracePt t="145967" x="6126163" y="4991100"/>
          <p14:tracePt t="146071" x="6118225" y="4991100"/>
          <p14:tracePt t="146079" x="6096000" y="5051425"/>
          <p14:tracePt t="146087" x="6088063" y="5083175"/>
          <p14:tracePt t="146101" x="6088063" y="5105400"/>
          <p14:tracePt t="146118" x="6073775" y="5151438"/>
          <p14:tracePt t="146135" x="6042025" y="5211763"/>
          <p14:tracePt t="146151" x="6035675" y="5227638"/>
          <p14:tracePt t="146167" x="6035675" y="5241925"/>
          <p14:tracePt t="146184" x="6027738" y="5257800"/>
          <p14:tracePt t="146249" x="6019800" y="5265738"/>
          <p14:tracePt t="146254" x="6011863" y="5265738"/>
          <p14:tracePt t="146267" x="5997575" y="5265738"/>
          <p14:tracePt t="146284" x="5981700" y="5265738"/>
          <p14:tracePt t="146318" x="5973763" y="5265738"/>
          <p14:tracePt t="146359" x="5965825" y="5265738"/>
          <p14:tracePt t="146369" x="5965825" y="5257800"/>
          <p14:tracePt t="146416" x="5959475" y="5257800"/>
          <p14:tracePt t="146434" x="5951538" y="5249863"/>
          <p14:tracePt t="146439" x="5943600" y="5249863"/>
          <p14:tracePt t="146451" x="5935663" y="5227638"/>
          <p14:tracePt t="146468" x="5921375" y="5211763"/>
          <p14:tracePt t="146527" x="5921375" y="5203825"/>
          <p14:tracePt t="146536" x="5921375" y="5189538"/>
          <p14:tracePt t="146568" x="5921375" y="5173663"/>
          <p14:tracePt t="146575" x="5921375" y="5159375"/>
          <p14:tracePt t="146592" x="5921375" y="5143500"/>
          <p14:tracePt t="146601" x="5921375" y="5135563"/>
          <p14:tracePt t="146617" x="5943600" y="5089525"/>
          <p14:tracePt t="146634" x="5973763" y="5067300"/>
          <p14:tracePt t="146651" x="6019800" y="5037138"/>
          <p14:tracePt t="146668" x="6065838" y="5013325"/>
          <p14:tracePt t="146685" x="6080125" y="5006975"/>
          <p14:tracePt t="146701" x="6088063" y="5006975"/>
          <p14:tracePt t="146719" x="6096000" y="5006975"/>
          <p14:tracePt t="146734" x="6111875" y="5006975"/>
          <p14:tracePt t="146752" x="6149975" y="5006975"/>
          <p14:tracePt t="146768" x="6156325" y="5006975"/>
          <p14:tracePt t="146801" x="6172200" y="5013325"/>
          <p14:tracePt t="146818" x="6180138" y="5059363"/>
          <p14:tracePt t="146834" x="6188075" y="5135563"/>
          <p14:tracePt t="146851" x="6210300" y="5219700"/>
          <p14:tracePt t="146868" x="6210300" y="5311775"/>
          <p14:tracePt t="146872" x="6210300" y="5341938"/>
          <p14:tracePt t="146884" x="6210300" y="5364163"/>
          <p14:tracePt t="146901" x="6188075" y="5418138"/>
          <p14:tracePt t="146918" x="6142038" y="5440363"/>
          <p14:tracePt t="146934" x="6111875" y="5440363"/>
          <p14:tracePt t="146951" x="6019800" y="5432425"/>
          <p14:tracePt t="146968" x="5973763" y="5410200"/>
          <p14:tracePt t="146985" x="5965825" y="5402263"/>
          <p14:tracePt t="147001" x="5959475" y="5387975"/>
          <p14:tracePt t="147018" x="5951538" y="5356225"/>
          <p14:tracePt t="147034" x="5951538" y="5303838"/>
          <p14:tracePt t="147053" x="5951538" y="5265738"/>
          <p14:tracePt t="147068" x="5951538" y="5219700"/>
          <p14:tracePt t="147084" x="5981700" y="5165725"/>
          <p14:tracePt t="147101" x="6019800" y="5143500"/>
          <p14:tracePt t="147119" x="6080125" y="5135563"/>
          <p14:tracePt t="147134" x="6103938" y="5135563"/>
          <p14:tracePt t="147151" x="6142038" y="5135563"/>
          <p14:tracePt t="147168" x="6164263" y="5135563"/>
          <p14:tracePt t="147184" x="6194425" y="5159375"/>
          <p14:tracePt t="147201" x="6218238" y="5173663"/>
          <p14:tracePt t="147218" x="6226175" y="5280025"/>
          <p14:tracePt t="147234" x="6232525" y="5432425"/>
          <p14:tracePt t="147253" x="6232525" y="5570538"/>
          <p14:tracePt t="147268" x="6194425" y="5661025"/>
          <p14:tracePt t="147284" x="6134100" y="5684838"/>
          <p14:tracePt t="147302" x="6042025" y="5668963"/>
          <p14:tracePt t="147318" x="5959475" y="5608638"/>
          <p14:tracePt t="147334" x="5921375" y="5554663"/>
          <p14:tracePt t="147351" x="5851525" y="5402263"/>
          <p14:tracePt t="147368" x="5845175" y="5341938"/>
          <p14:tracePt t="147385" x="5845175" y="5303838"/>
          <p14:tracePt t="147402" x="5851525" y="5273675"/>
          <p14:tracePt t="147418" x="5913438" y="5273675"/>
          <p14:tracePt t="147435" x="5973763" y="5273675"/>
          <p14:tracePt t="147453" x="6042025" y="5280025"/>
          <p14:tracePt t="147468" x="6088063" y="5295900"/>
          <p14:tracePt t="147485" x="6118225" y="5311775"/>
          <p14:tracePt t="147501" x="6134100" y="5318125"/>
          <p14:tracePt t="147518" x="6142038" y="5326063"/>
          <p14:tracePt t="147783" x="6172200" y="5341938"/>
          <p14:tracePt t="147791" x="6218238" y="5356225"/>
          <p14:tracePt t="147801" x="6264275" y="5380038"/>
          <p14:tracePt t="147818" x="6340475" y="5426075"/>
          <p14:tracePt t="147835" x="6400800" y="5456238"/>
          <p14:tracePt t="147851" x="6438900" y="5470525"/>
          <p14:tracePt t="157175" x="6384925" y="5464175"/>
          <p14:tracePt t="157183" x="6286500" y="5432425"/>
          <p14:tracePt t="157191" x="6218238" y="5402263"/>
          <p14:tracePt t="157205" x="6172200" y="5387975"/>
          <p14:tracePt t="157222" x="6111875" y="5372100"/>
          <p14:tracePt t="157238" x="6073775" y="5364163"/>
          <p14:tracePt t="157255" x="6057900" y="5364163"/>
          <p14:tracePt t="157271" x="6035675" y="5356225"/>
          <p14:tracePt t="157305" x="6027738" y="5349875"/>
          <p14:tracePt t="157321" x="6019800" y="5349875"/>
          <p14:tracePt t="157338" x="6011863" y="5341938"/>
          <p14:tracePt t="157355" x="5989638" y="5326063"/>
          <p14:tracePt t="157371" x="5989638" y="5318125"/>
          <p14:tracePt t="157405" x="5989638" y="5311775"/>
          <p14:tracePt t="157422" x="6172200" y="5280025"/>
          <p14:tracePt t="157438" x="6240463" y="5257800"/>
          <p14:tracePt t="157495" x="6240463" y="5249863"/>
          <p14:tracePt t="157519" x="6232525" y="5249863"/>
          <p14:tracePt t="157527" x="6218238" y="5249863"/>
          <p14:tracePt t="157538" x="6210300" y="5249863"/>
          <p14:tracePt t="157656" x="6194425" y="5249863"/>
          <p14:tracePt t="157663" x="6188075" y="5249863"/>
          <p14:tracePt t="157672" x="6172200" y="5249863"/>
          <p14:tracePt t="157688" x="6134100" y="5241925"/>
          <p14:tracePt t="157705" x="6080125" y="5241925"/>
          <p14:tracePt t="157722" x="6073775" y="5241925"/>
        </p14:tracePtLst>
      </p14:laserTraceLst>
    </p:ext>
  </p:extLs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00546899"/>
              </p:ext>
            </p:extLst>
          </p:nvPr>
        </p:nvGraphicFramePr>
        <p:xfrm>
          <a:off x="4089902" y="3128753"/>
          <a:ext cx="3302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3301920" imgH="507960" progId="Equation.DSMT4">
                  <p:embed/>
                </p:oleObj>
              </mc:Choice>
              <mc:Fallback>
                <p:oleObj name="Equation" r:id="rId3" imgW="3301920" imgH="50796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89902" y="3128753"/>
                        <a:ext cx="3302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2129069" y="1917864"/>
            <a:ext cx="872358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3597275" algn="l"/>
              </a:tabLst>
              <a:defRPr/>
            </a:pPr>
            <a:r>
              <a:rPr lang="en-US" altLang="en-US" sz="2800" dirty="0"/>
              <a:t>Find the third derivative of the function </a:t>
            </a:r>
          </a:p>
        </p:txBody>
      </p:sp>
    </p:spTree>
    <p:extLst>
      <p:ext uri="{BB962C8B-B14F-4D97-AF65-F5344CB8AC3E}">
        <p14:creationId xmlns:p14="http://schemas.microsoft.com/office/powerpoint/2010/main" val="1697370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951"/>
    </mc:Choice>
    <mc:Fallback xmlns="">
      <p:transition advTm="14951"/>
    </mc:Fallback>
  </mc:AlternateContent>
  <p:extLst>
    <p:ext uri="{3A86A75C-4F4B-4683-9AE1-C65F6400EC91}">
      <p14:laserTraceLst xmlns:p14="http://schemas.microsoft.com/office/powerpoint/2010/main">
        <p14:tracePtLst>
          <p14:tracePt t="2318" x="6065838" y="5235575"/>
          <p14:tracePt t="2327" x="6065838" y="5165725"/>
          <p14:tracePt t="2334" x="6149975" y="4968875"/>
          <p14:tracePt t="2343" x="6232525" y="4640263"/>
          <p14:tracePt t="2358" x="6286500" y="4365625"/>
          <p14:tracePt t="2375" x="6286500" y="4343400"/>
          <p14:tracePt t="2558" x="6240463" y="4335463"/>
          <p14:tracePt t="2566" x="6042025" y="4267200"/>
          <p14:tracePt t="2575" x="5730875" y="4152900"/>
          <p14:tracePt t="2591" x="5241925" y="3763963"/>
          <p14:tracePt t="2608" x="4884738" y="3268663"/>
          <p14:tracePt t="2625" x="4518025" y="2903538"/>
          <p14:tracePt t="2641" x="4084638" y="2582863"/>
          <p14:tracePt t="2658" x="3687763" y="2217738"/>
          <p14:tracePt t="2675" x="3398838" y="1874838"/>
          <p14:tracePt t="2692" x="3298825" y="1646238"/>
          <p14:tracePt t="2710" x="3284538" y="1447800"/>
          <p14:tracePt t="2726" x="3322638" y="1349375"/>
          <p14:tracePt t="2742" x="3360738" y="1295400"/>
          <p14:tracePt t="2758" x="3368675" y="1273175"/>
          <p14:tracePt t="2775" x="3375025" y="1265238"/>
          <p14:tracePt t="2808" x="3390900" y="1265238"/>
          <p14:tracePt t="2825" x="3429000" y="1241425"/>
          <p14:tracePt t="2842" x="3475038" y="1235075"/>
          <p14:tracePt t="2858" x="3543300" y="1196975"/>
          <p14:tracePt t="2875" x="3649663" y="1165225"/>
          <p14:tracePt t="2892" x="3794125" y="1143000"/>
          <p14:tracePt t="2908" x="3924300" y="1143000"/>
          <p14:tracePt t="2926" x="4106863" y="1143000"/>
          <p14:tracePt t="2943" x="4168775" y="1143000"/>
          <p14:tracePt t="2958" x="4191000" y="1143000"/>
          <p14:tracePt t="2975" x="4259263" y="1173163"/>
          <p14:tracePt t="2992" x="4403725" y="1273175"/>
          <p14:tracePt t="3008" x="4533900" y="1387475"/>
          <p14:tracePt t="3026" x="4778375" y="1600200"/>
          <p14:tracePt t="3042" x="5059363" y="1820863"/>
          <p14:tracePt t="3058" x="5402263" y="2041525"/>
          <p14:tracePt t="3075" x="5783263" y="2247900"/>
          <p14:tracePt t="3092" x="6232525" y="2430463"/>
          <p14:tracePt t="3108" x="6705600" y="2560638"/>
          <p14:tracePt t="3126" x="7185025" y="2620963"/>
          <p14:tracePt t="3143" x="7505700" y="2620963"/>
          <p14:tracePt t="3159" x="7581900" y="2590800"/>
          <p14:tracePt t="3175" x="7589838" y="2590800"/>
          <p14:tracePt t="3238" x="7589838" y="2582863"/>
          <p14:tracePt t="3246" x="7573963" y="2574925"/>
          <p14:tracePt t="3258" x="7527925" y="2552700"/>
          <p14:tracePt t="3275" x="7497763" y="2544763"/>
          <p14:tracePt t="3292" x="7483475" y="2536825"/>
          <p14:tracePt t="3502" x="7445375" y="2552700"/>
          <p14:tracePt t="3510" x="7353300" y="2697163"/>
          <p14:tracePt t="3518" x="7178675" y="2857500"/>
          <p14:tracePt t="3527" x="6964363" y="3001963"/>
          <p14:tracePt t="3542" x="6378575" y="3344863"/>
          <p14:tracePt t="3559" x="5791200" y="3679825"/>
          <p14:tracePt t="3577" x="5394325" y="3946525"/>
          <p14:tracePt t="3592" x="5173663" y="4106863"/>
          <p14:tracePt t="3608" x="5051425" y="4183063"/>
          <p14:tracePt t="3625" x="4960938" y="4244975"/>
          <p14:tracePt t="3642" x="4914900" y="4259263"/>
          <p14:tracePt t="3659" x="4860925" y="4259263"/>
          <p14:tracePt t="3675" x="4800600" y="4259263"/>
          <p14:tracePt t="3694" x="4716463" y="4221163"/>
          <p14:tracePt t="3709" x="4664075" y="4160838"/>
          <p14:tracePt t="3725" x="4648200" y="4114800"/>
          <p14:tracePt t="3742" x="4541838" y="3916363"/>
          <p14:tracePt t="3759" x="4441825" y="3802063"/>
          <p14:tracePt t="3776" x="4351338" y="3733800"/>
          <p14:tracePt t="3792" x="4283075" y="3711575"/>
          <p14:tracePt t="3809" x="4251325" y="3695700"/>
          <p14:tracePt t="3826" x="4229100" y="3695700"/>
          <p14:tracePt t="3878" x="4229100" y="3687763"/>
          <p14:tracePt t="3894" x="4221163" y="3687763"/>
          <p14:tracePt t="3903" x="4206875" y="3679825"/>
          <p14:tracePt t="3911" x="4198938" y="3679825"/>
          <p14:tracePt t="3925" x="4160838" y="3657600"/>
          <p14:tracePt t="3942" x="4130675" y="3641725"/>
          <p14:tracePt t="3959" x="4114800" y="3627438"/>
          <p14:tracePt t="3993" x="4114800" y="3597275"/>
          <p14:tracePt t="4009" x="4160838" y="3505200"/>
          <p14:tracePt t="4026" x="4267200" y="3382963"/>
          <p14:tracePt t="4042" x="4403725" y="3284538"/>
          <p14:tracePt t="4059" x="4564063" y="3192463"/>
          <p14:tracePt t="4076" x="4702175" y="3108325"/>
          <p14:tracePt t="4092" x="4830763" y="3040063"/>
          <p14:tracePt t="4109" x="4999038" y="2994025"/>
          <p14:tracePt t="4125" x="5075238" y="2987675"/>
          <p14:tracePt t="4142" x="5135563" y="2987675"/>
          <p14:tracePt t="4159" x="5211763" y="2987675"/>
          <p14:tracePt t="4176" x="5303838" y="2987675"/>
          <p14:tracePt t="4193" x="5380038" y="2987675"/>
          <p14:tracePt t="4209" x="5464175" y="3009900"/>
          <p14:tracePt t="4226" x="5508625" y="3025775"/>
          <p14:tracePt t="4242" x="5592763" y="3086100"/>
          <p14:tracePt t="4259" x="5661025" y="3184525"/>
          <p14:tracePt t="4276" x="5699125" y="3260725"/>
          <p14:tracePt t="4292" x="5707063" y="3322638"/>
          <p14:tracePt t="4309" x="5684838" y="3382963"/>
          <p14:tracePt t="4326" x="5600700" y="3406775"/>
          <p14:tracePt t="4342" x="5494338" y="3406775"/>
          <p14:tracePt t="4359" x="5326063" y="3375025"/>
          <p14:tracePt t="4376" x="5121275" y="3298825"/>
          <p14:tracePt t="4393" x="4999038" y="3238500"/>
          <p14:tracePt t="4409" x="4975225" y="3178175"/>
          <p14:tracePt t="4426" x="4975225" y="3124200"/>
          <p14:tracePt t="4442" x="4999038" y="3063875"/>
          <p14:tracePt t="4459" x="5143500" y="2994025"/>
          <p14:tracePt t="4476" x="5380038" y="2925763"/>
          <p14:tracePt t="4493" x="5851525" y="2849563"/>
          <p14:tracePt t="4509" x="6065838" y="2849563"/>
          <p14:tracePt t="4526" x="6202363" y="2849563"/>
          <p14:tracePt t="4542" x="6248400" y="2873375"/>
          <p14:tracePt t="4559" x="6278563" y="2925763"/>
          <p14:tracePt t="4576" x="6302375" y="3063875"/>
          <p14:tracePt t="4592" x="6302375" y="3276600"/>
          <p14:tracePt t="4609" x="6218238" y="3489325"/>
          <p14:tracePt t="4626" x="6096000" y="3695700"/>
          <p14:tracePt t="4642" x="6027738" y="3771900"/>
          <p14:tracePt t="4659" x="6019800" y="3771900"/>
          <p14:tracePt t="4676" x="5997575" y="3771900"/>
          <p14:tracePt t="4694" x="6049963" y="3679825"/>
          <p14:tracePt t="4710" x="6194425" y="3543300"/>
          <p14:tracePt t="4726" x="6446838" y="3413125"/>
          <p14:tracePt t="4742" x="6850063" y="3330575"/>
          <p14:tracePt t="4759" x="7407275" y="3276600"/>
          <p14:tracePt t="4776" x="7924800" y="3276600"/>
          <p14:tracePt t="4792" x="8297863" y="3276600"/>
          <p14:tracePt t="4809" x="8602663" y="3292475"/>
          <p14:tracePt t="4826" x="8831263" y="3368675"/>
          <p14:tracePt t="4842" x="9013825" y="3451225"/>
          <p14:tracePt t="4859" x="9128125" y="3521075"/>
          <p14:tracePt t="4876" x="9144000" y="3551238"/>
          <p14:tracePt t="4966" x="9128125" y="3559175"/>
          <p14:tracePt t="4974" x="9090025" y="3573463"/>
          <p14:tracePt t="4982" x="9029700" y="3597275"/>
          <p14:tracePt t="4993" x="8923338" y="3641725"/>
          <p14:tracePt t="5009" x="8602663" y="3756025"/>
          <p14:tracePt t="5026" x="7985125" y="3924300"/>
          <p14:tracePt t="5043" x="7299325" y="4038600"/>
          <p14:tracePt t="5059" x="6599238" y="4106863"/>
          <p14:tracePt t="5076" x="6019800" y="4106863"/>
          <p14:tracePt t="5093" x="5668963" y="4106863"/>
          <p14:tracePt t="5110" x="5464175" y="4092575"/>
          <p14:tracePt t="5126" x="5448300" y="4092575"/>
          <p14:tracePt t="5166" x="5440363" y="4076700"/>
          <p14:tracePt t="5176" x="5432425" y="4060825"/>
          <p14:tracePt t="5193" x="5394325" y="4000500"/>
          <p14:tracePt t="5209" x="5287963" y="3946525"/>
          <p14:tracePt t="5226" x="5051425" y="3894138"/>
          <p14:tracePt t="5243" x="4618038" y="3832225"/>
          <p14:tracePt t="5259" x="4221163" y="3771900"/>
          <p14:tracePt t="5276" x="3970338" y="3733800"/>
          <p14:tracePt t="5293" x="3787775" y="3703638"/>
          <p14:tracePt t="5309" x="3687763" y="3673475"/>
          <p14:tracePt t="5951" x="3711575" y="3673475"/>
          <p14:tracePt t="5958" x="3763963" y="3673475"/>
          <p14:tracePt t="5967" x="3832225" y="3687763"/>
          <p14:tracePt t="5976" x="3902075" y="3711575"/>
          <p14:tracePt t="5993" x="4046538" y="3749675"/>
          <p14:tracePt t="6010" x="4130675" y="3763963"/>
          <p14:tracePt t="6026" x="4229100" y="3779838"/>
          <p14:tracePt t="6043" x="4321175" y="3771900"/>
          <p14:tracePt t="6060" x="4335463" y="3771900"/>
          <p14:tracePt t="6094" x="4343400" y="3756025"/>
          <p14:tracePt t="6109" x="4283075" y="3679825"/>
          <p14:tracePt t="6126" x="4122738" y="3627438"/>
          <p14:tracePt t="6143" x="3984625" y="3565525"/>
          <p14:tracePt t="6160" x="3856038" y="3513138"/>
          <p14:tracePt t="6176" x="3749675" y="3467100"/>
          <p14:tracePt t="6193" x="3679825" y="3429000"/>
          <p14:tracePt t="6210" x="3657600" y="3406775"/>
          <p14:tracePt t="6326" x="3649663" y="3406775"/>
          <p14:tracePt t="6440" x="3657600" y="3406775"/>
          <p14:tracePt t="6462" x="3665538" y="3406775"/>
          <p14:tracePt t="6478" x="3673475" y="3406775"/>
          <p14:tracePt t="6494" x="3679825" y="3406775"/>
          <p14:tracePt t="6502" x="3687763" y="3406775"/>
          <p14:tracePt t="6511" x="3711575" y="3413125"/>
          <p14:tracePt t="6526" x="3725863" y="3413125"/>
          <p14:tracePt t="6543" x="3771900" y="3429000"/>
          <p14:tracePt t="6560" x="3825875" y="3451225"/>
          <p14:tracePt t="6576" x="3863975" y="3451225"/>
          <p14:tracePt t="6595" x="3916363" y="3451225"/>
          <p14:tracePt t="6610" x="3978275" y="3451225"/>
          <p14:tracePt t="6626" x="4046538" y="3451225"/>
          <p14:tracePt t="6643" x="4152900" y="3451225"/>
          <p14:tracePt t="6659" x="4244975" y="3451225"/>
          <p14:tracePt t="6677" x="4365625" y="3459163"/>
          <p14:tracePt t="6693" x="4533900" y="3475038"/>
          <p14:tracePt t="6709" x="4632325" y="3475038"/>
          <p14:tracePt t="6726" x="4732338" y="3475038"/>
          <p14:tracePt t="6743" x="4778375" y="3475038"/>
          <p14:tracePt t="6760" x="4822825" y="3475038"/>
          <p14:tracePt t="6776" x="4884738" y="3475038"/>
          <p14:tracePt t="6794" x="4960938" y="3467100"/>
          <p14:tracePt t="6810" x="5097463" y="3436938"/>
          <p14:tracePt t="6826" x="5280025" y="3406775"/>
          <p14:tracePt t="6843" x="5508625" y="3382963"/>
          <p14:tracePt t="6860" x="5745163" y="3352800"/>
          <p14:tracePt t="6876" x="6019800" y="3336925"/>
          <p14:tracePt t="6893" x="6308725" y="3336925"/>
          <p14:tracePt t="6910" x="6484938" y="3336925"/>
          <p14:tracePt t="6926" x="6621463" y="3336925"/>
          <p14:tracePt t="6943" x="6727825" y="3336925"/>
          <p14:tracePt t="6960" x="6797675" y="3336925"/>
          <p14:tracePt t="6976" x="6827838" y="3336925"/>
          <p14:tracePt t="6994" x="6873875" y="3336925"/>
          <p14:tracePt t="7010" x="6942138" y="3336925"/>
          <p14:tracePt t="7026" x="7002463" y="3336925"/>
          <p14:tracePt t="7043" x="7040563" y="3336925"/>
          <p14:tracePt t="7060" x="7070725" y="3336925"/>
          <p14:tracePt t="7076" x="7094538" y="3336925"/>
          <p14:tracePt t="7110" x="7102475" y="3336925"/>
          <p14:tracePt t="7198" x="7108825" y="3336925"/>
          <p14:tracePt t="7207" x="7146925" y="3322638"/>
          <p14:tracePt t="7215" x="7192963" y="3314700"/>
          <p14:tracePt t="7226" x="7223125" y="3306763"/>
          <p14:tracePt t="7243" x="7299325" y="3306763"/>
          <p14:tracePt t="7260" x="7437438" y="3306763"/>
          <p14:tracePt t="7276" x="7559675" y="3306763"/>
          <p14:tracePt t="7293" x="7658100" y="3322638"/>
          <p14:tracePt t="7310" x="7673975" y="3322638"/>
          <p14:tracePt t="7470" x="7673975" y="3336925"/>
          <p14:tracePt t="7478" x="7658100" y="3368675"/>
          <p14:tracePt t="7486" x="7642225" y="3382963"/>
          <p14:tracePt t="7495" x="7612063" y="3429000"/>
          <p14:tracePt t="7510" x="7513638" y="3505200"/>
          <p14:tracePt t="7527" x="7413625" y="3589338"/>
          <p14:tracePt t="7544" x="7246938" y="3649663"/>
          <p14:tracePt t="7560" x="6972300" y="3703638"/>
          <p14:tracePt t="7577" x="6637338" y="3749675"/>
          <p14:tracePt t="7593" x="6362700" y="3749675"/>
          <p14:tracePt t="7612" x="6194425" y="3749675"/>
          <p14:tracePt t="7626" x="6057900" y="3749675"/>
          <p14:tracePt t="7643" x="5965825" y="3749675"/>
          <p14:tracePt t="7660" x="5897563" y="3749675"/>
          <p14:tracePt t="7677" x="5775325" y="3749675"/>
          <p14:tracePt t="7693" x="5622925" y="3749675"/>
          <p14:tracePt t="7710" x="5426075" y="3749675"/>
          <p14:tracePt t="7727" x="5249863" y="3749675"/>
          <p14:tracePt t="7744" x="5067300" y="3749675"/>
          <p14:tracePt t="7760" x="4892675" y="3749675"/>
          <p14:tracePt t="7777" x="4740275" y="3749675"/>
          <p14:tracePt t="7794" x="4670425" y="3749675"/>
          <p14:tracePt t="7813" x="4648200" y="3749675"/>
          <p14:tracePt t="7846" x="4632325" y="3741738"/>
          <p14:tracePt t="7855" x="4625975" y="3741738"/>
          <p14:tracePt t="7863" x="4618038" y="3741738"/>
          <p14:tracePt t="7877" x="4594225" y="3741738"/>
          <p14:tracePt t="7893" x="4525963" y="3711575"/>
          <p14:tracePt t="7910" x="4473575" y="3679825"/>
          <p14:tracePt t="7927" x="4403725" y="3641725"/>
          <p14:tracePt t="7944" x="4389438" y="3611563"/>
          <p14:tracePt t="7961" x="4365625" y="3581400"/>
          <p14:tracePt t="7977" x="4365625" y="3551238"/>
          <p14:tracePt t="7994" x="4351338" y="3535363"/>
          <p14:tracePt t="8010" x="4343400" y="3489325"/>
          <p14:tracePt t="8028" x="4321175" y="3451225"/>
          <p14:tracePt t="8044" x="4313238" y="3436938"/>
          <p14:tracePt t="8060" x="4289425" y="3413125"/>
          <p14:tracePt t="8077" x="4289425" y="3398838"/>
          <p14:tracePt t="8094" x="4283075" y="3390900"/>
        </p14:tracePtLst>
      </p14:laserTraceLst>
    </p:ext>
  </p:extLs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84547522"/>
              </p:ext>
            </p:extLst>
          </p:nvPr>
        </p:nvGraphicFramePr>
        <p:xfrm>
          <a:off x="3669488" y="1925474"/>
          <a:ext cx="3302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3301920" imgH="507960" progId="Equation.DSMT4">
                  <p:embed/>
                </p:oleObj>
              </mc:Choice>
              <mc:Fallback>
                <p:oleObj name="Equation" r:id="rId3" imgW="3301920" imgH="50796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69488" y="1925474"/>
                        <a:ext cx="3302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6975538"/>
              </p:ext>
            </p:extLst>
          </p:nvPr>
        </p:nvGraphicFramePr>
        <p:xfrm>
          <a:off x="4443413" y="2597150"/>
          <a:ext cx="26924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1346040" imgH="393480" progId="Equation.DSMT4">
                  <p:embed/>
                </p:oleObj>
              </mc:Choice>
              <mc:Fallback>
                <p:oleObj name="Equation" r:id="rId5" imgW="1346040" imgH="39348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43413" y="2597150"/>
                        <a:ext cx="26924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53601906"/>
              </p:ext>
            </p:extLst>
          </p:nvPr>
        </p:nvGraphicFramePr>
        <p:xfrm>
          <a:off x="4633913" y="3640138"/>
          <a:ext cx="23114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1155600" imgH="419040" progId="Equation.DSMT4">
                  <p:embed/>
                </p:oleObj>
              </mc:Choice>
              <mc:Fallback>
                <p:oleObj name="Equation" r:id="rId7" imgW="1155600" imgH="41904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33913" y="3640138"/>
                        <a:ext cx="23114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4820133"/>
              </p:ext>
            </p:extLst>
          </p:nvPr>
        </p:nvGraphicFramePr>
        <p:xfrm>
          <a:off x="4684713" y="4683125"/>
          <a:ext cx="22352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1117440" imgH="419040" progId="Equation.DSMT4">
                  <p:embed/>
                </p:oleObj>
              </mc:Choice>
              <mc:Fallback>
                <p:oleObj name="Equation" r:id="rId9" imgW="1117440" imgH="41904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4713" y="4683125"/>
                        <a:ext cx="22352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97860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7136"/>
    </mc:Choice>
    <mc:Fallback xmlns="">
      <p:transition advTm="371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2143" x="4283075" y="3382963"/>
          <p14:tracePt t="2151" x="4283075" y="3360738"/>
          <p14:tracePt t="2163" x="4283075" y="3268663"/>
          <p14:tracePt t="2179" x="4289425" y="2568575"/>
          <p14:tracePt t="2196" x="4389438" y="1905000"/>
          <p14:tracePt t="2213" x="4419600" y="1668463"/>
          <p14:tracePt t="2229" x="4419600" y="1646238"/>
          <p14:tracePt t="2246" x="4427538" y="1638300"/>
          <p14:tracePt t="2312" x="4403725" y="1638300"/>
          <p14:tracePt t="2319" x="4335463" y="1608138"/>
          <p14:tracePt t="2329" x="4289425" y="1592263"/>
          <p14:tracePt t="2346" x="4183063" y="1516063"/>
          <p14:tracePt t="2363" x="4076700" y="1431925"/>
          <p14:tracePt t="2379" x="4022725" y="1401763"/>
          <p14:tracePt t="2413" x="4016375" y="1401763"/>
          <p14:tracePt t="2429" x="4000500" y="1401763"/>
          <p14:tracePt t="2446" x="3932238" y="1401763"/>
          <p14:tracePt t="2463" x="3703638" y="1722438"/>
          <p14:tracePt t="2480" x="3573463" y="2027238"/>
          <p14:tracePt t="2496" x="3489325" y="2301875"/>
          <p14:tracePt t="2513" x="3482975" y="2484438"/>
          <p14:tracePt t="2529" x="3527425" y="2613025"/>
          <p14:tracePt t="2546" x="3679825" y="2682875"/>
          <p14:tracePt t="2563" x="3894138" y="2697163"/>
          <p14:tracePt t="2580" x="4183063" y="2659063"/>
          <p14:tracePt t="2596" x="4389438" y="2574925"/>
          <p14:tracePt t="2613" x="4465638" y="2506663"/>
          <p14:tracePt t="2629" x="4473575" y="2484438"/>
          <p14:tracePt t="2663" x="4449763" y="2468563"/>
          <p14:tracePt t="2680" x="4343400" y="2446338"/>
          <p14:tracePt t="2696" x="4313238" y="2430463"/>
          <p14:tracePt t="2823" x="4305300" y="2430463"/>
          <p14:tracePt t="2832" x="4327525" y="2454275"/>
          <p14:tracePt t="2846" x="4365625" y="2498725"/>
          <p14:tracePt t="2863" x="4411663" y="2598738"/>
          <p14:tracePt t="2880" x="4441825" y="2720975"/>
          <p14:tracePt t="2897" x="4479925" y="2887663"/>
          <p14:tracePt t="2913" x="4533900" y="3032125"/>
          <p14:tracePt t="2930" x="4579938" y="3108325"/>
          <p14:tracePt t="2946" x="4594225" y="3116263"/>
          <p14:tracePt t="2963" x="4602163" y="3116263"/>
          <p14:tracePt t="3007" x="4610100" y="3116263"/>
          <p14:tracePt t="3015" x="4625975" y="3108325"/>
          <p14:tracePt t="3030" x="4678363" y="3032125"/>
          <p14:tracePt t="3046" x="4716463" y="2987675"/>
          <p14:tracePt t="3063" x="4822825" y="2887663"/>
          <p14:tracePt t="3080" x="4930775" y="2819400"/>
          <p14:tracePt t="3096" x="5029200" y="2797175"/>
          <p14:tracePt t="3114" x="5135563" y="2797175"/>
          <p14:tracePt t="3130" x="5280025" y="2797175"/>
          <p14:tracePt t="3146" x="5394325" y="2827338"/>
          <p14:tracePt t="3163" x="5470525" y="2849563"/>
          <p14:tracePt t="3180" x="5494338" y="2865438"/>
          <p14:tracePt t="3196" x="5508625" y="2879725"/>
          <p14:tracePt t="3213" x="5508625" y="2887663"/>
          <p14:tracePt t="3230" x="5508625" y="2903538"/>
          <p14:tracePt t="3279" x="5508625" y="2917825"/>
          <p14:tracePt t="3287" x="5502275" y="2949575"/>
          <p14:tracePt t="3296" x="5456238" y="2971800"/>
          <p14:tracePt t="3313" x="5280025" y="3009900"/>
          <p14:tracePt t="3330" x="4914900" y="3070225"/>
          <p14:tracePt t="3346" x="4457700" y="3086100"/>
          <p14:tracePt t="3363" x="4168775" y="3086100"/>
          <p14:tracePt t="3380" x="4098925" y="3086100"/>
          <p14:tracePt t="3396" x="4098925" y="3048000"/>
          <p14:tracePt t="3414" x="4144963" y="2971800"/>
          <p14:tracePt t="3418" x="4183063" y="2925763"/>
          <p14:tracePt t="3432" x="4275138" y="2841625"/>
          <p14:tracePt t="3446" x="4397375" y="2773363"/>
          <p14:tracePt t="3463" x="4465638" y="2735263"/>
          <p14:tracePt t="3480" x="4503738" y="2713038"/>
          <p14:tracePt t="3497" x="4533900" y="2697163"/>
          <p14:tracePt t="3513" x="4541838" y="2689225"/>
          <p14:tracePt t="3530" x="4549775" y="2689225"/>
          <p14:tracePt t="3600" x="4564063" y="2697163"/>
          <p14:tracePt t="3607" x="4572000" y="2735263"/>
          <p14:tracePt t="3617" x="4587875" y="2803525"/>
          <p14:tracePt t="3632" x="4618038" y="2911475"/>
          <p14:tracePt t="3646" x="4640263" y="2963863"/>
          <p14:tracePt t="3663" x="4656138" y="3009900"/>
          <p14:tracePt t="3710" x="4664075" y="3009900"/>
          <p14:tracePt t="3718" x="4664075" y="3001963"/>
          <p14:tracePt t="3729" x="4678363" y="2971800"/>
          <p14:tracePt t="3746" x="4678363" y="2941638"/>
          <p14:tracePt t="3807" x="4678363" y="2955925"/>
          <p14:tracePt t="3815" x="4678363" y="3048000"/>
          <p14:tracePt t="3823" x="4694238" y="3154363"/>
          <p14:tracePt t="3833" x="4708525" y="3238500"/>
          <p14:tracePt t="3847" x="4708525" y="3398838"/>
          <p14:tracePt t="3863" x="4724400" y="3475038"/>
          <p14:tracePt t="3911" x="4732338" y="3475038"/>
          <p14:tracePt t="3919" x="4770438" y="3436938"/>
          <p14:tracePt t="3930" x="4784725" y="3375025"/>
          <p14:tracePt t="3947" x="4808538" y="3268663"/>
          <p14:tracePt t="3963" x="4816475" y="3222625"/>
          <p14:tracePt t="4311" x="4838700" y="3208338"/>
          <p14:tracePt t="4319" x="4991100" y="3154363"/>
          <p14:tracePt t="4330" x="5211763" y="3094038"/>
          <p14:tracePt t="4347" x="5813425" y="3009900"/>
          <p14:tracePt t="4364" x="6226175" y="2963863"/>
          <p14:tracePt t="4380" x="6523038" y="2917825"/>
          <p14:tracePt t="4398" x="6765925" y="2903538"/>
          <p14:tracePt t="4413" x="6781800" y="2903538"/>
          <p14:tracePt t="4479" x="6759575" y="2903538"/>
          <p14:tracePt t="4487" x="6697663" y="2903538"/>
          <p14:tracePt t="4497" x="6607175" y="2925763"/>
          <p14:tracePt t="4514" x="6362700" y="2987675"/>
          <p14:tracePt t="4530" x="6065838" y="3040063"/>
          <p14:tracePt t="4547" x="5813425" y="3116263"/>
          <p14:tracePt t="4564" x="5684838" y="3162300"/>
          <p14:tracePt t="4767" x="5668963" y="3162300"/>
          <p14:tracePt t="4775" x="5630863" y="3170238"/>
          <p14:tracePt t="4783" x="5592763" y="3170238"/>
          <p14:tracePt t="4797" x="5570538" y="3184525"/>
          <p14:tracePt t="4814" x="5554663" y="3192463"/>
          <p14:tracePt t="6047" x="5570538" y="3192463"/>
          <p14:tracePt t="6057" x="5600700" y="3192463"/>
          <p14:tracePt t="6064" x="5661025" y="3184525"/>
          <p14:tracePt t="6081" x="5775325" y="3154363"/>
          <p14:tracePt t="6098" x="5875338" y="3116263"/>
          <p14:tracePt t="6114" x="5927725" y="3094038"/>
          <p14:tracePt t="6131" x="5997575" y="3055938"/>
          <p14:tracePt t="6147" x="6042025" y="3009900"/>
          <p14:tracePt t="6164" x="6080125" y="2955925"/>
          <p14:tracePt t="6181" x="6111875" y="2857500"/>
          <p14:tracePt t="6198" x="6142038" y="2651125"/>
          <p14:tracePt t="6215" x="6142038" y="2476500"/>
          <p14:tracePt t="6231" x="6142038" y="2301875"/>
          <p14:tracePt t="6247" x="6142038" y="2149475"/>
          <p14:tracePt t="6264" x="6126163" y="2019300"/>
          <p14:tracePt t="6281" x="6118225" y="1973263"/>
          <p14:tracePt t="6298" x="6118225" y="1965325"/>
          <p14:tracePt t="6331" x="6096000" y="1958975"/>
          <p14:tracePt t="6348" x="6042025" y="1951038"/>
          <p14:tracePt t="6364" x="5943600" y="1951038"/>
          <p14:tracePt t="6381" x="5753100" y="1997075"/>
          <p14:tracePt t="6398" x="5364163" y="2217738"/>
          <p14:tracePt t="6414" x="4991100" y="2392363"/>
          <p14:tracePt t="6417" x="4899025" y="2430463"/>
          <p14:tracePt t="6432" x="4822825" y="2438400"/>
          <p14:tracePt t="6464" x="4816475" y="2438400"/>
          <p14:tracePt t="6487" x="4816475" y="2422525"/>
          <p14:tracePt t="6497" x="4816475" y="2416175"/>
          <p14:tracePt t="6514" x="4816475" y="2392363"/>
          <p14:tracePt t="6531" x="4816475" y="2346325"/>
          <p14:tracePt t="6547" x="4830763" y="2324100"/>
          <p14:tracePt t="6564" x="4860925" y="2286000"/>
          <p14:tracePt t="6581" x="4922838" y="2263775"/>
          <p14:tracePt t="6598" x="5083175" y="2239963"/>
          <p14:tracePt t="6614" x="5105400" y="2239963"/>
          <p14:tracePt t="6631" x="5121275" y="2239963"/>
          <p14:tracePt t="6679" x="5127625" y="2239963"/>
          <p14:tracePt t="6703" x="5135563" y="2239963"/>
          <p14:tracePt t="6713" x="5143500" y="2239963"/>
          <p14:tracePt t="6721" x="5151438" y="2239963"/>
          <p14:tracePt t="6731" x="5159375" y="2239963"/>
          <p14:tracePt t="6747" x="5181600" y="2239963"/>
          <p14:tracePt t="6764" x="5211763" y="2239963"/>
          <p14:tracePt t="6781" x="5227638" y="2239963"/>
          <p14:tracePt t="6798" x="5257800" y="2232025"/>
          <p14:tracePt t="6814" x="5280025" y="2217738"/>
          <p14:tracePt t="6831" x="5287963" y="2201863"/>
          <p14:tracePt t="6847" x="5287963" y="2179638"/>
          <p14:tracePt t="6864" x="5311775" y="2149475"/>
          <p14:tracePt t="6881" x="5311775" y="2133600"/>
          <p14:tracePt t="6897" x="5318125" y="2117725"/>
          <p14:tracePt t="6914" x="5326063" y="2103438"/>
          <p14:tracePt t="7071" x="5326063" y="2117725"/>
          <p14:tracePt t="7081" x="5295900" y="2155825"/>
          <p14:tracePt t="7098" x="5219700" y="2232025"/>
          <p14:tracePt t="7114" x="5151438" y="2286000"/>
          <p14:tracePt t="7131" x="5135563" y="2286000"/>
          <p14:tracePt t="7177" x="5135563" y="2263775"/>
          <p14:tracePt t="7186" x="5165725" y="2239963"/>
          <p14:tracePt t="7198" x="5227638" y="2179638"/>
          <p14:tracePt t="7214" x="5273675" y="2155825"/>
          <p14:tracePt t="7231" x="5287963" y="2149475"/>
          <p14:tracePt t="7417" x="5273675" y="2149475"/>
          <p14:tracePt t="7426" x="5241925" y="2141538"/>
          <p14:tracePt t="7435" x="5203825" y="2141538"/>
          <p14:tracePt t="7448" x="5113338" y="2155825"/>
          <p14:tracePt t="7465" x="5037138" y="2209800"/>
          <p14:tracePt t="7481" x="5006975" y="2232025"/>
          <p14:tracePt t="7623" x="5006975" y="2225675"/>
          <p14:tracePt t="7632" x="5006975" y="2209800"/>
          <p14:tracePt t="7655" x="5006975" y="2201863"/>
          <p14:tracePt t="7751" x="5021263" y="2247900"/>
          <p14:tracePt t="7761" x="5045075" y="2263775"/>
          <p14:tracePt t="7769" x="5059363" y="2278063"/>
          <p14:tracePt t="7782" x="5083175" y="2316163"/>
          <p14:tracePt t="7798" x="5105400" y="2316163"/>
          <p14:tracePt t="7831" x="5121275" y="2316163"/>
          <p14:tracePt t="7848" x="5127625" y="2316163"/>
          <p14:tracePt t="7864" x="5165725" y="2316163"/>
          <p14:tracePt t="7881" x="5189538" y="2278063"/>
          <p14:tracePt t="7898" x="5211763" y="2247900"/>
          <p14:tracePt t="7915" x="5235575" y="2201863"/>
          <p14:tracePt t="7931" x="5249863" y="2171700"/>
          <p14:tracePt t="7948" x="5265738" y="2149475"/>
          <p14:tracePt t="7965" x="5273675" y="2133600"/>
          <p14:tracePt t="7981" x="5280025" y="2125663"/>
          <p14:tracePt t="7998" x="5287963" y="2117725"/>
          <p14:tracePt t="8031" x="5311775" y="2111375"/>
          <p14:tracePt t="8048" x="5341938" y="2111375"/>
          <p14:tracePt t="8065" x="5364163" y="2111375"/>
          <p14:tracePt t="8081" x="5394325" y="2111375"/>
          <p14:tracePt t="8098" x="5418138" y="2103438"/>
          <p14:tracePt t="8115" x="5426075" y="2103438"/>
          <p14:tracePt t="8167" x="5432425" y="2103438"/>
          <p14:tracePt t="8175" x="5440363" y="2095500"/>
          <p14:tracePt t="8182" x="5448300" y="2087563"/>
          <p14:tracePt t="8198" x="5464175" y="2087563"/>
          <p14:tracePt t="8215" x="5486400" y="2087563"/>
          <p14:tracePt t="8231" x="5494338" y="2079625"/>
          <p14:tracePt t="8391" x="5494338" y="2073275"/>
          <p14:tracePt t="8400" x="5494338" y="2065338"/>
          <p14:tracePt t="8415" x="5478463" y="2049463"/>
          <p14:tracePt t="8432" x="5464175" y="2041525"/>
          <p14:tracePt t="8448" x="5440363" y="2035175"/>
          <p14:tracePt t="8465" x="5418138" y="2035175"/>
          <p14:tracePt t="8482" x="5387975" y="2019300"/>
          <p14:tracePt t="8498" x="5364163" y="2019300"/>
          <p14:tracePt t="8515" x="5341938" y="2019300"/>
          <p14:tracePt t="8532" x="5334000" y="2019300"/>
          <p14:tracePt t="8548" x="5318125" y="2019300"/>
          <p14:tracePt t="8565" x="5295900" y="2019300"/>
          <p14:tracePt t="8582" x="5257800" y="2019300"/>
          <p14:tracePt t="8598" x="5235575" y="2019300"/>
          <p14:tracePt t="8615" x="5173663" y="2035175"/>
          <p14:tracePt t="8632" x="5127625" y="2041525"/>
          <p14:tracePt t="8648" x="5121275" y="2041525"/>
          <p14:tracePt t="8665" x="5105400" y="2049463"/>
          <p14:tracePt t="8711" x="5105400" y="2079625"/>
          <p14:tracePt t="8721" x="5089525" y="2111375"/>
          <p14:tracePt t="8732" x="5083175" y="2149475"/>
          <p14:tracePt t="8749" x="5045075" y="2232025"/>
          <p14:tracePt t="8765" x="5021263" y="2346325"/>
          <p14:tracePt t="8782" x="5013325" y="2454275"/>
          <p14:tracePt t="8798" x="5021263" y="2544763"/>
          <p14:tracePt t="8815" x="5051425" y="2574925"/>
          <p14:tracePt t="8832" x="5121275" y="2613025"/>
          <p14:tracePt t="8849" x="5295900" y="2644775"/>
          <p14:tracePt t="8865" x="5508625" y="2651125"/>
          <p14:tracePt t="8882" x="5783263" y="2651125"/>
          <p14:tracePt t="8898" x="5981700" y="2651125"/>
          <p14:tracePt t="8916" x="6142038" y="2651125"/>
          <p14:tracePt t="8921" x="6180138" y="2651125"/>
          <p14:tracePt t="8975" x="6180138" y="2659063"/>
          <p14:tracePt t="8983" x="6180138" y="2689225"/>
          <p14:tracePt t="8991" x="6180138" y="2735263"/>
          <p14:tracePt t="8999" x="6180138" y="2797175"/>
          <p14:tracePt t="9015" x="6180138" y="2911475"/>
          <p14:tracePt t="9032" x="6180138" y="2979738"/>
          <p14:tracePt t="9049" x="6180138" y="3009900"/>
          <p14:tracePt t="9066" x="6180138" y="3063875"/>
          <p14:tracePt t="9082" x="6194425" y="3140075"/>
          <p14:tracePt t="9098" x="6218238" y="3208338"/>
          <p14:tracePt t="9115" x="6218238" y="3230563"/>
          <p14:tracePt t="9149" x="6226175" y="3238500"/>
          <p14:tracePt t="9167" x="6232525" y="3238500"/>
          <p14:tracePt t="9182" x="6240463" y="3184525"/>
          <p14:tracePt t="9198" x="6248400" y="3170238"/>
          <p14:tracePt t="9215" x="6248400" y="3146425"/>
          <p14:tracePt t="9279" x="6248400" y="3140075"/>
          <p14:tracePt t="9287" x="6256338" y="3132138"/>
          <p14:tracePt t="9298" x="6264275" y="3132138"/>
          <p14:tracePt t="9315" x="6264275" y="3124200"/>
          <p14:tracePt t="9511" x="6270625" y="3108325"/>
          <p14:tracePt t="9519" x="6264275" y="3086100"/>
          <p14:tracePt t="9527" x="6256338" y="3070225"/>
          <p14:tracePt t="9535" x="6232525" y="3025775"/>
          <p14:tracePt t="9549" x="6218238" y="2994025"/>
          <p14:tracePt t="9566" x="6156325" y="2849563"/>
          <p14:tracePt t="9583" x="6142038" y="2765425"/>
          <p14:tracePt t="9599" x="6142038" y="2682875"/>
          <p14:tracePt t="9616" x="6142038" y="2598738"/>
          <p14:tracePt t="9632" x="6142038" y="2522538"/>
          <p14:tracePt t="9649" x="6142038" y="2476500"/>
          <p14:tracePt t="9665" x="6142038" y="2438400"/>
          <p14:tracePt t="9682" x="6126163" y="2408238"/>
          <p14:tracePt t="9699" x="6126163" y="2392363"/>
          <p14:tracePt t="9715" x="6103938" y="2362200"/>
          <p14:tracePt t="9732" x="6073775" y="2346325"/>
          <p14:tracePt t="9749" x="6042025" y="2332038"/>
          <p14:tracePt t="9766" x="5959475" y="2308225"/>
          <p14:tracePt t="9782" x="5935663" y="2301875"/>
          <p14:tracePt t="9799" x="5889625" y="2270125"/>
          <p14:tracePt t="9816" x="5867400" y="2263775"/>
          <p14:tracePt t="9832" x="5867400" y="2255838"/>
          <p14:tracePt t="9849" x="5851525" y="2255838"/>
          <p14:tracePt t="9866" x="5851525" y="2247900"/>
          <p14:tracePt t="9882" x="5845175" y="2239963"/>
          <p14:tracePt t="9899" x="5837238" y="2232025"/>
          <p14:tracePt t="9916" x="5813425" y="2225675"/>
          <p14:tracePt t="9932" x="5799138" y="2225675"/>
          <p14:tracePt t="9935" x="5791200" y="2217738"/>
          <p14:tracePt t="9949" x="5783263" y="2217738"/>
          <p14:tracePt t="9966" x="5768975" y="2217738"/>
          <p14:tracePt t="9982" x="5761038" y="2217738"/>
          <p14:tracePt t="10015" x="5753100" y="2217738"/>
          <p14:tracePt t="10032" x="5791200" y="2232025"/>
          <p14:tracePt t="10049" x="5851525" y="2247900"/>
          <p14:tracePt t="10066" x="5935663" y="2270125"/>
          <p14:tracePt t="10082" x="5965825" y="2270125"/>
          <p14:tracePt t="10099" x="5973763" y="2270125"/>
          <p14:tracePt t="10135" x="5981700" y="2270125"/>
          <p14:tracePt t="10151" x="5989638" y="2270125"/>
          <p14:tracePt t="10166" x="6019800" y="2270125"/>
          <p14:tracePt t="10182" x="6027738" y="2278063"/>
          <p14:tracePt t="10199" x="6080125" y="2293938"/>
          <p14:tracePt t="10216" x="6111875" y="2308225"/>
          <p14:tracePt t="10232" x="6142038" y="2308225"/>
          <p14:tracePt t="10399" x="6156325" y="2308225"/>
          <p14:tracePt t="10409" x="6180138" y="2308225"/>
          <p14:tracePt t="10417" x="6210300" y="2308225"/>
          <p14:tracePt t="10432" x="6232525" y="2308225"/>
          <p14:tracePt t="10559" x="6248400" y="2308225"/>
          <p14:tracePt t="10575" x="6248400" y="2301875"/>
          <p14:tracePt t="10584" x="6256338" y="2286000"/>
          <p14:tracePt t="10599" x="6256338" y="2270125"/>
          <p14:tracePt t="10616" x="6256338" y="2247900"/>
          <p14:tracePt t="10649" x="6256338" y="2239963"/>
          <p14:tracePt t="10711" x="6256338" y="2247900"/>
          <p14:tracePt t="10718" x="6256338" y="2308225"/>
          <p14:tracePt t="10733" x="6256338" y="2400300"/>
          <p14:tracePt t="10750" x="6286500" y="2606675"/>
          <p14:tracePt t="10767" x="6430963" y="2857500"/>
          <p14:tracePt t="10782" x="6553200" y="2949575"/>
          <p14:tracePt t="10799" x="6637338" y="3001963"/>
          <p14:tracePt t="10816" x="6667500" y="3009900"/>
          <p14:tracePt t="10833" x="6675438" y="3009900"/>
          <p14:tracePt t="10873" x="6689725" y="3009900"/>
          <p14:tracePt t="10895" x="6697663" y="3009900"/>
          <p14:tracePt t="10911" x="6713538" y="3009900"/>
          <p14:tracePt t="10919" x="6727825" y="3009900"/>
          <p14:tracePt t="10933" x="6743700" y="3009900"/>
          <p14:tracePt t="10950" x="6765925" y="3009900"/>
          <p14:tracePt t="10966" x="6804025" y="3025775"/>
          <p14:tracePt t="10982" x="6842125" y="3040063"/>
          <p14:tracePt t="10999" x="6873875" y="3063875"/>
          <p14:tracePt t="11016" x="6880225" y="3063875"/>
          <p14:tracePt t="11120" x="6888163" y="3063875"/>
          <p14:tracePt t="11207" x="6896100" y="3063875"/>
          <p14:tracePt t="11215" x="6904038" y="3063875"/>
          <p14:tracePt t="11239" x="6918325" y="3055938"/>
          <p14:tracePt t="11471" x="6926263" y="3055938"/>
          <p14:tracePt t="11487" x="6926263" y="3040063"/>
          <p14:tracePt t="11495" x="6918325" y="3025775"/>
          <p14:tracePt t="11503" x="6904038" y="3001963"/>
          <p14:tracePt t="11516" x="6888163" y="2979738"/>
          <p14:tracePt t="11533" x="6850063" y="2895600"/>
          <p14:tracePt t="11550" x="6773863" y="2697163"/>
          <p14:tracePt t="11566" x="6735763" y="2544763"/>
          <p14:tracePt t="11583" x="6713538" y="2476500"/>
          <p14:tracePt t="11599" x="6713538" y="2430463"/>
          <p14:tracePt t="11616" x="6713538" y="2408238"/>
          <p14:tracePt t="11633" x="6713538" y="2378075"/>
          <p14:tracePt t="11650" x="6713538" y="2370138"/>
          <p14:tracePt t="11735" x="6713538" y="2362200"/>
          <p14:tracePt t="11751" x="6705600" y="2354263"/>
          <p14:tracePt t="11762" x="6675438" y="2339975"/>
          <p14:tracePt t="11770" x="6629400" y="2324100"/>
          <p14:tracePt t="11783" x="6507163" y="2278063"/>
          <p14:tracePt t="11799" x="6438900" y="2239963"/>
          <p14:tracePt t="11816" x="6408738" y="2217738"/>
          <p14:tracePt t="11833" x="6378575" y="2163763"/>
          <p14:tracePt t="11849" x="6378575" y="2087563"/>
          <p14:tracePt t="11866" x="6378575" y="1973263"/>
          <p14:tracePt t="11883" x="6430963" y="1836738"/>
          <p14:tracePt t="11899" x="6507163" y="1744663"/>
          <p14:tracePt t="11916" x="6599238" y="1676400"/>
          <p14:tracePt t="11933" x="6713538" y="1638300"/>
          <p14:tracePt t="11936" x="6765925" y="1638300"/>
          <p14:tracePt t="11950" x="6842125" y="1638300"/>
          <p14:tracePt t="11966" x="6873875" y="1638300"/>
          <p14:tracePt t="11983" x="6972300" y="1706563"/>
          <p14:tracePt t="11999" x="7064375" y="1882775"/>
          <p14:tracePt t="12017" x="7116763" y="2111375"/>
          <p14:tracePt t="12033" x="7185025" y="2408238"/>
          <p14:tracePt t="12050" x="7185025" y="2598738"/>
          <p14:tracePt t="12066" x="7078663" y="2759075"/>
          <p14:tracePt t="12083" x="6956425" y="2789238"/>
          <p14:tracePt t="12100" x="6789738" y="2773363"/>
          <p14:tracePt t="12116" x="6561138" y="2636838"/>
          <p14:tracePt t="12133" x="6316663" y="2422525"/>
          <p14:tracePt t="12150" x="6164263" y="2163763"/>
          <p14:tracePt t="12166" x="6164263" y="2087563"/>
          <p14:tracePt t="12183" x="6210300" y="1912938"/>
          <p14:tracePt t="12200" x="6354763" y="1844675"/>
          <p14:tracePt t="12217" x="6575425" y="1806575"/>
          <p14:tracePt t="12233" x="6797675" y="1806575"/>
          <p14:tracePt t="12250" x="7010400" y="1889125"/>
          <p14:tracePt t="12267" x="7162800" y="2019300"/>
          <p14:tracePt t="12283" x="7200900" y="2125663"/>
          <p14:tracePt t="12300" x="7208838" y="2247900"/>
          <p14:tracePt t="12316" x="7192963" y="2354263"/>
          <p14:tracePt t="12333" x="7116763" y="2454275"/>
          <p14:tracePt t="12350" x="6918325" y="2468563"/>
          <p14:tracePt t="12366" x="6773863" y="2430463"/>
          <p14:tracePt t="12383" x="6599238" y="2301875"/>
          <p14:tracePt t="12400" x="6515100" y="2187575"/>
          <p14:tracePt t="12417" x="6492875" y="2103438"/>
          <p14:tracePt t="12433" x="6492875" y="2019300"/>
          <p14:tracePt t="12450" x="6530975" y="1973263"/>
          <p14:tracePt t="12467" x="6621463" y="1973263"/>
          <p14:tracePt t="12483" x="6705600" y="1989138"/>
          <p14:tracePt t="12500" x="6759575" y="2035175"/>
          <p14:tracePt t="12518" x="6797675" y="2141538"/>
          <p14:tracePt t="12534" x="6797675" y="2286000"/>
          <p14:tracePt t="12550" x="6773863" y="2346325"/>
          <p14:tracePt t="12566" x="6721475" y="2354263"/>
          <p14:tracePt t="12583" x="6675438" y="2354263"/>
          <p14:tracePt t="12600" x="6645275" y="2339975"/>
          <p14:tracePt t="12617" x="6629400" y="2324100"/>
          <p14:tracePt t="12633" x="6621463" y="2278063"/>
          <p14:tracePt t="12650" x="6621463" y="2263775"/>
          <p14:tracePt t="13071" x="6727825" y="2346325"/>
          <p14:tracePt t="13081" x="7124700" y="2590800"/>
          <p14:tracePt t="13089" x="7527925" y="2811463"/>
          <p14:tracePt t="13100" x="7788275" y="2963863"/>
          <p14:tracePt t="13117" x="8069263" y="3178175"/>
          <p14:tracePt t="13134" x="8207375" y="3260725"/>
          <p14:tracePt t="13150" x="8229600" y="3268663"/>
          <p14:tracePt t="13183" x="8237538" y="3268663"/>
          <p14:tracePt t="13225" x="8207375" y="3216275"/>
          <p14:tracePt t="13231" x="8191500" y="3184525"/>
          <p14:tracePt t="13239" x="8169275" y="3146425"/>
          <p14:tracePt t="13250" x="8153400" y="3132138"/>
          <p14:tracePt t="13267" x="8137525" y="3108325"/>
          <p14:tracePt t="13283" x="8123238" y="3094038"/>
          <p14:tracePt t="13300" x="8115300" y="3086100"/>
          <p14:tracePt t="13317" x="8099425" y="3070225"/>
          <p14:tracePt t="13335" x="8031163" y="3040063"/>
          <p14:tracePt t="13350" x="7954963" y="3009900"/>
          <p14:tracePt t="13367" x="7856538" y="2979738"/>
          <p14:tracePt t="13384" x="7742238" y="2941638"/>
          <p14:tracePt t="13400" x="7658100" y="2941638"/>
          <p14:tracePt t="13417" x="7620000" y="2941638"/>
          <p14:tracePt t="13434" x="7573963" y="2963863"/>
          <p14:tracePt t="13450" x="7566025" y="2979738"/>
          <p14:tracePt t="13479" x="7559675" y="2987675"/>
          <p14:tracePt t="13487" x="7559675" y="2994025"/>
          <p14:tracePt t="13503" x="7551738" y="2994025"/>
          <p14:tracePt t="13517" x="7551738" y="3001963"/>
          <p14:tracePt t="13534" x="7543800" y="3017838"/>
          <p14:tracePt t="14863" x="7535863" y="3017838"/>
          <p14:tracePt t="14872" x="7513638" y="3017838"/>
          <p14:tracePt t="14879" x="7475538" y="3017838"/>
          <p14:tracePt t="14887" x="7413625" y="3017838"/>
          <p14:tracePt t="14902" x="7337425" y="3017838"/>
          <p14:tracePt t="14917" x="7223125" y="3025775"/>
          <p14:tracePt t="14934" x="6858000" y="3086100"/>
          <p14:tracePt t="14950" x="6378575" y="3162300"/>
          <p14:tracePt t="14967" x="5845175" y="3216275"/>
          <p14:tracePt t="14984" x="5426075" y="3216275"/>
          <p14:tracePt t="15001" x="5219700" y="3216275"/>
          <p14:tracePt t="15017" x="5105400" y="3216275"/>
          <p14:tracePt t="15034" x="5075238" y="3216275"/>
          <p14:tracePt t="15051" x="5051425" y="3216275"/>
          <p14:tracePt t="15067" x="5037138" y="3216275"/>
          <p14:tracePt t="15084" x="4960938" y="3192463"/>
          <p14:tracePt t="15101" x="4899025" y="3184525"/>
          <p14:tracePt t="15118" x="4778375" y="3184525"/>
          <p14:tracePt t="15135" x="4724400" y="3184525"/>
          <p14:tracePt t="15151" x="4640263" y="3184525"/>
          <p14:tracePt t="15167" x="4549775" y="3208338"/>
          <p14:tracePt t="15184" x="4479925" y="3222625"/>
          <p14:tracePt t="15201" x="4457700" y="3230563"/>
          <p14:tracePt t="15247" x="4449763" y="3230563"/>
          <p14:tracePt t="15263" x="4449763" y="3222625"/>
          <p14:tracePt t="15271" x="4449763" y="3208338"/>
          <p14:tracePt t="15284" x="4441825" y="3192463"/>
          <p14:tracePt t="15301" x="4419600" y="3154363"/>
          <p14:tracePt t="15319" x="4411663" y="3108325"/>
          <p14:tracePt t="15335" x="4403725" y="3094038"/>
          <p14:tracePt t="15351" x="4403725" y="3070225"/>
          <p14:tracePt t="15367" x="4403725" y="3048000"/>
          <p14:tracePt t="15384" x="4397375" y="3040063"/>
          <p14:tracePt t="15401" x="4397375" y="3025775"/>
          <p14:tracePt t="15434" x="4397375" y="3017838"/>
          <p14:tracePt t="16063" x="4389438" y="3017838"/>
          <p14:tracePt t="16071" x="4373563" y="3048000"/>
          <p14:tracePt t="16079" x="4359275" y="3078163"/>
          <p14:tracePt t="16087" x="4335463" y="3132138"/>
          <p14:tracePt t="16101" x="4313238" y="3208338"/>
          <p14:tracePt t="16118" x="4229100" y="3459163"/>
          <p14:tracePt t="16134" x="4206875" y="3551238"/>
          <p14:tracePt t="16151" x="4183063" y="3848100"/>
          <p14:tracePt t="16168" x="4183063" y="4030663"/>
          <p14:tracePt t="16184" x="4183063" y="4130675"/>
          <p14:tracePt t="16201" x="4206875" y="4183063"/>
          <p14:tracePt t="16879" x="4229100" y="4160838"/>
          <p14:tracePt t="16887" x="4237038" y="4098925"/>
          <p14:tracePt t="16895" x="4237038" y="4038600"/>
          <p14:tracePt t="16903" x="4237038" y="3984625"/>
          <p14:tracePt t="16918" x="4237038" y="3825875"/>
          <p14:tracePt t="16935" x="4237038" y="3603625"/>
          <p14:tracePt t="16951" x="4237038" y="3406775"/>
          <p14:tracePt t="16968" x="4237038" y="3284538"/>
          <p14:tracePt t="16985" x="4237038" y="3200400"/>
          <p14:tracePt t="17001" x="4237038" y="3170238"/>
          <p14:tracePt t="17018" x="4237038" y="3146425"/>
          <p14:tracePt t="17151" x="4237038" y="3140075"/>
          <p14:tracePt t="17159" x="4237038" y="3124200"/>
          <p14:tracePt t="17168" x="4244975" y="3116263"/>
          <p14:tracePt t="17185" x="4251325" y="3108325"/>
          <p14:tracePt t="17202" x="4251325" y="3101975"/>
          <p14:tracePt t="17250" x="4259263" y="3101975"/>
          <p14:tracePt t="17264" x="4289425" y="3101975"/>
          <p14:tracePt t="17271" x="4313238" y="3146425"/>
          <p14:tracePt t="17285" x="4335463" y="3200400"/>
          <p14:tracePt t="17302" x="4479925" y="3436938"/>
          <p14:tracePt t="17318" x="4556125" y="3505200"/>
          <p14:tracePt t="17335" x="4906963" y="3649663"/>
          <p14:tracePt t="17351" x="5127625" y="3687763"/>
          <p14:tracePt t="17368" x="5295900" y="3703638"/>
          <p14:tracePt t="17385" x="5341938" y="3703638"/>
          <p14:tracePt t="17401" x="5356225" y="3703638"/>
          <p14:tracePt t="17418" x="5356225" y="3687763"/>
          <p14:tracePt t="17436" x="5356225" y="3635375"/>
          <p14:tracePt t="17441" x="5356225" y="3603625"/>
          <p14:tracePt t="17451" x="5349875" y="3581400"/>
          <p14:tracePt t="17468" x="5326063" y="3543300"/>
          <p14:tracePt t="17485" x="5326063" y="3535363"/>
          <p14:tracePt t="17502" x="5273675" y="3535363"/>
          <p14:tracePt t="17518" x="5265738" y="3535363"/>
          <p14:tracePt t="17535" x="5113338" y="3597275"/>
          <p14:tracePt t="17552" x="5006975" y="3725863"/>
          <p14:tracePt t="17568" x="4906963" y="3856038"/>
          <p14:tracePt t="17585" x="4846638" y="3954463"/>
          <p14:tracePt t="17602" x="4830763" y="3992563"/>
          <p14:tracePt t="17618" x="4830763" y="4000500"/>
          <p14:tracePt t="17687" x="4830763" y="3984625"/>
          <p14:tracePt t="17695" x="4830763" y="3962400"/>
          <p14:tracePt t="17702" x="4846638" y="3940175"/>
          <p14:tracePt t="17718" x="4876800" y="3894138"/>
          <p14:tracePt t="17735" x="4922838" y="3840163"/>
          <p14:tracePt t="17751" x="4983163" y="3810000"/>
          <p14:tracePt t="17768" x="5083175" y="3787775"/>
          <p14:tracePt t="17785" x="5203825" y="3771900"/>
          <p14:tracePt t="17801" x="5311775" y="3771900"/>
          <p14:tracePt t="17818" x="5364163" y="3771900"/>
          <p14:tracePt t="17895" x="5364163" y="3794125"/>
          <p14:tracePt t="17903" x="5318125" y="3870325"/>
          <p14:tracePt t="17911" x="5287963" y="3946525"/>
          <p14:tracePt t="17919" x="5257800" y="4016375"/>
          <p14:tracePt t="17936" x="5151438" y="4191000"/>
          <p14:tracePt t="17952" x="5037138" y="4343400"/>
          <p14:tracePt t="17968" x="4960938" y="4427538"/>
          <p14:tracePt t="17985" x="4922838" y="4465638"/>
          <p14:tracePt t="18152" x="4937125" y="4465638"/>
          <p14:tracePt t="18159" x="4953000" y="4465638"/>
          <p14:tracePt t="18168" x="4975225" y="4465638"/>
          <p14:tracePt t="18185" x="5006975" y="4465638"/>
          <p14:tracePt t="18202" x="5075238" y="4465638"/>
          <p14:tracePt t="18219" x="5159375" y="4465638"/>
          <p14:tracePt t="18235" x="5227638" y="4449763"/>
          <p14:tracePt t="18252" x="5249863" y="4449763"/>
          <p14:tracePt t="18269" x="5257800" y="4441825"/>
          <p14:tracePt t="18285" x="5265738" y="4435475"/>
          <p14:tracePt t="18311" x="5265738" y="4427538"/>
          <p14:tracePt t="18327" x="5257800" y="4419600"/>
          <p14:tracePt t="18352" x="5249863" y="4411663"/>
          <p14:tracePt t="18359" x="5227638" y="4403725"/>
          <p14:tracePt t="18369" x="5219700" y="4397375"/>
          <p14:tracePt t="18385" x="5211763" y="4389438"/>
          <p14:tracePt t="18816" x="5203825" y="4381500"/>
          <p14:tracePt t="18823" x="5219700" y="4351338"/>
          <p14:tracePt t="18835" x="5265738" y="4321175"/>
          <p14:tracePt t="18852" x="5349875" y="4259263"/>
          <p14:tracePt t="18871" x="5508625" y="4144963"/>
          <p14:tracePt t="18886" x="5600700" y="4084638"/>
          <p14:tracePt t="18902" x="5630863" y="4060825"/>
          <p14:tracePt t="18919" x="5676900" y="4000500"/>
          <p14:tracePt t="18935" x="5707063" y="3940175"/>
          <p14:tracePt t="18952" x="5715000" y="3878263"/>
          <p14:tracePt t="18969" x="5722938" y="3802063"/>
          <p14:tracePt t="18985" x="5722938" y="3711575"/>
          <p14:tracePt t="19002" x="5722938" y="3597275"/>
          <p14:tracePt t="19019" x="5707063" y="3482975"/>
          <p14:tracePt t="19035" x="5668963" y="3352800"/>
          <p14:tracePt t="19052" x="5638800" y="3284538"/>
          <p14:tracePt t="19071" x="5608638" y="3208338"/>
          <p14:tracePt t="19086" x="5608638" y="3192463"/>
          <p14:tracePt t="19102" x="5608638" y="3178175"/>
          <p14:tracePt t="19119" x="5608638" y="3154363"/>
          <p14:tracePt t="19136" x="5608638" y="3124200"/>
          <p14:tracePt t="19231" x="5592763" y="3124200"/>
          <p14:tracePt t="19247" x="5578475" y="3124200"/>
          <p14:tracePt t="19256" x="5570538" y="3124200"/>
          <p14:tracePt t="19263" x="5562600" y="3116263"/>
          <p14:tracePt t="19274" x="5546725" y="3116263"/>
          <p14:tracePt t="19288" x="5540375" y="3116263"/>
          <p14:tracePt t="19304" x="5532438" y="3116263"/>
          <p14:tracePt t="19327" x="5524500" y="3108325"/>
          <p14:tracePt t="19367" x="5508625" y="3108325"/>
          <p14:tracePt t="19375" x="5502275" y="3108325"/>
          <p14:tracePt t="19386" x="5470525" y="3132138"/>
          <p14:tracePt t="19402" x="5440363" y="3184525"/>
          <p14:tracePt t="19419" x="5432425" y="3292475"/>
          <p14:tracePt t="19435" x="5426075" y="3436938"/>
          <p14:tracePt t="19452" x="5432425" y="3619500"/>
          <p14:tracePt t="19469" x="5516563" y="3787775"/>
          <p14:tracePt t="19474" x="5570538" y="3856038"/>
          <p14:tracePt t="19487" x="5661025" y="3954463"/>
          <p14:tracePt t="19503" x="5745163" y="4000500"/>
          <p14:tracePt t="19519" x="5775325" y="4008438"/>
          <p14:tracePt t="19536" x="5791200" y="4022725"/>
          <p14:tracePt t="19639" x="5807075" y="4046538"/>
          <p14:tracePt t="19647" x="5807075" y="4054475"/>
          <p14:tracePt t="19673" x="5807075" y="4060825"/>
          <p14:tracePt t="19679" x="5807075" y="4076700"/>
          <p14:tracePt t="19688" x="5813425" y="4076700"/>
          <p14:tracePt t="19703" x="5821363" y="4122738"/>
          <p14:tracePt t="19719" x="5845175" y="4168775"/>
          <p14:tracePt t="19736" x="5845175" y="4191000"/>
          <p14:tracePt t="19752" x="5845175" y="4198938"/>
          <p14:tracePt t="20408" x="5859463" y="4198938"/>
          <p14:tracePt t="20415" x="5897563" y="4198938"/>
          <p14:tracePt t="20423" x="5927725" y="4198938"/>
          <p14:tracePt t="20437" x="5959475" y="4198938"/>
          <p14:tracePt t="20453" x="6019800" y="4198938"/>
          <p14:tracePt t="20469" x="6080125" y="4198938"/>
          <p14:tracePt t="20473" x="6088063" y="4198938"/>
          <p14:tracePt t="20486" x="6111875" y="4198938"/>
          <p14:tracePt t="20751" x="6126163" y="4198938"/>
          <p14:tracePt t="20760" x="6156325" y="4198938"/>
          <p14:tracePt t="20769" x="6194425" y="4198938"/>
          <p14:tracePt t="20786" x="6332538" y="4198938"/>
          <p14:tracePt t="20803" x="6438900" y="4168775"/>
          <p14:tracePt t="20819" x="6553200" y="4098925"/>
          <p14:tracePt t="20836" x="6591300" y="4068763"/>
          <p14:tracePt t="20854" x="6613525" y="4000500"/>
          <p14:tracePt t="20870" x="6613525" y="3886200"/>
          <p14:tracePt t="20886" x="6613525" y="3817938"/>
          <p14:tracePt t="20903" x="6613525" y="3535363"/>
          <p14:tracePt t="20920" x="6591300" y="3314700"/>
          <p14:tracePt t="20936" x="6553200" y="3154363"/>
          <p14:tracePt t="20953" x="6530975" y="3048000"/>
          <p14:tracePt t="20970" x="6530975" y="2979738"/>
          <p14:tracePt t="20986" x="6530975" y="2949575"/>
          <p14:tracePt t="21095" x="6530975" y="2955925"/>
          <p14:tracePt t="21103" x="6530975" y="3001963"/>
          <p14:tracePt t="21111" x="6515100" y="3032125"/>
          <p14:tracePt t="21119" x="6492875" y="3070225"/>
          <p14:tracePt t="21136" x="6461125" y="3108325"/>
          <p14:tracePt t="21153" x="6430963" y="3132138"/>
          <p14:tracePt t="21170" x="6416675" y="3140075"/>
          <p14:tracePt t="21280" x="6408738" y="3140075"/>
          <p14:tracePt t="21727" x="6423025" y="3146425"/>
          <p14:tracePt t="21734" x="6545263" y="3306763"/>
          <p14:tracePt t="21743" x="6659563" y="3475038"/>
          <p14:tracePt t="21753" x="6721475" y="3559175"/>
          <p14:tracePt t="21770" x="6773863" y="3679825"/>
          <p14:tracePt t="21787" x="6811963" y="3787775"/>
          <p14:tracePt t="21803" x="6842125" y="3870325"/>
          <p14:tracePt t="21820" x="6865938" y="3932238"/>
          <p14:tracePt t="21837" x="6865938" y="3984625"/>
          <p14:tracePt t="21854" x="6873875" y="4016375"/>
          <p14:tracePt t="21928" x="6873875" y="4030663"/>
          <p14:tracePt t="21935" x="6873875" y="4054475"/>
          <p14:tracePt t="21945" x="6873875" y="4068763"/>
          <p14:tracePt t="21954" x="6873875" y="4076700"/>
          <p14:tracePt t="21970" x="6873875" y="4092575"/>
          <p14:tracePt t="22095" x="6865938" y="4038600"/>
          <p14:tracePt t="22103" x="6835775" y="3954463"/>
          <p14:tracePt t="22113" x="6827838" y="3878263"/>
          <p14:tracePt t="22120" x="6827838" y="3802063"/>
          <p14:tracePt t="22137" x="6781800" y="3589338"/>
          <p14:tracePt t="22153" x="6743700" y="3298825"/>
          <p14:tracePt t="22170" x="6727825" y="3086100"/>
          <p14:tracePt t="22187" x="6721475" y="2917825"/>
          <p14:tracePt t="22203" x="6705600" y="2827338"/>
          <p14:tracePt t="22220" x="6697663" y="2797175"/>
          <p14:tracePt t="22311" x="6689725" y="2797175"/>
          <p14:tracePt t="22319" x="6667500" y="2811463"/>
          <p14:tracePt t="22327" x="6659563" y="2835275"/>
          <p14:tracePt t="22337" x="6637338" y="2857500"/>
          <p14:tracePt t="22353" x="6591300" y="2925763"/>
          <p14:tracePt t="22370" x="6530975" y="2979738"/>
          <p14:tracePt t="22387" x="6492875" y="3017838"/>
          <p14:tracePt t="22403" x="6477000" y="3017838"/>
          <p14:tracePt t="22584" x="6461125" y="3017838"/>
          <p14:tracePt t="22591" x="6454775" y="3017838"/>
          <p14:tracePt t="22604" x="6446838" y="3017838"/>
          <p14:tracePt t="22620" x="6416675" y="3032125"/>
          <p14:tracePt t="22670" x="6423025" y="3048000"/>
          <p14:tracePt t="22679" x="6454775" y="3048000"/>
          <p14:tracePt t="22687" x="6477000" y="3048000"/>
          <p14:tracePt t="22703" x="6537325" y="3040063"/>
          <p14:tracePt t="22720" x="6569075" y="2979738"/>
          <p14:tracePt t="22737" x="6569075" y="2865438"/>
          <p14:tracePt t="22753" x="6553200" y="2773363"/>
          <p14:tracePt t="22770" x="6492875" y="2682875"/>
          <p14:tracePt t="22787" x="6400800" y="2628900"/>
          <p14:tracePt t="22803" x="6332538" y="2620963"/>
          <p14:tracePt t="22820" x="6264275" y="2620963"/>
          <p14:tracePt t="22837" x="6188075" y="2713038"/>
          <p14:tracePt t="22854" x="6096000" y="2895600"/>
          <p14:tracePt t="22870" x="6057900" y="3048000"/>
          <p14:tracePt t="22887" x="6065838" y="3178175"/>
          <p14:tracePt t="22904" x="6080125" y="3192463"/>
          <p14:tracePt t="22920" x="6096000" y="3192463"/>
          <p14:tracePt t="22937" x="6126163" y="3192463"/>
          <p14:tracePt t="22954" x="6156325" y="3132138"/>
          <p14:tracePt t="22970" x="6180138" y="3055938"/>
          <p14:tracePt t="22987" x="6180138" y="3001963"/>
          <p14:tracePt t="23004" x="6180138" y="2994025"/>
          <p14:tracePt t="23020" x="6180138" y="2987675"/>
          <p14:tracePt t="23063" x="6172200" y="2994025"/>
          <p14:tracePt t="23072" x="6172200" y="3017838"/>
          <p14:tracePt t="23079" x="6172200" y="3032125"/>
          <p14:tracePt t="23087" x="6172200" y="3063875"/>
          <p14:tracePt t="23104" x="6194425" y="3078163"/>
          <p14:tracePt t="23120" x="6218238" y="3078163"/>
          <p14:tracePt t="23137" x="6264275" y="3070225"/>
          <p14:tracePt t="23155" x="6302375" y="2994025"/>
          <p14:tracePt t="23170" x="6308725" y="2941638"/>
          <p14:tracePt t="23187" x="6308725" y="2887663"/>
          <p14:tracePt t="23223" x="6308725" y="2879725"/>
          <p14:tracePt t="23239" x="6302375" y="2879725"/>
          <p14:tracePt t="23254" x="6270625" y="2994025"/>
          <p14:tracePt t="23270" x="6256338" y="3184525"/>
          <p14:tracePt t="23287" x="6256338" y="3390900"/>
          <p14:tracePt t="23304" x="6302375" y="3551238"/>
          <p14:tracePt t="23320" x="6378575" y="3641725"/>
          <p14:tracePt t="23337" x="6438900" y="3687763"/>
          <p14:tracePt t="23354" x="6477000" y="3711575"/>
          <p14:tracePt t="23370" x="6484938" y="3741738"/>
          <p14:tracePt t="23387" x="6484938" y="3810000"/>
          <p14:tracePt t="23404" x="6484938" y="3908425"/>
          <p14:tracePt t="23420" x="6484938" y="3992563"/>
          <p14:tracePt t="23437" x="6492875" y="4038600"/>
          <p14:tracePt t="23454" x="6499225" y="4054475"/>
          <p14:tracePt t="23471" x="6515100" y="4068763"/>
          <p14:tracePt t="23519" x="6530975" y="4068763"/>
          <p14:tracePt t="23527" x="6530975" y="4060825"/>
          <p14:tracePt t="23537" x="6537325" y="4054475"/>
          <p14:tracePt t="23554" x="6545263" y="4038600"/>
          <p14:tracePt t="23570" x="6553200" y="4038600"/>
          <p14:tracePt t="23710" x="6553200" y="4030663"/>
          <p14:tracePt t="23718" x="6561138" y="3992563"/>
          <p14:tracePt t="23726" x="6569075" y="3932238"/>
          <p14:tracePt t="23737" x="6569075" y="3886200"/>
          <p14:tracePt t="23753" x="6591300" y="3794125"/>
          <p14:tracePt t="23770" x="6629400" y="3641725"/>
          <p14:tracePt t="23787" x="6675438" y="3467100"/>
          <p14:tracePt t="23803" x="6735763" y="3268663"/>
          <p14:tracePt t="23820" x="6804025" y="3086100"/>
          <p14:tracePt t="23838" x="6888163" y="2903538"/>
          <p14:tracePt t="23854" x="6926263" y="2849563"/>
          <p14:tracePt t="23870" x="6942138" y="2819400"/>
          <p14:tracePt t="23887" x="6950075" y="2803525"/>
          <p14:tracePt t="23904" x="6956425" y="2797175"/>
          <p14:tracePt t="23921" x="6964363" y="2789238"/>
          <p14:tracePt t="23937" x="6980238" y="2781300"/>
          <p14:tracePt t="23954" x="6994525" y="2781300"/>
          <p14:tracePt t="23971" x="7040563" y="2781300"/>
          <p14:tracePt t="23988" x="7070725" y="2781300"/>
          <p14:tracePt t="23990" x="7078663" y="2773363"/>
          <p14:tracePt t="24095" x="7078663" y="2765425"/>
          <p14:tracePt t="24104" x="7070725" y="2759075"/>
          <p14:tracePt t="24111" x="7048500" y="2759075"/>
          <p14:tracePt t="24121" x="7010400" y="2751138"/>
          <p14:tracePt t="24137" x="6880225" y="2751138"/>
          <p14:tracePt t="24154" x="6683375" y="2803525"/>
          <p14:tracePt t="24171" x="6553200" y="2903538"/>
          <p14:tracePt t="24188" x="6499225" y="2979738"/>
          <p14:tracePt t="24204" x="6484938" y="3025775"/>
          <p14:tracePt t="24221" x="6484938" y="3055938"/>
          <p14:tracePt t="24238" x="6545263" y="3094038"/>
          <p14:tracePt t="24254" x="6621463" y="3101975"/>
          <p14:tracePt t="24271" x="6735763" y="3116263"/>
          <p14:tracePt t="24287" x="6858000" y="3048000"/>
          <p14:tracePt t="24305" x="6926263" y="2979738"/>
          <p14:tracePt t="24321" x="6950075" y="2955925"/>
          <p14:tracePt t="24337" x="6950075" y="2949575"/>
          <p14:tracePt t="24371" x="6950075" y="2941638"/>
          <p14:tracePt t="24387" x="6904038" y="2933700"/>
          <p14:tracePt t="24404" x="6858000" y="2941638"/>
          <p14:tracePt t="24421" x="6835775" y="2987675"/>
          <p14:tracePt t="24438" x="6827838" y="3040063"/>
          <p14:tracePt t="24454" x="6873875" y="3070225"/>
          <p14:tracePt t="24471" x="6994525" y="3078163"/>
          <p14:tracePt t="24487" x="7146925" y="3078163"/>
          <p14:tracePt t="24505" x="7192963" y="3055938"/>
          <p14:tracePt t="24521" x="7208838" y="3017838"/>
          <p14:tracePt t="24538" x="7200900" y="2963863"/>
          <p14:tracePt t="24554" x="7132638" y="2925763"/>
          <p14:tracePt t="24571" x="7026275" y="2903538"/>
          <p14:tracePt t="24588" x="6911975" y="2911475"/>
          <p14:tracePt t="24604" x="6873875" y="2949575"/>
          <p14:tracePt t="24621" x="6850063" y="3001963"/>
          <p14:tracePt t="24638" x="6850063" y="3055938"/>
          <p14:tracePt t="24654" x="6858000" y="3070225"/>
          <p14:tracePt t="24671" x="6896100" y="3086100"/>
          <p14:tracePt t="24687" x="6904038" y="3086100"/>
          <p14:tracePt t="25159" x="6911975" y="3086100"/>
          <p14:tracePt t="25167" x="6926263" y="3086100"/>
          <p14:tracePt t="25175" x="6942138" y="3086100"/>
          <p14:tracePt t="25188" x="6972300" y="3094038"/>
          <p14:tracePt t="25204" x="7070725" y="3140075"/>
          <p14:tracePt t="25221" x="7231063" y="3222625"/>
          <p14:tracePt t="25239" x="7521575" y="3390900"/>
          <p14:tracePt t="25255" x="7666038" y="3475038"/>
          <p14:tracePt t="25272" x="7750175" y="3521075"/>
          <p14:tracePt t="25288" x="7780338" y="3543300"/>
          <p14:tracePt t="25304" x="7802563" y="3559175"/>
          <p14:tracePt t="25321" x="7810500" y="3559175"/>
          <p14:tracePt t="25415" x="7818438" y="3573463"/>
          <p14:tracePt t="25423" x="7826375" y="3589338"/>
          <p14:tracePt t="25431" x="7832725" y="3627438"/>
          <p14:tracePt t="25441" x="7840663" y="3665538"/>
          <p14:tracePt t="25455" x="7870825" y="3756025"/>
          <p14:tracePt t="25471" x="7908925" y="3825875"/>
          <p14:tracePt t="25488" x="7932738" y="3878263"/>
          <p14:tracePt t="25504" x="7940675" y="3886200"/>
          <p14:tracePt t="25543" x="7940675" y="3894138"/>
          <p14:tracePt t="25559" x="7940675" y="3902075"/>
          <p14:tracePt t="25571" x="7940675" y="3908425"/>
          <p14:tracePt t="25588" x="7940675" y="3916363"/>
          <p14:tracePt t="25604" x="7940675" y="3932238"/>
          <p14:tracePt t="25823" x="7932738" y="3932238"/>
          <p14:tracePt t="25831" x="7924800" y="3932238"/>
          <p14:tracePt t="25839" x="7902575" y="3932238"/>
          <p14:tracePt t="25854" x="7894638" y="3924300"/>
          <p14:tracePt t="26175" x="7878763" y="3924300"/>
          <p14:tracePt t="26183" x="7856538" y="3924300"/>
          <p14:tracePt t="26191" x="7802563" y="3924300"/>
          <p14:tracePt t="26205" x="7696200" y="3932238"/>
          <p14:tracePt t="26221" x="7399338" y="4030663"/>
          <p14:tracePt t="26238" x="6865938" y="4168775"/>
          <p14:tracePt t="26255" x="5965825" y="4373563"/>
          <p14:tracePt t="26272" x="5356225" y="4479925"/>
          <p14:tracePt t="26288" x="5021263" y="4549775"/>
          <p14:tracePt t="26305" x="4816475" y="4587875"/>
          <p14:tracePt t="26321" x="4724400" y="4587875"/>
          <p14:tracePt t="26338" x="4686300" y="4579938"/>
          <p14:tracePt t="26355" x="4670425" y="4564063"/>
          <p14:tracePt t="26371" x="4656138" y="4533900"/>
          <p14:tracePt t="26388" x="4648200" y="4473575"/>
          <p14:tracePt t="26405" x="4618038" y="4381500"/>
          <p14:tracePt t="26422" x="4572000" y="4213225"/>
          <p14:tracePt t="26438" x="4564063" y="4168775"/>
          <p14:tracePt t="26455" x="4533900" y="4060825"/>
          <p14:tracePt t="26473" x="4511675" y="3992563"/>
          <p14:tracePt t="26488" x="4511675" y="3970338"/>
          <p14:tracePt t="26505" x="4511675" y="3940175"/>
          <p14:tracePt t="26521" x="4518025" y="3894138"/>
          <p14:tracePt t="26538" x="4525963" y="3856038"/>
          <p14:tracePt t="26555" x="4564063" y="3810000"/>
          <p14:tracePt t="26572" x="4632325" y="3779838"/>
          <p14:tracePt t="26588" x="4708525" y="3749675"/>
          <p14:tracePt t="26605" x="4792663" y="3741738"/>
          <p14:tracePt t="26622" x="4945063" y="3711575"/>
          <p14:tracePt t="26638" x="4960938" y="3711575"/>
          <p14:tracePt t="26655" x="4991100" y="3703638"/>
          <p14:tracePt t="26671" x="4999038" y="3695700"/>
          <p14:tracePt t="26704" x="4999038" y="3687763"/>
          <p14:tracePt t="26721" x="4968875" y="3657600"/>
          <p14:tracePt t="26738" x="4922838" y="3635375"/>
          <p14:tracePt t="26755" x="4830763" y="3619500"/>
          <p14:tracePt t="26772" x="4724400" y="3589338"/>
          <p14:tracePt t="26788" x="4610100" y="3589338"/>
          <p14:tracePt t="26805" x="4495800" y="3589338"/>
          <p14:tracePt t="26822" x="4365625" y="3649663"/>
          <p14:tracePt t="26838" x="4327525" y="3673475"/>
          <p14:tracePt t="26855" x="4213225" y="3771900"/>
          <p14:tracePt t="26872" x="4152900" y="3863975"/>
          <p14:tracePt t="26888" x="4084638" y="3962400"/>
          <p14:tracePt t="26905" x="4022725" y="4076700"/>
          <p14:tracePt t="26922" x="3946525" y="4206875"/>
          <p14:tracePt t="26938" x="3908425" y="4313238"/>
          <p14:tracePt t="26955" x="3870325" y="4419600"/>
          <p14:tracePt t="26973" x="3870325" y="4541838"/>
          <p14:tracePt t="26976" x="3870325" y="4610100"/>
          <p14:tracePt t="26988" x="3870325" y="4694238"/>
          <p14:tracePt t="27005" x="3894138" y="4868863"/>
          <p14:tracePt t="27022" x="4008438" y="5211763"/>
          <p14:tracePt t="27038" x="4106863" y="5402263"/>
          <p14:tracePt t="27055" x="4213225" y="5562600"/>
          <p14:tracePt t="27072" x="4365625" y="5668963"/>
          <p14:tracePt t="27088" x="4564063" y="5707063"/>
          <p14:tracePt t="27105" x="4800600" y="5707063"/>
          <p14:tracePt t="27122" x="5105400" y="5630863"/>
          <p14:tracePt t="27138" x="5287963" y="5524500"/>
          <p14:tracePt t="27155" x="5356225" y="5464175"/>
          <p14:tracePt t="27172" x="5364163" y="5426075"/>
          <p14:tracePt t="27188" x="5364163" y="5410200"/>
          <p14:tracePt t="27351" x="5364163" y="5402263"/>
          <p14:tracePt t="27367" x="5349875" y="5402263"/>
          <p14:tracePt t="27375" x="5326063" y="5402263"/>
          <p14:tracePt t="27383" x="5303838" y="5402263"/>
          <p14:tracePt t="27391" x="5280025" y="5402263"/>
          <p14:tracePt t="27405" x="5227638" y="5387975"/>
          <p14:tracePt t="27422" x="5037138" y="5287963"/>
          <p14:tracePt t="27438" x="4930775" y="5143500"/>
          <p14:tracePt t="27455" x="4846638" y="4953000"/>
          <p14:tracePt t="27473" x="4762500" y="4694238"/>
          <p14:tracePt t="27488" x="4754563" y="4473575"/>
          <p14:tracePt t="27505" x="4754563" y="4289425"/>
          <p14:tracePt t="27522" x="4792663" y="4144963"/>
          <p14:tracePt t="27539" x="4830763" y="4046538"/>
          <p14:tracePt t="27555" x="4854575" y="3984625"/>
          <p14:tracePt t="27572" x="4876800" y="3962400"/>
          <p14:tracePt t="27605" x="4876800" y="3954463"/>
          <p14:tracePt t="27632" x="4876800" y="3946525"/>
          <p14:tracePt t="27639" x="4876800" y="3940175"/>
          <p14:tracePt t="27655" x="4884738" y="3932238"/>
          <p14:tracePt t="27672" x="4884738" y="3908425"/>
          <p14:tracePt t="27688" x="4884738" y="3886200"/>
          <p14:tracePt t="27705" x="4884738" y="3863975"/>
          <p14:tracePt t="27722" x="4892675" y="3856038"/>
          <p14:tracePt t="27739" x="4899025" y="3840163"/>
          <p14:tracePt t="27772" x="4899025" y="3832225"/>
          <p14:tracePt t="27815" x="4906963" y="3832225"/>
          <p14:tracePt t="27823" x="4930775" y="3832225"/>
          <p14:tracePt t="27831" x="4953000" y="3832225"/>
          <p14:tracePt t="27839" x="4968875" y="3848100"/>
          <p14:tracePt t="27855" x="5013325" y="3848100"/>
          <p14:tracePt t="27872" x="5067300" y="3848100"/>
          <p14:tracePt t="27889" x="5089525" y="3848100"/>
          <p14:tracePt t="27905" x="5097463" y="3848100"/>
          <p14:tracePt t="27951" x="5105400" y="3856038"/>
          <p14:tracePt t="27968" x="5097463" y="3886200"/>
          <p14:tracePt t="27975" x="5089525" y="3946525"/>
          <p14:tracePt t="27989" x="5083175" y="4016375"/>
          <p14:tracePt t="28006" x="4983163" y="4335463"/>
          <p14:tracePt t="28022" x="4914900" y="4564063"/>
          <p14:tracePt t="28039" x="4884738" y="4694238"/>
          <p14:tracePt t="28055" x="4884738" y="4716463"/>
          <p14:tracePt t="28127" x="4884738" y="4732338"/>
          <p14:tracePt t="28135" x="4884738" y="4740275"/>
          <p14:tracePt t="28143" x="4884738" y="4754563"/>
          <p14:tracePt t="28155" x="4892675" y="4778375"/>
          <p14:tracePt t="28173" x="4960938" y="4854575"/>
          <p14:tracePt t="28189" x="5021263" y="4914900"/>
          <p14:tracePt t="28206" x="5105400" y="4999038"/>
          <p14:tracePt t="28222" x="5121275" y="5013325"/>
          <p14:tracePt t="28239" x="5127625" y="5037138"/>
          <p14:tracePt t="28256" x="5127625" y="5059363"/>
          <p14:tracePt t="28272" x="5097463" y="5097463"/>
          <p14:tracePt t="28289" x="5037138" y="5113338"/>
          <p14:tracePt t="28306" x="5013325" y="5113338"/>
          <p14:tracePt t="28367" x="5006975" y="5121275"/>
          <p14:tracePt t="28377" x="5006975" y="5135563"/>
          <p14:tracePt t="28383" x="5006975" y="5165725"/>
          <p14:tracePt t="28391" x="5006975" y="5197475"/>
          <p14:tracePt t="28406" x="5013325" y="5280025"/>
          <p14:tracePt t="28422" x="5037138" y="5349875"/>
          <p14:tracePt t="28439" x="5059363" y="5402263"/>
          <p14:tracePt t="28495" x="5045075" y="5410200"/>
          <p14:tracePt t="28504" x="5037138" y="5410200"/>
          <p14:tracePt t="28511" x="5013325" y="5410200"/>
          <p14:tracePt t="28522" x="4991100" y="5410200"/>
          <p14:tracePt t="28539" x="4968875" y="5410200"/>
          <p14:tracePt t="28556" x="4960938" y="5410200"/>
          <p14:tracePt t="28599" x="4960938" y="5418138"/>
          <p14:tracePt t="28615" x="4968875" y="5432425"/>
          <p14:tracePt t="28624" x="4968875" y="5440363"/>
          <p14:tracePt t="28639" x="5006975" y="5448300"/>
          <p14:tracePt t="28656" x="5051425" y="5448300"/>
          <p14:tracePt t="28672" x="5075238" y="5448300"/>
          <p14:tracePt t="28689" x="5097463" y="5448300"/>
          <p14:tracePt t="28705" x="5135563" y="5410200"/>
          <p14:tracePt t="28722" x="5151438" y="5349875"/>
          <p14:tracePt t="28738" x="5165725" y="5318125"/>
          <p14:tracePt t="28755" x="5173663" y="5280025"/>
          <p14:tracePt t="28772" x="5181600" y="5273675"/>
          <p14:tracePt t="28789" x="5189538" y="5265738"/>
          <p14:tracePt t="28847" x="5189538" y="5257800"/>
          <p14:tracePt t="28855" x="5203825" y="5257800"/>
          <p14:tracePt t="28863" x="5227638" y="5257800"/>
          <p14:tracePt t="28872" x="5257800" y="5249863"/>
          <p14:tracePt t="28889" x="5334000" y="5235575"/>
          <p14:tracePt t="28906" x="5440363" y="5219700"/>
          <p14:tracePt t="28922" x="5502275" y="5211763"/>
          <p14:tracePt t="28939" x="5532438" y="5211763"/>
          <p14:tracePt t="29015" x="5532438" y="5203825"/>
          <p14:tracePt t="29023" x="5540375" y="5197475"/>
          <p14:tracePt t="29047" x="5540375" y="5189538"/>
          <p14:tracePt t="29055" x="5540375" y="5181600"/>
          <p14:tracePt t="29063" x="5540375" y="5173663"/>
          <p14:tracePt t="29072" x="5546725" y="5159375"/>
          <p14:tracePt t="29089" x="5570538" y="5113338"/>
          <p14:tracePt t="29106" x="5616575" y="5021263"/>
          <p14:tracePt t="29122" x="5676900" y="4914900"/>
          <p14:tracePt t="29139" x="5737225" y="4762500"/>
          <p14:tracePt t="29156" x="5768975" y="4625975"/>
          <p14:tracePt t="29172" x="5799138" y="4479925"/>
          <p14:tracePt t="29189" x="5813425" y="4359275"/>
          <p14:tracePt t="29207" x="5829300" y="4221163"/>
          <p14:tracePt t="29222" x="5829300" y="4191000"/>
          <p14:tracePt t="29239" x="5829300" y="4175125"/>
          <p14:tracePt t="29319" x="5837238" y="4175125"/>
          <p14:tracePt t="29335" x="5845175" y="4168775"/>
          <p14:tracePt t="29343" x="5845175" y="4152900"/>
          <p14:tracePt t="29356" x="5851525" y="4137025"/>
          <p14:tracePt t="29373" x="5867400" y="4114800"/>
          <p14:tracePt t="29391" x="5867400" y="4092575"/>
          <p14:tracePt t="29407" x="5867400" y="4076700"/>
          <p14:tracePt t="29423" x="5867400" y="4068763"/>
          <p14:tracePt t="29439" x="5867400" y="4060825"/>
          <p14:tracePt t="29456" x="5859463" y="4060825"/>
          <p14:tracePt t="29489" x="5845175" y="4060825"/>
          <p14:tracePt t="29506" x="5821363" y="4130675"/>
          <p14:tracePt t="29523" x="5813425" y="4175125"/>
          <p14:tracePt t="29539" x="5813425" y="4237038"/>
          <p14:tracePt t="29556" x="5813425" y="4297363"/>
          <p14:tracePt t="29573" x="5867400" y="4359275"/>
          <p14:tracePt t="29591" x="5927725" y="4435475"/>
          <p14:tracePt t="29606" x="5943600" y="4473575"/>
          <p14:tracePt t="29623" x="5973763" y="4572000"/>
          <p14:tracePt t="29639" x="5973763" y="4678363"/>
          <p14:tracePt t="29656" x="5935663" y="4830763"/>
          <p14:tracePt t="29672" x="5897563" y="5006975"/>
          <p14:tracePt t="29689" x="5837238" y="5203825"/>
          <p14:tracePt t="29705" x="5807075" y="5349875"/>
          <p14:tracePt t="29722" x="5791200" y="5410200"/>
          <p14:tracePt t="29791" x="5799138" y="5410200"/>
          <p14:tracePt t="29798" x="5821363" y="5410200"/>
          <p14:tracePt t="29806" x="5829300" y="5394325"/>
          <p14:tracePt t="29822" x="5859463" y="5341938"/>
          <p14:tracePt t="29840" x="5875338" y="5311775"/>
          <p14:tracePt t="29856" x="5875338" y="5295900"/>
          <p14:tracePt t="29872" x="5875338" y="5265738"/>
          <p14:tracePt t="29889" x="5875338" y="5249863"/>
          <p14:tracePt t="29906" x="5875338" y="5235575"/>
          <p14:tracePt t="29922" x="5883275" y="5203825"/>
          <p14:tracePt t="29940" x="5897563" y="5181600"/>
          <p14:tracePt t="29956" x="5897563" y="5143500"/>
          <p14:tracePt t="29973" x="5913438" y="5113338"/>
          <p14:tracePt t="29976" x="5913438" y="5105400"/>
          <p14:tracePt t="29989" x="5921375" y="5105400"/>
          <p14:tracePt t="30175" x="5921375" y="5121275"/>
          <p14:tracePt t="30183" x="5921375" y="5127625"/>
          <p14:tracePt t="30199" x="5921375" y="5135563"/>
          <p14:tracePt t="30239" x="5927725" y="5143500"/>
          <p14:tracePt t="30247" x="5935663" y="5143500"/>
          <p14:tracePt t="30263" x="5943600" y="5143500"/>
          <p14:tracePt t="30273" x="5959475" y="5143500"/>
          <p14:tracePt t="30290" x="6035675" y="5143500"/>
          <p14:tracePt t="30306" x="6149975" y="5097463"/>
          <p14:tracePt t="30323" x="6286500" y="4999038"/>
          <p14:tracePt t="30340" x="6454775" y="4860925"/>
          <p14:tracePt t="30357" x="6553200" y="4732338"/>
          <p14:tracePt t="30373" x="6621463" y="4587875"/>
          <p14:tracePt t="30390" x="6667500" y="4411663"/>
          <p14:tracePt t="30406" x="6697663" y="4343400"/>
          <p14:tracePt t="30423" x="6727825" y="4191000"/>
          <p14:tracePt t="30440" x="6735763" y="4137025"/>
          <p14:tracePt t="30456" x="6751638" y="4106863"/>
          <p14:tracePt t="30474" x="6765925" y="4092575"/>
          <p14:tracePt t="30490" x="6765925" y="4084638"/>
          <p14:tracePt t="30506" x="6773863" y="4076700"/>
          <p14:tracePt t="30528" x="6781800" y="4068763"/>
          <p14:tracePt t="30543" x="6797675" y="4060825"/>
          <p14:tracePt t="30559" x="6811963" y="4054475"/>
          <p14:tracePt t="30573" x="6827838" y="4054475"/>
          <p14:tracePt t="30590" x="6858000" y="4046538"/>
          <p14:tracePt t="30606" x="6880225" y="4030663"/>
          <p14:tracePt t="30623" x="6888163" y="4022725"/>
          <p14:tracePt t="30640" x="6911975" y="3984625"/>
          <p14:tracePt t="30656" x="6911975" y="3962400"/>
          <p14:tracePt t="30674" x="6911975" y="3924300"/>
          <p14:tracePt t="30690" x="6888163" y="3878263"/>
          <p14:tracePt t="30706" x="6835775" y="3848100"/>
          <p14:tracePt t="30723" x="6773863" y="3825875"/>
          <p14:tracePt t="30740" x="6721475" y="3817938"/>
          <p14:tracePt t="30756" x="6675438" y="3817938"/>
          <p14:tracePt t="30773" x="6569075" y="3848100"/>
          <p14:tracePt t="30791" x="6499225" y="3908425"/>
          <p14:tracePt t="30806" x="6461125" y="4008438"/>
          <p14:tracePt t="30823" x="6454775" y="4092575"/>
          <p14:tracePt t="30840" x="6454775" y="4191000"/>
          <p14:tracePt t="30856" x="6484938" y="4305300"/>
          <p14:tracePt t="30873" x="6561138" y="4359275"/>
          <p14:tracePt t="30890" x="6651625" y="4411663"/>
          <p14:tracePt t="30906" x="6781800" y="4427538"/>
          <p14:tracePt t="30923" x="6934200" y="4427538"/>
          <p14:tracePt t="30940" x="7018338" y="4365625"/>
          <p14:tracePt t="30956" x="7070725" y="4313238"/>
          <p14:tracePt t="30973" x="7094538" y="4244975"/>
          <p14:tracePt t="30991" x="7094538" y="4092575"/>
          <p14:tracePt t="31006" x="7048500" y="3992563"/>
          <p14:tracePt t="31023" x="6964363" y="3908425"/>
          <p14:tracePt t="31040" x="6904038" y="3870325"/>
          <p14:tracePt t="31057" x="6873875" y="3870325"/>
          <p14:tracePt t="31090" x="6865938" y="3870325"/>
          <p14:tracePt t="31107" x="6850063" y="3886200"/>
          <p14:tracePt t="31123" x="6842125" y="3932238"/>
          <p14:tracePt t="31140" x="6842125" y="4016375"/>
          <p14:tracePt t="31157" x="6842125" y="4054475"/>
          <p14:tracePt t="31174" x="6850063" y="4076700"/>
          <p14:tracePt t="31190" x="6880225" y="4076700"/>
          <p14:tracePt t="31207" x="6888163" y="4084638"/>
          <p14:tracePt t="31271" x="6896100" y="4084638"/>
          <p14:tracePt t="31288" x="6888163" y="4076700"/>
          <p14:tracePt t="31295" x="6858000" y="4068763"/>
          <p14:tracePt t="31307" x="6827838" y="4054475"/>
          <p14:tracePt t="31323" x="6765925" y="4038600"/>
          <p14:tracePt t="31340" x="6751638" y="4038600"/>
          <p14:tracePt t="31607" x="6751638" y="4046538"/>
          <p14:tracePt t="31616" x="6751638" y="4098925"/>
          <p14:tracePt t="31623" x="6751638" y="4168775"/>
          <p14:tracePt t="31640" x="6765925" y="4283075"/>
          <p14:tracePt t="31657" x="6804025" y="4397375"/>
          <p14:tracePt t="31673" x="6819900" y="4427538"/>
          <p14:tracePt t="31690" x="6827838" y="4441825"/>
          <p14:tracePt t="31735" x="6835775" y="4449763"/>
          <p14:tracePt t="31743" x="6835775" y="4473575"/>
          <p14:tracePt t="31759" x="6835775" y="4479925"/>
          <p14:tracePt t="31774" x="6835775" y="4503738"/>
          <p14:tracePt t="31790" x="6842125" y="4525963"/>
          <p14:tracePt t="31807" x="6850063" y="4579938"/>
          <p14:tracePt t="31824" x="6850063" y="4656138"/>
          <p14:tracePt t="31840" x="6873875" y="4754563"/>
          <p14:tracePt t="31857" x="6888163" y="4860925"/>
          <p14:tracePt t="31874" x="6918325" y="4930775"/>
          <p14:tracePt t="31890" x="6926263" y="4960938"/>
          <p14:tracePt t="31907" x="6926263" y="4983163"/>
          <p14:tracePt t="31924" x="6926263" y="5013325"/>
          <p14:tracePt t="31940" x="6942138" y="5083175"/>
          <p14:tracePt t="31957" x="6950075" y="5135563"/>
          <p14:tracePt t="31974" x="6950075" y="5159375"/>
          <p14:tracePt t="32087" x="6950075" y="5143500"/>
          <p14:tracePt t="32095" x="6942138" y="5135563"/>
          <p14:tracePt t="32107" x="6942138" y="5121275"/>
          <p14:tracePt t="32124" x="6934200" y="5105400"/>
          <p14:tracePt t="32140" x="6918325" y="5089525"/>
          <p14:tracePt t="32247" x="6918325" y="5097463"/>
          <p14:tracePt t="32255" x="6918325" y="5121275"/>
          <p14:tracePt t="32264" x="6918325" y="5127625"/>
          <p14:tracePt t="32274" x="6918325" y="5151438"/>
          <p14:tracePt t="32290" x="6918325" y="5173663"/>
        </p14:tracePtLst>
      </p14:laserTraceLst>
    </p:ext>
  </p:extLs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4937124"/>
              </p:ext>
            </p:extLst>
          </p:nvPr>
        </p:nvGraphicFramePr>
        <p:xfrm>
          <a:off x="3361295" y="2967972"/>
          <a:ext cx="56261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5626080" imgH="507960" progId="Equation.DSMT4">
                  <p:embed/>
                </p:oleObj>
              </mc:Choice>
              <mc:Fallback>
                <p:oleObj name="Equation" r:id="rId4" imgW="5626080" imgH="507960" progId="Equation.DSMT4">
                  <p:embed/>
                  <p:pic>
                    <p:nvPicPr>
                      <p:cNvPr id="12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61295" y="2967972"/>
                        <a:ext cx="56261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4845261" y="3960820"/>
            <a:ext cx="189380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800" dirty="0"/>
              <a:t> Find  </a:t>
            </a:r>
            <a:endParaRPr lang="en-US" sz="2800" dirty="0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22685660"/>
              </p:ext>
            </p:extLst>
          </p:nvPr>
        </p:nvGraphicFramePr>
        <p:xfrm>
          <a:off x="5984355" y="3966564"/>
          <a:ext cx="16891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688760" imgH="457200" progId="Equation.DSMT4">
                  <p:embed/>
                </p:oleObj>
              </mc:Choice>
              <mc:Fallback>
                <p:oleObj name="Equation" r:id="rId6" imgW="1688760" imgH="457200" progId="Equation.DSMT4">
                  <p:embed/>
                  <p:pic>
                    <p:nvPicPr>
                      <p:cNvPr id="13" name="Object 12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984355" y="3966564"/>
                        <a:ext cx="1689100" cy="457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2129069" y="1917864"/>
            <a:ext cx="872358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3597275" algn="l"/>
              </a:tabLst>
              <a:defRPr/>
            </a:pPr>
            <a:r>
              <a:rPr lang="en-US" altLang="en-US" sz="2800" dirty="0"/>
              <a:t>Given the function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4492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6648"/>
    </mc:Choice>
    <mc:Fallback xmlns="">
      <p:transition advTm="466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27255" x="6911975" y="5189538"/>
          <p14:tracePt t="27264" x="6683375" y="5265738"/>
          <p14:tracePt t="27272" x="6256338" y="5356225"/>
          <p14:tracePt t="27283" x="5753100" y="5410200"/>
          <p14:tracePt t="27299" x="4640263" y="5380038"/>
          <p14:tracePt t="27316" x="3451225" y="5083175"/>
          <p14:tracePt t="27333" x="2498725" y="4770438"/>
          <p14:tracePt t="27350" x="1981200" y="4556125"/>
          <p14:tracePt t="27366" x="1798638" y="4373563"/>
          <p14:tracePt t="27383" x="1798638" y="4275138"/>
          <p14:tracePt t="27399" x="1851025" y="4084638"/>
          <p14:tracePt t="27416" x="1951038" y="3863975"/>
          <p14:tracePt t="27433" x="2117725" y="3611563"/>
          <p14:tracePt t="27449" x="2362200" y="3276600"/>
          <p14:tracePt t="27466" x="2590800" y="2963863"/>
          <p14:tracePt t="27483" x="2759075" y="2682875"/>
          <p14:tracePt t="27499" x="2811463" y="2536825"/>
          <p14:tracePt t="27516" x="2819400" y="2514600"/>
          <p14:tracePt t="27639" x="2797175" y="2682875"/>
          <p14:tracePt t="27647" x="2727325" y="3009900"/>
          <p14:tracePt t="27655" x="2651125" y="3352800"/>
          <p14:tracePt t="27666" x="2636838" y="3687763"/>
          <p14:tracePt t="27684" x="2917825" y="4046538"/>
          <p14:tracePt t="27700" x="3254375" y="4206875"/>
          <p14:tracePt t="27716" x="3559175" y="4244975"/>
          <p14:tracePt t="27733" x="3817938" y="4244975"/>
          <p14:tracePt t="27750" x="4183063" y="4084638"/>
          <p14:tracePt t="27766" x="4251325" y="4022725"/>
          <p14:tracePt t="27783" x="4327525" y="3886200"/>
          <p14:tracePt t="27800" x="4365625" y="3802063"/>
          <p14:tracePt t="27816" x="4373563" y="3779838"/>
          <p14:tracePt t="27833" x="4381500" y="3763963"/>
          <p14:tracePt t="27850" x="4389438" y="3756025"/>
          <p14:tracePt t="27895" x="4397375" y="3756025"/>
          <p14:tracePt t="27904" x="4403725" y="3756025"/>
          <p14:tracePt t="27919" x="4411663" y="3756025"/>
          <p14:tracePt t="27933" x="4419600" y="3756025"/>
          <p14:tracePt t="27951" x="4441825" y="3733800"/>
          <p14:tracePt t="27966" x="4457700" y="3711575"/>
          <p14:tracePt t="27983" x="4487863" y="3657600"/>
          <p14:tracePt t="28000" x="4495800" y="3627438"/>
          <p14:tracePt t="28016" x="4511675" y="3597275"/>
          <p14:tracePt t="28033" x="4525963" y="3581400"/>
          <p14:tracePt t="28050" x="4533900" y="3565525"/>
          <p14:tracePt t="28083" x="4541838" y="3559175"/>
          <p14:tracePt t="28100" x="4549775" y="3535363"/>
          <p14:tracePt t="28116" x="4564063" y="3513138"/>
          <p14:tracePt t="28133" x="4572000" y="3489325"/>
          <p14:tracePt t="28151" x="4602163" y="3467100"/>
          <p14:tracePt t="28166" x="4618038" y="3444875"/>
          <p14:tracePt t="28184" x="4625975" y="3436938"/>
          <p14:tracePt t="28200" x="4640263" y="3413125"/>
          <p14:tracePt t="28233" x="4648200" y="3406775"/>
          <p14:tracePt t="28250" x="4656138" y="3406775"/>
          <p14:tracePt t="28327" x="4656138" y="3398838"/>
          <p14:tracePt t="28337" x="4664075" y="3390900"/>
          <p14:tracePt t="28350" x="4678363" y="3375025"/>
          <p14:tracePt t="28366" x="4686300" y="3368675"/>
          <p14:tracePt t="28383" x="4708525" y="3368675"/>
          <p14:tracePt t="28400" x="4716463" y="3368675"/>
          <p14:tracePt t="28416" x="4724400" y="3368675"/>
          <p14:tracePt t="28433" x="4754563" y="3368675"/>
          <p14:tracePt t="28450" x="4770438" y="3368675"/>
          <p14:tracePt t="28466" x="4778375" y="3368675"/>
          <p14:tracePt t="28751" x="4770438" y="3368675"/>
          <p14:tracePt t="28762" x="4702175" y="3352800"/>
          <p14:tracePt t="28774" x="4579938" y="3306763"/>
          <p14:tracePt t="28783" x="4503738" y="3292475"/>
          <p14:tracePt t="28799" x="4473575" y="3284538"/>
          <p14:tracePt t="28816" x="4465638" y="3284538"/>
          <p14:tracePt t="28833" x="4533900" y="3421063"/>
          <p14:tracePt t="28849" x="4656138" y="3573463"/>
          <p14:tracePt t="28866" x="4716463" y="3619500"/>
          <p14:tracePt t="28883" x="4724400" y="3635375"/>
          <p14:tracePt t="29583" x="4746625" y="3619500"/>
          <p14:tracePt t="29591" x="4754563" y="3581400"/>
          <p14:tracePt t="29601" x="4754563" y="3559175"/>
          <p14:tracePt t="29617" x="4778375" y="3535363"/>
          <p14:tracePt t="29633" x="4784725" y="3497263"/>
          <p14:tracePt t="29650" x="4800600" y="3467100"/>
          <p14:tracePt t="29667" x="4822825" y="3436938"/>
          <p14:tracePt t="29684" x="4838700" y="3421063"/>
          <p14:tracePt t="29700" x="4854575" y="3398838"/>
          <p14:tracePt t="29718" x="4868863" y="3390900"/>
          <p14:tracePt t="29734" x="4906963" y="3390900"/>
          <p14:tracePt t="29750" x="4930775" y="3382963"/>
          <p14:tracePt t="29767" x="4937125" y="3382963"/>
          <p14:tracePt t="30055" x="4930775" y="3382963"/>
          <p14:tracePt t="30065" x="4922838" y="3382963"/>
          <p14:tracePt t="30112" x="4914900" y="3382963"/>
          <p14:tracePt t="30143" x="4899025" y="3382963"/>
          <p14:tracePt t="30167" x="4884738" y="3390900"/>
          <p14:tracePt t="30177" x="4876800" y="3390900"/>
          <p14:tracePt t="30188" x="4876800" y="3398838"/>
          <p14:tracePt t="30200" x="4854575" y="3406775"/>
          <p14:tracePt t="30217" x="4838700" y="3413125"/>
          <p14:tracePt t="30233" x="4822825" y="3421063"/>
          <p14:tracePt t="31639" x="4822825" y="3429000"/>
          <p14:tracePt t="31649" x="4830763" y="3436938"/>
          <p14:tracePt t="31659" x="4854575" y="3436938"/>
          <p14:tracePt t="31667" x="4884738" y="3444875"/>
          <p14:tracePt t="31684" x="4953000" y="3467100"/>
          <p14:tracePt t="31701" x="5067300" y="3467100"/>
          <p14:tracePt t="31718" x="5203825" y="3467100"/>
          <p14:tracePt t="31734" x="5280025" y="3451225"/>
          <p14:tracePt t="31751" x="5341938" y="3429000"/>
          <p14:tracePt t="31767" x="5402263" y="3413125"/>
          <p14:tracePt t="31784" x="5486400" y="3382963"/>
          <p14:tracePt t="31801" x="5578475" y="3382963"/>
          <p14:tracePt t="31817" x="5684838" y="3382963"/>
          <p14:tracePt t="31834" x="5775325" y="3382963"/>
          <p14:tracePt t="31851" x="5837238" y="3382963"/>
          <p14:tracePt t="31867" x="5851525" y="3368675"/>
          <p14:tracePt t="32103" x="5859463" y="3368675"/>
          <p14:tracePt t="32113" x="5859463" y="3382963"/>
          <p14:tracePt t="32127" x="5859463" y="3390900"/>
          <p14:tracePt t="32167" x="5851525" y="3390900"/>
          <p14:tracePt t="32207" x="5845175" y="3390900"/>
          <p14:tracePt t="32219" x="5837238" y="3390900"/>
          <p14:tracePt t="32238" x="5829300" y="3390900"/>
          <p14:tracePt t="32296" x="5821363" y="3390900"/>
          <p14:tracePt t="32306" x="5813425" y="3390900"/>
          <p14:tracePt t="32320" x="5807075" y="3390900"/>
          <p14:tracePt t="32335" x="5791200" y="3382963"/>
          <p14:tracePt t="32359" x="5783263" y="3382963"/>
          <p14:tracePt t="34471" x="5791200" y="3382963"/>
          <p14:tracePt t="34482" x="5807075" y="3382963"/>
          <p14:tracePt t="34492" x="5813425" y="3382963"/>
          <p14:tracePt t="34502" x="5859463" y="3382963"/>
          <p14:tracePt t="34519" x="5951538" y="3382963"/>
          <p14:tracePt t="34535" x="6027738" y="3382963"/>
          <p14:tracePt t="34552" x="6103938" y="3375025"/>
          <p14:tracePt t="34569" x="6142038" y="3368675"/>
          <p14:tracePt t="34585" x="6164263" y="3360738"/>
          <p14:tracePt t="34602" x="6172200" y="3352800"/>
          <p14:tracePt t="34618" x="6194425" y="3352800"/>
          <p14:tracePt t="34635" x="6248400" y="3352800"/>
          <p14:tracePt t="34652" x="6354763" y="3352800"/>
          <p14:tracePt t="34668" x="6477000" y="3352800"/>
          <p14:tracePt t="34686" x="6599238" y="3352800"/>
          <p14:tracePt t="34702" x="6613525" y="3352800"/>
          <p14:tracePt t="34718" x="6629400" y="3352800"/>
          <p14:tracePt t="35775" x="6637338" y="3352800"/>
          <p14:tracePt t="35785" x="6651625" y="3352800"/>
          <p14:tracePt t="35793" x="6689725" y="3352800"/>
          <p14:tracePt t="35803" x="6735763" y="3352800"/>
          <p14:tracePt t="35819" x="6797675" y="3352800"/>
          <p14:tracePt t="35835" x="6858000" y="3336925"/>
          <p14:tracePt t="35852" x="6888163" y="3330575"/>
          <p14:tracePt t="35869" x="6904038" y="3322638"/>
          <p14:tracePt t="35919" x="6911975" y="3322638"/>
          <p14:tracePt t="35929" x="6918325" y="3322638"/>
          <p14:tracePt t="35939" x="6926263" y="3322638"/>
          <p14:tracePt t="35952" x="6934200" y="3322638"/>
          <p14:tracePt t="35969" x="6950075" y="3322638"/>
          <p14:tracePt t="35986" x="6956425" y="3322638"/>
          <p14:tracePt t="36003" x="6980238" y="3322638"/>
          <p14:tracePt t="36019" x="6994525" y="3322638"/>
          <p14:tracePt t="36036" x="7010400" y="3314700"/>
          <p14:tracePt t="36071" x="7018338" y="3314700"/>
          <p14:tracePt t="36086" x="7032625" y="3314700"/>
          <p14:tracePt t="36102" x="7048500" y="3314700"/>
          <p14:tracePt t="36119" x="7064375" y="3322638"/>
          <p14:tracePt t="36487" x="7070725" y="3322638"/>
          <p14:tracePt t="36497" x="7102475" y="3336925"/>
          <p14:tracePt t="36507" x="7132638" y="3344863"/>
          <p14:tracePt t="36519" x="7223125" y="3368675"/>
          <p14:tracePt t="36536" x="7407275" y="3382963"/>
          <p14:tracePt t="36552" x="7535863" y="3390900"/>
          <p14:tracePt t="36569" x="7750175" y="3390900"/>
          <p14:tracePt t="36586" x="7940675" y="3390900"/>
          <p14:tracePt t="36602" x="8093075" y="3390900"/>
          <p14:tracePt t="36619" x="8137525" y="3390900"/>
          <p14:tracePt t="36636" x="8145463" y="3390900"/>
          <p14:tracePt t="36783" x="8153400" y="3390900"/>
          <p14:tracePt t="36799" x="8161338" y="3390900"/>
          <p14:tracePt t="36809" x="8169275" y="3390900"/>
          <p14:tracePt t="36953" x="8161338" y="3390900"/>
          <p14:tracePt t="36967" x="8153400" y="3390900"/>
          <p14:tracePt t="36977" x="8145463" y="3390900"/>
          <p14:tracePt t="36987" x="8137525" y="3390900"/>
          <p14:tracePt t="37023" x="8131175" y="3390900"/>
          <p14:tracePt t="37033" x="8123238" y="3382963"/>
          <p14:tracePt t="37071" x="8115300" y="3382963"/>
          <p14:tracePt t="37151" x="8107363" y="3382963"/>
          <p14:tracePt t="38247" x="8123238" y="3382963"/>
          <p14:tracePt t="38257" x="8145463" y="3382963"/>
          <p14:tracePt t="38271" x="8175625" y="3382963"/>
          <p14:tracePt t="38287" x="8289925" y="3382963"/>
          <p14:tracePt t="38304" x="8343900" y="3375025"/>
          <p14:tracePt t="38320" x="8420100" y="3336925"/>
          <p14:tracePt t="38337" x="8474075" y="3298825"/>
          <p14:tracePt t="38354" x="8504238" y="3260725"/>
          <p14:tracePt t="38371" x="8542338" y="3192463"/>
          <p14:tracePt t="38387" x="8572500" y="3124200"/>
          <p14:tracePt t="38404" x="8626475" y="3040063"/>
          <p14:tracePt t="38421" x="8656638" y="2987675"/>
          <p14:tracePt t="38437" x="8678863" y="2925763"/>
          <p14:tracePt t="38440" x="8686800" y="2903538"/>
          <p14:tracePt t="38454" x="8716963" y="2857500"/>
          <p14:tracePt t="38470" x="8724900" y="2835275"/>
          <p14:tracePt t="38487" x="8778875" y="2773363"/>
          <p14:tracePt t="38503" x="8801100" y="2759075"/>
          <p14:tracePt t="38520" x="8801100" y="2751138"/>
          <p14:tracePt t="38553" x="8809038" y="2751138"/>
          <p14:tracePt t="38570" x="8823325" y="2751138"/>
          <p14:tracePt t="38587" x="8839200" y="2751138"/>
          <p14:tracePt t="38621" x="8847138" y="2751138"/>
          <p14:tracePt t="38637" x="8847138" y="2781300"/>
          <p14:tracePt t="38654" x="8847138" y="3063875"/>
          <p14:tracePt t="38670" x="8847138" y="3170238"/>
          <p14:tracePt t="38687" x="8847138" y="3406775"/>
          <p14:tracePt t="38704" x="8847138" y="3467100"/>
          <p14:tracePt t="38720" x="8847138" y="3475038"/>
          <p14:tracePt t="38999" x="8847138" y="3482975"/>
          <p14:tracePt t="39009" x="8847138" y="3489325"/>
          <p14:tracePt t="40448" x="8839200" y="3497263"/>
          <p14:tracePt t="40458" x="8831263" y="3497263"/>
          <p14:tracePt t="40471" x="8793163" y="3497263"/>
          <p14:tracePt t="40487" x="8778875" y="3489325"/>
          <p14:tracePt t="40504" x="8770938" y="3482975"/>
          <p14:tracePt t="40583" x="8763000" y="3482975"/>
          <p14:tracePt t="40593" x="8732838" y="3482975"/>
          <p14:tracePt t="40604" x="8694738" y="3467100"/>
          <p14:tracePt t="40621" x="8556625" y="3421063"/>
          <p14:tracePt t="40637" x="8221663" y="3322638"/>
          <p14:tracePt t="40654" x="8093075" y="3292475"/>
          <p14:tracePt t="40751" x="8085138" y="3292475"/>
          <p14:tracePt t="41136" x="8061325" y="3292475"/>
          <p14:tracePt t="41146" x="7985125" y="3306763"/>
          <p14:tracePt t="41156" x="7908925" y="3352800"/>
          <p14:tracePt t="41171" x="7856538" y="3398838"/>
          <p14:tracePt t="41188" x="7826375" y="3436938"/>
          <p14:tracePt t="41205" x="7788275" y="3505200"/>
          <p14:tracePt t="41223" x="7756525" y="3573463"/>
          <p14:tracePt t="41238" x="7750175" y="3603625"/>
          <p14:tracePt t="41254" x="7742238" y="3619500"/>
          <p14:tracePt t="41503" x="7734300" y="3619500"/>
          <p14:tracePt t="41519" x="7726363" y="3619500"/>
          <p14:tracePt t="41527" x="7718425" y="3619500"/>
        </p14:tracePtLst>
      </p14:laserTraceLst>
    </p:ext>
  </p:extLs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06675439"/>
              </p:ext>
            </p:extLst>
          </p:nvPr>
        </p:nvGraphicFramePr>
        <p:xfrm>
          <a:off x="2590800" y="1983612"/>
          <a:ext cx="56261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5626080" imgH="507960" progId="Equation.DSMT4">
                  <p:embed/>
                </p:oleObj>
              </mc:Choice>
              <mc:Fallback>
                <p:oleObj name="Equation" r:id="rId4" imgW="5626080" imgH="50796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90800" y="1983612"/>
                        <a:ext cx="56261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65183117"/>
              </p:ext>
            </p:extLst>
          </p:nvPr>
        </p:nvGraphicFramePr>
        <p:xfrm>
          <a:off x="2728913" y="2856737"/>
          <a:ext cx="12827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282680" imgH="431640" progId="Equation.DSMT4">
                  <p:embed/>
                </p:oleObj>
              </mc:Choice>
              <mc:Fallback>
                <p:oleObj name="Equation" r:id="rId6" imgW="1282680" imgH="431640" progId="Equation.DSMT4">
                  <p:embed/>
                  <p:pic>
                    <p:nvPicPr>
                      <p:cNvPr id="11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28913" y="2856737"/>
                        <a:ext cx="12827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71615826"/>
              </p:ext>
            </p:extLst>
          </p:nvPr>
        </p:nvGraphicFramePr>
        <p:xfrm>
          <a:off x="3989388" y="2813875"/>
          <a:ext cx="8382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838080" imgH="419040" progId="Equation.DSMT4">
                  <p:embed/>
                </p:oleObj>
              </mc:Choice>
              <mc:Fallback>
                <p:oleObj name="Equation" r:id="rId8" imgW="838080" imgH="419040" progId="Equation.DSMT4">
                  <p:embed/>
                  <p:pic>
                    <p:nvPicPr>
                      <p:cNvPr id="12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89388" y="2813875"/>
                        <a:ext cx="838200" cy="419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69732357"/>
              </p:ext>
            </p:extLst>
          </p:nvPr>
        </p:nvGraphicFramePr>
        <p:xfrm>
          <a:off x="4813300" y="2821812"/>
          <a:ext cx="10668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1066680" imgH="431640" progId="Equation.DSMT4">
                  <p:embed/>
                </p:oleObj>
              </mc:Choice>
              <mc:Fallback>
                <p:oleObj name="Equation" r:id="rId10" imgW="1066680" imgH="431640" progId="Equation.DSMT4">
                  <p:embed/>
                  <p:pic>
                    <p:nvPicPr>
                      <p:cNvPr id="13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13300" y="2821812"/>
                        <a:ext cx="10668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96447362"/>
              </p:ext>
            </p:extLst>
          </p:nvPr>
        </p:nvGraphicFramePr>
        <p:xfrm>
          <a:off x="5829300" y="2913887"/>
          <a:ext cx="9398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939600" imgH="342720" progId="Equation.DSMT4">
                  <p:embed/>
                </p:oleObj>
              </mc:Choice>
              <mc:Fallback>
                <p:oleObj name="Equation" r:id="rId12" imgW="939600" imgH="342720" progId="Equation.DSMT4">
                  <p:embed/>
                  <p:pic>
                    <p:nvPicPr>
                      <p:cNvPr id="14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29300" y="2913887"/>
                        <a:ext cx="939800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56962178"/>
              </p:ext>
            </p:extLst>
          </p:nvPr>
        </p:nvGraphicFramePr>
        <p:xfrm>
          <a:off x="6806745" y="2913874"/>
          <a:ext cx="4445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4" imgW="444240" imgH="342720" progId="Equation.DSMT4">
                  <p:embed/>
                </p:oleObj>
              </mc:Choice>
              <mc:Fallback>
                <p:oleObj name="Equation" r:id="rId14" imgW="444240" imgH="342720" progId="Equation.DSMT4">
                  <p:embed/>
                  <p:pic>
                    <p:nvPicPr>
                      <p:cNvPr id="15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06745" y="2913874"/>
                        <a:ext cx="444500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91164796"/>
              </p:ext>
            </p:extLst>
          </p:nvPr>
        </p:nvGraphicFramePr>
        <p:xfrm>
          <a:off x="3155950" y="4127500"/>
          <a:ext cx="43815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6" imgW="4381200" imgH="507960" progId="Equation.DSMT4">
                  <p:embed/>
                </p:oleObj>
              </mc:Choice>
              <mc:Fallback>
                <p:oleObj name="Equation" r:id="rId16" imgW="4381200" imgH="507960" progId="Equation.DSMT4">
                  <p:embed/>
                  <p:pic>
                    <p:nvPicPr>
                      <p:cNvPr id="16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55950" y="4127500"/>
                        <a:ext cx="43815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889867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8543"/>
    </mc:Choice>
    <mc:Fallback xmlns="">
      <p:transition advTm="385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5390" x="7680325" y="3619500"/>
          <p14:tracePt t="5398" x="7589838" y="3611563"/>
          <p14:tracePt t="5409" x="7451725" y="3611563"/>
          <p14:tracePt t="5426" x="6918325" y="3641725"/>
          <p14:tracePt t="5443" x="6294438" y="3619500"/>
          <p14:tracePt t="5459" x="5661025" y="3451225"/>
          <p14:tracePt t="5476" x="5113338" y="3260725"/>
          <p14:tracePt t="5493" x="4572000" y="2911475"/>
          <p14:tracePt t="5509" x="4427538" y="2765425"/>
          <p14:tracePt t="5526" x="4365625" y="2697163"/>
          <p14:tracePt t="5543" x="4335463" y="2659063"/>
          <p14:tracePt t="5559" x="4297363" y="2613025"/>
          <p14:tracePt t="5576" x="4267200" y="2582863"/>
          <p14:tracePt t="5645" x="4259263" y="2574925"/>
          <p14:tracePt t="5653" x="4251325" y="2574925"/>
          <p14:tracePt t="5661" x="4221163" y="2568575"/>
          <p14:tracePt t="5676" x="4198938" y="2552700"/>
          <p14:tracePt t="5693" x="4114800" y="2536825"/>
          <p14:tracePt t="5709" x="4022725" y="2506663"/>
          <p14:tracePt t="5726" x="3932238" y="2476500"/>
          <p14:tracePt t="5743" x="3908425" y="2468563"/>
          <p14:tracePt t="5902" x="3902075" y="2468563"/>
          <p14:tracePt t="5918" x="3902075" y="2506663"/>
          <p14:tracePt t="5928" x="3902075" y="2568575"/>
          <p14:tracePt t="5943" x="3878263" y="2651125"/>
          <p14:tracePt t="5960" x="3840163" y="2705100"/>
          <p14:tracePt t="5976" x="3825875" y="2727325"/>
          <p14:tracePt t="5993" x="3817938" y="2735263"/>
          <p14:tracePt t="6046" x="3810000" y="2727325"/>
          <p14:tracePt t="6054" x="3794125" y="2689225"/>
          <p14:tracePt t="6062" x="3787775" y="2674938"/>
          <p14:tracePt t="6076" x="3787775" y="2659063"/>
          <p14:tracePt t="6093" x="3763963" y="2636838"/>
          <p14:tracePt t="6110" x="3756025" y="2628900"/>
          <p14:tracePt t="6126" x="3741738" y="2628900"/>
          <p14:tracePt t="6143" x="3703638" y="2620963"/>
          <p14:tracePt t="6161" x="3641725" y="2620963"/>
          <p14:tracePt t="6176" x="3513138" y="2674938"/>
          <p14:tracePt t="6193" x="3436938" y="2727325"/>
          <p14:tracePt t="6209" x="3390900" y="2765425"/>
          <p14:tracePt t="6227" x="3368675" y="2811463"/>
          <p14:tracePt t="6243" x="3352800" y="2819400"/>
          <p14:tracePt t="6260" x="3352800" y="2841625"/>
          <p14:tracePt t="6276" x="3352800" y="2849563"/>
          <p14:tracePt t="6326" x="3336925" y="2849563"/>
          <p14:tracePt t="6334" x="3330575" y="2827338"/>
          <p14:tracePt t="6343" x="3306763" y="2759075"/>
          <p14:tracePt t="6360" x="3246438" y="2568575"/>
          <p14:tracePt t="6377" x="3200400" y="2416175"/>
          <p14:tracePt t="6393" x="3162300" y="2293938"/>
          <p14:tracePt t="6409" x="3124200" y="2225675"/>
          <p14:tracePt t="6426" x="3086100" y="2187575"/>
          <p14:tracePt t="6443" x="3086100" y="2179638"/>
          <p14:tracePt t="6830" x="3078163" y="2179638"/>
          <p14:tracePt t="6841" x="3101975" y="2179638"/>
          <p14:tracePt t="6851" x="3140075" y="2179638"/>
          <p14:tracePt t="6861" x="3208338" y="2193925"/>
          <p14:tracePt t="6877" x="3330575" y="2232025"/>
          <p14:tracePt t="6893" x="3559175" y="2278063"/>
          <p14:tracePt t="6909" x="3894138" y="2324100"/>
          <p14:tracePt t="6926" x="4098925" y="2324100"/>
          <p14:tracePt t="6943" x="4183063" y="2324100"/>
          <p14:tracePt t="6960" x="4198938" y="2324100"/>
          <p14:tracePt t="6993" x="4206875" y="2324100"/>
          <p14:tracePt t="7013" x="4206875" y="2301875"/>
          <p14:tracePt t="7079" x="4206875" y="2293938"/>
          <p14:tracePt t="7089" x="4198938" y="2293938"/>
          <p14:tracePt t="7099" x="4191000" y="2293938"/>
          <p14:tracePt t="7110" x="4160838" y="2293938"/>
          <p14:tracePt t="7127" x="4106863" y="2316163"/>
          <p14:tracePt t="7144" x="4076700" y="2378075"/>
          <p14:tracePt t="7160" x="4060825" y="2446338"/>
          <p14:tracePt t="7177" x="4046538" y="2468563"/>
          <p14:tracePt t="7270" x="4046538" y="2460625"/>
          <p14:tracePt t="7280" x="4038600" y="2446338"/>
          <p14:tracePt t="7294" x="4038600" y="2438400"/>
          <p14:tracePt t="7310" x="4038600" y="2416175"/>
          <p14:tracePt t="7327" x="4038600" y="2392363"/>
          <p14:tracePt t="7344" x="4038600" y="2362200"/>
          <p14:tracePt t="7360" x="4046538" y="2324100"/>
          <p14:tracePt t="7377" x="4060825" y="2270125"/>
          <p14:tracePt t="7393" x="4076700" y="2225675"/>
          <p14:tracePt t="7410" x="4084638" y="2201863"/>
          <p14:tracePt t="7428" x="4106863" y="2163763"/>
          <p14:tracePt t="7444" x="4114800" y="2155825"/>
          <p14:tracePt t="7460" x="4114800" y="2149475"/>
          <p14:tracePt t="7502" x="4122738" y="2141538"/>
          <p14:tracePt t="7518" x="4137025" y="2149475"/>
          <p14:tracePt t="7528" x="4137025" y="2193925"/>
          <p14:tracePt t="7544" x="4152900" y="2286000"/>
          <p14:tracePt t="7560" x="4160838" y="2370138"/>
          <p14:tracePt t="7577" x="4175125" y="2400300"/>
          <p14:tracePt t="7638" x="4183063" y="2400300"/>
          <p14:tracePt t="7648" x="4206875" y="2384425"/>
          <p14:tracePt t="7661" x="4229100" y="2324100"/>
          <p14:tracePt t="7677" x="4275138" y="2255838"/>
          <p14:tracePt t="7694" x="4297363" y="2225675"/>
          <p14:tracePt t="7710" x="4313238" y="2201863"/>
          <p14:tracePt t="7790" x="4313238" y="2193925"/>
          <p14:tracePt t="7822" x="4327525" y="2193925"/>
          <p14:tracePt t="7838" x="4343400" y="2193925"/>
          <p14:tracePt t="7848" x="4351338" y="2201863"/>
          <p14:tracePt t="7861" x="4351338" y="2209800"/>
          <p14:tracePt t="7877" x="4359275" y="2217738"/>
          <p14:tracePt t="7893" x="4359275" y="2225675"/>
          <p14:tracePt t="7974" x="4365625" y="2225675"/>
          <p14:tracePt t="7984" x="4373563" y="2209800"/>
          <p14:tracePt t="7994" x="4389438" y="2201863"/>
          <p14:tracePt t="8010" x="4389438" y="2187575"/>
          <p14:tracePt t="8027" x="4397375" y="2163763"/>
          <p14:tracePt t="8150" x="4403725" y="2163763"/>
          <p14:tracePt t="8167" x="4411663" y="2187575"/>
          <p14:tracePt t="8177" x="4411663" y="2201863"/>
          <p14:tracePt t="8194" x="4419600" y="2225675"/>
          <p14:tracePt t="8210" x="4419600" y="2232025"/>
          <p14:tracePt t="8302" x="4427538" y="2217738"/>
          <p14:tracePt t="8338" x="4441825" y="2193925"/>
          <p14:tracePt t="8349" x="4441825" y="2187575"/>
          <p14:tracePt t="8374" x="4449763" y="2187575"/>
          <p14:tracePt t="8486" x="4449763" y="2193925"/>
          <p14:tracePt t="8496" x="4449763" y="2217738"/>
          <p14:tracePt t="8511" x="4465638" y="2263775"/>
          <p14:tracePt t="8527" x="4495800" y="2278063"/>
          <p14:tracePt t="8544" x="4587875" y="2324100"/>
          <p14:tracePt t="8560" x="4670425" y="2354263"/>
          <p14:tracePt t="8577" x="4732338" y="2354263"/>
          <p14:tracePt t="8594" x="4770438" y="2354263"/>
          <p14:tracePt t="8610" x="4830763" y="2339975"/>
          <p14:tracePt t="8627" x="4854575" y="2332038"/>
          <p14:tracePt t="8644" x="4868863" y="2316163"/>
          <p14:tracePt t="8661" x="4868863" y="2308225"/>
          <p14:tracePt t="8734" x="4876800" y="2308225"/>
          <p14:tracePt t="8750" x="4884738" y="2308225"/>
          <p14:tracePt t="8903" x="4899025" y="2308225"/>
          <p14:tracePt t="8914" x="4922838" y="2293938"/>
          <p14:tracePt t="8927" x="4930775" y="2286000"/>
          <p14:tracePt t="8944" x="4937125" y="2270125"/>
          <p14:tracePt t="8998" x="4945063" y="2270125"/>
          <p14:tracePt t="9008" x="4960938" y="2270125"/>
          <p14:tracePt t="9017" x="4975225" y="2270125"/>
          <p14:tracePt t="9027" x="4999038" y="2286000"/>
          <p14:tracePt t="9043" x="5075238" y="2346325"/>
          <p14:tracePt t="9060" x="5127625" y="2400300"/>
          <p14:tracePt t="9077" x="5151438" y="2416175"/>
          <p14:tracePt t="9182" x="5181600" y="2416175"/>
          <p14:tracePt t="9192" x="5203825" y="2400300"/>
          <p14:tracePt t="9202" x="5219700" y="2392363"/>
          <p14:tracePt t="9213" x="5257800" y="2362200"/>
          <p14:tracePt t="9228" x="5265738" y="2346325"/>
          <p14:tracePt t="9245" x="5295900" y="2324100"/>
          <p14:tracePt t="9261" x="5303838" y="2316163"/>
          <p14:tracePt t="9277" x="5318125" y="2308225"/>
          <p14:tracePt t="9294" x="5326063" y="2293938"/>
          <p14:tracePt t="9311" x="5341938" y="2270125"/>
          <p14:tracePt t="9327" x="5349875" y="2232025"/>
          <p14:tracePt t="9344" x="5356225" y="2225675"/>
          <p14:tracePt t="9361" x="5356225" y="2209800"/>
          <p14:tracePt t="9377" x="5372100" y="2193925"/>
          <p14:tracePt t="9394" x="5372100" y="2187575"/>
          <p14:tracePt t="9411" x="5372100" y="2179638"/>
          <p14:tracePt t="9427" x="5380038" y="2171700"/>
          <p14:tracePt t="9444" x="5387975" y="2149475"/>
          <p14:tracePt t="9461" x="5394325" y="2133600"/>
          <p14:tracePt t="9477" x="5394325" y="2125663"/>
          <p14:tracePt t="9494" x="5402263" y="2117725"/>
          <p14:tracePt t="9760" x="5402263" y="2133600"/>
          <p14:tracePt t="9770" x="5402263" y="2149475"/>
          <p14:tracePt t="9781" x="5410200" y="2187575"/>
          <p14:tracePt t="9794" x="5410200" y="2193925"/>
          <p14:tracePt t="9811" x="5426075" y="2217738"/>
          <p14:tracePt t="9828" x="5456238" y="2247900"/>
          <p14:tracePt t="9845" x="5562600" y="2316163"/>
          <p14:tracePt t="9861" x="5600700" y="2332038"/>
          <p14:tracePt t="9878" x="5722938" y="2370138"/>
          <p14:tracePt t="9895" x="5791200" y="2370138"/>
          <p14:tracePt t="9911" x="5821363" y="2370138"/>
          <p14:tracePt t="9928" x="5859463" y="2370138"/>
          <p14:tracePt t="9945" x="5875338" y="2354263"/>
          <p14:tracePt t="9961" x="5897563" y="2332038"/>
          <p14:tracePt t="9978" x="5905500" y="2324100"/>
          <p14:tracePt t="9994" x="5905500" y="2316163"/>
          <p14:tracePt t="10134" x="5913438" y="2316163"/>
          <p14:tracePt t="10144" x="5921375" y="2316163"/>
          <p14:tracePt t="10166" x="5927725" y="2316163"/>
          <p14:tracePt t="10177" x="5935663" y="2316163"/>
          <p14:tracePt t="10186" x="5943600" y="2316163"/>
          <p14:tracePt t="10207" x="5951538" y="2316163"/>
          <p14:tracePt t="10286" x="5959475" y="2316163"/>
          <p14:tracePt t="10296" x="5981700" y="2316163"/>
          <p14:tracePt t="10311" x="6042025" y="2308225"/>
          <p14:tracePt t="10328" x="6126163" y="2293938"/>
          <p14:tracePt t="10345" x="6226175" y="2286000"/>
          <p14:tracePt t="10361" x="6316663" y="2278063"/>
          <p14:tracePt t="10378" x="6354763" y="2270125"/>
          <p14:tracePt t="10395" x="6378575" y="2270125"/>
          <p14:tracePt t="10486" x="6384925" y="2270125"/>
          <p14:tracePt t="10496" x="6392863" y="2270125"/>
          <p14:tracePt t="10518" x="6400800" y="2270125"/>
          <p14:tracePt t="10558" x="6416675" y="2270125"/>
          <p14:tracePt t="10614" x="6423025" y="2270125"/>
          <p14:tracePt t="10624" x="6438900" y="2255838"/>
          <p14:tracePt t="10634" x="6454775" y="2247900"/>
          <p14:tracePt t="10647" x="6469063" y="2247900"/>
          <p14:tracePt t="10661" x="6477000" y="2247900"/>
          <p14:tracePt t="10678" x="6484938" y="2239963"/>
          <p14:tracePt t="10774" x="6492875" y="2225675"/>
          <p14:tracePt t="10785" x="6515100" y="2217738"/>
          <p14:tracePt t="10795" x="6523038" y="2201863"/>
          <p14:tracePt t="10811" x="6537325" y="2187575"/>
          <p14:tracePt t="10828" x="6561138" y="2163763"/>
          <p14:tracePt t="10846" x="6591300" y="2133600"/>
          <p14:tracePt t="10863" x="6591300" y="2125663"/>
          <p14:tracePt t="10878" x="6599238" y="2117725"/>
          <p14:tracePt t="10926" x="6613525" y="2117725"/>
          <p14:tracePt t="10936" x="6629400" y="2117725"/>
          <p14:tracePt t="10946" x="6637338" y="2117725"/>
          <p14:tracePt t="10962" x="6689725" y="2149475"/>
          <p14:tracePt t="10978" x="6727825" y="2209800"/>
          <p14:tracePt t="10994" x="6781800" y="2286000"/>
          <p14:tracePt t="11011" x="6811963" y="2324100"/>
          <p14:tracePt t="11028" x="6819900" y="2339975"/>
          <p14:tracePt t="11044" x="6827838" y="2346325"/>
          <p14:tracePt t="11142" x="6842125" y="2346325"/>
          <p14:tracePt t="11152" x="6865938" y="2339975"/>
          <p14:tracePt t="11163" x="6880225" y="2339975"/>
          <p14:tracePt t="11179" x="6911975" y="2324100"/>
          <p14:tracePt t="11195" x="6980238" y="2308225"/>
          <p14:tracePt t="11212" x="7040563" y="2293938"/>
          <p14:tracePt t="11229" x="7094538" y="2270125"/>
          <p14:tracePt t="11245" x="7102475" y="2270125"/>
          <p14:tracePt t="11318" x="7108825" y="2270125"/>
          <p14:tracePt t="11329" x="7116763" y="2270125"/>
          <p14:tracePt t="11358" x="7124700" y="2270125"/>
          <p14:tracePt t="11368" x="7132638" y="2270125"/>
          <p14:tracePt t="11378" x="7140575" y="2270125"/>
          <p14:tracePt t="11395" x="7154863" y="2270125"/>
          <p14:tracePt t="11412" x="7192963" y="2278063"/>
          <p14:tracePt t="11429" x="7231063" y="2286000"/>
          <p14:tracePt t="11445" x="7299325" y="2308225"/>
          <p14:tracePt t="11461" x="7323138" y="2316163"/>
          <p14:tracePt t="11479" x="7337425" y="2316163"/>
          <p14:tracePt t="11534" x="7345363" y="2316163"/>
          <p14:tracePt t="11550" x="7353300" y="2316163"/>
          <p14:tracePt t="11560" x="7383463" y="2316163"/>
          <p14:tracePt t="11567" x="7399338" y="2316163"/>
          <p14:tracePt t="11578" x="7421563" y="2316163"/>
          <p14:tracePt t="11595" x="7489825" y="2324100"/>
          <p14:tracePt t="11611" x="7551738" y="2332038"/>
          <p14:tracePt t="11629" x="7627938" y="2346325"/>
          <p14:tracePt t="11645" x="7650163" y="2346325"/>
          <p14:tracePt t="11661" x="7696200" y="2354263"/>
          <p14:tracePt t="11678" x="7712075" y="2362200"/>
          <p14:tracePt t="11774" x="7718425" y="2362200"/>
          <p14:tracePt t="11784" x="7726363" y="2362200"/>
          <p14:tracePt t="11795" x="7750175" y="2362200"/>
          <p14:tracePt t="11812" x="7788275" y="2370138"/>
          <p14:tracePt t="11829" x="7818438" y="2370138"/>
          <p14:tracePt t="11845" x="7840663" y="2378075"/>
          <p14:tracePt t="11862" x="7848600" y="2384425"/>
          <p14:tracePt t="11952" x="7856538" y="2392363"/>
          <p14:tracePt t="11962" x="7864475" y="2392363"/>
          <p14:tracePt t="11978" x="7878763" y="2392363"/>
          <p14:tracePt t="11995" x="7902575" y="2408238"/>
          <p14:tracePt t="12012" x="7908925" y="2408238"/>
          <p14:tracePt t="12093" x="7916863" y="2408238"/>
          <p14:tracePt t="12125" x="7916863" y="2416175"/>
          <p14:tracePt t="12136" x="7894638" y="2422525"/>
          <p14:tracePt t="12146" x="7864475" y="2454275"/>
          <p14:tracePt t="12162" x="7780338" y="2522538"/>
          <p14:tracePt t="12179" x="7627938" y="2613025"/>
          <p14:tracePt t="12195" x="7413625" y="2705100"/>
          <p14:tracePt t="12214" x="6888163" y="2803525"/>
          <p14:tracePt t="12229" x="6492875" y="2811463"/>
          <p14:tracePt t="12245" x="6096000" y="2811463"/>
          <p14:tracePt t="12262" x="5699125" y="2811463"/>
          <p14:tracePt t="12278" x="5372100" y="2811463"/>
          <p14:tracePt t="12295" x="5037138" y="2811463"/>
          <p14:tracePt t="12312" x="4724400" y="2811463"/>
          <p14:tracePt t="12328" x="4389438" y="2811463"/>
          <p14:tracePt t="12345" x="4084638" y="2835275"/>
          <p14:tracePt t="12362" x="3863975" y="2841625"/>
          <p14:tracePt t="12378" x="3733800" y="2841625"/>
          <p14:tracePt t="12395" x="3717925" y="2841625"/>
          <p14:tracePt t="12453" x="3695700" y="2841625"/>
          <p14:tracePt t="12461" x="3679825" y="2841625"/>
          <p14:tracePt t="12469" x="3673475" y="2841625"/>
          <p14:tracePt t="12478" x="3665538" y="2841625"/>
          <p14:tracePt t="12495" x="3649663" y="2841625"/>
          <p14:tracePt t="12512" x="3635375" y="2841625"/>
          <p14:tracePt t="12590" x="3627438" y="2841625"/>
          <p14:tracePt t="12606" x="3627438" y="2849563"/>
          <p14:tracePt t="12616" x="3611563" y="2873375"/>
          <p14:tracePt t="12631" x="3559175" y="2955925"/>
          <p14:tracePt t="12646" x="3535363" y="3017838"/>
          <p14:tracePt t="12662" x="3527425" y="3025775"/>
          <p14:tracePt t="12679" x="3521075" y="3032125"/>
          <p14:tracePt t="12696" x="3513138" y="3032125"/>
          <p14:tracePt t="12712" x="3505200" y="3040063"/>
          <p14:tracePt t="12729" x="3475038" y="3040063"/>
          <p14:tracePt t="12746" x="3421063" y="3040063"/>
          <p14:tracePt t="12762" x="3344863" y="3055938"/>
          <p14:tracePt t="12779" x="3238500" y="3078163"/>
          <p14:tracePt t="12796" x="3116263" y="3108325"/>
          <p14:tracePt t="12813" x="3017838" y="3146425"/>
          <p14:tracePt t="13232" x="3040063" y="3154363"/>
          <p14:tracePt t="13239" x="3094038" y="3154363"/>
          <p14:tracePt t="13246" x="3154363" y="3124200"/>
          <p14:tracePt t="13262" x="3276600" y="3078163"/>
          <p14:tracePt t="13279" x="3398838" y="3009900"/>
          <p14:tracePt t="13296" x="3489325" y="2917825"/>
          <p14:tracePt t="13312" x="3521075" y="2879725"/>
          <p14:tracePt t="13329" x="3535363" y="2841625"/>
          <p14:tracePt t="13347" x="3551238" y="2811463"/>
          <p14:tracePt t="13351" x="3551238" y="2789238"/>
          <p14:tracePt t="13362" x="3551238" y="2781300"/>
          <p14:tracePt t="13379" x="3551238" y="2765425"/>
          <p14:tracePt t="13454" x="3565525" y="2765425"/>
          <p14:tracePt t="13462" x="3589338" y="2797175"/>
          <p14:tracePt t="13472" x="3611563" y="2873375"/>
          <p14:tracePt t="13479" x="3649663" y="2963863"/>
          <p14:tracePt t="13495" x="3725863" y="3140075"/>
          <p14:tracePt t="13512" x="3810000" y="3260725"/>
          <p14:tracePt t="13529" x="3848100" y="3298825"/>
          <p14:tracePt t="13581" x="3856038" y="3298825"/>
          <p14:tracePt t="13589" x="3870325" y="3298825"/>
          <p14:tracePt t="13597" x="3886200" y="3292475"/>
          <p14:tracePt t="13613" x="3916363" y="3246438"/>
          <p14:tracePt t="13629" x="3940175" y="3222625"/>
          <p14:tracePt t="13645" x="4000500" y="3192463"/>
          <p14:tracePt t="13662" x="4030663" y="3184525"/>
          <p14:tracePt t="13679" x="4046538" y="3178175"/>
          <p14:tracePt t="13695" x="4054475" y="3170238"/>
          <p14:tracePt t="13712" x="4060825" y="3162300"/>
          <p14:tracePt t="13729" x="4068763" y="3162300"/>
          <p14:tracePt t="13798" x="4076700" y="3162300"/>
          <p14:tracePt t="13809" x="4106863" y="3178175"/>
          <p14:tracePt t="13819" x="4122738" y="3216275"/>
          <p14:tracePt t="13830" x="4152900" y="3238500"/>
          <p14:tracePt t="13847" x="4183063" y="3246438"/>
          <p14:tracePt t="13894" x="4191000" y="3246438"/>
          <p14:tracePt t="13904" x="4198938" y="3230563"/>
          <p14:tracePt t="13912" x="4213225" y="3216275"/>
          <p14:tracePt t="13929" x="4213225" y="3208338"/>
          <p14:tracePt t="13946" x="4221163" y="3192463"/>
          <p14:tracePt t="13963" x="4221163" y="3184525"/>
          <p14:tracePt t="13979" x="4221163" y="3162300"/>
          <p14:tracePt t="14102" x="4229100" y="3192463"/>
          <p14:tracePt t="14110" x="4237038" y="3200400"/>
          <p14:tracePt t="14120" x="4251325" y="3222625"/>
          <p14:tracePt t="14129" x="4267200" y="3238500"/>
          <p14:tracePt t="14146" x="4297363" y="3254375"/>
          <p14:tracePt t="14163" x="4351338" y="3260725"/>
          <p14:tracePt t="14179" x="4389438" y="3260725"/>
          <p14:tracePt t="14197" x="4441825" y="3238500"/>
          <p14:tracePt t="14213" x="4473575" y="3200400"/>
          <p14:tracePt t="14229" x="4479925" y="3162300"/>
          <p14:tracePt t="14246" x="4479925" y="3132138"/>
          <p14:tracePt t="14263" x="4479925" y="3078163"/>
          <p14:tracePt t="14279" x="4479925" y="3063875"/>
          <p14:tracePt t="14296" x="4479925" y="3040063"/>
          <p14:tracePt t="14313" x="4479925" y="3032125"/>
          <p14:tracePt t="14350" x="4487863" y="3032125"/>
          <p14:tracePt t="14366" x="4511675" y="3025775"/>
          <p14:tracePt t="14379" x="4525963" y="3025775"/>
          <p14:tracePt t="14396" x="4587875" y="3025775"/>
          <p14:tracePt t="14413" x="4670425" y="3025775"/>
          <p14:tracePt t="14429" x="4770438" y="3025775"/>
          <p14:tracePt t="14446" x="4784725" y="3025775"/>
          <p14:tracePt t="14485" x="4792663" y="3025775"/>
          <p14:tracePt t="14525" x="4800600" y="3032125"/>
          <p14:tracePt t="14541" x="4808538" y="3040063"/>
          <p14:tracePt t="14549" x="4822825" y="3063875"/>
          <p14:tracePt t="14562" x="4830763" y="3063875"/>
          <p14:tracePt t="14579" x="4838700" y="3078163"/>
          <p14:tracePt t="14596" x="4846638" y="3086100"/>
          <p14:tracePt t="14710" x="4854575" y="3078163"/>
          <p14:tracePt t="14721" x="4854575" y="3048000"/>
          <p14:tracePt t="14731" x="4854575" y="3032125"/>
          <p14:tracePt t="14746" x="4854575" y="3001963"/>
          <p14:tracePt t="14762" x="4854575" y="2979738"/>
          <p14:tracePt t="14779" x="4854575" y="2971800"/>
          <p14:tracePt t="14796" x="4854575" y="2963863"/>
          <p14:tracePt t="14813" x="4860925" y="2963863"/>
          <p14:tracePt t="14829" x="4860925" y="2955925"/>
          <p14:tracePt t="14846" x="4868863" y="2933700"/>
          <p14:tracePt t="14879" x="4876800" y="2917825"/>
          <p14:tracePt t="15190" x="4876800" y="2911475"/>
          <p14:tracePt t="15214" x="4868863" y="2917825"/>
          <p14:tracePt t="15225" x="4868863" y="2941638"/>
          <p14:tracePt t="15235" x="4868863" y="2971800"/>
          <p14:tracePt t="15246" x="4868863" y="3040063"/>
          <p14:tracePt t="15262" x="4868863" y="3078163"/>
          <p14:tracePt t="15279" x="4876800" y="3116263"/>
          <p14:tracePt t="15296" x="4884738" y="3124200"/>
          <p14:tracePt t="15312" x="4892675" y="3132138"/>
          <p14:tracePt t="15365" x="4906963" y="3132138"/>
          <p14:tracePt t="15373" x="4922838" y="3132138"/>
          <p14:tracePt t="15381" x="4953000" y="3132138"/>
          <p14:tracePt t="15396" x="4975225" y="3132138"/>
          <p14:tracePt t="15412" x="5037138" y="3132138"/>
          <p14:tracePt t="15429" x="5113338" y="3132138"/>
          <p14:tracePt t="15446" x="5135563" y="3132138"/>
          <p14:tracePt t="15463" x="5143500" y="3132138"/>
          <p14:tracePt t="15479" x="5159375" y="3124200"/>
          <p14:tracePt t="15496" x="5159375" y="3116263"/>
          <p14:tracePt t="15590" x="5159375" y="3124200"/>
          <p14:tracePt t="15598" x="5159375" y="3140075"/>
          <p14:tracePt t="15613" x="5165725" y="3154363"/>
          <p14:tracePt t="15630" x="5189538" y="3208338"/>
          <p14:tracePt t="15647" x="5203825" y="3230563"/>
          <p14:tracePt t="15663" x="5211763" y="3238500"/>
          <p14:tracePt t="15742" x="5227638" y="3238500"/>
          <p14:tracePt t="15751" x="5235575" y="3238500"/>
          <p14:tracePt t="15763" x="5235575" y="3222625"/>
          <p14:tracePt t="15780" x="5235575" y="3192463"/>
          <p14:tracePt t="15797" x="5235575" y="3184525"/>
          <p14:tracePt t="15896" x="5235575" y="3178175"/>
          <p14:tracePt t="15982" x="5235575" y="3192463"/>
          <p14:tracePt t="15990" x="5235575" y="3200400"/>
          <p14:tracePt t="15997" x="5235575" y="3216275"/>
          <p14:tracePt t="16013" x="5235575" y="3222625"/>
          <p14:tracePt t="16029" x="5235575" y="3238500"/>
          <p14:tracePt t="16142" x="5235575" y="3246438"/>
          <p14:tracePt t="16166" x="5235575" y="3222625"/>
          <p14:tracePt t="16174" x="5227638" y="3200400"/>
          <p14:tracePt t="16182" x="5227638" y="3184525"/>
          <p14:tracePt t="16197" x="5227638" y="3154363"/>
          <p14:tracePt t="16213" x="5227638" y="3140075"/>
          <p14:tracePt t="16246" x="5227638" y="3132138"/>
          <p14:tracePt t="16278" x="5235575" y="3132138"/>
          <p14:tracePt t="16286" x="5257800" y="3132138"/>
          <p14:tracePt t="16297" x="5265738" y="3132138"/>
          <p14:tracePt t="16313" x="5311775" y="3140075"/>
          <p14:tracePt t="16330" x="5318125" y="3146425"/>
          <p14:tracePt t="16347" x="5341938" y="3146425"/>
          <p14:tracePt t="16350" x="5349875" y="3146425"/>
          <p14:tracePt t="16366" x="5356225" y="3154363"/>
          <p14:tracePt t="16382" x="5364163" y="3154363"/>
          <p14:tracePt t="16406" x="5372100" y="3154363"/>
          <p14:tracePt t="16414" x="5394325" y="3154363"/>
          <p14:tracePt t="16430" x="5418138" y="3154363"/>
          <p14:tracePt t="16447" x="5448300" y="3154363"/>
          <p14:tracePt t="16464" x="5502275" y="3132138"/>
          <p14:tracePt t="16480" x="5532438" y="3101975"/>
          <p14:tracePt t="16497" x="5554663" y="3078163"/>
          <p14:tracePt t="16514" x="5578475" y="3048000"/>
          <p14:tracePt t="16530" x="5608638" y="3040063"/>
          <p14:tracePt t="16547" x="5616575" y="3025775"/>
          <p14:tracePt t="16564" x="5622925" y="3025775"/>
          <p14:tracePt t="16581" x="5646738" y="3025775"/>
          <p14:tracePt t="16597" x="5661025" y="3025775"/>
          <p14:tracePt t="16613" x="5707063" y="3032125"/>
          <p14:tracePt t="16630" x="5761038" y="3063875"/>
          <p14:tracePt t="16647" x="5859463" y="3132138"/>
          <p14:tracePt t="16663" x="5905500" y="3162300"/>
          <p14:tracePt t="16680" x="5913438" y="3170238"/>
          <p14:tracePt t="16742" x="5921375" y="3154363"/>
          <p14:tracePt t="16753" x="5921375" y="3124200"/>
          <p14:tracePt t="16764" x="5921375" y="3101975"/>
          <p14:tracePt t="16780" x="5913438" y="2994025"/>
          <p14:tracePt t="16797" x="5913438" y="2949575"/>
          <p14:tracePt t="16813" x="5913438" y="2917825"/>
          <p14:tracePt t="16830" x="5913438" y="2911475"/>
          <p14:tracePt t="16847" x="5913438" y="2903538"/>
          <p14:tracePt t="16863" x="5913438" y="2895600"/>
          <p14:tracePt t="16880" x="5913438" y="2887663"/>
          <p14:tracePt t="17118" x="5913438" y="2895600"/>
          <p14:tracePt t="17130" x="5913438" y="2903538"/>
          <p14:tracePt t="17140" x="5913438" y="2911475"/>
          <p14:tracePt t="17149" x="5913438" y="2925763"/>
          <p14:tracePt t="17406" x="5913438" y="2933700"/>
          <p14:tracePt t="17418" x="5913438" y="2955925"/>
          <p14:tracePt t="17430" x="5913438" y="3048000"/>
          <p14:tracePt t="17447" x="5913438" y="3170238"/>
          <p14:tracePt t="17463" x="5943600" y="3222625"/>
          <p14:tracePt t="17480" x="5959475" y="3238500"/>
          <p14:tracePt t="17497" x="5959475" y="3246438"/>
          <p14:tracePt t="17514" x="5965825" y="3246438"/>
          <p14:tracePt t="17549" x="5973763" y="3246438"/>
          <p14:tracePt t="17564" x="5981700" y="3246438"/>
          <p14:tracePt t="17580" x="5997575" y="3230563"/>
          <p14:tracePt t="17597" x="6011863" y="3222625"/>
          <p14:tracePt t="17726" x="6019800" y="3222625"/>
          <p14:tracePt t="17758" x="6027738" y="3222625"/>
          <p14:tracePt t="17769" x="6035675" y="3222625"/>
          <p14:tracePt t="17781" x="6049963" y="3222625"/>
          <p14:tracePt t="17797" x="6080125" y="3222625"/>
          <p14:tracePt t="17814" x="6103938" y="3208338"/>
          <p14:tracePt t="17831" x="6111875" y="3200400"/>
          <p14:tracePt t="17847" x="6126163" y="3178175"/>
          <p14:tracePt t="17864" x="6134100" y="3178175"/>
          <p14:tracePt t="17881" x="6134100" y="3162300"/>
          <p14:tracePt t="17902" x="6142038" y="3154363"/>
          <p14:tracePt t="18006" x="6156325" y="3154363"/>
          <p14:tracePt t="18030" x="6164263" y="3154363"/>
          <p14:tracePt t="18038" x="6172200" y="3154363"/>
          <p14:tracePt t="18047" x="6188075" y="3154363"/>
          <p14:tracePt t="18065" x="6202363" y="3154363"/>
          <p14:tracePt t="18081" x="6218238" y="3154363"/>
          <p14:tracePt t="18150" x="6226175" y="3154363"/>
          <p14:tracePt t="18174" x="6240463" y="3154363"/>
          <p14:tracePt t="18182" x="6248400" y="3154363"/>
          <p14:tracePt t="18214" x="6264275" y="3154363"/>
          <p14:tracePt t="18222" x="6270625" y="3154363"/>
          <p14:tracePt t="18231" x="6294438" y="3154363"/>
          <p14:tracePt t="18248" x="6308725" y="3154363"/>
          <p14:tracePt t="18264" x="6324600" y="3154363"/>
          <p14:tracePt t="18281" x="6346825" y="3154363"/>
          <p14:tracePt t="18314" x="6354763" y="3154363"/>
          <p14:tracePt t="18331" x="6362700" y="3154363"/>
          <p14:tracePt t="18348" x="6370638" y="3154363"/>
          <p14:tracePt t="18352" x="6378575" y="3154363"/>
          <p14:tracePt t="18366" x="6392863" y="3154363"/>
          <p14:tracePt t="18381" x="6392863" y="3162300"/>
          <p14:tracePt t="18397" x="6416675" y="3170238"/>
          <p14:tracePt t="18414" x="6438900" y="3178175"/>
          <p14:tracePt t="18431" x="6454775" y="3184525"/>
          <p14:tracePt t="18448" x="6507163" y="3216275"/>
          <p14:tracePt t="18464" x="6530975" y="3216275"/>
          <p14:tracePt t="18481" x="6537325" y="3222625"/>
          <p14:tracePt t="18542" x="6545263" y="3222625"/>
          <p14:tracePt t="18559" x="6553200" y="3222625"/>
          <p14:tracePt t="18574" x="6561138" y="3222625"/>
          <p14:tracePt t="18645" x="6583363" y="3222625"/>
          <p14:tracePt t="18653" x="6599238" y="3222625"/>
          <p14:tracePt t="18660" x="6621463" y="3222625"/>
          <p14:tracePt t="18668" x="6637338" y="3222625"/>
          <p14:tracePt t="18680" x="6667500" y="3222625"/>
          <p14:tracePt t="18697" x="6689725" y="3222625"/>
          <p14:tracePt t="18714" x="6721475" y="3216275"/>
          <p14:tracePt t="18730" x="6727825" y="3208338"/>
          <p14:tracePt t="18765" x="6735763" y="3208338"/>
          <p14:tracePt t="18780" x="6751638" y="3208338"/>
          <p14:tracePt t="18797" x="6773863" y="3208338"/>
          <p14:tracePt t="18814" x="6811963" y="3208338"/>
          <p14:tracePt t="18830" x="6865938" y="3208338"/>
          <p14:tracePt t="18847" x="6942138" y="3200400"/>
          <p14:tracePt t="18864" x="7032625" y="3178175"/>
          <p14:tracePt t="18880" x="7108825" y="3178175"/>
          <p14:tracePt t="18897" x="7162800" y="3170238"/>
          <p14:tracePt t="18914" x="7178675" y="3170238"/>
          <p14:tracePt t="18957" x="7185025" y="3170238"/>
          <p14:tracePt t="18964" x="7192963" y="3170238"/>
          <p14:tracePt t="18980" x="7216775" y="3170238"/>
          <p14:tracePt t="18997" x="7223125" y="3170238"/>
          <p14:tracePt t="19014" x="7254875" y="3170238"/>
          <p14:tracePt t="19030" x="7261225" y="3170238"/>
          <p14:tracePt t="19047" x="7277100" y="3170238"/>
          <p14:tracePt t="19422" x="7246938" y="3170238"/>
          <p14:tracePt t="19430" x="7231063" y="3170238"/>
          <p14:tracePt t="19438" x="7185025" y="3170238"/>
          <p14:tracePt t="19448" x="7140575" y="3162300"/>
          <p14:tracePt t="19465" x="6980238" y="3132138"/>
          <p14:tracePt t="19481" x="6713538" y="3132138"/>
          <p14:tracePt t="19498" x="6248400" y="3162300"/>
          <p14:tracePt t="19514" x="5768975" y="3222625"/>
          <p14:tracePt t="19531" x="5440363" y="3260725"/>
          <p14:tracePt t="19548" x="5241925" y="3260725"/>
          <p14:tracePt t="19565" x="5075238" y="3260725"/>
          <p14:tracePt t="19581" x="5029200" y="3260725"/>
          <p14:tracePt t="19598" x="5006975" y="3254375"/>
          <p14:tracePt t="19614" x="4991100" y="3254375"/>
          <p14:tracePt t="19631" x="4975225" y="3254375"/>
          <p14:tracePt t="19648" x="4953000" y="3254375"/>
          <p14:tracePt t="19664" x="4914900" y="3254375"/>
          <p14:tracePt t="19681" x="4892675" y="3254375"/>
          <p14:tracePt t="19698" x="4860925" y="3254375"/>
          <p14:tracePt t="19714" x="4846638" y="3254375"/>
          <p14:tracePt t="19731" x="4830763" y="3254375"/>
          <p14:tracePt t="19748" x="4822825" y="3254375"/>
          <p14:tracePt t="19764" x="4800600" y="3238500"/>
          <p14:tracePt t="19781" x="4770438" y="3208338"/>
          <p14:tracePt t="19798" x="4708525" y="3170238"/>
          <p14:tracePt t="19814" x="4625975" y="3124200"/>
          <p14:tracePt t="19831" x="4441825" y="3078163"/>
          <p14:tracePt t="19848" x="4283075" y="3055938"/>
          <p14:tracePt t="19864" x="4168775" y="3048000"/>
          <p14:tracePt t="19881" x="4122738" y="3048000"/>
          <p14:tracePt t="19898" x="4084638" y="3055938"/>
          <p14:tracePt t="19914" x="4054475" y="3078163"/>
          <p14:tracePt t="19931" x="4016375" y="3124200"/>
          <p14:tracePt t="19948" x="3978275" y="3184525"/>
          <p14:tracePt t="19965" x="3916363" y="3254375"/>
          <p14:tracePt t="19981" x="3894138" y="3284538"/>
          <p14:tracePt t="19998" x="3832225" y="3322638"/>
          <p14:tracePt t="20014" x="3771900" y="3375025"/>
          <p14:tracePt t="20031" x="3657600" y="3459163"/>
          <p14:tracePt t="20048" x="3513138" y="3551238"/>
          <p14:tracePt t="20065" x="3360738" y="3673475"/>
          <p14:tracePt t="20081" x="3222625" y="3779838"/>
          <p14:tracePt t="20098" x="3132138" y="3908425"/>
          <p14:tracePt t="20115" x="3063875" y="4038600"/>
          <p14:tracePt t="20132" x="3025775" y="4221163"/>
          <p14:tracePt t="20149" x="3025775" y="4473575"/>
          <p14:tracePt t="20165" x="3070225" y="4579938"/>
          <p14:tracePt t="20182" x="3116263" y="4640263"/>
          <p14:tracePt t="20198" x="3162300" y="4656138"/>
          <p14:tracePt t="20214" x="3192463" y="4664075"/>
          <p14:tracePt t="20231" x="3292475" y="4664075"/>
          <p14:tracePt t="20248" x="3375025" y="4618038"/>
          <p14:tracePt t="20265" x="3467100" y="4518025"/>
          <p14:tracePt t="20281" x="3535363" y="4441825"/>
          <p14:tracePt t="20298" x="3559175" y="4403725"/>
          <p14:tracePt t="20315" x="3565525" y="4359275"/>
          <p14:tracePt t="20331" x="3565525" y="4321175"/>
          <p14:tracePt t="20348" x="3565525" y="4297363"/>
          <p14:tracePt t="20790" x="3535363" y="4206875"/>
          <p14:tracePt t="20800" x="3398838" y="3962400"/>
          <p14:tracePt t="20815" x="3025775" y="3475038"/>
          <p14:tracePt t="20831" x="2720975" y="3216275"/>
          <p14:tracePt t="20848" x="2613025" y="3116263"/>
          <p14:tracePt t="20865" x="2568575" y="3070225"/>
          <p14:tracePt t="20881" x="2552700" y="3032125"/>
          <p14:tracePt t="20949" x="2530475" y="3070225"/>
          <p14:tracePt t="20958" x="2522538" y="3132138"/>
          <p14:tracePt t="20966" x="2522538" y="3192463"/>
          <p14:tracePt t="20982" x="2522538" y="3375025"/>
          <p14:tracePt t="20998" x="2522538" y="3543300"/>
          <p14:tracePt t="21015" x="2560638" y="3717925"/>
          <p14:tracePt t="21032" x="2644775" y="3870325"/>
          <p14:tracePt t="21048" x="2735263" y="3978275"/>
          <p14:tracePt t="21065" x="2849563" y="4016375"/>
          <p14:tracePt t="21082" x="2903538" y="4030663"/>
          <p14:tracePt t="21098" x="2925763" y="4038600"/>
          <p14:tracePt t="21167" x="2933700" y="4038600"/>
          <p14:tracePt t="21174" x="2941638" y="4022725"/>
          <p14:tracePt t="21183" x="2941638" y="4008438"/>
          <p14:tracePt t="21486" x="2941638" y="3992563"/>
          <p14:tracePt t="21494" x="3063875" y="3878263"/>
          <p14:tracePt t="21503" x="3246438" y="3749675"/>
          <p14:tracePt t="21515" x="3322638" y="3703638"/>
          <p14:tracePt t="21532" x="3436938" y="3597275"/>
          <p14:tracePt t="21549" x="3589338" y="3451225"/>
          <p14:tracePt t="21565" x="3825875" y="3238500"/>
          <p14:tracePt t="21582" x="3924300" y="3101975"/>
          <p14:tracePt t="21598" x="3978275" y="2994025"/>
          <p14:tracePt t="21615" x="4016375" y="2941638"/>
          <p14:tracePt t="21632" x="4016375" y="2925763"/>
          <p14:tracePt t="21670" x="4030663" y="2925763"/>
          <p14:tracePt t="21682" x="4054475" y="2925763"/>
          <p14:tracePt t="21698" x="4106863" y="2925763"/>
          <p14:tracePt t="21715" x="4175125" y="2941638"/>
          <p14:tracePt t="21732" x="4267200" y="3001963"/>
          <p14:tracePt t="21749" x="4373563" y="3124200"/>
          <p14:tracePt t="21765" x="4479925" y="3260725"/>
          <p14:tracePt t="21782" x="4533900" y="3336925"/>
          <p14:tracePt t="21799" x="4549775" y="3382963"/>
          <p14:tracePt t="21815" x="4564063" y="3475038"/>
          <p14:tracePt t="21832" x="4564063" y="3673475"/>
          <p14:tracePt t="21848" x="4564063" y="4000500"/>
          <p14:tracePt t="21865" x="4564063" y="4397375"/>
          <p14:tracePt t="21882" x="4564063" y="4694238"/>
          <p14:tracePt t="21899" x="4564063" y="4868863"/>
          <p14:tracePt t="21915" x="4572000" y="4922838"/>
          <p14:tracePt t="21932" x="4579938" y="4930775"/>
          <p14:tracePt t="21949" x="4579938" y="4937125"/>
          <p14:tracePt t="21965" x="4625975" y="4884738"/>
          <p14:tracePt t="21982" x="4678363" y="4792663"/>
          <p14:tracePt t="21999" x="4716463" y="4678363"/>
          <p14:tracePt t="22015" x="4740275" y="4579938"/>
          <p14:tracePt t="22032" x="4746625" y="4541838"/>
          <p14:tracePt t="22048" x="4746625" y="4518025"/>
          <p14:tracePt t="22065" x="4746625" y="4503738"/>
          <p14:tracePt t="22082" x="4740275" y="4503738"/>
          <p14:tracePt t="22099" x="4716463" y="4511675"/>
          <p14:tracePt t="22116" x="4708525" y="4556125"/>
          <p14:tracePt t="22133" x="4708525" y="4602163"/>
          <p14:tracePt t="22200" x="4708525" y="4579938"/>
          <p14:tracePt t="22209" x="4708525" y="4572000"/>
          <p14:tracePt t="22218" x="4708525" y="4556125"/>
          <p14:tracePt t="22232" x="4708525" y="4541838"/>
          <p14:tracePt t="22248" x="4708525" y="4533900"/>
          <p14:tracePt t="22302" x="4708525" y="4525963"/>
          <p14:tracePt t="22312" x="4724400" y="4525963"/>
          <p14:tracePt t="22321" x="4754563" y="4533900"/>
          <p14:tracePt t="22333" x="4868863" y="4564063"/>
          <p14:tracePt t="22349" x="4960938" y="4564063"/>
          <p14:tracePt t="22352" x="5051425" y="4564063"/>
          <p14:tracePt t="22365" x="5165725" y="4572000"/>
          <p14:tracePt t="22382" x="5203825" y="4572000"/>
          <p14:tracePt t="22598" x="5211763" y="4572000"/>
          <p14:tracePt t="22608" x="5211763" y="4564063"/>
          <p14:tracePt t="22618" x="5219700" y="4556125"/>
          <p14:tracePt t="22632" x="5219700" y="4518025"/>
          <p14:tracePt t="22648" x="5219700" y="4487863"/>
          <p14:tracePt t="22665" x="5227638" y="4449763"/>
          <p14:tracePt t="22682" x="5235575" y="4365625"/>
          <p14:tracePt t="22698" x="5249863" y="4297363"/>
          <p14:tracePt t="22715" x="5273675" y="4229100"/>
          <p14:tracePt t="22732" x="5295900" y="4206875"/>
          <p14:tracePt t="22749" x="5311775" y="4183063"/>
          <p14:tracePt t="22782" x="5326063" y="4183063"/>
          <p14:tracePt t="22799" x="5349875" y="4183063"/>
          <p14:tracePt t="22816" x="5372100" y="4221163"/>
          <p14:tracePt t="22832" x="5380038" y="4305300"/>
          <p14:tracePt t="22849" x="5418138" y="4449763"/>
          <p14:tracePt t="22865" x="5426075" y="4533900"/>
          <p14:tracePt t="22882" x="5426075" y="4549775"/>
          <p14:tracePt t="22915" x="5426075" y="4556125"/>
          <p14:tracePt t="22932" x="5426075" y="4533900"/>
          <p14:tracePt t="22949" x="5426075" y="4365625"/>
          <p14:tracePt t="22965" x="5440363" y="4221163"/>
          <p14:tracePt t="22982" x="5456238" y="4130675"/>
          <p14:tracePt t="22999" x="5478463" y="4076700"/>
          <p14:tracePt t="23015" x="5478463" y="4068763"/>
          <p14:tracePt t="23049" x="5486400" y="4068763"/>
          <p14:tracePt t="23065" x="5508625" y="4076700"/>
          <p14:tracePt t="23082" x="5516563" y="4191000"/>
          <p14:tracePt t="23099" x="5540375" y="4305300"/>
          <p14:tracePt t="23115" x="5540375" y="4359275"/>
          <p14:tracePt t="23132" x="5540375" y="4365625"/>
          <p14:tracePt t="23182" x="5540375" y="4359275"/>
          <p14:tracePt t="23192" x="5540375" y="4343400"/>
          <p14:tracePt t="23201" x="5540375" y="4335463"/>
          <p14:tracePt t="23216" x="5540375" y="4321175"/>
          <p14:tracePt t="23233" x="5540375" y="4313238"/>
          <p14:tracePt t="23622" x="5532438" y="4321175"/>
          <p14:tracePt t="23631" x="5532438" y="4327525"/>
          <p14:tracePt t="23640" x="5524500" y="4343400"/>
          <p14:tracePt t="23650" x="5516563" y="4359275"/>
          <p14:tracePt t="23666" x="5516563" y="4403725"/>
          <p14:tracePt t="23682" x="5516563" y="4518025"/>
          <p14:tracePt t="23699" x="5516563" y="4625975"/>
          <p14:tracePt t="23716" x="5540375" y="4724400"/>
          <p14:tracePt t="23733" x="5608638" y="4778375"/>
          <p14:tracePt t="23749" x="5654675" y="4778375"/>
          <p14:tracePt t="23766" x="5715000" y="4770438"/>
          <p14:tracePt t="23783" x="5791200" y="4686300"/>
          <p14:tracePt t="23799" x="5859463" y="4556125"/>
          <p14:tracePt t="23816" x="5867400" y="4449763"/>
          <p14:tracePt t="23833" x="5883275" y="4381500"/>
          <p14:tracePt t="23849" x="5883275" y="4351338"/>
          <p14:tracePt t="23918" x="5883275" y="4343400"/>
          <p14:tracePt t="23928" x="5889625" y="4343400"/>
          <p14:tracePt t="23937" x="5905500" y="4359275"/>
          <p14:tracePt t="23950" x="5927725" y="4419600"/>
          <p14:tracePt t="23967" x="5959475" y="4465638"/>
          <p14:tracePt t="23983" x="5973763" y="4495800"/>
          <p14:tracePt t="24000" x="5981700" y="4503738"/>
          <p14:tracePt t="24045" x="5981700" y="4511675"/>
          <p14:tracePt t="24053" x="5965825" y="4511675"/>
          <p14:tracePt t="24066" x="5951538" y="4511675"/>
          <p14:tracePt t="24083" x="5913438" y="4487863"/>
          <p14:tracePt t="24099" x="5913438" y="4473575"/>
          <p14:tracePt t="24116" x="5905500" y="4473575"/>
          <p14:tracePt t="24133" x="5905500" y="4465638"/>
          <p14:tracePt t="24149" x="5905500" y="4449763"/>
          <p14:tracePt t="24166" x="5921375" y="4435475"/>
          <p14:tracePt t="24182" x="5965825" y="4419600"/>
          <p14:tracePt t="24199" x="6011863" y="4403725"/>
          <p14:tracePt t="24216" x="6057900" y="4397375"/>
          <p14:tracePt t="24233" x="6080125" y="4389438"/>
          <p14:tracePt t="24249" x="6096000" y="4389438"/>
          <p14:tracePt t="24398" x="6103938" y="4389438"/>
          <p14:tracePt t="24408" x="6118225" y="4389438"/>
          <p14:tracePt t="24417" x="6142038" y="4389438"/>
          <p14:tracePt t="24433" x="6188075" y="4397375"/>
          <p14:tracePt t="24450" x="6232525" y="4411663"/>
          <p14:tracePt t="24466" x="6294438" y="4441825"/>
          <p14:tracePt t="24483" x="6392863" y="4518025"/>
          <p14:tracePt t="24500" x="6507163" y="4618038"/>
          <p14:tracePt t="24517" x="6645275" y="4732338"/>
          <p14:tracePt t="24533" x="6675438" y="4754563"/>
          <p14:tracePt t="24582" x="6683375" y="4754563"/>
          <p14:tracePt t="24592" x="6689725" y="4740275"/>
          <p14:tracePt t="24601" x="6689725" y="4702175"/>
          <p14:tracePt t="24616" x="6689725" y="4618038"/>
          <p14:tracePt t="24633" x="6697663" y="4525963"/>
          <p14:tracePt t="24650" x="6705600" y="4441825"/>
          <p14:tracePt t="24666" x="6721475" y="4397375"/>
          <p14:tracePt t="24683" x="6727825" y="4381500"/>
          <p14:tracePt t="24700" x="6727825" y="4373563"/>
          <p14:tracePt t="24717" x="6751638" y="4373563"/>
          <p14:tracePt t="24733" x="6765925" y="4373563"/>
          <p14:tracePt t="24750" x="6797675" y="4389438"/>
          <p14:tracePt t="24767" x="6811963" y="4419600"/>
          <p14:tracePt t="24784" x="6811963" y="4427538"/>
          <p14:tracePt t="24800" x="6811963" y="4441825"/>
          <p14:tracePt t="24817" x="6811963" y="4449763"/>
          <p14:tracePt t="24833" x="6797675" y="4449763"/>
          <p14:tracePt t="24850" x="6773863" y="4449763"/>
          <p14:tracePt t="24867" x="6751638" y="4441825"/>
          <p14:tracePt t="24883" x="6735763" y="4427538"/>
          <p14:tracePt t="24900" x="6735763" y="4397375"/>
          <p14:tracePt t="24916" x="6765925" y="4297363"/>
          <p14:tracePt t="24933" x="6835775" y="4191000"/>
          <p14:tracePt t="24950" x="6888163" y="4114800"/>
          <p14:tracePt t="24966" x="6950075" y="4054475"/>
          <p14:tracePt t="24983" x="6964363" y="4046538"/>
          <p14:tracePt t="25037" x="6972300" y="4046538"/>
          <p14:tracePt t="25045" x="6972300" y="4084638"/>
          <p14:tracePt t="25053" x="6972300" y="4144963"/>
          <p14:tracePt t="25067" x="6972300" y="4213225"/>
          <p14:tracePt t="25083" x="6926263" y="4351338"/>
          <p14:tracePt t="25101" x="6880225" y="4435475"/>
          <p14:tracePt t="25117" x="6880225" y="4441825"/>
          <p14:tracePt t="25182" x="6880225" y="4419600"/>
          <p14:tracePt t="25192" x="6880225" y="4403725"/>
          <p14:tracePt t="25202" x="6880225" y="4389438"/>
          <p14:tracePt t="25217" x="6880225" y="4365625"/>
          <p14:tracePt t="25233" x="6880225" y="4343400"/>
          <p14:tracePt t="25250" x="6880225" y="4327525"/>
          <p14:tracePt t="25284" x="6880225" y="4321175"/>
          <p14:tracePt t="25344" x="6865938" y="4297363"/>
          <p14:tracePt t="25354" x="6850063" y="4289425"/>
          <p14:tracePt t="25367" x="6819900" y="4275138"/>
          <p14:tracePt t="25383" x="6804025" y="4267200"/>
          <p14:tracePt t="25487" x="6797675" y="4267200"/>
          <p14:tracePt t="25511" x="6797675" y="4251325"/>
          <p14:tracePt t="25534" x="6797675" y="4244975"/>
          <p14:tracePt t="25543" x="6797675" y="4229100"/>
          <p14:tracePt t="25558" x="6797675" y="4221163"/>
          <p14:tracePt t="25581" x="6797675" y="4206875"/>
          <p14:tracePt t="25727" x="6797675" y="4213225"/>
          <p14:tracePt t="25736" x="6797675" y="4229100"/>
          <p14:tracePt t="25750" x="6797675" y="4275138"/>
          <p14:tracePt t="25767" x="6819900" y="4313238"/>
          <p14:tracePt t="25783" x="6865938" y="4359275"/>
          <p14:tracePt t="25800" x="6904038" y="4373563"/>
          <p14:tracePt t="25817" x="6956425" y="4381500"/>
          <p14:tracePt t="25833" x="7010400" y="4381500"/>
          <p14:tracePt t="25850" x="7040563" y="4381500"/>
          <p14:tracePt t="25894" x="7048500" y="4381500"/>
          <p14:tracePt t="25991" x="7056438" y="4381500"/>
          <p14:tracePt t="26001" x="7070725" y="4411663"/>
          <p14:tracePt t="26017" x="7116763" y="4479925"/>
          <p14:tracePt t="26033" x="7140575" y="4518025"/>
          <p14:tracePt t="26050" x="7170738" y="4525963"/>
          <p14:tracePt t="26067" x="7170738" y="4533900"/>
          <p14:tracePt t="26133" x="7185025" y="4525963"/>
          <p14:tracePt t="26141" x="7192963" y="4518025"/>
          <p14:tracePt t="26150" x="7200900" y="4511675"/>
          <p14:tracePt t="26167" x="7223125" y="4495800"/>
          <p14:tracePt t="26184" x="7231063" y="4487863"/>
          <p14:tracePt t="26200" x="7231063" y="4479925"/>
          <p14:tracePt t="26217" x="7239000" y="4479925"/>
          <p14:tracePt t="26250" x="7254875" y="4479925"/>
          <p14:tracePt t="26277" x="7261225" y="4479925"/>
          <p14:tracePt t="26342" x="7277100" y="4479925"/>
          <p14:tracePt t="26358" x="7285038" y="4487863"/>
          <p14:tracePt t="26374" x="7292975" y="4487863"/>
          <p14:tracePt t="26400" x="7292975" y="4495800"/>
          <p14:tracePt t="26410" x="7307263" y="4518025"/>
          <p14:tracePt t="26419" x="7307263" y="4525963"/>
          <p14:tracePt t="26434" x="7307263" y="4564063"/>
          <p14:tracePt t="26451" x="7307263" y="4594225"/>
          <p14:tracePt t="26467" x="7231063" y="4594225"/>
          <p14:tracePt t="26484" x="7064375" y="4632325"/>
          <p14:tracePt t="26500" x="7048500" y="4632325"/>
          <p14:tracePt t="26849" x="7056438" y="4602163"/>
          <p14:tracePt t="26858" x="7086600" y="4556125"/>
          <p14:tracePt t="26868" x="7116763" y="4511675"/>
          <p14:tracePt t="26884" x="7140575" y="4381500"/>
          <p14:tracePt t="26901" x="7162800" y="4098925"/>
          <p14:tracePt t="26917" x="7162800" y="3886200"/>
          <p14:tracePt t="26934" x="7162800" y="3673475"/>
          <p14:tracePt t="26950" x="7162800" y="3497263"/>
          <p14:tracePt t="26967" x="7162800" y="3330575"/>
          <p14:tracePt t="26984" x="7162800" y="3200400"/>
          <p14:tracePt t="27000" x="7162800" y="3116263"/>
          <p14:tracePt t="27017" x="7154863" y="3094038"/>
          <p14:tracePt t="27286" x="7154863" y="3108325"/>
          <p14:tracePt t="27294" x="7154863" y="3140075"/>
          <p14:tracePt t="27303" x="7162800" y="3146425"/>
          <p14:tracePt t="27317" x="7170738" y="3208338"/>
          <p14:tracePt t="27334" x="7185025" y="3238500"/>
          <p14:tracePt t="27351" x="7185025" y="3276600"/>
          <p14:tracePt t="27367" x="7185025" y="3284538"/>
          <p14:tracePt t="27719" x="7170738" y="3276600"/>
          <p14:tracePt t="27726" x="7116763" y="3254375"/>
          <p14:tracePt t="27736" x="7070725" y="3246438"/>
          <p14:tracePt t="27751" x="6926263" y="3208338"/>
          <p14:tracePt t="27768" x="6743700" y="3154363"/>
          <p14:tracePt t="27784" x="6530975" y="3086100"/>
          <p14:tracePt t="27801" x="6362700" y="3025775"/>
          <p14:tracePt t="27818" x="6324600" y="3009900"/>
          <p14:tracePt t="27886" x="6316663" y="3040063"/>
          <p14:tracePt t="27894" x="6194425" y="3192463"/>
          <p14:tracePt t="27903" x="6035675" y="3398838"/>
          <p14:tracePt t="27919" x="5616575" y="3894138"/>
          <p14:tracePt t="27934" x="5159375" y="4305300"/>
          <p14:tracePt t="27951" x="4518025" y="4754563"/>
          <p14:tracePt t="27967" x="3703638" y="5173663"/>
          <p14:tracePt t="27984" x="2613025" y="5722938"/>
          <p14:tracePt t="28001" x="1341438" y="6248400"/>
          <p14:tracePt t="28017" x="312738" y="6553200"/>
          <p14:tracePt t="28034" x="282575" y="6553200"/>
          <p14:tracePt t="28414" x="312738" y="6545263"/>
          <p14:tracePt t="28422" x="342900" y="6530975"/>
          <p14:tracePt t="28430" x="373063" y="6492875"/>
          <p14:tracePt t="28438" x="411163" y="6477000"/>
          <p14:tracePt t="28451" x="427038" y="6461125"/>
          <p14:tracePt t="28646" x="427038" y="6454775"/>
          <p14:tracePt t="31574" x="487363" y="6454775"/>
          <p14:tracePt t="31582" x="533400" y="6446838"/>
          <p14:tracePt t="31590" x="571500" y="6438900"/>
          <p14:tracePt t="31603" x="579438" y="6438900"/>
          <p14:tracePt t="31622" x="593725" y="6438900"/>
          <p14:tracePt t="31636" x="625475" y="6438900"/>
          <p14:tracePt t="31653" x="914400" y="6370638"/>
          <p14:tracePt t="31669" x="1089025" y="6286500"/>
          <p14:tracePt t="31686" x="1539875" y="6142038"/>
          <p14:tracePt t="31702" x="1608138" y="6111875"/>
          <p14:tracePt t="31719" x="1660525" y="6073775"/>
          <p14:tracePt t="31736" x="1782763" y="6011863"/>
          <p14:tracePt t="31752" x="1836738" y="5981700"/>
          <p14:tracePt t="31968" x="1874838" y="5981700"/>
          <p14:tracePt t="31974" x="2125663" y="5813425"/>
          <p14:tracePt t="31986" x="2422525" y="5562600"/>
          <p14:tracePt t="32002" x="2636838" y="5211763"/>
          <p14:tracePt t="32018" x="2636838" y="4975225"/>
          <p14:tracePt t="32035" x="2636838" y="4602163"/>
          <p14:tracePt t="32052" x="2636838" y="4259263"/>
          <p14:tracePt t="32068" x="2659063" y="4152900"/>
          <p14:tracePt t="32086" x="2674938" y="4022725"/>
          <p14:tracePt t="32103" x="2713038" y="3870325"/>
          <p14:tracePt t="32119" x="2773363" y="3703638"/>
          <p14:tracePt t="32136" x="2819400" y="3551238"/>
          <p14:tracePt t="32152" x="2857500" y="3382963"/>
          <p14:tracePt t="32169" x="2873375" y="3284538"/>
          <p14:tracePt t="32186" x="2879725" y="3222625"/>
          <p14:tracePt t="32202" x="2879725" y="3216275"/>
          <p14:tracePt t="32219" x="2887663" y="3200400"/>
          <p14:tracePt t="32310" x="2895600" y="3200400"/>
          <p14:tracePt t="32318" x="2911475" y="3200400"/>
          <p14:tracePt t="32326" x="2949575" y="3268663"/>
          <p14:tracePt t="32336" x="3001963" y="3475038"/>
          <p14:tracePt t="32352" x="3216275" y="4046538"/>
          <p14:tracePt t="32369" x="3451225" y="4656138"/>
          <p14:tracePt t="32385" x="3649663" y="5105400"/>
          <p14:tracePt t="32402" x="3779838" y="5280025"/>
          <p14:tracePt t="32419" x="3840163" y="5326063"/>
          <p14:tracePt t="32435" x="3848100" y="5334000"/>
          <p14:tracePt t="32510" x="3856038" y="5334000"/>
          <p14:tracePt t="32726" x="3848100" y="5334000"/>
          <p14:tracePt t="32734" x="3817938" y="5326063"/>
          <p14:tracePt t="32742" x="3787775" y="5326063"/>
          <p14:tracePt t="32753" x="3756025" y="5318125"/>
          <p14:tracePt t="32769" x="3749675" y="5303838"/>
          <p14:tracePt t="32790" x="3733800" y="5303838"/>
          <p14:tracePt t="32803" x="3717925" y="5303838"/>
          <p14:tracePt t="32819" x="3673475" y="5303838"/>
          <p14:tracePt t="32838" x="3627438" y="5311775"/>
          <p14:tracePt t="32854" x="3619500" y="5311775"/>
          <p14:tracePt t="32869" x="3597275" y="5311775"/>
          <p14:tracePt t="32886" x="3573463" y="5265738"/>
          <p14:tracePt t="32903" x="3513138" y="5211763"/>
          <p14:tracePt t="33366" x="3527425" y="5211763"/>
          <p14:tracePt t="33382" x="3543300" y="5197475"/>
          <p14:tracePt t="33389" x="3573463" y="5173663"/>
          <p14:tracePt t="33398" x="3611563" y="5151438"/>
          <p14:tracePt t="33405" x="3627438" y="5151438"/>
          <p14:tracePt t="33420" x="3665538" y="5143500"/>
          <p14:tracePt t="33437" x="3817938" y="5127625"/>
          <p14:tracePt t="33453" x="3840163" y="5127625"/>
          <p14:tracePt t="33470" x="3878263" y="5113338"/>
          <p14:tracePt t="33486" x="3878263" y="5105400"/>
          <p14:tracePt t="33998" x="3894138" y="5097463"/>
          <p14:tracePt t="34007" x="3978275" y="5097463"/>
          <p14:tracePt t="34014" x="4114800" y="5097463"/>
          <p14:tracePt t="34021" x="4289425" y="5083175"/>
          <p14:tracePt t="34036" x="4746625" y="4953000"/>
          <p14:tracePt t="34053" x="5159375" y="4830763"/>
          <p14:tracePt t="34069" x="5554663" y="4724400"/>
          <p14:tracePt t="34086" x="5943600" y="4549775"/>
          <p14:tracePt t="34103" x="6188075" y="4457700"/>
          <p14:tracePt t="34119" x="6286500" y="4411663"/>
          <p14:tracePt t="34137" x="6294438" y="4403725"/>
          <p14:tracePt t="34174" x="6286500" y="4389438"/>
          <p14:tracePt t="34187" x="6256338" y="4381500"/>
          <p14:tracePt t="34206" x="6142038" y="4343400"/>
          <p14:tracePt t="34222" x="6103938" y="4335463"/>
          <p14:tracePt t="34598" x="6088063" y="4343400"/>
          <p14:tracePt t="34609" x="6065838" y="4389438"/>
          <p14:tracePt t="34620" x="6057900" y="4457700"/>
          <p14:tracePt t="34637" x="5973763" y="4610100"/>
          <p14:tracePt t="34653" x="5913438" y="4762500"/>
          <p14:tracePt t="34670" x="5821363" y="4876800"/>
          <p14:tracePt t="34686" x="5775325" y="4953000"/>
          <p14:tracePt t="34703" x="5761038" y="4991100"/>
          <p14:tracePt t="34808" x="5737225" y="4999038"/>
          <p14:tracePt t="34814" x="5730875" y="5006975"/>
          <p14:tracePt t="34822" x="5715000" y="5013325"/>
          <p14:tracePt t="34837" x="5707063" y="5013325"/>
          <p14:tracePt t="34853" x="5654675" y="5037138"/>
          <p14:tracePt t="34870" x="5646738" y="5045075"/>
          <p14:tracePt t="34887" x="5630863" y="5045075"/>
        </p14:tracePtLst>
      </p14:laserTraceLst>
    </p:ext>
  </p:extLs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2412120" y="1600200"/>
            <a:ext cx="8229600" cy="4530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/>
              <a:t>Given that                          , then find the value of </a:t>
            </a:r>
          </a:p>
        </p:txBody>
      </p:sp>
      <p:graphicFrame>
        <p:nvGraphicFramePr>
          <p:cNvPr id="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02088285"/>
              </p:ext>
            </p:extLst>
          </p:nvPr>
        </p:nvGraphicFramePr>
        <p:xfrm>
          <a:off x="4429125" y="1597749"/>
          <a:ext cx="16637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663560" imgH="507960" progId="Equation.DSMT4">
                  <p:embed/>
                </p:oleObj>
              </mc:Choice>
              <mc:Fallback>
                <p:oleObj name="Equation" r:id="rId4" imgW="1663560" imgH="50796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9125" y="1597749"/>
                        <a:ext cx="16637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70054786"/>
              </p:ext>
            </p:extLst>
          </p:nvPr>
        </p:nvGraphicFramePr>
        <p:xfrm>
          <a:off x="4468813" y="2226013"/>
          <a:ext cx="19558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955520" imgH="507960" progId="Equation.DSMT4">
                  <p:embed/>
                </p:oleObj>
              </mc:Choice>
              <mc:Fallback>
                <p:oleObj name="Equation" r:id="rId6" imgW="1955520" imgH="5079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68813" y="2226013"/>
                        <a:ext cx="19558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93508893"/>
              </p:ext>
            </p:extLst>
          </p:nvPr>
        </p:nvGraphicFramePr>
        <p:xfrm>
          <a:off x="9998075" y="1576388"/>
          <a:ext cx="9398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939600" imgH="444240" progId="Equation.DSMT4">
                  <p:embed/>
                </p:oleObj>
              </mc:Choice>
              <mc:Fallback>
                <p:oleObj name="Equation" r:id="rId8" imgW="939600" imgH="444240" progId="Equation.DSMT4">
                  <p:embed/>
                  <p:pic>
                    <p:nvPicPr>
                      <p:cNvPr id="1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98075" y="1576388"/>
                        <a:ext cx="9398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7615480"/>
              </p:ext>
            </p:extLst>
          </p:nvPr>
        </p:nvGraphicFramePr>
        <p:xfrm>
          <a:off x="4348163" y="3649663"/>
          <a:ext cx="20828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2082600" imgH="558720" progId="Equation.DSMT4">
                  <p:embed/>
                </p:oleObj>
              </mc:Choice>
              <mc:Fallback>
                <p:oleObj name="Equation" r:id="rId10" imgW="2082600" imgH="558720" progId="Equation.DSMT4">
                  <p:embed/>
                  <p:pic>
                    <p:nvPicPr>
                      <p:cNvPr id="1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48163" y="3649663"/>
                        <a:ext cx="20828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41140893"/>
              </p:ext>
            </p:extLst>
          </p:nvPr>
        </p:nvGraphicFramePr>
        <p:xfrm>
          <a:off x="4576763" y="4618038"/>
          <a:ext cx="17399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1739880" imgH="444240" progId="Equation.DSMT4">
                  <p:embed/>
                </p:oleObj>
              </mc:Choice>
              <mc:Fallback>
                <p:oleObj name="Equation" r:id="rId12" imgW="1739880" imgH="444240" progId="Equation.DSMT4">
                  <p:embed/>
                  <p:pic>
                    <p:nvPicPr>
                      <p:cNvPr id="1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6763" y="4618038"/>
                        <a:ext cx="17399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37536144"/>
              </p:ext>
            </p:extLst>
          </p:nvPr>
        </p:nvGraphicFramePr>
        <p:xfrm>
          <a:off x="4467225" y="3014663"/>
          <a:ext cx="18796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4" imgW="1879560" imgH="444240" progId="Equation.DSMT4">
                  <p:embed/>
                </p:oleObj>
              </mc:Choice>
              <mc:Fallback>
                <p:oleObj name="Equation" r:id="rId14" imgW="1879560" imgH="444240" progId="Equation.DSMT4">
                  <p:embed/>
                  <p:pic>
                    <p:nvPicPr>
                      <p:cNvPr id="1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67225" y="3014663"/>
                        <a:ext cx="18796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949622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5584"/>
    </mc:Choice>
    <mc:Fallback xmlns="">
      <p:transition advTm="955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6688" x="5684838" y="5013325"/>
          <p14:tracePt t="6695" x="5791200" y="4922838"/>
          <p14:tracePt t="6704" x="6027738" y="4740275"/>
          <p14:tracePt t="6714" x="6218238" y="4572000"/>
          <p14:tracePt t="6731" x="6569075" y="4259263"/>
          <p14:tracePt t="6748" x="6621463" y="4191000"/>
          <p14:tracePt t="6871" x="6621463" y="4183063"/>
          <p14:tracePt t="6879" x="6621463" y="4130675"/>
          <p14:tracePt t="6888" x="6797675" y="3832225"/>
          <p14:tracePt t="6898" x="7056438" y="3382963"/>
          <p14:tracePt t="6914" x="7688263" y="2498725"/>
          <p14:tracePt t="6931" x="8213725" y="1951038"/>
          <p14:tracePt t="6948" x="8610600" y="1668463"/>
          <p14:tracePt t="6964" x="9159875" y="1349375"/>
          <p14:tracePt t="6981" x="9837738" y="1050925"/>
          <p14:tracePt t="6998" x="11141075" y="669925"/>
          <p14:tracePt t="7014" x="11857038" y="479425"/>
          <p14:tracePt t="7031" x="12184063" y="373063"/>
          <p14:tracePt t="7048" x="12184063" y="342900"/>
          <p14:tracePt t="7175" x="12176125" y="427038"/>
          <p14:tracePt t="7183" x="12115800" y="663575"/>
          <p14:tracePt t="7191" x="12031663" y="974725"/>
          <p14:tracePt t="7199" x="11971338" y="1203325"/>
          <p14:tracePt t="7214" x="11887200" y="1493838"/>
          <p14:tracePt t="7231" x="11818938" y="1668463"/>
          <p14:tracePt t="7248" x="11757025" y="1782763"/>
          <p14:tracePt t="7264" x="11734800" y="1820863"/>
          <p14:tracePt t="7281" x="11726863" y="1828800"/>
          <p14:tracePt t="7315" x="11674475" y="1828800"/>
          <p14:tracePt t="7331" x="11560175" y="1798638"/>
          <p14:tracePt t="7334" x="11476038" y="1768475"/>
          <p14:tracePt t="7348" x="11391900" y="1722438"/>
          <p14:tracePt t="7364" x="11209338" y="1646238"/>
          <p14:tracePt t="7382" x="10904538" y="1577975"/>
          <p14:tracePt t="7398" x="10790238" y="1554163"/>
          <p14:tracePt t="7414" x="10774363" y="1554163"/>
          <p14:tracePt t="7526" x="10766425" y="1554163"/>
          <p14:tracePt t="7534" x="10736263" y="1584325"/>
          <p14:tracePt t="7542" x="10706100" y="1638300"/>
          <p14:tracePt t="7549" x="10683875" y="1676400"/>
          <p14:tracePt t="7564" x="10645775" y="1714500"/>
          <p14:tracePt t="7580" x="10569575" y="1812925"/>
          <p14:tracePt t="7597" x="10493375" y="1874838"/>
          <p14:tracePt t="7614" x="10485438" y="1889125"/>
          <p14:tracePt t="7631" x="10477500" y="1897063"/>
          <p14:tracePt t="8095" x="10477500" y="1882775"/>
          <p14:tracePt t="8103" x="10499725" y="1844675"/>
          <p14:tracePt t="8115" x="10515600" y="1806575"/>
          <p14:tracePt t="8132" x="10537825" y="1760538"/>
          <p14:tracePt t="8148" x="10569575" y="1692275"/>
          <p14:tracePt t="8166" x="10583863" y="1592263"/>
          <p14:tracePt t="8182" x="10583863" y="1539875"/>
          <p14:tracePt t="8198" x="10583863" y="1508125"/>
          <p14:tracePt t="8303" x="10575925" y="1508125"/>
          <p14:tracePt t="8311" x="10569575" y="1508125"/>
          <p14:tracePt t="8320" x="10561638" y="1508125"/>
          <p14:tracePt t="8331" x="10545763" y="1546225"/>
          <p14:tracePt t="8348" x="10507663" y="1630363"/>
          <p14:tracePt t="8365" x="10493375" y="1706563"/>
          <p14:tracePt t="8382" x="10477500" y="1774825"/>
          <p14:tracePt t="8398" x="10477500" y="1812925"/>
          <p14:tracePt t="8415" x="10477500" y="1828800"/>
          <p14:tracePt t="8591" x="10477500" y="1836738"/>
          <p14:tracePt t="8599" x="10477500" y="1858963"/>
          <p14:tracePt t="8615" x="10477500" y="1882775"/>
          <p14:tracePt t="8632" x="10477500" y="1897063"/>
          <p14:tracePt t="8648" x="10477500" y="1905000"/>
          <p14:tracePt t="8848" x="10485438" y="1905000"/>
          <p14:tracePt t="8855" x="10485438" y="1897063"/>
          <p14:tracePt t="8865" x="10493375" y="1889125"/>
          <p14:tracePt t="8882" x="10515600" y="1844675"/>
          <p14:tracePt t="8898" x="10537825" y="1806575"/>
          <p14:tracePt t="8915" x="10553700" y="1768475"/>
          <p14:tracePt t="8932" x="10553700" y="1760538"/>
          <p14:tracePt t="9007" x="10569575" y="1760538"/>
          <p14:tracePt t="9016" x="10575925" y="1760538"/>
          <p14:tracePt t="9023" x="10614025" y="1768475"/>
          <p14:tracePt t="9032" x="10652125" y="1828800"/>
          <p14:tracePt t="9049" x="10736263" y="1951038"/>
          <p14:tracePt t="9065" x="10842625" y="2073275"/>
          <p14:tracePt t="9083" x="10896600" y="2111375"/>
          <p14:tracePt t="9098" x="10904538" y="2111375"/>
          <p14:tracePt t="9871" x="10874375" y="2111375"/>
          <p14:tracePt t="9879" x="10828338" y="2111375"/>
          <p14:tracePt t="9887" x="10766425" y="2187575"/>
          <p14:tracePt t="9899" x="10728325" y="2255838"/>
          <p14:tracePt t="9915" x="10645775" y="2392363"/>
          <p14:tracePt t="9932" x="10537825" y="2536825"/>
          <p14:tracePt t="9949" x="10409238" y="2682875"/>
          <p14:tracePt t="9966" x="10264775" y="2811463"/>
          <p14:tracePt t="9982" x="10240963" y="2819400"/>
          <p14:tracePt t="9999" x="10218738" y="2835275"/>
          <p14:tracePt t="10032" x="10210800" y="2835275"/>
          <p14:tracePt t="10049" x="10180638" y="2835275"/>
          <p14:tracePt t="10327" x="10188575" y="2827338"/>
          <p14:tracePt t="10335" x="10202863" y="2819400"/>
          <p14:tracePt t="10351" x="10218738" y="2811463"/>
          <p14:tracePt t="10375" x="10218738" y="2797175"/>
          <p14:tracePt t="10384" x="10218738" y="2781300"/>
          <p14:tracePt t="10400" x="10218738" y="2773363"/>
          <p14:tracePt t="10407" x="10218738" y="2765425"/>
          <p14:tracePt t="10463" x="10218738" y="2759075"/>
          <p14:tracePt t="10687" x="10210800" y="2759075"/>
          <p14:tracePt t="10695" x="10202863" y="2751138"/>
          <p14:tracePt t="10975" x="10194925" y="2751138"/>
          <p14:tracePt t="10983" x="10180638" y="2751138"/>
          <p14:tracePt t="10991" x="10134600" y="2773363"/>
          <p14:tracePt t="10999" x="10058400" y="2819400"/>
          <p14:tracePt t="11016" x="9921875" y="2895600"/>
          <p14:tracePt t="11032" x="9799638" y="2911475"/>
          <p14:tracePt t="11049" x="9585325" y="2941638"/>
          <p14:tracePt t="11066" x="9242425" y="2955925"/>
          <p14:tracePt t="11082" x="8855075" y="2955925"/>
          <p14:tracePt t="11099" x="8397875" y="2917825"/>
          <p14:tracePt t="11116" x="8001000" y="2857500"/>
          <p14:tracePt t="11133" x="7772400" y="2819400"/>
          <p14:tracePt t="11150" x="7680325" y="2789238"/>
          <p14:tracePt t="11319" x="7680325" y="2781300"/>
          <p14:tracePt t="11327" x="7658100" y="2773363"/>
          <p14:tracePt t="11334" x="7627938" y="2773363"/>
          <p14:tracePt t="11349" x="7573963" y="2773363"/>
          <p14:tracePt t="11366" x="7483475" y="2773363"/>
          <p14:tracePt t="11383" x="7285038" y="2811463"/>
          <p14:tracePt t="11399" x="7170738" y="2827338"/>
          <p14:tracePt t="11416" x="7102475" y="2835275"/>
          <p14:tracePt t="11433" x="7026275" y="2835275"/>
          <p14:tracePt t="11449" x="6980238" y="2835275"/>
          <p14:tracePt t="11466" x="6956425" y="2835275"/>
          <p14:tracePt t="11483" x="6942138" y="2835275"/>
          <p14:tracePt t="11499" x="6934200" y="2835275"/>
          <p14:tracePt t="11559" x="6934200" y="2819400"/>
          <p14:tracePt t="11567" x="6934200" y="2811463"/>
          <p14:tracePt t="11575" x="6926263" y="2789238"/>
          <p14:tracePt t="11583" x="6918325" y="2773363"/>
          <p14:tracePt t="11599" x="6904038" y="2735263"/>
          <p14:tracePt t="11616" x="6896100" y="2689225"/>
          <p14:tracePt t="11633" x="6873875" y="2636838"/>
          <p14:tracePt t="11649" x="6835775" y="2582863"/>
          <p14:tracePt t="11666" x="6811963" y="2552700"/>
          <p14:tracePt t="11683" x="6773863" y="2530475"/>
          <p14:tracePt t="11699" x="6735763" y="2530475"/>
          <p14:tracePt t="11716" x="6659563" y="2514600"/>
          <p14:tracePt t="11733" x="6583363" y="2514600"/>
          <p14:tracePt t="11750" x="6492875" y="2514600"/>
          <p14:tracePt t="11766" x="6340475" y="2514600"/>
          <p14:tracePt t="11783" x="6218238" y="2514600"/>
          <p14:tracePt t="11799" x="6096000" y="2514600"/>
          <p14:tracePt t="11816" x="5989638" y="2514600"/>
          <p14:tracePt t="11834" x="5921375" y="2514600"/>
          <p14:tracePt t="11849" x="5867400" y="2514600"/>
          <p14:tracePt t="11866" x="5837238" y="2514600"/>
          <p14:tracePt t="11883" x="5829300" y="2514600"/>
          <p14:tracePt t="11916" x="5821363" y="2514600"/>
          <p14:tracePt t="11951" x="5813425" y="2514600"/>
          <p14:tracePt t="11962" x="5799138" y="2514600"/>
          <p14:tracePt t="11967" x="5783263" y="2506663"/>
          <p14:tracePt t="11983" x="5692775" y="2476500"/>
          <p14:tracePt t="11999" x="5554663" y="2438400"/>
          <p14:tracePt t="12016" x="5380038" y="2438400"/>
          <p14:tracePt t="12033" x="5121275" y="2438400"/>
          <p14:tracePt t="12050" x="5021263" y="2422525"/>
          <p14:tracePt t="12066" x="4975225" y="2416175"/>
          <p14:tracePt t="12083" x="4930775" y="2400300"/>
          <p14:tracePt t="12100" x="4846638" y="2400300"/>
          <p14:tracePt t="12116" x="4808538" y="2392363"/>
          <p14:tracePt t="12133" x="4792663" y="2384425"/>
          <p14:tracePt t="12150" x="4740275" y="2339975"/>
          <p14:tracePt t="12166" x="4640263" y="2255838"/>
          <p14:tracePt t="12183" x="4587875" y="2201863"/>
          <p14:tracePt t="12200" x="4556125" y="2171700"/>
          <p14:tracePt t="12216" x="4525963" y="2133600"/>
          <p14:tracePt t="12233" x="4511675" y="2079625"/>
          <p14:tracePt t="12250" x="4487863" y="2011363"/>
          <p14:tracePt t="12266" x="4487863" y="1951038"/>
          <p14:tracePt t="12283" x="4487863" y="1874838"/>
          <p14:tracePt t="12300" x="4487863" y="1828800"/>
          <p14:tracePt t="12316" x="4503738" y="1790700"/>
          <p14:tracePt t="12335" x="4525963" y="1744663"/>
          <p14:tracePt t="12351" x="4533900" y="1722438"/>
          <p14:tracePt t="12366" x="4549775" y="1692275"/>
          <p14:tracePt t="12383" x="4564063" y="1676400"/>
          <p14:tracePt t="12399" x="4572000" y="1660525"/>
          <p14:tracePt t="12416" x="4618038" y="1630363"/>
          <p14:tracePt t="12433" x="4648200" y="1608138"/>
          <p14:tracePt t="12449" x="4716463" y="1577975"/>
          <p14:tracePt t="12466" x="4808538" y="1562100"/>
          <p14:tracePt t="12483" x="4906963" y="1539875"/>
          <p14:tracePt t="12499" x="5051425" y="1524000"/>
          <p14:tracePt t="12516" x="5211763" y="1501775"/>
          <p14:tracePt t="12533" x="5380038" y="1485900"/>
          <p14:tracePt t="12549" x="5532438" y="1485900"/>
          <p14:tracePt t="12566" x="5692775" y="1485900"/>
          <p14:tracePt t="12583" x="5753100" y="1485900"/>
          <p14:tracePt t="12599" x="5799138" y="1485900"/>
          <p14:tracePt t="12616" x="5837238" y="1493838"/>
          <p14:tracePt t="12633" x="5867400" y="1501775"/>
          <p14:tracePt t="12650" x="5905500" y="1516063"/>
          <p14:tracePt t="12666" x="5943600" y="1531938"/>
          <p14:tracePt t="12683" x="5965825" y="1554163"/>
          <p14:tracePt t="12699" x="5997575" y="1584325"/>
          <p14:tracePt t="12716" x="6003925" y="1592263"/>
          <p14:tracePt t="12733" x="6035675" y="1692275"/>
          <p14:tracePt t="12750" x="6073775" y="1790700"/>
          <p14:tracePt t="12766" x="6088063" y="1882775"/>
          <p14:tracePt t="12783" x="6111875" y="1958975"/>
          <p14:tracePt t="12799" x="6118225" y="2027238"/>
          <p14:tracePt t="12816" x="6118225" y="2073275"/>
          <p14:tracePt t="12834" x="6111875" y="2141538"/>
          <p14:tracePt t="12850" x="6065838" y="2232025"/>
          <p14:tracePt t="12866" x="5997575" y="2316163"/>
          <p14:tracePt t="12883" x="5905500" y="2384425"/>
          <p14:tracePt t="12900" x="5761038" y="2422525"/>
          <p14:tracePt t="12916" x="5554663" y="2454275"/>
          <p14:tracePt t="12933" x="5006975" y="2454275"/>
          <p14:tracePt t="12950" x="4541838" y="2446338"/>
          <p14:tracePt t="12966" x="4122738" y="2362200"/>
          <p14:tracePt t="12983" x="3749675" y="2255838"/>
          <p14:tracePt t="13000" x="3573463" y="2163763"/>
          <p14:tracePt t="13017" x="3467100" y="2049463"/>
          <p14:tracePt t="13034" x="3429000" y="1927225"/>
          <p14:tracePt t="13050" x="3413125" y="1812925"/>
          <p14:tracePt t="13066" x="3413125" y="1684338"/>
          <p14:tracePt t="13083" x="3429000" y="1562100"/>
          <p14:tracePt t="13100" x="3482975" y="1470025"/>
          <p14:tracePt t="13116" x="3543300" y="1363663"/>
          <p14:tracePt t="13134" x="3695700" y="1241425"/>
          <p14:tracePt t="13150" x="3749675" y="1211263"/>
          <p14:tracePt t="13166" x="4000500" y="1112838"/>
          <p14:tracePt t="13183" x="4244975" y="1066800"/>
          <p14:tracePt t="13200" x="4564063" y="1050925"/>
          <p14:tracePt t="13216" x="4899025" y="1050925"/>
          <p14:tracePt t="13234" x="5249863" y="1050925"/>
          <p14:tracePt t="13250" x="5630863" y="1112838"/>
          <p14:tracePt t="13267" x="5989638" y="1211263"/>
          <p14:tracePt t="13283" x="6164263" y="1287463"/>
          <p14:tracePt t="13300" x="6324600" y="1355725"/>
          <p14:tracePt t="13317" x="6408738" y="1425575"/>
          <p14:tracePt t="13334" x="6492875" y="1562100"/>
          <p14:tracePt t="13350" x="6515100" y="1630363"/>
          <p14:tracePt t="13367" x="6523038" y="1851025"/>
          <p14:tracePt t="13383" x="6523038" y="2019300"/>
          <p14:tracePt t="13400" x="6507163" y="2193925"/>
          <p14:tracePt t="13417" x="6423025" y="2332038"/>
          <p14:tracePt t="13433" x="6316663" y="2430463"/>
          <p14:tracePt t="13450" x="6188075" y="2492375"/>
          <p14:tracePt t="13467" x="6027738" y="2498725"/>
          <p14:tracePt t="13483" x="5821363" y="2498725"/>
          <p14:tracePt t="13500" x="5616575" y="2454275"/>
          <p14:tracePt t="13517" x="5426075" y="2354263"/>
          <p14:tracePt t="13534" x="5211763" y="2149475"/>
          <p14:tracePt t="13550" x="5173663" y="2095500"/>
          <p14:tracePt t="13566" x="5143500" y="1989138"/>
          <p14:tracePt t="13584" x="5143500" y="1943100"/>
          <p14:tracePt t="13600" x="5151438" y="1912938"/>
          <p14:tracePt t="13617" x="5151438" y="1905000"/>
          <p14:tracePt t="13633" x="5159375" y="1897063"/>
          <p14:tracePt t="13650" x="5165725" y="1897063"/>
          <p14:tracePt t="13683" x="5165725" y="1889125"/>
          <p14:tracePt t="14240" x="5173663" y="1889125"/>
          <p14:tracePt t="14248" x="5189538" y="1889125"/>
          <p14:tracePt t="14256" x="5235575" y="1935163"/>
          <p14:tracePt t="14267" x="5303838" y="1989138"/>
          <p14:tracePt t="14283" x="5532438" y="2103438"/>
          <p14:tracePt t="14300" x="5813425" y="2209800"/>
          <p14:tracePt t="14317" x="6316663" y="2286000"/>
          <p14:tracePt t="14334" x="7178675" y="2346325"/>
          <p14:tracePt t="14350" x="7818438" y="2346325"/>
          <p14:tracePt t="14367" x="8267700" y="2324100"/>
          <p14:tracePt t="14383" x="8480425" y="2247900"/>
          <p14:tracePt t="14400" x="8572500" y="2187575"/>
          <p14:tracePt t="14417" x="8580438" y="2171700"/>
          <p14:tracePt t="14433" x="8580438" y="2149475"/>
          <p14:tracePt t="14451" x="8580438" y="2125663"/>
          <p14:tracePt t="14467" x="8580438" y="2117725"/>
          <p14:tracePt t="14483" x="8580438" y="2111375"/>
          <p14:tracePt t="14500" x="8556625" y="2103438"/>
          <p14:tracePt t="14517" x="8526463" y="2095500"/>
          <p14:tracePt t="14534" x="8420100" y="2095500"/>
          <p14:tracePt t="14550" x="8199438" y="2125663"/>
          <p14:tracePt t="14567" x="8016875" y="2155825"/>
          <p14:tracePt t="14584" x="7947025" y="2155825"/>
          <p14:tracePt t="14600" x="7940675" y="2155825"/>
          <p14:tracePt t="14617" x="7940675" y="2163763"/>
          <p14:tracePt t="14634" x="7962900" y="2179638"/>
          <p14:tracePt t="14650" x="8199438" y="2209800"/>
          <p14:tracePt t="14667" x="8763000" y="2239963"/>
          <p14:tracePt t="14684" x="9326563" y="2239963"/>
          <p14:tracePt t="14700" x="9783763" y="2239963"/>
          <p14:tracePt t="14718" x="10371138" y="2247900"/>
          <p14:tracePt t="14734" x="10447338" y="2255838"/>
          <p14:tracePt t="14750" x="10455275" y="2263775"/>
          <p14:tracePt t="14801" x="10461625" y="2263775"/>
          <p14:tracePt t="14807" x="10477500" y="2263775"/>
          <p14:tracePt t="14817" x="10485438" y="2255838"/>
          <p14:tracePt t="14834" x="10493375" y="2239963"/>
          <p14:tracePt t="14850" x="10523538" y="2201863"/>
          <p14:tracePt t="14868" x="10537825" y="2179638"/>
          <p14:tracePt t="14884" x="10561638" y="2149475"/>
          <p14:tracePt t="14901" x="10583863" y="2117725"/>
          <p14:tracePt t="14918" x="10629900" y="2073275"/>
          <p14:tracePt t="14934" x="10652125" y="2057400"/>
          <p14:tracePt t="14951" x="10706100" y="1997075"/>
          <p14:tracePt t="14967" x="10721975" y="1958975"/>
          <p14:tracePt t="14984" x="10721975" y="1920875"/>
          <p14:tracePt t="15000" x="10721975" y="1874838"/>
          <p14:tracePt t="15017" x="10706100" y="1844675"/>
          <p14:tracePt t="15034" x="10683875" y="1828800"/>
          <p14:tracePt t="15051" x="10660063" y="1828800"/>
          <p14:tracePt t="15067" x="10652125" y="1812925"/>
          <p14:tracePt t="15085" x="10629900" y="1812925"/>
          <p14:tracePt t="15101" x="10614025" y="1812925"/>
          <p14:tracePt t="15118" x="10561638" y="1812925"/>
          <p14:tracePt t="15134" x="10523538" y="1812925"/>
          <p14:tracePt t="15152" x="10499725" y="1812925"/>
          <p14:tracePt t="15167" x="10493375" y="1812925"/>
          <p14:tracePt t="15295" x="10485438" y="1806575"/>
          <p14:tracePt t="15303" x="10477500" y="1806575"/>
          <p14:tracePt t="15318" x="10447338" y="1798638"/>
          <p14:tracePt t="15334" x="10439400" y="1798638"/>
          <p14:tracePt t="15336" x="10423525" y="1798638"/>
          <p14:tracePt t="15359" x="10417175" y="1798638"/>
          <p14:tracePt t="15367" x="10409238" y="1798638"/>
          <p14:tracePt t="15550" x="10401300" y="1798638"/>
          <p14:tracePt t="15799" x="10393363" y="1798638"/>
          <p14:tracePt t="15807" x="10393363" y="1806575"/>
          <p14:tracePt t="15819" x="10371138" y="1836738"/>
          <p14:tracePt t="15834" x="10371138" y="1851025"/>
          <p14:tracePt t="15838" x="10355263" y="1866900"/>
          <p14:tracePt t="15851" x="10355263" y="1897063"/>
          <p14:tracePt t="15868" x="10340975" y="1912938"/>
          <p14:tracePt t="15884" x="10317163" y="1943100"/>
          <p14:tracePt t="15902" x="10302875" y="1973263"/>
          <p14:tracePt t="15918" x="10287000" y="2003425"/>
          <p14:tracePt t="15934" x="10287000" y="2011363"/>
          <p14:tracePt t="15951" x="10271125" y="2035175"/>
          <p14:tracePt t="15968" x="10240963" y="2079625"/>
          <p14:tracePt t="15984" x="10180638" y="2163763"/>
          <p14:tracePt t="16001" x="10036175" y="2316163"/>
          <p14:tracePt t="16018" x="9813925" y="2454275"/>
          <p14:tracePt t="16035" x="9601200" y="2484438"/>
          <p14:tracePt t="16051" x="9578975" y="2484438"/>
          <p14:tracePt t="16679" x="9578975" y="2476500"/>
          <p14:tracePt t="16703" x="9563100" y="2476500"/>
          <p14:tracePt t="16711" x="9547225" y="2476500"/>
          <p14:tracePt t="16719" x="9509125" y="2484438"/>
          <p14:tracePt t="16734" x="9418638" y="2484438"/>
          <p14:tracePt t="16751" x="9394825" y="2560638"/>
          <p14:tracePt t="16768" x="9334500" y="2560638"/>
          <p14:tracePt t="16784" x="9296400" y="2560638"/>
          <p14:tracePt t="16801" x="9258300" y="2560638"/>
          <p14:tracePt t="16818" x="9220200" y="2582863"/>
          <p14:tracePt t="16834" x="9159875" y="2613025"/>
          <p14:tracePt t="16852" x="9083675" y="2636838"/>
          <p14:tracePt t="16854" x="9013825" y="2667000"/>
          <p14:tracePt t="16868" x="8969375" y="2697163"/>
          <p14:tracePt t="16885" x="8869363" y="2759075"/>
          <p14:tracePt t="16902" x="8747125" y="2819400"/>
          <p14:tracePt t="16918" x="8724900" y="2819400"/>
          <p14:tracePt t="16935" x="8686800" y="2835275"/>
          <p14:tracePt t="16968" x="8678863" y="2835275"/>
          <p14:tracePt t="16985" x="8632825" y="2865438"/>
          <p14:tracePt t="17001" x="8580438" y="2879725"/>
          <p14:tracePt t="17018" x="8572500" y="2895600"/>
          <p14:tracePt t="17051" x="8564563" y="2895600"/>
          <p14:tracePt t="17431" x="8572500" y="3009900"/>
          <p14:tracePt t="17439" x="8610600" y="3306763"/>
          <p14:tracePt t="17447" x="8632825" y="3603625"/>
          <p14:tracePt t="17455" x="8648700" y="3794125"/>
          <p14:tracePt t="17468" x="8648700" y="3924300"/>
          <p14:tracePt t="17485" x="8626475" y="4076700"/>
          <p14:tracePt t="17502" x="8610600" y="4122738"/>
          <p14:tracePt t="17535" x="8602663" y="4122738"/>
          <p14:tracePt t="52327" x="8602663" y="4114800"/>
          <p14:tracePt t="52334" x="8588375" y="3894138"/>
          <p14:tracePt t="52343" x="8512175" y="3390900"/>
          <p14:tracePt t="52350" x="8366125" y="2857500"/>
          <p14:tracePt t="52364" x="8259763" y="2484438"/>
          <p14:tracePt t="52381" x="8199438" y="2316163"/>
          <p14:tracePt t="52415" x="8191500" y="2316163"/>
          <p14:tracePt t="52431" x="8145463" y="2239963"/>
          <p14:tracePt t="52448" x="8023225" y="2193925"/>
          <p14:tracePt t="52464" x="7940675" y="2179638"/>
          <p14:tracePt t="52481" x="7870825" y="2149475"/>
          <p14:tracePt t="52498" x="7832725" y="2141538"/>
          <p14:tracePt t="52514" x="7742238" y="2087563"/>
          <p14:tracePt t="52531" x="7688263" y="2057400"/>
          <p14:tracePt t="52548" x="7673975" y="2057400"/>
          <p14:tracePt t="52807" x="7658100" y="2057400"/>
          <p14:tracePt t="52815" x="7589838" y="2057400"/>
          <p14:tracePt t="52823" x="7391400" y="2073275"/>
          <p14:tracePt t="52831" x="6994525" y="2209800"/>
          <p14:tracePt t="52847" x="6461125" y="2339975"/>
          <p14:tracePt t="52864" x="6423025" y="2362200"/>
          <p14:tracePt t="52881" x="6362700" y="2430463"/>
          <p14:tracePt t="52897" x="6316663" y="2492375"/>
          <p14:tracePt t="52914" x="6308725" y="2506663"/>
          <p14:tracePt t="52931" x="6286500" y="2544763"/>
          <p14:tracePt t="52947" x="6226175" y="2628900"/>
          <p14:tracePt t="52964" x="6134100" y="2727325"/>
          <p14:tracePt t="52981" x="5997575" y="2887663"/>
          <p14:tracePt t="52997" x="5935663" y="2955925"/>
          <p14:tracePt t="53014" x="5807075" y="3116263"/>
          <p14:tracePt t="53031" x="5775325" y="3184525"/>
          <p14:tracePt t="53048" x="5753100" y="3222625"/>
          <p14:tracePt t="53064" x="5737225" y="3254375"/>
          <p14:tracePt t="53081" x="5722938" y="3284538"/>
          <p14:tracePt t="53118" x="5722938" y="3292475"/>
          <p14:tracePt t="53159" x="5730875" y="3306763"/>
          <p14:tracePt t="53167" x="5737225" y="3306763"/>
          <p14:tracePt t="53182" x="5807075" y="3330575"/>
          <p14:tracePt t="53198" x="5829300" y="3336925"/>
          <p14:tracePt t="53215" x="5905500" y="3360738"/>
          <p14:tracePt t="53231" x="5965825" y="3382963"/>
          <p14:tracePt t="53248" x="6027738" y="3398838"/>
          <p14:tracePt t="53265" x="6049963" y="3406775"/>
          <p14:tracePt t="53360" x="6057900" y="3406775"/>
          <p14:tracePt t="53374" x="6065838" y="3406775"/>
          <p14:tracePt t="53447" x="6073775" y="3406775"/>
          <p14:tracePt t="53512" x="6080125" y="3398838"/>
          <p14:tracePt t="53519" x="6088063" y="3390900"/>
          <p14:tracePt t="53531" x="6096000" y="3382963"/>
          <p14:tracePt t="53548" x="6103938" y="3375025"/>
          <p14:tracePt t="53565" x="6111875" y="3360738"/>
          <p14:tracePt t="53581" x="6111875" y="3352800"/>
          <p14:tracePt t="53598" x="6118225" y="3352800"/>
          <p14:tracePt t="53679" x="6126163" y="3336925"/>
          <p14:tracePt t="53687" x="6142038" y="3306763"/>
          <p14:tracePt t="53698" x="6156325" y="3298825"/>
          <p14:tracePt t="53715" x="6180138" y="3276600"/>
          <p14:tracePt t="53732" x="6202363" y="3260725"/>
          <p14:tracePt t="53748" x="6210300" y="3260725"/>
          <p14:tracePt t="54247" x="6256338" y="3260725"/>
          <p14:tracePt t="54255" x="6446838" y="3260725"/>
          <p14:tracePt t="54265" x="6727825" y="3208338"/>
          <p14:tracePt t="54282" x="7307263" y="3108325"/>
          <p14:tracePt t="54298" x="8137525" y="2849563"/>
          <p14:tracePt t="54315" x="8999538" y="2606675"/>
          <p14:tracePt t="54332" x="9845675" y="2362200"/>
          <p14:tracePt t="54348" x="10591800" y="2133600"/>
          <p14:tracePt t="54365" x="11185525" y="1981200"/>
          <p14:tracePt t="54382" x="11636375" y="1760538"/>
          <p14:tracePt t="54399" x="11726863" y="1698625"/>
          <p14:tracePt t="54415" x="11742738" y="1698625"/>
          <p14:tracePt t="54431" x="11742738" y="1692275"/>
          <p14:tracePt t="54448" x="11742738" y="1684338"/>
          <p14:tracePt t="54465" x="11742738" y="1646238"/>
          <p14:tracePt t="54482" x="11742738" y="1638300"/>
          <p14:tracePt t="54559" x="11742738" y="1622425"/>
          <p14:tracePt t="54567" x="11742738" y="1600200"/>
          <p14:tracePt t="54575" x="11750675" y="1592263"/>
          <p14:tracePt t="54583" x="11750675" y="1584325"/>
          <p14:tracePt t="54598" x="11757025" y="1577975"/>
          <p14:tracePt t="54615" x="11757025" y="1570038"/>
          <p14:tracePt t="54631" x="11757025" y="1546225"/>
          <p14:tracePt t="54648" x="11704638" y="1546225"/>
          <p14:tracePt t="54665" x="11650663" y="1546225"/>
          <p14:tracePt t="54682" x="11528425" y="1622425"/>
          <p14:tracePt t="54698" x="11391900" y="1736725"/>
          <p14:tracePt t="54716" x="11217275" y="1889125"/>
          <p14:tracePt t="54732" x="11041063" y="2019300"/>
          <p14:tracePt t="54748" x="10858500" y="2125663"/>
          <p14:tracePt t="54766" x="10507663" y="2263775"/>
          <p14:tracePt t="54782" x="10379075" y="2324100"/>
          <p14:tracePt t="54798" x="9875838" y="2484438"/>
          <p14:tracePt t="54816" x="9418638" y="2613025"/>
          <p14:tracePt t="54832" x="8869363" y="2727325"/>
          <p14:tracePt t="54848" x="8275638" y="2797175"/>
          <p14:tracePt t="54865" x="7650163" y="2879725"/>
          <p14:tracePt t="54882" x="7261225" y="2879725"/>
          <p14:tracePt t="54898" x="7032625" y="2879725"/>
          <p14:tracePt t="54916" x="6956425" y="2873375"/>
          <p14:tracePt t="54920" x="6950075" y="2873375"/>
          <p14:tracePt t="55000" x="6942138" y="2873375"/>
          <p14:tracePt t="55007" x="6904038" y="2865438"/>
          <p14:tracePt t="55015" x="6850063" y="2841625"/>
          <p14:tracePt t="55033" x="6721475" y="2827338"/>
          <p14:tracePt t="55049" x="6569075" y="2811463"/>
          <p14:tracePt t="55065" x="6346825" y="2865438"/>
          <p14:tracePt t="55082" x="6073775" y="3001963"/>
          <p14:tracePt t="55098" x="5943600" y="3094038"/>
          <p14:tracePt t="55115" x="5905500" y="3124200"/>
          <p14:tracePt t="55132" x="5905500" y="3132138"/>
          <p14:tracePt t="55151" x="5897563" y="3140075"/>
          <p14:tracePt t="55167" x="5897563" y="3178175"/>
          <p14:tracePt t="55182" x="5897563" y="3336925"/>
          <p14:tracePt t="55199" x="5889625" y="3467100"/>
          <p14:tracePt t="55215" x="5851525" y="3603625"/>
          <p14:tracePt t="55232" x="5821363" y="3725863"/>
          <p14:tracePt t="55249" x="5783263" y="3848100"/>
          <p14:tracePt t="55265" x="5761038" y="3946525"/>
          <p14:tracePt t="55282" x="5737225" y="4008438"/>
          <p14:tracePt t="55299" x="5737225" y="4022725"/>
          <p14:tracePt t="55315" x="5737225" y="4038600"/>
          <p14:tracePt t="55479" x="5730875" y="4046538"/>
          <p14:tracePt t="55495" x="5730875" y="4060825"/>
          <p14:tracePt t="55505" x="5730875" y="4068763"/>
          <p14:tracePt t="55515" x="5722938" y="4092575"/>
          <p14:tracePt t="55532" x="5707063" y="4106863"/>
          <p14:tracePt t="55550" x="5699125" y="4046538"/>
          <p14:tracePt t="55566" x="5807075" y="4030663"/>
          <p14:tracePt t="55768" x="5813425" y="4030663"/>
          <p14:tracePt t="55777" x="5837238" y="4030663"/>
          <p14:tracePt t="55785" x="5875338" y="4030663"/>
          <p14:tracePt t="55799" x="5883275" y="4030663"/>
          <p14:tracePt t="55823" x="5927725" y="4022725"/>
          <p14:tracePt t="55832" x="5973763" y="3992563"/>
          <p14:tracePt t="55849" x="5981700" y="3984625"/>
          <p14:tracePt t="55866" x="6049963" y="3940175"/>
          <p14:tracePt t="55882" x="6180138" y="3886200"/>
          <p14:tracePt t="55900" x="6294438" y="3840163"/>
          <p14:tracePt t="55916" x="6370638" y="3810000"/>
          <p14:tracePt t="55920" x="6392863" y="3802063"/>
          <p14:tracePt t="55932" x="6416675" y="3794125"/>
          <p14:tracePt t="55950" x="6454775" y="3794125"/>
          <p14:tracePt t="56007" x="6461125" y="3794125"/>
          <p14:tracePt t="56015" x="6461125" y="3825875"/>
          <p14:tracePt t="56023" x="6469063" y="3870325"/>
          <p14:tracePt t="56032" x="6477000" y="3924300"/>
          <p14:tracePt t="56049" x="6492875" y="4008438"/>
          <p14:tracePt t="56066" x="6492875" y="4046538"/>
          <p14:tracePt t="56100" x="6492875" y="4060825"/>
          <p14:tracePt t="56134" x="6484938" y="4060825"/>
          <p14:tracePt t="56143" x="6461125" y="4046538"/>
          <p14:tracePt t="56152" x="6423025" y="4016375"/>
          <p14:tracePt t="56166" x="6384925" y="3992563"/>
          <p14:tracePt t="56183" x="6278563" y="3902075"/>
          <p14:tracePt t="56199" x="6256338" y="3886200"/>
          <p14:tracePt t="56216" x="6248400" y="3878263"/>
          <p14:tracePt t="56351" x="6248400" y="3902075"/>
          <p14:tracePt t="56360" x="6240463" y="3924300"/>
          <p14:tracePt t="56368" x="6218238" y="3946525"/>
          <p14:tracePt t="56382" x="6194425" y="3992563"/>
          <p14:tracePt t="56400" x="6188075" y="4000500"/>
          <p14:tracePt t="56471" x="6194425" y="3992563"/>
          <p14:tracePt t="56479" x="6202363" y="3984625"/>
          <p14:tracePt t="56487" x="6210300" y="3978275"/>
          <p14:tracePt t="56499" x="6226175" y="3962400"/>
          <p14:tracePt t="56671" x="6226175" y="3984625"/>
          <p14:tracePt t="56679" x="6226175" y="4008438"/>
          <p14:tracePt t="56688" x="6226175" y="4030663"/>
          <p14:tracePt t="56699" x="6210300" y="4084638"/>
          <p14:tracePt t="56716" x="6202363" y="4160838"/>
          <p14:tracePt t="56733" x="6164263" y="4275138"/>
          <p14:tracePt t="56750" x="6096000" y="4435475"/>
          <p14:tracePt t="56766" x="6080125" y="4479925"/>
          <p14:tracePt t="56782" x="6011863" y="4625975"/>
          <p14:tracePt t="56799" x="5981700" y="4716463"/>
          <p14:tracePt t="56816" x="5965825" y="4792663"/>
          <p14:tracePt t="56832" x="5965825" y="4854575"/>
          <p14:tracePt t="56849" x="5951538" y="4892675"/>
          <p14:tracePt t="56865" x="5951538" y="4937125"/>
          <p14:tracePt t="56882" x="5959475" y="4975225"/>
          <p14:tracePt t="56899" x="6011863" y="4999038"/>
          <p14:tracePt t="56915" x="6080125" y="4999038"/>
          <p14:tracePt t="56932" x="6172200" y="4999038"/>
          <p14:tracePt t="56949" x="6240463" y="4999038"/>
          <p14:tracePt t="56965" x="6270625" y="4999038"/>
          <p14:tracePt t="57014" x="6270625" y="4991100"/>
          <p14:tracePt t="57053" x="6264275" y="4983163"/>
          <p14:tracePt t="57061" x="6226175" y="4983163"/>
          <p14:tracePt t="57070" x="6164263" y="4999038"/>
          <p14:tracePt t="57082" x="6088063" y="5013325"/>
          <p14:tracePt t="57099" x="5959475" y="5029200"/>
          <p14:tracePt t="57115" x="5813425" y="5029200"/>
          <p14:tracePt t="57132" x="5722938" y="5029200"/>
          <p14:tracePt t="57149" x="5668963" y="5029200"/>
          <p14:tracePt t="57165" x="5661025" y="5021263"/>
          <p14:tracePt t="57182" x="5661025" y="4975225"/>
          <p14:tracePt t="57199" x="5661025" y="4892675"/>
          <p14:tracePt t="57215" x="5730875" y="4762500"/>
          <p14:tracePt t="57232" x="5799138" y="4640263"/>
          <p14:tracePt t="57249" x="5867400" y="4564063"/>
          <p14:tracePt t="57265" x="5927725" y="4533900"/>
          <p14:tracePt t="57282" x="5973763" y="4518025"/>
          <p14:tracePt t="57299" x="6027738" y="4518025"/>
          <p14:tracePt t="57315" x="6103938" y="4533900"/>
          <p14:tracePt t="57332" x="6226175" y="4618038"/>
          <p14:tracePt t="57349" x="6332538" y="4724400"/>
          <p14:tracePt t="57365" x="6392863" y="4860925"/>
          <p14:tracePt t="57382" x="6408738" y="4930775"/>
          <p14:tracePt t="57399" x="6408738" y="4975225"/>
          <p14:tracePt t="57415" x="6340475" y="5029200"/>
          <p14:tracePt t="57432" x="6256338" y="5029200"/>
          <p14:tracePt t="57449" x="6156325" y="5021263"/>
          <p14:tracePt t="57465" x="6073775" y="4968875"/>
          <p14:tracePt t="57482" x="6049963" y="4930775"/>
          <p14:tracePt t="57499" x="6042025" y="4868863"/>
          <p14:tracePt t="57515" x="6065838" y="4778375"/>
          <p14:tracePt t="57532" x="6180138" y="4664075"/>
          <p14:tracePt t="57549" x="6362700" y="4579938"/>
          <p14:tracePt t="57566" x="6499225" y="4572000"/>
          <p14:tracePt t="57583" x="6515100" y="4572000"/>
          <p14:tracePt t="57599" x="6545263" y="4618038"/>
          <p14:tracePt t="57616" x="6553200" y="4770438"/>
          <p14:tracePt t="57633" x="6492875" y="4922838"/>
          <p14:tracePt t="57649" x="6316663" y="5075238"/>
          <p14:tracePt t="57666" x="6126163" y="5159375"/>
          <p14:tracePt t="57683" x="5989638" y="5159375"/>
          <p14:tracePt t="57699" x="5889625" y="5143500"/>
          <p14:tracePt t="57716" x="5851525" y="5105400"/>
          <p14:tracePt t="57734" x="5851525" y="4968875"/>
          <p14:tracePt t="57750" x="5943600" y="4846638"/>
          <p14:tracePt t="57766" x="6096000" y="4740275"/>
          <p14:tracePt t="57783" x="6188075" y="4694238"/>
          <p14:tracePt t="57800" x="6194425" y="4694238"/>
          <p14:tracePt t="57847" x="6202363" y="4708525"/>
          <p14:tracePt t="57855" x="6202363" y="4746625"/>
          <p14:tracePt t="57866" x="6202363" y="4778375"/>
          <p14:tracePt t="57882" x="6142038" y="4884738"/>
          <p14:tracePt t="57899" x="6065838" y="4945063"/>
          <p14:tracePt t="57916" x="6019800" y="4960938"/>
          <p14:tracePt t="57918" x="6003925" y="4968875"/>
          <p14:tracePt t="57933" x="5997575" y="4968875"/>
          <p14:tracePt t="57950" x="5989638" y="4953000"/>
          <p14:tracePt t="57966" x="5989638" y="4860925"/>
          <p14:tracePt t="57983" x="5997575" y="4800600"/>
          <p14:tracePt t="58000" x="6027738" y="4754563"/>
          <p14:tracePt t="58016" x="6035675" y="4732338"/>
          <p14:tracePt t="58033" x="6035675" y="4724400"/>
          <p14:tracePt t="58135" x="6035675" y="4708525"/>
          <p14:tracePt t="58145" x="6019800" y="4678363"/>
          <p14:tracePt t="58152" x="5997575" y="4648200"/>
          <p14:tracePt t="58166" x="5965825" y="4594225"/>
          <p14:tracePt t="58183" x="5943600" y="4479925"/>
          <p14:tracePt t="58200" x="5905500" y="4313238"/>
          <p14:tracePt t="58216" x="5889625" y="4144963"/>
          <p14:tracePt t="58233" x="5889625" y="3962400"/>
          <p14:tracePt t="58250" x="5889625" y="3840163"/>
          <p14:tracePt t="58266" x="5897563" y="3756025"/>
          <p14:tracePt t="58283" x="5921375" y="3695700"/>
          <p14:tracePt t="58300" x="5921375" y="3673475"/>
          <p14:tracePt t="58316" x="5921375" y="3649663"/>
          <p14:tracePt t="58333" x="5921375" y="3635375"/>
          <p14:tracePt t="58349" x="5851525" y="3589338"/>
          <p14:tracePt t="58366" x="5730875" y="3559175"/>
          <p14:tracePt t="58383" x="5584825" y="3513138"/>
          <p14:tracePt t="58399" x="5341938" y="3482975"/>
          <p14:tracePt t="58416" x="5127625" y="3444875"/>
          <p14:tracePt t="58432" x="5059363" y="3421063"/>
          <p14:tracePt t="58478" x="5083175" y="3406775"/>
          <p14:tracePt t="58486" x="5159375" y="3390900"/>
          <p14:tracePt t="58500" x="5280025" y="3382963"/>
          <p14:tracePt t="58516" x="5638800" y="3322638"/>
          <p14:tracePt t="58533" x="5883275" y="3284538"/>
          <p14:tracePt t="58549" x="5889625" y="3276600"/>
          <p14:tracePt t="58583" x="5722938" y="3254375"/>
          <p14:tracePt t="58599" x="5241925" y="3184525"/>
          <p14:tracePt t="58616" x="4518025" y="3178175"/>
          <p14:tracePt t="58633" x="3902075" y="3094038"/>
          <p14:tracePt t="58649" x="3703638" y="3055938"/>
          <p14:tracePt t="58666" x="3687763" y="3048000"/>
          <p14:tracePt t="58683" x="3717925" y="3048000"/>
          <p14:tracePt t="58699" x="3916363" y="3017838"/>
          <p14:tracePt t="58716" x="4275138" y="2971800"/>
          <p14:tracePt t="58733" x="4640263" y="2911475"/>
          <p14:tracePt t="58749" x="4664075" y="2911475"/>
          <p14:tracePt t="58783" x="4656138" y="2895600"/>
          <p14:tracePt t="58800" x="4572000" y="2827338"/>
          <p14:tracePt t="58816" x="4541838" y="2743200"/>
          <p14:tracePt t="58833" x="4541838" y="2697163"/>
          <p14:tracePt t="58849" x="4564063" y="2606675"/>
          <p14:tracePt t="58866" x="4664075" y="2484438"/>
          <p14:tracePt t="58883" x="4784725" y="2400300"/>
          <p14:tracePt t="58899" x="4884738" y="2346325"/>
          <p14:tracePt t="58916" x="4937125" y="2316163"/>
          <p14:tracePt t="58933" x="4937125" y="2308225"/>
          <p14:tracePt t="58958" x="4937125" y="2301875"/>
          <p14:tracePt t="58966" x="4937125" y="2278063"/>
          <p14:tracePt t="58983" x="4937125" y="2263775"/>
          <p14:tracePt t="59000" x="4937125" y="2255838"/>
          <p14:tracePt t="59016" x="4937125" y="2232025"/>
          <p14:tracePt t="59033" x="4930775" y="2217738"/>
          <p14:tracePt t="59050" x="4930775" y="2201863"/>
          <p14:tracePt t="59066" x="4930775" y="2163763"/>
          <p14:tracePt t="59083" x="4930775" y="2117725"/>
          <p14:tracePt t="59100" x="4930775" y="2073275"/>
          <p14:tracePt t="59116" x="4930775" y="2019300"/>
          <p14:tracePt t="59133" x="4930775" y="1981200"/>
          <p14:tracePt t="59150" x="4922838" y="1973263"/>
          <p14:tracePt t="59166" x="4922838" y="1965325"/>
          <p14:tracePt t="59255" x="4914900" y="1958975"/>
          <p14:tracePt t="59296" x="4906963" y="1935163"/>
          <p14:tracePt t="59311" x="4906963" y="1920875"/>
          <p14:tracePt t="59319" x="4892675" y="1905000"/>
          <p14:tracePt t="59334" x="4892675" y="1889125"/>
          <p14:tracePt t="59350" x="4876800" y="1874838"/>
          <p14:tracePt t="59367" x="4868863" y="1858963"/>
          <p14:tracePt t="59439" x="4860925" y="1858963"/>
          <p14:tracePt t="59479" x="4860925" y="1874838"/>
          <p14:tracePt t="59488" x="4860925" y="1912938"/>
          <p14:tracePt t="59500" x="4860925" y="1943100"/>
          <p14:tracePt t="59517" x="4854575" y="2019300"/>
          <p14:tracePt t="59534" x="4854575" y="2111375"/>
          <p14:tracePt t="59550" x="4854575" y="2232025"/>
          <p14:tracePt t="59566" x="4854575" y="2270125"/>
          <p14:tracePt t="59583" x="4854575" y="2301875"/>
          <p14:tracePt t="59600" x="4854575" y="2308225"/>
          <p14:tracePt t="59617" x="4854575" y="2324100"/>
          <p14:tracePt t="59633" x="4854575" y="2332038"/>
          <p14:tracePt t="59678" x="4854575" y="2346325"/>
          <p14:tracePt t="59702" x="4854575" y="2354263"/>
          <p14:tracePt t="59718" x="4854575" y="2370138"/>
          <p14:tracePt t="59743" x="4854575" y="2378075"/>
          <p14:tracePt t="59775" x="4854575" y="2392363"/>
          <p14:tracePt t="59791" x="4854575" y="2400300"/>
          <p14:tracePt t="61302" x="4822825" y="2422525"/>
          <p14:tracePt t="61311" x="4784725" y="2460625"/>
          <p14:tracePt t="61319" x="4770438" y="2476500"/>
          <p14:tracePt t="61334" x="4702175" y="2522538"/>
          <p14:tracePt t="61351" x="4632325" y="2560638"/>
          <p14:tracePt t="61368" x="4594225" y="2574925"/>
          <p14:tracePt t="61384" x="4541838" y="2606675"/>
          <p14:tracePt t="61402" x="4511675" y="2628900"/>
          <p14:tracePt t="61418" x="4511675" y="2636838"/>
          <p14:tracePt t="61434" x="4495800" y="2651125"/>
          <p14:tracePt t="61451" x="4479925" y="2667000"/>
          <p14:tracePt t="61468" x="4457700" y="2705100"/>
          <p14:tracePt t="61484" x="4435475" y="2759075"/>
          <p14:tracePt t="61502" x="4411663" y="2819400"/>
          <p14:tracePt t="61518" x="4403725" y="2857500"/>
          <p14:tracePt t="61534" x="4397375" y="2895600"/>
          <p14:tracePt t="61551" x="4397375" y="2933700"/>
          <p14:tracePt t="61568" x="4397375" y="2987675"/>
          <p14:tracePt t="61584" x="4397375" y="3017838"/>
          <p14:tracePt t="61602" x="4403725" y="3048000"/>
          <p14:tracePt t="61618" x="4427538" y="3086100"/>
          <p14:tracePt t="61634" x="4435475" y="3108325"/>
          <p14:tracePt t="61650" x="4435475" y="3116263"/>
          <p14:tracePt t="61667" x="4441825" y="3132138"/>
          <p14:tracePt t="61727" x="4449763" y="3132138"/>
          <p14:tracePt t="61735" x="4449763" y="3140075"/>
          <p14:tracePt t="61751" x="4465638" y="3154363"/>
          <p14:tracePt t="61799" x="4465638" y="3162300"/>
          <p14:tracePt t="63207" x="4473575" y="3170238"/>
          <p14:tracePt t="63217" x="4473575" y="3178175"/>
          <p14:tracePt t="63255" x="4457700" y="3178175"/>
          <p14:tracePt t="63263" x="4449763" y="3170238"/>
          <p14:tracePt t="63646" x="4465638" y="3178175"/>
          <p14:tracePt t="63670" x="4473575" y="3178175"/>
          <p14:tracePt t="66575" x="4479925" y="3178175"/>
          <p14:tracePt t="66598" x="4518025" y="3178175"/>
          <p14:tracePt t="66607" x="4678363" y="3178175"/>
          <p14:tracePt t="66619" x="5029200" y="3178175"/>
          <p14:tracePt t="66636" x="5897563" y="3124200"/>
          <p14:tracePt t="66652" x="6302375" y="3124200"/>
          <p14:tracePt t="66669" x="6575425" y="3162300"/>
          <p14:tracePt t="66686" x="7239000" y="3178175"/>
          <p14:tracePt t="66702" x="7840663" y="3116263"/>
          <p14:tracePt t="66719" x="8343900" y="3025775"/>
          <p14:tracePt t="66736" x="8732838" y="2917825"/>
          <p14:tracePt t="66753" x="9021763" y="2789238"/>
          <p14:tracePt t="66769" x="9197975" y="2697163"/>
          <p14:tracePt t="66786" x="9288463" y="2628900"/>
          <p14:tracePt t="66803" x="9318625" y="2590800"/>
          <p14:tracePt t="66819" x="9318625" y="2574925"/>
          <p14:tracePt t="66837" x="9342438" y="2514600"/>
          <p14:tracePt t="66854" x="9372600" y="2400300"/>
          <p14:tracePt t="66870" x="9388475" y="2370138"/>
          <p14:tracePt t="66886" x="9464675" y="2239963"/>
          <p14:tracePt t="66903" x="9532938" y="2171700"/>
          <p14:tracePt t="66919" x="9647238" y="2087563"/>
          <p14:tracePt t="66936" x="9807575" y="2003425"/>
          <p14:tracePt t="66953" x="9982200" y="1920875"/>
          <p14:tracePt t="66969" x="10134600" y="1844675"/>
          <p14:tracePt t="66986" x="10256838" y="1806575"/>
          <p14:tracePt t="67003" x="10385425" y="1790700"/>
          <p14:tracePt t="67020" x="10499725" y="1774825"/>
          <p14:tracePt t="67037" x="10614025" y="1774825"/>
          <p14:tracePt t="67054" x="10744200" y="1812925"/>
          <p14:tracePt t="67070" x="10790238" y="1812925"/>
          <p14:tracePt t="67086" x="10880725" y="1836738"/>
          <p14:tracePt t="67103" x="10904538" y="1836738"/>
          <p14:tracePt t="67151" x="10888663" y="1836738"/>
          <p14:tracePt t="67159" x="10842625" y="1836738"/>
          <p14:tracePt t="67170" x="10804525" y="1828800"/>
          <p14:tracePt t="67186" x="10766425" y="1812925"/>
          <p14:tracePt t="67203" x="10760075" y="1812925"/>
          <p14:tracePt t="67238" x="10760075" y="1820863"/>
          <p14:tracePt t="67254" x="10828338" y="1836738"/>
          <p14:tracePt t="67270" x="10874375" y="1851025"/>
          <p14:tracePt t="67286" x="10995025" y="1927225"/>
          <p14:tracePt t="67303" x="11033125" y="1965325"/>
          <p14:tracePt t="67320" x="11033125" y="2019300"/>
          <p14:tracePt t="67337" x="11018838" y="2057400"/>
          <p14:tracePt t="67353" x="10972800" y="2079625"/>
          <p14:tracePt t="67370" x="10956925" y="2079625"/>
          <p14:tracePt t="67403" x="10956925" y="2073275"/>
          <p14:tracePt t="67420" x="10988675" y="1920875"/>
          <p14:tracePt t="67436" x="11049000" y="1790700"/>
          <p14:tracePt t="67453" x="11109325" y="1676400"/>
          <p14:tracePt t="67456" x="11117263" y="1660525"/>
          <p14:tracePt t="67511" x="11117263" y="1698625"/>
          <p14:tracePt t="67519" x="11117263" y="1820863"/>
          <p14:tracePt t="67526" x="11117263" y="1897063"/>
          <p14:tracePt t="67536" x="11117263" y="1951038"/>
          <p14:tracePt t="67553" x="11109325" y="2035175"/>
          <p14:tracePt t="67570" x="11102975" y="2035175"/>
          <p14:tracePt t="67606" x="11102975" y="1997075"/>
          <p14:tracePt t="67619" x="11102975" y="1927225"/>
          <p14:tracePt t="67636" x="11095038" y="1790700"/>
          <p14:tracePt t="67653" x="11079163" y="1736725"/>
          <p14:tracePt t="67686" x="11079163" y="1752600"/>
          <p14:tracePt t="67703" x="11064875" y="1905000"/>
          <p14:tracePt t="67720" x="11041063" y="1997075"/>
          <p14:tracePt t="67737" x="11041063" y="2003425"/>
          <p14:tracePt t="67775" x="11033125" y="1920875"/>
          <p14:tracePt t="67787" x="11026775" y="1844675"/>
          <p14:tracePt t="67803" x="11002963" y="1714500"/>
          <p14:tracePt t="67820" x="10995025" y="1660525"/>
          <p14:tracePt t="67854" x="10964863" y="1676400"/>
          <p14:tracePt t="67870" x="10912475" y="1958975"/>
          <p14:tracePt t="67887" x="10874375" y="2133600"/>
          <p14:tracePt t="67903" x="10842625" y="2201863"/>
          <p14:tracePt t="67943" x="10828338" y="2133600"/>
          <p14:tracePt t="67953" x="10828338" y="2057400"/>
          <p14:tracePt t="67970" x="10804525" y="1897063"/>
          <p14:tracePt t="67986" x="10790238" y="1768475"/>
          <p14:tracePt t="68003" x="10790238" y="1752600"/>
          <p14:tracePt t="68038" x="10766425" y="1874838"/>
          <p14:tracePt t="68054" x="10766425" y="2019300"/>
          <p14:tracePt t="68070" x="10766425" y="2087563"/>
          <p14:tracePt t="68114" x="10766425" y="2065338"/>
          <p14:tracePt t="68121" x="10766425" y="1997075"/>
          <p14:tracePt t="68137" x="10766425" y="1844675"/>
          <p14:tracePt t="68153" x="10752138" y="1692275"/>
          <p14:tracePt t="68170" x="10728325" y="1616075"/>
          <p14:tracePt t="68203" x="10721975" y="1616075"/>
          <p14:tracePt t="68220" x="10683875" y="1806575"/>
          <p14:tracePt t="68238" x="10652125" y="2035175"/>
          <p14:tracePt t="68253" x="10645775" y="2049463"/>
          <p14:tracePt t="68287" x="10645775" y="2011363"/>
          <p14:tracePt t="68303" x="10645775" y="1858963"/>
          <p14:tracePt t="68320" x="10645775" y="1698625"/>
          <p14:tracePt t="68337" x="10645775" y="1584325"/>
          <p14:tracePt t="68353" x="10645775" y="1570038"/>
          <p14:tracePt t="68387" x="10645775" y="1592263"/>
          <p14:tracePt t="68403" x="10645775" y="1806575"/>
          <p14:tracePt t="68420" x="10645775" y="1958975"/>
          <p14:tracePt t="68437" x="10645775" y="1989138"/>
          <p14:tracePt t="68463" x="10645775" y="1973263"/>
          <p14:tracePt t="68471" x="10645775" y="1920875"/>
          <p14:tracePt t="68487" x="10660063" y="1806575"/>
          <p14:tracePt t="68504" x="10660063" y="1692275"/>
          <p14:tracePt t="68520" x="10660063" y="1660525"/>
          <p14:tracePt t="68559" x="10660063" y="1698625"/>
          <p14:tracePt t="68570" x="10660063" y="1760538"/>
          <p14:tracePt t="68587" x="10660063" y="1851025"/>
          <p14:tracePt t="68603" x="10660063" y="1882775"/>
          <p14:tracePt t="68636" x="10668000" y="1889125"/>
          <p14:tracePt t="68653" x="10690225" y="1768475"/>
          <p14:tracePt t="68670" x="10698163" y="1698625"/>
          <p14:tracePt t="68687" x="10698163" y="1692275"/>
          <p14:tracePt t="68720" x="10698163" y="1706563"/>
          <p14:tracePt t="68737" x="10706100" y="1851025"/>
          <p14:tracePt t="68753" x="10728325" y="1973263"/>
          <p14:tracePt t="68770" x="10728325" y="1989138"/>
          <p14:tracePt t="68803" x="10736263" y="1989138"/>
          <p14:tracePt t="68820" x="10744200" y="1905000"/>
          <p14:tracePt t="68837" x="10744200" y="1806575"/>
          <p14:tracePt t="68853" x="10744200" y="1744663"/>
          <p14:tracePt t="68894" x="10744200" y="1790700"/>
          <p14:tracePt t="68903" x="10744200" y="1866900"/>
          <p14:tracePt t="68920" x="10744200" y="1951038"/>
          <p14:tracePt t="68937" x="10744200" y="1981200"/>
          <p14:tracePt t="68953" x="10744200" y="1989138"/>
          <p14:tracePt t="68990" x="10744200" y="1973263"/>
          <p14:tracePt t="68998" x="10744200" y="1951038"/>
          <p14:tracePt t="69006" x="10744200" y="1943100"/>
          <p14:tracePt t="69071" x="10744200" y="1965325"/>
          <p14:tracePt t="69079" x="10744200" y="1981200"/>
          <p14:tracePt t="69087" x="10744200" y="2003425"/>
          <p14:tracePt t="69104" x="10736263" y="2035175"/>
          <p14:tracePt t="69152" x="10736263" y="2027238"/>
          <p14:tracePt t="69159" x="10728325" y="1989138"/>
          <p14:tracePt t="69170" x="10721975" y="1965325"/>
          <p14:tracePt t="69187" x="10714038" y="1920875"/>
          <p14:tracePt t="69204" x="10714038" y="1912938"/>
          <p14:tracePt t="69240" x="10706100" y="1935163"/>
          <p14:tracePt t="69254" x="10706100" y="1958975"/>
          <p14:tracePt t="69270" x="10698163" y="1989138"/>
          <p14:tracePt t="69343" x="10698163" y="1981200"/>
          <p14:tracePt t="79392" x="10683875" y="1981200"/>
          <p14:tracePt t="79399" x="10629900" y="2041525"/>
          <p14:tracePt t="79407" x="10591800" y="2125663"/>
          <p14:tracePt t="79424" x="10485438" y="2286000"/>
          <p14:tracePt t="79441" x="10469563" y="2308225"/>
          <p14:tracePt t="81055" x="10469563" y="2316163"/>
        </p14:tracePtLst>
      </p14:laserTraceLst>
    </p:ext>
  </p:extLs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65012499"/>
              </p:ext>
            </p:extLst>
          </p:nvPr>
        </p:nvGraphicFramePr>
        <p:xfrm>
          <a:off x="4745038" y="2133600"/>
          <a:ext cx="3314700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218960" imgH="253800" progId="Equation.DSMT4">
                  <p:embed/>
                </p:oleObj>
              </mc:Choice>
              <mc:Fallback>
                <p:oleObj name="Equation" r:id="rId3" imgW="1218960" imgH="25380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745038" y="2133600"/>
                        <a:ext cx="3314700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455082"/>
            <a:ext cx="50036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second derivative of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7919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2770"/>
    </mc:Choice>
    <mc:Fallback xmlns="">
      <p:transition advTm="42770"/>
    </mc:Fallback>
  </mc:AlternateContent>
  <p:extLst>
    <p:ext uri="{3A86A75C-4F4B-4683-9AE1-C65F6400EC91}">
      <p14:laserTraceLst xmlns:p14="http://schemas.microsoft.com/office/powerpoint/2010/main">
        <p14:tracePtLst>
          <p14:tracePt t="7555" x="501650" y="5524500"/>
          <p14:tracePt t="7657" x="685800" y="5314950"/>
          <p14:tracePt t="7666" x="781050" y="5207000"/>
          <p14:tracePt t="7683" x="1111250" y="4819650"/>
          <p14:tracePt t="7700" x="1365250" y="4470400"/>
          <p14:tracePt t="7717" x="1600200" y="4140200"/>
          <p14:tracePt t="7733" x="1854200" y="3759200"/>
          <p14:tracePt t="7750" x="2203450" y="3289300"/>
          <p14:tracePt t="7767" x="2565400" y="2832100"/>
          <p14:tracePt t="7783" x="2882900" y="2457450"/>
          <p14:tracePt t="7800" x="3130550" y="2184400"/>
          <p14:tracePt t="7817" x="3276600" y="2012950"/>
          <p14:tracePt t="7833" x="3314700" y="1943100"/>
          <p14:tracePt t="7850" x="3321050" y="1936750"/>
          <p14:tracePt t="7867" x="3321050" y="1924050"/>
          <p14:tracePt t="8589" x="3327400" y="1924050"/>
          <p14:tracePt t="8596" x="3346450" y="1924050"/>
          <p14:tracePt t="8604" x="3403600" y="1911350"/>
          <p14:tracePt t="8617" x="3473450" y="1885950"/>
          <p14:tracePt t="8633" x="3651250" y="1841500"/>
          <p14:tracePt t="8650" x="3886200" y="1784350"/>
          <p14:tracePt t="8667" x="4191000" y="1708150"/>
          <p14:tracePt t="8683" x="4546600" y="1644650"/>
          <p14:tracePt t="8700" x="4699000" y="1625600"/>
          <p14:tracePt t="8717" x="4800600" y="1612900"/>
          <p14:tracePt t="8733" x="4832350" y="1606550"/>
          <p14:tracePt t="8750" x="4838700" y="1606550"/>
          <p14:tracePt t="8767" x="4845050" y="1606550"/>
          <p14:tracePt t="8803" x="4851400" y="1606550"/>
          <p14:tracePt t="8817" x="4864100" y="1606550"/>
          <p14:tracePt t="8833" x="4889500" y="1593850"/>
          <p14:tracePt t="8850" x="4959350" y="1593850"/>
          <p14:tracePt t="8867" x="5099050" y="1593850"/>
          <p14:tracePt t="8867" x="5194300" y="1593850"/>
          <p14:tracePt t="8884" x="5435600" y="1593850"/>
          <p14:tracePt t="8900" x="5676900" y="1593850"/>
          <p14:tracePt t="8917" x="5956300" y="1593850"/>
          <p14:tracePt t="8933" x="6146800" y="1593850"/>
          <p14:tracePt t="8950" x="6280150" y="1593850"/>
          <p14:tracePt t="8967" x="6369050" y="1600200"/>
          <p14:tracePt t="8984" x="6419850" y="1612900"/>
          <p14:tracePt t="9001" x="6438900" y="1612900"/>
          <p14:tracePt t="9017" x="6457950" y="1612900"/>
          <p14:tracePt t="9034" x="6470650" y="1612900"/>
          <p14:tracePt t="9051" x="6496050" y="1619250"/>
          <p14:tracePt t="9067" x="6553200" y="1619250"/>
          <p14:tracePt t="9084" x="6724650" y="1644650"/>
          <p14:tracePt t="9101" x="6896100" y="1644650"/>
          <p14:tracePt t="9117" x="7048500" y="1644650"/>
          <p14:tracePt t="9134" x="7162800" y="1644650"/>
          <p14:tracePt t="9151" x="7207250" y="1644650"/>
          <p14:tracePt t="9269" x="7226300" y="1657350"/>
          <p14:tracePt t="9277" x="7251700" y="1682750"/>
          <p14:tracePt t="9285" x="7270750" y="1701800"/>
          <p14:tracePt t="9301" x="7340600" y="1784350"/>
          <p14:tracePt t="9317" x="7378700" y="1822450"/>
          <p14:tracePt t="9334" x="7397750" y="1841500"/>
          <p14:tracePt t="9367" x="7397750" y="1847850"/>
          <p14:tracePt t="9384" x="7378700" y="1879600"/>
          <p14:tracePt t="9401" x="7334250" y="1911350"/>
          <p14:tracePt t="9417" x="7245350" y="1949450"/>
          <p14:tracePt t="9434" x="7137400" y="1993900"/>
          <p14:tracePt t="9451" x="7035800" y="2038350"/>
          <p14:tracePt t="9467" x="6959600" y="2057400"/>
          <p14:tracePt t="9484" x="6908800" y="2070100"/>
          <p14:tracePt t="9500" x="6889750" y="2070100"/>
          <p14:tracePt t="9517" x="6870700" y="2076450"/>
          <p14:tracePt t="9534" x="6807200" y="2082800"/>
          <p14:tracePt t="9550" x="6705600" y="2127250"/>
          <p14:tracePt t="9567" x="6565900" y="2152650"/>
          <p14:tracePt t="9585" x="6407150" y="2209800"/>
          <p14:tracePt t="9601" x="6229350" y="2254250"/>
          <p14:tracePt t="9618" x="6089650" y="2298700"/>
          <p14:tracePt t="9634" x="5981700" y="2336800"/>
          <p14:tracePt t="9650" x="5873750" y="2374900"/>
          <p14:tracePt t="9667" x="5632450" y="2470150"/>
          <p14:tracePt t="9684" x="5461000" y="2552700"/>
          <p14:tracePt t="9700" x="5276850" y="2635250"/>
          <p14:tracePt t="9717" x="5143500" y="2686050"/>
          <p14:tracePt t="9734" x="5010150" y="2743200"/>
          <p14:tracePt t="9751" x="4953000" y="2768600"/>
          <p14:tracePt t="9767" x="4927600" y="2774950"/>
          <p14:tracePt t="9784" x="4908550" y="2774950"/>
          <p14:tracePt t="9801" x="4883150" y="2774950"/>
          <p14:tracePt t="9818" x="4864100" y="2774950"/>
          <p14:tracePt t="9834" x="4857750" y="2774950"/>
          <p14:tracePt t="9851" x="4845050" y="2736850"/>
          <p14:tracePt t="9868" x="4845050" y="2679700"/>
          <p14:tracePt t="9884" x="4832350" y="2641600"/>
          <p14:tracePt t="9901" x="4819650" y="2609850"/>
          <p14:tracePt t="9917" x="4819650" y="2590800"/>
          <p14:tracePt t="9934" x="4813300" y="2578100"/>
          <p14:tracePt t="9951" x="4813300" y="2565400"/>
          <p14:tracePt t="10021" x="4813300" y="2559050"/>
          <p14:tracePt t="10036" x="4813300" y="2552700"/>
          <p14:tracePt t="10052" x="4813300" y="2540000"/>
          <p14:tracePt t="10068" x="4813300" y="2527300"/>
          <p14:tracePt t="10075" x="4819650" y="2527300"/>
          <p14:tracePt t="10084" x="4826000" y="2527300"/>
          <p14:tracePt t="10101" x="4832350" y="2520950"/>
          <p14:tracePt t="10117" x="4845050" y="2520950"/>
          <p14:tracePt t="10134" x="4851400" y="2520950"/>
          <p14:tracePt t="10151" x="4857750" y="2520950"/>
          <p14:tracePt t="10167" x="4889500" y="2527300"/>
          <p14:tracePt t="10184" x="4902200" y="2540000"/>
          <p14:tracePt t="10201" x="4927600" y="2546350"/>
          <p14:tracePt t="10217" x="4940300" y="2559050"/>
          <p14:tracePt t="10234" x="4953000" y="2565400"/>
          <p14:tracePt t="10251" x="4997450" y="2578100"/>
          <p14:tracePt t="10267" x="5054600" y="2597150"/>
          <p14:tracePt t="10284" x="5073650" y="2603500"/>
          <p14:tracePt t="10301" x="5099050" y="2603500"/>
          <p14:tracePt t="10317" x="5137150" y="2603500"/>
          <p14:tracePt t="10334" x="5187950" y="2603500"/>
          <p14:tracePt t="10351" x="5226050" y="2603500"/>
          <p14:tracePt t="10368" x="5276850" y="2603500"/>
          <p14:tracePt t="10372" x="5295900" y="2603500"/>
          <p14:tracePt t="10384" x="5340350" y="2603500"/>
          <p14:tracePt t="10401" x="5410200" y="2603500"/>
          <p14:tracePt t="10417" x="5480050" y="2603500"/>
          <p14:tracePt t="10434" x="5568950" y="2603500"/>
          <p14:tracePt t="10451" x="5651500" y="2603500"/>
          <p14:tracePt t="10468" x="5753100" y="2603500"/>
          <p14:tracePt t="10484" x="5791200" y="2603500"/>
          <p14:tracePt t="10501" x="5810250" y="2603500"/>
          <p14:tracePt t="10549" x="5816600" y="2603500"/>
          <p14:tracePt t="10597" x="5822950" y="2603500"/>
          <p14:tracePt t="10611" x="5829300" y="2597150"/>
          <p14:tracePt t="10626" x="5842000" y="2597150"/>
          <p14:tracePt t="10634" x="5848350" y="2597150"/>
          <p14:tracePt t="10651" x="5861050" y="2590800"/>
          <p14:tracePt t="10667" x="5873750" y="2584450"/>
          <p14:tracePt t="10684" x="5880100" y="2578100"/>
          <p14:tracePt t="10718" x="5886450" y="2578100"/>
          <p14:tracePt t="10765" x="5899150" y="2578100"/>
          <p14:tracePt t="10778" x="5905500" y="2578100"/>
          <p14:tracePt t="10790" x="5924550" y="2571750"/>
          <p14:tracePt t="10801" x="5937250" y="2565400"/>
          <p14:tracePt t="10818" x="5969000" y="2559050"/>
          <p14:tracePt t="10835" x="6013450" y="2552700"/>
          <p14:tracePt t="10851" x="6032500" y="2552700"/>
          <p14:tracePt t="10853" x="6070600" y="2540000"/>
          <p14:tracePt t="10868" x="6108700" y="2540000"/>
          <p14:tracePt t="10884" x="6165850" y="2527300"/>
          <p14:tracePt t="10901" x="6191250" y="2514600"/>
          <p14:tracePt t="10918" x="6216650" y="2508250"/>
          <p14:tracePt t="10934" x="6229350" y="2508250"/>
          <p14:tracePt t="10951" x="6229350" y="2501900"/>
          <p14:tracePt t="10967" x="6235700" y="2501900"/>
          <p14:tracePt t="10984" x="6242050" y="2501900"/>
          <p14:tracePt t="11001" x="6261100" y="2482850"/>
          <p14:tracePt t="11018" x="6267450" y="2476500"/>
          <p14:tracePt t="11034" x="6286500" y="2457450"/>
          <p14:tracePt t="11068" x="6292850" y="2451100"/>
          <p14:tracePt t="11084" x="6299200" y="2444750"/>
          <p14:tracePt t="11236" x="6305550" y="2463800"/>
          <p14:tracePt t="11247" x="6305550" y="2482850"/>
          <p14:tracePt t="11258" x="6305550" y="2514600"/>
          <p14:tracePt t="11270" x="6305550" y="2540000"/>
          <p14:tracePt t="11285" x="6299200" y="2571750"/>
          <p14:tracePt t="11301" x="6292850" y="2584450"/>
          <p14:tracePt t="11318" x="6280150" y="2609850"/>
          <p14:tracePt t="11334" x="6273800" y="2622550"/>
          <p14:tracePt t="11351" x="6267450" y="2628900"/>
          <p14:tracePt t="11368" x="6261100" y="2628900"/>
          <p14:tracePt t="11444" x="6261100" y="2616200"/>
          <p14:tracePt t="11456" x="6261100" y="2597150"/>
          <p14:tracePt t="11468" x="6261100" y="2584450"/>
          <p14:tracePt t="11484" x="6273800" y="2552700"/>
          <p14:tracePt t="11501" x="6280150" y="2533650"/>
          <p14:tracePt t="11518" x="6311900" y="2508250"/>
          <p14:tracePt t="11538" x="6337300" y="2482850"/>
          <p14:tracePt t="11551" x="6400800" y="2438400"/>
          <p14:tracePt t="11567" x="6451600" y="2387600"/>
          <p14:tracePt t="11584" x="6483350" y="2355850"/>
          <p14:tracePt t="11601" x="6508750" y="2336800"/>
          <p14:tracePt t="11618" x="6515100" y="2317750"/>
          <p14:tracePt t="11634" x="6521450" y="2311400"/>
          <p14:tracePt t="11651" x="6521450" y="2298700"/>
          <p14:tracePt t="12004" x="6521450" y="2311400"/>
          <p14:tracePt t="12019" x="6521450" y="2349500"/>
          <p14:tracePt t="12035" x="6521450" y="2374900"/>
          <p14:tracePt t="12051" x="6521450" y="2457450"/>
          <p14:tracePt t="12068" x="6521450" y="2508250"/>
          <p14:tracePt t="12085" x="6521450" y="2546350"/>
          <p14:tracePt t="12101" x="6534150" y="2578100"/>
          <p14:tracePt t="12118" x="6540500" y="2584450"/>
          <p14:tracePt t="12135" x="6553200" y="2584450"/>
          <p14:tracePt t="12151" x="6565900" y="2584450"/>
          <p14:tracePt t="12185" x="6584950" y="2584450"/>
          <p14:tracePt t="12201" x="6623050" y="2584450"/>
          <p14:tracePt t="12218" x="6699250" y="2571750"/>
          <p14:tracePt t="12235" x="6870700" y="2527300"/>
          <p14:tracePt t="12251" x="6965950" y="2514600"/>
          <p14:tracePt t="12268" x="7010400" y="2514600"/>
          <p14:tracePt t="12285" x="7023100" y="2514600"/>
          <p14:tracePt t="12452" x="7029450" y="2520950"/>
          <p14:tracePt t="12469" x="7035800" y="2520950"/>
          <p14:tracePt t="12501" x="7042150" y="2520950"/>
          <p14:tracePt t="12540" x="7054850" y="2520950"/>
          <p14:tracePt t="12572" x="7067550" y="2508250"/>
          <p14:tracePt t="12584" x="7073900" y="2501900"/>
          <p14:tracePt t="12595" x="7086600" y="2489200"/>
          <p14:tracePt t="12606" x="7092950" y="2482850"/>
          <p14:tracePt t="12619" x="7092950" y="2476500"/>
          <p14:tracePt t="12636" x="7092950" y="2463800"/>
          <p14:tracePt t="12651" x="7092950" y="2457450"/>
          <p14:tracePt t="12668" x="7099300" y="2457450"/>
          <p14:tracePt t="12684" x="7099300" y="2451100"/>
          <p14:tracePt t="12715" x="7099300" y="2444750"/>
          <p14:tracePt t="12892" x="7112000" y="2457450"/>
          <p14:tracePt t="12903" x="7112000" y="2476500"/>
          <p14:tracePt t="12918" x="7112000" y="2501900"/>
          <p14:tracePt t="12935" x="7112000" y="2533650"/>
          <p14:tracePt t="12952" x="7112000" y="2546350"/>
          <p14:tracePt t="12969" x="7112000" y="2565400"/>
          <p14:tracePt t="12985" x="7112000" y="2571750"/>
          <p14:tracePt t="13002" x="7112000" y="2578100"/>
          <p14:tracePt t="13019" x="7112000" y="2590800"/>
          <p14:tracePt t="13092" x="7118350" y="2597150"/>
          <p14:tracePt t="13103" x="7124700" y="2597150"/>
          <p14:tracePt t="13118" x="7150100" y="2609850"/>
          <p14:tracePt t="13135" x="7200900" y="2628900"/>
          <p14:tracePt t="13152" x="7315200" y="2628900"/>
          <p14:tracePt t="13169" x="7448550" y="2628900"/>
          <p14:tracePt t="13185" x="7575550" y="2628900"/>
          <p14:tracePt t="13202" x="7670800" y="2628900"/>
          <p14:tracePt t="13219" x="7734300" y="2616200"/>
          <p14:tracePt t="13235" x="7766050" y="2603500"/>
          <p14:tracePt t="13252" x="7766050" y="2597150"/>
          <p14:tracePt t="13620" x="7772400" y="2597150"/>
          <p14:tracePt t="13691" x="7778750" y="2597150"/>
          <p14:tracePt t="14181" x="7797800" y="2597150"/>
          <p14:tracePt t="14191" x="7804150" y="2597150"/>
          <p14:tracePt t="14203" x="7810500" y="2597150"/>
          <p14:tracePt t="14219" x="7829550" y="2597150"/>
          <p14:tracePt t="14235" x="7854950" y="2597150"/>
          <p14:tracePt t="14252" x="7867650" y="2597150"/>
          <p14:tracePt t="14286" x="7880350" y="2597150"/>
          <p14:tracePt t="14381" x="7886700" y="2597150"/>
          <p14:tracePt t="14635" x="7880350" y="2603500"/>
          <p14:tracePt t="14643" x="7867650" y="2616200"/>
          <p14:tracePt t="14659" x="7854950" y="2622550"/>
          <p14:tracePt t="14668" x="7835900" y="2628900"/>
          <p14:tracePt t="14685" x="7791450" y="2654300"/>
          <p14:tracePt t="14702" x="7721600" y="2679700"/>
          <p14:tracePt t="14719" x="7658100" y="2711450"/>
          <p14:tracePt t="14736" x="7581900" y="2736850"/>
          <p14:tracePt t="14752" x="7499350" y="2774950"/>
          <p14:tracePt t="14769" x="7410450" y="2813050"/>
          <p14:tracePt t="14786" x="7296150" y="2863850"/>
          <p14:tracePt t="14802" x="7181850" y="2908300"/>
          <p14:tracePt t="14819" x="7080250" y="2946400"/>
          <p14:tracePt t="14836" x="6927850" y="3003550"/>
          <p14:tracePt t="14852" x="6819900" y="3016250"/>
          <p14:tracePt t="14869" x="6673850" y="3041650"/>
          <p14:tracePt t="14886" x="6483350" y="3041650"/>
          <p14:tracePt t="14903" x="6140450" y="3041650"/>
          <p14:tracePt t="14919" x="5689600" y="3041650"/>
          <p14:tracePt t="14936" x="5156200" y="3041650"/>
          <p14:tracePt t="14952" x="4502150" y="3041650"/>
          <p14:tracePt t="14969" x="3917950" y="3041650"/>
          <p14:tracePt t="14986" x="3511550" y="3009900"/>
          <p14:tracePt t="15002" x="3359150" y="2990850"/>
          <p14:tracePt t="15019" x="3346450" y="2984500"/>
          <p14:tracePt t="15101" x="3340100" y="2984500"/>
          <p14:tracePt t="15109" x="3327400" y="2984500"/>
          <p14:tracePt t="15124" x="3321050" y="2990850"/>
          <p14:tracePt t="15136" x="3321050" y="3009900"/>
          <p14:tracePt t="15152" x="3289300" y="3054350"/>
          <p14:tracePt t="15169" x="3244850" y="3117850"/>
          <p14:tracePt t="15186" x="3162300" y="3194050"/>
          <p14:tracePt t="15202" x="3067050" y="3295650"/>
          <p14:tracePt t="15219" x="2952750" y="3422650"/>
          <p14:tracePt t="15236" x="2800350" y="3575050"/>
          <p14:tracePt t="15253" x="2711450" y="3676650"/>
          <p14:tracePt t="15269" x="2628900" y="3778250"/>
          <p14:tracePt t="15286" x="2578100" y="3860800"/>
          <p14:tracePt t="15303" x="2540000" y="3956050"/>
          <p14:tracePt t="15319" x="2501900" y="4044950"/>
          <p14:tracePt t="15336" x="2476500" y="4102100"/>
          <p14:tracePt t="15353" x="2457450" y="4152900"/>
          <p14:tracePt t="15356" x="2451100" y="4171950"/>
          <p14:tracePt t="15369" x="2438400" y="4184650"/>
          <p14:tracePt t="15386" x="2425700" y="4229100"/>
          <p14:tracePt t="15403" x="2413000" y="4260850"/>
          <p14:tracePt t="15419" x="2393950" y="4298950"/>
          <p14:tracePt t="15436" x="2374900" y="4349750"/>
          <p14:tracePt t="15453" x="2362200" y="4362450"/>
          <p14:tracePt t="15469" x="2324100" y="4387850"/>
          <p14:tracePt t="15486" x="2305050" y="4413250"/>
          <p14:tracePt t="15503" x="2298700" y="4419600"/>
          <p14:tracePt t="15740" x="2305050" y="4438650"/>
          <p14:tracePt t="15764" x="2305050" y="4445000"/>
          <p14:tracePt t="15772" x="2305050" y="4451350"/>
          <p14:tracePt t="15780" x="2317750" y="4457700"/>
          <p14:tracePt t="15796" x="2330450" y="4464050"/>
          <p14:tracePt t="23468" x="2343150" y="4470400"/>
          <p14:tracePt t="23476" x="2419350" y="4470400"/>
          <p14:tracePt t="23488" x="2533650" y="4470400"/>
          <p14:tracePt t="23505" x="2686050" y="4470400"/>
          <p14:tracePt t="23522" x="2787650" y="4438650"/>
          <p14:tracePt t="23538" x="2908300" y="4387850"/>
          <p14:tracePt t="23555" x="2997200" y="4343400"/>
          <p14:tracePt t="23572" x="3048000" y="4305300"/>
          <p14:tracePt t="23589" x="3060700" y="4286250"/>
          <p14:tracePt t="23605" x="3079750" y="4210050"/>
          <p14:tracePt t="23621" x="3105150" y="4140200"/>
          <p14:tracePt t="23638" x="3143250" y="4044950"/>
          <p14:tracePt t="23655" x="3213100" y="3956050"/>
          <p14:tracePt t="23671" x="3314700" y="3848100"/>
          <p14:tracePt t="23688" x="3486150" y="3740150"/>
          <p14:tracePt t="23705" x="3663950" y="3651250"/>
          <p14:tracePt t="23721" x="3778250" y="3594100"/>
          <p14:tracePt t="23738" x="3892550" y="3549650"/>
          <p14:tracePt t="23755" x="4038600" y="3479800"/>
          <p14:tracePt t="23771" x="4140200" y="3409950"/>
          <p14:tracePt t="23788" x="4229100" y="3333750"/>
          <p14:tracePt t="23805" x="4279900" y="3257550"/>
          <p14:tracePt t="23821" x="4324350" y="3200400"/>
          <p14:tracePt t="23838" x="4356100" y="3149600"/>
          <p14:tracePt t="23855" x="4400550" y="3079750"/>
          <p14:tracePt t="23871" x="4425950" y="3041650"/>
          <p14:tracePt t="23888" x="4425950" y="3035300"/>
          <p14:tracePt t="23905" x="4457700" y="2997200"/>
          <p14:tracePt t="23938" x="4470400" y="2984500"/>
          <p14:tracePt t="24036" x="4489450" y="2984500"/>
          <p14:tracePt t="24044" x="4495800" y="2984500"/>
          <p14:tracePt t="24052" x="4514850" y="2984500"/>
          <p14:tracePt t="24060" x="4533900" y="2984500"/>
          <p14:tracePt t="24071" x="4546600" y="2984500"/>
          <p14:tracePt t="24088" x="4591050" y="3003550"/>
          <p14:tracePt t="24105" x="4622800" y="3009900"/>
          <p14:tracePt t="24122" x="4654550" y="3028950"/>
          <p14:tracePt t="24138" x="4673600" y="3041650"/>
          <p14:tracePt t="24155" x="4679950" y="3048000"/>
          <p14:tracePt t="24172" x="4692650" y="3060700"/>
          <p14:tracePt t="24188" x="4692650" y="3079750"/>
          <p14:tracePt t="24205" x="4699000" y="3086100"/>
          <p14:tracePt t="24222" x="4699000" y="3098800"/>
          <p14:tracePt t="24238" x="4705350" y="3124200"/>
          <p14:tracePt t="24255" x="4711700" y="3136900"/>
          <p14:tracePt t="24272" x="4718050" y="3175000"/>
          <p14:tracePt t="24288" x="4718050" y="3181350"/>
          <p14:tracePt t="24305" x="4673600" y="3232150"/>
          <p14:tracePt t="24322" x="4610100" y="3251200"/>
          <p14:tracePt t="24884" x="4635500" y="3276600"/>
          <p14:tracePt t="24892" x="4654550" y="3282950"/>
          <p14:tracePt t="24900" x="4673600" y="3314700"/>
          <p14:tracePt t="24908" x="4699000" y="3314700"/>
          <p14:tracePt t="24922" x="4724400" y="3314700"/>
          <p14:tracePt t="24939" x="4749800" y="3314700"/>
          <p14:tracePt t="24972" x="4756150" y="3314700"/>
          <p14:tracePt t="25524" x="4775200" y="3282950"/>
          <p14:tracePt t="25532" x="4800600" y="3213100"/>
          <p14:tracePt t="25540" x="4845050" y="3124200"/>
          <p14:tracePt t="25555" x="4972050" y="2908300"/>
          <p14:tracePt t="25572" x="5054600" y="2736850"/>
          <p14:tracePt t="25589" x="5130800" y="2603500"/>
          <p14:tracePt t="25605" x="5175250" y="2520950"/>
          <p14:tracePt t="25622" x="5219700" y="2457450"/>
          <p14:tracePt t="25639" x="5245100" y="2393950"/>
          <p14:tracePt t="25655" x="5264150" y="2336800"/>
          <p14:tracePt t="25672" x="5283200" y="2305050"/>
          <p14:tracePt t="25689" x="5302250" y="2279650"/>
          <p14:tracePt t="25705" x="5314950" y="2260600"/>
          <p14:tracePt t="25739" x="5334000" y="2247900"/>
          <p14:tracePt t="25755" x="5441950" y="2247900"/>
          <p14:tracePt t="25772" x="5575300" y="2247900"/>
          <p14:tracePt t="25789" x="5746750" y="2260600"/>
          <p14:tracePt t="25805" x="5937250" y="2317750"/>
          <p14:tracePt t="25822" x="6089650" y="2362200"/>
          <p14:tracePt t="25839" x="6191250" y="2387600"/>
          <p14:tracePt t="25855" x="6210300" y="2387600"/>
          <p14:tracePt t="25872" x="6216650" y="2387600"/>
          <p14:tracePt t="25931" x="6223000" y="2400300"/>
          <p14:tracePt t="25939" x="6223000" y="2419350"/>
          <p14:tracePt t="25947" x="6223000" y="2438400"/>
          <p14:tracePt t="25955" x="6223000" y="2457450"/>
          <p14:tracePt t="25972" x="6223000" y="2514600"/>
          <p14:tracePt t="25989" x="6223000" y="2559050"/>
          <p14:tracePt t="26006" x="6229350" y="2616200"/>
          <p14:tracePt t="26022" x="6242050" y="2654300"/>
          <p14:tracePt t="26039" x="6254750" y="2686050"/>
          <p14:tracePt t="26156" x="6254750" y="2679700"/>
          <p14:tracePt t="26168" x="6254750" y="2673350"/>
          <p14:tracePt t="26204" x="6254750" y="2667000"/>
          <p14:tracePt t="27796" x="6261100" y="2667000"/>
          <p14:tracePt t="27804" x="6280150" y="2654300"/>
          <p14:tracePt t="27812" x="6337300" y="2622550"/>
          <p14:tracePt t="27823" x="6375400" y="2609850"/>
          <p14:tracePt t="27840" x="6445250" y="2597150"/>
          <p14:tracePt t="27856" x="6540500" y="2565400"/>
          <p14:tracePt t="27873" x="6635750" y="2546350"/>
          <p14:tracePt t="27875" x="6705600" y="2533650"/>
          <p14:tracePt t="27889" x="6756400" y="2533650"/>
          <p14:tracePt t="27906" x="6896100" y="2533650"/>
          <p14:tracePt t="27923" x="7010400" y="2533650"/>
          <p14:tracePt t="27939" x="7105650" y="2533650"/>
          <p14:tracePt t="27956" x="7112000" y="2533650"/>
          <p14:tracePt t="28101" x="7118350" y="2540000"/>
          <p14:tracePt t="28116" x="7112000" y="2559050"/>
          <p14:tracePt t="28127" x="7105650" y="2578100"/>
          <p14:tracePt t="28139" x="7080250" y="2628900"/>
          <p14:tracePt t="28156" x="6991350" y="2686050"/>
          <p14:tracePt t="28173" x="6877050" y="2736850"/>
          <p14:tracePt t="28189" x="6762750" y="2787650"/>
          <p14:tracePt t="28206" x="6616700" y="2819400"/>
          <p14:tracePt t="28223" x="6489700" y="2863850"/>
          <p14:tracePt t="28239" x="6407150" y="2876550"/>
          <p14:tracePt t="28256" x="6375400" y="2882900"/>
          <p14:tracePt t="28273" x="6369050" y="2882900"/>
          <p14:tracePt t="36052" x="6388100" y="2889250"/>
          <p14:tracePt t="36063" x="6559550" y="2984500"/>
          <p14:tracePt t="36075" x="7175500" y="3244850"/>
          <p14:tracePt t="36092" x="7924800" y="3562350"/>
          <p14:tracePt t="36109" x="8642350" y="3873500"/>
          <p14:tracePt t="36125" x="9099550" y="4133850"/>
          <p14:tracePt t="36142" x="9296400" y="4286250"/>
          <p14:tracePt t="36159" x="9372600" y="4387850"/>
          <p14:tracePt t="36176" x="9385300" y="4476750"/>
          <p14:tracePt t="36192" x="9385300" y="4578350"/>
          <p14:tracePt t="36209" x="9366250" y="4699000"/>
          <p14:tracePt t="36226" x="9290050" y="4832350"/>
          <p14:tracePt t="36242" x="9169400" y="4984750"/>
          <p14:tracePt t="36259" x="8947150" y="5168900"/>
          <p14:tracePt t="36276" x="8483600" y="5480050"/>
          <p14:tracePt t="36292" x="8305800" y="5600700"/>
          <p14:tracePt t="36309" x="8229600" y="5702300"/>
          <p14:tracePt t="36326" x="8216900" y="5746750"/>
          <p14:tracePt t="36342" x="8216900" y="5778500"/>
          <p14:tracePt t="36359" x="8204200" y="5791200"/>
          <p14:tracePt t="36376" x="8204200" y="5816600"/>
          <p14:tracePt t="36392" x="8204200" y="5829300"/>
          <p14:tracePt t="36428" x="8191500" y="5829300"/>
          <p14:tracePt t="36436" x="8185150" y="5829300"/>
          <p14:tracePt t="36444" x="8178800" y="5829300"/>
          <p14:tracePt t="36459" x="8172450" y="5829300"/>
          <p14:tracePt t="36476" x="8083550" y="5803900"/>
          <p14:tracePt t="36492" x="7931150" y="5759450"/>
          <p14:tracePt t="36509" x="7696200" y="5676900"/>
          <p14:tracePt t="36526" x="7416800" y="5600700"/>
          <p14:tracePt t="36542" x="7162800" y="5568950"/>
          <p14:tracePt t="36559" x="6794500" y="5505450"/>
          <p14:tracePt t="36576" x="6362700" y="5441950"/>
          <p14:tracePt t="36592" x="5994400" y="5378450"/>
          <p14:tracePt t="36609" x="5664200" y="5340350"/>
          <p14:tracePt t="36625" x="5391150" y="5302250"/>
          <p14:tracePt t="36642" x="5245100" y="5283200"/>
          <p14:tracePt t="36659" x="5207000" y="5276850"/>
          <p14:tracePt t="37252" x="5200650" y="5270500"/>
          <p14:tracePt t="37389" x="5194300" y="5270500"/>
          <p14:tracePt t="37493" x="5187950" y="5270500"/>
          <p14:tracePt t="37500" x="5187950" y="5283200"/>
          <p14:tracePt t="37509" x="5219700" y="5314950"/>
          <p14:tracePt t="37526" x="5340350" y="5397500"/>
          <p14:tracePt t="37543" x="5416550" y="5454650"/>
          <p14:tracePt t="37559" x="5448300" y="5473700"/>
          <p14:tracePt t="37844" x="5556250" y="5473700"/>
          <p14:tracePt t="37852" x="5632450" y="5473700"/>
          <p14:tracePt t="37861" x="5689600" y="5454650"/>
          <p14:tracePt t="37876" x="5734050" y="5416550"/>
          <p14:tracePt t="37893" x="5746750" y="5403850"/>
          <p14:tracePt t="37910" x="5753100" y="5391150"/>
          <p14:tracePt t="37926" x="5765800" y="5378450"/>
          <p14:tracePt t="37943" x="5765800" y="5372100"/>
          <p14:tracePt t="37959" x="5765800" y="5346700"/>
          <p14:tracePt t="37976" x="5772150" y="5289550"/>
          <p14:tracePt t="37993" x="5797550" y="5232400"/>
          <p14:tracePt t="38010" x="5822950" y="5162550"/>
          <p14:tracePt t="38026" x="5867400" y="5092700"/>
          <p14:tracePt t="38043" x="5930900" y="4984750"/>
          <p14:tracePt t="38060" x="5975350" y="4946650"/>
          <p14:tracePt t="38076" x="6038850" y="4883150"/>
          <p14:tracePt t="38093" x="6051550" y="4864100"/>
          <p14:tracePt t="38110" x="6057900" y="4851400"/>
          <p14:tracePt t="38126" x="6064250" y="4851400"/>
          <p14:tracePt t="39691" x="6070600" y="4813300"/>
          <p14:tracePt t="39699" x="6064250" y="4762500"/>
          <p14:tracePt t="39709" x="6051550" y="4743450"/>
          <p14:tracePt t="39726" x="6038850" y="4692650"/>
          <p14:tracePt t="39743" x="6026150" y="4635500"/>
          <p14:tracePt t="39760" x="6007100" y="4591050"/>
          <p14:tracePt t="39777" x="6000750" y="4572000"/>
          <p14:tracePt t="39794" x="6000750" y="4546600"/>
          <p14:tracePt t="39827" x="5994400" y="4533900"/>
          <p14:tracePt t="42196" x="0" y="0"/>
        </p14:tracePtLst>
      </p14:laserTraceLst>
    </p:ext>
  </p:extLs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67780513"/>
              </p:ext>
            </p:extLst>
          </p:nvPr>
        </p:nvGraphicFramePr>
        <p:xfrm>
          <a:off x="4745038" y="2133600"/>
          <a:ext cx="3314700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218960" imgH="253800" progId="Equation.DSMT4">
                  <p:embed/>
                </p:oleObj>
              </mc:Choice>
              <mc:Fallback>
                <p:oleObj name="Equation" r:id="rId4" imgW="1218960" imgH="25380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745038" y="2133600"/>
                        <a:ext cx="3314700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455082"/>
            <a:ext cx="50036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second derivative of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73854714"/>
              </p:ext>
            </p:extLst>
          </p:nvPr>
        </p:nvGraphicFramePr>
        <p:xfrm>
          <a:off x="4864377" y="3518595"/>
          <a:ext cx="2795587" cy="1384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028520" imgH="507960" progId="Equation.DSMT4">
                  <p:embed/>
                </p:oleObj>
              </mc:Choice>
              <mc:Fallback>
                <p:oleObj name="Equation" r:id="rId6" imgW="1028520" imgH="50796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864377" y="3518595"/>
                        <a:ext cx="2795587" cy="13843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685114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0076"/>
    </mc:Choice>
    <mc:Fallback xmlns="">
      <p:transition advTm="700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4012" x="469900" y="5524500"/>
          <p14:tracePt t="4117" x="476250" y="5524500"/>
          <p14:tracePt t="4124" x="495300" y="5524500"/>
          <p14:tracePt t="4132" x="514350" y="5524500"/>
          <p14:tracePt t="4144" x="571500" y="5524500"/>
          <p14:tracePt t="4160" x="736600" y="5505450"/>
          <p14:tracePt t="4177" x="1054100" y="5448300"/>
          <p14:tracePt t="4194" x="1473200" y="5359400"/>
          <p14:tracePt t="4210" x="2057400" y="5187950"/>
          <p14:tracePt t="4227" x="2654300" y="4927600"/>
          <p14:tracePt t="4244" x="3073400" y="4737100"/>
          <p14:tracePt t="4261" x="3416300" y="4546600"/>
          <p14:tracePt t="4277" x="3536950" y="4489450"/>
          <p14:tracePt t="4294" x="3600450" y="4457700"/>
          <p14:tracePt t="4311" x="3644900" y="4425950"/>
          <p14:tracePt t="4327" x="3714750" y="4381500"/>
          <p14:tracePt t="4344" x="3803650" y="4311650"/>
          <p14:tracePt t="4360" x="3924300" y="4248150"/>
          <p14:tracePt t="4377" x="4025900" y="4191000"/>
          <p14:tracePt t="4393" x="4127500" y="4152900"/>
          <p14:tracePt t="4410" x="4254500" y="4095750"/>
          <p14:tracePt t="4427" x="4394200" y="4057650"/>
          <p14:tracePt t="4444" x="4616450" y="3987800"/>
          <p14:tracePt t="4460" x="4743450" y="3943350"/>
          <p14:tracePt t="4477" x="4832350" y="3898900"/>
          <p14:tracePt t="4493" x="4914900" y="3848100"/>
          <p14:tracePt t="4510" x="4984750" y="3790950"/>
          <p14:tracePt t="4527" x="5016500" y="3759200"/>
          <p14:tracePt t="4543" x="5048250" y="3746500"/>
          <p14:tracePt t="4560" x="5054600" y="3733800"/>
          <p14:tracePt t="4577" x="5067300" y="3727450"/>
          <p14:tracePt t="4593" x="5073650" y="3721100"/>
          <p14:tracePt t="5669" x="5060950" y="3721100"/>
          <p14:tracePt t="5677" x="5041900" y="3721100"/>
          <p14:tracePt t="5685" x="5003800" y="3721100"/>
          <p14:tracePt t="5694" x="4959350" y="3721100"/>
          <p14:tracePt t="5711" x="4889500" y="3727450"/>
          <p14:tracePt t="5728" x="4826000" y="3740150"/>
          <p14:tracePt t="5745" x="4781550" y="3752850"/>
          <p14:tracePt t="5761" x="4749800" y="3759200"/>
          <p14:tracePt t="5778" x="4724400" y="3778250"/>
          <p14:tracePt t="5794" x="4699000" y="3797300"/>
          <p14:tracePt t="5811" x="4679950" y="3810000"/>
          <p14:tracePt t="5828" x="4641850" y="3848100"/>
          <p14:tracePt t="5844" x="4629150" y="3867150"/>
          <p14:tracePt t="5861" x="4610100" y="3892550"/>
          <p14:tracePt t="5878" x="4597400" y="3924300"/>
          <p14:tracePt t="5894" x="4597400" y="3962400"/>
          <p14:tracePt t="5911" x="4584700" y="4000500"/>
          <p14:tracePt t="5928" x="4584700" y="4032250"/>
          <p14:tracePt t="5945" x="4578350" y="4044950"/>
          <p14:tracePt t="5961" x="4578350" y="4064000"/>
          <p14:tracePt t="5978" x="4578350" y="4083050"/>
          <p14:tracePt t="5994" x="4578350" y="4089400"/>
          <p14:tracePt t="6011" x="4578350" y="4102100"/>
          <p14:tracePt t="6028" x="4572000" y="4127500"/>
          <p14:tracePt t="6044" x="4572000" y="4133850"/>
          <p14:tracePt t="6597" x="4578350" y="4165600"/>
          <p14:tracePt t="6605" x="4622800" y="4171950"/>
          <p14:tracePt t="6613" x="4692650" y="4184650"/>
          <p14:tracePt t="6628" x="4749800" y="4191000"/>
          <p14:tracePt t="6645" x="4902200" y="4191000"/>
          <p14:tracePt t="6661" x="4959350" y="4191000"/>
          <p14:tracePt t="6678" x="4978400" y="4191000"/>
          <p14:tracePt t="6717" x="4991100" y="4178300"/>
          <p14:tracePt t="6728" x="5003800" y="4146550"/>
          <p14:tracePt t="6745" x="5041900" y="4083050"/>
          <p14:tracePt t="6761" x="5060950" y="4044950"/>
          <p14:tracePt t="6778" x="5073650" y="4006850"/>
          <p14:tracePt t="6795" x="5080000" y="3987800"/>
          <p14:tracePt t="6811" x="5092700" y="3968750"/>
          <p14:tracePt t="6828" x="5092700" y="3956050"/>
          <p14:tracePt t="6845" x="5092700" y="3943350"/>
          <p14:tracePt t="8189" x="5092700" y="3873500"/>
          <p14:tracePt t="8197" x="5105400" y="3689350"/>
          <p14:tracePt t="8205" x="5149850" y="3505200"/>
          <p14:tracePt t="8213" x="5168900" y="3321050"/>
          <p14:tracePt t="8228" x="5207000" y="3009900"/>
          <p14:tracePt t="8245" x="5251450" y="2838450"/>
          <p14:tracePt t="8262" x="5334000" y="2717800"/>
          <p14:tracePt t="8279" x="5454650" y="2628900"/>
          <p14:tracePt t="8295" x="5562600" y="2571750"/>
          <p14:tracePt t="8311" x="5613400" y="2546350"/>
          <p14:tracePt t="8328" x="5645150" y="2533650"/>
          <p14:tracePt t="8345" x="5651500" y="2527300"/>
          <p14:tracePt t="8361" x="5670550" y="2514600"/>
          <p14:tracePt t="8378" x="5689600" y="2501900"/>
          <p14:tracePt t="8394" x="5721350" y="2495550"/>
          <p14:tracePt t="8412" x="5822950" y="2476500"/>
          <p14:tracePt t="8428" x="5937250" y="2451100"/>
          <p14:tracePt t="8445" x="6076950" y="2432050"/>
          <p14:tracePt t="8461" x="6210300" y="2419350"/>
          <p14:tracePt t="8478" x="6330950" y="2393950"/>
          <p14:tracePt t="8495" x="6388100" y="2381250"/>
          <p14:tracePt t="8588" x="6394450" y="2393950"/>
          <p14:tracePt t="8596" x="6394450" y="2438400"/>
          <p14:tracePt t="8612" x="6394450" y="2508250"/>
          <p14:tracePt t="8628" x="6394450" y="2571750"/>
          <p14:tracePt t="8645" x="6394450" y="2590800"/>
          <p14:tracePt t="8708" x="6407150" y="2597150"/>
          <p14:tracePt t="8724" x="6413500" y="2590800"/>
          <p14:tracePt t="8732" x="6413500" y="2571750"/>
          <p14:tracePt t="8745" x="6407150" y="2533650"/>
          <p14:tracePt t="8761" x="6369050" y="2495550"/>
          <p14:tracePt t="8778" x="6318250" y="2451100"/>
          <p14:tracePt t="8795" x="6280150" y="2451100"/>
          <p14:tracePt t="8811" x="6273800" y="2451100"/>
          <p14:tracePt t="8900" x="6273800" y="2444750"/>
          <p14:tracePt t="8916" x="6292850" y="2444750"/>
          <p14:tracePt t="8932" x="6299200" y="2444750"/>
          <p14:tracePt t="8940" x="6311900" y="2444750"/>
          <p14:tracePt t="9029" x="6330950" y="2444750"/>
          <p14:tracePt t="9038" x="6356350" y="2444750"/>
          <p14:tracePt t="9047" x="6375400" y="2438400"/>
          <p14:tracePt t="9062" x="6400800" y="2400300"/>
          <p14:tracePt t="9079" x="6451600" y="2349500"/>
          <p14:tracePt t="9095" x="6470650" y="2330450"/>
          <p14:tracePt t="9112" x="6477000" y="2324100"/>
          <p14:tracePt t="9247" x="6483350" y="2324100"/>
          <p14:tracePt t="9263" x="6483350" y="2330450"/>
          <p14:tracePt t="9806" x="6483350" y="2349500"/>
          <p14:tracePt t="9821" x="6502400" y="2368550"/>
          <p14:tracePt t="9837" x="6546850" y="2425700"/>
          <p14:tracePt t="9846" x="6565900" y="2438400"/>
          <p14:tracePt t="9862" x="6616700" y="2463800"/>
          <p14:tracePt t="9878" x="6648450" y="2476500"/>
          <p14:tracePt t="9895" x="6661150" y="2482850"/>
          <p14:tracePt t="9964" x="6667500" y="2489200"/>
          <p14:tracePt t="9972" x="6680200" y="2501900"/>
          <p14:tracePt t="9980" x="6705600" y="2514600"/>
          <p14:tracePt t="9995" x="6724650" y="2520950"/>
          <p14:tracePt t="10012" x="6819900" y="2559050"/>
          <p14:tracePt t="10029" x="6858000" y="2578100"/>
          <p14:tracePt t="10045" x="6896100" y="2597150"/>
          <p14:tracePt t="10062" x="6908800" y="2603500"/>
          <p14:tracePt t="10078" x="6915150" y="2603500"/>
          <p14:tracePt t="10140" x="6921500" y="2603500"/>
          <p14:tracePt t="10148" x="6927850" y="2597150"/>
          <p14:tracePt t="10156" x="6927850" y="2590800"/>
          <p14:tracePt t="10164" x="6940550" y="2571750"/>
          <p14:tracePt t="10178" x="6940550" y="2552700"/>
          <p14:tracePt t="10195" x="6946900" y="2533650"/>
          <p14:tracePt t="10212" x="6946900" y="2527300"/>
          <p14:tracePt t="10244" x="6953250" y="2520950"/>
          <p14:tracePt t="10252" x="6965950" y="2520950"/>
          <p14:tracePt t="10262" x="6978650" y="2520950"/>
          <p14:tracePt t="10279" x="7029450" y="2520950"/>
          <p14:tracePt t="10295" x="7054850" y="2520950"/>
          <p14:tracePt t="10312" x="7067550" y="2520950"/>
          <p14:tracePt t="10329" x="7086600" y="2520950"/>
          <p14:tracePt t="10345" x="7092950" y="2520950"/>
          <p14:tracePt t="10362" x="7143750" y="2520950"/>
          <p14:tracePt t="10379" x="7188200" y="2527300"/>
          <p14:tracePt t="10395" x="7239000" y="2540000"/>
          <p14:tracePt t="10412" x="7251700" y="2540000"/>
          <p14:tracePt t="10484" x="7258050" y="2546350"/>
          <p14:tracePt t="10508" x="7270750" y="2546350"/>
          <p14:tracePt t="10516" x="7302500" y="2546350"/>
          <p14:tracePt t="10524" x="7321550" y="2546350"/>
          <p14:tracePt t="10532" x="7372350" y="2559050"/>
          <p14:tracePt t="10545" x="7435850" y="2571750"/>
          <p14:tracePt t="10562" x="7575550" y="2584450"/>
          <p14:tracePt t="10579" x="7727950" y="2597150"/>
          <p14:tracePt t="10595" x="7931150" y="2597150"/>
          <p14:tracePt t="10612" x="8013700" y="2597150"/>
          <p14:tracePt t="10629" x="8045450" y="2597150"/>
          <p14:tracePt t="10949" x="8001000" y="2597150"/>
          <p14:tracePt t="10961" x="7950200" y="2597150"/>
          <p14:tracePt t="10972" x="7848600" y="2597150"/>
          <p14:tracePt t="10983" x="7816850" y="2597150"/>
          <p14:tracePt t="10996" x="7766050" y="2597150"/>
          <p14:tracePt t="11012" x="7626350" y="2597150"/>
          <p14:tracePt t="11029" x="7505700" y="2609850"/>
          <p14:tracePt t="11045" x="7359650" y="2609850"/>
          <p14:tracePt t="11062" x="7188200" y="2622550"/>
          <p14:tracePt t="11079" x="7010400" y="2654300"/>
          <p14:tracePt t="11095" x="6800850" y="2673350"/>
          <p14:tracePt t="11112" x="6648450" y="2673350"/>
          <p14:tracePt t="11129" x="6565900" y="2673350"/>
          <p14:tracePt t="11145" x="6521450" y="2673350"/>
          <p14:tracePt t="11162" x="6508750" y="2673350"/>
          <p14:tracePt t="11179" x="6489700" y="2673350"/>
          <p14:tracePt t="11195" x="6464300" y="2673350"/>
          <p14:tracePt t="11212" x="6375400" y="2673350"/>
          <p14:tracePt t="11229" x="6311900" y="2673350"/>
          <p14:tracePt t="11245" x="6242050" y="2667000"/>
          <p14:tracePt t="11262" x="6191250" y="2667000"/>
          <p14:tracePt t="11279" x="6172200" y="2654300"/>
          <p14:tracePt t="11381" x="6184900" y="2654300"/>
          <p14:tracePt t="11393" x="6216650" y="2654300"/>
          <p14:tracePt t="11404" x="6369050" y="2654300"/>
          <p14:tracePt t="11416" x="6451600" y="2654300"/>
          <p14:tracePt t="11429" x="6750050" y="2654300"/>
          <p14:tracePt t="11446" x="7092950" y="2654300"/>
          <p14:tracePt t="11462" x="7391400" y="2654300"/>
          <p14:tracePt t="11479" x="7600950" y="2654300"/>
          <p14:tracePt t="11496" x="7778750" y="2654300"/>
          <p14:tracePt t="11512" x="7912100" y="2654300"/>
          <p14:tracePt t="11529" x="8001000" y="2654300"/>
          <p14:tracePt t="11546" x="8026400" y="2654300"/>
          <p14:tracePt t="11563" x="8032750" y="2654300"/>
          <p14:tracePt t="11661" x="8001000" y="2654300"/>
          <p14:tracePt t="11670" x="7918450" y="2654300"/>
          <p14:tracePt t="11679" x="7829550" y="2654300"/>
          <p14:tracePt t="11696" x="7524750" y="2654300"/>
          <p14:tracePt t="11712" x="7042150" y="2654300"/>
          <p14:tracePt t="11729" x="6559550" y="2654300"/>
          <p14:tracePt t="11746" x="6267450" y="2654300"/>
          <p14:tracePt t="11763" x="6172200" y="2654300"/>
          <p14:tracePt t="11779" x="6165850" y="2660650"/>
          <p14:tracePt t="11853" x="6172200" y="2660650"/>
          <p14:tracePt t="11860" x="6210300" y="2667000"/>
          <p14:tracePt t="11868" x="6273800" y="2667000"/>
          <p14:tracePt t="11879" x="6350000" y="2667000"/>
          <p14:tracePt t="11896" x="6508750" y="2667000"/>
          <p14:tracePt t="11913" x="6680200" y="2667000"/>
          <p14:tracePt t="11929" x="6851650" y="2667000"/>
          <p14:tracePt t="11946" x="6934200" y="2667000"/>
          <p14:tracePt t="11963" x="6953250" y="2667000"/>
          <p14:tracePt t="12021" x="6902450" y="2679700"/>
          <p14:tracePt t="12028" x="6800850" y="2679700"/>
          <p14:tracePt t="12036" x="6654800" y="2698750"/>
          <p14:tracePt t="12052" x="6261100" y="2743200"/>
          <p14:tracePt t="12062" x="6051550" y="2743200"/>
          <p14:tracePt t="12079" x="5835650" y="2743200"/>
          <p14:tracePt t="12096" x="5797550" y="2743200"/>
          <p14:tracePt t="12164" x="5810250" y="2743200"/>
          <p14:tracePt t="12172" x="5861050" y="2743200"/>
          <p14:tracePt t="12180" x="5930900" y="2743200"/>
          <p14:tracePt t="12196" x="6127750" y="2743200"/>
          <p14:tracePt t="12212" x="6470650" y="2743200"/>
          <p14:tracePt t="12229" x="6889750" y="2743200"/>
          <p14:tracePt t="12246" x="7270750" y="2743200"/>
          <p14:tracePt t="12263" x="7493000" y="2743200"/>
          <p14:tracePt t="12279" x="7550150" y="2743200"/>
          <p14:tracePt t="12332" x="7543800" y="2743200"/>
          <p14:tracePt t="12340" x="7486650" y="2755900"/>
          <p14:tracePt t="12348" x="7404100" y="2755900"/>
          <p14:tracePt t="12362" x="7321550" y="2755900"/>
          <p14:tracePt t="12379" x="7023100" y="2755900"/>
          <p14:tracePt t="12396" x="6699250" y="2755900"/>
          <p14:tracePt t="12413" x="6667500" y="2755900"/>
          <p14:tracePt t="12484" x="6699250" y="2755900"/>
          <p14:tracePt t="12492" x="6750050" y="2755900"/>
          <p14:tracePt t="12500" x="6826250" y="2755900"/>
          <p14:tracePt t="12513" x="6902450" y="2755900"/>
          <p14:tracePt t="12529" x="7099300" y="2755900"/>
          <p14:tracePt t="12546" x="7289800" y="2755900"/>
          <p14:tracePt t="12563" x="7467600" y="2755900"/>
          <p14:tracePt t="12564" x="7486650" y="2755900"/>
          <p14:tracePt t="12580" x="7493000" y="2755900"/>
          <p14:tracePt t="12612" x="7480300" y="2755900"/>
          <p14:tracePt t="12620" x="7404100" y="2755900"/>
          <p14:tracePt t="12629" x="7315200" y="2755900"/>
          <p14:tracePt t="12646" x="6972300" y="2724150"/>
          <p14:tracePt t="12663" x="6470650" y="2654300"/>
          <p14:tracePt t="12679" x="6070600" y="2590800"/>
          <p14:tracePt t="12696" x="5930900" y="2565400"/>
          <p14:tracePt t="12764" x="5937250" y="2565400"/>
          <p14:tracePt t="12772" x="5956300" y="2565400"/>
          <p14:tracePt t="12780" x="5975350" y="2565400"/>
          <p14:tracePt t="12796" x="6019800" y="2565400"/>
          <p14:tracePt t="12813" x="6083300" y="2565400"/>
          <p14:tracePt t="12829" x="6121400" y="2565400"/>
          <p14:tracePt t="12900" x="6070600" y="2565400"/>
          <p14:tracePt t="12908" x="6019800" y="2565400"/>
          <p14:tracePt t="12916" x="5975350" y="2552700"/>
          <p14:tracePt t="12929" x="5930900" y="2540000"/>
          <p14:tracePt t="12946" x="5918200" y="2540000"/>
          <p14:tracePt t="12980" x="5911850" y="2533650"/>
          <p14:tracePt t="13013" x="5930900" y="2527300"/>
          <p14:tracePt t="13057" x="6121400" y="2470150"/>
          <p14:tracePt t="13069" x="6165850" y="2444750"/>
          <p14:tracePt t="13079" x="6184900" y="2419350"/>
          <p14:tracePt t="13096" x="6197600" y="2413000"/>
          <p14:tracePt t="13113" x="6203950" y="2406650"/>
          <p14:tracePt t="13237" x="6203950" y="2425700"/>
          <p14:tracePt t="13250" x="6203950" y="2432050"/>
          <p14:tracePt t="13264" x="6210300" y="2457450"/>
          <p14:tracePt t="13356" x="6229350" y="2463800"/>
          <p14:tracePt t="13364" x="6242050" y="2457450"/>
          <p14:tracePt t="13372" x="6242050" y="2451100"/>
          <p14:tracePt t="13380" x="6248400" y="2438400"/>
          <p14:tracePt t="13396" x="6248400" y="2425700"/>
          <p14:tracePt t="13468" x="6254750" y="2419350"/>
          <p14:tracePt t="13508" x="6261100" y="2419350"/>
          <p14:tracePt t="13516" x="6267450" y="2438400"/>
          <p14:tracePt t="13604" x="6273800" y="2438400"/>
          <p14:tracePt t="13612" x="6286500" y="2438400"/>
          <p14:tracePt t="13620" x="6305550" y="2432050"/>
          <p14:tracePt t="13630" x="6305550" y="2425700"/>
          <p14:tracePt t="13646" x="6330950" y="2406650"/>
          <p14:tracePt t="13663" x="6375400" y="2374900"/>
          <p14:tracePt t="13680" x="6419850" y="2368550"/>
          <p14:tracePt t="13696" x="6457950" y="2355850"/>
          <p14:tracePt t="13713" x="6496050" y="2355850"/>
          <p14:tracePt t="13730" x="6521450" y="2349500"/>
          <p14:tracePt t="13746" x="6546850" y="2349500"/>
          <p14:tracePt t="13763" x="6584950" y="2349500"/>
          <p14:tracePt t="13780" x="6648450" y="2349500"/>
          <p14:tracePt t="13796" x="6686550" y="2349500"/>
          <p14:tracePt t="13813" x="6711950" y="2349500"/>
          <p14:tracePt t="13830" x="6724650" y="2349500"/>
          <p14:tracePt t="13846" x="6743700" y="2349500"/>
          <p14:tracePt t="13863" x="6762750" y="2349500"/>
          <p14:tracePt t="13880" x="6807200" y="2349500"/>
          <p14:tracePt t="13896" x="6883400" y="2374900"/>
          <p14:tracePt t="13913" x="6991350" y="2387600"/>
          <p14:tracePt t="13930" x="7073900" y="2400300"/>
          <p14:tracePt t="13946" x="7162800" y="2413000"/>
          <p14:tracePt t="13963" x="7200900" y="2425700"/>
          <p14:tracePt t="13980" x="7277100" y="2432050"/>
          <p14:tracePt t="13996" x="7334250" y="2457450"/>
          <p14:tracePt t="14013" x="7410450" y="2482850"/>
          <p14:tracePt t="14030" x="7480300" y="2508250"/>
          <p14:tracePt t="14046" x="7550150" y="2514600"/>
          <p14:tracePt t="14063" x="7607300" y="2527300"/>
          <p14:tracePt t="14080" x="7626350" y="2527300"/>
          <p14:tracePt t="14116" x="7632700" y="2527300"/>
          <p14:tracePt t="14132" x="7651750" y="2527300"/>
          <p14:tracePt t="14140" x="7670800" y="2540000"/>
          <p14:tracePt t="14148" x="7689850" y="2540000"/>
          <p14:tracePt t="14163" x="7708900" y="2540000"/>
          <p14:tracePt t="14180" x="7772400" y="2552700"/>
          <p14:tracePt t="14196" x="7778750" y="2559050"/>
          <p14:tracePt t="14213" x="7785100" y="2559050"/>
          <p14:tracePt t="14276" x="7772400" y="2559050"/>
          <p14:tracePt t="14284" x="7715250" y="2559050"/>
          <p14:tracePt t="14292" x="7645400" y="2559050"/>
          <p14:tracePt t="14300" x="7556500" y="2559050"/>
          <p14:tracePt t="14313" x="7442200" y="2559050"/>
          <p14:tracePt t="14330" x="7169150" y="2578100"/>
          <p14:tracePt t="14346" x="6927850" y="2609850"/>
          <p14:tracePt t="14363" x="6686550" y="2654300"/>
          <p14:tracePt t="14380" x="6565900" y="2667000"/>
          <p14:tracePt t="14396" x="6496050" y="2692400"/>
          <p14:tracePt t="14413" x="6451600" y="2711450"/>
          <p14:tracePt t="14430" x="6438900" y="2711450"/>
          <p14:tracePt t="14500" x="6419850" y="2711450"/>
          <p14:tracePt t="14508" x="6413500" y="2711450"/>
          <p14:tracePt t="14516" x="6394450" y="2711450"/>
          <p14:tracePt t="14530" x="6362700" y="2711450"/>
          <p14:tracePt t="14546" x="6254750" y="2667000"/>
          <p14:tracePt t="14563" x="6134100" y="2628900"/>
          <p14:tracePt t="14580" x="6057900" y="2616200"/>
          <p14:tracePt t="14653" x="6064250" y="2616200"/>
          <p14:tracePt t="14661" x="6096000" y="2603500"/>
          <p14:tracePt t="14669" x="6127750" y="2603500"/>
          <p14:tracePt t="14680" x="6165850" y="2590800"/>
          <p14:tracePt t="14697" x="6254750" y="2565400"/>
          <p14:tracePt t="14713" x="6350000" y="2527300"/>
          <p14:tracePt t="14730" x="6419850" y="2514600"/>
          <p14:tracePt t="14747" x="6438900" y="2495550"/>
          <p14:tracePt t="14764" x="6451600" y="2476500"/>
          <p14:tracePt t="14780" x="6464300" y="2463800"/>
          <p14:tracePt t="14797" x="6464300" y="2451100"/>
          <p14:tracePt t="14813" x="6477000" y="2432050"/>
          <p14:tracePt t="14830" x="6483350" y="2406650"/>
          <p14:tracePt t="14847" x="6483350" y="2368550"/>
          <p14:tracePt t="14863" x="6483350" y="2317750"/>
          <p14:tracePt t="14880" x="6483350" y="2266950"/>
          <p14:tracePt t="14897" x="6483350" y="2216150"/>
          <p14:tracePt t="14913" x="6470650" y="2184400"/>
          <p14:tracePt t="14930" x="6438900" y="2127250"/>
          <p14:tracePt t="14947" x="6362700" y="2089150"/>
          <p14:tracePt t="14964" x="6127750" y="2012950"/>
          <p14:tracePt t="14980" x="5873750" y="1993900"/>
          <p14:tracePt t="14997" x="5626100" y="1993900"/>
          <p14:tracePt t="15013" x="5486400" y="1993900"/>
          <p14:tracePt t="15030" x="5416550" y="2038350"/>
          <p14:tracePt t="15047" x="5372100" y="2082800"/>
          <p14:tracePt t="15063" x="5353050" y="2139950"/>
          <p14:tracePt t="15080" x="5353050" y="2247900"/>
          <p14:tracePt t="15097" x="5403850" y="2393950"/>
          <p14:tracePt t="15113" x="5486400" y="2527300"/>
          <p14:tracePt t="15130" x="5607050" y="2622550"/>
          <p14:tracePt t="15147" x="5791200" y="2698750"/>
          <p14:tracePt t="15163" x="6013450" y="2717800"/>
          <p14:tracePt t="15180" x="6197600" y="2717800"/>
          <p14:tracePt t="15197" x="6242050" y="2673350"/>
          <p14:tracePt t="15213" x="6242050" y="2603500"/>
          <p14:tracePt t="15230" x="6242050" y="2482850"/>
          <p14:tracePt t="15247" x="6146800" y="2355850"/>
          <p14:tracePt t="15263" x="5937250" y="2216150"/>
          <p14:tracePt t="15280" x="5645150" y="2127250"/>
          <p14:tracePt t="15297" x="5422900" y="2076450"/>
          <p14:tracePt t="15313" x="5327650" y="2076450"/>
          <p14:tracePt t="15330" x="5295900" y="2089150"/>
          <p14:tracePt t="15347" x="5283200" y="2171700"/>
          <p14:tracePt t="15363" x="5283200" y="2254250"/>
          <p14:tracePt t="15380" x="5410200" y="2413000"/>
          <p14:tracePt t="15397" x="5632450" y="2495550"/>
          <p14:tracePt t="15413" x="5905500" y="2533650"/>
          <p14:tracePt t="15430" x="6076950" y="2533650"/>
          <p14:tracePt t="15447" x="6115050" y="2520950"/>
          <p14:tracePt t="15463" x="6115050" y="2495550"/>
          <p14:tracePt t="15480" x="6115050" y="2444750"/>
          <p14:tracePt t="15497" x="6057900" y="2381250"/>
          <p14:tracePt t="15513" x="5930900" y="2324100"/>
          <p14:tracePt t="15530" x="5778500" y="2279650"/>
          <p14:tracePt t="15547" x="5689600" y="2279650"/>
          <p14:tracePt t="15563" x="5683250" y="2279650"/>
          <p14:tracePt t="15580" x="5676900" y="2279650"/>
          <p14:tracePt t="15597" x="5676900" y="2305050"/>
          <p14:tracePt t="15613" x="5708650" y="2330450"/>
          <p14:tracePt t="15630" x="5778500" y="2343150"/>
          <p14:tracePt t="15647" x="5829300" y="2343150"/>
          <p14:tracePt t="15664" x="5867400" y="2355850"/>
          <p14:tracePt t="15933" x="5867400" y="2374900"/>
          <p14:tracePt t="15942" x="5848350" y="2400300"/>
          <p14:tracePt t="15950" x="5848350" y="2438400"/>
          <p14:tracePt t="15964" x="5822950" y="2527300"/>
          <p14:tracePt t="15980" x="5791200" y="2647950"/>
          <p14:tracePt t="15997" x="5772150" y="2749550"/>
          <p14:tracePt t="16014" x="5772150" y="2838450"/>
          <p14:tracePt t="16030" x="5772150" y="2908300"/>
          <p14:tracePt t="16047" x="5759450" y="2940050"/>
          <p14:tracePt t="16064" x="5759450" y="2952750"/>
          <p14:tracePt t="16080" x="5753100" y="2965450"/>
          <p14:tracePt t="16097" x="5753100" y="2971800"/>
          <p14:tracePt t="16114" x="5753100" y="2984500"/>
          <p14:tracePt t="16130" x="5753100" y="3009900"/>
          <p14:tracePt t="16148" x="5740400" y="3041650"/>
          <p14:tracePt t="16164" x="5721350" y="3073400"/>
          <p14:tracePt t="16180" x="5702300" y="3117850"/>
          <p14:tracePt t="16197" x="5683250" y="3175000"/>
          <p14:tracePt t="16214" x="5651500" y="3238500"/>
          <p14:tracePt t="16230" x="5632450" y="3289300"/>
          <p14:tracePt t="16247" x="5613400" y="3365500"/>
          <p14:tracePt t="16264" x="5600700" y="3435350"/>
          <p14:tracePt t="16280" x="5575300" y="3505200"/>
          <p14:tracePt t="16297" x="5568950" y="3524250"/>
          <p14:tracePt t="16314" x="5568950" y="3530600"/>
          <p14:tracePt t="16330" x="5568950" y="3543300"/>
          <p14:tracePt t="16347" x="5556250" y="3549650"/>
          <p14:tracePt t="24541" x="5556250" y="3568700"/>
          <p14:tracePt t="24551" x="5562600" y="3587750"/>
          <p14:tracePt t="24567" x="5562600" y="3657600"/>
          <p14:tracePt t="24583" x="5575300" y="3727450"/>
          <p14:tracePt t="24600" x="5581650" y="3771900"/>
          <p14:tracePt t="24616" x="5594350" y="3810000"/>
          <p14:tracePt t="24633" x="5600700" y="3841750"/>
          <p14:tracePt t="24650" x="5607050" y="3860800"/>
          <p14:tracePt t="24666" x="5613400" y="3860800"/>
          <p14:tracePt t="24683" x="5619750" y="3867150"/>
          <p14:tracePt t="24852" x="5619750" y="3886200"/>
          <p14:tracePt t="24860" x="5619750" y="3892550"/>
          <p14:tracePt t="24868" x="5619750" y="3911600"/>
          <p14:tracePt t="24883" x="5619750" y="3924300"/>
          <p14:tracePt t="24900" x="5619750" y="3943350"/>
          <p14:tracePt t="25029" x="5632450" y="3943350"/>
          <p14:tracePt t="25047" x="5645150" y="3943350"/>
          <p14:tracePt t="25059" x="5664200" y="3943350"/>
          <p14:tracePt t="25067" x="5683250" y="3943350"/>
          <p14:tracePt t="25083" x="5721350" y="3943350"/>
          <p14:tracePt t="25100" x="5772150" y="3943350"/>
          <p14:tracePt t="25116" x="5784850" y="3943350"/>
          <p14:tracePt t="25133" x="5791200" y="3943350"/>
          <p14:tracePt t="25150" x="5803900" y="3943350"/>
          <p14:tracePt t="25166" x="5810250" y="3943350"/>
          <p14:tracePt t="25188" x="5816600" y="3943350"/>
          <p14:tracePt t="25200" x="5822950" y="3943350"/>
          <p14:tracePt t="25216" x="5835650" y="3943350"/>
          <p14:tracePt t="25233" x="5861050" y="3943350"/>
          <p14:tracePt t="25250" x="5886450" y="3943350"/>
          <p14:tracePt t="25267" x="5924550" y="3943350"/>
          <p14:tracePt t="25283" x="5962650" y="3943350"/>
          <p14:tracePt t="25300" x="5969000" y="3943350"/>
          <p14:tracePt t="25668" x="6007100" y="3917950"/>
          <p14:tracePt t="25677" x="6057900" y="3879850"/>
          <p14:tracePt t="25686" x="6089650" y="3848100"/>
          <p14:tracePt t="25700" x="6115050" y="3746500"/>
          <p14:tracePt t="25717" x="6178550" y="3549650"/>
          <p14:tracePt t="25733" x="6248400" y="3295650"/>
          <p14:tracePt t="25750" x="6280150" y="3124200"/>
          <p14:tracePt t="25767" x="6292850" y="2952750"/>
          <p14:tracePt t="25783" x="6292850" y="2800350"/>
          <p14:tracePt t="25800" x="6292850" y="2679700"/>
          <p14:tracePt t="25817" x="6286500" y="2584450"/>
          <p14:tracePt t="25833" x="6286500" y="2508250"/>
          <p14:tracePt t="25850" x="6286500" y="2457450"/>
          <p14:tracePt t="25867" x="6286500" y="2419350"/>
          <p14:tracePt t="25883" x="6286500" y="2387600"/>
          <p14:tracePt t="25900" x="6286500" y="2374900"/>
          <p14:tracePt t="25917" x="6286500" y="2368550"/>
          <p14:tracePt t="25933" x="6286500" y="2349500"/>
          <p14:tracePt t="25950" x="6286500" y="2330450"/>
          <p14:tracePt t="25967" x="6292850" y="2292350"/>
          <p14:tracePt t="25983" x="6324600" y="2254250"/>
          <p14:tracePt t="26000" x="6356350" y="2203450"/>
          <p14:tracePt t="26017" x="6375400" y="2184400"/>
          <p14:tracePt t="26033" x="6388100" y="2165350"/>
          <p14:tracePt t="26050" x="6407150" y="2152650"/>
          <p14:tracePt t="26108" x="6413500" y="2152650"/>
          <p14:tracePt t="26124" x="6419850" y="2152650"/>
          <p14:tracePt t="26140" x="6426200" y="2152650"/>
          <p14:tracePt t="26148" x="6445250" y="2152650"/>
          <p14:tracePt t="26156" x="6451600" y="2171700"/>
          <p14:tracePt t="26167" x="6464300" y="2184400"/>
          <p14:tracePt t="26183" x="6483350" y="2203450"/>
          <p14:tracePt t="26200" x="6483350" y="2222500"/>
          <p14:tracePt t="26268" x="6464300" y="2222500"/>
          <p14:tracePt t="26276" x="6407150" y="2222500"/>
          <p14:tracePt t="26284" x="6337300" y="2222500"/>
          <p14:tracePt t="26300" x="6165850" y="2190750"/>
          <p14:tracePt t="26317" x="6045200" y="2171700"/>
          <p14:tracePt t="26333" x="5975350" y="2171700"/>
          <p14:tracePt t="26350" x="5943600" y="2184400"/>
          <p14:tracePt t="26367" x="5911850" y="2228850"/>
          <p14:tracePt t="26383" x="5886450" y="2317750"/>
          <p14:tracePt t="26400" x="5861050" y="2438400"/>
          <p14:tracePt t="26417" x="5842000" y="2559050"/>
          <p14:tracePt t="26433" x="5842000" y="2660650"/>
          <p14:tracePt t="26450" x="5861050" y="2749550"/>
          <p14:tracePt t="26467" x="5905500" y="2813050"/>
          <p14:tracePt t="26484" x="5937250" y="2832100"/>
          <p14:tracePt t="26500" x="5943600" y="2832100"/>
          <p14:tracePt t="26572" x="5962650" y="2832100"/>
          <p14:tracePt t="26580" x="5981700" y="2832100"/>
          <p14:tracePt t="26588" x="6000750" y="2832100"/>
          <p14:tracePt t="26600" x="6007100" y="2832100"/>
          <p14:tracePt t="26617" x="6051550" y="2813050"/>
          <p14:tracePt t="26634" x="6102350" y="2781300"/>
          <p14:tracePt t="26650" x="6146800" y="2749550"/>
          <p14:tracePt t="26667" x="6203950" y="2698750"/>
          <p14:tracePt t="26683" x="6273800" y="2647950"/>
          <p14:tracePt t="26700" x="6299200" y="2622550"/>
          <p14:tracePt t="26717" x="6318250" y="2609850"/>
          <p14:tracePt t="26734" x="6330950" y="2603500"/>
          <p14:tracePt t="26750" x="6330950" y="2597150"/>
          <p14:tracePt t="26767" x="6337300" y="2597150"/>
          <p14:tracePt t="26909" x="6356350" y="2571750"/>
          <p14:tracePt t="26920" x="6356350" y="2559050"/>
          <p14:tracePt t="26934" x="6362700" y="2540000"/>
          <p14:tracePt t="26951" x="6375400" y="2514600"/>
          <p14:tracePt t="26984" x="6375400" y="2501900"/>
          <p14:tracePt t="27001" x="6375400" y="2489200"/>
          <p14:tracePt t="27017" x="6388100" y="2476500"/>
          <p14:tracePt t="27034" x="6400800" y="2463800"/>
          <p14:tracePt t="27050" x="6407150" y="2451100"/>
          <p14:tracePt t="27067" x="6419850" y="2432050"/>
          <p14:tracePt t="27084" x="6451600" y="2413000"/>
          <p14:tracePt t="27100" x="6457950" y="2400300"/>
          <p14:tracePt t="27117" x="6477000" y="2381250"/>
          <p14:tracePt t="27134" x="6483350" y="2374900"/>
          <p14:tracePt t="27837" x="6502400" y="2381250"/>
          <p14:tracePt t="27849" x="6527800" y="2419350"/>
          <p14:tracePt t="27860" x="6572250" y="2482850"/>
          <p14:tracePt t="27874" x="6610350" y="2508250"/>
          <p14:tracePt t="27885" x="6692900" y="2552700"/>
          <p14:tracePt t="27901" x="6845300" y="2603500"/>
          <p14:tracePt t="27917" x="6946900" y="2628900"/>
          <p14:tracePt t="27934" x="6978650" y="2628900"/>
          <p14:tracePt t="27951" x="6985000" y="2628900"/>
          <p14:tracePt t="28013" x="6997700" y="2622550"/>
          <p14:tracePt t="28036" x="6997700" y="2616200"/>
          <p14:tracePt t="28052" x="7016750" y="2603500"/>
          <p14:tracePt t="28060" x="7023100" y="2603500"/>
          <p14:tracePt t="28068" x="7023100" y="2597150"/>
          <p14:tracePt t="28084" x="7042150" y="2590800"/>
          <p14:tracePt t="28101" x="7067550" y="2578100"/>
          <p14:tracePt t="28117" x="7086600" y="2578100"/>
          <p14:tracePt t="28925" x="7105650" y="2584450"/>
          <p14:tracePt t="28936" x="7112000" y="2590800"/>
          <p14:tracePt t="28951" x="7131050" y="2603500"/>
          <p14:tracePt t="28968" x="7137400" y="2603500"/>
          <p14:tracePt t="28985" x="7150100" y="2603500"/>
          <p14:tracePt t="29061" x="7169150" y="2603500"/>
          <p14:tracePt t="29421" x="7169150" y="2616200"/>
          <p14:tracePt t="29433" x="7169150" y="2622550"/>
          <p14:tracePt t="29446" x="7169150" y="2660650"/>
          <p14:tracePt t="29457" x="7169150" y="2692400"/>
          <p14:tracePt t="29469" x="7156450" y="2762250"/>
          <p14:tracePt t="29485" x="7156450" y="2870200"/>
          <p14:tracePt t="29501" x="7156450" y="2984500"/>
          <p14:tracePt t="29518" x="7156450" y="3117850"/>
          <p14:tracePt t="29535" x="7156450" y="3270250"/>
          <p14:tracePt t="29551" x="7175500" y="3429000"/>
          <p14:tracePt t="29568" x="7232650" y="3568700"/>
          <p14:tracePt t="29585" x="7264400" y="3676650"/>
          <p14:tracePt t="29601" x="7308850" y="3771900"/>
          <p14:tracePt t="29618" x="7346950" y="3822700"/>
          <p14:tracePt t="29635" x="7366000" y="3854450"/>
          <p14:tracePt t="29652" x="7378700" y="3879850"/>
          <p14:tracePt t="29668" x="7397750" y="3911600"/>
          <p14:tracePt t="29685" x="7416800" y="3949700"/>
          <p14:tracePt t="29701" x="7448550" y="3994150"/>
          <p14:tracePt t="29718" x="7467600" y="4038600"/>
          <p14:tracePt t="29735" x="7480300" y="4051300"/>
          <p14:tracePt t="29751" x="7480300" y="4064000"/>
          <p14:tracePt t="29768" x="7486650" y="4070350"/>
          <p14:tracePt t="29785" x="7493000" y="4083050"/>
          <p14:tracePt t="29957" x="7512050" y="4102100"/>
          <p14:tracePt t="30005" x="7512050" y="4083050"/>
          <p14:tracePt t="30020" x="7512050" y="4051300"/>
          <p14:tracePt t="30036" x="7512050" y="4013200"/>
          <p14:tracePt t="30051" x="7512050" y="3994150"/>
          <p14:tracePt t="30068" x="7512050" y="3873500"/>
          <p14:tracePt t="30085" x="7512050" y="3746500"/>
          <p14:tracePt t="30101" x="7512050" y="3568700"/>
          <p14:tracePt t="30118" x="7512050" y="3371850"/>
          <p14:tracePt t="30135" x="7486650" y="3162300"/>
          <p14:tracePt t="30151" x="7461250" y="2933700"/>
          <p14:tracePt t="30168" x="7435850" y="2730500"/>
          <p14:tracePt t="30185" x="7410450" y="2546350"/>
          <p14:tracePt t="30201" x="7397750" y="2413000"/>
          <p14:tracePt t="30218" x="7385050" y="2311400"/>
          <p14:tracePt t="30235" x="7372350" y="2235200"/>
          <p14:tracePt t="30251" x="7372350" y="2184400"/>
          <p14:tracePt t="30268" x="7372350" y="2139950"/>
          <p14:tracePt t="30285" x="7372350" y="2114550"/>
          <p14:tracePt t="30301" x="7359650" y="2095500"/>
          <p14:tracePt t="30380" x="7359650" y="2120900"/>
          <p14:tracePt t="30388" x="7359650" y="2159000"/>
          <p14:tracePt t="30401" x="7366000" y="2190750"/>
          <p14:tracePt t="30419" x="7448550" y="2286000"/>
          <p14:tracePt t="30435" x="7543800" y="2368550"/>
          <p14:tracePt t="30451" x="7670800" y="2457450"/>
          <p14:tracePt t="30468" x="7848600" y="2571750"/>
          <p14:tracePt t="30485" x="7931150" y="2597150"/>
          <p14:tracePt t="30501" x="7950200" y="2603500"/>
          <p14:tracePt t="30540" x="7956550" y="2603500"/>
          <p14:tracePt t="30552" x="7969250" y="2603500"/>
          <p14:tracePt t="30568" x="7988300" y="2578100"/>
          <p14:tracePt t="30585" x="8020050" y="2527300"/>
          <p14:tracePt t="30602" x="8039100" y="2501900"/>
          <p14:tracePt t="30618" x="8051800" y="2463800"/>
          <p14:tracePt t="30635" x="8058150" y="2438400"/>
          <p14:tracePt t="30637" x="8058150" y="2432050"/>
          <p14:tracePt t="30652" x="8070850" y="2406650"/>
          <p14:tracePt t="30668" x="8070850" y="2362200"/>
          <p14:tracePt t="30685" x="8045450" y="2305050"/>
          <p14:tracePt t="30702" x="7912100" y="2247900"/>
          <p14:tracePt t="30718" x="7588250" y="2171700"/>
          <p14:tracePt t="30735" x="7353300" y="2152650"/>
          <p14:tracePt t="30752" x="7232650" y="2165350"/>
          <p14:tracePt t="30768" x="7169150" y="2209800"/>
          <p14:tracePt t="30785" x="7143750" y="2273300"/>
          <p14:tracePt t="30802" x="7143750" y="2381250"/>
          <p14:tracePt t="30818" x="7169150" y="2489200"/>
          <p14:tracePt t="30835" x="7264400" y="2584450"/>
          <p14:tracePt t="30852" x="7359650" y="2622550"/>
          <p14:tracePt t="30868" x="7512050" y="2647950"/>
          <p14:tracePt t="30885" x="7562850" y="2641600"/>
          <p14:tracePt t="30902" x="7581900" y="2597150"/>
          <p14:tracePt t="30918" x="7594600" y="2520950"/>
          <p14:tracePt t="30935" x="7594600" y="2425700"/>
          <p14:tracePt t="30952" x="7543800" y="2355850"/>
          <p14:tracePt t="30968" x="7473950" y="2317750"/>
          <p14:tracePt t="30985" x="7461250" y="2305050"/>
          <p14:tracePt t="31002" x="7454900" y="2305050"/>
          <p14:tracePt t="31018" x="7429500" y="2343150"/>
          <p14:tracePt t="31035" x="7429500" y="2438400"/>
          <p14:tracePt t="31052" x="7467600" y="2578100"/>
          <p14:tracePt t="31068" x="7543800" y="2628900"/>
          <p14:tracePt t="31085" x="7708900" y="2673350"/>
          <p14:tracePt t="31102" x="7905750" y="2673350"/>
          <p14:tracePt t="31118" x="8039100" y="2667000"/>
          <p14:tracePt t="31135" x="8064500" y="2635250"/>
          <p14:tracePt t="31152" x="8064500" y="2565400"/>
          <p14:tracePt t="31168" x="8001000" y="2463800"/>
          <p14:tracePt t="31185" x="7791450" y="2343150"/>
          <p14:tracePt t="31202" x="7550150" y="2273300"/>
          <p14:tracePt t="31218" x="7448550" y="2273300"/>
          <p14:tracePt t="31235" x="7416800" y="2286000"/>
          <p14:tracePt t="31252" x="7416800" y="2336800"/>
          <p14:tracePt t="31268" x="7512050" y="2393950"/>
          <p14:tracePt t="31285" x="7613650" y="2419350"/>
          <p14:tracePt t="31302" x="7670800" y="2419350"/>
          <p14:tracePt t="31318" x="7689850" y="2419350"/>
          <p14:tracePt t="31335" x="7696200" y="2419350"/>
          <p14:tracePt t="31352" x="7696200" y="2400300"/>
          <p14:tracePt t="31368" x="7696200" y="2387600"/>
          <p14:tracePt t="31385" x="7683500" y="2387600"/>
          <p14:tracePt t="31428" x="7683500" y="2393950"/>
          <p14:tracePt t="31444" x="7683500" y="2406650"/>
          <p14:tracePt t="31452" x="7696200" y="2419350"/>
          <p14:tracePt t="31508" x="7702550" y="2419350"/>
          <p14:tracePt t="31532" x="7702550" y="2413000"/>
          <p14:tracePt t="31596" x="7708900" y="2413000"/>
          <p14:tracePt t="31612" x="7721600" y="2406650"/>
          <p14:tracePt t="31621" x="7747000" y="2393950"/>
          <p14:tracePt t="31635" x="7785100" y="2387600"/>
          <p14:tracePt t="31652" x="7937500" y="2368550"/>
          <p14:tracePt t="31669" x="8064500" y="2330450"/>
          <p14:tracePt t="31685" x="8128000" y="2317750"/>
          <p14:tracePt t="31702" x="8166100" y="2286000"/>
          <p14:tracePt t="31719" x="8172450" y="2273300"/>
          <p14:tracePt t="31735" x="8172450" y="2260600"/>
          <p14:tracePt t="31948" x="8172450" y="2286000"/>
          <p14:tracePt t="31956" x="8172450" y="2311400"/>
          <p14:tracePt t="31969" x="8159750" y="2330450"/>
          <p14:tracePt t="31985" x="8140700" y="2406650"/>
          <p14:tracePt t="32002" x="8096250" y="2495550"/>
          <p14:tracePt t="32018" x="8026400" y="2584450"/>
          <p14:tracePt t="32035" x="7975600" y="2660650"/>
          <p14:tracePt t="32052" x="7937500" y="2724150"/>
          <p14:tracePt t="32124" x="7924800" y="2730500"/>
          <p14:tracePt t="32140" x="7931150" y="2673350"/>
          <p14:tracePt t="32148" x="8001000" y="2590800"/>
          <p14:tracePt t="32155" x="8070850" y="2482850"/>
          <p14:tracePt t="32168" x="8147050" y="2393950"/>
          <p14:tracePt t="32185" x="8229600" y="2228850"/>
          <p14:tracePt t="32202" x="8267700" y="2146300"/>
          <p14:tracePt t="32267" x="8255000" y="2152650"/>
          <p14:tracePt t="32275" x="8216900" y="2197100"/>
          <p14:tracePt t="32285" x="8159750" y="2273300"/>
          <p14:tracePt t="32302" x="8064500" y="2406650"/>
          <p14:tracePt t="32319" x="7988300" y="2520950"/>
          <p14:tracePt t="32335" x="7962900" y="2559050"/>
          <p14:tracePt t="32717" x="7956550" y="2571750"/>
          <p14:tracePt t="32731" x="7943850" y="2571750"/>
          <p14:tracePt t="32756" x="7937500" y="2571750"/>
          <p14:tracePt t="32797" x="7918450" y="2571750"/>
          <p14:tracePt t="32804" x="7912100" y="2584450"/>
          <p14:tracePt t="32819" x="7905750" y="2590800"/>
          <p14:tracePt t="32836" x="7874000" y="2673350"/>
          <p14:tracePt t="32852" x="7816850" y="2819400"/>
          <p14:tracePt t="32869" x="7804150" y="2946400"/>
          <p14:tracePt t="32886" x="7778750" y="3067050"/>
          <p14:tracePt t="32902" x="7759700" y="3187700"/>
          <p14:tracePt t="32919" x="7747000" y="3308350"/>
          <p14:tracePt t="32936" x="7734300" y="3397250"/>
          <p14:tracePt t="32952" x="7734300" y="3460750"/>
          <p14:tracePt t="32969" x="7734300" y="3530600"/>
          <p14:tracePt t="32986" x="7734300" y="3600450"/>
          <p14:tracePt t="33002" x="7721600" y="3670300"/>
          <p14:tracePt t="33019" x="7702550" y="3746500"/>
          <p14:tracePt t="33036" x="7588250" y="3886200"/>
          <p14:tracePt t="33052" x="7435850" y="3975100"/>
          <p14:tracePt t="33069" x="7251700" y="4032250"/>
          <p14:tracePt t="33086" x="7105650" y="4076700"/>
          <p14:tracePt t="33102" x="6985000" y="4102100"/>
          <p14:tracePt t="33119" x="6896100" y="4114800"/>
          <p14:tracePt t="33136" x="6858000" y="4114800"/>
          <p14:tracePt t="33152" x="6813550" y="4114800"/>
          <p14:tracePt t="33169" x="6769100" y="4114800"/>
          <p14:tracePt t="33186" x="6705600" y="4114800"/>
          <p14:tracePt t="33202" x="6616700" y="4114800"/>
          <p14:tracePt t="33219" x="6483350" y="4114800"/>
          <p14:tracePt t="33236" x="6229350" y="4114800"/>
          <p14:tracePt t="33252" x="6026150" y="4114800"/>
          <p14:tracePt t="33269" x="5778500" y="4114800"/>
          <p14:tracePt t="33286" x="5537200" y="4114800"/>
          <p14:tracePt t="33302" x="5245100" y="4114800"/>
          <p14:tracePt t="33319" x="4946650" y="4114800"/>
          <p14:tracePt t="33336" x="4686300" y="4114800"/>
          <p14:tracePt t="33352" x="4489450" y="4114800"/>
          <p14:tracePt t="33369" x="4337050" y="4095750"/>
          <p14:tracePt t="33386" x="4203700" y="4083050"/>
          <p14:tracePt t="33402" x="4083050" y="4070350"/>
          <p14:tracePt t="33419" x="3975100" y="4038600"/>
          <p14:tracePt t="33436" x="3924300" y="4038600"/>
          <p14:tracePt t="33452" x="3917950" y="4038600"/>
          <p14:tracePt t="33540" x="3911600" y="4038600"/>
          <p14:tracePt t="33548" x="3911600" y="3987800"/>
          <p14:tracePt t="33556" x="3911600" y="3886200"/>
          <p14:tracePt t="33569" x="3911600" y="3797300"/>
          <p14:tracePt t="33586" x="3911600" y="3644900"/>
          <p14:tracePt t="33603" x="3943350" y="3397250"/>
          <p14:tracePt t="33620" x="3987800" y="3098800"/>
          <p14:tracePt t="33636" x="4013200" y="2978150"/>
          <p14:tracePt t="33653" x="4038600" y="2908300"/>
          <p14:tracePt t="33669" x="4057650" y="2876550"/>
          <p14:tracePt t="33686" x="4070350" y="2863850"/>
          <p14:tracePt t="33703" x="4121150" y="2863850"/>
          <p14:tracePt t="33719" x="4222750" y="2863850"/>
          <p14:tracePt t="33736" x="4438650" y="2863850"/>
          <p14:tracePt t="33753" x="4826000" y="2940050"/>
          <p14:tracePt t="33769" x="5359400" y="3079750"/>
          <p14:tracePt t="33786" x="5861050" y="3175000"/>
          <p14:tracePt t="33803" x="6337300" y="3289300"/>
          <p14:tracePt t="33820" x="6927850" y="3352800"/>
          <p14:tracePt t="33836" x="7207250" y="3352800"/>
          <p14:tracePt t="33853" x="7366000" y="3352800"/>
          <p14:tracePt t="33869" x="7531100" y="3352800"/>
          <p14:tracePt t="33886" x="7702550" y="3352800"/>
          <p14:tracePt t="33903" x="7880350" y="3346450"/>
          <p14:tracePt t="33919" x="8039100" y="3346450"/>
          <p14:tracePt t="33936" x="8166100" y="3346450"/>
          <p14:tracePt t="33953" x="8242300" y="3346450"/>
          <p14:tracePt t="33969" x="8274050" y="3346450"/>
          <p14:tracePt t="33986" x="8280400" y="3346450"/>
          <p14:tracePt t="34003" x="8305800" y="3346450"/>
          <p14:tracePt t="34020" x="8375650" y="3352800"/>
          <p14:tracePt t="34036" x="8464550" y="3429000"/>
          <p14:tracePt t="34053" x="8540750" y="3492500"/>
          <p14:tracePt t="34069" x="8616950" y="3594100"/>
          <p14:tracePt t="34086" x="8655050" y="3702050"/>
          <p14:tracePt t="34103" x="8680450" y="3822700"/>
          <p14:tracePt t="34119" x="8680450" y="3905250"/>
          <p14:tracePt t="34136" x="8680450" y="3987800"/>
          <p14:tracePt t="34153" x="8667750" y="4038600"/>
          <p14:tracePt t="34170" x="8648700" y="4051300"/>
          <p14:tracePt t="34186" x="8604250" y="4083050"/>
          <p14:tracePt t="34203" x="8534400" y="4102100"/>
          <p14:tracePt t="34220" x="8489950" y="4127500"/>
          <p14:tracePt t="34236" x="8350250" y="4165600"/>
          <p14:tracePt t="34253" x="8216900" y="4191000"/>
          <p14:tracePt t="34269" x="8058150" y="4222750"/>
          <p14:tracePt t="34286" x="7886700" y="4235450"/>
          <p14:tracePt t="34303" x="7715250" y="4267200"/>
          <p14:tracePt t="34319" x="7562850" y="4292600"/>
          <p14:tracePt t="34336" x="7366000" y="4298950"/>
          <p14:tracePt t="34352" x="7169150" y="4305300"/>
          <p14:tracePt t="34369" x="6889750" y="4305300"/>
          <p14:tracePt t="34386" x="6489700" y="4305300"/>
          <p14:tracePt t="34403" x="6096000" y="4305300"/>
          <p14:tracePt t="34420" x="5816600" y="4305300"/>
          <p14:tracePt t="34436" x="5562600" y="4305300"/>
          <p14:tracePt t="34453" x="5429250" y="4305300"/>
          <p14:tracePt t="34470" x="5314950" y="4305300"/>
          <p14:tracePt t="34486" x="5175250" y="4305300"/>
          <p14:tracePt t="34503" x="5060950" y="4305300"/>
          <p14:tracePt t="34520" x="4940300" y="4305300"/>
          <p14:tracePt t="34536" x="4806950" y="4305300"/>
          <p14:tracePt t="34553" x="4673600" y="4305300"/>
          <p14:tracePt t="34570" x="4521200" y="4305300"/>
          <p14:tracePt t="34586" x="4375150" y="4305300"/>
          <p14:tracePt t="34603" x="4229100" y="4298950"/>
          <p14:tracePt t="34620" x="4095750" y="4273550"/>
          <p14:tracePt t="34636" x="4044950" y="4241800"/>
          <p14:tracePt t="34670" x="4038600" y="4210050"/>
          <p14:tracePt t="34686" x="4038600" y="4146550"/>
          <p14:tracePt t="34703" x="4038600" y="4044950"/>
          <p14:tracePt t="34720" x="4038600" y="3924300"/>
          <p14:tracePt t="34736" x="4064000" y="3784600"/>
          <p14:tracePt t="34753" x="4102100" y="3670300"/>
          <p14:tracePt t="34770" x="4133850" y="3549650"/>
          <p14:tracePt t="34786" x="4197350" y="3467100"/>
          <p14:tracePt t="34803" x="4216400" y="3422650"/>
          <p14:tracePt t="34820" x="4235450" y="3390900"/>
          <p14:tracePt t="34836" x="4279900" y="3359150"/>
          <p14:tracePt t="34853" x="4349750" y="3359150"/>
          <p14:tracePt t="34870" x="4464050" y="3359150"/>
          <p14:tracePt t="34886" x="4654550" y="3359150"/>
          <p14:tracePt t="34903" x="4946650" y="3384550"/>
          <p14:tracePt t="34920" x="5238750" y="3460750"/>
          <p14:tracePt t="34937" x="5480050" y="3498850"/>
          <p14:tracePt t="34953" x="5645150" y="3517900"/>
          <p14:tracePt t="34970" x="5791200" y="3536950"/>
          <p14:tracePt t="34986" x="5937250" y="3536950"/>
          <p14:tracePt t="35003" x="6089650" y="3536950"/>
          <p14:tracePt t="35019" x="6343650" y="3536950"/>
          <p14:tracePt t="35036" x="6477000" y="3536950"/>
          <p14:tracePt t="35053" x="6584950" y="3536950"/>
          <p14:tracePt t="35070" x="6648450" y="3536950"/>
          <p14:tracePt t="35086" x="6718300" y="3536950"/>
          <p14:tracePt t="35103" x="6775450" y="3549650"/>
          <p14:tracePt t="35120" x="6864350" y="3562350"/>
          <p14:tracePt t="35136" x="6915150" y="3575050"/>
          <p14:tracePt t="35153" x="6953250" y="3581400"/>
          <p14:tracePt t="35170" x="6972300" y="3600450"/>
          <p14:tracePt t="35186" x="7010400" y="3625850"/>
          <p14:tracePt t="35203" x="7042150" y="3663950"/>
          <p14:tracePt t="35220" x="7086600" y="3714750"/>
          <p14:tracePt t="35236" x="7099300" y="3727450"/>
          <p14:tracePt t="35253" x="7099300" y="3740150"/>
          <p14:tracePt t="35270" x="7099300" y="3765550"/>
          <p14:tracePt t="35286" x="7099300" y="3790950"/>
          <p14:tracePt t="35303" x="7048500" y="3829050"/>
          <p14:tracePt t="35320" x="6915150" y="3873500"/>
          <p14:tracePt t="35336" x="6794500" y="3917950"/>
          <p14:tracePt t="35353" x="6718300" y="3956050"/>
          <p14:tracePt t="35370" x="6692900" y="3962400"/>
          <p14:tracePt t="35386" x="6680200" y="3962400"/>
          <p14:tracePt t="35403" x="6673850" y="3962400"/>
          <p14:tracePt t="35420" x="6661150" y="3962400"/>
          <p14:tracePt t="35436" x="6635750" y="3962400"/>
          <p14:tracePt t="35453" x="6597650" y="3949700"/>
          <p14:tracePt t="35470" x="6572250" y="3924300"/>
          <p14:tracePt t="35486" x="6553200" y="3917950"/>
          <p14:tracePt t="35503" x="6540500" y="3905250"/>
          <p14:tracePt t="35520" x="6515100" y="3898900"/>
          <p14:tracePt t="35536" x="6445250" y="3886200"/>
          <p14:tracePt t="35553" x="6375400" y="3886200"/>
          <p14:tracePt t="35570" x="6324600" y="3886200"/>
          <p14:tracePt t="35586" x="6305550" y="3886200"/>
          <p14:tracePt t="35603" x="6292850" y="3886200"/>
          <p14:tracePt t="35620" x="6286500" y="3898900"/>
          <p14:tracePt t="35636" x="6286500" y="3911600"/>
          <p14:tracePt t="35653" x="6280150" y="3917950"/>
          <p14:tracePt t="35692" x="6280150" y="3924300"/>
          <p14:tracePt t="35796" x="6292850" y="3924300"/>
          <p14:tracePt t="35820" x="6299200" y="3924300"/>
          <p14:tracePt t="35836" x="6305550" y="3924300"/>
          <p14:tracePt t="35845" x="6318250" y="3924300"/>
          <p14:tracePt t="35853" x="6337300" y="3924300"/>
          <p14:tracePt t="35870" x="6350000" y="3924300"/>
          <p14:tracePt t="35886" x="6381750" y="3924300"/>
          <p14:tracePt t="35903" x="6426200" y="3924300"/>
          <p14:tracePt t="35920" x="6464300" y="3924300"/>
          <p14:tracePt t="35937" x="6508750" y="3924300"/>
          <p14:tracePt t="35953" x="6534150" y="3924300"/>
          <p14:tracePt t="35970" x="6559550" y="3924300"/>
          <p14:tracePt t="35987" x="6578600" y="3924300"/>
          <p14:tracePt t="36003" x="6591300" y="3924300"/>
          <p14:tracePt t="36020" x="6604000" y="3924300"/>
          <p14:tracePt t="36060" x="6610350" y="3924300"/>
          <p14:tracePt t="36076" x="6616700" y="3924300"/>
          <p14:tracePt t="36092" x="6629400" y="3924300"/>
          <p14:tracePt t="36103" x="6635750" y="3924300"/>
          <p14:tracePt t="36180" x="6648450" y="3911600"/>
          <p14:tracePt t="36190" x="6661150" y="3873500"/>
          <p14:tracePt t="36204" x="6680200" y="3829050"/>
          <p14:tracePt t="36220" x="6699250" y="3689350"/>
          <p14:tracePt t="36237" x="6711950" y="3606800"/>
          <p14:tracePt t="36253" x="6711950" y="3568700"/>
          <p14:tracePt t="36270" x="6718300" y="3543300"/>
          <p14:tracePt t="36287" x="6718300" y="3536950"/>
          <p14:tracePt t="36348" x="6724650" y="3530600"/>
          <p14:tracePt t="36356" x="6743700" y="3530600"/>
          <p14:tracePt t="36364" x="6750050" y="3530600"/>
          <p14:tracePt t="36372" x="6769100" y="3530600"/>
          <p14:tracePt t="36387" x="6788150" y="3530600"/>
          <p14:tracePt t="36403" x="6832600" y="3530600"/>
          <p14:tracePt t="36420" x="6864350" y="3530600"/>
          <p14:tracePt t="36437" x="6870700" y="3530600"/>
          <p14:tracePt t="36453" x="6870700" y="3536950"/>
          <p14:tracePt t="36470" x="6877050" y="3543300"/>
          <p14:tracePt t="36487" x="6883400" y="3543300"/>
          <p14:tracePt t="36503" x="6896100" y="3543300"/>
          <p14:tracePt t="36520" x="6902450" y="3549650"/>
          <p14:tracePt t="36564" x="6908800" y="3556000"/>
          <p14:tracePt t="36588" x="6915150" y="3562350"/>
          <p14:tracePt t="36604" x="6921500" y="3568700"/>
          <p14:tracePt t="36612" x="6927850" y="3581400"/>
          <p14:tracePt t="36636" x="6934200" y="3587750"/>
          <p14:tracePt t="36660" x="6940550" y="3594100"/>
          <p14:tracePt t="36716" x="6946900" y="3600450"/>
          <p14:tracePt t="36724" x="6946900" y="3606800"/>
          <p14:tracePt t="36737" x="6946900" y="3613150"/>
          <p14:tracePt t="36753" x="6946900" y="3632200"/>
          <p14:tracePt t="36788" x="6953250" y="3632200"/>
          <p14:tracePt t="36828" x="6953250" y="3638550"/>
          <p14:tracePt t="36836" x="6953250" y="3644900"/>
          <p14:tracePt t="36852" x="6953250" y="3657600"/>
          <p14:tracePt t="36860" x="6940550" y="3663950"/>
          <p14:tracePt t="36870" x="6934200" y="3676650"/>
          <p14:tracePt t="36887" x="6927850" y="3689350"/>
          <p14:tracePt t="36904" x="6921500" y="3714750"/>
          <p14:tracePt t="36920" x="6908800" y="3746500"/>
          <p14:tracePt t="36937" x="6896100" y="3784600"/>
          <p14:tracePt t="36953" x="6889750" y="3816350"/>
          <p14:tracePt t="36970" x="6883400" y="3848100"/>
          <p14:tracePt t="36987" x="6877050" y="3867150"/>
          <p14:tracePt t="37003" x="6877050" y="3873500"/>
          <p14:tracePt t="37020" x="6877050" y="3886200"/>
          <p14:tracePt t="37037" x="6877050" y="3892550"/>
          <p14:tracePt t="37053" x="6889750" y="3905250"/>
          <p14:tracePt t="37087" x="6921500" y="3898900"/>
          <p14:tracePt t="37104" x="6953250" y="3873500"/>
          <p14:tracePt t="37120" x="6997700" y="3841750"/>
          <p14:tracePt t="37137" x="7067550" y="3784600"/>
          <p14:tracePt t="37153" x="7105650" y="3759200"/>
          <p14:tracePt t="37170" x="7131050" y="3746500"/>
          <p14:tracePt t="37187" x="7143750" y="3733800"/>
          <p14:tracePt t="37203" x="7150100" y="3733800"/>
          <p14:tracePt t="37244" x="7150100" y="3727450"/>
          <p14:tracePt t="37254" x="7162800" y="3727450"/>
          <p14:tracePt t="37270" x="7188200" y="3733800"/>
          <p14:tracePt t="37287" x="7245350" y="3778250"/>
          <p14:tracePt t="37303" x="7315200" y="3835400"/>
          <p14:tracePt t="37320" x="7378700" y="3905250"/>
          <p14:tracePt t="37337" x="7416800" y="3949700"/>
          <p14:tracePt t="37354" x="7435850" y="3968750"/>
          <p14:tracePt t="37370" x="7435850" y="3975100"/>
          <p14:tracePt t="37404" x="7435850" y="3981450"/>
          <p14:tracePt t="37428" x="7435850" y="3987800"/>
          <p14:tracePt t="37437" x="7429500" y="3987800"/>
          <p14:tracePt t="37453" x="7404100" y="4000500"/>
          <p14:tracePt t="37470" x="7378700" y="4006850"/>
          <p14:tracePt t="37487" x="7359650" y="4013200"/>
          <p14:tracePt t="37503" x="7340600" y="4025900"/>
          <p14:tracePt t="37520" x="7327900" y="4025900"/>
          <p14:tracePt t="37554" x="7308850" y="4025900"/>
          <p14:tracePt t="37570" x="7302500" y="4025900"/>
          <p14:tracePt t="37587" x="7296150" y="4025900"/>
          <p14:tracePt t="37604" x="7277100" y="4025900"/>
          <p14:tracePt t="37620" x="7239000" y="4025900"/>
          <p14:tracePt t="37637" x="7219950" y="4000500"/>
          <p14:tracePt t="37654" x="7207250" y="3987800"/>
          <p14:tracePt t="37670" x="7207250" y="3981450"/>
          <p14:tracePt t="37687" x="7207250" y="3975100"/>
          <p14:tracePt t="37704" x="7207250" y="3968750"/>
          <p14:tracePt t="37724" x="7207250" y="3956050"/>
          <p14:tracePt t="37748" x="7207250" y="3949700"/>
          <p14:tracePt t="37755" x="7207250" y="3943350"/>
          <p14:tracePt t="37770" x="7219950" y="3943350"/>
          <p14:tracePt t="37787" x="7239000" y="3930650"/>
          <p14:tracePt t="37804" x="7302500" y="3917950"/>
          <p14:tracePt t="37820" x="7353300" y="3917950"/>
          <p14:tracePt t="37837" x="7397750" y="3905250"/>
          <p14:tracePt t="37854" x="7442200" y="3898900"/>
          <p14:tracePt t="37870" x="7480300" y="3898900"/>
          <p14:tracePt t="37887" x="7499350" y="3886200"/>
          <p14:tracePt t="37904" x="7518400" y="3886200"/>
          <p14:tracePt t="37920" x="7524750" y="3886200"/>
          <p14:tracePt t="37937" x="7537450" y="3886200"/>
          <p14:tracePt t="37954" x="7550150" y="3886200"/>
          <p14:tracePt t="37970" x="7556500" y="3886200"/>
          <p14:tracePt t="38004" x="7575550" y="3886200"/>
          <p14:tracePt t="38020" x="7581900" y="3886200"/>
          <p14:tracePt t="38060" x="7588250" y="3892550"/>
          <p14:tracePt t="38140" x="7594600" y="3892550"/>
          <p14:tracePt t="38156" x="7594600" y="3898900"/>
          <p14:tracePt t="38164" x="7588250" y="3898900"/>
          <p14:tracePt t="38188" x="7588250" y="3905250"/>
          <p14:tracePt t="38260" x="7588250" y="3911600"/>
          <p14:tracePt t="38509" x="7569200" y="3911600"/>
          <p14:tracePt t="38525" x="7518400" y="3911600"/>
          <p14:tracePt t="38540" x="7410450" y="3911600"/>
          <p14:tracePt t="38556" x="7232650" y="3911600"/>
          <p14:tracePt t="38571" x="7131050" y="3911600"/>
          <p14:tracePt t="38587" x="6940550" y="3886200"/>
          <p14:tracePt t="38604" x="6311900" y="3867150"/>
          <p14:tracePt t="38620" x="5962650" y="3867150"/>
          <p14:tracePt t="38637" x="5867400" y="3854450"/>
          <p14:tracePt t="38708" x="5861050" y="3848100"/>
          <p14:tracePt t="38748" x="5854700" y="3848100"/>
          <p14:tracePt t="38755" x="5848350" y="3848100"/>
          <p14:tracePt t="38764" x="5829300" y="3848100"/>
          <p14:tracePt t="38772" x="5797550" y="3848100"/>
          <p14:tracePt t="38787" x="5765800" y="3848100"/>
          <p14:tracePt t="38804" x="5346700" y="3848100"/>
          <p14:tracePt t="38821" x="4946650" y="3848100"/>
          <p14:tracePt t="38837" x="4552950" y="3848100"/>
          <p14:tracePt t="38854" x="4171950" y="3848100"/>
          <p14:tracePt t="38871" x="3860800" y="3848100"/>
          <p14:tracePt t="38887" x="3695700" y="3848100"/>
          <p14:tracePt t="38904" x="3683000" y="3848100"/>
          <p14:tracePt t="38921" x="3670300" y="3848100"/>
          <p14:tracePt t="38956" x="3676650" y="3848100"/>
          <p14:tracePt t="38972" x="3695700" y="3803650"/>
          <p14:tracePt t="38988" x="3702050" y="3790950"/>
          <p14:tracePt t="39004" x="3752850" y="3727450"/>
          <p14:tracePt t="39021" x="3797300" y="3702050"/>
          <p14:tracePt t="39038" x="3829050" y="3689350"/>
          <p14:tracePt t="39054" x="3873500" y="3683000"/>
          <p14:tracePt t="39071" x="3937000" y="3670300"/>
          <p14:tracePt t="39088" x="4013200" y="3670300"/>
          <p14:tracePt t="39104" x="4140200" y="3670300"/>
          <p14:tracePt t="39121" x="4311650" y="3708400"/>
          <p14:tracePt t="39138" x="4540250" y="3771900"/>
          <p14:tracePt t="39154" x="4718050" y="3803650"/>
          <p14:tracePt t="39156" x="4768850" y="3816350"/>
          <p14:tracePt t="39171" x="4800600" y="3816350"/>
          <p14:tracePt t="39187" x="4832350" y="3829050"/>
          <p14:tracePt t="39276" x="4832350" y="3835400"/>
          <p14:tracePt t="39284" x="4832350" y="3841750"/>
          <p14:tracePt t="39292" x="4838700" y="3841750"/>
          <p14:tracePt t="39308" x="4838700" y="3848100"/>
          <p14:tracePt t="39348" x="4845050" y="3848100"/>
          <p14:tracePt t="39356" x="4851400" y="3848100"/>
          <p14:tracePt t="39363" x="4870450" y="3848100"/>
          <p14:tracePt t="39371" x="4889500" y="3848100"/>
          <p14:tracePt t="39387" x="4914900" y="3848100"/>
          <p14:tracePt t="39404" x="4933950" y="3848100"/>
          <p14:tracePt t="39508" x="4927600" y="3848100"/>
          <p14:tracePt t="39516" x="4908550" y="3848100"/>
          <p14:tracePt t="39524" x="4889500" y="3848100"/>
          <p14:tracePt t="39538" x="4870450" y="3848100"/>
          <p14:tracePt t="39555" x="4845050" y="3848100"/>
          <p14:tracePt t="39571" x="4819650" y="3848100"/>
          <p14:tracePt t="39588" x="4794250" y="3835400"/>
          <p14:tracePt t="39604" x="4775200" y="3835400"/>
          <p14:tracePt t="39621" x="4768850" y="3835400"/>
          <p14:tracePt t="39638" x="4730750" y="3835400"/>
          <p14:tracePt t="39654" x="4679950" y="3848100"/>
          <p14:tracePt t="39671" x="4616450" y="3892550"/>
          <p14:tracePt t="39688" x="4546600" y="3937000"/>
          <p14:tracePt t="39704" x="4495800" y="3975100"/>
          <p14:tracePt t="39721" x="4445000" y="4006850"/>
          <p14:tracePt t="39738" x="4425950" y="4025900"/>
          <p14:tracePt t="39755" x="4406900" y="4051300"/>
          <p14:tracePt t="39771" x="4394200" y="4121150"/>
          <p14:tracePt t="39788" x="4337050" y="4298950"/>
          <p14:tracePt t="39804" x="4324350" y="4432300"/>
          <p14:tracePt t="39821" x="4324350" y="4565650"/>
          <p14:tracePt t="39838" x="4324350" y="4711700"/>
          <p14:tracePt t="39854" x="4343400" y="4826000"/>
          <p14:tracePt t="39871" x="4394200" y="4908550"/>
          <p14:tracePt t="39888" x="4451350" y="4978400"/>
          <p14:tracePt t="39904" x="4521200" y="5035550"/>
          <p14:tracePt t="39921" x="4572000" y="5060950"/>
          <p14:tracePt t="39938" x="4629150" y="5086350"/>
          <p14:tracePt t="39954" x="4635500" y="5086350"/>
          <p14:tracePt t="39988" x="4648200" y="5086350"/>
          <p14:tracePt t="40533" x="4673600" y="5041900"/>
          <p14:tracePt t="40541" x="4692650" y="4972050"/>
          <p14:tracePt t="40549" x="4692650" y="4921250"/>
          <p14:tracePt t="40557" x="4705350" y="4851400"/>
          <p14:tracePt t="40572" x="4718050" y="4768850"/>
          <p14:tracePt t="40588" x="4718050" y="4578350"/>
          <p14:tracePt t="40605" x="4718050" y="4470400"/>
          <p14:tracePt t="40622" x="4699000" y="4400550"/>
          <p14:tracePt t="40638" x="4692650" y="4368800"/>
          <p14:tracePt t="40655" x="4692650" y="4356100"/>
          <p14:tracePt t="40672" x="4692650" y="4349750"/>
          <p14:tracePt t="40688" x="4692650" y="4343400"/>
          <p14:tracePt t="40878" x="4692650" y="4337050"/>
          <p14:tracePt t="40885" x="4699000" y="4337050"/>
          <p14:tracePt t="40893" x="4718050" y="4337050"/>
          <p14:tracePt t="40905" x="4737100" y="4330700"/>
          <p14:tracePt t="40921" x="4794250" y="4279900"/>
          <p14:tracePt t="40938" x="4845050" y="4235450"/>
          <p14:tracePt t="40955" x="4876800" y="4191000"/>
          <p14:tracePt t="40972" x="4889500" y="4159250"/>
          <p14:tracePt t="40988" x="4889500" y="4140200"/>
          <p14:tracePt t="41005" x="4889500" y="4127500"/>
          <p14:tracePt t="41038" x="4889500" y="4121150"/>
          <p14:tracePt t="41109" x="4889500" y="4127500"/>
          <p14:tracePt t="41124" x="4889500" y="4184650"/>
          <p14:tracePt t="41139" x="4889500" y="4222750"/>
          <p14:tracePt t="41156" x="4902200" y="4311650"/>
          <p14:tracePt t="41172" x="4927600" y="4337050"/>
          <p14:tracePt t="41188" x="4959350" y="4362450"/>
          <p14:tracePt t="41285" x="4965700" y="4362450"/>
          <p14:tracePt t="41403" x="4965700" y="4375150"/>
          <p14:tracePt t="41413" x="4965700" y="4400550"/>
          <p14:tracePt t="41429" x="4984750" y="4476750"/>
          <p14:tracePt t="41442" x="4997450" y="4502150"/>
          <p14:tracePt t="41455" x="5035550" y="4559300"/>
          <p14:tracePt t="41472" x="5086350" y="4616450"/>
          <p14:tracePt t="41488" x="5105400" y="4629150"/>
          <p14:tracePt t="41556" x="5111750" y="4629150"/>
          <p14:tracePt t="41564" x="5111750" y="4610100"/>
          <p14:tracePt t="41572" x="5111750" y="4591050"/>
          <p14:tracePt t="41588" x="5111750" y="4578350"/>
          <p14:tracePt t="41749" x="5111750" y="4584700"/>
          <p14:tracePt t="41773" x="5111750" y="4591050"/>
          <p14:tracePt t="41837" x="5111750" y="4597400"/>
          <p14:tracePt t="41853" x="5111750" y="4603750"/>
          <p14:tracePt t="41901" x="5111750" y="4610100"/>
          <p14:tracePt t="42916" x="5111750" y="4629150"/>
          <p14:tracePt t="42924" x="5111750" y="4648200"/>
          <p14:tracePt t="42939" x="5111750" y="4667250"/>
          <p14:tracePt t="44869" x="5137150" y="4667250"/>
          <p14:tracePt t="44885" x="5238750" y="4667250"/>
          <p14:tracePt t="44901" x="5340350" y="4667250"/>
          <p14:tracePt t="44916" x="5480050" y="4667250"/>
          <p14:tracePt t="44926" x="5537200" y="4667250"/>
          <p14:tracePt t="44939" x="5594350" y="4660900"/>
          <p14:tracePt t="44956" x="5759450" y="4616450"/>
          <p14:tracePt t="44973" x="5797550" y="4603750"/>
          <p14:tracePt t="44989" x="5810250" y="4603750"/>
          <p14:tracePt t="45023" x="5822950" y="4597400"/>
          <p14:tracePt t="45039" x="5848350" y="4597400"/>
          <p14:tracePt t="45056" x="5905500" y="4584700"/>
          <p14:tracePt t="45073" x="6000750" y="4572000"/>
          <p14:tracePt t="45089" x="6140450" y="4559300"/>
          <p14:tracePt t="45106" x="6280150" y="4502150"/>
          <p14:tracePt t="45123" x="6369050" y="4476750"/>
          <p14:tracePt t="45139" x="6457950" y="4406900"/>
          <p14:tracePt t="45156" x="6546850" y="4305300"/>
          <p14:tracePt t="45173" x="6584950" y="4216400"/>
          <p14:tracePt t="45189" x="6623050" y="4127500"/>
          <p14:tracePt t="45206" x="6642100" y="4076700"/>
          <p14:tracePt t="45223" x="6648450" y="4051300"/>
          <p14:tracePt t="45239" x="6648450" y="4038600"/>
          <p14:tracePt t="45256" x="6648450" y="4032250"/>
          <p14:tracePt t="45273" x="6654800" y="4019550"/>
          <p14:tracePt t="45289" x="6661150" y="4013200"/>
          <p14:tracePt t="45306" x="6661150" y="4000500"/>
          <p14:tracePt t="45323" x="6661150" y="3987800"/>
          <p14:tracePt t="45339" x="6673850" y="3968750"/>
          <p14:tracePt t="45356" x="6692900" y="3943350"/>
          <p14:tracePt t="45372" x="6711950" y="3892550"/>
          <p14:tracePt t="45389" x="6724650" y="3879850"/>
          <p14:tracePt t="45406" x="6731000" y="3860800"/>
          <p14:tracePt t="45423" x="6731000" y="3854450"/>
          <p14:tracePt t="45439" x="6731000" y="3848100"/>
          <p14:tracePt t="45456" x="6731000" y="3835400"/>
          <p14:tracePt t="45473" x="6731000" y="3822700"/>
          <p14:tracePt t="45489" x="6731000" y="3810000"/>
          <p14:tracePt t="45506" x="6731000" y="3784600"/>
          <p14:tracePt t="45523" x="6724650" y="3778250"/>
          <p14:tracePt t="45572" x="6718300" y="3771900"/>
          <p14:tracePt t="45596" x="6718300" y="3765550"/>
          <p14:tracePt t="45604" x="6731000" y="3752850"/>
          <p14:tracePt t="45612" x="6750050" y="3740150"/>
          <p14:tracePt t="45623" x="6769100" y="3733800"/>
          <p14:tracePt t="45639" x="6813550" y="3708400"/>
          <p14:tracePt t="45656" x="6858000" y="3676650"/>
          <p14:tracePt t="45673" x="6877050" y="3657600"/>
          <p14:tracePt t="45689" x="6883400" y="3651250"/>
          <p14:tracePt t="45706" x="6889750" y="3644900"/>
          <p14:tracePt t="45723" x="6896100" y="3638550"/>
          <p14:tracePt t="45836" x="6902450" y="3632200"/>
          <p14:tracePt t="45876" x="6908800" y="3632200"/>
          <p14:tracePt t="46093" x="6883400" y="3632200"/>
          <p14:tracePt t="46108" x="6788150" y="3594100"/>
          <p14:tracePt t="46124" x="6699250" y="3556000"/>
          <p14:tracePt t="46140" x="6642100" y="3536950"/>
          <p14:tracePt t="46157" x="6616700" y="3524250"/>
          <p14:tracePt t="46173" x="6597650" y="3517900"/>
          <p14:tracePt t="46190" x="6591300" y="3517900"/>
          <p14:tracePt t="46206" x="6584950" y="3517900"/>
          <p14:tracePt t="46223" x="6572250" y="3517900"/>
          <p14:tracePt t="46240" x="6553200" y="3524250"/>
          <p14:tracePt t="46256" x="6534150" y="3575050"/>
          <p14:tracePt t="46273" x="6515100" y="3619500"/>
          <p14:tracePt t="46290" x="6508750" y="3670300"/>
          <p14:tracePt t="46306" x="6496050" y="3714750"/>
          <p14:tracePt t="46323" x="6483350" y="3765550"/>
          <p14:tracePt t="46340" x="6470650" y="3841750"/>
          <p14:tracePt t="46356" x="6464300" y="3879850"/>
          <p14:tracePt t="46373" x="6451600" y="3898900"/>
          <p14:tracePt t="46390" x="6445250" y="3917950"/>
          <p14:tracePt t="46709" x="6457950" y="3905250"/>
          <p14:tracePt t="46724" x="6483350" y="3886200"/>
          <p14:tracePt t="46740" x="6527800" y="3841750"/>
          <p14:tracePt t="46756" x="6553200" y="3810000"/>
          <p14:tracePt t="46773" x="6591300" y="3778250"/>
          <p14:tracePt t="46790" x="6610350" y="3765550"/>
          <p14:tracePt t="46807" x="6629400" y="3759200"/>
          <p14:tracePt t="46823" x="6635750" y="3752850"/>
          <p14:tracePt t="46840" x="6648450" y="3752850"/>
          <p14:tracePt t="46856" x="6654800" y="3752850"/>
          <p14:tracePt t="46873" x="6661150" y="3752850"/>
          <p14:tracePt t="46890" x="6680200" y="3752850"/>
          <p14:tracePt t="46907" x="6699250" y="3765550"/>
          <p14:tracePt t="46923" x="6724650" y="3765550"/>
          <p14:tracePt t="46940" x="6731000" y="3765550"/>
          <p14:tracePt t="46957" x="6737350" y="3765550"/>
          <p14:tracePt t="46990" x="6750050" y="3765550"/>
          <p14:tracePt t="47012" x="6756400" y="3759200"/>
          <p14:tracePt t="47023" x="6762750" y="3752850"/>
          <p14:tracePt t="47040" x="6769100" y="3752850"/>
          <p14:tracePt t="47057" x="6775450" y="3733800"/>
          <p14:tracePt t="47073" x="6775450" y="3727450"/>
          <p14:tracePt t="47090" x="6788150" y="3727450"/>
          <p14:tracePt t="47107" x="6794500" y="3714750"/>
          <p14:tracePt t="47123" x="6800850" y="3714750"/>
          <p14:tracePt t="47140" x="6819900" y="3714750"/>
          <p14:tracePt t="47157" x="6826250" y="3714750"/>
          <p14:tracePt t="47363" x="6813550" y="3708400"/>
          <p14:tracePt t="47371" x="6762750" y="3708400"/>
          <p14:tracePt t="47379" x="6711950" y="3708400"/>
          <p14:tracePt t="47390" x="6642100" y="3708400"/>
          <p14:tracePt t="47407" x="6540500" y="3708400"/>
          <p14:tracePt t="47424" x="6470650" y="3714750"/>
          <p14:tracePt t="47440" x="6426200" y="3733800"/>
          <p14:tracePt t="47457" x="6388100" y="3765550"/>
          <p14:tracePt t="47473" x="6369050" y="3784600"/>
          <p14:tracePt t="47490" x="6343650" y="3810000"/>
          <p14:tracePt t="47507" x="6324600" y="3816350"/>
          <p14:tracePt t="47523" x="6324600" y="3829050"/>
          <p14:tracePt t="47540" x="6318250" y="3835400"/>
          <p14:tracePt t="47572" x="6311900" y="3848100"/>
          <p14:tracePt t="47596" x="6305550" y="3854450"/>
          <p14:tracePt t="47612" x="6305550" y="3860800"/>
          <p14:tracePt t="47628" x="6305550" y="3867150"/>
          <p14:tracePt t="47652" x="6305550" y="3879850"/>
          <p14:tracePt t="47660" x="6305550" y="3886200"/>
          <p14:tracePt t="47684" x="6305550" y="3892550"/>
          <p14:tracePt t="47700" x="6305550" y="3898900"/>
          <p14:tracePt t="47708" x="6311900" y="3911600"/>
          <p14:tracePt t="47724" x="6318250" y="3930650"/>
          <p14:tracePt t="47732" x="6318250" y="3937000"/>
          <p14:tracePt t="47740" x="6343650" y="3962400"/>
          <p14:tracePt t="47757" x="6356350" y="4013200"/>
          <p14:tracePt t="47773" x="6381750" y="4121150"/>
          <p14:tracePt t="47790" x="6394450" y="4241800"/>
          <p14:tracePt t="47807" x="6419850" y="4368800"/>
          <p14:tracePt t="47823" x="6432550" y="4464050"/>
          <p14:tracePt t="47840" x="6438900" y="4527550"/>
          <p14:tracePt t="47857" x="6438900" y="4546600"/>
          <p14:tracePt t="47873" x="6438900" y="4559300"/>
          <p14:tracePt t="47890" x="6438900" y="4565650"/>
          <p14:tracePt t="48309" x="6457950" y="4559300"/>
          <p14:tracePt t="48319" x="6457950" y="4552950"/>
          <p14:tracePt t="48326" x="6464300" y="4540250"/>
          <p14:tracePt t="48340" x="6483350" y="4521200"/>
          <p14:tracePt t="48357" x="6515100" y="4502150"/>
          <p14:tracePt t="48373" x="6540500" y="4495800"/>
          <p14:tracePt t="48390" x="6565900" y="4483100"/>
          <p14:tracePt t="48407" x="6578600" y="4483100"/>
          <p14:tracePt t="48423" x="6591300" y="4476750"/>
          <p14:tracePt t="48457" x="6597650" y="4476750"/>
          <p14:tracePt t="48474" x="6604000" y="4476750"/>
          <p14:tracePt t="48532" x="6616700" y="4476750"/>
          <p14:tracePt t="48556" x="6623050" y="4476750"/>
          <p14:tracePt t="48572" x="6629400" y="4476750"/>
          <p14:tracePt t="48580" x="6648450" y="4483100"/>
          <p14:tracePt t="48590" x="6667500" y="4508500"/>
          <p14:tracePt t="48607" x="6692900" y="4565650"/>
          <p14:tracePt t="48624" x="6705600" y="4603750"/>
          <p14:tracePt t="48640" x="6711950" y="4622800"/>
          <p14:tracePt t="48657" x="6718300" y="4629150"/>
          <p14:tracePt t="48772" x="6705600" y="4610100"/>
          <p14:tracePt t="48780" x="6692900" y="4559300"/>
          <p14:tracePt t="48790" x="6667500" y="4508500"/>
          <p14:tracePt t="48807" x="6654800" y="4445000"/>
          <p14:tracePt t="48824" x="6654800" y="4368800"/>
          <p14:tracePt t="48840" x="6654800" y="4260850"/>
          <p14:tracePt t="48857" x="6654800" y="4152900"/>
          <p14:tracePt t="48874" x="6654800" y="4032250"/>
          <p14:tracePt t="48890" x="6654800" y="3943350"/>
          <p14:tracePt t="48907" x="6686550" y="3854450"/>
          <p14:tracePt t="48924" x="6711950" y="3784600"/>
          <p14:tracePt t="48940" x="6737350" y="3752850"/>
          <p14:tracePt t="48957" x="6756400" y="3721100"/>
          <p14:tracePt t="48974" x="6769100" y="3708400"/>
          <p14:tracePt t="48990" x="6775450" y="3702050"/>
          <p14:tracePt t="49007" x="6800850" y="3702050"/>
          <p14:tracePt t="49024" x="6832600" y="3702050"/>
          <p14:tracePt t="49040" x="6858000" y="3702050"/>
          <p14:tracePt t="49057" x="6870700" y="3702050"/>
          <p14:tracePt t="49074" x="6883400" y="3702050"/>
          <p14:tracePt t="49090" x="6889750" y="3689350"/>
          <p14:tracePt t="49107" x="6896100" y="3689350"/>
          <p14:tracePt t="49124" x="6927850" y="3683000"/>
          <p14:tracePt t="49140" x="6940550" y="3683000"/>
          <p14:tracePt t="49157" x="6959600" y="3670300"/>
          <p14:tracePt t="49174" x="6978650" y="3670300"/>
          <p14:tracePt t="49190" x="6991350" y="3670300"/>
          <p14:tracePt t="49207" x="7010400" y="3670300"/>
          <p14:tracePt t="49224" x="7016750" y="3670300"/>
          <p14:tracePt t="49257" x="7029450" y="3670300"/>
          <p14:tracePt t="49300" x="7029450" y="3676650"/>
          <p14:tracePt t="49340" x="7023100" y="3695700"/>
          <p14:tracePt t="49348" x="7016750" y="3695700"/>
          <p14:tracePt t="49357" x="7004050" y="3695700"/>
          <p14:tracePt t="49374" x="6991350" y="3695700"/>
          <p14:tracePt t="49407" x="6985000" y="3695700"/>
          <p14:tracePt t="49424" x="6972300" y="3695700"/>
          <p14:tracePt t="49441" x="6953250" y="3714750"/>
          <p14:tracePt t="49457" x="6934200" y="3733800"/>
          <p14:tracePt t="49474" x="6921500" y="3746500"/>
          <p14:tracePt t="49491" x="6902450" y="3746500"/>
          <p14:tracePt t="49507" x="6883400" y="3746500"/>
          <p14:tracePt t="49524" x="6845300" y="3746500"/>
          <p14:tracePt t="49541" x="6832600" y="3746500"/>
          <p14:tracePt t="49557" x="6819900" y="3746500"/>
          <p14:tracePt t="49574" x="6813550" y="3746500"/>
          <p14:tracePt t="49591" x="6807200" y="3746500"/>
          <p14:tracePt t="49628" x="6800850" y="3740150"/>
          <p14:tracePt t="49644" x="6794500" y="3733800"/>
          <p14:tracePt t="50405" x="6794500" y="3746500"/>
          <p14:tracePt t="50420" x="6794500" y="3771900"/>
          <p14:tracePt t="50436" x="6800850" y="3835400"/>
          <p14:tracePt t="50445" x="6800850" y="3873500"/>
          <p14:tracePt t="50458" x="6813550" y="3943350"/>
          <p14:tracePt t="50474" x="6813550" y="4064000"/>
          <p14:tracePt t="50491" x="6826250" y="4197350"/>
          <p14:tracePt t="50507" x="6851650" y="4387850"/>
          <p14:tracePt t="50524" x="6864350" y="4483100"/>
          <p14:tracePt t="50541" x="6877050" y="4572000"/>
          <p14:tracePt t="50558" x="6889750" y="4635500"/>
          <p14:tracePt t="50574" x="6902450" y="4673600"/>
          <p14:tracePt t="50591" x="6915150" y="4730750"/>
          <p14:tracePt t="50608" x="6921500" y="4756150"/>
          <p14:tracePt t="50624" x="6934200" y="4775200"/>
          <p14:tracePt t="50641" x="6934200" y="4781550"/>
          <p14:tracePt t="50674" x="6940550" y="4800600"/>
          <p14:tracePt t="50691" x="6946900" y="4806950"/>
          <p14:tracePt t="50708" x="6946900" y="4813300"/>
          <p14:tracePt t="50724" x="6946900" y="4826000"/>
          <p14:tracePt t="50748" x="6946900" y="4832350"/>
          <p14:tracePt t="50893" x="6959600" y="4819650"/>
          <p14:tracePt t="50908" x="6965950" y="4806950"/>
          <p14:tracePt t="50925" x="6978650" y="4775200"/>
          <p14:tracePt t="50941" x="6997700" y="4749800"/>
          <p14:tracePt t="50958" x="7004050" y="4718050"/>
          <p14:tracePt t="50974" x="7023100" y="4679950"/>
          <p14:tracePt t="50991" x="7054850" y="4629150"/>
          <p14:tracePt t="51008" x="7073900" y="4584700"/>
          <p14:tracePt t="51024" x="7092950" y="4546600"/>
          <p14:tracePt t="51041" x="7099300" y="4521200"/>
          <p14:tracePt t="51058" x="7112000" y="4495800"/>
          <p14:tracePt t="51074" x="7118350" y="4464050"/>
          <p14:tracePt t="51091" x="7118350" y="4451350"/>
          <p14:tracePt t="51108" x="7118350" y="4419600"/>
          <p14:tracePt t="51124" x="7118350" y="4413250"/>
          <p14:tracePt t="51141" x="7124700" y="4400550"/>
          <p14:tracePt t="51244" x="7131050" y="4400550"/>
          <p14:tracePt t="51308" x="7137400" y="4400550"/>
          <p14:tracePt t="51797" x="7150100" y="4387850"/>
          <p14:tracePt t="51813" x="7175500" y="4356100"/>
          <p14:tracePt t="51825" x="7200900" y="4305300"/>
          <p14:tracePt t="51842" x="7302500" y="4165600"/>
          <p14:tracePt t="51858" x="7366000" y="4038600"/>
          <p14:tracePt t="51875" x="7435850" y="3911600"/>
          <p14:tracePt t="51892" x="7493000" y="3822700"/>
          <p14:tracePt t="51908" x="7512050" y="3771900"/>
          <p14:tracePt t="51925" x="7512050" y="3759200"/>
          <p14:tracePt t="52044" x="7518400" y="3759200"/>
          <p14:tracePt t="52052" x="7518400" y="3765550"/>
          <p14:tracePt t="52060" x="7518400" y="3784600"/>
          <p14:tracePt t="52075" x="7518400" y="3790950"/>
          <p14:tracePt t="52092" x="7518400" y="3829050"/>
          <p14:tracePt t="52108" x="7518400" y="3835400"/>
          <p14:tracePt t="52125" x="7518400" y="3841750"/>
          <p14:tracePt t="52253" x="7518400" y="3848100"/>
          <p14:tracePt t="52284" x="7512050" y="3848100"/>
          <p14:tracePt t="52421" x="7505700" y="3848100"/>
          <p14:tracePt t="55557" x="7499350" y="3848100"/>
          <p14:tracePt t="55572" x="7442200" y="3829050"/>
          <p14:tracePt t="55588" x="7423150" y="3803650"/>
          <p14:tracePt t="55609" x="7416800" y="3803650"/>
          <p14:tracePt t="55626" x="7397750" y="3803650"/>
          <p14:tracePt t="55684" x="7391400" y="3803650"/>
          <p14:tracePt t="55724" x="7385050" y="3803650"/>
          <p14:tracePt t="56678" x="7378700" y="3803650"/>
          <p14:tracePt t="56693" x="7378700" y="3810000"/>
          <p14:tracePt t="56725" x="7378700" y="3816350"/>
          <p14:tracePt t="56751" x="7378700" y="3841750"/>
          <p14:tracePt t="56760" x="7378700" y="3848100"/>
          <p14:tracePt t="56776" x="7378700" y="3886200"/>
          <p14:tracePt t="56793" x="7378700" y="3917950"/>
          <p14:tracePt t="56810" x="7372350" y="3949700"/>
          <p14:tracePt t="56826" x="7334250" y="4025900"/>
          <p14:tracePt t="56843" x="7302500" y="4108450"/>
          <p14:tracePt t="56859" x="7194550" y="4241800"/>
          <p14:tracePt t="56876" x="7073900" y="4324350"/>
          <p14:tracePt t="56893" x="6940550" y="4413250"/>
          <p14:tracePt t="56910" x="6673850" y="4540250"/>
          <p14:tracePt t="56926" x="6394450" y="4635500"/>
          <p14:tracePt t="56943" x="6153150" y="4743450"/>
          <p14:tracePt t="56960" x="6000750" y="4781550"/>
          <p14:tracePt t="56976" x="5873750" y="4813300"/>
          <p14:tracePt t="56993" x="5740400" y="4851400"/>
          <p14:tracePt t="57010" x="5537200" y="4914900"/>
          <p14:tracePt t="57026" x="5238750" y="5010150"/>
          <p14:tracePt t="57043" x="4927600" y="5086350"/>
          <p14:tracePt t="57060" x="4464050" y="5226050"/>
          <p14:tracePt t="57076" x="4203700" y="5295900"/>
          <p14:tracePt t="57093" x="3962400" y="5365750"/>
          <p14:tracePt t="57110" x="3854450" y="5403850"/>
          <p14:tracePt t="57126" x="3790950" y="5422900"/>
          <p14:tracePt t="57143" x="3778250" y="5429250"/>
          <p14:tracePt t="57221" x="3771900" y="5429250"/>
          <p14:tracePt t="57228" x="3771900" y="5378450"/>
          <p14:tracePt t="57236" x="3771900" y="5308600"/>
          <p14:tracePt t="57245" x="3771900" y="5257800"/>
          <p14:tracePt t="57260" x="3771900" y="5175250"/>
          <p14:tracePt t="57277" x="3771900" y="5105400"/>
          <p14:tracePt t="57293" x="3771900" y="5067300"/>
          <p14:tracePt t="57310" x="3771900" y="5029200"/>
          <p14:tracePt t="57327" x="3771900" y="5010150"/>
          <p14:tracePt t="57343" x="3771900" y="4965700"/>
          <p14:tracePt t="57360" x="3778250" y="4940300"/>
          <p14:tracePt t="57376" x="3790950" y="4908550"/>
          <p14:tracePt t="57393" x="3803650" y="4876800"/>
          <p14:tracePt t="57410" x="3822700" y="4838700"/>
          <p14:tracePt t="57426" x="3848100" y="4781550"/>
          <p14:tracePt t="57444" x="3898900" y="4654550"/>
          <p14:tracePt t="57460" x="3937000" y="4584700"/>
          <p14:tracePt t="57477" x="3968750" y="4540250"/>
          <p14:tracePt t="57493" x="4000500" y="4476750"/>
          <p14:tracePt t="57510" x="4025900" y="4432300"/>
          <p14:tracePt t="57527" x="4057650" y="4375150"/>
          <p14:tracePt t="57544" x="4095750" y="4311650"/>
          <p14:tracePt t="57560" x="4127500" y="4267200"/>
          <p14:tracePt t="57577" x="4178300" y="4229100"/>
          <p14:tracePt t="57593" x="4222750" y="4203700"/>
          <p14:tracePt t="57610" x="4248150" y="4197350"/>
          <p14:tracePt t="57627" x="4273550" y="4191000"/>
          <p14:tracePt t="57644" x="4305300" y="4191000"/>
          <p14:tracePt t="57660" x="4362450" y="4178300"/>
          <p14:tracePt t="57677" x="4432300" y="4152900"/>
          <p14:tracePt t="57694" x="4521200" y="4127500"/>
          <p14:tracePt t="57710" x="4629150" y="4089400"/>
          <p14:tracePt t="57727" x="4756150" y="4038600"/>
          <p14:tracePt t="57743" x="4864100" y="3994150"/>
          <p14:tracePt t="57760" x="4965700" y="3956050"/>
          <p14:tracePt t="57777" x="5073650" y="3911600"/>
          <p14:tracePt t="57793" x="5168900" y="3886200"/>
          <p14:tracePt t="57810" x="5283200" y="3873500"/>
          <p14:tracePt t="57826" x="5416550" y="3873500"/>
          <p14:tracePt t="57843" x="5581650" y="3873500"/>
          <p14:tracePt t="57860" x="5924550" y="3873500"/>
          <p14:tracePt t="57877" x="6203950" y="3873500"/>
          <p14:tracePt t="57893" x="6483350" y="3873500"/>
          <p14:tracePt t="57910" x="6673850" y="3860800"/>
          <p14:tracePt t="57927" x="6838950" y="3860800"/>
          <p14:tracePt t="57943" x="6972300" y="3860800"/>
          <p14:tracePt t="57960" x="7099300" y="3848100"/>
          <p14:tracePt t="57977" x="7232650" y="3835400"/>
          <p14:tracePt t="57993" x="7315200" y="3822700"/>
          <p14:tracePt t="58010" x="7391400" y="3810000"/>
          <p14:tracePt t="58027" x="7442200" y="3810000"/>
          <p14:tracePt t="58043" x="7480300" y="3797300"/>
          <p14:tracePt t="58060" x="7524750" y="3797300"/>
          <p14:tracePt t="58077" x="7581900" y="3797300"/>
          <p14:tracePt t="58093" x="7683500" y="3803650"/>
          <p14:tracePt t="58110" x="7816850" y="3848100"/>
          <p14:tracePt t="58127" x="7931150" y="3905250"/>
          <p14:tracePt t="58143" x="8032750" y="3956050"/>
          <p14:tracePt t="58160" x="8070850" y="3981450"/>
          <p14:tracePt t="58177" x="8077200" y="3987800"/>
          <p14:tracePt t="58193" x="8083550" y="4013200"/>
          <p14:tracePt t="58210" x="8089900" y="4038600"/>
          <p14:tracePt t="58227" x="8096250" y="4083050"/>
          <p14:tracePt t="58229" x="8096250" y="4114800"/>
          <p14:tracePt t="58244" x="8096250" y="4159250"/>
          <p14:tracePt t="58260" x="8096250" y="4362450"/>
          <p14:tracePt t="58277" x="8096250" y="4502150"/>
          <p14:tracePt t="58294" x="8096250" y="4648200"/>
          <p14:tracePt t="58310" x="8096250" y="4762500"/>
          <p14:tracePt t="58327" x="8096250" y="4845050"/>
          <p14:tracePt t="58343" x="8096250" y="4895850"/>
          <p14:tracePt t="58360" x="8096250" y="4921250"/>
          <p14:tracePt t="58376" x="8096250" y="4933950"/>
          <p14:tracePt t="58393" x="8096250" y="4946650"/>
          <p14:tracePt t="58410" x="8089900" y="4978400"/>
          <p14:tracePt t="58428" x="8058150" y="5054600"/>
          <p14:tracePt t="58444" x="8032750" y="5073650"/>
          <p14:tracePt t="58461" x="7969250" y="5124450"/>
          <p14:tracePt t="58477" x="7867650" y="5162550"/>
          <p14:tracePt t="58494" x="7734300" y="5207000"/>
          <p14:tracePt t="58511" x="7537450" y="5232400"/>
          <p14:tracePt t="58527" x="7245350" y="5270500"/>
          <p14:tracePt t="58544" x="6781800" y="5340350"/>
          <p14:tracePt t="58561" x="6299200" y="5340350"/>
          <p14:tracePt t="58577" x="5797550" y="5340350"/>
          <p14:tracePt t="58594" x="5346700" y="5340350"/>
          <p14:tracePt t="58611" x="5054600" y="5340350"/>
          <p14:tracePt t="58628" x="4851400" y="5340350"/>
          <p14:tracePt t="58644" x="4756150" y="5340350"/>
          <p14:tracePt t="58660" x="4597400" y="5340350"/>
          <p14:tracePt t="58677" x="4432300" y="5340350"/>
          <p14:tracePt t="58694" x="4292600" y="5340350"/>
          <p14:tracePt t="58711" x="4210050" y="5340350"/>
          <p14:tracePt t="58727" x="4146550" y="5340350"/>
          <p14:tracePt t="58744" x="4108450" y="5340350"/>
          <p14:tracePt t="58761" x="4095750" y="5340350"/>
          <p14:tracePt t="58777" x="4076700" y="5340350"/>
          <p14:tracePt t="58811" x="4070350" y="5334000"/>
          <p14:tracePt t="58828" x="4057650" y="5289550"/>
          <p14:tracePt t="58844" x="4057650" y="5207000"/>
          <p14:tracePt t="58861" x="4057650" y="5118100"/>
          <p14:tracePt t="58877" x="4057650" y="5016500"/>
          <p14:tracePt t="58894" x="4057650" y="4883150"/>
          <p14:tracePt t="58911" x="4032250" y="4737100"/>
          <p14:tracePt t="58927" x="4019550" y="4641850"/>
          <p14:tracePt t="58944" x="4019550" y="4591050"/>
          <p14:tracePt t="58961" x="4019550" y="4540250"/>
          <p14:tracePt t="58977" x="4019550" y="4502150"/>
          <p14:tracePt t="58994" x="4019550" y="4470400"/>
          <p14:tracePt t="59011" x="4032250" y="4438650"/>
          <p14:tracePt t="59028" x="4051300" y="4406900"/>
          <p14:tracePt t="59044" x="4064000" y="4381500"/>
          <p14:tracePt t="59061" x="4076700" y="4368800"/>
          <p14:tracePt t="59077" x="4095750" y="4349750"/>
          <p14:tracePt t="59094" x="4121150" y="4337050"/>
          <p14:tracePt t="59111" x="4184650" y="4324350"/>
          <p14:tracePt t="59127" x="4273550" y="4311650"/>
          <p14:tracePt t="59144" x="4394200" y="4298950"/>
          <p14:tracePt t="59161" x="4514850" y="4273550"/>
          <p14:tracePt t="59177" x="4667250" y="4260850"/>
          <p14:tracePt t="59194" x="4800600" y="4260850"/>
          <p14:tracePt t="59210" x="4933950" y="4260850"/>
          <p14:tracePt t="59212" x="4984750" y="4260850"/>
          <p14:tracePt t="59227" x="5124450" y="4260850"/>
          <p14:tracePt t="59244" x="5238750" y="4260850"/>
          <p14:tracePt t="59260" x="5384800" y="4248150"/>
          <p14:tracePt t="59277" x="5543550" y="4216400"/>
          <p14:tracePt t="59294" x="5715000" y="4203700"/>
          <p14:tracePt t="59310" x="5854700" y="4191000"/>
          <p14:tracePt t="59327" x="5969000" y="4178300"/>
          <p14:tracePt t="59344" x="6045200" y="4165600"/>
          <p14:tracePt t="59360" x="6146800" y="4165600"/>
          <p14:tracePt t="59377" x="6299200" y="4152900"/>
          <p14:tracePt t="59394" x="6584950" y="4152900"/>
          <p14:tracePt t="59410" x="6896100" y="4152900"/>
          <p14:tracePt t="59427" x="7296150" y="4152900"/>
          <p14:tracePt t="59444" x="7429500" y="4159250"/>
          <p14:tracePt t="59460" x="7486650" y="4178300"/>
          <p14:tracePt t="59477" x="7505700" y="4191000"/>
          <p14:tracePt t="59494" x="7518400" y="4191000"/>
          <p14:tracePt t="59510" x="7524750" y="4191000"/>
          <p14:tracePt t="59527" x="7531100" y="4191000"/>
          <p14:tracePt t="59544" x="7543800" y="4191000"/>
          <p14:tracePt t="59560" x="7550150" y="4191000"/>
          <p14:tracePt t="59577" x="7575550" y="4197350"/>
          <p14:tracePt t="59594" x="7600950" y="4197350"/>
          <p14:tracePt t="59610" x="7651750" y="4210050"/>
          <p14:tracePt t="59627" x="7778750" y="4235450"/>
          <p14:tracePt t="59644" x="7861300" y="4235450"/>
          <p14:tracePt t="59660" x="7905750" y="4248150"/>
          <p14:tracePt t="59677" x="7918450" y="4248150"/>
          <p14:tracePt t="59740" x="7918450" y="4260850"/>
          <p14:tracePt t="59747" x="7918450" y="4292600"/>
          <p14:tracePt t="59756" x="7918450" y="4362450"/>
          <p14:tracePt t="59763" x="7918450" y="4419600"/>
          <p14:tracePt t="59777" x="7918450" y="4476750"/>
          <p14:tracePt t="59794" x="7918450" y="4629150"/>
          <p14:tracePt t="59810" x="7918450" y="4749800"/>
          <p14:tracePt t="59827" x="7918450" y="4883150"/>
          <p14:tracePt t="59844" x="7918450" y="4940300"/>
          <p14:tracePt t="59860" x="7918450" y="4978400"/>
          <p14:tracePt t="59877" x="7918450" y="5003800"/>
          <p14:tracePt t="59894" x="7918450" y="5010150"/>
          <p14:tracePt t="59910" x="7905750" y="5029200"/>
          <p14:tracePt t="59927" x="7874000" y="5035550"/>
          <p14:tracePt t="59944" x="7835900" y="5035550"/>
          <p14:tracePt t="59960" x="7778750" y="5048250"/>
          <p14:tracePt t="59977" x="7651750" y="5060950"/>
          <p14:tracePt t="59994" x="7473950" y="5086350"/>
          <p14:tracePt t="60010" x="7226300" y="5130800"/>
          <p14:tracePt t="60027" x="6985000" y="5156200"/>
          <p14:tracePt t="60044" x="6597650" y="5245100"/>
          <p14:tracePt t="60060" x="6305550" y="5283200"/>
          <p14:tracePt t="60077" x="5981700" y="5302250"/>
          <p14:tracePt t="60094" x="5594350" y="5321300"/>
          <p14:tracePt t="60110" x="5219700" y="5321300"/>
          <p14:tracePt t="60127" x="4870450" y="5321300"/>
          <p14:tracePt t="60144" x="4737100" y="5321300"/>
          <p14:tracePt t="60160" x="4711700" y="5321300"/>
          <p14:tracePt t="60177" x="4699000" y="5321300"/>
          <p14:tracePt t="60194" x="4686300" y="5321300"/>
          <p14:tracePt t="60211" x="4616450" y="5314950"/>
          <p14:tracePt t="60211" x="4546600" y="5302250"/>
          <p14:tracePt t="60227" x="4476750" y="5302250"/>
          <p14:tracePt t="60244" x="4330700" y="5276850"/>
          <p14:tracePt t="60261" x="4318000" y="5264150"/>
          <p14:tracePt t="60332" x="4311650" y="5257800"/>
          <p14:tracePt t="60340" x="4305300" y="5238750"/>
          <p14:tracePt t="60348" x="4292600" y="5207000"/>
          <p14:tracePt t="60361" x="4292600" y="5175250"/>
          <p14:tracePt t="60378" x="4292600" y="5086350"/>
          <p14:tracePt t="60395" x="4279900" y="4921250"/>
          <p14:tracePt t="60412" x="4229100" y="4559300"/>
          <p14:tracePt t="60428" x="4229100" y="4470400"/>
          <p14:tracePt t="60445" x="4229100" y="4222750"/>
          <p14:tracePt t="60461" x="4229100" y="4152900"/>
          <p14:tracePt t="60478" x="4229100" y="4102100"/>
          <p14:tracePt t="60494" x="4241800" y="4070350"/>
          <p14:tracePt t="60511" x="4260850" y="4044950"/>
          <p14:tracePt t="60528" x="4292600" y="4006850"/>
          <p14:tracePt t="60545" x="4324350" y="4000500"/>
          <p14:tracePt t="60561" x="4368800" y="3987800"/>
          <p14:tracePt t="60578" x="4406900" y="3987800"/>
          <p14:tracePt t="60595" x="4432300" y="3975100"/>
          <p14:tracePt t="60612" x="4502150" y="3975100"/>
          <p14:tracePt t="60628" x="4533900" y="3975100"/>
          <p14:tracePt t="60645" x="4629150" y="3975100"/>
          <p14:tracePt t="60661" x="4737100" y="3975100"/>
          <p14:tracePt t="60678" x="4857750" y="3987800"/>
          <p14:tracePt t="60695" x="5016500" y="4025900"/>
          <p14:tracePt t="60711" x="5181600" y="4051300"/>
          <p14:tracePt t="60727" x="5378450" y="4070350"/>
          <p14:tracePt t="60744" x="5575300" y="4102100"/>
          <p14:tracePt t="60761" x="5746750" y="4127500"/>
          <p14:tracePt t="60778" x="5911850" y="4127500"/>
          <p14:tracePt t="60794" x="6096000" y="4127500"/>
          <p14:tracePt t="60811" x="6248400" y="4127500"/>
          <p14:tracePt t="60828" x="6489700" y="4083050"/>
          <p14:tracePt t="60844" x="6616700" y="4051300"/>
          <p14:tracePt t="60861" x="6731000" y="4038600"/>
          <p14:tracePt t="60878" x="6800850" y="4038600"/>
          <p14:tracePt t="60894" x="6870700" y="4038600"/>
          <p14:tracePt t="60911" x="6934200" y="4038600"/>
          <p14:tracePt t="60928" x="7023100" y="4038600"/>
          <p14:tracePt t="60944" x="7112000" y="4057650"/>
          <p14:tracePt t="60961" x="7188200" y="4083050"/>
          <p14:tracePt t="60978" x="7226300" y="4114800"/>
          <p14:tracePt t="60994" x="7239000" y="4127500"/>
          <p14:tracePt t="61011" x="7251700" y="4152900"/>
          <p14:tracePt t="61028" x="7258050" y="4235450"/>
          <p14:tracePt t="61044" x="7277100" y="4311650"/>
          <p14:tracePt t="61061" x="7277100" y="4413250"/>
          <p14:tracePt t="61078" x="7277100" y="4533900"/>
          <p14:tracePt t="61094" x="7277100" y="4654550"/>
          <p14:tracePt t="61111" x="7277100" y="4737100"/>
          <p14:tracePt t="61128" x="7277100" y="4806950"/>
          <p14:tracePt t="61144" x="7277100" y="4832350"/>
          <p14:tracePt t="61161" x="7270750" y="4864100"/>
          <p14:tracePt t="61177" x="7270750" y="4870450"/>
          <p14:tracePt t="61194" x="7270750" y="4876800"/>
          <p14:tracePt t="61211" x="7264400" y="4895850"/>
          <p14:tracePt t="61212" x="7251700" y="4902200"/>
          <p14:tracePt t="61227" x="7219950" y="4908550"/>
          <p14:tracePt t="61244" x="7194550" y="4927600"/>
          <p14:tracePt t="61261" x="7169150" y="4940300"/>
          <p14:tracePt t="61278" x="7150100" y="4959350"/>
          <p14:tracePt t="61294" x="7105650" y="4991100"/>
          <p14:tracePt t="61311" x="7054850" y="5016500"/>
          <p14:tracePt t="61328" x="6946900" y="5048250"/>
          <p14:tracePt t="61344" x="6775450" y="5080000"/>
          <p14:tracePt t="61361" x="6565900" y="5111750"/>
          <p14:tracePt t="61378" x="6305550" y="5143500"/>
          <p14:tracePt t="61395" x="6026150" y="5181600"/>
          <p14:tracePt t="61412" x="5715000" y="5194300"/>
          <p14:tracePt t="61428" x="5537200" y="5194300"/>
          <p14:tracePt t="61445" x="5410200" y="5194300"/>
          <p14:tracePt t="61461" x="5340350" y="5194300"/>
          <p14:tracePt t="61478" x="5289550" y="5207000"/>
          <p14:tracePt t="61495" x="5219700" y="5219700"/>
          <p14:tracePt t="61511" x="5130800" y="5232400"/>
          <p14:tracePt t="61528" x="5041900" y="5245100"/>
          <p14:tracePt t="61545" x="4972050" y="5257800"/>
          <p14:tracePt t="61561" x="4946650" y="5257800"/>
          <p14:tracePt t="61578" x="4940300" y="5257800"/>
          <p14:tracePt t="61595" x="4933950" y="5257800"/>
          <p14:tracePt t="61684" x="4933950" y="5264150"/>
          <p14:tracePt t="61693" x="4927600" y="5257800"/>
          <p14:tracePt t="65509" x="4927600" y="5251450"/>
          <p14:tracePt t="65525" x="4946650" y="5219700"/>
          <p14:tracePt t="65533" x="4984750" y="5194300"/>
          <p14:tracePt t="65541" x="5054600" y="5168900"/>
          <p14:tracePt t="65549" x="5124450" y="5137150"/>
          <p14:tracePt t="65563" x="5194300" y="5111750"/>
          <p14:tracePt t="65580" x="5340350" y="5041900"/>
          <p14:tracePt t="65596" x="5511800" y="4972050"/>
          <p14:tracePt t="65613" x="5588000" y="4946650"/>
          <p14:tracePt t="65629" x="5613400" y="4933950"/>
          <p14:tracePt t="66637" x="5613400" y="4902200"/>
          <p14:tracePt t="66652" x="5556250" y="4826000"/>
          <p14:tracePt t="66667" x="5524500" y="4800600"/>
          <p14:tracePt t="66681" x="5467350" y="4775200"/>
          <p14:tracePt t="66696" x="5391150" y="4756150"/>
          <p14:tracePt t="66713" x="5359400" y="4743450"/>
          <p14:tracePt t="66729" x="5334000" y="4743450"/>
          <p14:tracePt t="68844" x="5327650" y="4743450"/>
          <p14:tracePt t="68861" x="5321300" y="4737100"/>
          <p14:tracePt t="68900" x="5308600" y="4737100"/>
          <p14:tracePt t="69501" x="0" y="0"/>
        </p14:tracePtLst>
      </p14:laserTraceLst>
    </p:ext>
  </p:extLs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90699926"/>
              </p:ext>
            </p:extLst>
          </p:nvPr>
        </p:nvGraphicFramePr>
        <p:xfrm>
          <a:off x="4572000" y="2133600"/>
          <a:ext cx="366077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346040" imgH="253800" progId="Equation.DSMT4">
                  <p:embed/>
                </p:oleObj>
              </mc:Choice>
              <mc:Fallback>
                <p:oleObj name="Equation" r:id="rId3" imgW="1346040" imgH="25380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572000" y="2133600"/>
                        <a:ext cx="366077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455082"/>
            <a:ext cx="462312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third derivative of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44977" y="652808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</p:txBody>
      </p:sp>
    </p:spTree>
    <p:extLst>
      <p:ext uri="{BB962C8B-B14F-4D97-AF65-F5344CB8AC3E}">
        <p14:creationId xmlns:p14="http://schemas.microsoft.com/office/powerpoint/2010/main" val="3916645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672"/>
    </mc:Choice>
    <mc:Fallback xmlns="">
      <p:transition advTm="60672"/>
    </mc:Fallback>
  </mc:AlternateContent>
  <p:extLst>
    <p:ext uri="{3A86A75C-4F4B-4683-9AE1-C65F6400EC91}">
      <p14:laserTraceLst xmlns:p14="http://schemas.microsoft.com/office/powerpoint/2010/main">
        <p14:tracePtLst>
          <p14:tracePt t="3990" x="381000" y="5480050"/>
          <p14:tracePt t="4070" x="381000" y="5467350"/>
          <p14:tracePt t="4086" x="381000" y="5461000"/>
          <p14:tracePt t="4102" x="381000" y="5448300"/>
          <p14:tracePt t="4110" x="387350" y="5429250"/>
          <p14:tracePt t="4118" x="457200" y="5340350"/>
          <p14:tracePt t="4126" x="628650" y="5099050"/>
          <p14:tracePt t="4143" x="1016000" y="4451350"/>
          <p14:tracePt t="4160" x="1377950" y="3886200"/>
          <p14:tracePt t="4176" x="1803400" y="3270250"/>
          <p14:tracePt t="4193" x="2095500" y="2762250"/>
          <p14:tracePt t="4209" x="2305050" y="2279650"/>
          <p14:tracePt t="4226" x="2393950" y="1892300"/>
          <p14:tracePt t="4243" x="2413000" y="1701800"/>
          <p14:tracePt t="4259" x="2438400" y="1562100"/>
          <p14:tracePt t="4276" x="2451100" y="1454150"/>
          <p14:tracePt t="4293" x="2476500" y="1358900"/>
          <p14:tracePt t="4309" x="2489200" y="1314450"/>
          <p14:tracePt t="4326" x="2495550" y="1301750"/>
          <p14:tracePt t="4343" x="2495550" y="1289050"/>
          <p14:tracePt t="4615" x="2514600" y="1289050"/>
          <p14:tracePt t="4624" x="2609850" y="1397000"/>
          <p14:tracePt t="4631" x="2717800" y="1524000"/>
          <p14:tracePt t="4643" x="2781300" y="1638300"/>
          <p14:tracePt t="4660" x="2876550" y="1835150"/>
          <p14:tracePt t="4676" x="2952750" y="1993900"/>
          <p14:tracePt t="4679" x="2990850" y="2057400"/>
          <p14:tracePt t="4693" x="3022600" y="2108200"/>
          <p14:tracePt t="4710" x="3054350" y="2171700"/>
          <p14:tracePt t="4767" x="3060700" y="2171700"/>
          <p14:tracePt t="4775" x="3073400" y="2171700"/>
          <p14:tracePt t="4783" x="3086100" y="2152650"/>
          <p14:tracePt t="4793" x="3098800" y="2127250"/>
          <p14:tracePt t="4810" x="3111500" y="2044700"/>
          <p14:tracePt t="4826" x="3124200" y="1987550"/>
          <p14:tracePt t="4843" x="3124200" y="1981200"/>
          <p14:tracePt t="4876" x="3124200" y="1974850"/>
          <p14:tracePt t="5015" x="3124200" y="1981200"/>
          <p14:tracePt t="5639" x="3130550" y="1981200"/>
          <p14:tracePt t="5647" x="3162300" y="1981200"/>
          <p14:tracePt t="5655" x="3213100" y="1981200"/>
          <p14:tracePt t="5663" x="3282950" y="1981200"/>
          <p14:tracePt t="5677" x="3365500" y="1981200"/>
          <p14:tracePt t="5693" x="3733800" y="1981200"/>
          <p14:tracePt t="5696" x="4044950" y="1981200"/>
          <p14:tracePt t="5710" x="4387850" y="1981200"/>
          <p14:tracePt t="5727" x="5416550" y="2025650"/>
          <p14:tracePt t="5743" x="5727700" y="2025650"/>
          <p14:tracePt t="5760" x="5892800" y="2025650"/>
          <p14:tracePt t="5777" x="5969000" y="2025650"/>
          <p14:tracePt t="5793" x="5988050" y="2025650"/>
          <p14:tracePt t="5810" x="6007100" y="2025650"/>
          <p14:tracePt t="5827" x="6038850" y="2000250"/>
          <p14:tracePt t="5843" x="6083300" y="1949450"/>
          <p14:tracePt t="5860" x="6140450" y="1898650"/>
          <p14:tracePt t="5877" x="6216650" y="1847850"/>
          <p14:tracePt t="5893" x="6292850" y="1809750"/>
          <p14:tracePt t="5910" x="6330950" y="1797050"/>
          <p14:tracePt t="5927" x="6419850" y="1790700"/>
          <p14:tracePt t="5943" x="6508750" y="1790700"/>
          <p14:tracePt t="5960" x="6623050" y="1790700"/>
          <p14:tracePt t="5977" x="6762750" y="1797050"/>
          <p14:tracePt t="5993" x="6832600" y="1809750"/>
          <p14:tracePt t="6010" x="6851650" y="1809750"/>
          <p14:tracePt t="12744" x="6877050" y="1809750"/>
          <p14:tracePt t="12751" x="6902450" y="1809750"/>
          <p14:tracePt t="12762" x="6934200" y="1809750"/>
          <p14:tracePt t="12779" x="6985000" y="1809750"/>
          <p14:tracePt t="12796" x="7124700" y="1809750"/>
          <p14:tracePt t="12812" x="7308850" y="1809750"/>
          <p14:tracePt t="12829" x="7473950" y="1809750"/>
          <p14:tracePt t="12847" x="7702550" y="1758950"/>
          <p14:tracePt t="12863" x="7721600" y="1746250"/>
          <p14:tracePt t="12879" x="7759700" y="1733550"/>
          <p14:tracePt t="12913" x="7772400" y="1727200"/>
          <p14:tracePt t="12929" x="7772400" y="1720850"/>
          <p14:tracePt t="12946" x="7778750" y="1708150"/>
          <p14:tracePt t="12963" x="7785100" y="1708150"/>
          <p14:tracePt t="13031" x="7810500" y="1733550"/>
          <p14:tracePt t="13040" x="7823200" y="1790700"/>
          <p14:tracePt t="13048" x="7861300" y="1841500"/>
          <p14:tracePt t="13063" x="7905750" y="1917700"/>
          <p14:tracePt t="13079" x="8039100" y="2146300"/>
          <p14:tracePt t="13096" x="8108950" y="2273300"/>
          <p14:tracePt t="13112" x="8121650" y="2343150"/>
          <p14:tracePt t="13129" x="8128000" y="2374900"/>
          <p14:tracePt t="13146" x="8128000" y="2393950"/>
          <p14:tracePt t="13162" x="8128000" y="2419350"/>
          <p14:tracePt t="13271" x="8128000" y="2425700"/>
          <p14:tracePt t="13283" x="8128000" y="2444750"/>
          <p14:tracePt t="13296" x="8128000" y="2495550"/>
          <p14:tracePt t="13312" x="8121650" y="2565400"/>
          <p14:tracePt t="13329" x="8108950" y="2622550"/>
          <p14:tracePt t="13346" x="8108950" y="2654300"/>
          <p14:tracePt t="13362" x="8102600" y="2667000"/>
          <p14:tracePt t="13379" x="8089900" y="2667000"/>
          <p14:tracePt t="13395" x="8083550" y="2667000"/>
          <p14:tracePt t="13412" x="8077200" y="2667000"/>
          <p14:tracePt t="13429" x="8039100" y="2667000"/>
          <p14:tracePt t="13446" x="8001000" y="2667000"/>
          <p14:tracePt t="13462" x="7943850" y="2667000"/>
          <p14:tracePt t="13479" x="7912100" y="2667000"/>
          <p14:tracePt t="14007" x="7899400" y="2667000"/>
          <p14:tracePt t="14015" x="7835900" y="2667000"/>
          <p14:tracePt t="14029" x="7740650" y="2686050"/>
          <p14:tracePt t="14046" x="7461250" y="2717800"/>
          <p14:tracePt t="14062" x="7080250" y="2717800"/>
          <p14:tracePt t="14079" x="6788150" y="2717800"/>
          <p14:tracePt t="14096" x="6565900" y="2717800"/>
          <p14:tracePt t="14112" x="6451600" y="2717800"/>
          <p14:tracePt t="14129" x="6362700" y="2717800"/>
          <p14:tracePt t="14146" x="6248400" y="2717800"/>
          <p14:tracePt t="14162" x="6134100" y="2717800"/>
          <p14:tracePt t="14179" x="5994400" y="2717800"/>
          <p14:tracePt t="14196" x="5803900" y="2711450"/>
          <p14:tracePt t="14212" x="5397500" y="2622550"/>
          <p14:tracePt t="14229" x="4953000" y="2489200"/>
          <p14:tracePt t="14246" x="4591050" y="2381250"/>
          <p14:tracePt t="14263" x="4298950" y="2254250"/>
          <p14:tracePt t="14279" x="4159250" y="2190750"/>
          <p14:tracePt t="14296" x="4032250" y="2139950"/>
          <p14:tracePt t="14313" x="3943350" y="2101850"/>
          <p14:tracePt t="14329" x="3917950" y="2089150"/>
          <p14:tracePt t="14346" x="3911600" y="2082800"/>
          <p14:tracePt t="14362" x="3905250" y="2076450"/>
          <p14:tracePt t="14379" x="3898900" y="2070100"/>
          <p14:tracePt t="14396" x="3886200" y="2063750"/>
          <p14:tracePt t="14412" x="3797300" y="2038350"/>
          <p14:tracePt t="14429" x="3454400" y="1943100"/>
          <p14:tracePt t="14446" x="2978150" y="1828800"/>
          <p14:tracePt t="14462" x="2317750" y="1625600"/>
          <p14:tracePt t="14479" x="2146300" y="1581150"/>
          <p14:tracePt t="14496" x="2133600" y="1574800"/>
          <p14:tracePt t="15008" x="2178050" y="1587500"/>
          <p14:tracePt t="15015" x="2241550" y="1600200"/>
          <p14:tracePt t="15030" x="2381250" y="1651000"/>
          <p14:tracePt t="15046" x="2698750" y="1752600"/>
          <p14:tracePt t="15063" x="3257550" y="1873250"/>
          <p14:tracePt t="15080" x="3632200" y="1968500"/>
          <p14:tracePt t="15097" x="3911600" y="2051050"/>
          <p14:tracePt t="15113" x="4006850" y="2076450"/>
          <p14:tracePt t="15130" x="4025900" y="2089150"/>
          <p14:tracePt t="19655" x="4038600" y="2089150"/>
          <p14:tracePt t="19664" x="4070350" y="2089150"/>
          <p14:tracePt t="19671" x="4127500" y="2089150"/>
          <p14:tracePt t="19681" x="4178300" y="2089150"/>
          <p14:tracePt t="19698" x="4330700" y="2089150"/>
          <p14:tracePt t="19715" x="4508500" y="2089150"/>
          <p14:tracePt t="19732" x="4654550" y="2114550"/>
          <p14:tracePt t="19734" x="4705350" y="2114550"/>
          <p14:tracePt t="19748" x="4737100" y="2127250"/>
          <p14:tracePt t="19765" x="4749800" y="2127250"/>
          <p14:tracePt t="19871" x="4756150" y="2127250"/>
          <p14:tracePt t="19884" x="4762500" y="2127250"/>
          <p14:tracePt t="19898" x="4787900" y="2139950"/>
          <p14:tracePt t="19914" x="4838700" y="2203450"/>
          <p14:tracePt t="19931" x="5035550" y="2349500"/>
          <p14:tracePt t="19948" x="5289550" y="2540000"/>
          <p14:tracePt t="19964" x="5549900" y="2724150"/>
          <p14:tracePt t="19981" x="5664200" y="2813050"/>
          <p14:tracePt t="19998" x="5695950" y="2832100"/>
          <p14:tracePt t="20120" x="5689600" y="2832100"/>
          <p14:tracePt t="21471" x="5676900" y="2832100"/>
          <p14:tracePt t="21480" x="5657850" y="2851150"/>
          <p14:tracePt t="21489" x="5632450" y="2876550"/>
          <p14:tracePt t="21498" x="5619750" y="2889250"/>
          <p14:tracePt t="21515" x="5588000" y="2921000"/>
          <p14:tracePt t="21532" x="5575300" y="2933700"/>
          <p14:tracePt t="21548" x="5568950" y="2946400"/>
          <p14:tracePt t="23143" x="5562600" y="2946400"/>
          <p14:tracePt t="23153" x="5543550" y="2946400"/>
          <p14:tracePt t="23159" x="5486400" y="2946400"/>
          <p14:tracePt t="23167" x="5435600" y="2946400"/>
          <p14:tracePt t="23182" x="5429250" y="2946400"/>
          <p14:tracePt t="23199" x="5422900" y="2927350"/>
          <p14:tracePt t="23216" x="5422900" y="2844800"/>
          <p14:tracePt t="23232" x="5422900" y="2774950"/>
          <p14:tracePt t="23249" x="5422900" y="2749550"/>
          <p14:tracePt t="23266" x="5435600" y="2717800"/>
          <p14:tracePt t="23282" x="5454650" y="2667000"/>
          <p14:tracePt t="23299" x="5499100" y="2603500"/>
          <p14:tracePt t="23316" x="5530850" y="2540000"/>
          <p14:tracePt t="23332" x="5568950" y="2482850"/>
          <p14:tracePt t="23349" x="5594350" y="2444750"/>
          <p14:tracePt t="23365" x="5619750" y="2425700"/>
          <p14:tracePt t="23382" x="5664200" y="2374900"/>
          <p14:tracePt t="23399" x="5695950" y="2368550"/>
          <p14:tracePt t="23415" x="5765800" y="2343150"/>
          <p14:tracePt t="23432" x="5842000" y="2305050"/>
          <p14:tracePt t="23449" x="5930900" y="2292350"/>
          <p14:tracePt t="23465" x="6032500" y="2279650"/>
          <p14:tracePt t="23482" x="6102350" y="2279650"/>
          <p14:tracePt t="23499" x="6146800" y="2279650"/>
          <p14:tracePt t="23515" x="6178550" y="2279650"/>
          <p14:tracePt t="23532" x="6203950" y="2279650"/>
          <p14:tracePt t="23549" x="6210300" y="2279650"/>
          <p14:tracePt t="23640" x="6229350" y="2279650"/>
          <p14:tracePt t="23655" x="6254750" y="2247900"/>
          <p14:tracePt t="23670" x="6254750" y="2241550"/>
          <p14:tracePt t="23685" x="6267450" y="2235200"/>
          <p14:tracePt t="23700" x="6292850" y="2197100"/>
          <p14:tracePt t="23716" x="6311900" y="2184400"/>
          <p14:tracePt t="23732" x="6381750" y="2152650"/>
          <p14:tracePt t="23749" x="6470650" y="2127250"/>
          <p14:tracePt t="23750" x="6534150" y="2127250"/>
          <p14:tracePt t="23765" x="6604000" y="2114550"/>
          <p14:tracePt t="23782" x="6877050" y="2114550"/>
          <p14:tracePt t="23799" x="7067550" y="2114550"/>
          <p14:tracePt t="23815" x="7245350" y="2114550"/>
          <p14:tracePt t="23832" x="7372350" y="2133600"/>
          <p14:tracePt t="23849" x="7493000" y="2146300"/>
          <p14:tracePt t="23865" x="7581900" y="2159000"/>
          <p14:tracePt t="23882" x="7620000" y="2159000"/>
          <p14:tracePt t="23899" x="7658100" y="2159000"/>
          <p14:tracePt t="23916" x="7670800" y="2159000"/>
          <p14:tracePt t="23932" x="7683500" y="2159000"/>
          <p14:tracePt t="23949" x="7689850" y="2159000"/>
          <p14:tracePt t="23966" x="7715250" y="2159000"/>
          <p14:tracePt t="23982" x="7804150" y="2159000"/>
          <p14:tracePt t="23999" x="7905750" y="2171700"/>
          <p14:tracePt t="24015" x="8007350" y="2171700"/>
          <p14:tracePt t="24032" x="8077200" y="2184400"/>
          <p14:tracePt t="24049" x="8096250" y="2184400"/>
          <p14:tracePt t="24065" x="8108950" y="2184400"/>
          <p14:tracePt t="24110" x="8128000" y="2184400"/>
          <p14:tracePt t="24118" x="8140700" y="2190750"/>
          <p14:tracePt t="24132" x="8159750" y="2203450"/>
          <p14:tracePt t="24149" x="8229600" y="2241550"/>
          <p14:tracePt t="24166" x="8362950" y="2286000"/>
          <p14:tracePt t="24182" x="8426450" y="2317750"/>
          <p14:tracePt t="24199" x="8445500" y="2317750"/>
          <p14:tracePt t="24238" x="8458200" y="2330450"/>
          <p14:tracePt t="24249" x="8458200" y="2343150"/>
          <p14:tracePt t="24266" x="8496300" y="2425700"/>
          <p14:tracePt t="24283" x="8534400" y="2520950"/>
          <p14:tracePt t="24299" x="8553450" y="2597150"/>
          <p14:tracePt t="24316" x="8559800" y="2660650"/>
          <p14:tracePt t="24333" x="8559800" y="2698750"/>
          <p14:tracePt t="24349" x="8559800" y="2749550"/>
          <p14:tracePt t="24366" x="8540750" y="2787650"/>
          <p14:tracePt t="24383" x="8445500" y="2844800"/>
          <p14:tracePt t="24399" x="8318500" y="2889250"/>
          <p14:tracePt t="24416" x="8197850" y="2914650"/>
          <p14:tracePt t="24432" x="8058150" y="2959100"/>
          <p14:tracePt t="24449" x="7937500" y="2971800"/>
          <p14:tracePt t="24465" x="7823200" y="2984500"/>
          <p14:tracePt t="24482" x="7753350" y="2984500"/>
          <p14:tracePt t="24499" x="7696200" y="2978150"/>
          <p14:tracePt t="24515" x="7664450" y="2971800"/>
          <p14:tracePt t="24532" x="7626350" y="2971800"/>
          <p14:tracePt t="24549" x="7543800" y="2959100"/>
          <p14:tracePt t="24566" x="7397750" y="2946400"/>
          <p14:tracePt t="24582" x="6889750" y="2927350"/>
          <p14:tracePt t="24599" x="6457950" y="2927350"/>
          <p14:tracePt t="24616" x="6146800" y="2927350"/>
          <p14:tracePt t="24633" x="5994400" y="2927350"/>
          <p14:tracePt t="24649" x="5924550" y="2927350"/>
          <p14:tracePt t="24666" x="5892800" y="2927350"/>
          <p14:tracePt t="24683" x="5854700" y="2927350"/>
          <p14:tracePt t="24699" x="5734050" y="2927350"/>
          <p14:tracePt t="24716" x="5600700" y="2927350"/>
          <p14:tracePt t="24733" x="5441950" y="2927350"/>
          <p14:tracePt t="24749" x="5314950" y="2927350"/>
          <p14:tracePt t="24752" x="5276850" y="2914650"/>
          <p14:tracePt t="24766" x="5270500" y="2908300"/>
          <p14:tracePt t="24783" x="5245100" y="2851150"/>
          <p14:tracePt t="24799" x="5219700" y="2730500"/>
          <p14:tracePt t="24816" x="5200650" y="2578100"/>
          <p14:tracePt t="24833" x="5200650" y="2438400"/>
          <p14:tracePt t="24849" x="5200650" y="2305050"/>
          <p14:tracePt t="24866" x="5200650" y="2171700"/>
          <p14:tracePt t="24883" x="5226050" y="2082800"/>
          <p14:tracePt t="24899" x="5257800" y="2006600"/>
          <p14:tracePt t="24916" x="5270500" y="1987550"/>
          <p14:tracePt t="24933" x="5283200" y="1968500"/>
          <p14:tracePt t="24949" x="5295900" y="1962150"/>
          <p14:tracePt t="24966" x="5327650" y="1949450"/>
          <p14:tracePt t="24983" x="5435600" y="1936750"/>
          <p14:tracePt t="24999" x="5505450" y="1936750"/>
          <p14:tracePt t="25016" x="5537200" y="1936750"/>
          <p14:tracePt t="25033" x="5594350" y="1936750"/>
          <p14:tracePt t="25049" x="5645150" y="1936750"/>
          <p14:tracePt t="25066" x="5746750" y="1936750"/>
          <p14:tracePt t="25082" x="5861050" y="1936750"/>
          <p14:tracePt t="25099" x="6057900" y="1936750"/>
          <p14:tracePt t="25116" x="6280150" y="1936750"/>
          <p14:tracePt t="25133" x="6616700" y="1949450"/>
          <p14:tracePt t="25149" x="6985000" y="2012950"/>
          <p14:tracePt t="25166" x="7327900" y="2051050"/>
          <p14:tracePt t="25183" x="7639050" y="2089150"/>
          <p14:tracePt t="25199" x="7759700" y="2089150"/>
          <p14:tracePt t="25216" x="7829550" y="2089150"/>
          <p14:tracePt t="25233" x="7880350" y="2082800"/>
          <p14:tracePt t="25249" x="7950200" y="2082800"/>
          <p14:tracePt t="25266" x="7988300" y="2070100"/>
          <p14:tracePt t="25283" x="8058150" y="2070100"/>
          <p14:tracePt t="25299" x="8108950" y="2070100"/>
          <p14:tracePt t="25316" x="8147050" y="2070100"/>
          <p14:tracePt t="25333" x="8166100" y="2076450"/>
          <p14:tracePt t="25349" x="8185150" y="2082800"/>
          <p14:tracePt t="25366" x="8197850" y="2089150"/>
          <p14:tracePt t="25399" x="8223250" y="2127250"/>
          <p14:tracePt t="25416" x="8261350" y="2203450"/>
          <p14:tracePt t="25432" x="8286750" y="2260600"/>
          <p14:tracePt t="25449" x="8312150" y="2330450"/>
          <p14:tracePt t="25466" x="8318500" y="2387600"/>
          <p14:tracePt t="25483" x="8331200" y="2457450"/>
          <p14:tracePt t="25499" x="8331200" y="2508250"/>
          <p14:tracePt t="25516" x="8331200" y="2559050"/>
          <p14:tracePt t="25533" x="8331200" y="2628900"/>
          <p14:tracePt t="25549" x="8312150" y="2698750"/>
          <p14:tracePt t="25566" x="8216900" y="2806700"/>
          <p14:tracePt t="25583" x="8083550" y="2889250"/>
          <p14:tracePt t="25599" x="7950200" y="2933700"/>
          <p14:tracePt t="25616" x="7804150" y="2978150"/>
          <p14:tracePt t="25633" x="7677150" y="2990850"/>
          <p14:tracePt t="25649" x="7575550" y="3003550"/>
          <p14:tracePt t="25666" x="7486650" y="3003550"/>
          <p14:tracePt t="25683" x="7385050" y="3003550"/>
          <p14:tracePt t="25699" x="7251700" y="3003550"/>
          <p14:tracePt t="25716" x="7118350" y="3003550"/>
          <p14:tracePt t="25733" x="6997700" y="2997200"/>
          <p14:tracePt t="25750" x="6845300" y="2971800"/>
          <p14:tracePt t="25752" x="6775450" y="2971800"/>
          <p14:tracePt t="25766" x="6667500" y="2952750"/>
          <p14:tracePt t="25783" x="6362700" y="2921000"/>
          <p14:tracePt t="25799" x="6210300" y="2895600"/>
          <p14:tracePt t="25816" x="6146800" y="2882900"/>
          <p14:tracePt t="25887" x="6140450" y="2882900"/>
          <p14:tracePt t="25895" x="6134100" y="2882900"/>
          <p14:tracePt t="25903" x="6108700" y="2882900"/>
          <p14:tracePt t="25916" x="6070600" y="2882900"/>
          <p14:tracePt t="25933" x="5988050" y="2882900"/>
          <p14:tracePt t="25949" x="5930900" y="2882900"/>
          <p14:tracePt t="25966" x="5886450" y="2876550"/>
          <p14:tracePt t="25983" x="5867400" y="2857500"/>
          <p14:tracePt t="25999" x="5842000" y="2832100"/>
          <p14:tracePt t="26016" x="5803900" y="2794000"/>
          <p14:tracePt t="26033" x="5734050" y="2736850"/>
          <p14:tracePt t="26049" x="5708650" y="2711450"/>
          <p14:tracePt t="26066" x="5695950" y="2679700"/>
          <p14:tracePt t="26083" x="5689600" y="2641600"/>
          <p14:tracePt t="26099" x="5676900" y="2571750"/>
          <p14:tracePt t="26116" x="5676900" y="2533650"/>
          <p14:tracePt t="26133" x="5676900" y="2482850"/>
          <p14:tracePt t="26149" x="5708650" y="2425700"/>
          <p14:tracePt t="26166" x="5765800" y="2387600"/>
          <p14:tracePt t="26183" x="5861050" y="2349500"/>
          <p14:tracePt t="26199" x="5949950" y="2324100"/>
          <p14:tracePt t="26216" x="6045200" y="2305050"/>
          <p14:tracePt t="26233" x="6178550" y="2279650"/>
          <p14:tracePt t="26249" x="6330950" y="2260600"/>
          <p14:tracePt t="26266" x="6483350" y="2235200"/>
          <p14:tracePt t="26283" x="6642100" y="2209800"/>
          <p14:tracePt t="26300" x="6838950" y="2178050"/>
          <p14:tracePt t="26316" x="7029450" y="2178050"/>
          <p14:tracePt t="26333" x="7181850" y="2178050"/>
          <p14:tracePt t="26350" x="7404100" y="2178050"/>
          <p14:tracePt t="26366" x="7556500" y="2178050"/>
          <p14:tracePt t="26383" x="7689850" y="2178050"/>
          <p14:tracePt t="26400" x="7804150" y="2178050"/>
          <p14:tracePt t="26416" x="7905750" y="2178050"/>
          <p14:tracePt t="26433" x="7994650" y="2184400"/>
          <p14:tracePt t="26450" x="8096250" y="2222500"/>
          <p14:tracePt t="26466" x="8197850" y="2286000"/>
          <p14:tracePt t="26483" x="8286750" y="2343150"/>
          <p14:tracePt t="26500" x="8318500" y="2374900"/>
          <p14:tracePt t="26516" x="8331200" y="2393950"/>
          <p14:tracePt t="26623" x="8337550" y="2400300"/>
          <p14:tracePt t="26634" x="8337550" y="2413000"/>
          <p14:tracePt t="26650" x="8286750" y="2482850"/>
          <p14:tracePt t="26667" x="8210550" y="2559050"/>
          <p14:tracePt t="26683" x="8070850" y="2686050"/>
          <p14:tracePt t="26700" x="7924800" y="2787650"/>
          <p14:tracePt t="26717" x="7823200" y="2857500"/>
          <p14:tracePt t="26733" x="7734300" y="2946400"/>
          <p14:tracePt t="26750" x="7683500" y="3054350"/>
          <p14:tracePt t="26752" x="7651750" y="3098800"/>
          <p14:tracePt t="26766" x="7594600" y="3124200"/>
          <p14:tracePt t="26783" x="7594600" y="3130550"/>
          <p14:tracePt t="27111" x="7581900" y="3130550"/>
          <p14:tracePt t="27119" x="7569200" y="3117850"/>
          <p14:tracePt t="27127" x="7569200" y="3092450"/>
          <p14:tracePt t="27135" x="7569200" y="3073400"/>
          <p14:tracePt t="27150" x="7569200" y="3054350"/>
          <p14:tracePt t="27167" x="7581900" y="2990850"/>
          <p14:tracePt t="27184" x="7607300" y="2952750"/>
          <p14:tracePt t="27200" x="7607300" y="2940050"/>
          <p14:tracePt t="27217" x="7607300" y="2908300"/>
          <p14:tracePt t="27234" x="7613650" y="2882900"/>
          <p14:tracePt t="27251" x="7613650" y="2851150"/>
          <p14:tracePt t="27267" x="7613650" y="2825750"/>
          <p14:tracePt t="27284" x="7613650" y="2806700"/>
          <p14:tracePt t="27300" x="7613650" y="2794000"/>
          <p14:tracePt t="27317" x="7600950" y="2781300"/>
          <p14:tracePt t="27334" x="7600950" y="2774950"/>
          <p14:tracePt t="27647" x="7594600" y="2774950"/>
          <p14:tracePt t="27703" x="7594600" y="2787650"/>
          <p14:tracePt t="28655" x="7594600" y="2781300"/>
          <p14:tracePt t="34655" x="7594600" y="2774950"/>
          <p14:tracePt t="34663" x="7372350" y="2774950"/>
          <p14:tracePt t="34670" x="6915150" y="2832100"/>
          <p14:tracePt t="34686" x="6400800" y="2832100"/>
          <p14:tracePt t="34702" x="4724400" y="2832100"/>
          <p14:tracePt t="34719" x="3689350" y="2781300"/>
          <p14:tracePt t="34735" x="2717800" y="2698750"/>
          <p14:tracePt t="34752" x="2032000" y="2698750"/>
          <p14:tracePt t="34769" x="1670050" y="2698750"/>
          <p14:tracePt t="34785" x="1606550" y="2698750"/>
          <p14:tracePt t="34975" x="1555750" y="2711450"/>
          <p14:tracePt t="34983" x="1517650" y="2813050"/>
          <p14:tracePt t="34991" x="1492250" y="2914650"/>
          <p14:tracePt t="35003" x="1473200" y="3028950"/>
          <p14:tracePt t="35019" x="1473200" y="3155950"/>
          <p14:tracePt t="35036" x="1473200" y="3219450"/>
          <p14:tracePt t="35053" x="1473200" y="3225800"/>
          <p14:tracePt t="35495" x="1447800" y="3232150"/>
          <p14:tracePt t="35503" x="1416050" y="3232150"/>
          <p14:tracePt t="35511" x="1384300" y="3232150"/>
          <p14:tracePt t="35543" x="1377950" y="3232150"/>
          <p14:tracePt t="35551" x="1377950" y="3251200"/>
          <p14:tracePt t="35559" x="1377950" y="3270250"/>
          <p14:tracePt t="35569" x="1377950" y="3314700"/>
          <p14:tracePt t="35586" x="1454150" y="3429000"/>
          <p14:tracePt t="35603" x="1524000" y="3479800"/>
          <p14:tracePt t="35620" x="1587500" y="3511550"/>
          <p14:tracePt t="35636" x="1638300" y="3568700"/>
          <p14:tracePt t="35653" x="1657350" y="3581400"/>
          <p14:tracePt t="35895" x="1714500" y="3619500"/>
          <p14:tracePt t="35903" x="1797050" y="3721100"/>
          <p14:tracePt t="35911" x="1835150" y="3784600"/>
          <p14:tracePt t="35919" x="1854200" y="3841750"/>
          <p14:tracePt t="35936" x="1905000" y="3924300"/>
          <p14:tracePt t="35953" x="1930400" y="3975100"/>
          <p14:tracePt t="35970" x="1936750" y="3981450"/>
          <p14:tracePt t="36784" x="1981200" y="3987800"/>
          <p14:tracePt t="36791" x="2095500" y="3962400"/>
          <p14:tracePt t="36803" x="2292350" y="3873500"/>
          <p14:tracePt t="36820" x="2686050" y="3695700"/>
          <p14:tracePt t="36837" x="3073400" y="3378200"/>
          <p14:tracePt t="36853" x="3403600" y="2940050"/>
          <p14:tracePt t="36870" x="3619500" y="2520950"/>
          <p14:tracePt t="36887" x="3803650" y="2025650"/>
          <p14:tracePt t="36903" x="3873500" y="1784350"/>
          <p14:tracePt t="36920" x="3905250" y="1524000"/>
          <p14:tracePt t="36937" x="3905250" y="1301750"/>
          <p14:tracePt t="36953" x="3886200" y="1123950"/>
          <p14:tracePt t="36970" x="3822700" y="1016000"/>
          <p14:tracePt t="36986" x="3803650" y="996950"/>
          <p14:tracePt t="37063" x="3803650" y="1003300"/>
          <p14:tracePt t="37071" x="3848100" y="1054100"/>
          <p14:tracePt t="37087" x="3943350" y="1111250"/>
          <p14:tracePt t="37104" x="4114800" y="1187450"/>
          <p14:tracePt t="37120" x="4311650" y="1238250"/>
          <p14:tracePt t="37137" x="4489450" y="1250950"/>
          <p14:tracePt t="37153" x="4572000" y="1263650"/>
          <p14:tracePt t="37170" x="4578350" y="1270000"/>
          <p14:tracePt t="37239" x="4572000" y="1270000"/>
          <p14:tracePt t="37248" x="4559300" y="1301750"/>
          <p14:tracePt t="37256" x="4559300" y="1365250"/>
          <p14:tracePt t="37270" x="4540250" y="1422400"/>
          <p14:tracePt t="37287" x="4540250" y="1644650"/>
          <p14:tracePt t="37304" x="4527550" y="1771650"/>
          <p14:tracePt t="37320" x="4527550" y="1816100"/>
          <p14:tracePt t="37406" x="4527550" y="1822450"/>
          <p14:tracePt t="37414" x="4508500" y="1822450"/>
          <p14:tracePt t="37422" x="4489450" y="1822450"/>
          <p14:tracePt t="37436" x="4445000" y="1822450"/>
          <p14:tracePt t="37453" x="4387850" y="1828800"/>
          <p14:tracePt t="37470" x="4292600" y="1879600"/>
          <p14:tracePt t="37487" x="4241800" y="1911350"/>
          <p14:tracePt t="37503" x="4210050" y="1936750"/>
          <p14:tracePt t="37520" x="4203700" y="1968500"/>
          <p14:tracePt t="37537" x="4203700" y="2006600"/>
          <p14:tracePt t="37553" x="4203700" y="2032000"/>
          <p14:tracePt t="37570" x="4203700" y="2038350"/>
          <p14:tracePt t="37587" x="4203700" y="2051050"/>
          <p14:tracePt t="37603" x="4203700" y="2057400"/>
          <p14:tracePt t="37621" x="4210050" y="2063750"/>
          <p14:tracePt t="37637" x="4356100" y="2076450"/>
          <p14:tracePt t="37653" x="4578350" y="2076450"/>
          <p14:tracePt t="37670" x="4959350" y="2076450"/>
          <p14:tracePt t="37686" x="5499100" y="2019300"/>
          <p14:tracePt t="37703" x="5626100" y="1993900"/>
          <p14:tracePt t="37720" x="5632450" y="1987550"/>
          <p14:tracePt t="37775" x="5600700" y="1987550"/>
          <p14:tracePt t="37783" x="5549900" y="1987550"/>
          <p14:tracePt t="37792" x="5524500" y="1987550"/>
          <p14:tracePt t="37803" x="5486400" y="1987550"/>
          <p14:tracePt t="37820" x="5448300" y="1987550"/>
          <p14:tracePt t="37837" x="5435600" y="1987550"/>
          <p14:tracePt t="37870" x="5422900" y="2000250"/>
          <p14:tracePt t="37887" x="5422900" y="2032000"/>
          <p14:tracePt t="37903" x="5422900" y="2051050"/>
          <p14:tracePt t="37937" x="5422900" y="2057400"/>
          <p14:tracePt t="37983" x="5410200" y="2063750"/>
          <p14:tracePt t="37996" x="5397500" y="2063750"/>
          <p14:tracePt t="38008" x="5314950" y="2063750"/>
          <p14:tracePt t="38020" x="5251450" y="2057400"/>
          <p14:tracePt t="38037" x="5118100" y="2025650"/>
          <p14:tracePt t="38053" x="4953000" y="2012950"/>
          <p14:tracePt t="38070" x="4806950" y="1987550"/>
          <p14:tracePt t="38087" x="4686300" y="1974850"/>
          <p14:tracePt t="38103" x="4660900" y="1974850"/>
          <p14:tracePt t="38120" x="4610100" y="1974850"/>
          <p14:tracePt t="38137" x="4546600" y="1974850"/>
          <p14:tracePt t="38153" x="4464050" y="2000250"/>
          <p14:tracePt t="38170" x="4381500" y="2032000"/>
          <p14:tracePt t="38187" x="4337050" y="2063750"/>
          <p14:tracePt t="38203" x="4318000" y="2076450"/>
          <p14:tracePt t="38393" x="4292600" y="2089150"/>
          <p14:tracePt t="38400" x="4254500" y="2146300"/>
          <p14:tracePt t="38407" x="4210050" y="2178050"/>
          <p14:tracePt t="38420" x="4152900" y="2235200"/>
          <p14:tracePt t="38437" x="4051300" y="2349500"/>
          <p14:tracePt t="38453" x="3924300" y="2495550"/>
          <p14:tracePt t="38470" x="3695700" y="2705100"/>
          <p14:tracePt t="38487" x="3568700" y="2851150"/>
          <p14:tracePt t="38504" x="3517900" y="2914650"/>
          <p14:tracePt t="38520" x="3505200" y="2940050"/>
          <p14:tracePt t="54143" x="3473450" y="2952750"/>
          <p14:tracePt t="54151" x="3422650" y="2965450"/>
          <p14:tracePt t="54160" x="3384550" y="2978150"/>
          <p14:tracePt t="54175" x="3276600" y="3028950"/>
          <p14:tracePt t="54192" x="3168650" y="3086100"/>
          <p14:tracePt t="54209" x="3041650" y="3155950"/>
          <p14:tracePt t="54225" x="2952750" y="3206750"/>
          <p14:tracePt t="54242" x="2876550" y="3257550"/>
          <p14:tracePt t="54259" x="2800350" y="3308350"/>
          <p14:tracePt t="54275" x="2679700" y="3378200"/>
          <p14:tracePt t="54292" x="2540000" y="3435350"/>
          <p14:tracePt t="54309" x="2406650" y="3467100"/>
          <p14:tracePt t="54312" x="2355850" y="3486150"/>
          <p14:tracePt t="54325" x="2343150" y="3486150"/>
          <p14:tracePt t="54607" x="2349500" y="3486150"/>
          <p14:tracePt t="54616" x="2349500" y="3498850"/>
          <p14:tracePt t="54625" x="2368550" y="3498850"/>
          <p14:tracePt t="54642" x="2393950" y="3505200"/>
          <p14:tracePt t="54659" x="2400300" y="3511550"/>
          <p14:tracePt t="54675" x="2400300" y="3530600"/>
          <p14:tracePt t="54692" x="2425700" y="3556000"/>
          <p14:tracePt t="54709" x="2444750" y="3568700"/>
          <p14:tracePt t="54725" x="2457450" y="3575050"/>
          <p14:tracePt t="54742" x="2470150" y="3587750"/>
          <p14:tracePt t="54759" x="2470150" y="3594100"/>
          <p14:tracePt t="54775" x="2470150" y="3606800"/>
          <p14:tracePt t="54792" x="2470150" y="3619500"/>
          <p14:tracePt t="54809" x="2470150" y="3644900"/>
          <p14:tracePt t="54825" x="2451100" y="3683000"/>
          <p14:tracePt t="54842" x="2425700" y="3721100"/>
          <p14:tracePt t="54859" x="2393950" y="3765550"/>
          <p14:tracePt t="54875" x="2362200" y="3797300"/>
          <p14:tracePt t="54892" x="2330450" y="3829050"/>
          <p14:tracePt t="54909" x="2311400" y="3848100"/>
          <p14:tracePt t="54942" x="2305050" y="3860800"/>
          <p14:tracePt t="57303" x="2298700" y="3860800"/>
          <p14:tracePt t="57559" x="2292350" y="3860800"/>
          <p14:tracePt t="57599" x="2286000" y="3860800"/>
          <p14:tracePt t="57623" x="2279650" y="3860800"/>
          <p14:tracePt t="57631" x="2273300" y="3867150"/>
          <p14:tracePt t="57647" x="2266950" y="3867150"/>
          <p14:tracePt t="57660" x="2266950" y="3873500"/>
          <p14:tracePt t="57676" x="2260600" y="3873500"/>
          <p14:tracePt t="57693" x="2247900" y="3886200"/>
          <p14:tracePt t="57710" x="2241550" y="3905250"/>
          <p14:tracePt t="57727" x="2228850" y="3917950"/>
          <p14:tracePt t="57743" x="2222500" y="3917950"/>
          <p14:tracePt t="57903" x="2216150" y="3924300"/>
          <p14:tracePt t="57911" x="2203450" y="3937000"/>
          <p14:tracePt t="59871" x="0" y="0"/>
        </p14:tracePtLst>
      </p14:laserTraceLst>
    </p:ext>
  </p:extLs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58196824"/>
              </p:ext>
            </p:extLst>
          </p:nvPr>
        </p:nvGraphicFramePr>
        <p:xfrm>
          <a:off x="3923653" y="3145208"/>
          <a:ext cx="4694238" cy="3425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726920" imgH="1257120" progId="Equation.DSMT4">
                  <p:embed/>
                </p:oleObj>
              </mc:Choice>
              <mc:Fallback>
                <p:oleObj name="Equation" r:id="rId4" imgW="1726920" imgH="125712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923653" y="3145208"/>
                        <a:ext cx="4694238" cy="34258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97652970"/>
              </p:ext>
            </p:extLst>
          </p:nvPr>
        </p:nvGraphicFramePr>
        <p:xfrm>
          <a:off x="4572000" y="2133600"/>
          <a:ext cx="366077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346040" imgH="253800" progId="Equation.DSMT4">
                  <p:embed/>
                </p:oleObj>
              </mc:Choice>
              <mc:Fallback>
                <p:oleObj name="Equation" r:id="rId6" imgW="1346040" imgH="25380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572000" y="2133600"/>
                        <a:ext cx="366077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/>
          <p:cNvSpPr/>
          <p:nvPr/>
        </p:nvSpPr>
        <p:spPr>
          <a:xfrm>
            <a:off x="2303234" y="1455082"/>
            <a:ext cx="462312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third derivative of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44977" y="652808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47560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7363"/>
    </mc:Choice>
    <mc:Fallback xmlns="">
      <p:transition advTm="1673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2744" x="457200" y="5524500"/>
          <p14:tracePt t="2776" x="457200" y="5518150"/>
          <p14:tracePt t="2784" x="476250" y="5518150"/>
          <p14:tracePt t="2792" x="520700" y="5518150"/>
          <p14:tracePt t="2806" x="558800" y="5518150"/>
          <p14:tracePt t="2822" x="704850" y="5448300"/>
          <p14:tracePt t="2839" x="1092200" y="5295900"/>
          <p14:tracePt t="2856" x="2025650" y="4889500"/>
          <p14:tracePt t="2872" x="2743200" y="4578350"/>
          <p14:tracePt t="2889" x="3479800" y="4235450"/>
          <p14:tracePt t="2906" x="4108450" y="3848100"/>
          <p14:tracePt t="2922" x="4578350" y="3498850"/>
          <p14:tracePt t="2939" x="4826000" y="3276600"/>
          <p14:tracePt t="2956" x="4991100" y="3130550"/>
          <p14:tracePt t="2972" x="5080000" y="3022600"/>
          <p14:tracePt t="2989" x="5124450" y="2965450"/>
          <p14:tracePt t="3006" x="5149850" y="2921000"/>
          <p14:tracePt t="3023" x="5168900" y="2895600"/>
          <p14:tracePt t="3039" x="5175250" y="2863850"/>
          <p14:tracePt t="3040" x="5187950" y="2857500"/>
          <p14:tracePt t="3145" x="5187950" y="2851150"/>
          <p14:tracePt t="3496" x="5194300" y="2851150"/>
          <p14:tracePt t="3505" x="5194300" y="2952750"/>
          <p14:tracePt t="3513" x="5181600" y="3098800"/>
          <p14:tracePt t="3523" x="5181600" y="3238500"/>
          <p14:tracePt t="3539" x="5181600" y="3429000"/>
          <p14:tracePt t="3556" x="5207000" y="3543300"/>
          <p14:tracePt t="3573" x="5232400" y="3600450"/>
          <p14:tracePt t="3589" x="5245100" y="3625850"/>
          <p14:tracePt t="3606" x="5251450" y="3632200"/>
          <p14:tracePt t="5232" x="5276850" y="3638550"/>
          <p14:tracePt t="5240" x="5327650" y="3638550"/>
          <p14:tracePt t="5248" x="5359400" y="3613150"/>
          <p14:tracePt t="5256" x="5378450" y="3587750"/>
          <p14:tracePt t="5273" x="5391150" y="3568700"/>
          <p14:tracePt t="5290" x="5397500" y="3556000"/>
          <p14:tracePt t="11256" x="5397500" y="3549650"/>
          <p14:tracePt t="11264" x="5397500" y="3543300"/>
          <p14:tracePt t="11280" x="5397500" y="3524250"/>
          <p14:tracePt t="11288" x="5410200" y="3492500"/>
          <p14:tracePt t="11296" x="5410200" y="3479800"/>
          <p14:tracePt t="11308" x="5410200" y="3473450"/>
          <p14:tracePt t="11325" x="5410200" y="3448050"/>
          <p14:tracePt t="11342" x="5410200" y="3441700"/>
          <p14:tracePt t="11358" x="5410200" y="3435350"/>
          <p14:tracePt t="11416" x="5410200" y="3422650"/>
          <p14:tracePt t="13088" x="5410200" y="3416300"/>
          <p14:tracePt t="13456" x="5416550" y="3409950"/>
          <p14:tracePt t="13480" x="5429250" y="3409950"/>
          <p14:tracePt t="13488" x="5441950" y="3409950"/>
          <p14:tracePt t="13496" x="5448300" y="3409950"/>
          <p14:tracePt t="13509" x="5454650" y="3409950"/>
          <p14:tracePt t="13526" x="5480050" y="3409950"/>
          <p14:tracePt t="13542" x="5518150" y="3409950"/>
          <p14:tracePt t="13559" x="5607050" y="3390900"/>
          <p14:tracePt t="13560" x="5676900" y="3352800"/>
          <p14:tracePt t="13576" x="5930900" y="3200400"/>
          <p14:tracePt t="13592" x="6115050" y="3067050"/>
          <p14:tracePt t="13609" x="6280150" y="2914650"/>
          <p14:tracePt t="13626" x="6381750" y="2787650"/>
          <p14:tracePt t="13642" x="6445250" y="2641600"/>
          <p14:tracePt t="13659" x="6457950" y="2571750"/>
          <p14:tracePt t="13676" x="6457950" y="2527300"/>
          <p14:tracePt t="13692" x="6464300" y="2501900"/>
          <p14:tracePt t="13726" x="6464300" y="2495550"/>
          <p14:tracePt t="13896" x="6477000" y="2489200"/>
          <p14:tracePt t="13904" x="6502400" y="2489200"/>
          <p14:tracePt t="13912" x="6527800" y="2489200"/>
          <p14:tracePt t="13926" x="6578600" y="2489200"/>
          <p14:tracePt t="13943" x="6699250" y="2527300"/>
          <p14:tracePt t="13960" x="6902450" y="2578100"/>
          <p14:tracePt t="13976" x="6953250" y="2584450"/>
          <p14:tracePt t="13993" x="6965950" y="2584450"/>
          <p14:tracePt t="14072" x="6953250" y="2565400"/>
          <p14:tracePt t="14080" x="6940550" y="2552700"/>
          <p14:tracePt t="14093" x="6921500" y="2540000"/>
          <p14:tracePt t="14109" x="6921500" y="2533650"/>
          <p14:tracePt t="14200" x="6915150" y="2533650"/>
          <p14:tracePt t="14208" x="6915150" y="2559050"/>
          <p14:tracePt t="14215" x="6915150" y="2590800"/>
          <p14:tracePt t="14226" x="6934200" y="2641600"/>
          <p14:tracePt t="14243" x="6991350" y="2730500"/>
          <p14:tracePt t="14259" x="7023100" y="2781300"/>
          <p14:tracePt t="14276" x="7029450" y="2794000"/>
          <p14:tracePt t="14336" x="7035800" y="2794000"/>
          <p14:tracePt t="14344" x="7048500" y="2768600"/>
          <p14:tracePt t="14352" x="7048500" y="2749550"/>
          <p14:tracePt t="14360" x="7048500" y="2717800"/>
          <p14:tracePt t="14376" x="7073900" y="2673350"/>
          <p14:tracePt t="14393" x="7080250" y="2635250"/>
          <p14:tracePt t="14410" x="7092950" y="2616200"/>
          <p14:tracePt t="14427" x="7092950" y="2603500"/>
          <p14:tracePt t="14444" x="7099300" y="2584450"/>
          <p14:tracePt t="14460" x="7112000" y="2571750"/>
          <p14:tracePt t="14477" x="7131050" y="2565400"/>
          <p14:tracePt t="14494" x="7156450" y="2565400"/>
          <p14:tracePt t="14510" x="7181850" y="2552700"/>
          <p14:tracePt t="14527" x="7207250" y="2546350"/>
          <p14:tracePt t="14544" x="7219950" y="2546350"/>
          <p14:tracePt t="14560" x="7239000" y="2546350"/>
          <p14:tracePt t="14576" x="7251700" y="2533650"/>
          <p14:tracePt t="14593" x="7283450" y="2508250"/>
          <p14:tracePt t="14610" x="7308850" y="2470150"/>
          <p14:tracePt t="14627" x="7346950" y="2419350"/>
          <p14:tracePt t="14643" x="7366000" y="2387600"/>
          <p14:tracePt t="14660" x="7385050" y="2362200"/>
          <p14:tracePt t="14677" x="7391400" y="2349500"/>
          <p14:tracePt t="14710" x="7397750" y="2336800"/>
          <p14:tracePt t="14727" x="7397750" y="2330450"/>
          <p14:tracePt t="14897" x="7404100" y="2330450"/>
          <p14:tracePt t="14909" x="7416800" y="2317750"/>
          <p14:tracePt t="14920" x="7429500" y="2279650"/>
          <p14:tracePt t="14928" x="7442200" y="2273300"/>
          <p14:tracePt t="14943" x="7448550" y="2260600"/>
          <p14:tracePt t="14960" x="7473950" y="2222500"/>
          <p14:tracePt t="14976" x="7493000" y="2190750"/>
          <p14:tracePt t="14993" x="7493000" y="2178050"/>
          <p14:tracePt t="15010" x="7499350" y="2171700"/>
          <p14:tracePt t="15026" x="7499350" y="2165350"/>
          <p14:tracePt t="15097" x="7493000" y="2165350"/>
          <p14:tracePt t="15108" x="7480300" y="2190750"/>
          <p14:tracePt t="15120" x="7480300" y="2228850"/>
          <p14:tracePt t="15132" x="7467600" y="2254250"/>
          <p14:tracePt t="15143" x="7461250" y="2273300"/>
          <p14:tracePt t="15160" x="7454900" y="2305050"/>
          <p14:tracePt t="15177" x="7448550" y="2311400"/>
          <p14:tracePt t="15193" x="7448550" y="2317750"/>
          <p14:tracePt t="15344" x="7435850" y="2317750"/>
          <p14:tracePt t="15400" x="7429500" y="2305050"/>
          <p14:tracePt t="15408" x="7416800" y="2298700"/>
          <p14:tracePt t="15416" x="7404100" y="2286000"/>
          <p14:tracePt t="15426" x="7366000" y="2273300"/>
          <p14:tracePt t="15443" x="7277100" y="2235200"/>
          <p14:tracePt t="15460" x="7200900" y="2222500"/>
          <p14:tracePt t="15476" x="7162800" y="2209800"/>
          <p14:tracePt t="15493" x="7137400" y="2209800"/>
          <p14:tracePt t="15510" x="7099300" y="2209800"/>
          <p14:tracePt t="15526" x="7048500" y="2216150"/>
          <p14:tracePt t="15543" x="6985000" y="2260600"/>
          <p14:tracePt t="15560" x="6883400" y="2336800"/>
          <p14:tracePt t="15576" x="6832600" y="2374900"/>
          <p14:tracePt t="15593" x="6788150" y="2425700"/>
          <p14:tracePt t="15610" x="6769100" y="2451100"/>
          <p14:tracePt t="15626" x="6750050" y="2501900"/>
          <p14:tracePt t="15643" x="6750050" y="2508250"/>
          <p14:tracePt t="15660" x="6750050" y="2514600"/>
          <p14:tracePt t="16218" x="6762750" y="2514600"/>
          <p14:tracePt t="16230" x="6769100" y="2514600"/>
          <p14:tracePt t="16244" x="6775450" y="2514600"/>
          <p14:tracePt t="16736" x="6794500" y="2533650"/>
          <p14:tracePt t="16744" x="6794500" y="2546350"/>
          <p14:tracePt t="17256" x="6819900" y="2565400"/>
          <p14:tracePt t="17265" x="6838950" y="2578100"/>
          <p14:tracePt t="17277" x="6877050" y="2590800"/>
          <p14:tracePt t="17294" x="6921500" y="2603500"/>
          <p14:tracePt t="17310" x="6959600" y="2603500"/>
          <p14:tracePt t="17327" x="6965950" y="2603500"/>
          <p14:tracePt t="17343" x="6985000" y="2603500"/>
          <p14:tracePt t="17360" x="6997700" y="2597150"/>
          <p14:tracePt t="17377" x="7010400" y="2584450"/>
          <p14:tracePt t="17394" x="7023100" y="2533650"/>
          <p14:tracePt t="17411" x="7029450" y="2508250"/>
          <p14:tracePt t="17427" x="7042150" y="2489200"/>
          <p14:tracePt t="17444" x="7048500" y="2463800"/>
          <p14:tracePt t="17461" x="7048500" y="2451100"/>
          <p14:tracePt t="17477" x="7048500" y="2444750"/>
          <p14:tracePt t="17537" x="7054850" y="2444750"/>
          <p14:tracePt t="17545" x="7061200" y="2444750"/>
          <p14:tracePt t="17561" x="7086600" y="2444750"/>
          <p14:tracePt t="17577" x="7099300" y="2444750"/>
          <p14:tracePt t="17609" x="7105650" y="2444750"/>
          <p14:tracePt t="17625" x="7124700" y="2432050"/>
          <p14:tracePt t="17632" x="7137400" y="2419350"/>
          <p14:tracePt t="17644" x="7162800" y="2406650"/>
          <p14:tracePt t="17661" x="7194550" y="2362200"/>
          <p14:tracePt t="17677" x="7219950" y="2317750"/>
          <p14:tracePt t="17694" x="7239000" y="2286000"/>
          <p14:tracePt t="17711" x="7251700" y="2273300"/>
          <p14:tracePt t="17727" x="7258050" y="2260600"/>
          <p14:tracePt t="17744" x="7264400" y="2254250"/>
          <p14:tracePt t="17761" x="7283450" y="2254250"/>
          <p14:tracePt t="17778" x="7296150" y="2254250"/>
          <p14:tracePt t="17794" x="7321550" y="2254250"/>
          <p14:tracePt t="17811" x="7340600" y="2254250"/>
          <p14:tracePt t="17828" x="7353300" y="2254250"/>
          <p14:tracePt t="17844" x="7372350" y="2254250"/>
          <p14:tracePt t="17861" x="7385050" y="2266950"/>
          <p14:tracePt t="17921" x="7391400" y="2266950"/>
          <p14:tracePt t="17953" x="7391400" y="2273300"/>
          <p14:tracePt t="17965" x="7404100" y="2305050"/>
          <p14:tracePt t="17978" x="7410450" y="2305050"/>
          <p14:tracePt t="17994" x="7416800" y="2324100"/>
          <p14:tracePt t="18011" x="7416800" y="2336800"/>
          <p14:tracePt t="18027" x="7416800" y="2349500"/>
          <p14:tracePt t="18281" x="7410450" y="2349500"/>
          <p14:tracePt t="18293" x="7391400" y="2349500"/>
          <p14:tracePt t="18304" x="7359650" y="2349500"/>
          <p14:tracePt t="18315" x="7346950" y="2349500"/>
          <p14:tracePt t="18328" x="7327900" y="2362200"/>
          <p14:tracePt t="18344" x="7296150" y="2368550"/>
          <p14:tracePt t="18360" x="7270750" y="2387600"/>
          <p14:tracePt t="18377" x="7245350" y="2413000"/>
          <p14:tracePt t="18394" x="7226300" y="2451100"/>
          <p14:tracePt t="18411" x="7207250" y="2482850"/>
          <p14:tracePt t="18427" x="7207250" y="2514600"/>
          <p14:tracePt t="18444" x="7200900" y="2527300"/>
          <p14:tracePt t="18529" x="7194550" y="2533650"/>
          <p14:tracePt t="18541" x="7188200" y="2546350"/>
          <p14:tracePt t="18552" x="7181850" y="2552700"/>
          <p14:tracePt t="18564" x="7181850" y="2559050"/>
          <p14:tracePt t="18601" x="7181850" y="2571750"/>
          <p14:tracePt t="18624" x="7175500" y="2571750"/>
          <p14:tracePt t="19041" x="7175500" y="2559050"/>
          <p14:tracePt t="19057" x="7175500" y="2533650"/>
          <p14:tracePt t="19069" x="7188200" y="2520950"/>
          <p14:tracePt t="19080" x="7207250" y="2463800"/>
          <p14:tracePt t="19094" x="7232650" y="2432050"/>
          <p14:tracePt t="19111" x="7251700" y="2368550"/>
          <p14:tracePt t="19128" x="7277100" y="2279650"/>
          <p14:tracePt t="19144" x="7308850" y="2216150"/>
          <p14:tracePt t="19161" x="7308850" y="2197100"/>
          <p14:tracePt t="19179" x="7321550" y="2190750"/>
          <p14:tracePt t="19211" x="7321550" y="2178050"/>
          <p14:tracePt t="19228" x="7340600" y="2178050"/>
          <p14:tracePt t="19244" x="7372350" y="2184400"/>
          <p14:tracePt t="19261" x="7410450" y="2190750"/>
          <p14:tracePt t="19278" x="7435850" y="2209800"/>
          <p14:tracePt t="19294" x="7454900" y="2228850"/>
          <p14:tracePt t="19311" x="7480300" y="2266950"/>
          <p14:tracePt t="19328" x="7499350" y="2305050"/>
          <p14:tracePt t="19344" x="7499350" y="2343150"/>
          <p14:tracePt t="19361" x="7499350" y="2368550"/>
          <p14:tracePt t="19378" x="7499350" y="2381250"/>
          <p14:tracePt t="19395" x="7499350" y="2400300"/>
          <p14:tracePt t="19411" x="7499350" y="2419350"/>
          <p14:tracePt t="19428" x="7499350" y="2425700"/>
          <p14:tracePt t="19445" x="7493000" y="2438400"/>
          <p14:tracePt t="19461" x="7473950" y="2438400"/>
          <p14:tracePt t="19478" x="7467600" y="2438400"/>
          <p14:tracePt t="19494" x="7461250" y="2438400"/>
          <p14:tracePt t="19649" x="7454900" y="2444750"/>
          <p14:tracePt t="19661" x="7454900" y="2457450"/>
          <p14:tracePt t="19673" x="7486650" y="2501900"/>
          <p14:tracePt t="19685" x="7505700" y="2527300"/>
          <p14:tracePt t="19694" x="7543800" y="2540000"/>
          <p14:tracePt t="19711" x="7588250" y="2584450"/>
          <p14:tracePt t="19728" x="7607300" y="2622550"/>
          <p14:tracePt t="19744" x="7607300" y="2647950"/>
          <p14:tracePt t="19761" x="7607300" y="2660650"/>
          <p14:tracePt t="19778" x="7607300" y="2673350"/>
          <p14:tracePt t="19794" x="7581900" y="2673350"/>
          <p14:tracePt t="19811" x="7575550" y="2673350"/>
          <p14:tracePt t="19844" x="7569200" y="2654300"/>
          <p14:tracePt t="19861" x="7588250" y="2546350"/>
          <p14:tracePt t="19883" x="7670800" y="2368550"/>
          <p14:tracePt t="19895" x="7708900" y="2311400"/>
          <p14:tracePt t="19911" x="7797800" y="2203450"/>
          <p14:tracePt t="19928" x="7969250" y="2101850"/>
          <p14:tracePt t="19944" x="8077200" y="2051050"/>
          <p14:tracePt t="19961" x="8147050" y="2038350"/>
          <p14:tracePt t="19978" x="8191500" y="2025650"/>
          <p14:tracePt t="19994" x="8229600" y="2025650"/>
          <p14:tracePt t="20011" x="8274050" y="2076450"/>
          <p14:tracePt t="20028" x="8369300" y="2228850"/>
          <p14:tracePt t="20044" x="8432800" y="2438400"/>
          <p14:tracePt t="20061" x="8489950" y="2743200"/>
          <p14:tracePt t="20078" x="8489950" y="2952750"/>
          <p14:tracePt t="20094" x="8483600" y="3086100"/>
          <p14:tracePt t="20111" x="8394700" y="3187700"/>
          <p14:tracePt t="20128" x="8261350" y="3200400"/>
          <p14:tracePt t="20144" x="8140700" y="3194050"/>
          <p14:tracePt t="20161" x="8077200" y="3130550"/>
          <p14:tracePt t="20178" x="8051800" y="3098800"/>
          <p14:tracePt t="20194" x="8039100" y="3060700"/>
          <p14:tracePt t="20211" x="8039100" y="3028950"/>
          <p14:tracePt t="20228" x="8039100" y="3003550"/>
          <p14:tracePt t="20244" x="8039100" y="2997200"/>
          <p14:tracePt t="20329" x="8026400" y="3003550"/>
          <p14:tracePt t="20337" x="7962900" y="3048000"/>
          <p14:tracePt t="20345" x="7886700" y="3073400"/>
          <p14:tracePt t="20361" x="7683500" y="3136900"/>
          <p14:tracePt t="20378" x="7346950" y="3194050"/>
          <p14:tracePt t="20394" x="7010400" y="3257550"/>
          <p14:tracePt t="20411" x="6794500" y="3302000"/>
          <p14:tracePt t="20428" x="6661150" y="3346450"/>
          <p14:tracePt t="20445" x="6578600" y="3390900"/>
          <p14:tracePt t="20461" x="6508750" y="3429000"/>
          <p14:tracePt t="20478" x="6432550" y="3479800"/>
          <p14:tracePt t="20495" x="6343650" y="3536950"/>
          <p14:tracePt t="20512" x="6254750" y="3575050"/>
          <p14:tracePt t="20528" x="6108700" y="3625850"/>
          <p14:tracePt t="20545" x="6000750" y="3683000"/>
          <p14:tracePt t="20562" x="5861050" y="3721100"/>
          <p14:tracePt t="20578" x="5740400" y="3778250"/>
          <p14:tracePt t="20595" x="5664200" y="3816350"/>
          <p14:tracePt t="20612" x="5638800" y="3816350"/>
          <p14:tracePt t="20628" x="5626100" y="3816350"/>
          <p14:tracePt t="20662" x="5619750" y="3822700"/>
          <p14:tracePt t="20678" x="5613400" y="3822700"/>
          <p14:tracePt t="20695" x="5594350" y="3822700"/>
          <p14:tracePt t="20712" x="5588000" y="3822700"/>
          <p14:tracePt t="20793" x="5588000" y="3829050"/>
          <p14:tracePt t="20801" x="5575300" y="3829050"/>
          <p14:tracePt t="20812" x="5556250" y="3835400"/>
          <p14:tracePt t="20828" x="5543550" y="3854450"/>
          <p14:tracePt t="20845" x="5530850" y="3867150"/>
          <p14:tracePt t="20862" x="5518150" y="3873500"/>
          <p14:tracePt t="25504" x="5543550" y="3873500"/>
          <p14:tracePt t="25523" x="5861050" y="3873500"/>
          <p14:tracePt t="25537" x="5981700" y="3873500"/>
          <p14:tracePt t="25609" x="5988050" y="3854450"/>
          <p14:tracePt t="25648" x="5988050" y="3746500"/>
          <p14:tracePt t="25676" x="5930900" y="3708400"/>
          <p14:tracePt t="25695" x="5911850" y="3708400"/>
          <p14:tracePt t="25704" x="5842000" y="3695700"/>
          <p14:tracePt t="25713" x="5791200" y="3695700"/>
          <p14:tracePt t="25729" x="5657850" y="3683000"/>
          <p14:tracePt t="25746" x="5473700" y="3683000"/>
          <p14:tracePt t="25763" x="5289550" y="3708400"/>
          <p14:tracePt t="25788" x="5067300" y="3790950"/>
          <p14:tracePt t="25797" x="5022850" y="3816350"/>
          <p14:tracePt t="25813" x="4921250" y="3867150"/>
          <p14:tracePt t="25830" x="4838700" y="3930650"/>
          <p14:tracePt t="25846" x="4775200" y="3975100"/>
          <p14:tracePt t="25863" x="4718050" y="4025900"/>
          <p14:tracePt t="25880" x="4667250" y="4076700"/>
          <p14:tracePt t="25944" x="4660900" y="4076700"/>
          <p14:tracePt t="25954" x="4641850" y="4076700"/>
          <p14:tracePt t="25963" x="4610100" y="3994150"/>
          <p14:tracePt t="25980" x="4533900" y="3860800"/>
          <p14:tracePt t="26014" x="4489450" y="3746500"/>
          <p14:tracePt t="26030" x="4489450" y="3721100"/>
          <p14:tracePt t="26046" x="4483100" y="3702050"/>
          <p14:tracePt t="26063" x="4476750" y="3683000"/>
          <p14:tracePt t="26080" x="4470400" y="3670300"/>
          <p14:tracePt t="26505" x="4445000" y="3670300"/>
          <p14:tracePt t="26536" x="4229100" y="3822700"/>
          <p14:tracePt t="26554" x="4222750" y="3829050"/>
          <p14:tracePt t="26563" x="4216400" y="3829050"/>
          <p14:tracePt t="26580" x="4210050" y="3835400"/>
          <p14:tracePt t="26657" x="4197350" y="3835400"/>
          <p14:tracePt t="26689" x="4159250" y="3752850"/>
          <p14:tracePt t="26706" x="4159250" y="3740150"/>
          <p14:tracePt t="26719" x="4159250" y="3733800"/>
          <p14:tracePt t="26730" x="4159250" y="3721100"/>
          <p14:tracePt t="26776" x="4159250" y="3714750"/>
          <p14:tracePt t="26785" x="4165600" y="3708400"/>
          <p14:tracePt t="26797" x="4178300" y="3702050"/>
          <p14:tracePt t="26813" x="4203700" y="3689350"/>
          <p14:tracePt t="26830" x="4286250" y="3683000"/>
          <p14:tracePt t="26846" x="4362450" y="3657600"/>
          <p14:tracePt t="26863" x="4413250" y="3657600"/>
          <p14:tracePt t="26880" x="4476750" y="3644900"/>
          <p14:tracePt t="26897" x="4483100" y="3644900"/>
          <p14:tracePt t="26930" x="4483100" y="3638550"/>
          <p14:tracePt t="26960" x="4489450" y="3638550"/>
          <p14:tracePt t="26969" x="4495800" y="3638550"/>
          <p14:tracePt t="26980" x="4508500" y="3638550"/>
          <p14:tracePt t="26997" x="4540250" y="3638550"/>
          <p14:tracePt t="27013" x="4610100" y="3638550"/>
          <p14:tracePt t="27030" x="4679950" y="3638550"/>
          <p14:tracePt t="27047" x="4730750" y="3638550"/>
          <p14:tracePt t="27063" x="4743450" y="3638550"/>
          <p14:tracePt t="27585" x="4705350" y="3638550"/>
          <p14:tracePt t="27623" x="4616450" y="3676650"/>
          <p14:tracePt t="27645" x="4565650" y="3689350"/>
          <p14:tracePt t="27661" x="4533900" y="3689350"/>
          <p14:tracePt t="27674" x="4521200" y="3689350"/>
          <p14:tracePt t="27684" x="4502150" y="3689350"/>
          <p14:tracePt t="27697" x="4464050" y="3689350"/>
          <p14:tracePt t="27713" x="4438650" y="3689350"/>
          <p14:tracePt t="27730" x="4419600" y="3689350"/>
          <p14:tracePt t="27747" x="4400550" y="3689350"/>
          <p14:tracePt t="27763" x="4394200" y="3689350"/>
          <p14:tracePt t="27780" x="4387850" y="3689350"/>
          <p14:tracePt t="27797" x="4381500" y="3689350"/>
          <p14:tracePt t="27813" x="4362450" y="3689350"/>
          <p14:tracePt t="27830" x="4343400" y="3689350"/>
          <p14:tracePt t="27847" x="4337050" y="3689350"/>
          <p14:tracePt t="27888" x="4330700" y="3689350"/>
          <p14:tracePt t="27904" x="4324350" y="3689350"/>
          <p14:tracePt t="27914" x="4311650" y="3689350"/>
          <p14:tracePt t="27930" x="4305300" y="3689350"/>
          <p14:tracePt t="27947" x="4292600" y="3683000"/>
          <p14:tracePt t="27963" x="4286250" y="3644900"/>
          <p14:tracePt t="27980" x="4279900" y="3625850"/>
          <p14:tracePt t="27997" x="4279900" y="3600450"/>
          <p14:tracePt t="28013" x="4279900" y="3581400"/>
          <p14:tracePt t="28030" x="4286250" y="3562350"/>
          <p14:tracePt t="28047" x="4305300" y="3543300"/>
          <p14:tracePt t="28063" x="4343400" y="3530600"/>
          <p14:tracePt t="28064" x="4356100" y="3530600"/>
          <p14:tracePt t="28080" x="4406900" y="3530600"/>
          <p14:tracePt t="28097" x="4445000" y="3530600"/>
          <p14:tracePt t="28114" x="4508500" y="3568700"/>
          <p14:tracePt t="28130" x="4527550" y="3587750"/>
          <p14:tracePt t="28147" x="4533900" y="3613150"/>
          <p14:tracePt t="28164" x="4546600" y="3619500"/>
          <p14:tracePt t="28180" x="4559300" y="3638550"/>
          <p14:tracePt t="28197" x="4572000" y="3651250"/>
          <p14:tracePt t="28214" x="4597400" y="3651250"/>
          <p14:tracePt t="28230" x="4616450" y="3651250"/>
          <p14:tracePt t="28247" x="4654550" y="3651250"/>
          <p14:tracePt t="28264" x="4679950" y="3651250"/>
          <p14:tracePt t="28280" x="4686300" y="3651250"/>
          <p14:tracePt t="28344" x="4699000" y="3651250"/>
          <p14:tracePt t="28353" x="4711700" y="3651250"/>
          <p14:tracePt t="28364" x="4743450" y="3657600"/>
          <p14:tracePt t="28380" x="4845050" y="3746500"/>
          <p14:tracePt t="28397" x="5086350" y="3829050"/>
          <p14:tracePt t="28414" x="5359400" y="3905250"/>
          <p14:tracePt t="28430" x="5613400" y="3924300"/>
          <p14:tracePt t="28447" x="5727700" y="3924300"/>
          <p14:tracePt t="28464" x="5746750" y="3917950"/>
          <p14:tracePt t="28480" x="5753100" y="3898900"/>
          <p14:tracePt t="28497" x="5753100" y="3860800"/>
          <p14:tracePt t="28514" x="5753100" y="3835400"/>
          <p14:tracePt t="28530" x="5753100" y="3810000"/>
          <p14:tracePt t="28697" x="5753100" y="3803650"/>
          <p14:tracePt t="28728" x="5676900" y="3797300"/>
          <p14:tracePt t="28745" x="5664200" y="3784600"/>
          <p14:tracePt t="28764" x="5657850" y="3784600"/>
          <p14:tracePt t="28780" x="5657850" y="3771900"/>
          <p14:tracePt t="28797" x="5657850" y="3759200"/>
          <p14:tracePt t="28814" x="5657850" y="3727450"/>
          <p14:tracePt t="28830" x="5657850" y="3721100"/>
          <p14:tracePt t="28847" x="5657850" y="3695700"/>
          <p14:tracePt t="28880" x="5657850" y="3689350"/>
          <p14:tracePt t="28897" x="5657850" y="3683000"/>
          <p14:tracePt t="28914" x="5657850" y="3657600"/>
          <p14:tracePt t="28930" x="5657850" y="3625850"/>
          <p14:tracePt t="28947" x="5657850" y="3619500"/>
          <p14:tracePt t="28964" x="5651500" y="3600450"/>
          <p14:tracePt t="28980" x="5645150" y="3587750"/>
          <p14:tracePt t="28997" x="5638800" y="3581400"/>
          <p14:tracePt t="29014" x="5632450" y="3575050"/>
          <p14:tracePt t="29031" x="5613400" y="3556000"/>
          <p14:tracePt t="29047" x="5594350" y="3536950"/>
          <p14:tracePt t="29289" x="5588000" y="3536950"/>
          <p14:tracePt t="29315" x="5575300" y="3536950"/>
          <p14:tracePt t="29384" x="5575300" y="3530600"/>
          <p14:tracePt t="29393" x="5575300" y="3517900"/>
          <p14:tracePt t="29408" x="5575300" y="3498850"/>
          <p14:tracePt t="29419" x="5575300" y="3479800"/>
          <p14:tracePt t="29431" x="5581650" y="3416300"/>
          <p14:tracePt t="29447" x="5632450" y="3295650"/>
          <p14:tracePt t="29464" x="5702300" y="3130550"/>
          <p14:tracePt t="29481" x="5734050" y="3048000"/>
          <p14:tracePt t="29497" x="5746750" y="3028950"/>
          <p14:tracePt t="29576" x="5746750" y="3060700"/>
          <p14:tracePt t="29585" x="5746750" y="3111500"/>
          <p14:tracePt t="29597" x="5746750" y="3162300"/>
          <p14:tracePt t="29614" x="5746750" y="3314700"/>
          <p14:tracePt t="29631" x="5708650" y="3498850"/>
          <p14:tracePt t="29647" x="5613400" y="3721100"/>
          <p14:tracePt t="29664" x="5480050" y="3930650"/>
          <p14:tracePt t="29681" x="5410200" y="4025900"/>
          <p14:tracePt t="29697" x="5391150" y="4057650"/>
          <p14:tracePt t="29714" x="5391150" y="4064000"/>
          <p14:tracePt t="29801" x="5391150" y="4070350"/>
          <p14:tracePt t="29833" x="5410200" y="4070350"/>
          <p14:tracePt t="29856" x="5435600" y="4051300"/>
          <p14:tracePt t="29881" x="5435600" y="4044950"/>
          <p14:tracePt t="29952" x="5435600" y="4032250"/>
          <p14:tracePt t="29975" x="5467350" y="4032250"/>
          <p14:tracePt t="29989" x="5492750" y="4032250"/>
          <p14:tracePt t="30001" x="5530850" y="4038600"/>
          <p14:tracePt t="30014" x="5562600" y="4038600"/>
          <p14:tracePt t="30031" x="5664200" y="4000500"/>
          <p14:tracePt t="30047" x="5784850" y="3924300"/>
          <p14:tracePt t="30064" x="5924550" y="3740150"/>
          <p14:tracePt t="30081" x="5994400" y="3613150"/>
          <p14:tracePt t="30097" x="6013450" y="3479800"/>
          <p14:tracePt t="30114" x="6013450" y="3365500"/>
          <p14:tracePt t="30131" x="5988050" y="3244850"/>
          <p14:tracePt t="30147" x="5911850" y="3124200"/>
          <p14:tracePt t="30164" x="5810250" y="3028950"/>
          <p14:tracePt t="30181" x="5695950" y="2959100"/>
          <p14:tracePt t="30198" x="5600700" y="2921000"/>
          <p14:tracePt t="30214" x="5530850" y="2908300"/>
          <p14:tracePt t="30231" x="5505450" y="2908300"/>
          <p14:tracePt t="30247" x="5429250" y="2959100"/>
          <p14:tracePt t="30264" x="5327650" y="3117850"/>
          <p14:tracePt t="30281" x="5213350" y="3390900"/>
          <p14:tracePt t="30298" x="5156200" y="3721100"/>
          <p14:tracePt t="30314" x="5118100" y="4051300"/>
          <p14:tracePt t="30331" x="5099050" y="4318000"/>
          <p14:tracePt t="30348" x="5111750" y="4514850"/>
          <p14:tracePt t="30364" x="5194300" y="4660900"/>
          <p14:tracePt t="30381" x="5295900" y="4743450"/>
          <p14:tracePt t="30398" x="5397500" y="4756150"/>
          <p14:tracePt t="30414" x="5549900" y="4756150"/>
          <p14:tracePt t="30431" x="5816600" y="4546600"/>
          <p14:tracePt t="30448" x="6045200" y="3949700"/>
          <p14:tracePt t="30465" x="6064250" y="3460750"/>
          <p14:tracePt t="30482" x="5905500" y="3111500"/>
          <p14:tracePt t="30498" x="5518150" y="2705100"/>
          <p14:tracePt t="30514" x="4978400" y="2413000"/>
          <p14:tracePt t="30531" x="4425950" y="2266950"/>
          <p14:tracePt t="30548" x="4146550" y="2247900"/>
          <p14:tracePt t="30564" x="3987800" y="2286000"/>
          <p14:tracePt t="30581" x="3879850" y="2432050"/>
          <p14:tracePt t="30598" x="3822700" y="2762250"/>
          <p14:tracePt t="30614" x="3822700" y="3143250"/>
          <p14:tracePt t="30631" x="3917950" y="3473450"/>
          <p14:tracePt t="30648" x="4102100" y="3784600"/>
          <p14:tracePt t="30664" x="4216400" y="3860800"/>
          <p14:tracePt t="30681" x="4356100" y="3860800"/>
          <p14:tracePt t="30698" x="4559300" y="3759200"/>
          <p14:tracePt t="30714" x="4762500" y="3467100"/>
          <p14:tracePt t="30731" x="4857750" y="3149600"/>
          <p14:tracePt t="30748" x="4857750" y="2997200"/>
          <p14:tracePt t="30764" x="4857750" y="2959100"/>
          <p14:tracePt t="30816" x="4857750" y="2997200"/>
          <p14:tracePt t="30824" x="4857750" y="3098800"/>
          <p14:tracePt t="30833" x="4857750" y="3238500"/>
          <p14:tracePt t="30848" x="4965700" y="3524250"/>
          <p14:tracePt t="30864" x="5124450" y="3740150"/>
          <p14:tracePt t="30881" x="5308600" y="3816350"/>
          <p14:tracePt t="30898" x="5499100" y="3816350"/>
          <p14:tracePt t="30914" x="5657850" y="3759200"/>
          <p14:tracePt t="30931" x="5695950" y="3714750"/>
          <p14:tracePt t="30948" x="5695950" y="3670300"/>
          <p14:tracePt t="30964" x="5695950" y="3663950"/>
          <p14:tracePt t="31024" x="5695950" y="3670300"/>
          <p14:tracePt t="31033" x="5695950" y="3689350"/>
          <p14:tracePt t="31048" x="5695950" y="3727450"/>
          <p14:tracePt t="31064" x="5695950" y="3765550"/>
          <p14:tracePt t="31081" x="5721350" y="3797300"/>
          <p14:tracePt t="31098" x="5753100" y="3816350"/>
          <p14:tracePt t="31114" x="5765800" y="3822700"/>
          <p14:tracePt t="33721" x="5797550" y="3822700"/>
          <p14:tracePt t="33755" x="6064250" y="3524250"/>
          <p14:tracePt t="33770" x="6235700" y="3238500"/>
          <p14:tracePt t="33796" x="6534150" y="2622550"/>
          <p14:tracePt t="33808" x="6673850" y="2235200"/>
          <p14:tracePt t="33819" x="6711950" y="2095500"/>
          <p14:tracePt t="33832" x="6724650" y="1962150"/>
          <p14:tracePt t="33848" x="6724650" y="1917700"/>
          <p14:tracePt t="33865" x="6724650" y="1905000"/>
          <p14:tracePt t="33936" x="6737350" y="1936750"/>
          <p14:tracePt t="33944" x="6737350" y="1968500"/>
          <p14:tracePt t="33952" x="6737350" y="2019300"/>
          <p14:tracePt t="33965" x="6750050" y="2070100"/>
          <p14:tracePt t="33982" x="6750050" y="2139950"/>
          <p14:tracePt t="33999" x="6750050" y="2184400"/>
          <p14:tracePt t="34016" x="6750050" y="2197100"/>
          <p14:tracePt t="34032" x="6718300" y="2216150"/>
          <p14:tracePt t="34049" x="6642100" y="2235200"/>
          <p14:tracePt t="34066" x="6527800" y="2247900"/>
          <p14:tracePt t="34082" x="6413500" y="2260600"/>
          <p14:tracePt t="34099" x="6311900" y="2279650"/>
          <p14:tracePt t="34116" x="6273800" y="2286000"/>
          <p14:tracePt t="34132" x="6229350" y="2311400"/>
          <p14:tracePt t="34149" x="6210300" y="2317750"/>
          <p14:tracePt t="34166" x="6184900" y="2330450"/>
          <p14:tracePt t="34183" x="6153150" y="2355850"/>
          <p14:tracePt t="34199" x="6089650" y="2419350"/>
          <p14:tracePt t="34216" x="6007100" y="2514600"/>
          <p14:tracePt t="34232" x="5892800" y="2667000"/>
          <p14:tracePt t="34249" x="5835650" y="2794000"/>
          <p14:tracePt t="34265" x="5816600" y="2870200"/>
          <p14:tracePt t="34282" x="5816600" y="2889250"/>
          <p14:tracePt t="34344" x="5816600" y="2857500"/>
          <p14:tracePt t="34351" x="5835650" y="2819400"/>
          <p14:tracePt t="34360" x="5861050" y="2768600"/>
          <p14:tracePt t="34368" x="5880100" y="2705100"/>
          <p14:tracePt t="34382" x="5899150" y="2679700"/>
          <p14:tracePt t="34399" x="5943600" y="2559050"/>
          <p14:tracePt t="34415" x="6000750" y="2476500"/>
          <p14:tracePt t="34432" x="6026150" y="2457450"/>
          <p14:tracePt t="34513" x="6026150" y="2470150"/>
          <p14:tracePt t="34522" x="6026150" y="2501900"/>
          <p14:tracePt t="34533" x="6026150" y="2533650"/>
          <p14:tracePt t="34549" x="6026150" y="2565400"/>
          <p14:tracePt t="34566" x="6032500" y="2565400"/>
          <p14:tracePt t="34616" x="6038850" y="2565400"/>
          <p14:tracePt t="34624" x="6045200" y="2565400"/>
          <p14:tracePt t="34632" x="6051550" y="2559050"/>
          <p14:tracePt t="34649" x="6057900" y="2540000"/>
          <p14:tracePt t="34833" x="6064250" y="2540000"/>
          <p14:tracePt t="34905" x="6076950" y="2533650"/>
          <p14:tracePt t="34921" x="6076950" y="2520950"/>
          <p14:tracePt t="34936" x="6083300" y="2520950"/>
          <p14:tracePt t="34949" x="6083300" y="2514600"/>
          <p14:tracePt t="35001" x="6089650" y="2514600"/>
          <p14:tracePt t="35012" x="6096000" y="2514600"/>
          <p14:tracePt t="35025" x="6102350" y="2508250"/>
          <p14:tracePt t="35041" x="6108700" y="2508250"/>
          <p14:tracePt t="35057" x="6115050" y="2508250"/>
          <p14:tracePt t="35069" x="6127750" y="2508250"/>
          <p14:tracePt t="35083" x="6140450" y="2508250"/>
          <p14:tracePt t="35099" x="6159500" y="2508250"/>
          <p14:tracePt t="35116" x="6165850" y="2508250"/>
          <p14:tracePt t="35185" x="6172200" y="2508250"/>
          <p14:tracePt t="35196" x="6172200" y="2533650"/>
          <p14:tracePt t="35208" x="6172200" y="2584450"/>
          <p14:tracePt t="35220" x="6172200" y="2635250"/>
          <p14:tracePt t="35232" x="6172200" y="2755900"/>
          <p14:tracePt t="35249" x="6172200" y="2863850"/>
          <p14:tracePt t="35266" x="6172200" y="2984500"/>
          <p14:tracePt t="35283" x="6184900" y="3079750"/>
          <p14:tracePt t="35306" x="6273800" y="3232150"/>
          <p14:tracePt t="35317" x="6305550" y="3276600"/>
          <p14:tracePt t="35332" x="6356350" y="3333750"/>
          <p14:tracePt t="35349" x="6381750" y="3359150"/>
          <p14:tracePt t="35366" x="6394450" y="3378200"/>
          <p14:tracePt t="35424" x="6413500" y="3384550"/>
          <p14:tracePt t="35433" x="6413500" y="3390900"/>
          <p14:tracePt t="35449" x="6413500" y="3397250"/>
          <p14:tracePt t="35466" x="6426200" y="3403600"/>
          <p14:tracePt t="35482" x="6445250" y="3429000"/>
          <p14:tracePt t="35499" x="6477000" y="3492500"/>
          <p14:tracePt t="35516" x="6508750" y="3562350"/>
          <p14:tracePt t="35532" x="6515100" y="3600450"/>
          <p14:tracePt t="35549" x="6527800" y="3619500"/>
          <p14:tracePt t="35566" x="6534150" y="3632200"/>
          <p14:tracePt t="35583" x="6534150" y="3651250"/>
          <p14:tracePt t="35599" x="6534150" y="3670300"/>
          <p14:tracePt t="35616" x="6534150" y="3689350"/>
          <p14:tracePt t="35635" x="6534150" y="3702050"/>
          <p14:tracePt t="35704" x="6534150" y="3708400"/>
          <p14:tracePt t="35913" x="6540500" y="3714750"/>
          <p14:tracePt t="35948" x="6572250" y="3714750"/>
          <p14:tracePt t="35963" x="6578600" y="3714750"/>
          <p14:tracePt t="35980" x="6584950" y="3714750"/>
          <p14:tracePt t="35999" x="6591300" y="3714750"/>
          <p14:tracePt t="36016" x="6623050" y="3714750"/>
          <p14:tracePt t="36033" x="6629400" y="3708400"/>
          <p14:tracePt t="36049" x="6635750" y="3702050"/>
          <p14:tracePt t="36066" x="6648450" y="3683000"/>
          <p14:tracePt t="36144" x="6661150" y="3683000"/>
          <p14:tracePt t="36161" x="6680200" y="3683000"/>
          <p14:tracePt t="36171" x="6686550" y="3689350"/>
          <p14:tracePt t="36183" x="6699250" y="3689350"/>
          <p14:tracePt t="36199" x="6705600" y="3689350"/>
          <p14:tracePt t="36256" x="6711950" y="3689350"/>
          <p14:tracePt t="36265" x="6724650" y="3689350"/>
          <p14:tracePt t="36275" x="6737350" y="3670300"/>
          <p14:tracePt t="36284" x="6737350" y="3657600"/>
          <p14:tracePt t="36299" x="6762750" y="3562350"/>
          <p14:tracePt t="36316" x="6788150" y="3486150"/>
          <p14:tracePt t="36333" x="6794500" y="3435350"/>
          <p14:tracePt t="36349" x="6819900" y="3390900"/>
          <p14:tracePt t="36366" x="6826250" y="3365500"/>
          <p14:tracePt t="36383" x="6838950" y="3352800"/>
          <p14:tracePt t="36399" x="6838950" y="3340100"/>
          <p14:tracePt t="36416" x="6851650" y="3340100"/>
          <p14:tracePt t="36433" x="6858000" y="3333750"/>
          <p14:tracePt t="36449" x="6877050" y="3346450"/>
          <p14:tracePt t="36466" x="6921500" y="3378200"/>
          <p14:tracePt t="36490" x="6972300" y="3429000"/>
          <p14:tracePt t="36500" x="6985000" y="3448050"/>
          <p14:tracePt t="36516" x="7023100" y="3511550"/>
          <p14:tracePt t="36533" x="7035800" y="3581400"/>
          <p14:tracePt t="36550" x="7054850" y="3632200"/>
          <p14:tracePt t="36566" x="7067550" y="3651250"/>
          <p14:tracePt t="36583" x="7073900" y="3663950"/>
          <p14:tracePt t="37137" x="7061200" y="3663950"/>
          <p14:tracePt t="37173" x="6972300" y="3663950"/>
          <p14:tracePt t="37189" x="6934200" y="3663950"/>
          <p14:tracePt t="37204" x="6877050" y="3676650"/>
          <p14:tracePt t="37216" x="6851650" y="3683000"/>
          <p14:tracePt t="37233" x="6819900" y="3689350"/>
          <p14:tracePt t="37250" x="6807200" y="3695700"/>
          <p14:tracePt t="37266" x="6800850" y="3695700"/>
          <p14:tracePt t="37283" x="6781800" y="3695700"/>
          <p14:tracePt t="37300" x="6769100" y="3695700"/>
          <p14:tracePt t="37329" x="6743700" y="3695700"/>
          <p14:tracePt t="37425" x="6737350" y="3695700"/>
          <p14:tracePt t="37521" x="6731000" y="3695700"/>
          <p14:tracePt t="37559" x="6731000" y="3606800"/>
          <p14:tracePt t="37599" x="6648450" y="3327400"/>
          <p14:tracePt t="37600" x="6623050" y="3270250"/>
          <p14:tracePt t="37616" x="6527800" y="3079750"/>
          <p14:tracePt t="37632" x="6445250" y="2946400"/>
          <p14:tracePt t="37643" x="6438900" y="2927350"/>
          <p14:tracePt t="37655" x="6426200" y="2901950"/>
          <p14:tracePt t="37666" x="6426200" y="2882900"/>
          <p14:tracePt t="37683" x="6426200" y="2870200"/>
          <p14:tracePt t="37717" x="6426200" y="2863850"/>
          <p14:tracePt t="37733" x="6426200" y="2844800"/>
          <p14:tracePt t="37750" x="6426200" y="2819400"/>
          <p14:tracePt t="37766" x="6426200" y="2768600"/>
          <p14:tracePt t="37783" x="6432550" y="2711450"/>
          <p14:tracePt t="37800" x="6457950" y="2609850"/>
          <p14:tracePt t="37817" x="6483350" y="2559050"/>
          <p14:tracePt t="37834" x="6515100" y="2495550"/>
          <p14:tracePt t="37851" x="6559550" y="2444750"/>
          <p14:tracePt t="37867" x="6623050" y="2413000"/>
          <p14:tracePt t="37884" x="6680200" y="2362200"/>
          <p14:tracePt t="37900" x="6743700" y="2324100"/>
          <p14:tracePt t="37917" x="6807200" y="2286000"/>
          <p14:tracePt t="37934" x="6858000" y="2254250"/>
          <p14:tracePt t="37950" x="6889750" y="2247900"/>
          <p14:tracePt t="37967" x="6915150" y="2247900"/>
          <p14:tracePt t="37983" x="6953250" y="2247900"/>
          <p14:tracePt t="38000" x="7023100" y="2247900"/>
          <p14:tracePt t="38017" x="7073900" y="2247900"/>
          <p14:tracePt t="38034" x="7099300" y="2247900"/>
          <p14:tracePt t="38050" x="7118350" y="2247900"/>
          <p14:tracePt t="38084" x="7137400" y="2247900"/>
          <p14:tracePt t="38100" x="7150100" y="2254250"/>
          <p14:tracePt t="38117" x="7169150" y="2254250"/>
          <p14:tracePt t="38134" x="7181850" y="2254250"/>
          <p14:tracePt t="38150" x="7194550" y="2254250"/>
          <p14:tracePt t="38208" x="7200900" y="2254250"/>
          <p14:tracePt t="38216" x="7207250" y="2260600"/>
          <p14:tracePt t="38225" x="7213600" y="2266950"/>
          <p14:tracePt t="38237" x="7226300" y="2279650"/>
          <p14:tracePt t="38250" x="7251700" y="2305050"/>
          <p14:tracePt t="38267" x="7283450" y="2349500"/>
          <p14:tracePt t="38284" x="7302500" y="2393950"/>
          <p14:tracePt t="38300" x="7315200" y="2432050"/>
          <p14:tracePt t="38317" x="7315200" y="2444750"/>
          <p14:tracePt t="38334" x="7315200" y="2463800"/>
          <p14:tracePt t="38350" x="7302500" y="2482850"/>
          <p14:tracePt t="38367" x="7245350" y="2489200"/>
          <p14:tracePt t="38383" x="7105650" y="2571750"/>
          <p14:tracePt t="38400" x="7054850" y="2622550"/>
          <p14:tracePt t="38417" x="7016750" y="2698750"/>
          <p14:tracePt t="38433" x="6991350" y="2755900"/>
          <p14:tracePt t="38450" x="6978650" y="2825750"/>
          <p14:tracePt t="38467" x="6953250" y="2914650"/>
          <p14:tracePt t="38483" x="6953250" y="3003550"/>
          <p14:tracePt t="38500" x="6953250" y="3086100"/>
          <p14:tracePt t="38517" x="6953250" y="3175000"/>
          <p14:tracePt t="38541" x="7029450" y="3321050"/>
          <p14:tracePt t="38568" x="7143750" y="3479800"/>
          <p14:tracePt t="38590" x="7213600" y="3530600"/>
          <p14:tracePt t="38604" x="7277100" y="3562350"/>
          <p14:tracePt t="38617" x="7334250" y="3587750"/>
          <p14:tracePt t="38633" x="7359650" y="3587750"/>
          <p14:tracePt t="38650" x="7372350" y="3587750"/>
          <p14:tracePt t="38667" x="7391400" y="3587750"/>
          <p14:tracePt t="38683" x="7416800" y="3543300"/>
          <p14:tracePt t="38700" x="7429500" y="3473450"/>
          <p14:tracePt t="38717" x="7429500" y="3416300"/>
          <p14:tracePt t="38744" x="7429500" y="3371850"/>
          <p14:tracePt t="38825" x="7429500" y="3384550"/>
          <p14:tracePt t="38858" x="7429500" y="3638550"/>
          <p14:tracePt t="38875" x="7429500" y="3752850"/>
          <p14:tracePt t="38892" x="7429500" y="3829050"/>
          <p14:tracePt t="38904" x="7442200" y="3860800"/>
          <p14:tracePt t="38934" x="7442200" y="3867150"/>
          <p14:tracePt t="38985" x="7448550" y="3829050"/>
          <p14:tracePt t="39017" x="7473950" y="3746500"/>
          <p14:tracePt t="39039" x="7473950" y="3733800"/>
          <p14:tracePt t="39425" x="7480300" y="3727450"/>
          <p14:tracePt t="39458" x="7556500" y="3727450"/>
          <p14:tracePt t="39473" x="7670800" y="3733800"/>
          <p14:tracePt t="39489" x="7759700" y="3746500"/>
          <p14:tracePt t="39500" x="7791450" y="3759200"/>
          <p14:tracePt t="39517" x="7835900" y="3759200"/>
          <p14:tracePt t="39625" x="7842250" y="3759200"/>
          <p14:tracePt t="39655" x="7867650" y="3740150"/>
          <p14:tracePt t="39670" x="7874000" y="3689350"/>
          <p14:tracePt t="39691" x="7905750" y="3644900"/>
          <p14:tracePt t="39716" x="7950200" y="3587750"/>
          <p14:tracePt t="39731" x="7975600" y="3562350"/>
          <p14:tracePt t="39745" x="7994650" y="3536950"/>
          <p14:tracePt t="39754" x="8001000" y="3530600"/>
          <p14:tracePt t="39767" x="8007350" y="3517900"/>
          <p14:tracePt t="39784" x="8026400" y="3505200"/>
          <p14:tracePt t="39800" x="8032750" y="3505200"/>
          <p14:tracePt t="39817" x="8058150" y="3505200"/>
          <p14:tracePt t="39834" x="8089900" y="3505200"/>
          <p14:tracePt t="39851" x="8115300" y="3505200"/>
          <p14:tracePt t="39867" x="8121650" y="3505200"/>
          <p14:tracePt t="40113" x="8121650" y="3517900"/>
          <p14:tracePt t="40138" x="8121650" y="3524250"/>
          <p14:tracePt t="40155" x="8121650" y="3536950"/>
          <p14:tracePt t="40167" x="8121650" y="3549650"/>
          <p14:tracePt t="40184" x="8102600" y="3549650"/>
          <p14:tracePt t="40201" x="8096250" y="3556000"/>
          <p14:tracePt t="40217" x="8077200" y="3556000"/>
          <p14:tracePt t="40234" x="8058150" y="3556000"/>
          <p14:tracePt t="40267" x="8051800" y="3556000"/>
          <p14:tracePt t="40288" x="8045450" y="3556000"/>
          <p14:tracePt t="40301" x="8032750" y="3556000"/>
          <p14:tracePt t="40317" x="8026400" y="3543300"/>
          <p14:tracePt t="40334" x="8020050" y="3543300"/>
          <p14:tracePt t="40351" x="8013700" y="3524250"/>
          <p14:tracePt t="40367" x="8013700" y="3511550"/>
          <p14:tracePt t="40561" x="7988300" y="3511550"/>
          <p14:tracePt t="40589" x="7835900" y="3511550"/>
          <p14:tracePt t="40607" x="7480300" y="3619500"/>
          <p14:tracePt t="40620" x="7112000" y="3702050"/>
          <p14:tracePt t="40634" x="6940550" y="3733800"/>
          <p14:tracePt t="40651" x="6915150" y="3733800"/>
          <p14:tracePt t="40667" x="6908800" y="3733800"/>
          <p14:tracePt t="40752" x="6896100" y="3733800"/>
          <p14:tracePt t="40764" x="6889750" y="3733800"/>
          <p14:tracePt t="40776" x="6877050" y="3733800"/>
          <p14:tracePt t="40788" x="6858000" y="3733800"/>
          <p14:tracePt t="40801" x="6807200" y="3733800"/>
          <p14:tracePt t="40817" x="6762750" y="3733800"/>
          <p14:tracePt t="40834" x="6737350" y="3733800"/>
          <p14:tracePt t="40880" x="6731000" y="3727450"/>
          <p14:tracePt t="40896" x="6718300" y="3727450"/>
          <p14:tracePt t="40905" x="6711950" y="3727450"/>
          <p14:tracePt t="40917" x="6692900" y="3727450"/>
          <p14:tracePt t="40936" x="6591300" y="3714750"/>
          <p14:tracePt t="40951" x="6565900" y="3714750"/>
          <p14:tracePt t="40967" x="6515100" y="3714750"/>
          <p14:tracePt t="40984" x="6502400" y="3714750"/>
          <p14:tracePt t="41001" x="6483350" y="3727450"/>
          <p14:tracePt t="41018" x="6464300" y="3740150"/>
          <p14:tracePt t="41034" x="6445250" y="3759200"/>
          <p14:tracePt t="41051" x="6432550" y="3778250"/>
          <p14:tracePt t="41068" x="6432550" y="3790950"/>
          <p14:tracePt t="41489" x="6432550" y="3797300"/>
          <p14:tracePt t="41521" x="6438900" y="3810000"/>
          <p14:tracePt t="41543" x="6464300" y="3829050"/>
          <p14:tracePt t="41556" x="6470650" y="3829050"/>
          <p14:tracePt t="41568" x="6508750" y="3848100"/>
          <p14:tracePt t="41584" x="6521450" y="3848100"/>
          <p14:tracePt t="41601" x="6553200" y="3854450"/>
          <p14:tracePt t="41618" x="6559550" y="3854450"/>
          <p14:tracePt t="41672" x="6565900" y="3854450"/>
          <p14:tracePt t="41681" x="6572250" y="3854450"/>
          <p14:tracePt t="41696" x="6584950" y="3854450"/>
          <p14:tracePt t="41706" x="6597650" y="3841750"/>
          <p14:tracePt t="41718" x="6597650" y="3829050"/>
          <p14:tracePt t="41734" x="6616700" y="3790950"/>
          <p14:tracePt t="41751" x="6635750" y="3733800"/>
          <p14:tracePt t="41768" x="6654800" y="3683000"/>
          <p14:tracePt t="41784" x="6680200" y="3638550"/>
          <p14:tracePt t="41801" x="6692900" y="3613150"/>
          <p14:tracePt t="41818" x="6711950" y="3587750"/>
          <p14:tracePt t="41834" x="6718300" y="3575050"/>
          <p14:tracePt t="41851" x="6724650" y="3568700"/>
          <p14:tracePt t="41868" x="6731000" y="3562350"/>
          <p14:tracePt t="41884" x="6750050" y="3562350"/>
          <p14:tracePt t="41901" x="6788150" y="3562350"/>
          <p14:tracePt t="41918" x="6813550" y="3562350"/>
          <p14:tracePt t="41934" x="6851650" y="3562350"/>
          <p14:tracePt t="41951" x="6877050" y="3562350"/>
          <p14:tracePt t="42000" x="6883400" y="3556000"/>
          <p14:tracePt t="42016" x="6896100" y="3556000"/>
          <p14:tracePt t="42045" x="6915150" y="3556000"/>
          <p14:tracePt t="42060" x="6927850" y="3556000"/>
          <p14:tracePt t="42073" x="6934200" y="3549650"/>
          <p14:tracePt t="42085" x="6946900" y="3549650"/>
          <p14:tracePt t="42101" x="6965950" y="3549650"/>
          <p14:tracePt t="42118" x="6997700" y="3556000"/>
          <p14:tracePt t="42135" x="7029450" y="3562350"/>
          <p14:tracePt t="42168" x="7042150" y="3562350"/>
          <p14:tracePt t="42457" x="7048500" y="3575050"/>
          <p14:tracePt t="42487" x="7048500" y="3663950"/>
          <p14:tracePt t="42505" x="7048500" y="3733800"/>
          <p14:tracePt t="42518" x="7048500" y="3752850"/>
          <p14:tracePt t="42535" x="7048500" y="3778250"/>
          <p14:tracePt t="42745" x="7048500" y="3797300"/>
          <p14:tracePt t="42767" x="7067550" y="3829050"/>
          <p14:tracePt t="42777" x="7080250" y="3835400"/>
          <p14:tracePt t="42787" x="7092950" y="3848100"/>
          <p14:tracePt t="42801" x="7137400" y="3860800"/>
          <p14:tracePt t="42818" x="7169150" y="3867150"/>
          <p14:tracePt t="42835" x="7181850" y="3879850"/>
          <p14:tracePt t="42851" x="7200900" y="3879850"/>
          <p14:tracePt t="42868" x="7219950" y="3879850"/>
          <p14:tracePt t="42885" x="7245350" y="3879850"/>
          <p14:tracePt t="42902" x="7258050" y="3873500"/>
          <p14:tracePt t="42918" x="7283450" y="3848100"/>
          <p14:tracePt t="42935" x="7296150" y="3829050"/>
          <p14:tracePt t="42951" x="7315200" y="3790950"/>
          <p14:tracePt t="42968" x="7334250" y="3771900"/>
          <p14:tracePt t="42985" x="7340600" y="3765550"/>
          <p14:tracePt t="43001" x="7353300" y="3752850"/>
          <p14:tracePt t="43018" x="7359650" y="3752850"/>
          <p14:tracePt t="43035" x="7378700" y="3740150"/>
          <p14:tracePt t="43052" x="7416800" y="3740150"/>
          <p14:tracePt t="43068" x="7454900" y="3740150"/>
          <p14:tracePt t="43085" x="7480300" y="3740150"/>
          <p14:tracePt t="43101" x="7499350" y="3740150"/>
          <p14:tracePt t="43118" x="7518400" y="3740150"/>
          <p14:tracePt t="43135" x="7524750" y="3740150"/>
          <p14:tracePt t="43152" x="7531100" y="3740150"/>
          <p14:tracePt t="43168" x="7543800" y="3740150"/>
          <p14:tracePt t="43257" x="7556500" y="3740150"/>
          <p14:tracePt t="43290" x="7600950" y="3746500"/>
          <p14:tracePt t="43310" x="7607300" y="3746500"/>
          <p14:tracePt t="43344" x="7620000" y="3746500"/>
          <p14:tracePt t="43359" x="7632700" y="3746500"/>
          <p14:tracePt t="43375" x="7651750" y="3746500"/>
          <p14:tracePt t="43385" x="7664450" y="3733800"/>
          <p14:tracePt t="43401" x="7689850" y="3714750"/>
          <p14:tracePt t="43418" x="7715250" y="3689350"/>
          <p14:tracePt t="43435" x="7734300" y="3670300"/>
          <p14:tracePt t="43452" x="7747000" y="3644900"/>
          <p14:tracePt t="43468" x="7759700" y="3638550"/>
          <p14:tracePt t="43485" x="7772400" y="3613150"/>
          <p14:tracePt t="43502" x="7785100" y="3606800"/>
          <p14:tracePt t="43518" x="7791450" y="3606800"/>
          <p14:tracePt t="43535" x="7810500" y="3606800"/>
          <p14:tracePt t="43552" x="7842250" y="3594100"/>
          <p14:tracePt t="43568" x="7867650" y="3594100"/>
          <p14:tracePt t="43585" x="7893050" y="3587750"/>
          <p14:tracePt t="43602" x="7899400" y="3587750"/>
          <p14:tracePt t="43618" x="7918450" y="3587750"/>
          <p14:tracePt t="43635" x="7924800" y="3587750"/>
          <p14:tracePt t="43652" x="7937500" y="3587750"/>
          <p14:tracePt t="43668" x="7950200" y="3575050"/>
          <p14:tracePt t="43685" x="7994650" y="3568700"/>
          <p14:tracePt t="43702" x="8013700" y="3556000"/>
          <p14:tracePt t="43718" x="8020050" y="3549650"/>
          <p14:tracePt t="43735" x="8026400" y="3549650"/>
          <p14:tracePt t="43768" x="8026400" y="3543300"/>
          <p14:tracePt t="43833" x="8032750" y="3543300"/>
          <p14:tracePt t="43864" x="8032750" y="3530600"/>
          <p14:tracePt t="44496" x="8045450" y="3524250"/>
          <p14:tracePt t="44523" x="8051800" y="3511550"/>
          <p14:tracePt t="44561" x="8051800" y="3409950"/>
          <p14:tracePt t="44586" x="8070850" y="3263900"/>
          <p14:tracePt t="44633" x="8121650" y="2901950"/>
          <p14:tracePt t="44649" x="8147050" y="2755900"/>
          <p14:tracePt t="44662" x="8159750" y="2673350"/>
          <p14:tracePt t="44669" x="8178800" y="2603500"/>
          <p14:tracePt t="44685" x="8204200" y="2482850"/>
          <p14:tracePt t="44702" x="8229600" y="2393950"/>
          <p14:tracePt t="44719" x="8242300" y="2336800"/>
          <p14:tracePt t="44735" x="8242300" y="2305050"/>
          <p14:tracePt t="44752" x="8255000" y="2273300"/>
          <p14:tracePt t="44769" x="8255000" y="2260600"/>
          <p14:tracePt t="44785" x="8255000" y="2254250"/>
          <p14:tracePt t="44802" x="8255000" y="2241550"/>
          <p14:tracePt t="44819" x="8255000" y="2235200"/>
          <p14:tracePt t="44835" x="8255000" y="2228850"/>
          <p14:tracePt t="44852" x="8255000" y="2209800"/>
          <p14:tracePt t="44869" x="8267700" y="2203450"/>
          <p14:tracePt t="44902" x="8267700" y="2184400"/>
          <p14:tracePt t="44919" x="8267700" y="2171700"/>
          <p14:tracePt t="44935" x="8267700" y="2152650"/>
          <p14:tracePt t="44952" x="8261350" y="2095500"/>
          <p14:tracePt t="44969" x="8229600" y="2051050"/>
          <p14:tracePt t="44985" x="8178800" y="2006600"/>
          <p14:tracePt t="45002" x="8121650" y="1968500"/>
          <p14:tracePt t="45019" x="8070850" y="1943100"/>
          <p14:tracePt t="45035" x="8039100" y="1924050"/>
          <p14:tracePt t="45052" x="8007350" y="1911350"/>
          <p14:tracePt t="45069" x="7981950" y="1911350"/>
          <p14:tracePt t="45085" x="7937500" y="1911350"/>
          <p14:tracePt t="45102" x="7899400" y="1911350"/>
          <p14:tracePt t="45119" x="7861300" y="1911350"/>
          <p14:tracePt t="45136" x="7835900" y="1911350"/>
          <p14:tracePt t="45152" x="7797800" y="1924050"/>
          <p14:tracePt t="45169" x="7766050" y="1936750"/>
          <p14:tracePt t="45186" x="7740650" y="1955800"/>
          <p14:tracePt t="45202" x="7715250" y="1981200"/>
          <p14:tracePt t="45219" x="7689850" y="2000250"/>
          <p14:tracePt t="45236" x="7658100" y="2032000"/>
          <p14:tracePt t="45252" x="7639050" y="2063750"/>
          <p14:tracePt t="45269" x="7594600" y="2114550"/>
          <p14:tracePt t="45286" x="7543800" y="2171700"/>
          <p14:tracePt t="45302" x="7493000" y="2247900"/>
          <p14:tracePt t="45319" x="7454900" y="2330450"/>
          <p14:tracePt t="45335" x="7416800" y="2432050"/>
          <p14:tracePt t="45352" x="7397750" y="2514600"/>
          <p14:tracePt t="45369" x="7391400" y="2571750"/>
          <p14:tracePt t="45385" x="7378700" y="2628900"/>
          <p14:tracePt t="45402" x="7378700" y="2667000"/>
          <p14:tracePt t="45419" x="7378700" y="2717800"/>
          <p14:tracePt t="45436" x="7378700" y="2768600"/>
          <p14:tracePt t="45452" x="7397750" y="2825750"/>
          <p14:tracePt t="45469" x="7416800" y="2882900"/>
          <p14:tracePt t="45486" x="7467600" y="2946400"/>
          <p14:tracePt t="45502" x="7505700" y="2984500"/>
          <p14:tracePt t="45519" x="7569200" y="3016250"/>
          <p14:tracePt t="45536" x="7670800" y="3054350"/>
          <p14:tracePt t="45552" x="7740650" y="3054350"/>
          <p14:tracePt t="45569" x="7810500" y="3054350"/>
          <p14:tracePt t="45586" x="7893050" y="3054350"/>
          <p14:tracePt t="45602" x="7962900" y="3009900"/>
          <p14:tracePt t="45619" x="8020050" y="2959100"/>
          <p14:tracePt t="45636" x="8058150" y="2921000"/>
          <p14:tracePt t="45652" x="8089900" y="2876550"/>
          <p14:tracePt t="45669" x="8102600" y="2832100"/>
          <p14:tracePt t="45686" x="8121650" y="2781300"/>
          <p14:tracePt t="45702" x="8140700" y="2743200"/>
          <p14:tracePt t="45719" x="8153400" y="2711450"/>
          <p14:tracePt t="45736" x="8166100" y="2667000"/>
          <p14:tracePt t="45752" x="8172450" y="2667000"/>
          <p14:tracePt t="45769" x="8172450" y="2647950"/>
          <p14:tracePt t="45786" x="8172450" y="2635250"/>
          <p14:tracePt t="45802" x="8172450" y="2597150"/>
          <p14:tracePt t="45819" x="8172450" y="2546350"/>
          <p14:tracePt t="45836" x="8159750" y="2482850"/>
          <p14:tracePt t="45852" x="8102600" y="2406650"/>
          <p14:tracePt t="45869" x="8051800" y="2362200"/>
          <p14:tracePt t="45886" x="8001000" y="2324100"/>
          <p14:tracePt t="45902" x="7975600" y="2305050"/>
          <p14:tracePt t="45919" x="7937500" y="2292350"/>
          <p14:tracePt t="45936" x="7918450" y="2292350"/>
          <p14:tracePt t="45952" x="7905750" y="2292350"/>
          <p14:tracePt t="45969" x="7867650" y="2292350"/>
          <p14:tracePt t="45986" x="7829550" y="2292350"/>
          <p14:tracePt t="46002" x="7778750" y="2324100"/>
          <p14:tracePt t="46019" x="7753350" y="2349500"/>
          <p14:tracePt t="46036" x="7715250" y="2413000"/>
          <p14:tracePt t="46053" x="7702550" y="2476500"/>
          <p14:tracePt t="46069" x="7677150" y="2533650"/>
          <p14:tracePt t="46086" x="7677150" y="2616200"/>
          <p14:tracePt t="46103" x="7677150" y="2667000"/>
          <p14:tracePt t="46119" x="7677150" y="2749550"/>
          <p14:tracePt t="46136" x="7721600" y="2781300"/>
          <p14:tracePt t="46153" x="7778750" y="2800350"/>
          <p14:tracePt t="46169" x="7880350" y="2800350"/>
          <p14:tracePt t="46186" x="7994650" y="2800350"/>
          <p14:tracePt t="46203" x="8102600" y="2794000"/>
          <p14:tracePt t="46219" x="8185150" y="2736850"/>
          <p14:tracePt t="46236" x="8216900" y="2686050"/>
          <p14:tracePt t="46253" x="8235950" y="2622550"/>
          <p14:tracePt t="46269" x="8235950" y="2540000"/>
          <p14:tracePt t="46286" x="8235950" y="2444750"/>
          <p14:tracePt t="46303" x="8204200" y="2381250"/>
          <p14:tracePt t="46319" x="8159750" y="2317750"/>
          <p14:tracePt t="46336" x="8147050" y="2311400"/>
          <p14:tracePt t="46352" x="8140700" y="2305050"/>
          <p14:tracePt t="46369" x="8134350" y="2305050"/>
          <p14:tracePt t="46408" x="8115300" y="2305050"/>
          <p14:tracePt t="46424" x="8102600" y="2305050"/>
          <p14:tracePt t="46448" x="8096250" y="2305050"/>
          <p14:tracePt t="46472" x="8089900" y="2305050"/>
          <p14:tracePt t="46480" x="8083550" y="2311400"/>
          <p14:tracePt t="46545" x="8083550" y="2317750"/>
          <p14:tracePt t="46561" x="8083550" y="2324100"/>
          <p14:tracePt t="46585" x="8077200" y="2324100"/>
          <p14:tracePt t="46596" x="8070850" y="2330450"/>
          <p14:tracePt t="46641" x="8070850" y="2336800"/>
          <p14:tracePt t="46681" x="8070850" y="2349500"/>
          <p14:tracePt t="46692" x="8064500" y="2362200"/>
          <p14:tracePt t="46704" x="8064500" y="2374900"/>
          <p14:tracePt t="46720" x="8051800" y="2381250"/>
          <p14:tracePt t="46736" x="8032750" y="2432050"/>
          <p14:tracePt t="46753" x="8020050" y="2457450"/>
          <p14:tracePt t="46769" x="8013700" y="2501900"/>
          <p14:tracePt t="46786" x="8001000" y="2533650"/>
          <p14:tracePt t="46803" x="8001000" y="2565400"/>
          <p14:tracePt t="46820" x="7994650" y="2571750"/>
          <p14:tracePt t="46837" x="7988300" y="2590800"/>
          <p14:tracePt t="46853" x="7988300" y="2609850"/>
          <p14:tracePt t="46870" x="7981950" y="2628900"/>
          <p14:tracePt t="46886" x="7981950" y="2641600"/>
          <p14:tracePt t="46903" x="7969250" y="2660650"/>
          <p14:tracePt t="46920" x="7950200" y="2686050"/>
          <p14:tracePt t="46936" x="7943850" y="2724150"/>
          <p14:tracePt t="46953" x="7931150" y="2749550"/>
          <p14:tracePt t="46970" x="7931150" y="2762250"/>
          <p14:tracePt t="46986" x="7931150" y="2774950"/>
          <p14:tracePt t="48089" x="7912100" y="2781300"/>
          <p14:tracePt t="48100" x="7886700" y="2838450"/>
          <p14:tracePt t="48109" x="7861300" y="2895600"/>
          <p14:tracePt t="48120" x="7810500" y="3003550"/>
          <p14:tracePt t="48137" x="7727950" y="3213100"/>
          <p14:tracePt t="48160" x="7543800" y="3517900"/>
          <p14:tracePt t="48175" x="7486650" y="3581400"/>
          <p14:tracePt t="48186" x="7372350" y="3670300"/>
          <p14:tracePt t="48203" x="7270750" y="3702050"/>
          <p14:tracePt t="48220" x="7118350" y="3714750"/>
          <p14:tracePt t="48236" x="6762750" y="3714750"/>
          <p14:tracePt t="48253" x="6146800" y="3651250"/>
          <p14:tracePt t="48270" x="5238750" y="3543300"/>
          <p14:tracePt t="48287" x="4483100" y="3517900"/>
          <p14:tracePt t="48307" x="3778250" y="3517900"/>
          <p14:tracePt t="48320" x="3638550" y="3517900"/>
          <p14:tracePt t="48336" x="3568700" y="3517900"/>
          <p14:tracePt t="48353" x="3530600" y="3517900"/>
          <p14:tracePt t="48370" x="3505200" y="3517900"/>
          <p14:tracePt t="48386" x="3486150" y="3524250"/>
          <p14:tracePt t="48403" x="3473450" y="3536950"/>
          <p14:tracePt t="48420" x="3467100" y="3536950"/>
          <p14:tracePt t="48464" x="3454400" y="3536950"/>
          <p14:tracePt t="48472" x="3435350" y="3536950"/>
          <p14:tracePt t="48487" x="3429000" y="3536950"/>
          <p14:tracePt t="48503" x="3403600" y="3530600"/>
          <p14:tracePt t="48520" x="3352800" y="3524250"/>
          <p14:tracePt t="48537" x="3340100" y="3524250"/>
          <p14:tracePt t="48553" x="3308350" y="3524250"/>
          <p14:tracePt t="48570" x="3282950" y="3524250"/>
          <p14:tracePt t="48587" x="3276600" y="3524250"/>
          <p14:tracePt t="48603" x="3238500" y="3530600"/>
          <p14:tracePt t="48620" x="3225800" y="3562350"/>
          <p14:tracePt t="48637" x="3206750" y="3594100"/>
          <p14:tracePt t="48653" x="3200400" y="3594100"/>
          <p14:tracePt t="48670" x="3200400" y="3606800"/>
          <p14:tracePt t="48687" x="3194050" y="3613150"/>
          <p14:tracePt t="48704" x="3194050" y="3619500"/>
          <p14:tracePt t="48720" x="3194050" y="3651250"/>
          <p14:tracePt t="48737" x="3194050" y="3676650"/>
          <p14:tracePt t="48754" x="3270250" y="3721100"/>
          <p14:tracePt t="48770" x="3409950" y="3746500"/>
          <p14:tracePt t="48787" x="3613150" y="3746500"/>
          <p14:tracePt t="48804" x="3841750" y="3746500"/>
          <p14:tracePt t="48825" x="4146550" y="3727450"/>
          <p14:tracePt t="48844" x="4260850" y="3670300"/>
          <p14:tracePt t="48857" x="4394200" y="3625850"/>
          <p14:tracePt t="48870" x="4406900" y="3606800"/>
          <p14:tracePt t="48887" x="4514850" y="3568700"/>
          <p14:tracePt t="48903" x="4667250" y="3536950"/>
          <p14:tracePt t="48920" x="5054600" y="3524250"/>
          <p14:tracePt t="48937" x="5505450" y="3524250"/>
          <p14:tracePt t="48953" x="6007100" y="3524250"/>
          <p14:tracePt t="48970" x="6629400" y="3619500"/>
          <p14:tracePt t="48987" x="7143750" y="3695700"/>
          <p14:tracePt t="49003" x="7461250" y="3746500"/>
          <p14:tracePt t="49020" x="7632700" y="3759200"/>
          <p14:tracePt t="49037" x="7683500" y="3759200"/>
          <p14:tracePt t="49053" x="7702550" y="3759200"/>
          <p14:tracePt t="49070" x="7721600" y="3759200"/>
          <p14:tracePt t="49087" x="7753350" y="3740150"/>
          <p14:tracePt t="49088" x="7772400" y="3721100"/>
          <p14:tracePt t="49103" x="7804150" y="3702050"/>
          <p14:tracePt t="49120" x="7886700" y="3657600"/>
          <p14:tracePt t="49137" x="7956550" y="3632200"/>
          <p14:tracePt t="49153" x="8045450" y="3619500"/>
          <p14:tracePt t="49170" x="8166100" y="3619500"/>
          <p14:tracePt t="49187" x="8299450" y="3619500"/>
          <p14:tracePt t="49203" x="8464550" y="3619500"/>
          <p14:tracePt t="49220" x="8648700" y="3644900"/>
          <p14:tracePt t="49237" x="8782050" y="3670300"/>
          <p14:tracePt t="49253" x="8890000" y="3714750"/>
          <p14:tracePt t="49270" x="8928100" y="3721100"/>
          <p14:tracePt t="49320" x="8915400" y="3721100"/>
          <p14:tracePt t="49328" x="8883650" y="3721100"/>
          <p14:tracePt t="49337" x="8832850" y="3714750"/>
          <p14:tracePt t="49353" x="8674100" y="3689350"/>
          <p14:tracePt t="49370" x="8521700" y="3663950"/>
          <p14:tracePt t="49387" x="8388350" y="3663950"/>
          <p14:tracePt t="49404" x="8286750" y="3663950"/>
          <p14:tracePt t="49420" x="8166100" y="3663950"/>
          <p14:tracePt t="49437" x="7797800" y="3663950"/>
          <p14:tracePt t="49453" x="7232650" y="3663950"/>
          <p14:tracePt t="49470" x="6578600" y="3663950"/>
          <p14:tracePt t="49487" x="5905500" y="3663950"/>
          <p14:tracePt t="49503" x="5283200" y="3663950"/>
          <p14:tracePt t="49520" x="5200650" y="3663950"/>
          <p14:tracePt t="49537" x="5168900" y="3663950"/>
          <p14:tracePt t="49553" x="5105400" y="3663950"/>
          <p14:tracePt t="49570" x="4927600" y="3683000"/>
          <p14:tracePt t="49595" x="4508500" y="3702050"/>
          <p14:tracePt t="49605" x="4400550" y="3702050"/>
          <p14:tracePt t="49620" x="4279900" y="3702050"/>
          <p14:tracePt t="49637" x="4241800" y="3689350"/>
          <p14:tracePt t="49653" x="4222750" y="3676650"/>
          <p14:tracePt t="49670" x="4184650" y="3657600"/>
          <p14:tracePt t="49687" x="3981450" y="3625850"/>
          <p14:tracePt t="49703" x="3200400" y="3530600"/>
          <p14:tracePt t="49720" x="2774950" y="3486150"/>
          <p14:tracePt t="49737" x="2616200" y="3486150"/>
          <p14:tracePt t="49754" x="2603500" y="3486150"/>
          <p14:tracePt t="49816" x="2590800" y="3486150"/>
          <p14:tracePt t="49832" x="2590800" y="3492500"/>
          <p14:tracePt t="49840" x="2590800" y="3498850"/>
          <p14:tracePt t="49848" x="2590800" y="3517900"/>
          <p14:tracePt t="49856" x="2597150" y="3530600"/>
          <p14:tracePt t="49870" x="2647950" y="3543300"/>
          <p14:tracePt t="49887" x="2800350" y="3562350"/>
          <p14:tracePt t="49904" x="3105150" y="3562350"/>
          <p14:tracePt t="49920" x="3397250" y="3562350"/>
          <p14:tracePt t="49937" x="3676650" y="3530600"/>
          <p14:tracePt t="49954" x="3898900" y="3511550"/>
          <p14:tracePt t="49985" x="4508500" y="3429000"/>
          <p14:tracePt t="50006" x="4908550" y="3378200"/>
          <p14:tracePt t="50020" x="5340350" y="3378200"/>
          <p14:tracePt t="50037" x="5734050" y="3378200"/>
          <p14:tracePt t="50054" x="6115050" y="3378200"/>
          <p14:tracePt t="50070" x="6445250" y="3378200"/>
          <p14:tracePt t="50087" x="6635750" y="3378200"/>
          <p14:tracePt t="50088" x="6718300" y="3378200"/>
          <p14:tracePt t="50104" x="6813550" y="3384550"/>
          <p14:tracePt t="50120" x="6877050" y="3397250"/>
          <p14:tracePt t="50137" x="6927850" y="3409950"/>
          <p14:tracePt t="50154" x="7029450" y="3409950"/>
          <p14:tracePt t="50170" x="7156450" y="3409950"/>
          <p14:tracePt t="50187" x="7302500" y="3409950"/>
          <p14:tracePt t="50204" x="7435850" y="3384550"/>
          <p14:tracePt t="50220" x="7543800" y="3359150"/>
          <p14:tracePt t="50237" x="7620000" y="3346450"/>
          <p14:tracePt t="50254" x="7683500" y="3346450"/>
          <p14:tracePt t="50270" x="7778750" y="3346450"/>
          <p14:tracePt t="50287" x="7931150" y="3346450"/>
          <p14:tracePt t="50304" x="8051800" y="3346450"/>
          <p14:tracePt t="50320" x="8140700" y="3352800"/>
          <p14:tracePt t="50337" x="8204200" y="3378200"/>
          <p14:tracePt t="50354" x="8286750" y="3416300"/>
          <p14:tracePt t="50370" x="8388350" y="3460750"/>
          <p14:tracePt t="50387" x="8470900" y="3517900"/>
          <p14:tracePt t="50404" x="8515350" y="3556000"/>
          <p14:tracePt t="50420" x="8521700" y="3556000"/>
          <p14:tracePt t="50454" x="8509000" y="3587750"/>
          <p14:tracePt t="50470" x="8388350" y="3619500"/>
          <p14:tracePt t="50487" x="8178800" y="3683000"/>
          <p14:tracePt t="50504" x="7594600" y="3784600"/>
          <p14:tracePt t="50520" x="7181850" y="3829050"/>
          <p14:tracePt t="50537" x="6737350" y="3829050"/>
          <p14:tracePt t="50554" x="6267450" y="3829050"/>
          <p14:tracePt t="50570" x="5721350" y="3829050"/>
          <p14:tracePt t="50587" x="5187950" y="3829050"/>
          <p14:tracePt t="50604" x="4667250" y="3829050"/>
          <p14:tracePt t="50621" x="4203700" y="3829050"/>
          <p14:tracePt t="50637" x="3822700" y="3829050"/>
          <p14:tracePt t="50654" x="3632200" y="3829050"/>
          <p14:tracePt t="50670" x="3517900" y="3829050"/>
          <p14:tracePt t="50687" x="3448050" y="3829050"/>
          <p14:tracePt t="50704" x="3359150" y="3829050"/>
          <p14:tracePt t="50720" x="3289300" y="3829050"/>
          <p14:tracePt t="50737" x="3206750" y="3829050"/>
          <p14:tracePt t="50754" x="3105150" y="3829050"/>
          <p14:tracePt t="50771" x="2971800" y="3829050"/>
          <p14:tracePt t="50788" x="2819400" y="3829050"/>
          <p14:tracePt t="50804" x="2641600" y="3829050"/>
          <p14:tracePt t="50821" x="2482850" y="3829050"/>
          <p14:tracePt t="50838" x="2381250" y="3829050"/>
          <p14:tracePt t="50854" x="2324100" y="3829050"/>
          <p14:tracePt t="50871" x="2317750" y="3829050"/>
          <p14:tracePt t="50937" x="2368550" y="3829050"/>
          <p14:tracePt t="50945" x="2432050" y="3829050"/>
          <p14:tracePt t="50954" x="2559050" y="3854450"/>
          <p14:tracePt t="50971" x="2952750" y="3905250"/>
          <p14:tracePt t="50988" x="3416300" y="3905250"/>
          <p14:tracePt t="51004" x="3867150" y="3905250"/>
          <p14:tracePt t="51038" x="4578350" y="3905250"/>
          <p14:tracePt t="51061" x="4857750" y="3905250"/>
          <p14:tracePt t="51081" x="5073650" y="3905250"/>
          <p14:tracePt t="51095" x="5257800" y="3905250"/>
          <p14:tracePt t="51109" x="5365750" y="3905250"/>
          <p14:tracePt t="51121" x="5638800" y="3905250"/>
          <p14:tracePt t="51137" x="5918200" y="3905250"/>
          <p14:tracePt t="51154" x="6159500" y="3905250"/>
          <p14:tracePt t="51171" x="6330950" y="3905250"/>
          <p14:tracePt t="51187" x="6483350" y="3905250"/>
          <p14:tracePt t="51204" x="6610350" y="3905250"/>
          <p14:tracePt t="51221" x="6750050" y="3905250"/>
          <p14:tracePt t="51237" x="6921500" y="3905250"/>
          <p14:tracePt t="51254" x="7086600" y="3905250"/>
          <p14:tracePt t="51271" x="7232650" y="3905250"/>
          <p14:tracePt t="51287" x="7308850" y="3905250"/>
          <p14:tracePt t="51304" x="7372350" y="3879850"/>
          <p14:tracePt t="51321" x="7378700" y="3873500"/>
          <p14:tracePt t="51337" x="7410450" y="3854450"/>
          <p14:tracePt t="51354" x="7448550" y="3829050"/>
          <p14:tracePt t="51371" x="7493000" y="3822700"/>
          <p14:tracePt t="51387" x="7543800" y="3822700"/>
          <p14:tracePt t="51404" x="7569200" y="3810000"/>
          <p14:tracePt t="51421" x="7594600" y="3810000"/>
          <p14:tracePt t="51437" x="7607300" y="3810000"/>
          <p14:tracePt t="51454" x="7620000" y="3810000"/>
          <p14:tracePt t="51471" x="7670800" y="3810000"/>
          <p14:tracePt t="51487" x="7810500" y="3810000"/>
          <p14:tracePt t="51504" x="7867650" y="3829050"/>
          <p14:tracePt t="51521" x="7874000" y="3829050"/>
          <p14:tracePt t="51584" x="7880350" y="3829050"/>
          <p14:tracePt t="51593" x="7893050" y="3829050"/>
          <p14:tracePt t="51681" x="7899400" y="3829050"/>
          <p14:tracePt t="51711" x="7905750" y="3816350"/>
          <p14:tracePt t="51725" x="7924800" y="3810000"/>
          <p14:tracePt t="51738" x="7937500" y="3803650"/>
          <p14:tracePt t="51754" x="7950200" y="3803650"/>
          <p14:tracePt t="51771" x="7956550" y="3803650"/>
          <p14:tracePt t="51788" x="7975600" y="3803650"/>
          <p14:tracePt t="51804" x="7981950" y="3803650"/>
          <p14:tracePt t="51821" x="8001000" y="3790950"/>
          <p14:tracePt t="51838" x="8026400" y="3784600"/>
          <p14:tracePt t="51856" x="8064500" y="3752850"/>
          <p14:tracePt t="51871" x="8083550" y="3746500"/>
          <p14:tracePt t="51887" x="8102600" y="3721100"/>
          <p14:tracePt t="51904" x="8108950" y="3714750"/>
          <p14:tracePt t="51976" x="8102600" y="3708400"/>
          <p14:tracePt t="51985" x="8070850" y="3708400"/>
          <p14:tracePt t="51994" x="8032750" y="3708400"/>
          <p14:tracePt t="52004" x="8001000" y="3708400"/>
          <p14:tracePt t="52021" x="7905750" y="3708400"/>
          <p14:tracePt t="52038" x="7772400" y="3708400"/>
          <p14:tracePt t="52054" x="7550150" y="3708400"/>
          <p14:tracePt t="52071" x="7169150" y="3708400"/>
          <p14:tracePt t="52072" x="6965950" y="3708400"/>
          <p14:tracePt t="52088" x="6483350" y="3708400"/>
          <p14:tracePt t="52104" x="6184900" y="3708400"/>
          <p14:tracePt t="52121" x="6045200" y="3708400"/>
          <p14:tracePt t="52138" x="6013450" y="3702050"/>
          <p14:tracePt t="52157" x="6007100" y="3702050"/>
          <p14:tracePt t="52171" x="6000750" y="3702050"/>
          <p14:tracePt t="52188" x="5956300" y="3702050"/>
          <p14:tracePt t="52204" x="5765800" y="3702050"/>
          <p14:tracePt t="52221" x="5365750" y="3702050"/>
          <p14:tracePt t="52238" x="4933950" y="3702050"/>
          <p14:tracePt t="52254" x="4572000" y="3702050"/>
          <p14:tracePt t="52271" x="4324350" y="3702050"/>
          <p14:tracePt t="52288" x="4127500" y="3702050"/>
          <p14:tracePt t="52304" x="4038600" y="3702050"/>
          <p14:tracePt t="52321" x="3975100" y="3702050"/>
          <p14:tracePt t="52338" x="3860800" y="3746500"/>
          <p14:tracePt t="52354" x="3759200" y="3771900"/>
          <p14:tracePt t="52371" x="3625850" y="3829050"/>
          <p14:tracePt t="52388" x="3479800" y="3854450"/>
          <p14:tracePt t="52404" x="3359150" y="3867150"/>
          <p14:tracePt t="52421" x="3270250" y="3867150"/>
          <p14:tracePt t="52438" x="3232150" y="3867150"/>
          <p14:tracePt t="52454" x="3219450" y="3867150"/>
          <p14:tracePt t="52471" x="3200400" y="3860800"/>
          <p14:tracePt t="52672" x="3206750" y="3860800"/>
          <p14:tracePt t="52679" x="3219450" y="3860800"/>
          <p14:tracePt t="52688" x="3225800" y="3860800"/>
          <p14:tracePt t="52704" x="3244850" y="3860800"/>
          <p14:tracePt t="52721" x="3282950" y="3848100"/>
          <p14:tracePt t="52738" x="3333750" y="3848100"/>
          <p14:tracePt t="52754" x="3403600" y="3835400"/>
          <p14:tracePt t="52771" x="3505200" y="3822700"/>
          <p14:tracePt t="52788" x="3644900" y="3797300"/>
          <p14:tracePt t="52804" x="3854450" y="3797300"/>
          <p14:tracePt t="52821" x="4121150" y="3784600"/>
          <p14:tracePt t="52838" x="4330700" y="3771900"/>
          <p14:tracePt t="52854" x="4540250" y="3765550"/>
          <p14:tracePt t="52871" x="4730750" y="3733800"/>
          <p14:tracePt t="52888" x="4953000" y="3708400"/>
          <p14:tracePt t="52905" x="5105400" y="3708400"/>
          <p14:tracePt t="52921" x="5289550" y="3708400"/>
          <p14:tracePt t="52938" x="5441950" y="3708400"/>
          <p14:tracePt t="52955" x="5626100" y="3708400"/>
          <p14:tracePt t="52971" x="5778500" y="3714750"/>
          <p14:tracePt t="52990" x="5930900" y="3714750"/>
          <p14:tracePt t="53005" x="6076950" y="3714750"/>
          <p14:tracePt t="53040" x="6343650" y="3683000"/>
          <p14:tracePt t="53058" x="6457950" y="3651250"/>
          <p14:tracePt t="53072" x="6540500" y="3632200"/>
          <p14:tracePt t="53088" x="6597650" y="3594100"/>
          <p14:tracePt t="53105" x="6654800" y="3581400"/>
          <p14:tracePt t="53121" x="6731000" y="3568700"/>
          <p14:tracePt t="53138" x="6845300" y="3556000"/>
          <p14:tracePt t="53155" x="6959600" y="3556000"/>
          <p14:tracePt t="53171" x="7131050" y="3556000"/>
          <p14:tracePt t="53188" x="7296150" y="3556000"/>
          <p14:tracePt t="53215" x="7569200" y="3619500"/>
          <p14:tracePt t="53228" x="7715250" y="3663950"/>
          <p14:tracePt t="53240" x="7835900" y="3676650"/>
          <p14:tracePt t="53255" x="7886700" y="3676650"/>
          <p14:tracePt t="53271" x="7943850" y="3689350"/>
          <p14:tracePt t="53288" x="7981950" y="3689350"/>
          <p14:tracePt t="53305" x="8007350" y="3689350"/>
          <p14:tracePt t="53331" x="8051800" y="3676650"/>
          <p14:tracePt t="53345" x="8083550" y="3670300"/>
          <p14:tracePt t="53356" x="8089900" y="3670300"/>
          <p14:tracePt t="53371" x="8108950" y="3670300"/>
          <p14:tracePt t="53388" x="8115300" y="3670300"/>
          <p14:tracePt t="53424" x="8121650" y="3670300"/>
          <p14:tracePt t="53439" x="8128000" y="3670300"/>
          <p14:tracePt t="53464" x="8140700" y="3670300"/>
          <p14:tracePt t="53496" x="8140700" y="3676650"/>
          <p14:tracePt t="53505" x="8140700" y="3683000"/>
          <p14:tracePt t="53521" x="8140700" y="3702050"/>
          <p14:tracePt t="53538" x="8064500" y="3727450"/>
          <p14:tracePt t="53555" x="7924800" y="3752850"/>
          <p14:tracePt t="53571" x="7753350" y="3771900"/>
          <p14:tracePt t="53588" x="7505700" y="3803650"/>
          <p14:tracePt t="53605" x="7226300" y="3803650"/>
          <p14:tracePt t="53621" x="6813550" y="3803650"/>
          <p14:tracePt t="53638" x="6229350" y="3803650"/>
          <p14:tracePt t="53655" x="5422900" y="3803650"/>
          <p14:tracePt t="53671" x="4121150" y="3803650"/>
          <p14:tracePt t="53689" x="3486150" y="3803650"/>
          <p14:tracePt t="53706" x="3155950" y="3803650"/>
          <p14:tracePt t="53721" x="3079750" y="3803650"/>
          <p14:tracePt t="53768" x="3073400" y="3803650"/>
          <p14:tracePt t="53776" x="3060700" y="3803650"/>
          <p14:tracePt t="53788" x="3054350" y="3803650"/>
          <p14:tracePt t="53805" x="3048000" y="3803650"/>
          <p14:tracePt t="53822" x="3035300" y="3803650"/>
          <p14:tracePt t="54065" x="3041650" y="3803650"/>
          <p14:tracePt t="54075" x="3054350" y="3803650"/>
          <p14:tracePt t="54081" x="3067050" y="3803650"/>
          <p14:tracePt t="54090" x="3098800" y="3803650"/>
          <p14:tracePt t="54105" x="3130550" y="3816350"/>
          <p14:tracePt t="54122" x="3213100" y="3822700"/>
          <p14:tracePt t="54139" x="3282950" y="3835400"/>
          <p14:tracePt t="54155" x="3371850" y="3835400"/>
          <p14:tracePt t="54173" x="3556000" y="3835400"/>
          <p14:tracePt t="54189" x="3886200" y="3835400"/>
          <p14:tracePt t="54227" x="4997450" y="3689350"/>
          <p14:tracePt t="54261" x="5480050" y="3619500"/>
          <p14:tracePt t="54278" x="5562600" y="3619500"/>
          <p14:tracePt t="54288" x="5651500" y="3619500"/>
          <p14:tracePt t="54305" x="5727700" y="3619500"/>
          <p14:tracePt t="54322" x="5886450" y="3619500"/>
          <p14:tracePt t="54338" x="6127750" y="3619500"/>
          <p14:tracePt t="54355" x="6356350" y="3619500"/>
          <p14:tracePt t="54372" x="6559550" y="3619500"/>
          <p14:tracePt t="54388" x="6699250" y="3638550"/>
          <p14:tracePt t="54405" x="6788150" y="3651250"/>
          <p14:tracePt t="54422" x="6832600" y="3663950"/>
          <p14:tracePt t="54438" x="6845300" y="3663950"/>
          <p14:tracePt t="54455" x="6889750" y="3663950"/>
          <p14:tracePt t="54472" x="6946900" y="3663950"/>
          <p14:tracePt t="54488" x="6972300" y="3663950"/>
          <p14:tracePt t="54505" x="7004050" y="3663950"/>
          <p14:tracePt t="54522" x="7016750" y="3663950"/>
          <p14:tracePt t="54538" x="7035800" y="3651250"/>
          <p14:tracePt t="54555" x="7048500" y="3651250"/>
          <p14:tracePt t="54572" x="7105650" y="3644900"/>
          <p14:tracePt t="54588" x="7175500" y="3644900"/>
          <p14:tracePt t="54605" x="7277100" y="3644900"/>
          <p14:tracePt t="54627" x="7353300" y="3632200"/>
          <p14:tracePt t="54638" x="7366000" y="3632200"/>
          <p14:tracePt t="54704" x="7372350" y="3632200"/>
          <p14:tracePt t="54713" x="7378700" y="3632200"/>
          <p14:tracePt t="54722" x="7397750" y="3632200"/>
          <p14:tracePt t="54738" x="7416800" y="3632200"/>
          <p14:tracePt t="54755" x="7454900" y="3638550"/>
          <p14:tracePt t="54772" x="7486650" y="3638550"/>
          <p14:tracePt t="54788" x="7493000" y="3644900"/>
          <p14:tracePt t="54805" x="7499350" y="3644900"/>
          <p14:tracePt t="54822" x="7505700" y="3644900"/>
          <p14:tracePt t="54839" x="7524750" y="3651250"/>
          <p14:tracePt t="54872" x="7531100" y="3651250"/>
          <p14:tracePt t="54912" x="7518400" y="3651250"/>
          <p14:tracePt t="54921" x="7499350" y="3663950"/>
          <p14:tracePt t="54930" x="7461250" y="3663950"/>
          <p14:tracePt t="54939" x="7429500" y="3676650"/>
          <p14:tracePt t="54955" x="7340600" y="3689350"/>
          <p14:tracePt t="54972" x="7200900" y="3702050"/>
          <p14:tracePt t="54988" x="6965950" y="3714750"/>
          <p14:tracePt t="55005" x="6534150" y="3714750"/>
          <p14:tracePt t="55028" x="5607050" y="3714750"/>
          <p14:tracePt t="55038" x="5365750" y="3714750"/>
          <p14:tracePt t="55055" x="5124450" y="3714750"/>
          <p14:tracePt t="55072" x="5080000" y="3714750"/>
          <p14:tracePt t="55089" x="5073650" y="3714750"/>
          <p14:tracePt t="55120" x="5060950" y="3714750"/>
          <p14:tracePt t="55129" x="5054600" y="3714750"/>
          <p14:tracePt t="55138" x="5048250" y="3714750"/>
          <p14:tracePt t="55155" x="5022850" y="3702050"/>
          <p14:tracePt t="55172" x="4927600" y="3702050"/>
          <p14:tracePt t="55189" x="4768850" y="3702050"/>
          <p14:tracePt t="55212" x="4432300" y="3651250"/>
          <p14:tracePt t="55229" x="4127500" y="3613150"/>
          <p14:tracePt t="55240" x="3867150" y="3613150"/>
          <p14:tracePt t="55255" x="3759200" y="3613150"/>
          <p14:tracePt t="55272" x="3575050" y="3613150"/>
          <p14:tracePt t="55288" x="3549650" y="3613150"/>
          <p14:tracePt t="55305" x="3536950" y="3613150"/>
          <p14:tracePt t="55322" x="3524250" y="3613150"/>
          <p14:tracePt t="55339" x="3511550" y="3625850"/>
          <p14:tracePt t="55355" x="3486150" y="3638550"/>
          <p14:tracePt t="55372" x="3460750" y="3638550"/>
          <p14:tracePt t="55388" x="3454400" y="3651250"/>
          <p14:tracePt t="58177" x="3473450" y="3670300"/>
          <p14:tracePt t="58185" x="3511550" y="3714750"/>
          <p14:tracePt t="58193" x="3562350" y="3740150"/>
          <p14:tracePt t="58207" x="3625850" y="3759200"/>
          <p14:tracePt t="58224" x="3721100" y="3771900"/>
          <p14:tracePt t="58240" x="3803650" y="3784600"/>
          <p14:tracePt t="58257" x="3886200" y="3784600"/>
          <p14:tracePt t="58289" x="3917950" y="3784600"/>
          <p14:tracePt t="58327" x="3924300" y="3784600"/>
          <p14:tracePt t="58343" x="3943350" y="3784600"/>
          <p14:tracePt t="58352" x="3949700" y="3784600"/>
          <p14:tracePt t="58361" x="3962400" y="3784600"/>
          <p14:tracePt t="58373" x="3981450" y="3784600"/>
          <p14:tracePt t="58389" x="4000500" y="3759200"/>
          <p14:tracePt t="58409" x="4032250" y="3733800"/>
          <p14:tracePt t="58423" x="4032250" y="3714750"/>
          <p14:tracePt t="58440" x="4038600" y="3714750"/>
          <p14:tracePt t="58456" x="4044950" y="3708400"/>
          <p14:tracePt t="58473" x="4051300" y="3702050"/>
          <p14:tracePt t="58490" x="4057650" y="3702050"/>
          <p14:tracePt t="58506" x="4064000" y="3702050"/>
          <p14:tracePt t="58523" x="4114800" y="3714750"/>
          <p14:tracePt t="58540" x="4171950" y="3816350"/>
          <p14:tracePt t="58556" x="4254500" y="3962400"/>
          <p14:tracePt t="58573" x="4324350" y="4133850"/>
          <p14:tracePt t="58590" x="4375150" y="4318000"/>
          <p14:tracePt t="58609" x="4413250" y="4508500"/>
          <p14:tracePt t="58623" x="4413250" y="4533900"/>
          <p14:tracePt t="58640" x="4425950" y="4552950"/>
          <p14:tracePt t="58728" x="4425950" y="4559300"/>
          <p14:tracePt t="58755" x="4419600" y="4591050"/>
          <p14:tracePt t="58777" x="4413250" y="4667250"/>
          <p14:tracePt t="58790" x="4413250" y="4686300"/>
          <p14:tracePt t="58806" x="4400550" y="4711700"/>
          <p14:tracePt t="58823" x="4400550" y="4737100"/>
          <p14:tracePt t="58840" x="4381500" y="4743450"/>
          <p14:tracePt t="58857" x="4356100" y="4749800"/>
          <p14:tracePt t="58888" x="4292600" y="4749800"/>
          <p14:tracePt t="58901" x="4273550" y="4749800"/>
          <p14:tracePt t="58914" x="4254500" y="4749800"/>
          <p14:tracePt t="58924" x="4248150" y="4749800"/>
          <p14:tracePt t="58940" x="4241800" y="4749800"/>
          <p14:tracePt t="60480" x="4260850" y="4749800"/>
          <p14:tracePt t="60501" x="4286250" y="4762500"/>
          <p14:tracePt t="60515" x="4324350" y="4762500"/>
          <p14:tracePt t="60526" x="4368800" y="4762500"/>
          <p14:tracePt t="60540" x="4457700" y="4762500"/>
          <p14:tracePt t="60557" x="4540250" y="4762500"/>
          <p14:tracePt t="60573" x="4692650" y="4718050"/>
          <p14:tracePt t="60590" x="4781550" y="4686300"/>
          <p14:tracePt t="60607" x="4845050" y="4648200"/>
          <p14:tracePt t="60624" x="4883150" y="4635500"/>
          <p14:tracePt t="60640" x="4895850" y="4622800"/>
          <p14:tracePt t="60657" x="4908550" y="4616450"/>
          <p14:tracePt t="60674" x="4921250" y="4610100"/>
          <p14:tracePt t="60690" x="4959350" y="4597400"/>
          <p14:tracePt t="60707" x="5048250" y="4597400"/>
          <p14:tracePt t="60724" x="5194300" y="4597400"/>
          <p14:tracePt t="60740" x="5334000" y="4597400"/>
          <p14:tracePt t="60769" x="5441950" y="4597400"/>
          <p14:tracePt t="60779" x="5454650" y="4597400"/>
          <p14:tracePt t="60865" x="5461000" y="4597400"/>
          <p14:tracePt t="60898" x="5537200" y="4597400"/>
          <p14:tracePt t="60914" x="5676900" y="4597400"/>
          <p14:tracePt t="60928" x="5822950" y="4597400"/>
          <p14:tracePt t="60940" x="5899150" y="4603750"/>
          <p14:tracePt t="60957" x="6000750" y="4616450"/>
          <p14:tracePt t="60974" x="6026150" y="4616450"/>
          <p14:tracePt t="61007" x="6032500" y="4622800"/>
          <p14:tracePt t="61031" x="6032500" y="4629150"/>
          <p14:tracePt t="61047" x="6026150" y="4629150"/>
          <p14:tracePt t="61063" x="6019800" y="4635500"/>
          <p14:tracePt t="61080" x="6013450" y="4635500"/>
          <p14:tracePt t="61096" x="5994400" y="4635500"/>
          <p14:tracePt t="61107" x="5988050" y="4635500"/>
          <p14:tracePt t="61124" x="5969000" y="4648200"/>
          <p14:tracePt t="61140" x="5930900" y="4673600"/>
          <p14:tracePt t="61157" x="5905500" y="4692650"/>
          <p14:tracePt t="61174" x="5867400" y="4730750"/>
          <p14:tracePt t="61190" x="5848350" y="4743450"/>
          <p14:tracePt t="61207" x="5829300" y="4749800"/>
          <p14:tracePt t="61224" x="5816600" y="4749800"/>
          <p14:tracePt t="61240" x="5803900" y="4749800"/>
          <p14:tracePt t="61257" x="5791200" y="4749800"/>
          <p14:tracePt t="61304" x="5778500" y="4743450"/>
          <p14:tracePt t="61314" x="5765800" y="4737100"/>
          <p14:tracePt t="61324" x="5765800" y="4718050"/>
          <p14:tracePt t="61340" x="5759450" y="4686300"/>
          <p14:tracePt t="61357" x="5759450" y="4660900"/>
          <p14:tracePt t="61374" x="5759450" y="4622800"/>
          <p14:tracePt t="61390" x="5759450" y="4584700"/>
          <p14:tracePt t="61407" x="5772150" y="4546600"/>
          <p14:tracePt t="61424" x="5791200" y="4470400"/>
          <p14:tracePt t="61440" x="5822950" y="4419600"/>
          <p14:tracePt t="61457" x="5842000" y="4400550"/>
          <p14:tracePt t="61474" x="5848350" y="4394200"/>
          <p14:tracePt t="61507" x="5861050" y="4387850"/>
          <p14:tracePt t="61544" x="5861050" y="4381500"/>
          <p14:tracePt t="61560" x="5873750" y="4387850"/>
          <p14:tracePt t="61584" x="5880100" y="4394200"/>
          <p14:tracePt t="61737" x="5880100" y="4406900"/>
          <p14:tracePt t="61771" x="5905500" y="4470400"/>
          <p14:tracePt t="61790" x="5911850" y="4495800"/>
          <p14:tracePt t="61807" x="5918200" y="4514850"/>
          <p14:tracePt t="61824" x="5930900" y="4533900"/>
          <p14:tracePt t="61857" x="5930900" y="4546600"/>
          <p14:tracePt t="61912" x="5937250" y="4546600"/>
          <p14:tracePt t="61946" x="5943600" y="4540250"/>
          <p14:tracePt t="61961" x="5943600" y="4533900"/>
          <p14:tracePt t="62073" x="5949950" y="4527550"/>
          <p14:tracePt t="62120" x="5956300" y="4527550"/>
          <p14:tracePt t="62139" x="5969000" y="4527550"/>
          <p14:tracePt t="62155" x="5988050" y="4527550"/>
          <p14:tracePt t="62174" x="5994400" y="4527550"/>
          <p14:tracePt t="62191" x="6000750" y="4527550"/>
          <p14:tracePt t="62360" x="6007100" y="4527550"/>
          <p14:tracePt t="62375" x="6013450" y="4533900"/>
          <p14:tracePt t="62384" x="6019800" y="4552950"/>
          <p14:tracePt t="62394" x="6019800" y="4559300"/>
          <p14:tracePt t="62407" x="6019800" y="4584700"/>
          <p14:tracePt t="62424" x="6019800" y="4603750"/>
          <p14:tracePt t="62441" x="6019800" y="4635500"/>
          <p14:tracePt t="62458" x="6013450" y="4654550"/>
          <p14:tracePt t="62474" x="5988050" y="4686300"/>
          <p14:tracePt t="62491" x="5937250" y="4711700"/>
          <p14:tracePt t="62508" x="5886450" y="4743450"/>
          <p14:tracePt t="62524" x="5810250" y="4781550"/>
          <p14:tracePt t="62541" x="5734050" y="4832350"/>
          <p14:tracePt t="62558" x="5676900" y="4876800"/>
          <p14:tracePt t="62574" x="5651500" y="4902200"/>
          <p14:tracePt t="62591" x="5619750" y="4921250"/>
          <p14:tracePt t="62608" x="5613400" y="4927600"/>
          <p14:tracePt t="62635" x="5607050" y="4946650"/>
          <p14:tracePt t="62653" x="5607050" y="4965700"/>
          <p14:tracePt t="62670" x="5607050" y="5010150"/>
          <p14:tracePt t="62679" x="5607050" y="5022850"/>
          <p14:tracePt t="62691" x="5594350" y="5048250"/>
          <p14:tracePt t="62708" x="5594350" y="5054600"/>
          <p14:tracePt t="62724" x="5594350" y="5060950"/>
          <p14:tracePt t="62741" x="5594350" y="5073650"/>
          <p14:tracePt t="62760" x="5594350" y="5099050"/>
          <p14:tracePt t="62785" x="5613400" y="5118100"/>
          <p14:tracePt t="62798" x="5632450" y="5118100"/>
          <p14:tracePt t="62811" x="5670550" y="5124450"/>
          <p14:tracePt t="62824" x="5708650" y="5137150"/>
          <p14:tracePt t="62841" x="5740400" y="5137150"/>
          <p14:tracePt t="62858" x="5791200" y="5137150"/>
          <p14:tracePt t="62874" x="5816600" y="5137150"/>
          <p14:tracePt t="62891" x="5829300" y="5124450"/>
          <p14:tracePt t="62908" x="5848350" y="5124450"/>
          <p14:tracePt t="62924" x="5867400" y="5124450"/>
          <p14:tracePt t="62941" x="5892800" y="5124450"/>
          <p14:tracePt t="62958" x="5930900" y="5124450"/>
          <p14:tracePt t="62974" x="5969000" y="5124450"/>
          <p14:tracePt t="62991" x="6000750" y="5124450"/>
          <p14:tracePt t="63008" x="6032500" y="5124450"/>
          <p14:tracePt t="63024" x="6038850" y="5124450"/>
          <p14:tracePt t="63064" x="6045200" y="5124450"/>
          <p14:tracePt t="63169" x="6051550" y="5130800"/>
          <p14:tracePt t="63204" x="6051550" y="5137150"/>
          <p14:tracePt t="63473" x="6051550" y="5149850"/>
          <p14:tracePt t="63505" x="6045200" y="5162550"/>
          <p14:tracePt t="63705" x="6032500" y="5162550"/>
          <p14:tracePt t="63742" x="5994400" y="5118100"/>
          <p14:tracePt t="63762" x="5969000" y="5067300"/>
          <p14:tracePt t="63776" x="5956300" y="4997450"/>
          <p14:tracePt t="63791" x="5956300" y="4959350"/>
          <p14:tracePt t="63808" x="5943600" y="4864100"/>
          <p14:tracePt t="63825" x="5930900" y="4800600"/>
          <p14:tracePt t="63842" x="5911850" y="4730750"/>
          <p14:tracePt t="63872" x="5873750" y="4635500"/>
          <p14:tracePt t="63899" x="5842000" y="4572000"/>
          <p14:tracePt t="63921" x="5822950" y="4521200"/>
          <p14:tracePt t="63933" x="5822950" y="4514850"/>
          <p14:tracePt t="63944" x="5816600" y="4489450"/>
          <p14:tracePt t="63958" x="5816600" y="4476750"/>
          <p14:tracePt t="63974" x="5810250" y="4457700"/>
          <p14:tracePt t="63991" x="5810250" y="4445000"/>
          <p14:tracePt t="64025" x="5810250" y="4438650"/>
          <p14:tracePt t="64041" x="5810250" y="4425950"/>
          <p14:tracePt t="64058" x="5810250" y="4406900"/>
          <p14:tracePt t="64075" x="5810250" y="4394200"/>
          <p14:tracePt t="64091" x="5810250" y="4368800"/>
          <p14:tracePt t="64108" x="5810250" y="4337050"/>
          <p14:tracePt t="64125" x="5810250" y="4330700"/>
          <p14:tracePt t="64192" x="5810250" y="4337050"/>
          <p14:tracePt t="64201" x="5810250" y="4362450"/>
          <p14:tracePt t="64210" x="5810250" y="4400550"/>
          <p14:tracePt t="64225" x="5810250" y="4457700"/>
          <p14:tracePt t="64241" x="5816600" y="4540250"/>
          <p14:tracePt t="64258" x="5822950" y="4622800"/>
          <p14:tracePt t="64280" x="5854700" y="4743450"/>
          <p14:tracePt t="64291" x="5861050" y="4768850"/>
          <p14:tracePt t="64308" x="5886450" y="4845050"/>
          <p14:tracePt t="64325" x="5911850" y="4914900"/>
          <p14:tracePt t="64341" x="5949950" y="4991100"/>
          <p14:tracePt t="64358" x="5962650" y="5054600"/>
          <p14:tracePt t="64375" x="5975350" y="5099050"/>
          <p14:tracePt t="64391" x="5981700" y="5099050"/>
          <p14:tracePt t="64473" x="5981700" y="5086350"/>
          <p14:tracePt t="64510" x="5911850" y="4813300"/>
          <p14:tracePt t="64532" x="5803900" y="4565650"/>
          <p14:tracePt t="64548" x="5765800" y="4470400"/>
          <p14:tracePt t="64558" x="5765800" y="4451350"/>
          <p14:tracePt t="64575" x="5753100" y="4438650"/>
          <p14:tracePt t="64665" x="5759450" y="4470400"/>
          <p14:tracePt t="64696" x="5911850" y="4705350"/>
          <p14:tracePt t="64718" x="5962650" y="4762500"/>
          <p14:tracePt t="64735" x="5969000" y="4794250"/>
          <p14:tracePt t="64775" x="5969000" y="4800600"/>
          <p14:tracePt t="64784" x="5930900" y="4756150"/>
          <p14:tracePt t="64793" x="5854700" y="4660900"/>
          <p14:tracePt t="64808" x="5784850" y="4533900"/>
          <p14:tracePt t="64825" x="5753100" y="4470400"/>
          <p14:tracePt t="64842" x="5753100" y="4445000"/>
          <p14:tracePt t="64858" x="5753100" y="4438650"/>
          <p14:tracePt t="64892" x="5772150" y="4483100"/>
          <p14:tracePt t="64908" x="5880100" y="4654550"/>
          <p14:tracePt t="64925" x="5981700" y="4806950"/>
          <p14:tracePt t="64942" x="6064250" y="4933950"/>
          <p14:tracePt t="64958" x="6102350" y="4984750"/>
          <p14:tracePt t="65000" x="6070600" y="4984750"/>
          <p14:tracePt t="65009" x="5981700" y="4902200"/>
          <p14:tracePt t="65025" x="5778500" y="4711700"/>
          <p14:tracePt t="65042" x="5721350" y="4641850"/>
          <p14:tracePt t="65058" x="5715000" y="4629150"/>
          <p14:tracePt t="65104" x="5715000" y="4667250"/>
          <p14:tracePt t="65113" x="5721350" y="4737100"/>
          <p14:tracePt t="65125" x="5772150" y="4826000"/>
          <p14:tracePt t="65142" x="5822950" y="4933950"/>
          <p14:tracePt t="65158" x="5861050" y="5010150"/>
          <p14:tracePt t="65175" x="5867400" y="5022850"/>
          <p14:tracePt t="65216" x="5829300" y="4965700"/>
          <p14:tracePt t="65225" x="5791200" y="4933950"/>
          <p14:tracePt t="65242" x="5765800" y="4864100"/>
          <p14:tracePt t="65273" x="5759450" y="4838700"/>
          <p14:tracePt t="65336" x="5759450" y="4845050"/>
          <p14:tracePt t="65465" x="5759450" y="4851400"/>
          <p14:tracePt t="65501" x="5765800" y="4851400"/>
          <p14:tracePt t="65521" x="5772150" y="4851400"/>
          <p14:tracePt t="65543" x="5778500" y="4851400"/>
          <p14:tracePt t="65559" x="5784850" y="4851400"/>
          <p14:tracePt t="67273" x="5784850" y="4845050"/>
          <p14:tracePt t="67309" x="5784850" y="4686300"/>
          <p14:tracePt t="67329" x="5797550" y="4603750"/>
          <p14:tracePt t="67361" x="5816600" y="4527550"/>
          <p14:tracePt t="67375" x="5829300" y="4495800"/>
          <p14:tracePt t="67392" x="5835650" y="4476750"/>
          <p14:tracePt t="67409" x="5854700" y="4464050"/>
          <p14:tracePt t="67426" x="5873750" y="4445000"/>
          <p14:tracePt t="67442" x="5892800" y="4419600"/>
          <p14:tracePt t="67459" x="5943600" y="4394200"/>
          <p14:tracePt t="67476" x="6000750" y="4324350"/>
          <p14:tracePt t="67492" x="6076950" y="4235450"/>
          <p14:tracePt t="67509" x="6140450" y="4140200"/>
          <p14:tracePt t="67526" x="6191250" y="4083050"/>
          <p14:tracePt t="67542" x="6203950" y="4057650"/>
          <p14:tracePt t="67559" x="6223000" y="4038600"/>
          <p14:tracePt t="67576" x="6254750" y="4025900"/>
          <p14:tracePt t="67592" x="6267450" y="4013200"/>
          <p14:tracePt t="67609" x="6305550" y="4006850"/>
          <p14:tracePt t="67626" x="6350000" y="3981450"/>
          <p14:tracePt t="67642" x="6375400" y="3975100"/>
          <p14:tracePt t="67659" x="6394450" y="3962400"/>
          <p14:tracePt t="67676" x="6407150" y="3956050"/>
          <p14:tracePt t="67692" x="6426200" y="3949700"/>
          <p14:tracePt t="67709" x="6470650" y="3924300"/>
          <p14:tracePt t="67726" x="6534150" y="3879850"/>
          <p14:tracePt t="67742" x="6584950" y="3854450"/>
          <p14:tracePt t="67759" x="6692900" y="3803650"/>
          <p14:tracePt t="67776" x="6838950" y="3746500"/>
          <p14:tracePt t="67792" x="6896100" y="3714750"/>
          <p14:tracePt t="67809" x="6965950" y="3670300"/>
          <p14:tracePt t="67826" x="6972300" y="3651250"/>
          <p14:tracePt t="67850" x="6978650" y="3613150"/>
          <p14:tracePt t="67860" x="6985000" y="3600450"/>
          <p14:tracePt t="67876" x="6985000" y="3581400"/>
          <p14:tracePt t="67892" x="6985000" y="3556000"/>
          <p14:tracePt t="67909" x="6985000" y="3543300"/>
          <p14:tracePt t="67926" x="6991350" y="3530600"/>
          <p14:tracePt t="67942" x="6991350" y="3517900"/>
          <p14:tracePt t="67959" x="6991350" y="3498850"/>
          <p14:tracePt t="67976" x="6978650" y="3467100"/>
          <p14:tracePt t="67992" x="6934200" y="3403600"/>
          <p14:tracePt t="68009" x="6896100" y="3359150"/>
          <p14:tracePt t="68026" x="6851650" y="3302000"/>
          <p14:tracePt t="68042" x="6832600" y="3282950"/>
          <p14:tracePt t="68059" x="6794500" y="3257550"/>
          <p14:tracePt t="68076" x="6769100" y="3244850"/>
          <p14:tracePt t="68093" x="6731000" y="3219450"/>
          <p14:tracePt t="68109" x="6718300" y="3219450"/>
          <p14:tracePt t="68126" x="6686550" y="3206750"/>
          <p14:tracePt t="68143" x="6654800" y="3206750"/>
          <p14:tracePt t="68159" x="6629400" y="3206750"/>
          <p14:tracePt t="68176" x="6591300" y="3206750"/>
          <p14:tracePt t="68193" x="6572250" y="3213100"/>
          <p14:tracePt t="68209" x="6559550" y="3213100"/>
          <p14:tracePt t="68226" x="6534150" y="3225800"/>
          <p14:tracePt t="68243" x="6508750" y="3238500"/>
          <p14:tracePt t="68259" x="6502400" y="3244850"/>
          <p14:tracePt t="68276" x="6489700" y="3257550"/>
          <p14:tracePt t="68293" x="6477000" y="3270250"/>
          <p14:tracePt t="68309" x="6470650" y="3276600"/>
          <p14:tracePt t="68326" x="6457950" y="3289300"/>
          <p14:tracePt t="68343" x="6438900" y="3314700"/>
          <p14:tracePt t="68359" x="6438900" y="3321050"/>
          <p14:tracePt t="68376" x="6413500" y="3352800"/>
          <p14:tracePt t="68393" x="6400800" y="3384550"/>
          <p14:tracePt t="68409" x="6394450" y="3409950"/>
          <p14:tracePt t="68426" x="6375400" y="3441700"/>
          <p14:tracePt t="68443" x="6375400" y="3479800"/>
          <p14:tracePt t="68459" x="6362700" y="3505200"/>
          <p14:tracePt t="68476" x="6356350" y="3549650"/>
          <p14:tracePt t="68493" x="6343650" y="3587750"/>
          <p14:tracePt t="68509" x="6343650" y="3638550"/>
          <p14:tracePt t="68527" x="6343650" y="3663950"/>
          <p14:tracePt t="68557" x="6343650" y="3752850"/>
          <p14:tracePt t="68574" x="6343650" y="3790950"/>
          <p14:tracePt t="68583" x="6362700" y="3803650"/>
          <p14:tracePt t="68593" x="6388100" y="3822700"/>
          <p14:tracePt t="68609" x="6419850" y="3841750"/>
          <p14:tracePt t="68626" x="6470650" y="3854450"/>
          <p14:tracePt t="68643" x="6521450" y="3873500"/>
          <p14:tracePt t="68659" x="6591300" y="3898900"/>
          <p14:tracePt t="68676" x="6661150" y="3911600"/>
          <p14:tracePt t="68693" x="6731000" y="3917950"/>
          <p14:tracePt t="68709" x="6800850" y="3917950"/>
          <p14:tracePt t="68726" x="6851650" y="3917950"/>
          <p14:tracePt t="68743" x="6921500" y="3917950"/>
          <p14:tracePt t="68760" x="6991350" y="3917950"/>
          <p14:tracePt t="68790" x="7131050" y="3892550"/>
          <p14:tracePt t="68804" x="7162800" y="3873500"/>
          <p14:tracePt t="68818" x="7194550" y="3848100"/>
          <p14:tracePt t="68828" x="7200900" y="3829050"/>
          <p14:tracePt t="68843" x="7219950" y="3790950"/>
          <p14:tracePt t="68859" x="7232650" y="3714750"/>
          <p14:tracePt t="68876" x="7232650" y="3638550"/>
          <p14:tracePt t="68893" x="7232650" y="3543300"/>
          <p14:tracePt t="68909" x="7156450" y="3460750"/>
          <p14:tracePt t="68926" x="7131050" y="3422650"/>
          <p14:tracePt t="68943" x="7112000" y="3409950"/>
          <p14:tracePt t="68959" x="7105650" y="3409950"/>
          <p14:tracePt t="68996" x="7099300" y="3409950"/>
          <p14:tracePt t="69009" x="7092950" y="3422650"/>
          <p14:tracePt t="69026" x="7092950" y="3460750"/>
          <p14:tracePt t="69043" x="7131050" y="3524250"/>
          <p14:tracePt t="69059" x="7188200" y="3575050"/>
          <p14:tracePt t="69076" x="7296150" y="3638550"/>
          <p14:tracePt t="69093" x="7442200" y="3714750"/>
          <p14:tracePt t="69109" x="7575550" y="3752850"/>
          <p14:tracePt t="69126" x="7664450" y="3765550"/>
          <p14:tracePt t="69143" x="7715250" y="3765550"/>
          <p14:tracePt t="69159" x="7759700" y="3765550"/>
          <p14:tracePt t="69176" x="7804150" y="3740150"/>
          <p14:tracePt t="69193" x="7842250" y="3721100"/>
          <p14:tracePt t="69210" x="7893050" y="3683000"/>
          <p14:tracePt t="69226" x="7931150" y="3663950"/>
          <p14:tracePt t="69243" x="7950200" y="3644900"/>
          <p14:tracePt t="69260" x="7956550" y="3644900"/>
          <p14:tracePt t="69276" x="7956550" y="3632200"/>
          <p14:tracePt t="69293" x="7962900" y="3613150"/>
          <p14:tracePt t="69310" x="7962900" y="3600450"/>
          <p14:tracePt t="69326" x="7962900" y="3587750"/>
          <p14:tracePt t="69343" x="7962900" y="3562350"/>
          <p14:tracePt t="69360" x="7962900" y="3517900"/>
          <p14:tracePt t="69376" x="7912100" y="3486150"/>
          <p14:tracePt t="69393" x="7861300" y="3467100"/>
          <p14:tracePt t="69410" x="7829550" y="3467100"/>
          <p14:tracePt t="69426" x="7797800" y="3454400"/>
          <p14:tracePt t="69443" x="7785100" y="3454400"/>
          <p14:tracePt t="69460" x="7766050" y="3454400"/>
          <p14:tracePt t="69476" x="7747000" y="3454400"/>
          <p14:tracePt t="69493" x="7734300" y="3454400"/>
          <p14:tracePt t="69510" x="7715250" y="3454400"/>
          <p14:tracePt t="69526" x="7702550" y="3460750"/>
          <p14:tracePt t="69543" x="7683500" y="3473450"/>
          <p14:tracePt t="69559" x="7632700" y="3524250"/>
          <p14:tracePt t="69576" x="7607300" y="3549650"/>
          <p14:tracePt t="69593" x="7588250" y="3581400"/>
          <p14:tracePt t="69610" x="7556500" y="3625850"/>
          <p14:tracePt t="69645" x="7486650" y="3740150"/>
          <p14:tracePt t="69663" x="7461250" y="3797300"/>
          <p14:tracePt t="69679" x="7435850" y="3854450"/>
          <p14:tracePt t="69693" x="7435850" y="3905250"/>
          <p14:tracePt t="69710" x="7435850" y="3943350"/>
          <p14:tracePt t="69726" x="7435850" y="3956050"/>
          <p14:tracePt t="69743" x="7435850" y="3987800"/>
          <p14:tracePt t="69760" x="7480300" y="4038600"/>
          <p14:tracePt t="69776" x="7531100" y="4070350"/>
          <p14:tracePt t="69793" x="7613650" y="4083050"/>
          <p14:tracePt t="69810" x="7683500" y="4089400"/>
          <p14:tracePt t="69826" x="7766050" y="4089400"/>
          <p14:tracePt t="69843" x="7842250" y="4089400"/>
          <p14:tracePt t="69860" x="7937500" y="4044950"/>
          <p14:tracePt t="69877" x="7994650" y="4006850"/>
          <p14:tracePt t="69893" x="8026400" y="3975100"/>
          <p14:tracePt t="69910" x="8045450" y="3917950"/>
          <p14:tracePt t="69926" x="8045450" y="3879850"/>
          <p14:tracePt t="69943" x="8058150" y="3835400"/>
          <p14:tracePt t="69960" x="8058150" y="3752850"/>
          <p14:tracePt t="69976" x="8058150" y="3702050"/>
          <p14:tracePt t="69993" x="8058150" y="3663950"/>
          <p14:tracePt t="70010" x="8045450" y="3600450"/>
          <p14:tracePt t="70026" x="8013700" y="3568700"/>
          <p14:tracePt t="70043" x="7988300" y="3543300"/>
          <p14:tracePt t="70060" x="7969250" y="3530600"/>
          <p14:tracePt t="70077" x="7943850" y="3530600"/>
          <p14:tracePt t="70093" x="7931150" y="3530600"/>
          <p14:tracePt t="70110" x="7905750" y="3530600"/>
          <p14:tracePt t="70126" x="7874000" y="3530600"/>
          <p14:tracePt t="70143" x="7854950" y="3530600"/>
          <p14:tracePt t="70176" x="7842250" y="3530600"/>
          <p14:tracePt t="70264" x="7835900" y="3530600"/>
          <p14:tracePt t="70336" x="7823200" y="3530600"/>
          <p14:tracePt t="70360" x="7816850" y="3536950"/>
          <p14:tracePt t="70377" x="7810500" y="3536950"/>
          <p14:tracePt t="70393" x="7797800" y="3536950"/>
          <p14:tracePt t="70410" x="7785100" y="3524250"/>
          <p14:tracePt t="70426" x="7772400" y="3524250"/>
          <p14:tracePt t="70443" x="7734300" y="3524250"/>
          <p14:tracePt t="70460" x="7715250" y="3524250"/>
          <p14:tracePt t="70477" x="7689850" y="3517900"/>
          <p14:tracePt t="70493" x="7664450" y="3517900"/>
          <p14:tracePt t="70510" x="7645400" y="3517900"/>
          <p14:tracePt t="70527" x="7620000" y="3517900"/>
          <p14:tracePt t="70543" x="7575550" y="3543300"/>
          <p14:tracePt t="70560" x="7372350" y="3613150"/>
          <p14:tracePt t="70577" x="7207250" y="3657600"/>
          <p14:tracePt t="70593" x="7112000" y="3683000"/>
          <p14:tracePt t="70610" x="7086600" y="3702050"/>
          <p14:tracePt t="71217" x="7080250" y="3702050"/>
          <p14:tracePt t="71249" x="7073900" y="3702050"/>
          <p14:tracePt t="71268" x="7061200" y="3702050"/>
          <p14:tracePt t="71281" x="7054850" y="3702050"/>
          <p14:tracePt t="71295" x="7035800" y="3702050"/>
          <p14:tracePt t="71310" x="7029450" y="3702050"/>
          <p14:tracePt t="71327" x="6959600" y="3708400"/>
          <p14:tracePt t="71343" x="6864350" y="3714750"/>
          <p14:tracePt t="71360" x="6832600" y="3721100"/>
          <p14:tracePt t="71377" x="6813550" y="3721100"/>
          <p14:tracePt t="71393" x="6794500" y="3721100"/>
          <p14:tracePt t="71410" x="6781800" y="3721100"/>
          <p14:tracePt t="71427" x="6737350" y="3740150"/>
          <p14:tracePt t="71443" x="6680200" y="3765550"/>
          <p14:tracePt t="71460" x="6616700" y="3810000"/>
          <p14:tracePt t="71477" x="6584950" y="3816350"/>
          <p14:tracePt t="71510" x="6584950" y="3822700"/>
          <p14:tracePt t="71617" x="6572250" y="3816350"/>
          <p14:tracePt t="71753" x="6572250" y="3810000"/>
          <p14:tracePt t="71786" x="6648450" y="3752850"/>
          <p14:tracePt t="71802" x="6711950" y="3714750"/>
          <p14:tracePt t="71816" x="6775450" y="3663950"/>
          <p14:tracePt t="71827" x="6788150" y="3651250"/>
          <p14:tracePt t="71844" x="6819900" y="3625850"/>
          <p14:tracePt t="71877" x="6826250" y="3613150"/>
          <p14:tracePt t="71969" x="6832600" y="3613150"/>
          <p14:tracePt t="72003" x="6838950" y="3613150"/>
          <p14:tracePt t="72089" x="6845300" y="3613150"/>
          <p14:tracePt t="72122" x="6858000" y="3619500"/>
          <p14:tracePt t="72145" x="6864350" y="3619500"/>
          <p14:tracePt t="72201" x="6877050" y="3613150"/>
          <p14:tracePt t="72234" x="6883400" y="3594100"/>
          <p14:tracePt t="72250" x="6883400" y="3568700"/>
          <p14:tracePt t="72264" x="6883400" y="3530600"/>
          <p14:tracePt t="72277" x="6870700" y="3511550"/>
          <p14:tracePt t="72294" x="6838950" y="3479800"/>
          <p14:tracePt t="72310" x="6826250" y="3460750"/>
          <p14:tracePt t="72327" x="6788150" y="3435350"/>
          <p14:tracePt t="72344" x="6750050" y="3409950"/>
          <p14:tracePt t="72360" x="6731000" y="3397250"/>
          <p14:tracePt t="72377" x="6705600" y="3397250"/>
          <p14:tracePt t="72394" x="6686550" y="3397250"/>
          <p14:tracePt t="72411" x="6661150" y="3397250"/>
          <p14:tracePt t="72427" x="6623050" y="3409950"/>
          <p14:tracePt t="72444" x="6597650" y="3429000"/>
          <p14:tracePt t="72461" x="6565900" y="3448050"/>
          <p14:tracePt t="72477" x="6534150" y="3486150"/>
          <p14:tracePt t="72494" x="6515100" y="3517900"/>
          <p14:tracePt t="72511" x="6508750" y="3556000"/>
          <p14:tracePt t="72527" x="6496050" y="3594100"/>
          <p14:tracePt t="72544" x="6489700" y="3644900"/>
          <p14:tracePt t="72561" x="6477000" y="3657600"/>
          <p14:tracePt t="72577" x="6477000" y="3676650"/>
          <p14:tracePt t="72594" x="6477000" y="3683000"/>
          <p14:tracePt t="72627" x="6477000" y="3695700"/>
          <p14:tracePt t="74353" x="6477000" y="3702050"/>
          <p14:tracePt t="74377" x="6477000" y="3708400"/>
          <p14:tracePt t="74456" x="6477000" y="3740150"/>
          <p14:tracePt t="74478" x="6477000" y="3810000"/>
          <p14:tracePt t="74494" x="6477000" y="3911600"/>
          <p14:tracePt t="74511" x="6489700" y="4089400"/>
          <p14:tracePt t="74536" x="6553200" y="4527550"/>
          <p14:tracePt t="74545" x="6565900" y="4610100"/>
          <p14:tracePt t="74561" x="6610350" y="4730750"/>
          <p14:tracePt t="74578" x="6635750" y="4838700"/>
          <p14:tracePt t="74595" x="6673850" y="4959350"/>
          <p14:tracePt t="74611" x="6699250" y="5048250"/>
          <p14:tracePt t="74628" x="6724650" y="5105400"/>
          <p14:tracePt t="74645" x="6737350" y="5149850"/>
          <p14:tracePt t="74661" x="6737350" y="5187950"/>
          <p14:tracePt t="74678" x="6743700" y="5207000"/>
          <p14:tracePt t="74695" x="6743700" y="5213350"/>
          <p14:tracePt t="74945" x="6743700" y="5207000"/>
          <p14:tracePt t="74977" x="6737350" y="5073650"/>
          <p14:tracePt t="74992" x="6711950" y="4940300"/>
          <p14:tracePt t="75001" x="6711950" y="4889500"/>
          <p14:tracePt t="75011" x="6699250" y="4826000"/>
          <p14:tracePt t="75028" x="6680200" y="4660900"/>
          <p14:tracePt t="75045" x="6648450" y="4425950"/>
          <p14:tracePt t="75061" x="6648450" y="4241800"/>
          <p14:tracePt t="75078" x="6648450" y="4076700"/>
          <p14:tracePt t="75095" x="6648450" y="3949700"/>
          <p14:tracePt t="75096" x="6654800" y="3905250"/>
          <p14:tracePt t="75121" x="6692900" y="3810000"/>
          <p14:tracePt t="75130" x="6692900" y="3797300"/>
          <p14:tracePt t="75145" x="6705600" y="3778250"/>
          <p14:tracePt t="75161" x="6711950" y="3778250"/>
          <p14:tracePt t="75195" x="6718300" y="3778250"/>
          <p14:tracePt t="75211" x="6737350" y="3771900"/>
          <p14:tracePt t="75245" x="6750050" y="3771900"/>
          <p14:tracePt t="75261" x="6775450" y="3771900"/>
          <p14:tracePt t="75278" x="6807200" y="3727450"/>
          <p14:tracePt t="75295" x="6826250" y="3683000"/>
          <p14:tracePt t="75311" x="6845300" y="3657600"/>
          <p14:tracePt t="75328" x="6845300" y="3651250"/>
          <p14:tracePt t="75345" x="6845300" y="3644900"/>
          <p14:tracePt t="75361" x="6845300" y="3638550"/>
          <p14:tracePt t="75464" x="6845300" y="3632200"/>
          <p14:tracePt t="75496" x="6851650" y="3625850"/>
          <p14:tracePt t="75505" x="6851650" y="3619500"/>
          <p14:tracePt t="75528" x="6851650" y="3613150"/>
          <p14:tracePt t="75544" x="6851650" y="3606800"/>
          <p14:tracePt t="75665" x="6845300" y="3613150"/>
          <p14:tracePt t="75694" x="6813550" y="3702050"/>
          <p14:tracePt t="75710" x="6794500" y="3784600"/>
          <p14:tracePt t="75720" x="6788150" y="3873500"/>
          <p14:tracePt t="75729" x="6788150" y="3924300"/>
          <p14:tracePt t="75745" x="6788150" y="4025900"/>
          <p14:tracePt t="75762" x="6788150" y="4095750"/>
          <p14:tracePt t="75778" x="6788150" y="4146550"/>
          <p14:tracePt t="75795" x="6788150" y="4159250"/>
          <p14:tracePt t="75811" x="6788150" y="4191000"/>
          <p14:tracePt t="75828" x="6788150" y="4203700"/>
          <p14:tracePt t="75845" x="6788150" y="4254500"/>
          <p14:tracePt t="75861" x="6788150" y="4305300"/>
          <p14:tracePt t="75878" x="6788150" y="4375150"/>
          <p14:tracePt t="75895" x="6889750" y="4559300"/>
          <p14:tracePt t="75911" x="6934200" y="4610100"/>
          <p14:tracePt t="75928" x="6953250" y="4635500"/>
          <p14:tracePt t="75962" x="6959600" y="4641850"/>
          <p14:tracePt t="75984" x="6965950" y="4648200"/>
          <p14:tracePt t="75995" x="6978650" y="4654550"/>
          <p14:tracePt t="76012" x="7004050" y="4660900"/>
          <p14:tracePt t="76028" x="7016750" y="4667250"/>
          <p14:tracePt t="76045" x="7029450" y="4667250"/>
          <p14:tracePt t="76062" x="7035800" y="4673600"/>
          <p14:tracePt t="76078" x="7048500" y="4673600"/>
          <p14:tracePt t="76095" x="7061200" y="4673600"/>
          <p14:tracePt t="76112" x="7092950" y="4673600"/>
          <p14:tracePt t="76128" x="7105650" y="4679950"/>
          <p14:tracePt t="76145" x="7118350" y="4679950"/>
          <p14:tracePt t="76162" x="7124700" y="4679950"/>
          <p14:tracePt t="76178" x="7137400" y="4705350"/>
          <p14:tracePt t="76195" x="7162800" y="4743450"/>
          <p14:tracePt t="76212" x="7194550" y="4806950"/>
          <p14:tracePt t="76228" x="7213600" y="4838700"/>
          <p14:tracePt t="76245" x="7219950" y="4851400"/>
          <p14:tracePt t="76278" x="7219950" y="4857750"/>
          <p14:tracePt t="76295" x="7226300" y="4883150"/>
          <p14:tracePt t="76312" x="7239000" y="4902200"/>
          <p14:tracePt t="76329" x="7245350" y="4921250"/>
          <p14:tracePt t="76681" x="7251700" y="4927600"/>
          <p14:tracePt t="76708" x="7270750" y="4889500"/>
          <p14:tracePt t="77241" x="7270750" y="4876800"/>
          <p14:tracePt t="77278" x="7258050" y="4826000"/>
          <p14:tracePt t="77294" x="7258050" y="4819650"/>
          <p14:tracePt t="77315" x="7258050" y="4813300"/>
          <p14:tracePt t="77336" x="7258050" y="4806950"/>
          <p14:tracePt t="77351" x="7258050" y="4794250"/>
          <p14:tracePt t="77362" x="7258050" y="4787900"/>
          <p14:tracePt t="77379" x="7258050" y="4768850"/>
          <p14:tracePt t="77396" x="7258050" y="4762500"/>
          <p14:tracePt t="78641" x="7264400" y="4762500"/>
          <p14:tracePt t="78677" x="7435850" y="4591050"/>
          <p14:tracePt t="78697" x="7550150" y="4394200"/>
          <p14:tracePt t="78715" x="7581900" y="4279900"/>
          <p14:tracePt t="78729" x="7607300" y="4171950"/>
          <p14:tracePt t="78746" x="7613650" y="4083050"/>
          <p14:tracePt t="78762" x="7620000" y="3987800"/>
          <p14:tracePt t="78779" x="7620000" y="3917950"/>
          <p14:tracePt t="78796" x="7632700" y="3848100"/>
          <p14:tracePt t="78812" x="7645400" y="3790950"/>
          <p14:tracePt t="78829" x="7651750" y="3752850"/>
          <p14:tracePt t="78846" x="7664450" y="3714750"/>
          <p14:tracePt t="78862" x="7664450" y="3695700"/>
          <p14:tracePt t="78879" x="7677150" y="3676650"/>
          <p14:tracePt t="78896" x="7683500" y="3657600"/>
          <p14:tracePt t="78913" x="7689850" y="3651250"/>
          <p14:tracePt t="78946" x="7696200" y="3638550"/>
          <p14:tracePt t="78963" x="7702550" y="3638550"/>
          <p14:tracePt t="78979" x="7715250" y="3619500"/>
          <p14:tracePt t="78996" x="7740650" y="3600450"/>
          <p14:tracePt t="79013" x="7759700" y="3581400"/>
          <p14:tracePt t="79029" x="7778750" y="3562350"/>
          <p14:tracePt t="79046" x="7810500" y="3543300"/>
          <p14:tracePt t="79063" x="7829550" y="3524250"/>
          <p14:tracePt t="79079" x="7861300" y="3511550"/>
          <p14:tracePt t="79096" x="7899400" y="3492500"/>
          <p14:tracePt t="79113" x="7918450" y="3486150"/>
          <p14:tracePt t="79168" x="7924800" y="3486150"/>
          <p14:tracePt t="79188" x="7931150" y="3486150"/>
          <p14:tracePt t="79206" x="7943850" y="3486150"/>
          <p14:tracePt t="79220" x="7950200" y="3486150"/>
          <p14:tracePt t="79336" x="7924800" y="3486150"/>
          <p14:tracePt t="79353" x="7842250" y="3473450"/>
          <p14:tracePt t="79370" x="7753350" y="3460750"/>
          <p14:tracePt t="79379" x="7696200" y="3460750"/>
          <p14:tracePt t="79396" x="7543800" y="3460750"/>
          <p14:tracePt t="79413" x="7372350" y="3479800"/>
          <p14:tracePt t="79439" x="7073900" y="3568700"/>
          <p14:tracePt t="79449" x="7023100" y="3594100"/>
          <p14:tracePt t="79463" x="7004050" y="3606800"/>
          <p14:tracePt t="79479" x="6965950" y="3625850"/>
          <p14:tracePt t="79496" x="6953250" y="3657600"/>
          <p14:tracePt t="79513" x="6953250" y="3695700"/>
          <p14:tracePt t="79529" x="6953250" y="3746500"/>
          <p14:tracePt t="79546" x="6953250" y="3810000"/>
          <p14:tracePt t="79563" x="7029450" y="3924300"/>
          <p14:tracePt t="79579" x="7150100" y="4057650"/>
          <p14:tracePt t="79596" x="7315200" y="4191000"/>
          <p14:tracePt t="79613" x="7518400" y="4356100"/>
          <p14:tracePt t="79629" x="7651750" y="4470400"/>
          <p14:tracePt t="79646" x="7785100" y="4584700"/>
          <p14:tracePt t="79663" x="7886700" y="4660900"/>
          <p14:tracePt t="79679" x="8013700" y="4787900"/>
          <p14:tracePt t="79696" x="8032750" y="4813300"/>
          <p14:tracePt t="79713" x="8039100" y="4826000"/>
          <p14:tracePt t="79752" x="8045450" y="4826000"/>
          <p14:tracePt t="79763" x="8045450" y="4832350"/>
          <p14:tracePt t="79779" x="8070850" y="4838700"/>
          <p14:tracePt t="79796" x="8102600" y="4838700"/>
          <p14:tracePt t="79813" x="8140700" y="4851400"/>
          <p14:tracePt t="79829" x="8159750" y="4851400"/>
          <p14:tracePt t="79897" x="8159750" y="4857750"/>
          <p14:tracePt t="79936" x="8178800" y="4933950"/>
          <p14:tracePt t="79954" x="8185150" y="4959350"/>
          <p14:tracePt t="79979" x="8197850" y="4984750"/>
          <p14:tracePt t="80048" x="8140700" y="4959350"/>
          <p14:tracePt t="80071" x="8020050" y="4768850"/>
          <p14:tracePt t="80091" x="7842250" y="4533900"/>
          <p14:tracePt t="80106" x="7772400" y="4394200"/>
          <p14:tracePt t="80121" x="7702550" y="4229100"/>
          <p14:tracePt t="80133" x="7683500" y="4178300"/>
          <p14:tracePt t="80146" x="7670800" y="4083050"/>
          <p14:tracePt t="80163" x="7658100" y="4000500"/>
          <p14:tracePt t="80180" x="7658100" y="3956050"/>
          <p14:tracePt t="80196" x="7651750" y="3937000"/>
          <p14:tracePt t="80213" x="7651750" y="3930650"/>
          <p14:tracePt t="80230" x="7651750" y="3917950"/>
          <p14:tracePt t="80246" x="7651750" y="3905250"/>
          <p14:tracePt t="80263" x="7651750" y="3892550"/>
          <p14:tracePt t="80280" x="7651750" y="3879850"/>
          <p14:tracePt t="80296" x="7651750" y="3873500"/>
          <p14:tracePt t="80313" x="7651750" y="3854450"/>
          <p14:tracePt t="80330" x="7651750" y="3835400"/>
          <p14:tracePt t="80346" x="7651750" y="3810000"/>
          <p14:tracePt t="80363" x="7651750" y="3797300"/>
          <p14:tracePt t="80380" x="7658100" y="3771900"/>
          <p14:tracePt t="80396" x="7664450" y="3752850"/>
          <p14:tracePt t="80413" x="7670800" y="3740150"/>
          <p14:tracePt t="80430" x="7683500" y="3721100"/>
          <p14:tracePt t="80463" x="7689850" y="3714750"/>
          <p14:tracePt t="80480" x="7696200" y="3695700"/>
          <p14:tracePt t="80496" x="7702550" y="3689350"/>
          <p14:tracePt t="80530" x="7715250" y="3676650"/>
          <p14:tracePt t="80560" x="7715250" y="3670300"/>
          <p14:tracePt t="80592" x="7715250" y="3663950"/>
          <p14:tracePt t="80681" x="7721600" y="3663950"/>
          <p14:tracePt t="80720" x="7778750" y="3651250"/>
          <p14:tracePt t="80740" x="7797800" y="3632200"/>
          <p14:tracePt t="80756" x="7810500" y="3613150"/>
          <p14:tracePt t="80766" x="7823200" y="3606800"/>
          <p14:tracePt t="80780" x="7835900" y="3594100"/>
          <p14:tracePt t="80937" x="7835900" y="3613150"/>
          <p14:tracePt t="80967" x="7835900" y="3670300"/>
          <p14:tracePt t="80987" x="7823200" y="3683000"/>
          <p14:tracePt t="81201" x="7823200" y="3689350"/>
          <p14:tracePt t="81297" x="7816850" y="3689350"/>
          <p14:tracePt t="81332" x="7816850" y="3651250"/>
          <p14:tracePt t="81349" x="7816850" y="3619500"/>
          <p14:tracePt t="81364" x="7816850" y="3613150"/>
          <p14:tracePt t="81380" x="7816850" y="3606800"/>
          <p14:tracePt t="81397" x="7816850" y="3594100"/>
          <p14:tracePt t="81413" x="7823200" y="3594100"/>
          <p14:tracePt t="81430" x="7835900" y="3594100"/>
          <p14:tracePt t="81463" x="7842250" y="3594100"/>
          <p14:tracePt t="81480" x="7880350" y="3600450"/>
          <p14:tracePt t="81497" x="7931150" y="3708400"/>
          <p14:tracePt t="81513" x="7962900" y="3816350"/>
          <p14:tracePt t="81530" x="8007350" y="3930650"/>
          <p14:tracePt t="81547" x="8039100" y="4025900"/>
          <p14:tracePt t="81563" x="8039100" y="4070350"/>
          <p14:tracePt t="81580" x="8039100" y="4089400"/>
          <p14:tracePt t="81597" x="8039100" y="4102100"/>
          <p14:tracePt t="81613" x="8026400" y="4102100"/>
          <p14:tracePt t="81630" x="8007350" y="4102100"/>
          <p14:tracePt t="81631" x="8001000" y="4102100"/>
          <p14:tracePt t="81647" x="7994650" y="4102100"/>
          <p14:tracePt t="81663" x="7969250" y="4057650"/>
          <p14:tracePt t="81680" x="7956550" y="4000500"/>
          <p14:tracePt t="81697" x="7943850" y="3968750"/>
          <p14:tracePt t="81713" x="7943850" y="3937000"/>
          <p14:tracePt t="81730" x="7943850" y="3911600"/>
          <p14:tracePt t="81747" x="7943850" y="3879850"/>
          <p14:tracePt t="81763" x="7943850" y="3867150"/>
          <p14:tracePt t="81780" x="7943850" y="3835400"/>
          <p14:tracePt t="81797" x="7956550" y="3810000"/>
          <p14:tracePt t="81813" x="7994650" y="3752850"/>
          <p14:tracePt t="81830" x="8001000" y="3721100"/>
          <p14:tracePt t="81847" x="8026400" y="3683000"/>
          <p14:tracePt t="81863" x="8026400" y="3638550"/>
          <p14:tracePt t="81880" x="8026400" y="3606800"/>
          <p14:tracePt t="81897" x="8026400" y="3594100"/>
          <p14:tracePt t="81913" x="8026400" y="3562350"/>
          <p14:tracePt t="81930" x="8026400" y="3549650"/>
          <p14:tracePt t="81947" x="8026400" y="3543300"/>
          <p14:tracePt t="81981" x="8026400" y="3530600"/>
          <p14:tracePt t="81997" x="8020050" y="3524250"/>
          <p14:tracePt t="82013" x="8020050" y="3517900"/>
          <p14:tracePt t="82063" x="8020050" y="3511550"/>
          <p14:tracePt t="82088" x="8020050" y="3505200"/>
          <p14:tracePt t="82129" x="8013700" y="3498850"/>
          <p14:tracePt t="82192" x="8001000" y="3486150"/>
          <p14:tracePt t="82231" x="7994650" y="3486150"/>
          <p14:tracePt t="82353" x="7988300" y="3486150"/>
          <p14:tracePt t="82633" x="7981950" y="3486150"/>
          <p14:tracePt t="82669" x="7981950" y="3492500"/>
          <p14:tracePt t="82691" x="7981950" y="3498850"/>
          <p14:tracePt t="82897" x="7981950" y="3511550"/>
          <p14:tracePt t="82933" x="7981950" y="3575050"/>
          <p14:tracePt t="82962" x="7988300" y="3632200"/>
          <p14:tracePt t="82983" x="7988300" y="3651250"/>
          <p14:tracePt t="82997" x="7988300" y="3702050"/>
          <p14:tracePt t="83014" x="7988300" y="3803650"/>
          <p14:tracePt t="83031" x="8013700" y="3975100"/>
          <p14:tracePt t="83056" x="8077200" y="4362450"/>
          <p14:tracePt t="83065" x="8089900" y="4432300"/>
          <p14:tracePt t="83080" x="8128000" y="4572000"/>
          <p14:tracePt t="83097" x="8166100" y="4641850"/>
          <p14:tracePt t="83114" x="8172450" y="4692650"/>
          <p14:tracePt t="83130" x="8185150" y="4730750"/>
          <p14:tracePt t="83147" x="8210550" y="4768850"/>
          <p14:tracePt t="83164" x="8216900" y="4787900"/>
          <p14:tracePt t="83180" x="8229600" y="4813300"/>
          <p14:tracePt t="83197" x="8235950" y="4826000"/>
          <p14:tracePt t="83214" x="8235950" y="4832350"/>
          <p14:tracePt t="83231" x="8242300" y="4851400"/>
          <p14:tracePt t="83247" x="8255000" y="4876800"/>
          <p14:tracePt t="83264" x="8274050" y="4921250"/>
          <p14:tracePt t="83281" x="8293100" y="4953000"/>
          <p14:tracePt t="83297" x="8305800" y="4972050"/>
          <p14:tracePt t="83314" x="8305800" y="4978400"/>
          <p14:tracePt t="83342" x="8318500" y="4991100"/>
          <p14:tracePt t="84257" x="8312150" y="4991100"/>
          <p14:tracePt t="84294" x="8128000" y="5016500"/>
          <p14:tracePt t="84313" x="8020050" y="5035550"/>
          <p14:tracePt t="84324" x="7975600" y="5054600"/>
          <p14:tracePt t="84332" x="7912100" y="5067300"/>
          <p14:tracePt t="84347" x="7759700" y="5080000"/>
          <p14:tracePt t="84364" x="7442200" y="5137150"/>
          <p14:tracePt t="84381" x="6908800" y="5207000"/>
          <p14:tracePt t="84397" x="6254750" y="5302250"/>
          <p14:tracePt t="84414" x="5632450" y="5403850"/>
          <p14:tracePt t="84431" x="4940300" y="5537200"/>
          <p14:tracePt t="84448" x="4775200" y="5588000"/>
          <p14:tracePt t="84465" x="4756150" y="5594350"/>
          <p14:tracePt t="84481" x="4749800" y="5594350"/>
          <p14:tracePt t="84497" x="4737100" y="5594350"/>
          <p14:tracePt t="84514" x="4724400" y="5594350"/>
          <p14:tracePt t="84531" x="4629150" y="5594350"/>
          <p14:tracePt t="84547" x="4432300" y="5581650"/>
          <p14:tracePt t="84564" x="4210050" y="5549900"/>
          <p14:tracePt t="84581" x="4025900" y="5492750"/>
          <p14:tracePt t="84598" x="3911600" y="5461000"/>
          <p14:tracePt t="84614" x="3848100" y="5441950"/>
          <p14:tracePt t="84631" x="3797300" y="5429250"/>
          <p14:tracePt t="84648" x="3790950" y="5422900"/>
          <p14:tracePt t="84664" x="3771900" y="5422900"/>
          <p14:tracePt t="84681" x="3765550" y="5416550"/>
          <p14:tracePt t="84698" x="3746500" y="5384800"/>
          <p14:tracePt t="84714" x="3721100" y="5334000"/>
          <p14:tracePt t="84731" x="3683000" y="5226050"/>
          <p14:tracePt t="84748" x="3625850" y="5118100"/>
          <p14:tracePt t="84765" x="3556000" y="4997450"/>
          <p14:tracePt t="84781" x="3505200" y="4895850"/>
          <p14:tracePt t="84798" x="3460750" y="4819650"/>
          <p14:tracePt t="84815" x="3448050" y="4768850"/>
          <p14:tracePt t="84831" x="3448050" y="4718050"/>
          <p14:tracePt t="84848" x="3448050" y="4629150"/>
          <p14:tracePt t="84865" x="3460750" y="4578350"/>
          <p14:tracePt t="84881" x="3505200" y="4508500"/>
          <p14:tracePt t="84898" x="3568700" y="4445000"/>
          <p14:tracePt t="84915" x="3714750" y="4381500"/>
          <p14:tracePt t="84931" x="3892550" y="4343400"/>
          <p14:tracePt t="84948" x="4064000" y="4305300"/>
          <p14:tracePt t="84964" x="4241800" y="4292600"/>
          <p14:tracePt t="84981" x="4476750" y="4273550"/>
          <p14:tracePt t="84998" x="4749800" y="4273550"/>
          <p14:tracePt t="85014" x="5029200" y="4273550"/>
          <p14:tracePt t="85031" x="5365750" y="4286250"/>
          <p14:tracePt t="85048" x="5861050" y="4368800"/>
          <p14:tracePt t="85064" x="6153150" y="4406900"/>
          <p14:tracePt t="85081" x="6369050" y="4432300"/>
          <p14:tracePt t="85098" x="6521450" y="4451350"/>
          <p14:tracePt t="85114" x="6686550" y="4451350"/>
          <p14:tracePt t="85131" x="6838950" y="4451350"/>
          <p14:tracePt t="85148" x="6991350" y="4451350"/>
          <p14:tracePt t="85164" x="7150100" y="4451350"/>
          <p14:tracePt t="85181" x="7302500" y="4451350"/>
          <p14:tracePt t="85198" x="7461250" y="4451350"/>
          <p14:tracePt t="85214" x="7626350" y="4451350"/>
          <p14:tracePt t="85231" x="7778750" y="4451350"/>
          <p14:tracePt t="85248" x="7931150" y="4451350"/>
          <p14:tracePt t="85264" x="8001000" y="4451350"/>
          <p14:tracePt t="85281" x="8032750" y="4457700"/>
          <p14:tracePt t="85298" x="8039100" y="4457700"/>
          <p14:tracePt t="85314" x="8045450" y="4457700"/>
          <p14:tracePt t="85331" x="8051800" y="4457700"/>
          <p14:tracePt t="85348" x="8083550" y="4457700"/>
          <p14:tracePt t="85364" x="8140700" y="4457700"/>
          <p14:tracePt t="85381" x="8248650" y="4457700"/>
          <p14:tracePt t="85398" x="8382000" y="4508500"/>
          <p14:tracePt t="85415" x="8528050" y="4540250"/>
          <p14:tracePt t="85431" x="8636000" y="4584700"/>
          <p14:tracePt t="85448" x="8674100" y="4603750"/>
          <p14:tracePt t="85465" x="8680450" y="4603750"/>
          <p14:tracePt t="85481" x="8686800" y="4610100"/>
          <p14:tracePt t="85498" x="8712200" y="4648200"/>
          <p14:tracePt t="85515" x="8750300" y="4718050"/>
          <p14:tracePt t="85531" x="8775700" y="4806950"/>
          <p14:tracePt t="85548" x="8813800" y="4921250"/>
          <p14:tracePt t="85565" x="8832850" y="5022850"/>
          <p14:tracePt t="85581" x="8845550" y="5130800"/>
          <p14:tracePt t="85598" x="8845550" y="5226050"/>
          <p14:tracePt t="85615" x="8845550" y="5264150"/>
          <p14:tracePt t="85631" x="8839200" y="5295900"/>
          <p14:tracePt t="85648" x="8826500" y="5308600"/>
          <p14:tracePt t="85665" x="8801100" y="5314950"/>
          <p14:tracePt t="85681" x="8763000" y="5314950"/>
          <p14:tracePt t="85698" x="8699500" y="5314950"/>
          <p14:tracePt t="85721" x="8534400" y="5314950"/>
          <p14:tracePt t="85736" x="8394700" y="5314950"/>
          <p14:tracePt t="85748" x="8312150" y="5314950"/>
          <p14:tracePt t="85765" x="8026400" y="5314950"/>
          <p14:tracePt t="85781" x="7594600" y="5314950"/>
          <p14:tracePt t="85798" x="7112000" y="5327650"/>
          <p14:tracePt t="85815" x="6661150" y="5378450"/>
          <p14:tracePt t="85831" x="6076950" y="5422900"/>
          <p14:tracePt t="85848" x="5759450" y="5441950"/>
          <p14:tracePt t="85865" x="5480050" y="5441950"/>
          <p14:tracePt t="85881" x="5251450" y="5441950"/>
          <p14:tracePt t="85898" x="5029200" y="5441950"/>
          <p14:tracePt t="85915" x="4787900" y="5441950"/>
          <p14:tracePt t="85931" x="4508500" y="5441950"/>
          <p14:tracePt t="85948" x="4229100" y="5441950"/>
          <p14:tracePt t="85965" x="3886200" y="5441950"/>
          <p14:tracePt t="85981" x="3536950" y="5441950"/>
          <p14:tracePt t="85998" x="3244850" y="5441950"/>
          <p14:tracePt t="86015" x="2984500" y="5441950"/>
          <p14:tracePt t="86031" x="2762250" y="5441950"/>
          <p14:tracePt t="86048" x="2654300" y="5416550"/>
          <p14:tracePt t="86065" x="2628900" y="5416550"/>
          <p14:tracePt t="86081" x="2616200" y="5416550"/>
          <p14:tracePt t="86144" x="2616200" y="5397500"/>
          <p14:tracePt t="86152" x="2616200" y="5378450"/>
          <p14:tracePt t="86160" x="2616200" y="5372100"/>
          <p14:tracePt t="86168" x="2616200" y="5340350"/>
          <p14:tracePt t="86182" x="2616200" y="5302250"/>
          <p14:tracePt t="86198" x="2616200" y="5238750"/>
          <p14:tracePt t="86215" x="2616200" y="5137150"/>
          <p14:tracePt t="86231" x="2616200" y="4997450"/>
          <p14:tracePt t="86248" x="2622550" y="4908550"/>
          <p14:tracePt t="86265" x="2635250" y="4857750"/>
          <p14:tracePt t="86282" x="2654300" y="4800600"/>
          <p14:tracePt t="86298" x="2686050" y="4749800"/>
          <p14:tracePt t="86315" x="2711450" y="4718050"/>
          <p14:tracePt t="86332" x="2768600" y="4699000"/>
          <p14:tracePt t="86348" x="2825750" y="4686300"/>
          <p14:tracePt t="86365" x="2933700" y="4660900"/>
          <p14:tracePt t="86381" x="3054350" y="4635500"/>
          <p14:tracePt t="86398" x="3206750" y="4622800"/>
          <p14:tracePt t="86415" x="3429000" y="4591050"/>
          <p14:tracePt t="86432" x="3790950" y="4591050"/>
          <p14:tracePt t="86448" x="4051300" y="4591050"/>
          <p14:tracePt t="86467" x="4311650" y="4591050"/>
          <p14:tracePt t="86482" x="4508500" y="4591050"/>
          <p14:tracePt t="86498" x="4692650" y="4591050"/>
          <p14:tracePt t="86515" x="4876800" y="4559300"/>
          <p14:tracePt t="86532" x="5054600" y="4533900"/>
          <p14:tracePt t="86548" x="5200650" y="4508500"/>
          <p14:tracePt t="86565" x="5334000" y="4476750"/>
          <p14:tracePt t="86582" x="5403850" y="4451350"/>
          <p14:tracePt t="86598" x="5467350" y="4438650"/>
          <p14:tracePt t="86615" x="5562600" y="4425950"/>
          <p14:tracePt t="86632" x="5753100" y="4413250"/>
          <p14:tracePt t="86648" x="5899150" y="4387850"/>
          <p14:tracePt t="86665" x="6057900" y="4387850"/>
          <p14:tracePt t="86682" x="6210300" y="4387850"/>
          <p14:tracePt t="86698" x="6324600" y="4387850"/>
          <p14:tracePt t="86715" x="6445250" y="4387850"/>
          <p14:tracePt t="86732" x="6565900" y="4387850"/>
          <p14:tracePt t="86748" x="6667500" y="4387850"/>
          <p14:tracePt t="86765" x="6769100" y="4387850"/>
          <p14:tracePt t="86782" x="6838950" y="4387850"/>
          <p14:tracePt t="86798" x="6921500" y="4387850"/>
          <p14:tracePt t="86815" x="7016750" y="4387850"/>
          <p14:tracePt t="86832" x="7080250" y="4394200"/>
          <p14:tracePt t="86848" x="7169150" y="4406900"/>
          <p14:tracePt t="86865" x="7302500" y="4432300"/>
          <p14:tracePt t="86882" x="7442200" y="4457700"/>
          <p14:tracePt t="86898" x="7620000" y="4502150"/>
          <p14:tracePt t="86915" x="7766050" y="4552950"/>
          <p14:tracePt t="86932" x="7886700" y="4572000"/>
          <p14:tracePt t="86948" x="7969250" y="4584700"/>
          <p14:tracePt t="86965" x="8007350" y="4597400"/>
          <p14:tracePt t="86982" x="8013700" y="4597400"/>
          <p14:tracePt t="87032" x="8020050" y="4597400"/>
          <p14:tracePt t="87041" x="8045450" y="4603750"/>
          <p14:tracePt t="87050" x="8077200" y="4622800"/>
          <p14:tracePt t="87065" x="8204200" y="4686300"/>
          <p14:tracePt t="87082" x="8299450" y="4730750"/>
          <p14:tracePt t="87098" x="8394700" y="4768850"/>
          <p14:tracePt t="87115" x="8420100" y="4781550"/>
          <p14:tracePt t="87132" x="8426450" y="4781550"/>
          <p14:tracePt t="87176" x="8432800" y="4781550"/>
          <p14:tracePt t="87186" x="8432800" y="4813300"/>
          <p14:tracePt t="87198" x="8432800" y="4832350"/>
          <p14:tracePt t="87215" x="8432800" y="4895850"/>
          <p14:tracePt t="87232" x="8362950" y="5029200"/>
          <p14:tracePt t="87255" x="8286750" y="5130800"/>
          <p14:tracePt t="87265" x="8204200" y="5226050"/>
          <p14:tracePt t="87282" x="8140700" y="5283200"/>
          <p14:tracePt t="87298" x="8089900" y="5295900"/>
          <p14:tracePt t="87315" x="8013700" y="5308600"/>
          <p14:tracePt t="87332" x="7899400" y="5308600"/>
          <p14:tracePt t="87348" x="7727950" y="5308600"/>
          <p14:tracePt t="87365" x="7448550" y="5308600"/>
          <p14:tracePt t="87382" x="7067550" y="5308600"/>
          <p14:tracePt t="87398" x="6743700" y="5308600"/>
          <p14:tracePt t="87415" x="6413500" y="5308600"/>
          <p14:tracePt t="87432" x="5943600" y="5308600"/>
          <p14:tracePt t="87448" x="5632450" y="5308600"/>
          <p14:tracePt t="87465" x="5308600" y="5346700"/>
          <p14:tracePt t="87482" x="4921250" y="5410200"/>
          <p14:tracePt t="87498" x="4616450" y="5429250"/>
          <p14:tracePt t="87515" x="4445000" y="5429250"/>
          <p14:tracePt t="87532" x="4324350" y="5429250"/>
          <p14:tracePt t="87549" x="4273550" y="5429250"/>
          <p14:tracePt t="87565" x="4248150" y="5422900"/>
          <p14:tracePt t="87587" x="4191000" y="5410200"/>
          <p14:tracePt t="87599" x="4146550" y="5391150"/>
          <p14:tracePt t="87615" x="4025900" y="5365750"/>
          <p14:tracePt t="87632" x="3797300" y="5295900"/>
          <p14:tracePt t="87649" x="3670300" y="5264150"/>
          <p14:tracePt t="87665" x="3587750" y="5232400"/>
          <p14:tracePt t="87682" x="3581400" y="5232400"/>
          <p14:tracePt t="87699" x="3568700" y="5232400"/>
          <p14:tracePt t="87825" x="3568700" y="5226050"/>
          <p14:tracePt t="87833" x="3568700" y="5219700"/>
          <p14:tracePt t="87841" x="3568700" y="5213350"/>
          <p14:tracePt t="87849" x="3568700" y="5200650"/>
          <p14:tracePt t="87866" x="3568700" y="5194300"/>
          <p14:tracePt t="87882" x="3575050" y="5187950"/>
          <p14:tracePt t="87899" x="3581400" y="5168900"/>
          <p14:tracePt t="87916" x="3600450" y="5156200"/>
          <p14:tracePt t="87932" x="3606800" y="5137150"/>
          <p14:tracePt t="87949" x="3619500" y="5118100"/>
          <p14:tracePt t="87966" x="3625850" y="5111750"/>
          <p14:tracePt t="87982" x="3632200" y="5105400"/>
          <p14:tracePt t="87999" x="3644900" y="5099050"/>
          <p14:tracePt t="88016" x="3651250" y="5092700"/>
          <p14:tracePt t="88032" x="3657600" y="5092700"/>
          <p14:tracePt t="88049" x="3663950" y="5092700"/>
          <p14:tracePt t="88097" x="3670300" y="5080000"/>
          <p14:tracePt t="88929" x="3663950" y="5080000"/>
          <p14:tracePt t="88936" x="3644900" y="5080000"/>
          <p14:tracePt t="88945" x="3613150" y="5080000"/>
          <p14:tracePt t="88953" x="3568700" y="5054600"/>
          <p14:tracePt t="88966" x="3524250" y="5041900"/>
          <p14:tracePt t="88983" x="3371850" y="4984750"/>
          <p14:tracePt t="88999" x="3346450" y="4972050"/>
          <p14:tracePt t="89456" x="3346450" y="4959350"/>
          <p14:tracePt t="89463" x="3359150" y="4959350"/>
          <p14:tracePt t="89511" x="3359150" y="4953000"/>
          <p14:tracePt t="93081" x="3416300" y="4946650"/>
          <p14:tracePt t="93089" x="3556000" y="4946650"/>
          <p14:tracePt t="93101" x="3746500" y="4946650"/>
          <p14:tracePt t="93117" x="4127500" y="4946650"/>
          <p14:tracePt t="93150" x="4787900" y="4845050"/>
          <p14:tracePt t="93176" x="5003800" y="4787900"/>
          <p14:tracePt t="93297" x="5010150" y="4781550"/>
          <p14:tracePt t="93323" x="4965700" y="4762500"/>
          <p14:tracePt t="93374" x="4832350" y="4762500"/>
          <p14:tracePt t="93383" x="4711700" y="4762500"/>
          <p14:tracePt t="93400" x="4540250" y="4794250"/>
          <p14:tracePt t="93424" x="4216400" y="4876800"/>
          <p14:tracePt t="93434" x="4102100" y="4895850"/>
          <p14:tracePt t="93450" x="3930650" y="4921250"/>
          <p14:tracePt t="93467" x="3848100" y="4921250"/>
          <p14:tracePt t="93484" x="3790950" y="4921250"/>
          <p14:tracePt t="93500" x="3752850" y="4921250"/>
          <p14:tracePt t="93535" x="3676650" y="4914900"/>
          <p14:tracePt t="93550" x="3600450" y="4895850"/>
          <p14:tracePt t="93567" x="3524250" y="4864100"/>
          <p14:tracePt t="93584" x="3454400" y="4845050"/>
          <p14:tracePt t="93689" x="3448050" y="4845050"/>
          <p14:tracePt t="93713" x="3467100" y="4857750"/>
          <p14:tracePt t="93721" x="3473450" y="4857750"/>
          <p14:tracePt t="93729" x="3479800" y="4857750"/>
          <p14:tracePt t="93737" x="3498850" y="4857750"/>
          <p14:tracePt t="93751" x="3517900" y="4857750"/>
          <p14:tracePt t="93768" x="3587750" y="4870450"/>
          <p14:tracePt t="93784" x="3771900" y="4895850"/>
          <p14:tracePt t="93801" x="3987800" y="4895850"/>
          <p14:tracePt t="93836" x="4686300" y="4914900"/>
          <p14:tracePt t="93852" x="4997450" y="4914900"/>
          <p14:tracePt t="93868" x="5327650" y="4914900"/>
          <p14:tracePt t="93884" x="5518150" y="4914900"/>
          <p14:tracePt t="93900" x="5702300" y="4902200"/>
          <p14:tracePt t="93917" x="5867400" y="4876800"/>
          <p14:tracePt t="93934" x="6045200" y="4864100"/>
          <p14:tracePt t="93951" x="6210300" y="4832350"/>
          <p14:tracePt t="93967" x="6457950" y="4806950"/>
          <p14:tracePt t="93984" x="6661150" y="4794250"/>
          <p14:tracePt t="94009" x="6965950" y="4730750"/>
          <p14:tracePt t="94028" x="7188200" y="4692650"/>
          <p14:tracePt t="94041" x="7404100" y="4679950"/>
          <p14:tracePt t="94054" x="7524750" y="4679950"/>
          <p14:tracePt t="94067" x="7759700" y="4660900"/>
          <p14:tracePt t="94084" x="7969250" y="4648200"/>
          <p14:tracePt t="94100" x="8128000" y="4648200"/>
          <p14:tracePt t="94117" x="8280400" y="4648200"/>
          <p14:tracePt t="94134" x="8394700" y="4648200"/>
          <p14:tracePt t="94151" x="8483600" y="4648200"/>
          <p14:tracePt t="94167" x="8648700" y="4648200"/>
          <p14:tracePt t="94184" x="8769350" y="4648200"/>
          <p14:tracePt t="94201" x="8890000" y="4648200"/>
          <p14:tracePt t="94217" x="8991600" y="4648200"/>
          <p14:tracePt t="94234" x="9074150" y="4648200"/>
          <p14:tracePt t="94251" x="9118600" y="4648200"/>
          <p14:tracePt t="94267" x="9124950" y="4648200"/>
          <p14:tracePt t="94284" x="9137650" y="4648200"/>
          <p14:tracePt t="94301" x="9156700" y="4648200"/>
          <p14:tracePt t="94317" x="9169400" y="4648200"/>
          <p14:tracePt t="94334" x="9194800" y="4648200"/>
          <p14:tracePt t="94351" x="9201150" y="4660900"/>
          <p14:tracePt t="94367" x="9182100" y="4711700"/>
          <p14:tracePt t="94384" x="9036050" y="4768850"/>
          <p14:tracePt t="94401" x="8623300" y="4876800"/>
          <p14:tracePt t="94436" x="7486650" y="5137150"/>
          <p14:tracePt t="94461" x="6540500" y="5213350"/>
          <p14:tracePt t="94485" x="5645150" y="5213350"/>
          <p14:tracePt t="94502" x="5022850" y="5194300"/>
          <p14:tracePt t="94517" x="4476750" y="5149850"/>
          <p14:tracePt t="94534" x="4000500" y="5105400"/>
          <p14:tracePt t="94551" x="3606800" y="5105400"/>
          <p14:tracePt t="94567" x="3124200" y="5060950"/>
          <p14:tracePt t="94584" x="2844800" y="5022850"/>
          <p14:tracePt t="94601" x="2590800" y="4959350"/>
          <p14:tracePt t="94617" x="2311400" y="4914900"/>
          <p14:tracePt t="94634" x="2038350" y="4845050"/>
          <p14:tracePt t="94651" x="1892300" y="4832350"/>
          <p14:tracePt t="94667" x="1778000" y="4800600"/>
          <p14:tracePt t="94684" x="1720850" y="4794250"/>
          <p14:tracePt t="95129" x="1727200" y="4794250"/>
          <p14:tracePt t="95137" x="1771650" y="4781550"/>
          <p14:tracePt t="95145" x="1873250" y="4781550"/>
          <p14:tracePt t="95153" x="1981200" y="4781550"/>
          <p14:tracePt t="95168" x="2324100" y="4781550"/>
          <p14:tracePt t="95185" x="2787650" y="4781550"/>
          <p14:tracePt t="95201" x="3206750" y="4781550"/>
          <p14:tracePt t="95218" x="3530600" y="4781550"/>
          <p14:tracePt t="95235" x="3714750" y="4749800"/>
          <p14:tracePt t="95251" x="3778250" y="4743450"/>
          <p14:tracePt t="95268" x="3784600" y="4743450"/>
          <p14:tracePt t="95345" x="3784600" y="4718050"/>
          <p14:tracePt t="95353" x="3784600" y="4686300"/>
          <p14:tracePt t="95360" x="3771900" y="4660900"/>
          <p14:tracePt t="95367" x="3740150" y="4629150"/>
          <p14:tracePt t="95384" x="3708400" y="4597400"/>
          <p14:tracePt t="95401" x="3676650" y="4578350"/>
          <p14:tracePt t="95417" x="3663950" y="4578350"/>
          <p14:tracePt t="95434" x="3651250" y="4578350"/>
          <p14:tracePt t="95451" x="3644900" y="4578350"/>
          <p14:tracePt t="95468" x="3638550" y="4578350"/>
          <p14:tracePt t="95484" x="3619500" y="4578350"/>
          <p14:tracePt t="95501" x="3613150" y="4578350"/>
          <p14:tracePt t="95518" x="3594100" y="4578350"/>
          <p14:tracePt t="95535" x="3575050" y="4610100"/>
          <p14:tracePt t="95551" x="3575050" y="4660900"/>
          <p14:tracePt t="95568" x="3575050" y="4743450"/>
          <p14:tracePt t="95585" x="3575050" y="4800600"/>
          <p14:tracePt t="95601" x="3619500" y="4851400"/>
          <p14:tracePt t="95618" x="3663950" y="4883150"/>
          <p14:tracePt t="95635" x="3702050" y="4895850"/>
          <p14:tracePt t="95651" x="3740150" y="4902200"/>
          <p14:tracePt t="95668" x="3759200" y="4902200"/>
          <p14:tracePt t="95685" x="3778250" y="4902200"/>
          <p14:tracePt t="95701" x="3790950" y="4902200"/>
          <p14:tracePt t="95718" x="3803650" y="4902200"/>
          <p14:tracePt t="95735" x="3816350" y="4902200"/>
          <p14:tracePt t="95755" x="3854450" y="4870450"/>
          <p14:tracePt t="95769" x="3879850" y="4845050"/>
          <p14:tracePt t="95784" x="3911600" y="4794250"/>
          <p14:tracePt t="95801" x="3937000" y="4730750"/>
          <p14:tracePt t="95818" x="3937000" y="4641850"/>
          <p14:tracePt t="95834" x="3937000" y="4489450"/>
          <p14:tracePt t="95851" x="3911600" y="4311650"/>
          <p14:tracePt t="95877" x="3841750" y="4032250"/>
          <p14:tracePt t="95886" x="3841750" y="3930650"/>
          <p14:tracePt t="95901" x="3841750" y="3721100"/>
          <p14:tracePt t="95918" x="3841750" y="3498850"/>
          <p14:tracePt t="95934" x="3841750" y="3289300"/>
          <p14:tracePt t="95951" x="3943350" y="3098800"/>
          <p14:tracePt t="95978" x="4095750" y="2882900"/>
          <p14:tracePt t="95988" x="4114800" y="2857500"/>
          <p14:tracePt t="96001" x="4152900" y="2813050"/>
          <p14:tracePt t="96018" x="4184650" y="2762250"/>
          <p14:tracePt t="96034" x="4229100" y="2724150"/>
          <p14:tracePt t="96051" x="4248150" y="2692400"/>
          <p14:tracePt t="96068" x="4267200" y="2673350"/>
          <p14:tracePt t="96085" x="4292600" y="2622550"/>
          <p14:tracePt t="96101" x="4330700" y="2546350"/>
          <p14:tracePt t="96118" x="4368800" y="2457450"/>
          <p14:tracePt t="96135" x="4375150" y="2343150"/>
          <p14:tracePt t="96151" x="4394200" y="2247900"/>
          <p14:tracePt t="96168" x="4406900" y="2108200"/>
          <p14:tracePt t="96185" x="4419600" y="2025650"/>
          <p14:tracePt t="96201" x="4432300" y="1981200"/>
          <p14:tracePt t="96218" x="4432300" y="1943100"/>
          <p14:tracePt t="96235" x="4445000" y="1911350"/>
          <p14:tracePt t="96251" x="4451350" y="1873250"/>
          <p14:tracePt t="96268" x="4451350" y="1847850"/>
          <p14:tracePt t="96285" x="4470400" y="1816100"/>
          <p14:tracePt t="96301" x="4470400" y="1778000"/>
          <p14:tracePt t="96318" x="4483100" y="1746250"/>
          <p14:tracePt t="96335" x="4489450" y="1720850"/>
          <p14:tracePt t="96351" x="4489450" y="1701800"/>
          <p14:tracePt t="96368" x="4457700" y="1689100"/>
          <p14:tracePt t="96384" x="4406900" y="1689100"/>
          <p14:tracePt t="96401" x="4286250" y="1695450"/>
          <p14:tracePt t="96418" x="4235450" y="1752600"/>
          <p14:tracePt t="96435" x="4222750" y="1797050"/>
          <p14:tracePt t="96452" x="4222750" y="1835150"/>
          <p14:tracePt t="96468" x="4267200" y="1860550"/>
          <p14:tracePt t="96485" x="4375150" y="1885950"/>
          <p14:tracePt t="96502" x="4445000" y="1885950"/>
          <p14:tracePt t="96519" x="4470400" y="1885950"/>
          <p14:tracePt t="96552" x="4464050" y="1885950"/>
          <p14:tracePt t="96560" x="4413250" y="1885950"/>
          <p14:tracePt t="96569" x="4343400" y="1879600"/>
          <p14:tracePt t="96585" x="4210050" y="1866900"/>
          <p14:tracePt t="96602" x="4165600" y="1854200"/>
          <p14:tracePt t="96635" x="4216400" y="1854200"/>
          <p14:tracePt t="96652" x="4349750" y="1854200"/>
          <p14:tracePt t="96668" x="4464050" y="1873250"/>
          <p14:tracePt t="96685" x="4489450" y="1885950"/>
          <p14:tracePt t="96704" x="4457700" y="1911350"/>
          <p14:tracePt t="96718" x="4381500" y="1911350"/>
          <p14:tracePt t="96735" x="4133850" y="1924050"/>
          <p14:tracePt t="96751" x="3917950" y="1924050"/>
          <p14:tracePt t="96769" x="3911600" y="1936750"/>
          <p14:tracePt t="96785" x="3943350" y="1936750"/>
          <p14:tracePt t="96802" x="4095750" y="1936750"/>
          <p14:tracePt t="96818" x="4248150" y="1936750"/>
          <p14:tracePt t="96835" x="4298950" y="1936750"/>
          <p14:tracePt t="96872" x="4260850" y="1955800"/>
          <p14:tracePt t="96885" x="4165600" y="1974850"/>
          <p14:tracePt t="96902" x="3937000" y="2006600"/>
          <p14:tracePt t="96918" x="3822700" y="2032000"/>
          <p14:tracePt t="96935" x="3829050" y="2057400"/>
          <p14:tracePt t="96952" x="4089400" y="2152650"/>
          <p14:tracePt t="96968" x="4521200" y="2216150"/>
          <p14:tracePt t="96985" x="4800600" y="2247900"/>
          <p14:tracePt t="97002" x="4851400" y="2260600"/>
          <p14:tracePt t="97040" x="4813300" y="2273300"/>
          <p14:tracePt t="97051" x="4749800" y="2273300"/>
          <p14:tracePt t="97069" x="4660900" y="2273300"/>
          <p14:tracePt t="97128" x="4679950" y="2273300"/>
          <p14:tracePt t="97137" x="4686300" y="2273300"/>
          <p14:tracePt t="97209" x="4654550" y="2279650"/>
          <p14:tracePt t="97224" x="4629150" y="2279650"/>
          <p14:tracePt t="97305" x="4622800" y="2279650"/>
          <p14:tracePt t="97318" x="4603750" y="2266950"/>
          <p14:tracePt t="97332" x="4578350" y="2241550"/>
          <p14:tracePt t="97346" x="4552950" y="2235200"/>
          <p14:tracePt t="97360" x="4533900" y="2222500"/>
          <p14:tracePt t="97448" x="4546600" y="2222500"/>
          <p14:tracePt t="97513" x="4540250" y="2222500"/>
          <p14:tracePt t="97526" x="4521200" y="2222500"/>
          <p14:tracePt t="97536" x="4413250" y="2209800"/>
          <p14:tracePt t="97552" x="4343400" y="2184400"/>
          <p14:tracePt t="97568" x="4337050" y="2184400"/>
          <p14:tracePt t="97665" x="4324350" y="2178050"/>
          <p14:tracePt t="97673" x="4318000" y="2178050"/>
          <p14:tracePt t="97685" x="4298950" y="2178050"/>
          <p14:tracePt t="97702" x="4241800" y="2235200"/>
          <p14:tracePt t="97719" x="4184650" y="2324100"/>
          <p14:tracePt t="97736" x="4095750" y="2425700"/>
          <p14:tracePt t="97752" x="3968750" y="2603500"/>
          <p14:tracePt t="97769" x="3879850" y="2736850"/>
          <p14:tracePt t="97785" x="3803650" y="2876550"/>
          <p14:tracePt t="97802" x="3752850" y="2978150"/>
          <p14:tracePt t="97819" x="3708400" y="3041650"/>
          <p14:tracePt t="97835" x="3683000" y="3086100"/>
          <p14:tracePt t="97852" x="3676650" y="3149600"/>
          <p14:tracePt t="97869" x="3663950" y="3244850"/>
          <p14:tracePt t="97885" x="3644900" y="3365500"/>
          <p14:tracePt t="97902" x="3632200" y="3479800"/>
          <p14:tracePt t="97919" x="3632200" y="3587750"/>
          <p14:tracePt t="97936" x="3632200" y="3695700"/>
          <p14:tracePt t="97952" x="3632200" y="3848100"/>
          <p14:tracePt t="97969" x="3632200" y="3975100"/>
          <p14:tracePt t="97986" x="3638550" y="4114800"/>
          <p14:tracePt t="98002" x="3683000" y="4260850"/>
          <p14:tracePt t="98019" x="3727450" y="4387850"/>
          <p14:tracePt t="98035" x="3752850" y="4495800"/>
          <p14:tracePt t="98052" x="3790950" y="4584700"/>
          <p14:tracePt t="98069" x="3816350" y="4660900"/>
          <p14:tracePt t="98102" x="3854450" y="4724400"/>
          <p14:tracePt t="98257" x="3848100" y="4724400"/>
          <p14:tracePt t="98481" x="3835400" y="4724400"/>
          <p14:tracePt t="98504" x="3835400" y="4768850"/>
          <p14:tracePt t="98522" x="3860800" y="4826000"/>
          <p14:tracePt t="98536" x="3911600" y="4889500"/>
          <p14:tracePt t="98552" x="3956050" y="4933950"/>
          <p14:tracePt t="98569" x="3981450" y="4940300"/>
          <p14:tracePt t="98585" x="3987800" y="4940300"/>
          <p14:tracePt t="98682" x="3994150" y="4933950"/>
          <p14:tracePt t="98719" x="3911600" y="4832350"/>
          <p14:tracePt t="98787" x="3898900" y="4826000"/>
          <p14:tracePt t="98819" x="3892550" y="4895850"/>
          <p14:tracePt t="98835" x="3924300" y="5003800"/>
          <p14:tracePt t="98852" x="3968750" y="5105400"/>
          <p14:tracePt t="98869" x="4019550" y="5213350"/>
          <p14:tracePt t="98894" x="4064000" y="5314950"/>
          <p14:tracePt t="98903" x="4076700" y="5346700"/>
          <p14:tracePt t="98919" x="4089400" y="5359400"/>
          <p14:tracePt t="98935" x="4089400" y="5365750"/>
          <p14:tracePt t="98977" x="4089400" y="5372100"/>
          <p14:tracePt t="99008" x="4102100" y="5327650"/>
          <p14:tracePt t="99030" x="4108450" y="5289550"/>
          <p14:tracePt t="99048" x="4121150" y="5257800"/>
          <p14:tracePt t="99059" x="4121150" y="5238750"/>
          <p14:tracePt t="99069" x="4140200" y="5213350"/>
          <p14:tracePt t="99085" x="4121150" y="5162550"/>
          <p14:tracePt t="99102" x="4089400" y="5124450"/>
          <p14:tracePt t="99353" x="4102100" y="5124450"/>
          <p14:tracePt t="99390" x="4165600" y="5124450"/>
          <p14:tracePt t="99405" x="4210050" y="5130800"/>
          <p14:tracePt t="99420" x="4229100" y="5143500"/>
          <p14:tracePt t="99452" x="4229100" y="5137150"/>
          <p14:tracePt t="99469" x="4216400" y="5111750"/>
          <p14:tracePt t="99485" x="4191000" y="5073650"/>
          <p14:tracePt t="99502" x="4178300" y="5054600"/>
          <p14:tracePt t="99873" x="4159250" y="5048250"/>
          <p14:tracePt t="100383" x="4152900" y="5048250"/>
          <p14:tracePt t="100392" x="4114800" y="5092700"/>
          <p14:tracePt t="100402" x="4095750" y="5137150"/>
          <p14:tracePt t="100419" x="4083050" y="5175250"/>
          <p14:tracePt t="100436" x="4064000" y="5219700"/>
          <p14:tracePt t="100453" x="4051300" y="5289550"/>
          <p14:tracePt t="100469" x="4032250" y="5346700"/>
          <p14:tracePt t="100486" x="4032250" y="5422900"/>
          <p14:tracePt t="100502" x="4019550" y="5499100"/>
          <p14:tracePt t="100519" x="4019550" y="5619750"/>
          <p14:tracePt t="100536" x="4019550" y="5708650"/>
          <p14:tracePt t="100552" x="4000500" y="5810250"/>
          <p14:tracePt t="100569" x="4000500" y="5943600"/>
          <p14:tracePt t="100586" x="4000500" y="6096000"/>
          <p14:tracePt t="100603" x="4019550" y="6242050"/>
          <p14:tracePt t="100619" x="4083050" y="6375400"/>
          <p14:tracePt t="100636" x="4127500" y="6457950"/>
          <p14:tracePt t="100653" x="4146550" y="6483350"/>
          <p14:tracePt t="100669" x="4152900" y="6496050"/>
          <p14:tracePt t="102391" x="4178300" y="6438900"/>
          <p14:tracePt t="102400" x="4235450" y="6337300"/>
          <p14:tracePt t="102409" x="4292600" y="6248400"/>
          <p14:tracePt t="102443" x="4552950" y="5949950"/>
          <p14:tracePt t="102460" x="4635500" y="5810250"/>
          <p14:tracePt t="102476" x="4705350" y="5702300"/>
          <p14:tracePt t="102486" x="4718050" y="5664200"/>
          <p14:tracePt t="102503" x="4743450" y="5594350"/>
          <p14:tracePt t="102520" x="4749800" y="5562600"/>
          <p14:tracePt t="102553" x="4775200" y="5537200"/>
          <p14:tracePt t="102570" x="4826000" y="5537200"/>
          <p14:tracePt t="102586" x="4895850" y="5524500"/>
          <p14:tracePt t="102603" x="4965700" y="5524500"/>
          <p14:tracePt t="102620" x="5016500" y="5524500"/>
          <p14:tracePt t="102636" x="5067300" y="5524500"/>
          <p14:tracePt t="102653" x="5118100" y="5549900"/>
          <p14:tracePt t="102670" x="5194300" y="5594350"/>
          <p14:tracePt t="102686" x="5295900" y="5645150"/>
          <p14:tracePt t="102703" x="5384800" y="5702300"/>
          <p14:tracePt t="102720" x="5391150" y="5708650"/>
          <p14:tracePt t="102753" x="5391150" y="5721350"/>
          <p14:tracePt t="102770" x="5378450" y="5734050"/>
          <p14:tracePt t="102787" x="5289550" y="5759450"/>
          <p14:tracePt t="102803" x="5181600" y="5772150"/>
          <p14:tracePt t="102820" x="5073650" y="5784850"/>
          <p14:tracePt t="102837" x="4959350" y="5829300"/>
          <p14:tracePt t="102853" x="4864100" y="5880100"/>
          <p14:tracePt t="102870" x="4781550" y="5937250"/>
          <p14:tracePt t="102887" x="4711700" y="5994400"/>
          <p14:tracePt t="102903" x="4629150" y="6038850"/>
          <p14:tracePt t="102920" x="4591050" y="6070600"/>
          <p14:tracePt t="102937" x="4559300" y="6083300"/>
          <p14:tracePt t="102953" x="4514850" y="6083300"/>
          <p14:tracePt t="102970" x="4483100" y="6083300"/>
          <p14:tracePt t="102987" x="4445000" y="6083300"/>
          <p14:tracePt t="103003" x="4425950" y="6083300"/>
          <p14:tracePt t="103020" x="4413250" y="6083300"/>
          <p14:tracePt t="103037" x="4400550" y="6083300"/>
          <p14:tracePt t="103053" x="4394200" y="6083300"/>
          <p14:tracePt t="103070" x="4375150" y="6083300"/>
          <p14:tracePt t="103087" x="4362450" y="6089650"/>
          <p14:tracePt t="103103" x="4324350" y="6108700"/>
          <p14:tracePt t="103120" x="4318000" y="6121400"/>
          <p14:tracePt t="103137" x="4305300" y="6121400"/>
          <p14:tracePt t="103153" x="4298950" y="6127750"/>
          <p14:tracePt t="103170" x="4286250" y="6127750"/>
          <p14:tracePt t="103187" x="4254500" y="6127750"/>
          <p14:tracePt t="103203" x="4241800" y="6127750"/>
          <p14:tracePt t="103220" x="4229100" y="6134100"/>
          <p14:tracePt t="103329" x="4229100" y="6121400"/>
          <p14:tracePt t="103359" x="4229100" y="6076950"/>
          <p14:tracePt t="103381" x="4229100" y="6057900"/>
          <p14:tracePt t="103390" x="4241800" y="6051550"/>
          <p14:tracePt t="103403" x="4248150" y="6032500"/>
          <p14:tracePt t="103420" x="4248150" y="6026150"/>
          <p14:tracePt t="103437" x="4254500" y="6019800"/>
          <p14:tracePt t="103453" x="4267200" y="6013450"/>
          <p14:tracePt t="103470" x="4286250" y="6013450"/>
          <p14:tracePt t="103487" x="4298950" y="6013450"/>
          <p14:tracePt t="103503" x="4337050" y="6013450"/>
          <p14:tracePt t="103520" x="4362450" y="6013450"/>
          <p14:tracePt t="103537" x="4400550" y="6019800"/>
          <p14:tracePt t="103553" x="4445000" y="6038850"/>
          <p14:tracePt t="103570" x="4495800" y="6070600"/>
          <p14:tracePt t="103587" x="4527550" y="6083300"/>
          <p14:tracePt t="103665" x="4540250" y="6083300"/>
          <p14:tracePt t="103692" x="4546600" y="6083300"/>
          <p14:tracePt t="103712" x="4597400" y="6083300"/>
          <p14:tracePt t="103732" x="4629150" y="6083300"/>
          <p14:tracePt t="103742" x="4648200" y="6083300"/>
          <p14:tracePt t="103754" x="4679950" y="6083300"/>
          <p14:tracePt t="103770" x="4718050" y="6083300"/>
          <p14:tracePt t="103787" x="4730750" y="6083300"/>
          <p14:tracePt t="103803" x="4756150" y="6083300"/>
          <p14:tracePt t="103820" x="4768850" y="6083300"/>
          <p14:tracePt t="104001" x="4775200" y="6083300"/>
          <p14:tracePt t="104037" x="4927600" y="6057900"/>
          <p14:tracePt t="104054" x="5067300" y="6057900"/>
          <p14:tracePt t="104070" x="5219700" y="6045200"/>
          <p14:tracePt t="104087" x="5340350" y="6019800"/>
          <p14:tracePt t="104103" x="5441950" y="5988050"/>
          <p14:tracePt t="104120" x="5448300" y="5981700"/>
          <p14:tracePt t="104137" x="5461000" y="5969000"/>
          <p14:tracePt t="104154" x="5473700" y="5956300"/>
          <p14:tracePt t="104170" x="5492750" y="5918200"/>
          <p14:tracePt t="104187" x="5505450" y="5886450"/>
          <p14:tracePt t="104204" x="5524500" y="5848350"/>
          <p14:tracePt t="104220" x="5556250" y="5810250"/>
          <p14:tracePt t="104237" x="5575300" y="5778500"/>
          <p14:tracePt t="104254" x="5581650" y="5753100"/>
          <p14:tracePt t="104270" x="5613400" y="5708650"/>
          <p14:tracePt t="104287" x="5645150" y="5676900"/>
          <p14:tracePt t="104304" x="5689600" y="5664200"/>
          <p14:tracePt t="104320" x="5727700" y="5664200"/>
          <p14:tracePt t="104337" x="5746750" y="5664200"/>
          <p14:tracePt t="104354" x="5753100" y="5664200"/>
          <p14:tracePt t="104370" x="5784850" y="5670550"/>
          <p14:tracePt t="104387" x="5816600" y="5715000"/>
          <p14:tracePt t="104404" x="5848350" y="5746750"/>
          <p14:tracePt t="104420" x="5861050" y="5753100"/>
          <p14:tracePt t="104503" x="5861050" y="5727700"/>
          <p14:tracePt t="104534" x="5861050" y="5715000"/>
          <p14:tracePt t="104554" x="5861050" y="5689600"/>
          <p14:tracePt t="104623" x="5854700" y="5683250"/>
          <p14:tracePt t="104632" x="5842000" y="5683250"/>
          <p14:tracePt t="104641" x="5816600" y="5708650"/>
          <p14:tracePt t="104654" x="5803900" y="5727700"/>
          <p14:tracePt t="104670" x="5778500" y="5816600"/>
          <p14:tracePt t="104687" x="5759450" y="5911850"/>
          <p14:tracePt t="104704" x="5759450" y="5918200"/>
          <p14:tracePt t="104751" x="5759450" y="5905500"/>
          <p14:tracePt t="104771" x="5759450" y="5791200"/>
          <p14:tracePt t="104789" x="5759450" y="5645150"/>
          <p14:tracePt t="104804" x="5759450" y="5505450"/>
          <p14:tracePt t="104820" x="5759450" y="5391150"/>
          <p14:tracePt t="104837" x="5759450" y="5321300"/>
          <p14:tracePt t="104854" x="5759450" y="5276850"/>
          <p14:tracePt t="104870" x="5759450" y="5270500"/>
          <p14:tracePt t="104904" x="5772150" y="5270500"/>
          <p14:tracePt t="104920" x="5816600" y="5359400"/>
          <p14:tracePt t="104937" x="5873750" y="5454650"/>
          <p14:tracePt t="104954" x="5899150" y="5524500"/>
          <p14:tracePt t="104970" x="5918200" y="5581650"/>
          <p14:tracePt t="104987" x="5924550" y="5613400"/>
          <p14:tracePt t="105057" x="5930900" y="5607050"/>
          <p14:tracePt t="105090" x="5930900" y="5518150"/>
          <p14:tracePt t="105106" x="5930900" y="5492750"/>
          <p14:tracePt t="105120" x="5930900" y="5486400"/>
          <p14:tracePt t="105154" x="5930900" y="5480050"/>
          <p14:tracePt t="105171" x="5943600" y="5480050"/>
          <p14:tracePt t="105187" x="5962650" y="5486400"/>
          <p14:tracePt t="105204" x="5969000" y="5492750"/>
          <p14:tracePt t="105221" x="5975350" y="5499100"/>
          <p14:tracePt t="105289" x="5988050" y="5511800"/>
          <p14:tracePt t="105326" x="6007100" y="5543550"/>
          <p14:tracePt t="105342" x="6013450" y="5562600"/>
          <p14:tracePt t="105357" x="6013450" y="5588000"/>
          <p14:tracePt t="105371" x="6013450" y="5607050"/>
          <p14:tracePt t="105387" x="6019800" y="5613400"/>
          <p14:tracePt t="105404" x="6019800" y="5619750"/>
          <p14:tracePt t="105447" x="6019800" y="5632450"/>
          <p14:tracePt t="105463" x="6019800" y="5651500"/>
          <p14:tracePt t="105472" x="6019800" y="5670550"/>
          <p14:tracePt t="105502" x="6019800" y="5753100"/>
          <p14:tracePt t="105520" x="6045200" y="5892800"/>
          <p14:tracePt t="105533" x="6045200" y="5930900"/>
          <p14:tracePt t="105544" x="6045200" y="5981700"/>
          <p14:tracePt t="105554" x="6045200" y="6000750"/>
          <p14:tracePt t="105571" x="6045200" y="6019800"/>
          <p14:tracePt t="105587" x="6026150" y="6038850"/>
          <p14:tracePt t="105604" x="6000750" y="6051550"/>
          <p14:tracePt t="105621" x="5969000" y="6070600"/>
          <p14:tracePt t="105637" x="5930900" y="6089650"/>
          <p14:tracePt t="105654" x="5892800" y="6115050"/>
          <p14:tracePt t="105671" x="5880100" y="6127750"/>
          <p14:tracePt t="105687" x="5867400" y="6140450"/>
          <p14:tracePt t="105704" x="5867400" y="6146800"/>
          <p14:tracePt t="105721" x="5861050" y="6146800"/>
          <p14:tracePt t="105737" x="5854700" y="6178550"/>
          <p14:tracePt t="105754" x="5842000" y="6210300"/>
          <p14:tracePt t="105771" x="5829300" y="6280150"/>
          <p14:tracePt t="105794" x="5810250" y="6394450"/>
          <p14:tracePt t="105804" x="5810250" y="6413500"/>
          <p14:tracePt t="105821" x="5810250" y="6438900"/>
          <p14:tracePt t="105953" x="5816600" y="6438900"/>
          <p14:tracePt t="105990" x="5899150" y="6407150"/>
          <p14:tracePt t="106006" x="5943600" y="6407150"/>
          <p14:tracePt t="106021" x="6007100" y="6407150"/>
          <p14:tracePt t="106038" x="6070600" y="6407150"/>
          <p14:tracePt t="106054" x="6102350" y="6407150"/>
          <p14:tracePt t="106233" x="6115050" y="6407150"/>
          <p14:tracePt t="106265" x="6121400" y="6381750"/>
          <p14:tracePt t="106284" x="6134100" y="6362700"/>
          <p14:tracePt t="106296" x="6153150" y="6318250"/>
          <p14:tracePt t="106305" x="6159500" y="6311900"/>
          <p14:tracePt t="106321" x="6159500" y="6273800"/>
          <p14:tracePt t="106338" x="6172200" y="6254750"/>
          <p14:tracePt t="106354" x="6172200" y="6248400"/>
          <p14:tracePt t="106371" x="6172200" y="6242050"/>
          <p14:tracePt t="106388" x="6178550" y="6210300"/>
          <p14:tracePt t="106404" x="6191250" y="6197600"/>
          <p14:tracePt t="106793" x="6191250" y="6165850"/>
          <p14:tracePt t="106829" x="6178550" y="6096000"/>
          <p14:tracePt t="106844" x="6165850" y="6057900"/>
          <p14:tracePt t="106860" x="6153150" y="6032500"/>
          <p14:tracePt t="106871" x="6146800" y="6019800"/>
          <p14:tracePt t="106888" x="6146800" y="6013450"/>
          <p14:tracePt t="106904" x="6140450" y="6000750"/>
          <p14:tracePt t="106943" x="6127750" y="5981700"/>
          <p14:tracePt t="106959" x="6127750" y="5975350"/>
          <p14:tracePt t="106971" x="6127750" y="5969000"/>
          <p14:tracePt t="106988" x="6121400" y="5949950"/>
          <p14:tracePt t="107004" x="6121400" y="5930900"/>
          <p14:tracePt t="107021" x="6115050" y="5911850"/>
          <p14:tracePt t="107058" x="6102350" y="5803900"/>
          <p14:tracePt t="107075" x="6089650" y="5746750"/>
          <p14:tracePt t="107092" x="6076950" y="5683250"/>
          <p14:tracePt t="107104" x="6076950" y="5651500"/>
          <p14:tracePt t="107121" x="6070600" y="5619750"/>
          <p14:tracePt t="107138" x="6057900" y="5581650"/>
          <p14:tracePt t="107155" x="6051550" y="5556250"/>
          <p14:tracePt t="107171" x="6038850" y="5530850"/>
          <p14:tracePt t="107188" x="6026150" y="5511800"/>
          <p14:tracePt t="107205" x="6007100" y="5492750"/>
          <p14:tracePt t="107221" x="6000750" y="5492750"/>
          <p14:tracePt t="107238" x="5988050" y="5480050"/>
          <p14:tracePt t="107255" x="5956300" y="5480050"/>
          <p14:tracePt t="107271" x="5911850" y="5473700"/>
          <p14:tracePt t="107288" x="5873750" y="5473700"/>
          <p14:tracePt t="107305" x="5816600" y="5461000"/>
          <p14:tracePt t="107321" x="5778500" y="5461000"/>
          <p14:tracePt t="107338" x="5753100" y="5461000"/>
          <p14:tracePt t="107355" x="5727700" y="5461000"/>
          <p14:tracePt t="107371" x="5702300" y="5461000"/>
          <p14:tracePt t="107388" x="5664200" y="5461000"/>
          <p14:tracePt t="107405" x="5619750" y="5461000"/>
          <p14:tracePt t="107421" x="5537200" y="5467350"/>
          <p14:tracePt t="107438" x="5467350" y="5492750"/>
          <p14:tracePt t="107455" x="5435600" y="5511800"/>
          <p14:tracePt t="107471" x="5403850" y="5530850"/>
          <p14:tracePt t="107488" x="5397500" y="5537200"/>
          <p14:tracePt t="107505" x="5391150" y="5549900"/>
          <p14:tracePt t="107538" x="5378450" y="5562600"/>
          <p14:tracePt t="107555" x="5359400" y="5594350"/>
          <p14:tracePt t="107571" x="5340350" y="5632450"/>
          <p14:tracePt t="107588" x="5289550" y="5695950"/>
          <p14:tracePt t="107605" x="5238750" y="5772150"/>
          <p14:tracePt t="107621" x="5187950" y="5861050"/>
          <p14:tracePt t="107638" x="5130800" y="5930900"/>
          <p14:tracePt t="107655" x="5067300" y="5994400"/>
          <p14:tracePt t="107671" x="4959350" y="6045200"/>
          <p14:tracePt t="107688" x="4895850" y="6064250"/>
          <p14:tracePt t="107705" x="4870450" y="6064250"/>
          <p14:tracePt t="107721" x="4838700" y="6064250"/>
          <p14:tracePt t="107738" x="4819650" y="6064250"/>
          <p14:tracePt t="107755" x="4787900" y="6064250"/>
          <p14:tracePt t="107771" x="4749800" y="6064250"/>
          <p14:tracePt t="107788" x="4667250" y="6064250"/>
          <p14:tracePt t="107805" x="4559300" y="6096000"/>
          <p14:tracePt t="107821" x="4470400" y="6102350"/>
          <p14:tracePt t="107838" x="4445000" y="6102350"/>
          <p14:tracePt t="107855" x="4438650" y="6102350"/>
          <p14:tracePt t="107888" x="4425950" y="6102350"/>
          <p14:tracePt t="107920" x="4413250" y="6102350"/>
          <p14:tracePt t="107943" x="4400550" y="6102350"/>
          <p14:tracePt t="107960" x="4381500" y="6096000"/>
          <p14:tracePt t="107988" x="4375150" y="6089650"/>
          <p14:tracePt t="108023" x="4362450" y="6089650"/>
          <p14:tracePt t="108033" x="4356100" y="6089650"/>
          <p14:tracePt t="108042" x="4349750" y="6089650"/>
          <p14:tracePt t="108071" x="4343400" y="6089650"/>
          <p14:tracePt t="108095" x="4330700" y="6089650"/>
          <p14:tracePt t="108111" x="4324350" y="6089650"/>
          <p14:tracePt t="108127" x="4318000" y="6089650"/>
          <p14:tracePt t="108136" x="4311650" y="6089650"/>
          <p14:tracePt t="108146" x="4292600" y="6089650"/>
          <p14:tracePt t="108155" x="4267200" y="6089650"/>
          <p14:tracePt t="108172" x="4229100" y="6089650"/>
          <p14:tracePt t="108188" x="4222750" y="6102350"/>
          <p14:tracePt t="108431" x="4235450" y="6102350"/>
          <p14:tracePt t="108440" x="4254500" y="6102350"/>
          <p14:tracePt t="108455" x="4260850" y="6102350"/>
          <p14:tracePt t="108472" x="4292600" y="6102350"/>
          <p14:tracePt t="108488" x="4305300" y="6102350"/>
          <p14:tracePt t="108609" x="4318000" y="6108700"/>
          <p14:tracePt t="108634" x="4337050" y="6115050"/>
          <p14:tracePt t="108653" x="4343400" y="6115050"/>
          <p14:tracePt t="108672" x="4349750" y="6115050"/>
          <p14:tracePt t="108688" x="4368800" y="6121400"/>
          <p14:tracePt t="108705" x="4375150" y="6127750"/>
          <p14:tracePt t="108722" x="4406900" y="6127750"/>
          <p14:tracePt t="108738" x="4419600" y="6127750"/>
          <p14:tracePt t="108755" x="4451350" y="6127750"/>
          <p14:tracePt t="108772" x="4457700" y="6127750"/>
          <p14:tracePt t="109961" x="4451350" y="6127750"/>
          <p14:tracePt t="109997" x="4368800" y="6089650"/>
          <p14:tracePt t="110015" x="4337050" y="6083300"/>
          <p14:tracePt t="110032" x="4324350" y="6083300"/>
          <p14:tracePt t="110055" x="4318000" y="6083300"/>
          <p14:tracePt t="110072" x="4305300" y="6076950"/>
          <p14:tracePt t="110089" x="4292600" y="6076950"/>
          <p14:tracePt t="110105" x="4286250" y="6064250"/>
          <p14:tracePt t="110122" x="4273550" y="6057900"/>
          <p14:tracePt t="110139" x="4267200" y="6057900"/>
          <p14:tracePt t="110156" x="4260850" y="6045200"/>
          <p14:tracePt t="110189" x="4260850" y="6032500"/>
          <p14:tracePt t="110207" x="4260850" y="6026150"/>
          <p14:tracePt t="110231" x="4260850" y="6013450"/>
          <p14:tracePt t="110240" x="4260850" y="6007100"/>
          <p14:tracePt t="110376" x="4267200" y="6007100"/>
          <p14:tracePt t="110393" x="4292600" y="6007100"/>
          <p14:tracePt t="110406" x="4298950" y="6007100"/>
          <p14:tracePt t="110422" x="4324350" y="6007100"/>
          <p14:tracePt t="110545" x="4330700" y="6000750"/>
          <p14:tracePt t="110657" x="4330700" y="6013450"/>
          <p14:tracePt t="110690" x="4330700" y="6064250"/>
          <p14:tracePt t="110706" x="4330700" y="6070600"/>
          <p14:tracePt t="110809" x="4330700" y="6064250"/>
          <p14:tracePt t="110843" x="4330700" y="6038850"/>
          <p14:tracePt t="115497" x="4330700" y="5988050"/>
          <p14:tracePt t="115528" x="4584700" y="5753100"/>
          <p14:tracePt t="115547" x="4622800" y="5740400"/>
          <p14:tracePt t="115563" x="4629150" y="5734050"/>
          <p14:tracePt t="115761" x="4635500" y="5734050"/>
          <p14:tracePt t="115800" x="4629150" y="5753100"/>
          <p14:tracePt t="115829" x="4629150" y="5810250"/>
          <p14:tracePt t="115846" x="4622800" y="5842000"/>
          <p14:tracePt t="115861" x="4610100" y="5867400"/>
          <p14:tracePt t="115874" x="4603750" y="5886450"/>
          <p14:tracePt t="115891" x="4603750" y="5892800"/>
          <p14:tracePt t="115960" x="4597400" y="5899150"/>
          <p14:tracePt t="115982" x="4584700" y="5892800"/>
          <p14:tracePt t="116005" x="4559300" y="5873750"/>
          <p14:tracePt t="116096" x="4559300" y="5867400"/>
          <p14:tracePt t="116133" x="4730750" y="5911850"/>
          <p14:tracePt t="116165" x="4908550" y="5975350"/>
          <p14:tracePt t="116175" x="4921250" y="5975350"/>
          <p14:tracePt t="116191" x="4946650" y="5975350"/>
          <p14:tracePt t="116207" x="4978400" y="5975350"/>
          <p14:tracePt t="116224" x="5016500" y="5975350"/>
          <p14:tracePt t="116241" x="5067300" y="5937250"/>
          <p14:tracePt t="116257" x="5143500" y="5886450"/>
          <p14:tracePt t="116274" x="5232400" y="5848350"/>
          <p14:tracePt t="116291" x="5308600" y="5822950"/>
          <p14:tracePt t="116307" x="5410200" y="5797550"/>
          <p14:tracePt t="116324" x="5518150" y="5784850"/>
          <p14:tracePt t="116341" x="5651500" y="5784850"/>
          <p14:tracePt t="116366" x="5880100" y="5784850"/>
          <p14:tracePt t="116375" x="6051550" y="5784850"/>
          <p14:tracePt t="116391" x="6140450" y="5791200"/>
          <p14:tracePt t="116407" x="6457950" y="5854700"/>
          <p14:tracePt t="116424" x="6578600" y="5886450"/>
          <p14:tracePt t="116447" x="6623050" y="5905500"/>
          <p14:tracePt t="116544" x="6591300" y="5899150"/>
          <p14:tracePt t="116553" x="6540500" y="5899150"/>
          <p14:tracePt t="116563" x="6470650" y="5886450"/>
          <p14:tracePt t="116574" x="6343650" y="5886450"/>
          <p14:tracePt t="116591" x="5962650" y="5886450"/>
          <p14:tracePt t="116607" x="5035550" y="5886450"/>
          <p14:tracePt t="116624" x="4330700" y="5886450"/>
          <p14:tracePt t="116641" x="3829050" y="5886450"/>
          <p14:tracePt t="116657" x="3613150" y="5886450"/>
          <p14:tracePt t="116674" x="3556000" y="5886450"/>
          <p14:tracePt t="118281" x="3568700" y="5899150"/>
          <p14:tracePt t="118289" x="3606800" y="5911850"/>
          <p14:tracePt t="118296" x="3651250" y="5918200"/>
          <p14:tracePt t="118308" x="3676650" y="5924550"/>
          <p14:tracePt t="118325" x="3733800" y="5924550"/>
          <p14:tracePt t="118342" x="3784600" y="5930900"/>
          <p14:tracePt t="118358" x="3848100" y="5930900"/>
          <p14:tracePt t="118395" x="4044950" y="5899150"/>
          <p14:tracePt t="118412" x="4076700" y="5892800"/>
          <p14:tracePt t="118428" x="4083050" y="5880100"/>
          <p14:tracePt t="118441" x="4108450" y="5880100"/>
          <p14:tracePt t="118458" x="4108450" y="5873750"/>
          <p14:tracePt t="118475" x="4133850" y="5861050"/>
          <p14:tracePt t="118491" x="4152900" y="5835650"/>
          <p14:tracePt t="118508" x="4165600" y="5835650"/>
          <p14:tracePt t="118525" x="4171950" y="5829300"/>
          <p14:tracePt t="118541" x="4197350" y="5829300"/>
          <p14:tracePt t="118558" x="4260850" y="5854700"/>
          <p14:tracePt t="118575" x="4470400" y="6038850"/>
          <p14:tracePt t="118591" x="4578350" y="6102350"/>
          <p14:tracePt t="118608" x="4610100" y="6127750"/>
          <p14:tracePt t="118785" x="4603750" y="6127750"/>
          <p14:tracePt t="118824" x="4502150" y="6127750"/>
          <p14:tracePt t="118847" x="4451350" y="6127750"/>
          <p14:tracePt t="118859" x="4400550" y="6121400"/>
          <p14:tracePt t="118875" x="4349750" y="6108700"/>
          <p14:tracePt t="118891" x="4311650" y="6089650"/>
          <p14:tracePt t="118908" x="4273550" y="6083300"/>
          <p14:tracePt t="118925" x="4248150" y="6070600"/>
          <p14:tracePt t="118942" x="4229100" y="6064250"/>
          <p14:tracePt t="120073" x="4229100" y="6032500"/>
          <p14:tracePt t="120100" x="4235450" y="6000750"/>
          <p14:tracePt t="120121" x="4235450" y="5994400"/>
          <p14:tracePt t="120131" x="4241800" y="5988050"/>
          <p14:tracePt t="120158" x="4260850" y="5956300"/>
          <p14:tracePt t="120175" x="4273550" y="5930900"/>
          <p14:tracePt t="120192" x="4279900" y="5905500"/>
          <p14:tracePt t="120209" x="4286250" y="5899150"/>
          <p14:tracePt t="120225" x="4286250" y="5892800"/>
          <p14:tracePt t="120259" x="4286250" y="5880100"/>
          <p14:tracePt t="120275" x="4292600" y="5880100"/>
          <p14:tracePt t="120292" x="4298950" y="5873750"/>
          <p14:tracePt t="120309" x="4298950" y="5867400"/>
          <p14:tracePt t="120325" x="4298950" y="5861050"/>
          <p14:tracePt t="120359" x="4305300" y="5854700"/>
          <p14:tracePt t="120929" x="4311650" y="5873750"/>
          <p14:tracePt t="120962" x="4254500" y="5975350"/>
          <p14:tracePt t="120979" x="4241800" y="5994400"/>
          <p14:tracePt t="121089" x="4260850" y="5975350"/>
          <p14:tracePt t="121128" x="4406900" y="5943600"/>
          <p14:tracePt t="121150" x="4432300" y="5930900"/>
          <p14:tracePt t="121164" x="4451350" y="5930900"/>
          <p14:tracePt t="121175" x="4457700" y="5930900"/>
          <p14:tracePt t="121520" x="4451350" y="5930900"/>
          <p14:tracePt t="121551" x="4425950" y="5937250"/>
          <p14:tracePt t="121649" x="4425950" y="5924550"/>
          <p14:tracePt t="121683" x="4451350" y="5892800"/>
          <p14:tracePt t="121800" x="4451350" y="5899150"/>
          <p14:tracePt t="121832" x="4451350" y="5918200"/>
          <p14:tracePt t="122025" x="4445000" y="5918200"/>
          <p14:tracePt t="122064" x="4419600" y="5930900"/>
          <p14:tracePt t="122080" x="4413250" y="5937250"/>
          <p14:tracePt t="122185" x="4413250" y="5943600"/>
          <p14:tracePt t="122217" x="4406900" y="5949950"/>
          <p14:tracePt t="122297" x="4406900" y="5930900"/>
          <p14:tracePt t="122331" x="4413250" y="5854700"/>
          <p14:tracePt t="122346" x="4432300" y="5816600"/>
          <p14:tracePt t="122362" x="4451350" y="5784850"/>
          <p14:tracePt t="122376" x="4457700" y="5765800"/>
          <p14:tracePt t="122392" x="4470400" y="5753100"/>
          <p14:tracePt t="122426" x="4476750" y="5753100"/>
          <p14:tracePt t="122442" x="4489450" y="5753100"/>
          <p14:tracePt t="122460" x="4495800" y="5753100"/>
          <p14:tracePt t="122486" x="4508500" y="5753100"/>
          <p14:tracePt t="122502" x="4527550" y="5759450"/>
          <p14:tracePt t="122515" x="4527550" y="5784850"/>
          <p14:tracePt t="122526" x="4533900" y="5797550"/>
          <p14:tracePt t="122543" x="4533900" y="5848350"/>
          <p14:tracePt t="122559" x="4533900" y="5905500"/>
          <p14:tracePt t="122576" x="4508500" y="5930900"/>
          <p14:tracePt t="122593" x="4476750" y="5949950"/>
          <p14:tracePt t="122609" x="4451350" y="5949950"/>
          <p14:tracePt t="122626" x="4419600" y="5949950"/>
          <p14:tracePt t="122659" x="4406900" y="5943600"/>
          <p14:tracePt t="122676" x="4406900" y="5930900"/>
          <p14:tracePt t="122693" x="4400550" y="5905500"/>
          <p14:tracePt t="122709" x="4400550" y="5892800"/>
          <p14:tracePt t="122726" x="4400550" y="5886450"/>
          <p14:tracePt t="122768" x="4394200" y="5886450"/>
          <p14:tracePt t="122783" x="4375150" y="5886450"/>
          <p14:tracePt t="122793" x="4368800" y="5886450"/>
          <p14:tracePt t="122809" x="4356100" y="5886450"/>
          <p14:tracePt t="122826" x="4318000" y="5899150"/>
          <p14:tracePt t="122928" x="4318000" y="5905500"/>
          <p14:tracePt t="122965" x="4324350" y="5905500"/>
          <p14:tracePt t="122984" x="4330700" y="5905500"/>
          <p14:tracePt t="122999" x="4330700" y="5892800"/>
          <p14:tracePt t="123009" x="4330700" y="5886450"/>
          <p14:tracePt t="123043" x="4330700" y="5873750"/>
          <p14:tracePt t="123169" x="4324350" y="5873750"/>
          <p14:tracePt t="123873" x="4318000" y="5905500"/>
          <p14:tracePt t="123905" x="4432300" y="6013450"/>
          <p14:tracePt t="123928" x="4635500" y="6064250"/>
          <p14:tracePt t="123943" x="4787900" y="6064250"/>
          <p14:tracePt t="123960" x="4908550" y="6064250"/>
          <p14:tracePt t="123976" x="4997450" y="6045200"/>
          <p14:tracePt t="123993" x="5035550" y="6038850"/>
          <p14:tracePt t="124010" x="5086350" y="6013450"/>
          <p14:tracePt t="124026" x="5124450" y="6000750"/>
          <p14:tracePt t="124043" x="5162550" y="5994400"/>
          <p14:tracePt t="124060" x="5187950" y="5988050"/>
          <p14:tracePt t="124076" x="5219700" y="5988050"/>
          <p14:tracePt t="124093" x="5245100" y="5988050"/>
          <p14:tracePt t="124110" x="5264150" y="5975350"/>
          <p14:tracePt t="124126" x="5327650" y="5956300"/>
          <p14:tracePt t="124143" x="5441950" y="5930900"/>
          <p14:tracePt t="124160" x="5537200" y="5918200"/>
          <p14:tracePt t="124176" x="5588000" y="5918200"/>
          <p14:tracePt t="124193" x="5607050" y="5905500"/>
          <p14:tracePt t="124239" x="5613400" y="5905500"/>
          <p14:tracePt t="124249" x="5619750" y="5905500"/>
          <p14:tracePt t="124260" x="5638800" y="5905500"/>
          <p14:tracePt t="124276" x="5670550" y="5905500"/>
          <p14:tracePt t="124293" x="5695950" y="5905500"/>
          <p14:tracePt t="124310" x="5715000" y="5905500"/>
          <p14:tracePt t="124326" x="5734050" y="5886450"/>
          <p14:tracePt t="124343" x="5765800" y="5854700"/>
          <p14:tracePt t="124360" x="5791200" y="5842000"/>
          <p14:tracePt t="124377" x="5810250" y="5810250"/>
          <p14:tracePt t="124393" x="5816600" y="5803900"/>
          <p14:tracePt t="124497" x="5816600" y="5797550"/>
          <p14:tracePt t="124528" x="5810250" y="5791200"/>
          <p14:tracePt t="124545" x="5803900" y="5791200"/>
          <p14:tracePt t="124562" x="5797550" y="5784850"/>
          <p14:tracePt t="124580" x="5791200" y="5784850"/>
          <p14:tracePt t="124656" x="5784850" y="5778500"/>
          <p14:tracePt t="124687" x="5784850" y="5746750"/>
          <p14:tracePt t="124713" x="5784850" y="5715000"/>
          <p14:tracePt t="124729" x="5803900" y="5670550"/>
          <p14:tracePt t="124743" x="5822950" y="5613400"/>
          <p14:tracePt t="124760" x="5848350" y="5549900"/>
          <p14:tracePt t="124777" x="5867400" y="5511800"/>
          <p14:tracePt t="124793" x="5873750" y="5499100"/>
          <p14:tracePt t="124871" x="5880100" y="5492750"/>
          <p14:tracePt t="124881" x="5886450" y="5492750"/>
          <p14:tracePt t="124895" x="5892800" y="5492750"/>
          <p14:tracePt t="124927" x="5899150" y="5492750"/>
          <p14:tracePt t="124937" x="5905500" y="5492750"/>
          <p14:tracePt t="124951" x="5905500" y="5499100"/>
          <p14:tracePt t="124961" x="5911850" y="5505450"/>
          <p14:tracePt t="124977" x="5911850" y="5511800"/>
          <p14:tracePt t="124993" x="5930900" y="5530850"/>
          <p14:tracePt t="125010" x="5956300" y="5575300"/>
          <p14:tracePt t="125027" x="5975350" y="5600700"/>
          <p14:tracePt t="125043" x="6045200" y="5670550"/>
          <p14:tracePt t="125060" x="6121400" y="5702300"/>
          <p14:tracePt t="125077" x="6210300" y="5753100"/>
          <p14:tracePt t="125096" x="6292850" y="5810250"/>
          <p14:tracePt t="125110" x="6299200" y="5810250"/>
          <p14:tracePt t="125256" x="6286500" y="5822950"/>
          <p14:tracePt t="125295" x="6051550" y="5969000"/>
          <p14:tracePt t="125318" x="5854700" y="6032500"/>
          <p14:tracePt t="125349" x="5715000" y="6045200"/>
          <p14:tracePt t="125363" x="5702300" y="6057900"/>
          <p14:tracePt t="125697" x="5702300" y="6051550"/>
          <p14:tracePt t="125730" x="5797550" y="5981700"/>
          <p14:tracePt t="125749" x="5880100" y="5924550"/>
          <p14:tracePt t="125760" x="5937250" y="5867400"/>
          <p14:tracePt t="125777" x="5956300" y="5848350"/>
          <p14:tracePt t="125793" x="5962650" y="5835650"/>
          <p14:tracePt t="125810" x="5969000" y="5829300"/>
          <p14:tracePt t="125888" x="5969000" y="5848350"/>
          <p14:tracePt t="125908" x="5937250" y="5956300"/>
          <p14:tracePt t="125942" x="5829300" y="6324600"/>
          <p14:tracePt t="125958" x="5727700" y="6477000"/>
          <p14:tracePt t="125968" x="5676900" y="6578600"/>
          <p14:tracePt t="125978" x="5657850" y="6604000"/>
          <p14:tracePt t="125994" x="5638800" y="6629400"/>
          <p14:tracePt t="126010" x="5632450" y="6642100"/>
          <p14:tracePt t="126137" x="5632450" y="6623050"/>
          <p14:tracePt t="126174" x="5657850" y="6553200"/>
          <p14:tracePt t="126192" x="5676900" y="6508750"/>
          <p14:tracePt t="126208" x="5695950" y="6489700"/>
          <p14:tracePt t="126217" x="5702300" y="6477000"/>
          <p14:tracePt t="126227" x="5708650" y="6470650"/>
          <p14:tracePt t="126244" x="5727700" y="6451600"/>
          <p14:tracePt t="126260" x="5746750" y="6426200"/>
          <p14:tracePt t="126282" x="5753100" y="6413500"/>
          <p14:tracePt t="126305" x="5753100" y="6394450"/>
          <p14:tracePt t="126326" x="5753100" y="6375400"/>
          <p14:tracePt t="126351" x="5753100" y="6369050"/>
          <p14:tracePt t="126423" x="5759450" y="6369050"/>
          <p14:tracePt t="126432" x="5784850" y="6375400"/>
          <p14:tracePt t="126444" x="5797550" y="6381750"/>
          <p14:tracePt t="126479" x="6019800" y="6464300"/>
          <p14:tracePt t="126495" x="6064250" y="6464300"/>
          <p14:tracePt t="126560" x="6070600" y="6464300"/>
          <p14:tracePt t="126587" x="6089650" y="6432550"/>
          <p14:tracePt t="126603" x="6089650" y="6400800"/>
          <p14:tracePt t="126616" x="6089650" y="6381750"/>
          <p14:tracePt t="126627" x="6089650" y="6375400"/>
          <p14:tracePt t="126644" x="6096000" y="6356350"/>
          <p14:tracePt t="126661" x="6096000" y="6330950"/>
          <p14:tracePt t="126685" x="6102350" y="6299200"/>
          <p14:tracePt t="126701" x="6102350" y="6292850"/>
          <p14:tracePt t="126715" x="6102350" y="6286500"/>
          <p14:tracePt t="126727" x="6108700" y="6280150"/>
          <p14:tracePt t="126816" x="6115050" y="6280150"/>
          <p14:tracePt t="126844" x="6127750" y="6273800"/>
          <p14:tracePt t="126861" x="6140450" y="6273800"/>
          <p14:tracePt t="126877" x="6146800" y="6273800"/>
          <p14:tracePt t="126894" x="6165850" y="6273800"/>
          <p14:tracePt t="126910" x="6178550" y="6273800"/>
          <p14:tracePt t="126927" x="6223000" y="6299200"/>
          <p14:tracePt t="126944" x="6235700" y="6311900"/>
          <p14:tracePt t="126961" x="6267450" y="6343650"/>
          <p14:tracePt t="126977" x="6267450" y="6375400"/>
          <p14:tracePt t="126994" x="6267450" y="6419850"/>
          <p14:tracePt t="127011" x="6267450" y="6470650"/>
          <p14:tracePt t="127027" x="6223000" y="6527800"/>
          <p14:tracePt t="127044" x="6121400" y="6616700"/>
          <p14:tracePt t="127061" x="5981700" y="6648450"/>
          <p14:tracePt t="127077" x="5842000" y="6673850"/>
          <p14:tracePt t="127094" x="5740400" y="6673850"/>
          <p14:tracePt t="127111" x="5556250" y="6673850"/>
          <p14:tracePt t="127127" x="5416550" y="6642100"/>
          <p14:tracePt t="127144" x="5226050" y="6578600"/>
          <p14:tracePt t="127161" x="4933950" y="6502400"/>
          <p14:tracePt t="127177" x="4641850" y="6438900"/>
          <p14:tracePt t="127194" x="4495800" y="6400800"/>
          <p14:tracePt t="127211" x="4464050" y="6388100"/>
          <p14:tracePt t="128160" x="4451350" y="6388100"/>
          <p14:tracePt t="132585" x="4425950" y="6388100"/>
          <p14:tracePt t="132621" x="4064000" y="6388100"/>
          <p14:tracePt t="132647" x="4044950" y="6388100"/>
          <p14:tracePt t="132689" x="4102100" y="6362700"/>
          <p14:tracePt t="132720" x="4464050" y="6134100"/>
          <p14:tracePt t="132741" x="4641850" y="6000750"/>
          <p14:tracePt t="132755" x="4724400" y="5892800"/>
          <p14:tracePt t="132765" x="4762500" y="5848350"/>
          <p14:tracePt t="132779" x="4819650" y="5727700"/>
          <p14:tracePt t="132796" x="4845050" y="5588000"/>
          <p14:tracePt t="132812" x="4845050" y="5486400"/>
          <p14:tracePt t="132829" x="4857750" y="5416550"/>
          <p14:tracePt t="132846" x="4870450" y="5346700"/>
          <p14:tracePt t="132862" x="4889500" y="5321300"/>
          <p14:tracePt t="132879" x="4965700" y="5264150"/>
          <p14:tracePt t="132896" x="5226050" y="5124450"/>
          <p14:tracePt t="132912" x="5575300" y="4946650"/>
          <p14:tracePt t="132929" x="6007100" y="4737100"/>
          <p14:tracePt t="132946" x="6311900" y="4610100"/>
          <p14:tracePt t="132972" x="6578600" y="4476750"/>
          <p14:tracePt t="132987" x="6661150" y="4438650"/>
          <p14:tracePt t="132999" x="6692900" y="4419600"/>
          <p14:tracePt t="133012" x="6705600" y="4413250"/>
          <p14:tracePt t="133046" x="6711950" y="4406900"/>
          <p14:tracePt t="133062" x="6737350" y="4413250"/>
          <p14:tracePt t="133079" x="6927850" y="4521200"/>
          <p14:tracePt t="133108" x="7327900" y="4673600"/>
          <p14:tracePt t="133125" x="7600950" y="4749800"/>
          <p14:tracePt t="133137" x="7740650" y="4775200"/>
          <p14:tracePt t="133147" x="7810500" y="4775200"/>
          <p14:tracePt t="133163" x="7861300" y="4775200"/>
          <p14:tracePt t="133215" x="7867650" y="4762500"/>
          <p14:tracePt t="133224" x="7867650" y="4749800"/>
          <p14:tracePt t="133800" x="7861300" y="4743450"/>
          <p14:tracePt t="133837" x="7658100" y="4768850"/>
          <p14:tracePt t="133864" x="7639050" y="4775200"/>
          <p14:tracePt t="133896" x="7620000" y="4775200"/>
          <p14:tracePt t="133913" x="7607300" y="4775200"/>
          <p14:tracePt t="133929" x="7588250" y="4775200"/>
          <p14:tracePt t="133946" x="7562850" y="4787900"/>
          <p14:tracePt t="133963" x="7537450" y="4787900"/>
          <p14:tracePt t="133984" x="7512050" y="4787900"/>
          <p14:tracePt t="134010" x="7467600" y="4787900"/>
          <p14:tracePt t="134026" x="7435850" y="4787900"/>
          <p14:tracePt t="134039" x="7410450" y="4787900"/>
          <p14:tracePt t="134049" x="7404100" y="4787900"/>
          <p14:tracePt t="134063" x="7397750" y="4787900"/>
          <p14:tracePt t="134713" x="7397750" y="4781550"/>
          <p14:tracePt t="134749" x="7397750" y="4686300"/>
          <p14:tracePt t="134768" x="7397750" y="4572000"/>
          <p14:tracePt t="134785" x="7353300" y="4514850"/>
          <p14:tracePt t="134796" x="7321550" y="4495800"/>
          <p14:tracePt t="134813" x="7277100" y="4476750"/>
          <p14:tracePt t="134830" x="7239000" y="4476750"/>
          <p14:tracePt t="134846" x="7207250" y="4470400"/>
          <p14:tracePt t="134863" x="7169150" y="4470400"/>
          <p14:tracePt t="134880" x="7112000" y="4470400"/>
          <p14:tracePt t="134896" x="7073900" y="4470400"/>
          <p14:tracePt t="134913" x="7035800" y="4476750"/>
          <p14:tracePt t="134930" x="7010400" y="4508500"/>
          <p14:tracePt t="134946" x="6972300" y="4552950"/>
          <p14:tracePt t="134963" x="6921500" y="4641850"/>
          <p14:tracePt t="134980" x="6851650" y="4768850"/>
          <p14:tracePt t="134996" x="6807200" y="4876800"/>
          <p14:tracePt t="135013" x="6769100" y="4965700"/>
          <p14:tracePt t="135030" x="6762750" y="5003800"/>
          <p14:tracePt t="135046" x="6762750" y="5041900"/>
          <p14:tracePt t="135063" x="6762750" y="5060950"/>
          <p14:tracePt t="135080" x="6750050" y="5080000"/>
          <p14:tracePt t="135097" x="6750050" y="5111750"/>
          <p14:tracePt t="135113" x="6743700" y="5168900"/>
          <p14:tracePt t="135130" x="6743700" y="5257800"/>
          <p14:tracePt t="135146" x="6743700" y="5403850"/>
          <p14:tracePt t="135163" x="6756400" y="5607050"/>
          <p14:tracePt t="135188" x="6819900" y="6019800"/>
          <p14:tracePt t="135198" x="6838950" y="6165850"/>
          <p14:tracePt t="135213" x="6864350" y="6330950"/>
          <p14:tracePt t="135230" x="6877050" y="6419850"/>
          <p14:tracePt t="135246" x="6877050" y="6445250"/>
          <p14:tracePt t="135312" x="6877050" y="6451600"/>
          <p14:tracePt t="135331" x="6870700" y="6451600"/>
          <p14:tracePt t="135383" x="6870700" y="6438900"/>
          <p14:tracePt t="135394" x="6870700" y="6432550"/>
          <p14:tracePt t="135403" x="6870700" y="6426200"/>
          <p14:tracePt t="135413" x="6870700" y="6407150"/>
          <p14:tracePt t="135430" x="6896100" y="6356350"/>
          <p14:tracePt t="135446" x="6927850" y="6305550"/>
          <p14:tracePt t="135463" x="6965950" y="6248400"/>
          <p14:tracePt t="135480" x="6978650" y="6229350"/>
          <p14:tracePt t="135497" x="6985000" y="6229350"/>
          <p14:tracePt t="135513" x="6997700" y="6223000"/>
          <p14:tracePt t="135530" x="7016750" y="6216650"/>
          <p14:tracePt t="135547" x="7023100" y="6216650"/>
          <p14:tracePt t="135563" x="7035800" y="6216650"/>
          <p14:tracePt t="135580" x="7054850" y="6216650"/>
          <p14:tracePt t="135597" x="7092950" y="6216650"/>
          <p14:tracePt t="135613" x="7156450" y="6216650"/>
          <p14:tracePt t="135630" x="7251700" y="6261100"/>
          <p14:tracePt t="135647" x="7378700" y="6286500"/>
          <p14:tracePt t="135663" x="7512050" y="6286500"/>
          <p14:tracePt t="135680" x="7562850" y="6248400"/>
          <p14:tracePt t="135697" x="7600950" y="6159500"/>
          <p14:tracePt t="135713" x="7620000" y="6038850"/>
          <p14:tracePt t="135730" x="7620000" y="5905500"/>
          <p14:tracePt t="135747" x="7588250" y="5791200"/>
          <p14:tracePt t="135772" x="7562850" y="5727700"/>
          <p14:tracePt t="135797" x="7562850" y="5721350"/>
          <p14:tracePt t="135856" x="7556500" y="5727700"/>
          <p14:tracePt t="135875" x="7556500" y="5734050"/>
          <p14:tracePt t="135891" x="7550150" y="5740400"/>
          <p14:tracePt t="135943" x="7531100" y="5740400"/>
          <p14:tracePt t="135952" x="7518400" y="5740400"/>
          <p14:tracePt t="135973" x="7505700" y="5702300"/>
          <p14:tracePt t="136004" x="7486650" y="5600700"/>
          <p14:tracePt t="136019" x="7473950" y="5562600"/>
          <p14:tracePt t="136031" x="7473950" y="5543550"/>
          <p14:tracePt t="136152" x="7473950" y="5505450"/>
          <p14:tracePt t="136190" x="7435850" y="5289550"/>
          <p14:tracePt t="136206" x="7423150" y="5130800"/>
          <p14:tracePt t="136222" x="7378700" y="4972050"/>
          <p14:tracePt t="136224" x="7378700" y="4895850"/>
          <p14:tracePt t="136235" x="7346950" y="4826000"/>
          <p14:tracePt t="136247" x="7346950" y="4762500"/>
          <p14:tracePt t="136263" x="7346950" y="4597400"/>
          <p14:tracePt t="136280" x="7346950" y="4521200"/>
          <p14:tracePt t="136297" x="7346950" y="4489450"/>
          <p14:tracePt t="136313" x="7353300" y="4476750"/>
          <p14:tracePt t="136392" x="7359650" y="4495800"/>
          <p14:tracePt t="136407" x="7372350" y="4540250"/>
          <p14:tracePt t="136419" x="7416800" y="4648200"/>
          <p14:tracePt t="136430" x="7442200" y="4699000"/>
          <p14:tracePt t="136447" x="7518400" y="4832350"/>
          <p14:tracePt t="136463" x="7562850" y="4883150"/>
          <p14:tracePt t="136527" x="7569200" y="4889500"/>
          <p14:tracePt t="136536" x="7569200" y="4883150"/>
          <p14:tracePt t="136547" x="7569200" y="4857750"/>
          <p14:tracePt t="136564" x="7512050" y="4756150"/>
          <p14:tracePt t="136580" x="7442200" y="4660900"/>
          <p14:tracePt t="136597" x="7334250" y="4552950"/>
          <p14:tracePt t="136614" x="7200900" y="4489450"/>
          <p14:tracePt t="136630" x="7124700" y="4464050"/>
          <p14:tracePt t="136647" x="7099300" y="4464050"/>
          <p14:tracePt t="136664" x="7073900" y="4464050"/>
          <p14:tracePt t="136680" x="7067550" y="4470400"/>
          <p14:tracePt t="136697" x="7035800" y="4533900"/>
          <p14:tracePt t="136714" x="6997700" y="4610100"/>
          <p14:tracePt t="136730" x="6965950" y="4692650"/>
          <p14:tracePt t="136747" x="6934200" y="4749800"/>
          <p14:tracePt t="136764" x="6889750" y="4819650"/>
          <p14:tracePt t="136780" x="6851650" y="4895850"/>
          <p14:tracePt t="136797" x="6826250" y="4953000"/>
          <p14:tracePt t="136814" x="6819900" y="4991100"/>
          <p14:tracePt t="136830" x="6819900" y="5016500"/>
          <p14:tracePt t="136847" x="6819900" y="5035550"/>
          <p14:tracePt t="136945" x="6838950" y="5035550"/>
          <p14:tracePt t="136979" x="7029450" y="4965700"/>
          <p14:tracePt t="136996" x="7156450" y="4927600"/>
          <p14:tracePt t="137007" x="7226300" y="4895850"/>
          <p14:tracePt t="137016" x="7346950" y="4845050"/>
          <p14:tracePt t="137031" x="7404100" y="4800600"/>
          <p14:tracePt t="137057" x="7435850" y="4768850"/>
          <p14:tracePt t="137272" x="7429500" y="4756150"/>
          <p14:tracePt t="137304" x="7251700" y="4629150"/>
          <p14:tracePt t="137320" x="7200900" y="4603750"/>
          <p14:tracePt t="137334" x="7181850" y="4591050"/>
          <p14:tracePt t="137347" x="7169150" y="4584700"/>
          <p14:tracePt t="137364" x="7156450" y="4584700"/>
          <p14:tracePt t="137381" x="7131050" y="4584700"/>
          <p14:tracePt t="137397" x="7092950" y="4603750"/>
          <p14:tracePt t="137414" x="7035800" y="4654550"/>
          <p14:tracePt t="137431" x="6991350" y="4705350"/>
          <p14:tracePt t="137447" x="6927850" y="4794250"/>
          <p14:tracePt t="137464" x="6902450" y="4832350"/>
          <p14:tracePt t="137481" x="6870700" y="4857750"/>
          <p14:tracePt t="137497" x="6845300" y="4883150"/>
          <p14:tracePt t="137514" x="6800850" y="4927600"/>
          <p14:tracePt t="137531" x="6781800" y="4972050"/>
          <p14:tracePt t="137547" x="6762750" y="4997450"/>
          <p14:tracePt t="137713" x="6769100" y="4991100"/>
          <p14:tracePt t="137749" x="6775450" y="4984750"/>
          <p14:tracePt t="137783" x="6781800" y="4978400"/>
          <p14:tracePt t="137800" x="6788150" y="4978400"/>
          <p14:tracePt t="137831" x="6794500" y="4978400"/>
          <p14:tracePt t="137855" x="6807200" y="4978400"/>
          <p14:tracePt t="137887" x="6813550" y="4965700"/>
          <p14:tracePt t="138617" x="6813550" y="4972050"/>
          <p14:tracePt t="138652" x="6832600" y="5041900"/>
          <p14:tracePt t="138667" x="6845300" y="5073650"/>
          <p14:tracePt t="138682" x="6851650" y="5092700"/>
          <p14:tracePt t="138697" x="6851650" y="5111750"/>
          <p14:tracePt t="138714" x="6864350" y="5124450"/>
          <p14:tracePt t="138731" x="6870700" y="5156200"/>
          <p14:tracePt t="138747" x="6870700" y="5194300"/>
          <p14:tracePt t="138764" x="6883400" y="5257800"/>
          <p14:tracePt t="138781" x="6915150" y="5397500"/>
          <p14:tracePt t="138798" x="6927850" y="5632450"/>
          <p14:tracePt t="138814" x="6965950" y="5892800"/>
          <p14:tracePt t="138831" x="7004050" y="6121400"/>
          <p14:tracePt t="138848" x="7016750" y="6261100"/>
          <p14:tracePt t="138864" x="7016750" y="6286500"/>
          <p14:tracePt t="139281" x="7016750" y="6280150"/>
          <p14:tracePt t="139311" x="7010400" y="6273800"/>
          <p14:tracePt t="139327" x="7010400" y="6254750"/>
          <p14:tracePt t="139341" x="7010400" y="6248400"/>
          <p14:tracePt t="139351" x="7010400" y="6210300"/>
          <p14:tracePt t="139364" x="7010400" y="6197600"/>
          <p14:tracePt t="139381" x="7010400" y="6121400"/>
          <p14:tracePt t="139398" x="7010400" y="5975350"/>
          <p14:tracePt t="139415" x="7016750" y="5721350"/>
          <p14:tracePt t="139431" x="7042150" y="5537200"/>
          <p14:tracePt t="139448" x="7105650" y="5359400"/>
          <p14:tracePt t="139464" x="7131050" y="5226050"/>
          <p14:tracePt t="139481" x="7156450" y="5149850"/>
          <p14:tracePt t="139498" x="7181850" y="5099050"/>
          <p14:tracePt t="139514" x="7188200" y="5067300"/>
          <p14:tracePt t="139531" x="7200900" y="5054600"/>
          <p14:tracePt t="139548" x="7200900" y="5029200"/>
          <p14:tracePt t="139564" x="7213600" y="5016500"/>
          <p14:tracePt t="139581" x="7226300" y="4997450"/>
          <p14:tracePt t="139598" x="7232650" y="4972050"/>
          <p14:tracePt t="139614" x="7251700" y="4927600"/>
          <p14:tracePt t="139631" x="7283450" y="4864100"/>
          <p14:tracePt t="139648" x="7321550" y="4806950"/>
          <p14:tracePt t="139665" x="7353300" y="4743450"/>
          <p14:tracePt t="139681" x="7391400" y="4692650"/>
          <p14:tracePt t="139698" x="7416800" y="4654550"/>
          <p14:tracePt t="139715" x="7423150" y="4648200"/>
          <p14:tracePt t="139784" x="7423150" y="4641850"/>
          <p14:tracePt t="139985" x="7429500" y="4648200"/>
          <p14:tracePt t="140024" x="7410450" y="4819650"/>
          <p14:tracePt t="140063" x="7391400" y="4959350"/>
          <p14:tracePt t="140161" x="7391400" y="4953000"/>
          <p14:tracePt t="140193" x="7391400" y="4946650"/>
          <p14:tracePt t="140385" x="7391400" y="4902200"/>
          <p14:tracePt t="140424" x="7391400" y="4826000"/>
          <p14:tracePt t="140471" x="7391400" y="4819650"/>
          <p14:tracePt t="140480" x="7391400" y="4813300"/>
          <p14:tracePt t="140489" x="7397750" y="4806950"/>
          <p14:tracePt t="140498" x="7397750" y="4800600"/>
          <p14:tracePt t="140515" x="7397750" y="4794250"/>
          <p14:tracePt t="140625" x="7404100" y="4794250"/>
          <p14:tracePt t="140912" x="7410450" y="4800600"/>
          <p14:tracePt t="140950" x="7410450" y="4965700"/>
          <p14:tracePt t="140970" x="7385050" y="5168900"/>
          <p14:tracePt t="140986" x="7372350" y="5346700"/>
          <p14:tracePt t="140998" x="7372350" y="5435600"/>
          <p14:tracePt t="141015" x="7372350" y="5702300"/>
          <p14:tracePt t="141032" x="7378700" y="5753100"/>
          <p14:tracePt t="141048" x="7378700" y="5772150"/>
          <p14:tracePt t="141121" x="7378700" y="5784850"/>
          <p14:tracePt t="141153" x="7416800" y="5937250"/>
          <p14:tracePt t="141175" x="7429500" y="6089650"/>
          <p14:tracePt t="141185" x="7442200" y="6153150"/>
          <p14:tracePt t="141198" x="7442200" y="6203950"/>
          <p14:tracePt t="141215" x="7454900" y="6280150"/>
          <p14:tracePt t="141232" x="7454900" y="6286500"/>
          <p14:tracePt t="141641" x="7473950" y="6261100"/>
          <p14:tracePt t="141670" x="7531100" y="6089650"/>
          <p14:tracePt t="141684" x="7613650" y="5899150"/>
          <p14:tracePt t="141698" x="7740650" y="5638800"/>
          <p14:tracePt t="141715" x="7912100" y="5346700"/>
          <p14:tracePt t="141746" x="8223250" y="4946650"/>
          <p14:tracePt t="141774" x="8293100" y="4876800"/>
          <p14:tracePt t="141784" x="8324850" y="4845050"/>
          <p14:tracePt t="141815" x="8350250" y="4838700"/>
          <p14:tracePt t="141832" x="8362950" y="4826000"/>
          <p14:tracePt t="141848" x="8369300" y="4806950"/>
          <p14:tracePt t="141865" x="8382000" y="4800600"/>
          <p14:tracePt t="141992" x="8382000" y="4775200"/>
          <p14:tracePt t="142032" x="8197850" y="4603750"/>
          <p14:tracePt t="142060" x="8185150" y="4597400"/>
          <p14:tracePt t="142145" x="8172450" y="4578350"/>
          <p14:tracePt t="142184" x="8172450" y="4470400"/>
          <p14:tracePt t="142205" x="8204200" y="4432300"/>
          <p14:tracePt t="142221" x="8261350" y="4406900"/>
          <p14:tracePt t="142235" x="8331200" y="4406900"/>
          <p14:tracePt t="142249" x="8369300" y="4406900"/>
          <p14:tracePt t="142265" x="8407400" y="4406900"/>
          <p14:tracePt t="142282" x="8439150" y="4419600"/>
          <p14:tracePt t="142299" x="8464550" y="4495800"/>
          <p14:tracePt t="142316" x="8477250" y="4616450"/>
          <p14:tracePt t="142342" x="8477250" y="4845050"/>
          <p14:tracePt t="142358" x="8470900" y="5016500"/>
          <p14:tracePt t="142372" x="8407400" y="5181600"/>
          <p14:tracePt t="142384" x="8299450" y="5276850"/>
          <p14:tracePt t="142399" x="8223250" y="5289550"/>
          <p14:tracePt t="142415" x="8007350" y="5308600"/>
          <p14:tracePt t="142433" x="7905750" y="5270500"/>
          <p14:tracePt t="142466" x="7854950" y="5118100"/>
          <p14:tracePt t="142482" x="7854950" y="5022850"/>
          <p14:tracePt t="142499" x="7854950" y="4914900"/>
          <p14:tracePt t="142515" x="7874000" y="4826000"/>
          <p14:tracePt t="142532" x="7943850" y="4718050"/>
          <p14:tracePt t="142549" x="8045450" y="4622800"/>
          <p14:tracePt t="142565" x="8197850" y="4584700"/>
          <p14:tracePt t="142582" x="8343900" y="4552950"/>
          <p14:tracePt t="142599" x="8445500" y="4552950"/>
          <p14:tracePt t="142615" x="8489950" y="4603750"/>
          <p14:tracePt t="142632" x="8534400" y="4730750"/>
          <p14:tracePt t="142649" x="8553450" y="4889500"/>
          <p14:tracePt t="142665" x="8559800" y="4997450"/>
          <p14:tracePt t="142686" x="8559800" y="5048250"/>
          <p14:tracePt t="142699" x="8540750" y="5067300"/>
          <p14:tracePt t="142715" x="8483600" y="5067300"/>
          <p14:tracePt t="142732" x="8413750" y="5054600"/>
          <p14:tracePt t="142749" x="8356600" y="4959350"/>
          <p14:tracePt t="142765" x="8343900" y="4889500"/>
          <p14:tracePt t="142782" x="8337550" y="4851400"/>
          <p14:tracePt t="142799" x="8337550" y="4806950"/>
          <p14:tracePt t="142815" x="8337550" y="4800600"/>
          <p14:tracePt t="142897" x="8350250" y="4826000"/>
          <p14:tracePt t="142935" x="8369300" y="4851400"/>
          <p14:tracePt t="143712" x="8350250" y="4864100"/>
          <p14:tracePt t="143749" x="8267700" y="4864100"/>
          <p14:tracePt t="143752" x="8261350" y="4870450"/>
          <p14:tracePt t="143767" x="8255000" y="4870450"/>
          <p14:tracePt t="143799" x="8248650" y="4870450"/>
          <p14:tracePt t="143816" x="8235950" y="4870450"/>
          <p14:tracePt t="143844" x="8204200" y="4876800"/>
          <p14:tracePt t="143860" x="8172450" y="4908550"/>
          <p14:tracePt t="143872" x="8159750" y="4921250"/>
          <p14:tracePt t="144112" x="8140700" y="4927600"/>
          <p14:tracePt t="144143" x="8128000" y="4940300"/>
          <p14:tracePt t="145769" x="8096250" y="4946650"/>
          <p14:tracePt t="145797" x="7670800" y="5175250"/>
          <p14:tracePt t="145816" x="6908800" y="5486400"/>
          <p14:tracePt t="145837" x="6267450" y="5708650"/>
          <p14:tracePt t="145863" x="4699000" y="6070600"/>
          <p14:tracePt t="145888" x="3359150" y="6229350"/>
          <p14:tracePt t="145905" x="2686050" y="6229350"/>
          <p14:tracePt t="145916" x="2362200" y="6229350"/>
          <p14:tracePt t="145933" x="1841500" y="6229350"/>
          <p14:tracePt t="145950" x="1524000" y="6216650"/>
          <p14:tracePt t="145967" x="1371600" y="6191250"/>
          <p14:tracePt t="145984" x="1295400" y="6178550"/>
          <p14:tracePt t="146000" x="1282700" y="6172200"/>
          <p14:tracePt t="146185" x="1308100" y="6172200"/>
          <p14:tracePt t="146192" x="1352550" y="6159500"/>
          <p14:tracePt t="146201" x="1409700" y="6159500"/>
          <p14:tracePt t="146217" x="1631950" y="6127750"/>
          <p14:tracePt t="146234" x="2044700" y="6083300"/>
          <p14:tracePt t="146250" x="2647950" y="5988050"/>
          <p14:tracePt t="146267" x="3352800" y="5886450"/>
          <p14:tracePt t="146284" x="4057650" y="5784850"/>
          <p14:tracePt t="146315" x="5041900" y="5651500"/>
          <p14:tracePt t="146339" x="5308600" y="5575300"/>
          <p14:tracePt t="146356" x="5397500" y="5537200"/>
          <p14:tracePt t="146367" x="5473700" y="5499100"/>
          <p14:tracePt t="146383" x="5562600" y="5486400"/>
          <p14:tracePt t="146400" x="5695950" y="5473700"/>
          <p14:tracePt t="146416" x="5905500" y="5473700"/>
          <p14:tracePt t="146433" x="6254750" y="5518150"/>
          <p14:tracePt t="146450" x="6718300" y="5638800"/>
          <p14:tracePt t="146467" x="7162800" y="5778500"/>
          <p14:tracePt t="146484" x="7613650" y="5911850"/>
          <p14:tracePt t="146501" x="8013700" y="6026150"/>
          <p14:tracePt t="146517" x="8318500" y="6108700"/>
          <p14:tracePt t="146534" x="8623300" y="6172200"/>
          <p14:tracePt t="146550" x="8807450" y="6203950"/>
          <p14:tracePt t="146567" x="8921750" y="6203950"/>
          <p14:tracePt t="146583" x="8991600" y="6191250"/>
          <p14:tracePt t="146600" x="9048750" y="6134100"/>
          <p14:tracePt t="146617" x="9067800" y="6108700"/>
          <p14:tracePt t="146633" x="9086850" y="6096000"/>
          <p14:tracePt t="146720" x="9112250" y="6108700"/>
          <p14:tracePt t="146728" x="9124950" y="6197600"/>
          <p14:tracePt t="146736" x="9150350" y="6248400"/>
          <p14:tracePt t="146750" x="9163050" y="6318250"/>
          <p14:tracePt t="146767" x="9175750" y="6426200"/>
          <p14:tracePt t="146784" x="9175750" y="6477000"/>
          <p14:tracePt t="146800" x="9131300" y="6521450"/>
          <p14:tracePt t="146817" x="9036050" y="6553200"/>
          <p14:tracePt t="146834" x="8845550" y="6584950"/>
          <p14:tracePt t="146851" x="8540750" y="6604000"/>
          <p14:tracePt t="146883" x="7556500" y="6604000"/>
          <p14:tracePt t="146901" x="6921500" y="6604000"/>
          <p14:tracePt t="146917" x="6311900" y="6559550"/>
          <p14:tracePt t="146933" x="5670550" y="6464300"/>
          <p14:tracePt t="146950" x="5003800" y="6388100"/>
          <p14:tracePt t="146967" x="4248150" y="6318250"/>
          <p14:tracePt t="146984" x="3848100" y="6318250"/>
          <p14:tracePt t="147000" x="3575050" y="6318250"/>
          <p14:tracePt t="147017" x="3435350" y="6318250"/>
          <p14:tracePt t="147033" x="3384550" y="6318250"/>
          <p14:tracePt t="147050" x="3365500" y="6318250"/>
          <p14:tracePt t="147067" x="3346450" y="6318250"/>
          <p14:tracePt t="147084" x="3295650" y="6318250"/>
          <p14:tracePt t="147100" x="3213100" y="6305550"/>
          <p14:tracePt t="147117" x="3073400" y="6292850"/>
          <p14:tracePt t="147134" x="2952750" y="6235700"/>
          <p14:tracePt t="147150" x="2838450" y="6197600"/>
          <p14:tracePt t="147167" x="2781300" y="6146800"/>
          <p14:tracePt t="147184" x="2692400" y="5994400"/>
          <p14:tracePt t="147200" x="2641600" y="5854700"/>
          <p14:tracePt t="147217" x="2609850" y="5746750"/>
          <p14:tracePt t="147234" x="2609850" y="5676900"/>
          <p14:tracePt t="147250" x="2609850" y="5613400"/>
          <p14:tracePt t="147267" x="2609850" y="5568950"/>
          <p14:tracePt t="147284" x="2635250" y="5530850"/>
          <p14:tracePt t="147301" x="2654300" y="5505450"/>
          <p14:tracePt t="147317" x="2679700" y="5486400"/>
          <p14:tracePt t="147334" x="2736850" y="5480050"/>
          <p14:tracePt t="147351" x="2844800" y="5467350"/>
          <p14:tracePt t="147367" x="3035300" y="5467350"/>
          <p14:tracePt t="147384" x="3606800" y="5467350"/>
          <p14:tracePt t="147401" x="4057650" y="5524500"/>
          <p14:tracePt t="147422" x="4508500" y="5588000"/>
          <p14:tracePt t="147438" x="4870450" y="5651500"/>
          <p14:tracePt t="147452" x="5156200" y="5746750"/>
          <p14:tracePt t="147467" x="5391150" y="5797550"/>
          <p14:tracePt t="147483" x="5619750" y="5835650"/>
          <p14:tracePt t="147500" x="5892800" y="5835650"/>
          <p14:tracePt t="147517" x="6223000" y="5835650"/>
          <p14:tracePt t="147534" x="6604000" y="5835650"/>
          <p14:tracePt t="147550" x="6915150" y="5803900"/>
          <p14:tracePt t="147567" x="7232650" y="5753100"/>
          <p14:tracePt t="147584" x="7372350" y="5727700"/>
          <p14:tracePt t="147600" x="7505700" y="5727700"/>
          <p14:tracePt t="147617" x="7645400" y="5727700"/>
          <p14:tracePt t="147634" x="7778750" y="5727700"/>
          <p14:tracePt t="147650" x="7912100" y="5727700"/>
          <p14:tracePt t="147667" x="8083550" y="5727700"/>
          <p14:tracePt t="147684" x="8267700" y="5727700"/>
          <p14:tracePt t="147700" x="8432800" y="5753100"/>
          <p14:tracePt t="147717" x="8629650" y="5765800"/>
          <p14:tracePt t="147734" x="8756650" y="5816600"/>
          <p14:tracePt t="147750" x="8870950" y="5848350"/>
          <p14:tracePt t="147751" x="8928100" y="5861050"/>
          <p14:tracePt t="147767" x="8997950" y="5886450"/>
          <p14:tracePt t="147784" x="9029700" y="5899150"/>
          <p14:tracePt t="147856" x="9029700" y="5949950"/>
          <p14:tracePt t="147864" x="9029700" y="6000750"/>
          <p14:tracePt t="147872" x="9029700" y="6051550"/>
          <p14:tracePt t="147884" x="9029700" y="6121400"/>
          <p14:tracePt t="147901" x="9010650" y="6261100"/>
          <p14:tracePt t="147917" x="8966200" y="6394450"/>
          <p14:tracePt t="147934" x="8896350" y="6540500"/>
          <p14:tracePt t="147951" x="8737600" y="6680200"/>
          <p14:tracePt t="147967" x="8636000" y="6711950"/>
          <p14:tracePt t="148006" x="7937500" y="6743700"/>
          <p14:tracePt t="148025" x="7105650" y="6699250"/>
          <p14:tracePt t="148034" x="6769100" y="6654800"/>
          <p14:tracePt t="148050" x="6045200" y="6553200"/>
          <p14:tracePt t="148075" x="5111750" y="6451600"/>
          <p14:tracePt t="148092" x="4610100" y="6432550"/>
          <p14:tracePt t="148109" x="4127500" y="6432550"/>
          <p14:tracePt t="148118" x="3937000" y="6432550"/>
          <p14:tracePt t="148134" x="3606800" y="6432550"/>
          <p14:tracePt t="148150" x="3435350" y="6451600"/>
          <p14:tracePt t="148167" x="3263900" y="6477000"/>
          <p14:tracePt t="148184" x="3206750" y="6477000"/>
          <p14:tracePt t="148201" x="3168650" y="6477000"/>
          <p14:tracePt t="148217" x="3143250" y="6477000"/>
          <p14:tracePt t="148234" x="3117850" y="6483350"/>
          <p14:tracePt t="148281" x="3117850" y="6470650"/>
          <p14:tracePt t="148288" x="3117850" y="6426200"/>
          <p14:tracePt t="148301" x="3124200" y="6375400"/>
          <p14:tracePt t="148318" x="3143250" y="6235700"/>
          <p14:tracePt t="148334" x="3168650" y="6102350"/>
          <p14:tracePt t="148352" x="3206750" y="5924550"/>
          <p14:tracePt t="148368" x="3219450" y="5854700"/>
          <p14:tracePt t="148385" x="3232150" y="5822950"/>
          <p14:tracePt t="148401" x="3244850" y="5803900"/>
          <p14:tracePt t="148418" x="3251200" y="5803900"/>
          <p14:tracePt t="148434" x="3257550" y="5797550"/>
          <p14:tracePt t="148451" x="3276600" y="5797550"/>
          <p14:tracePt t="148467" x="3321050" y="5797550"/>
          <p14:tracePt t="148484" x="3390900" y="5797550"/>
          <p14:tracePt t="148501" x="3479800" y="5880100"/>
          <p14:tracePt t="148517" x="3556000" y="5994400"/>
          <p14:tracePt t="148534" x="3619500" y="6096000"/>
          <p14:tracePt t="148551" x="3619500" y="6115050"/>
          <p14:tracePt t="148568" x="3606800" y="6115050"/>
          <p14:tracePt t="148624" x="3594100" y="6076950"/>
          <p14:tracePt t="148632" x="3594100" y="6057900"/>
          <p14:tracePt t="148640" x="3613150" y="6019800"/>
          <p14:tracePt t="148651" x="3619500" y="6000750"/>
          <p14:tracePt t="148667" x="3651250" y="5930900"/>
          <p14:tracePt t="148684" x="3670300" y="5873750"/>
          <p14:tracePt t="148701" x="3676650" y="5861050"/>
          <p14:tracePt t="148718" x="3676650" y="5829300"/>
          <p14:tracePt t="148734" x="3689350" y="5816600"/>
          <p14:tracePt t="148751" x="3695700" y="5797550"/>
          <p14:tracePt t="148753" x="3695700" y="5791200"/>
          <p14:tracePt t="148768" x="3708400" y="5778500"/>
          <p14:tracePt t="148784" x="3708400" y="5759450"/>
          <p14:tracePt t="148801" x="3727450" y="5753100"/>
          <p14:tracePt t="148818" x="3752850" y="5740400"/>
          <p14:tracePt t="148834" x="3790950" y="5740400"/>
          <p14:tracePt t="148851" x="3841750" y="5740400"/>
          <p14:tracePt t="148872" x="3943350" y="5740400"/>
          <p14:tracePt t="148888" x="4070350" y="5791200"/>
          <p14:tracePt t="148901" x="4108450" y="5803900"/>
          <p14:tracePt t="148917" x="4171950" y="5829300"/>
          <p14:tracePt t="148934" x="4197350" y="5842000"/>
          <p14:tracePt t="149023" x="4203700" y="5842000"/>
          <p14:tracePt t="149032" x="4210050" y="5842000"/>
          <p14:tracePt t="149041" x="4229100" y="5842000"/>
          <p14:tracePt t="149051" x="4248150" y="5842000"/>
          <p14:tracePt t="149067" x="4292600" y="5842000"/>
          <p14:tracePt t="149084" x="4318000" y="5854700"/>
          <p14:tracePt t="149101" x="4343400" y="5854700"/>
          <p14:tracePt t="149121" x="4387850" y="5892800"/>
          <p14:tracePt t="149134" x="4400550" y="5911850"/>
          <p14:tracePt t="149151" x="4451350" y="5975350"/>
          <p14:tracePt t="149167" x="4502150" y="6057900"/>
          <p14:tracePt t="149184" x="4508500" y="6057900"/>
          <p14:tracePt t="149272" x="4521200" y="6057900"/>
          <p14:tracePt t="149302" x="4552950" y="6076950"/>
          <p14:tracePt t="149317" x="4565650" y="6076950"/>
          <p14:tracePt t="149351" x="4572000" y="6076950"/>
          <p14:tracePt t="149367" x="4603750" y="6076950"/>
          <p14:tracePt t="149384" x="4718050" y="6076950"/>
          <p14:tracePt t="149401" x="4876800" y="6076950"/>
          <p14:tracePt t="149418" x="5016500" y="6076950"/>
          <p14:tracePt t="149434" x="5137150" y="6076950"/>
          <p14:tracePt t="149451" x="5207000" y="6076950"/>
          <p14:tracePt t="149467" x="5238750" y="6076950"/>
          <p14:tracePt t="149484" x="5251450" y="6064250"/>
          <p14:tracePt t="149501" x="5289550" y="6038850"/>
          <p14:tracePt t="149517" x="5321300" y="6007100"/>
          <p14:tracePt t="149534" x="5346700" y="5956300"/>
          <p14:tracePt t="149551" x="5359400" y="5937250"/>
          <p14:tracePt t="149584" x="5365750" y="5930900"/>
          <p14:tracePt t="149623" x="5372100" y="5924550"/>
          <p14:tracePt t="149632" x="5384800" y="5924550"/>
          <p14:tracePt t="149641" x="5403850" y="5899150"/>
          <p14:tracePt t="149651" x="5441950" y="5899150"/>
          <p14:tracePt t="149667" x="5543550" y="5886450"/>
          <p14:tracePt t="149684" x="5651500" y="5861050"/>
          <p14:tracePt t="149701" x="5695950" y="5848350"/>
          <p14:tracePt t="149718" x="5702300" y="5842000"/>
          <p14:tracePt t="149785" x="5721350" y="5861050"/>
          <p14:tracePt t="149820" x="5727700" y="5892800"/>
          <p14:tracePt t="149836" x="5727700" y="5899150"/>
          <p14:tracePt t="149851" x="5727700" y="5911850"/>
          <p14:tracePt t="149984" x="5727700" y="5899150"/>
          <p14:tracePt t="150020" x="5727700" y="5873750"/>
          <p14:tracePt t="150079" x="5727700" y="5854700"/>
          <p14:tracePt t="150088" x="5727700" y="5822950"/>
          <p14:tracePt t="150101" x="5727700" y="5803900"/>
          <p14:tracePt t="150118" x="5740400" y="5765800"/>
          <p14:tracePt t="150134" x="5759450" y="5708650"/>
          <p14:tracePt t="150151" x="5784850" y="5645150"/>
          <p14:tracePt t="150168" x="5797550" y="5619750"/>
          <p14:tracePt t="150184" x="5810250" y="5568950"/>
          <p14:tracePt t="150201" x="5835650" y="5518150"/>
          <p14:tracePt t="150218" x="5848350" y="5441950"/>
          <p14:tracePt t="150234" x="5861050" y="5397500"/>
          <p14:tracePt t="150251" x="5867400" y="5372100"/>
          <p14:tracePt t="150268" x="5873750" y="5359400"/>
          <p14:tracePt t="150368" x="5880100" y="5372100"/>
          <p14:tracePt t="150400" x="5911850" y="5435600"/>
          <p14:tracePt t="150421" x="5949950" y="5486400"/>
          <p14:tracePt t="150434" x="6007100" y="5556250"/>
          <p14:tracePt t="150451" x="6064250" y="5607050"/>
          <p14:tracePt t="150468" x="6083300" y="5632450"/>
          <p14:tracePt t="150527" x="6089650" y="5638800"/>
          <p14:tracePt t="150551" x="6089650" y="5651500"/>
          <p14:tracePt t="150560" x="6102350" y="5689600"/>
          <p14:tracePt t="150569" x="6102350" y="5721350"/>
          <p14:tracePt t="150585" x="6140450" y="5810250"/>
          <p14:tracePt t="150601" x="6165850" y="5899150"/>
          <p14:tracePt t="150618" x="6184900" y="5981700"/>
          <p14:tracePt t="150635" x="6184900" y="6007100"/>
          <p14:tracePt t="150711" x="6178550" y="6007100"/>
          <p14:tracePt t="150720" x="6159500" y="6007100"/>
          <p14:tracePt t="150735" x="6140450" y="6007100"/>
          <p14:tracePt t="150751" x="6057900" y="6007100"/>
          <p14:tracePt t="150768" x="6000750" y="6019800"/>
          <p14:tracePt t="150785" x="5956300" y="6051550"/>
          <p14:tracePt t="150801" x="5911850" y="6096000"/>
          <p14:tracePt t="150818" x="5867400" y="6165850"/>
          <p14:tracePt t="150835" x="5829300" y="6254750"/>
          <p14:tracePt t="150851" x="5803900" y="6330950"/>
          <p14:tracePt t="150868" x="5791200" y="6400800"/>
          <p14:tracePt t="150885" x="5784850" y="6432550"/>
          <p14:tracePt t="150901" x="5772150" y="6457950"/>
          <p14:tracePt t="150918" x="5765800" y="6470650"/>
          <p14:tracePt t="151145" x="5772150" y="6470650"/>
          <p14:tracePt t="151172" x="5810250" y="6451600"/>
          <p14:tracePt t="151191" x="5848350" y="6426200"/>
          <p14:tracePt t="151201" x="5861050" y="6419850"/>
          <p14:tracePt t="151218" x="5880100" y="6407150"/>
          <p14:tracePt t="151235" x="5899150" y="6388100"/>
          <p14:tracePt t="151251" x="5911850" y="6381750"/>
          <p14:tracePt t="151268" x="5918200" y="6375400"/>
          <p14:tracePt t="151285" x="5930900" y="6362700"/>
          <p14:tracePt t="151301" x="5956300" y="6350000"/>
          <p14:tracePt t="151318" x="5975350" y="6330950"/>
          <p14:tracePt t="151335" x="6000750" y="6311900"/>
          <p14:tracePt t="151351" x="6013450" y="6292850"/>
          <p14:tracePt t="151439" x="6026150" y="6292850"/>
          <p14:tracePt t="151448" x="6032500" y="6292850"/>
          <p14:tracePt t="151463" x="6038850" y="6292850"/>
          <p14:tracePt t="151479" x="6051550" y="6286500"/>
          <p14:tracePt t="151495" x="6057900" y="6286500"/>
          <p14:tracePt t="151511" x="6064250" y="6286500"/>
          <p14:tracePt t="151520" x="6076950" y="6280150"/>
          <p14:tracePt t="151535" x="6083300" y="6267450"/>
          <p14:tracePt t="151552" x="6108700" y="6242050"/>
          <p14:tracePt t="151568" x="6108700" y="6229350"/>
          <p14:tracePt t="151585" x="6127750" y="6203950"/>
          <p14:tracePt t="151602" x="6127750" y="6197600"/>
          <p14:tracePt t="151618" x="6127750" y="6184900"/>
          <p14:tracePt t="151635" x="6134100" y="6178550"/>
          <p14:tracePt t="151953" x="6127750" y="6165850"/>
          <p14:tracePt t="151986" x="5829300" y="6076950"/>
          <p14:tracePt t="152008" x="5213350" y="6038850"/>
          <p14:tracePt t="152019" x="4972050" y="6038850"/>
          <p14:tracePt t="152035" x="4432300" y="6083300"/>
          <p14:tracePt t="152052" x="3949700" y="6146800"/>
          <p14:tracePt t="152068" x="3702050" y="6184900"/>
          <p14:tracePt t="152085" x="3587750" y="6197600"/>
          <p14:tracePt t="152168" x="3568700" y="6172200"/>
          <p14:tracePt t="152176" x="3543300" y="6134100"/>
          <p14:tracePt t="152185" x="3517900" y="6096000"/>
          <p14:tracePt t="152202" x="3479800" y="6057900"/>
          <p14:tracePt t="152219" x="3448050" y="6007100"/>
          <p14:tracePt t="152235" x="3435350" y="5937250"/>
          <p14:tracePt t="152252" x="3422650" y="5861050"/>
          <p14:tracePt t="152269" x="3403600" y="5835650"/>
          <p14:tracePt t="152285" x="3403600" y="5829300"/>
          <p14:tracePt t="152713" x="3390900" y="5734050"/>
          <p14:tracePt t="152721" x="3346450" y="5448300"/>
          <p14:tracePt t="152729" x="3321050" y="5200650"/>
          <p14:tracePt t="152737" x="3321050" y="5029200"/>
          <p14:tracePt t="152753" x="3321050" y="4660900"/>
          <p14:tracePt t="152769" x="3333750" y="4324350"/>
          <p14:tracePt t="152786" x="3371850" y="4000500"/>
          <p14:tracePt t="152802" x="3435350" y="3663950"/>
          <p14:tracePt t="152819" x="3467100" y="3441700"/>
          <p14:tracePt t="152836" x="3536950" y="3238500"/>
          <p14:tracePt t="152852" x="3575050" y="3079750"/>
          <p14:tracePt t="152869" x="3670300" y="2921000"/>
          <p14:tracePt t="152886" x="3752850" y="2800350"/>
          <p14:tracePt t="152902" x="3841750" y="2692400"/>
          <p14:tracePt t="152919" x="3937000" y="2590800"/>
          <p14:tracePt t="152936" x="4006850" y="2527300"/>
          <p14:tracePt t="152952" x="4038600" y="2508250"/>
          <p14:tracePt t="152969" x="4057650" y="2489200"/>
          <p14:tracePt t="152986" x="4108450" y="2457450"/>
          <p14:tracePt t="153002" x="4159250" y="2406650"/>
          <p14:tracePt t="153019" x="4241800" y="2343150"/>
          <p14:tracePt t="153036" x="4324350" y="2266950"/>
          <p14:tracePt t="153053" x="4406900" y="2197100"/>
          <p14:tracePt t="153069" x="4483100" y="2114550"/>
          <p14:tracePt t="153086" x="4527550" y="2063750"/>
          <p14:tracePt t="153102" x="4565650" y="2019300"/>
          <p14:tracePt t="153119" x="4597400" y="1981200"/>
          <p14:tracePt t="153136" x="4622800" y="1949450"/>
          <p14:tracePt t="153152" x="4635500" y="1943100"/>
          <p14:tracePt t="153169" x="4641850" y="1930400"/>
          <p14:tracePt t="153186" x="4641850" y="1924050"/>
          <p14:tracePt t="153219" x="4654550" y="1911350"/>
          <p14:tracePt t="153248" x="4673600" y="1911350"/>
          <p14:tracePt t="153256" x="4692650" y="1905000"/>
          <p14:tracePt t="153269" x="4737100" y="1898650"/>
          <p14:tracePt t="153286" x="4813300" y="1892300"/>
          <p14:tracePt t="153302" x="4908550" y="1892300"/>
          <p14:tracePt t="153319" x="4984750" y="1892300"/>
          <p14:tracePt t="153335" x="5054600" y="1892300"/>
          <p14:tracePt t="153352" x="5080000" y="1892300"/>
          <p14:tracePt t="153369" x="5130800" y="1930400"/>
          <p14:tracePt t="153385" x="5226050" y="2006600"/>
          <p14:tracePt t="153402" x="5346700" y="2101850"/>
          <p14:tracePt t="153419" x="5429250" y="2159000"/>
          <p14:tracePt t="153435" x="5454650" y="2209800"/>
          <p14:tracePt t="153453" x="5461000" y="2254250"/>
          <p14:tracePt t="153469" x="5461000" y="2355850"/>
          <p14:tracePt t="153486" x="5441950" y="2514600"/>
          <p14:tracePt t="153502" x="5372100" y="2755900"/>
          <p14:tracePt t="153519" x="5264150" y="3168650"/>
          <p14:tracePt t="153540" x="5156200" y="3803650"/>
          <p14:tracePt t="153561" x="5041900" y="4552950"/>
          <p14:tracePt t="153581" x="4991100" y="4978400"/>
          <p14:tracePt t="153598" x="4972050" y="5467350"/>
          <p14:tracePt t="153608" x="4972050" y="5899150"/>
          <p14:tracePt t="153619" x="4972050" y="6070600"/>
          <p14:tracePt t="153635" x="4972050" y="6369050"/>
          <p14:tracePt t="153652" x="4997450" y="6597650"/>
          <p14:tracePt t="153669" x="5035550" y="6724650"/>
          <p14:tracePt t="153685" x="5060950" y="6781800"/>
          <p14:tracePt t="153728" x="5067300" y="6788150"/>
          <p14:tracePt t="153744" x="5080000" y="6788150"/>
          <p14:tracePt t="153752" x="5080000" y="6794500"/>
          <p14:tracePt t="153769" x="5111750" y="6800850"/>
          <p14:tracePt t="153786" x="5143500" y="6819900"/>
          <p14:tracePt t="153802" x="5168900" y="6838950"/>
          <p14:tracePt t="153819" x="5213350" y="6851650"/>
          <p14:tracePt t="153836" x="5264150" y="6851650"/>
          <p14:tracePt t="153852" x="5283200" y="6851650"/>
          <p14:tracePt t="153869" x="5289550" y="6851650"/>
          <p14:tracePt t="153911" x="5302250" y="6851650"/>
          <p14:tracePt t="153919" x="5314950" y="6826250"/>
          <p14:tracePt t="153936" x="5359400" y="6762750"/>
          <p14:tracePt t="153952" x="5397500" y="6661150"/>
          <p14:tracePt t="153969" x="5473700" y="6527800"/>
          <p14:tracePt t="153986" x="5568950" y="6330950"/>
          <p14:tracePt t="154002" x="5670550" y="6172200"/>
          <p14:tracePt t="154019" x="5759450" y="6026150"/>
          <p14:tracePt t="154036" x="5829300" y="5911850"/>
          <p14:tracePt t="154052" x="5899150" y="5816600"/>
          <p14:tracePt t="154069" x="5924550" y="5784850"/>
          <p14:tracePt t="154086" x="5949950" y="5753100"/>
          <p14:tracePt t="154102" x="6000750" y="5702300"/>
          <p14:tracePt t="154119" x="6102350" y="5676900"/>
          <p14:tracePt t="154136" x="6165850" y="5657850"/>
          <p14:tracePt t="154152" x="6216650" y="5657850"/>
          <p14:tracePt t="154169" x="6286500" y="5657850"/>
          <p14:tracePt t="154186" x="6400800" y="5657850"/>
          <p14:tracePt t="154202" x="6527800" y="5721350"/>
          <p14:tracePt t="154219" x="6623050" y="5791200"/>
          <p14:tracePt t="154236" x="6686550" y="5816600"/>
          <p14:tracePt t="154252" x="6699250" y="5829300"/>
          <p14:tracePt t="154319" x="6686550" y="5829300"/>
          <p14:tracePt t="154329" x="6667500" y="5829300"/>
          <p14:tracePt t="154338" x="6623050" y="5829300"/>
          <p14:tracePt t="154352" x="6572250" y="5829300"/>
          <p14:tracePt t="154369" x="6521450" y="5829300"/>
          <p14:tracePt t="154386" x="6502400" y="5829300"/>
          <p14:tracePt t="154419" x="6496050" y="5829300"/>
          <p14:tracePt t="154439" x="6483350" y="5829300"/>
          <p14:tracePt t="154452" x="6477000" y="5829300"/>
          <p14:tracePt t="154469" x="6451600" y="5918200"/>
          <p14:tracePt t="154486" x="6419850" y="6076950"/>
          <p14:tracePt t="154502" x="6419850" y="6223000"/>
          <p14:tracePt t="154519" x="6419850" y="6407150"/>
          <p14:tracePt t="154536" x="6419850" y="6438900"/>
          <p14:tracePt t="154552" x="6419850" y="6445250"/>
          <p14:tracePt t="154631" x="6426200" y="6445250"/>
          <p14:tracePt t="154641" x="6432550" y="6445250"/>
          <p14:tracePt t="154652" x="6438900" y="6445250"/>
          <p14:tracePt t="154669" x="6438900" y="6413500"/>
          <p14:tracePt t="154686" x="6445250" y="6388100"/>
          <p14:tracePt t="154702" x="6457950" y="6369050"/>
          <p14:tracePt t="154719" x="6457950" y="6362700"/>
          <p14:tracePt t="154847" x="6464300" y="6343650"/>
          <p14:tracePt t="154863" x="6477000" y="6324600"/>
          <p14:tracePt t="154881" x="6489700" y="6305550"/>
          <p14:tracePt t="154893" x="6489700" y="6299200"/>
          <p14:tracePt t="154903" x="6496050" y="6292850"/>
          <p14:tracePt t="154943" x="6502400" y="6286500"/>
          <p14:tracePt t="155023" x="6515100" y="6311900"/>
          <p14:tracePt t="155033" x="6527800" y="6343650"/>
          <p14:tracePt t="155042" x="6527800" y="6381750"/>
          <p14:tracePt t="155053" x="6540500" y="6426200"/>
          <p14:tracePt t="155069" x="6464300" y="6515100"/>
          <p14:tracePt t="155086" x="6235700" y="6604000"/>
          <p14:tracePt t="155103" x="6140450" y="6616700"/>
          <p14:tracePt t="155439" x="6146800" y="6616700"/>
          <p14:tracePt t="155449" x="6153150" y="6616700"/>
          <p14:tracePt t="155479" x="6153150" y="6604000"/>
          <p14:tracePt t="155491" x="6178550" y="6565900"/>
          <p14:tracePt t="155503" x="6178550" y="6521450"/>
          <p14:tracePt t="155519" x="6273800" y="6197600"/>
          <p14:tracePt t="155536" x="6324600" y="6076950"/>
          <p14:tracePt t="155553" x="6413500" y="5949950"/>
          <p14:tracePt t="155569" x="6483350" y="5848350"/>
          <p14:tracePt t="155586" x="6559550" y="5759450"/>
          <p14:tracePt t="155603" x="6654800" y="5689600"/>
          <p14:tracePt t="155619" x="6718300" y="5676900"/>
          <p14:tracePt t="155636" x="6813550" y="5664200"/>
          <p14:tracePt t="155653" x="6934200" y="5664200"/>
          <p14:tracePt t="155670" x="7035800" y="5683250"/>
          <p14:tracePt t="155686" x="7156450" y="5740400"/>
          <p14:tracePt t="155703" x="7308850" y="5803900"/>
          <p14:tracePt t="155719" x="7416800" y="5873750"/>
          <p14:tracePt t="155736" x="7493000" y="5924550"/>
          <p14:tracePt t="155753" x="7562850" y="5994400"/>
          <p14:tracePt t="155777" x="7613650" y="6089650"/>
          <p14:tracePt t="155794" x="7620000" y="6146800"/>
          <p14:tracePt t="155805" x="7632700" y="6191250"/>
          <p14:tracePt t="155819" x="7632700" y="6235700"/>
          <p14:tracePt t="155836" x="7632700" y="6261100"/>
          <p14:tracePt t="155853" x="7632700" y="6280150"/>
          <p14:tracePt t="155869" x="7632700" y="6292850"/>
          <p14:tracePt t="155951" x="7639050" y="6292850"/>
          <p14:tracePt t="155960" x="7651750" y="6267450"/>
          <p14:tracePt t="155969" x="7664450" y="6210300"/>
          <p14:tracePt t="155986" x="7696200" y="6089650"/>
          <p14:tracePt t="156003" x="7708900" y="5981700"/>
          <p14:tracePt t="156020" x="7721600" y="5867400"/>
          <p14:tracePt t="156036" x="7721600" y="5746750"/>
          <p14:tracePt t="156053" x="7721600" y="5695950"/>
          <p14:tracePt t="156070" x="7721600" y="5657850"/>
          <p14:tracePt t="156086" x="7721600" y="5651500"/>
          <p14:tracePt t="156103" x="7721600" y="5638800"/>
          <p14:tracePt t="156120" x="7708900" y="5632450"/>
          <p14:tracePt t="156136" x="7689850" y="5632450"/>
          <p14:tracePt t="156153" x="7639050" y="5632450"/>
          <p14:tracePt t="156170" x="7600950" y="5632450"/>
          <p14:tracePt t="156186" x="7556500" y="5632450"/>
          <p14:tracePt t="156203" x="7505700" y="5676900"/>
          <p14:tracePt t="156220" x="7461250" y="5695950"/>
          <p14:tracePt t="156236" x="7442200" y="5715000"/>
          <p14:tracePt t="156327" x="7442200" y="5721350"/>
          <p14:tracePt t="156336" x="7435850" y="5721350"/>
          <p14:tracePt t="156353" x="7435850" y="5734050"/>
          <p14:tracePt t="156370" x="7435850" y="5740400"/>
          <p14:tracePt t="156386" x="7435850" y="5753100"/>
          <p14:tracePt t="156403" x="7448550" y="5772150"/>
          <p14:tracePt t="156420" x="7461250" y="5791200"/>
          <p14:tracePt t="156436" x="7512050" y="5867400"/>
          <p14:tracePt t="156453" x="7607300" y="5962650"/>
          <p14:tracePt t="156470" x="7747000" y="6051550"/>
          <p14:tracePt t="156486" x="7874000" y="6140450"/>
          <p14:tracePt t="156503" x="7975600" y="6210300"/>
          <p14:tracePt t="156567" x="7981950" y="6210300"/>
          <p14:tracePt t="156577" x="7988300" y="6210300"/>
          <p14:tracePt t="156587" x="7994650" y="6210300"/>
          <p14:tracePt t="156603" x="8026400" y="6210300"/>
          <p14:tracePt t="156620" x="8045450" y="6203950"/>
          <p14:tracePt t="156636" x="8058150" y="6184900"/>
          <p14:tracePt t="156727" x="8051800" y="6184900"/>
          <p14:tracePt t="156737" x="8045450" y="6184900"/>
          <p14:tracePt t="156753" x="8013700" y="6184900"/>
          <p14:tracePt t="156770" x="8001000" y="6184900"/>
          <p14:tracePt t="156786" x="7981950" y="6184900"/>
          <p14:tracePt t="156803" x="7975600" y="6184900"/>
          <p14:tracePt t="156820" x="7962900" y="6184900"/>
          <p14:tracePt t="156903" x="7962900" y="6178550"/>
          <p14:tracePt t="156913" x="7975600" y="6159500"/>
          <p14:tracePt t="156922" x="7988300" y="6146800"/>
          <p14:tracePt t="156936" x="8045450" y="6115050"/>
          <p14:tracePt t="156953" x="8096250" y="6089650"/>
          <p14:tracePt t="156970" x="8121650" y="6076950"/>
          <p14:tracePt t="156987" x="8153400" y="6057900"/>
          <p14:tracePt t="157079" x="8159750" y="6057900"/>
          <p14:tracePt t="157103" x="8178800" y="6057900"/>
          <p14:tracePt t="157113" x="8191500" y="6057900"/>
          <p14:tracePt t="157122" x="8210550" y="6057900"/>
          <p14:tracePt t="157136" x="8248650" y="6070600"/>
          <p14:tracePt t="157153" x="8305800" y="6108700"/>
          <p14:tracePt t="157170" x="8407400" y="6159500"/>
          <p14:tracePt t="157187" x="8521700" y="6216650"/>
          <p14:tracePt t="157203" x="8604250" y="6248400"/>
          <p14:tracePt t="157220" x="8642350" y="6261100"/>
          <p14:tracePt t="157237" x="8648700" y="6261100"/>
          <p14:tracePt t="157273" x="8655050" y="6267450"/>
          <p14:tracePt t="157328" x="8648700" y="6267450"/>
          <p14:tracePt t="157367" x="8629650" y="6267450"/>
          <p14:tracePt t="157398" x="8623300" y="6267450"/>
          <p14:tracePt t="157413" x="8597900" y="6267450"/>
          <p14:tracePt t="157421" x="8547100" y="6254750"/>
          <p14:tracePt t="157437" x="8445500" y="6242050"/>
          <p14:tracePt t="157453" x="8286750" y="6216650"/>
          <p14:tracePt t="157470" x="7956550" y="6216650"/>
          <p14:tracePt t="157487" x="7505700" y="6191250"/>
          <p14:tracePt t="157503" x="6794500" y="6057900"/>
          <p14:tracePt t="157522" x="6565900" y="6026150"/>
          <p14:tracePt t="157540" x="6477000" y="6013450"/>
          <p14:tracePt t="157553" x="6470650" y="6007100"/>
          <p14:tracePt t="157655" x="6477000" y="6007100"/>
          <p14:tracePt t="157863" x="6496050" y="6007100"/>
          <p14:tracePt t="157877" x="6502400" y="6007100"/>
          <p14:tracePt t="157887" x="6508750" y="6007100"/>
          <p14:tracePt t="157904" x="6546850" y="6007100"/>
          <p14:tracePt t="157920" x="6553200" y="6007100"/>
          <p14:tracePt t="157937" x="6559550" y="6007100"/>
          <p14:tracePt t="157953" x="6578600" y="6007100"/>
          <p14:tracePt t="157970" x="6584950" y="6007100"/>
          <p14:tracePt t="157987" x="6610350" y="6026150"/>
          <p14:tracePt t="158003" x="6629400" y="6064250"/>
          <p14:tracePt t="158020" x="6654800" y="6108700"/>
          <p14:tracePt t="158037" x="6673850" y="6165850"/>
          <p14:tracePt t="158053" x="6692900" y="6203950"/>
          <p14:tracePt t="158070" x="6731000" y="6280150"/>
          <p14:tracePt t="158087" x="6762750" y="6343650"/>
          <p14:tracePt t="158103" x="6775450" y="6350000"/>
          <p14:tracePt t="158143" x="6781800" y="6362700"/>
          <p14:tracePt t="158191" x="6788150" y="6362700"/>
          <p14:tracePt t="158201" x="6794500" y="6362700"/>
          <p14:tracePt t="158215" x="6807200" y="6350000"/>
          <p14:tracePt t="158226" x="6807200" y="6337300"/>
          <p14:tracePt t="158237" x="6813550" y="6330950"/>
          <p14:tracePt t="158254" x="6832600" y="6292850"/>
          <p14:tracePt t="158270" x="6858000" y="6254750"/>
          <p14:tracePt t="158271" x="6877050" y="6216650"/>
          <p14:tracePt t="158287" x="6902450" y="6178550"/>
          <p14:tracePt t="158304" x="6921500" y="6121400"/>
          <p14:tracePt t="158320" x="6940550" y="6096000"/>
          <p14:tracePt t="158337" x="6946900" y="6083300"/>
          <p14:tracePt t="158353" x="6959600" y="6076950"/>
          <p14:tracePt t="158370" x="6965950" y="6076950"/>
          <p14:tracePt t="158387" x="6985000" y="6076950"/>
          <p14:tracePt t="158404" x="7010400" y="6076950"/>
          <p14:tracePt t="158420" x="7029450" y="6076950"/>
          <p14:tracePt t="158437" x="7042150" y="6076950"/>
          <p14:tracePt t="158454" x="7061200" y="6076950"/>
          <p14:tracePt t="158470" x="7073900" y="6076950"/>
          <p14:tracePt t="158487" x="7080250" y="6089650"/>
          <p14:tracePt t="158504" x="7092950" y="6102350"/>
          <p14:tracePt t="158520" x="7099300" y="6115050"/>
          <p14:tracePt t="158554" x="7099300" y="6121400"/>
          <p14:tracePt t="158671" x="7099300" y="6134100"/>
          <p14:tracePt t="158799" x="7099300" y="6140450"/>
          <p14:tracePt t="158832" x="7092950" y="6146800"/>
          <p14:tracePt t="158856" x="7092950" y="6153150"/>
          <p14:tracePt t="158912" x="7086600" y="6153150"/>
          <p14:tracePt t="158938" x="7080250" y="6159500"/>
          <p14:tracePt t="158954" x="7067550" y="6184900"/>
          <p14:tracePt t="158971" x="7061200" y="6191250"/>
          <p14:tracePt t="159799" x="7061200" y="6197600"/>
          <p14:tracePt t="159815" x="7086600" y="6210300"/>
          <p14:tracePt t="159825" x="7131050" y="6223000"/>
          <p14:tracePt t="159837" x="7188200" y="6242050"/>
          <p14:tracePt t="159854" x="7353300" y="6254750"/>
          <p14:tracePt t="159871" x="7493000" y="6280150"/>
          <p14:tracePt t="159887" x="7645400" y="6280150"/>
          <p14:tracePt t="159904" x="7664450" y="6280150"/>
          <p14:tracePt t="159937" x="7677150" y="6273800"/>
          <p14:tracePt t="159954" x="7683500" y="6267450"/>
          <p14:tracePt t="159971" x="7702550" y="6242050"/>
          <p14:tracePt t="159987" x="7715250" y="6210300"/>
          <p14:tracePt t="160004" x="7727950" y="6178550"/>
          <p14:tracePt t="160021" x="7727950" y="6165850"/>
          <p14:tracePt t="160037" x="7734300" y="6153150"/>
          <p14:tracePt t="160054" x="7740650" y="6146800"/>
          <p14:tracePt t="160127" x="7721600" y="6134100"/>
          <p14:tracePt t="160137" x="7677150" y="6134100"/>
          <p14:tracePt t="160146" x="7626350" y="6134100"/>
          <p14:tracePt t="160156" x="7569200" y="6134100"/>
          <p14:tracePt t="160171" x="7397750" y="6134100"/>
          <p14:tracePt t="160187" x="7200900" y="6159500"/>
          <p14:tracePt t="160212" x="6756400" y="6337300"/>
          <p14:tracePt t="160223" x="6477000" y="6407150"/>
          <p14:tracePt t="160238" x="6337300" y="6445250"/>
          <p14:tracePt t="160254" x="6115050" y="6515100"/>
          <p14:tracePt t="160255" x="6038850" y="6534150"/>
          <p14:tracePt t="160271" x="5880100" y="6572250"/>
          <p14:tracePt t="160287" x="5753100" y="6584950"/>
          <p14:tracePt t="160304" x="5619750" y="6597650"/>
          <p14:tracePt t="160321" x="5524500" y="6597650"/>
          <p14:tracePt t="160338" x="5461000" y="6597650"/>
          <p14:tracePt t="160354" x="5448300" y="6597650"/>
          <p14:tracePt t="160371" x="5435600" y="6591300"/>
          <p14:tracePt t="160567" x="5429250" y="6584950"/>
          <p14:tracePt t="160577" x="5416550" y="6578600"/>
          <p14:tracePt t="160588" x="5372100" y="6540500"/>
          <p14:tracePt t="160604" x="5257800" y="6457950"/>
          <p14:tracePt t="160621" x="5149850" y="6388100"/>
          <p14:tracePt t="160638" x="5041900" y="6337300"/>
          <p14:tracePt t="160654" x="4984750" y="6299200"/>
          <p14:tracePt t="160671" x="4972050" y="6292850"/>
          <p14:tracePt t="161279" x="4953000" y="6292850"/>
          <p14:tracePt t="161288" x="4946650" y="6292850"/>
          <p14:tracePt t="161304" x="4921250" y="6292850"/>
          <p14:tracePt t="161321" x="4908550" y="6292850"/>
          <p14:tracePt t="161647" x="4889500" y="6292850"/>
          <p14:tracePt t="161656" x="4876800" y="6261100"/>
          <p14:tracePt t="161671" x="4864100" y="6235700"/>
          <p14:tracePt t="163377" x="4851400" y="6229350"/>
          <p14:tracePt t="163410" x="4686300" y="6394450"/>
          <p14:tracePt t="163424" x="4457700" y="6534150"/>
          <p14:tracePt t="163439" x="4292600" y="6610350"/>
          <p14:tracePt t="163455" x="3702050" y="6800850"/>
          <p14:tracePt t="163472" x="3289300" y="6851650"/>
          <p14:tracePt t="163488" x="2997200" y="6851650"/>
          <p14:tracePt t="163505" x="2768600" y="6851650"/>
          <p14:tracePt t="163522" x="2590800" y="6851650"/>
          <p14:tracePt t="163539" x="2381250" y="6851650"/>
          <p14:tracePt t="163555" x="2133600" y="6851650"/>
          <p14:tracePt t="163572" x="1879600" y="6851650"/>
          <p14:tracePt t="163589" x="1663700" y="6851650"/>
          <p14:tracePt t="163605" x="1511300" y="6851650"/>
          <p14:tracePt t="163622" x="1454150" y="6851650"/>
          <p14:tracePt t="163639" x="1422400" y="6851650"/>
          <p14:tracePt t="163791" x="38100" y="6445250"/>
          <p14:tracePt t="163805" x="0" y="6318250"/>
          <p14:tracePt t="163822" x="0" y="6057900"/>
          <p14:tracePt t="163839" x="0" y="5937250"/>
          <p14:tracePt t="163855" x="0" y="5924550"/>
          <p14:tracePt t="163936" x="25400" y="5943600"/>
          <p14:tracePt t="163945" x="50800" y="5962650"/>
          <p14:tracePt t="163956" x="101600" y="5994400"/>
          <p14:tracePt t="163973" x="209550" y="6051550"/>
          <p14:tracePt t="163989" x="368300" y="6121400"/>
          <p14:tracePt t="164006" x="539750" y="6165850"/>
          <p14:tracePt t="164023" x="679450" y="6191250"/>
          <p14:tracePt t="164039" x="762000" y="6191250"/>
          <p14:tracePt t="164056" x="869950" y="6191250"/>
          <p14:tracePt t="164073" x="965200" y="6165850"/>
          <p14:tracePt t="164089" x="1085850" y="6089650"/>
          <p14:tracePt t="164106" x="1219200" y="6007100"/>
          <p14:tracePt t="164123" x="1365250" y="5880100"/>
          <p14:tracePt t="164139" x="1479550" y="5784850"/>
          <p14:tracePt t="164156" x="1574800" y="5689600"/>
          <p14:tracePt t="164173" x="1651000" y="5626100"/>
          <p14:tracePt t="164189" x="1701800" y="5575300"/>
          <p14:tracePt t="164206" x="1739900" y="5524500"/>
          <p14:tracePt t="164223" x="1822450" y="5441950"/>
          <p14:tracePt t="164239" x="1879600" y="5410200"/>
          <p14:tracePt t="164256" x="2006600" y="5346700"/>
          <p14:tracePt t="164273" x="2101850" y="5314950"/>
          <p14:tracePt t="164289" x="2152650" y="5295900"/>
          <p14:tracePt t="164306" x="2209800" y="5295900"/>
          <p14:tracePt t="164323" x="2273300" y="5283200"/>
          <p14:tracePt t="164339" x="2343150" y="5283200"/>
          <p14:tracePt t="164356" x="2413000" y="5283200"/>
          <p14:tracePt t="164373" x="2438400" y="5283200"/>
          <p14:tracePt t="164389" x="2457450" y="5276850"/>
          <p14:tracePt t="164439" x="2463800" y="5270500"/>
          <p14:tracePt t="164447" x="2470150" y="5264150"/>
          <p14:tracePt t="164463" x="2476500" y="5238750"/>
          <p14:tracePt t="164472" x="2476500" y="5232400"/>
          <p14:tracePt t="164489" x="2489200" y="5213350"/>
          <p14:tracePt t="164506" x="2489200" y="5200650"/>
          <p14:tracePt t="164522" x="2489200" y="5181600"/>
          <p14:tracePt t="164539" x="2489200" y="5162550"/>
          <p14:tracePt t="164556" x="2489200" y="5156200"/>
          <p14:tracePt t="164572" x="2489200" y="5149850"/>
          <p14:tracePt t="164606" x="2489200" y="5143500"/>
          <p14:tracePt t="166785" x="0" y="0"/>
        </p14:tracePtLst>
      </p14:laserTraceLst>
    </p:ext>
  </p:extLs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58243"/>
              </p:ext>
            </p:extLst>
          </p:nvPr>
        </p:nvGraphicFramePr>
        <p:xfrm>
          <a:off x="5778500" y="1487488"/>
          <a:ext cx="265747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977760" imgH="253800" progId="Equation.DSMT4">
                  <p:embed/>
                </p:oleObj>
              </mc:Choice>
              <mc:Fallback>
                <p:oleObj name="Equation" r:id="rId3" imgW="977760" imgH="25380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778500" y="1487488"/>
                        <a:ext cx="265747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455082"/>
            <a:ext cx="32808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Given the function</a:t>
            </a:r>
          </a:p>
        </p:txBody>
      </p:sp>
      <p:sp>
        <p:nvSpPr>
          <p:cNvPr id="9" name="Rectangle 8"/>
          <p:cNvSpPr/>
          <p:nvPr/>
        </p:nvSpPr>
        <p:spPr>
          <a:xfrm>
            <a:off x="2634080" y="2231580"/>
            <a:ext cx="30640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value of </a:t>
            </a: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/>
        </p:nvGraphicFramePr>
        <p:xfrm>
          <a:off x="6588125" y="2166938"/>
          <a:ext cx="1036638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380880" imgH="253800" progId="Equation.DSMT4">
                  <p:embed/>
                </p:oleObj>
              </mc:Choice>
              <mc:Fallback>
                <p:oleObj name="Equation" r:id="rId5" imgW="380880" imgH="25380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588125" y="2166938"/>
                        <a:ext cx="1036638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44977" y="652808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</p:txBody>
      </p:sp>
    </p:spTree>
    <p:extLst>
      <p:ext uri="{BB962C8B-B14F-4D97-AF65-F5344CB8AC3E}">
        <p14:creationId xmlns:p14="http://schemas.microsoft.com/office/powerpoint/2010/main" val="1913238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3610"/>
    </mc:Choice>
    <mc:Fallback xmlns="">
      <p:transition advTm="83610"/>
    </mc:Fallback>
  </mc:AlternateContent>
  <p:extLst>
    <p:ext uri="{3A86A75C-4F4B-4683-9AE1-C65F6400EC91}">
      <p14:laserTraceLst xmlns:p14="http://schemas.microsoft.com/office/powerpoint/2010/main">
        <p14:tracePtLst>
          <p14:tracePt t="2920" x="476250" y="5492750"/>
          <p14:tracePt t="2976" x="476250" y="5486400"/>
          <p14:tracePt t="2992" x="476250" y="5480050"/>
          <p14:tracePt t="3008" x="482600" y="5473700"/>
          <p14:tracePt t="3016" x="501650" y="5448300"/>
          <p14:tracePt t="3024" x="577850" y="5391150"/>
          <p14:tracePt t="3037" x="666750" y="5314950"/>
          <p14:tracePt t="3054" x="844550" y="5156200"/>
          <p14:tracePt t="3070" x="1168400" y="4800600"/>
          <p14:tracePt t="3087" x="1555750" y="4343400"/>
          <p14:tracePt t="3104" x="2171700" y="3511550"/>
          <p14:tracePt t="3120" x="2527300" y="2946400"/>
          <p14:tracePt t="3137" x="2787650" y="2444750"/>
          <p14:tracePt t="3154" x="2959100" y="2000250"/>
          <p14:tracePt t="3170" x="3079750" y="1606550"/>
          <p14:tracePt t="3187" x="3136900" y="1301750"/>
          <p14:tracePt t="3204" x="3149600" y="1136650"/>
          <p14:tracePt t="3220" x="3162300" y="996950"/>
          <p14:tracePt t="3237" x="3162300" y="882650"/>
          <p14:tracePt t="3254" x="3162300" y="825500"/>
          <p14:tracePt t="3271" x="3162300" y="806450"/>
          <p14:tracePt t="3529" x="3162300" y="838200"/>
          <p14:tracePt t="3537" x="3232150" y="971550"/>
          <p14:tracePt t="3545" x="3263900" y="1092200"/>
          <p14:tracePt t="3555" x="3263900" y="1212850"/>
          <p14:tracePt t="3571" x="3263900" y="1460500"/>
          <p14:tracePt t="3587" x="3251200" y="1682750"/>
          <p14:tracePt t="3604" x="3225800" y="1828800"/>
          <p14:tracePt t="3621" x="3206750" y="1898650"/>
          <p14:tracePt t="3638" x="3194050" y="1924050"/>
          <p14:tracePt t="3712" x="3187700" y="1924050"/>
          <p14:tracePt t="3721" x="3175000" y="1924050"/>
          <p14:tracePt t="3729" x="3155950" y="1924050"/>
          <p14:tracePt t="3738" x="3130550" y="1924050"/>
          <p14:tracePt t="3754" x="3111500" y="1905000"/>
          <p14:tracePt t="3771" x="3079750" y="1879600"/>
          <p14:tracePt t="3788" x="3067050" y="1873250"/>
          <p14:tracePt t="3804" x="3054350" y="1866900"/>
          <p14:tracePt t="3821" x="3048000" y="1866900"/>
          <p14:tracePt t="3838" x="3035300" y="1873250"/>
          <p14:tracePt t="3854" x="3028950" y="1898650"/>
          <p14:tracePt t="3871" x="3009900" y="1955800"/>
          <p14:tracePt t="3888" x="2997200" y="2019300"/>
          <p14:tracePt t="3904" x="2997200" y="2032000"/>
          <p14:tracePt t="3921" x="2997200" y="2044700"/>
          <p14:tracePt t="3937" x="2997200" y="2057400"/>
          <p14:tracePt t="3954" x="3067050" y="2089150"/>
          <p14:tracePt t="3971" x="3181350" y="2101850"/>
          <p14:tracePt t="3988" x="3308350" y="2101850"/>
          <p14:tracePt t="4005" x="3460750" y="2101850"/>
          <p14:tracePt t="4021" x="3632200" y="2051050"/>
          <p14:tracePt t="4038" x="3784600" y="2006600"/>
          <p14:tracePt t="4055" x="3949700" y="1936750"/>
          <p14:tracePt t="4072" x="4140200" y="1866900"/>
          <p14:tracePt t="4088" x="4210050" y="1854200"/>
          <p14:tracePt t="4105" x="4343400" y="1816100"/>
          <p14:tracePt t="4121" x="4394200" y="1803400"/>
          <p14:tracePt t="4138" x="4432300" y="1803400"/>
          <p14:tracePt t="4155" x="4470400" y="1803400"/>
          <p14:tracePt t="4171" x="4565650" y="1803400"/>
          <p14:tracePt t="4188" x="4724400" y="1854200"/>
          <p14:tracePt t="4205" x="4870450" y="1892300"/>
          <p14:tracePt t="4221" x="4991100" y="1943100"/>
          <p14:tracePt t="4238" x="5099050" y="2000250"/>
          <p14:tracePt t="4255" x="5175250" y="2038350"/>
          <p14:tracePt t="4271" x="5194300" y="2057400"/>
          <p14:tracePt t="4288" x="5200650" y="2057400"/>
          <p14:tracePt t="4385" x="5200650" y="2051050"/>
          <p14:tracePt t="4394" x="5200650" y="2044700"/>
          <p14:tracePt t="4409" x="5200650" y="2032000"/>
          <p14:tracePt t="4481" x="5200650" y="2025650"/>
          <p14:tracePt t="4497" x="5207000" y="2025650"/>
          <p14:tracePt t="4506" x="5213350" y="2025650"/>
          <p14:tracePt t="4521" x="5264150" y="2025650"/>
          <p14:tracePt t="4538" x="5340350" y="2025650"/>
          <p14:tracePt t="4555" x="5448300" y="2057400"/>
          <p14:tracePt t="4571" x="5556250" y="2095500"/>
          <p14:tracePt t="4588" x="5594350" y="2108200"/>
          <p14:tracePt t="4665" x="5600700" y="2108200"/>
          <p14:tracePt t="4690" x="5600700" y="2101850"/>
          <p14:tracePt t="4706" x="5600700" y="2095500"/>
          <p14:tracePt t="4715" x="5594350" y="2089150"/>
          <p14:tracePt t="4729" x="5588000" y="2076450"/>
          <p14:tracePt t="5001" x="5594350" y="2070100"/>
          <p14:tracePt t="5010" x="5607050" y="2063750"/>
          <p14:tracePt t="5022" x="5626100" y="2051050"/>
          <p14:tracePt t="5038" x="5683250" y="2044700"/>
          <p14:tracePt t="5055" x="5753100" y="2032000"/>
          <p14:tracePt t="5071" x="5803900" y="2032000"/>
          <p14:tracePt t="5088" x="5886450" y="2032000"/>
          <p14:tracePt t="5104" x="5918200" y="2032000"/>
          <p14:tracePt t="5121" x="5924550" y="2038350"/>
          <p14:tracePt t="5209" x="5930900" y="2038350"/>
          <p14:tracePt t="5222" x="5943600" y="2038350"/>
          <p14:tracePt t="5238" x="5975350" y="2057400"/>
          <p14:tracePt t="5255" x="6032500" y="2076450"/>
          <p14:tracePt t="5271" x="6076950" y="2095500"/>
          <p14:tracePt t="5288" x="6235700" y="2133600"/>
          <p14:tracePt t="5305" x="6318250" y="2165350"/>
          <p14:tracePt t="5321" x="6350000" y="2184400"/>
          <p14:tracePt t="5355" x="6350000" y="2197100"/>
          <p14:tracePt t="5681" x="6356350" y="2197100"/>
          <p14:tracePt t="5692" x="6419850" y="2197100"/>
          <p14:tracePt t="5705" x="6489700" y="2171700"/>
          <p14:tracePt t="5722" x="6527800" y="2095500"/>
          <p14:tracePt t="5738" x="6540500" y="2051050"/>
          <p14:tracePt t="5755" x="6540500" y="1974850"/>
          <p14:tracePt t="5771" x="6489700" y="1905000"/>
          <p14:tracePt t="5788" x="6400800" y="1816100"/>
          <p14:tracePt t="5805" x="6267450" y="1720850"/>
          <p14:tracePt t="5821" x="6146800" y="1663700"/>
          <p14:tracePt t="5838" x="6070600" y="1619250"/>
          <p14:tracePt t="5855" x="6064250" y="1612900"/>
          <p14:tracePt t="5937" x="6089650" y="1631950"/>
          <p14:tracePt t="5948" x="6127750" y="1676400"/>
          <p14:tracePt t="5960" x="6165850" y="1701800"/>
          <p14:tracePt t="5972" x="6273800" y="1784350"/>
          <p14:tracePt t="5989" x="6426200" y="1879600"/>
          <p14:tracePt t="6005" x="6591300" y="1943100"/>
          <p14:tracePt t="6021" x="6769100" y="1974850"/>
          <p14:tracePt t="6038" x="6870700" y="1987550"/>
          <p14:tracePt t="6055" x="6896100" y="1987550"/>
          <p14:tracePt t="6096" x="6908800" y="1987550"/>
          <p14:tracePt t="6105" x="6915150" y="1987550"/>
          <p14:tracePt t="6121" x="6927850" y="1981200"/>
          <p14:tracePt t="6138" x="6934200" y="1962150"/>
          <p14:tracePt t="6155" x="6934200" y="1949450"/>
          <p14:tracePt t="6200" x="6940550" y="1943100"/>
          <p14:tracePt t="6208" x="6946900" y="1943100"/>
          <p14:tracePt t="6222" x="6972300" y="1943100"/>
          <p14:tracePt t="6238" x="7080250" y="1943100"/>
          <p14:tracePt t="6255" x="7251700" y="1949450"/>
          <p14:tracePt t="6272" x="7423150" y="1981200"/>
          <p14:tracePt t="6288" x="7626350" y="1981200"/>
          <p14:tracePt t="6305" x="7639050" y="1981200"/>
          <p14:tracePt t="6425" x="7626350" y="1981200"/>
          <p14:tracePt t="6436" x="7620000" y="1974850"/>
          <p14:tracePt t="6447" x="7600950" y="1968500"/>
          <p14:tracePt t="6458" x="7594600" y="1968500"/>
          <p14:tracePt t="6472" x="7575550" y="1968500"/>
          <p14:tracePt t="6488" x="7543800" y="1962150"/>
          <p14:tracePt t="6505" x="7512050" y="1962150"/>
          <p14:tracePt t="6521" x="7493000" y="1962150"/>
          <p14:tracePt t="6538" x="7486650" y="1962150"/>
          <p14:tracePt t="6698" x="7467600" y="1962150"/>
          <p14:tracePt t="6709" x="7442200" y="1955800"/>
          <p14:tracePt t="6722" x="7359650" y="1949450"/>
          <p14:tracePt t="6739" x="7258050" y="1949450"/>
          <p14:tracePt t="6755" x="7219950" y="1949450"/>
          <p14:tracePt t="6789" x="7213600" y="1943100"/>
          <p14:tracePt t="6805" x="7213600" y="1911350"/>
          <p14:tracePt t="6822" x="7213600" y="1873250"/>
          <p14:tracePt t="6839" x="7213600" y="1803400"/>
          <p14:tracePt t="6855" x="7213600" y="1746250"/>
          <p14:tracePt t="6872" x="7213600" y="1701800"/>
          <p14:tracePt t="6889" x="7219950" y="1651000"/>
          <p14:tracePt t="6905" x="7232650" y="1631950"/>
          <p14:tracePt t="6986" x="7232650" y="1638300"/>
          <p14:tracePt t="6997" x="7258050" y="1670050"/>
          <p14:tracePt t="7008" x="7270750" y="1682750"/>
          <p14:tracePt t="7022" x="7277100" y="1682750"/>
          <p14:tracePt t="7039" x="7283450" y="1695450"/>
          <p14:tracePt t="7072" x="7346950" y="1606550"/>
          <p14:tracePt t="7088" x="7404100" y="1498600"/>
          <p14:tracePt t="7105" x="7435850" y="1403350"/>
          <p14:tracePt t="7122" x="7467600" y="1339850"/>
          <p14:tracePt t="7139" x="7473950" y="1327150"/>
          <p14:tracePt t="7155" x="7473950" y="1320800"/>
          <p14:tracePt t="7201" x="7480300" y="1314450"/>
          <p14:tracePt t="7208" x="7486650" y="1314450"/>
          <p14:tracePt t="7222" x="7518400" y="1339850"/>
          <p14:tracePt t="7239" x="7556500" y="1390650"/>
          <p14:tracePt t="7255" x="7594600" y="1447800"/>
          <p14:tracePt t="7272" x="7702550" y="1549400"/>
          <p14:tracePt t="7289" x="7759700" y="1581150"/>
          <p14:tracePt t="7305" x="7778750" y="1600200"/>
          <p14:tracePt t="7441" x="7791450" y="1606550"/>
          <p14:tracePt t="7452" x="7829550" y="1625600"/>
          <p14:tracePt t="7464" x="7981950" y="1720850"/>
          <p14:tracePt t="7477" x="8128000" y="1790700"/>
          <p14:tracePt t="7489" x="8375650" y="1879600"/>
          <p14:tracePt t="7506" x="8534400" y="1924050"/>
          <p14:tracePt t="7522" x="8623300" y="1949450"/>
          <p14:tracePt t="7539" x="8648700" y="1949450"/>
          <p14:tracePt t="7555" x="8648700" y="1955800"/>
          <p14:tracePt t="7737" x="8629650" y="1955800"/>
          <p14:tracePt t="7745" x="8610600" y="1955800"/>
          <p14:tracePt t="7756" x="8578850" y="1955800"/>
          <p14:tracePt t="7772" x="8489950" y="1955800"/>
          <p14:tracePt t="7789" x="8388350" y="1955800"/>
          <p14:tracePt t="7806" x="8305800" y="1949450"/>
          <p14:tracePt t="7822" x="8255000" y="1936750"/>
          <p14:tracePt t="8105" x="8242300" y="1943100"/>
          <p14:tracePt t="8121" x="8235950" y="1949450"/>
          <p14:tracePt t="8305" x="8229600" y="1949450"/>
          <p14:tracePt t="8321" x="8223250" y="1949450"/>
          <p14:tracePt t="8809" x="8172450" y="1949450"/>
          <p14:tracePt t="8820" x="7994650" y="1949450"/>
          <p14:tracePt t="8831" x="7588250" y="2000250"/>
          <p14:tracePt t="8839" x="7010400" y="2139950"/>
          <p14:tracePt t="8856" x="5949950" y="2419350"/>
          <p14:tracePt t="8872" x="4851400" y="2520950"/>
          <p14:tracePt t="8889" x="4502150" y="2520950"/>
          <p14:tracePt t="8906" x="4330700" y="2546350"/>
          <p14:tracePt t="8922" x="4267200" y="2571750"/>
          <p14:tracePt t="8939" x="4254500" y="2571750"/>
          <p14:tracePt t="8956" x="4254500" y="2578100"/>
          <p14:tracePt t="8973" x="4229100" y="2584450"/>
          <p14:tracePt t="8989" x="4184650" y="2584450"/>
          <p14:tracePt t="9006" x="4133850" y="2584450"/>
          <p14:tracePt t="9023" x="4076700" y="2584450"/>
          <p14:tracePt t="9040" x="4019550" y="2584450"/>
          <p14:tracePt t="9056" x="3949700" y="2578100"/>
          <p14:tracePt t="9073" x="3810000" y="2565400"/>
          <p14:tracePt t="9089" x="3613150" y="2565400"/>
          <p14:tracePt t="9106" x="3378200" y="2565400"/>
          <p14:tracePt t="9123" x="3194050" y="2565400"/>
          <p14:tracePt t="9139" x="3086100" y="2584450"/>
          <p14:tracePt t="9156" x="3054350" y="2603500"/>
          <p14:tracePt t="9173" x="3041650" y="2616200"/>
          <p14:tracePt t="9361" x="3054350" y="2616200"/>
          <p14:tracePt t="9369" x="3060700" y="2616200"/>
          <p14:tracePt t="9377" x="3067050" y="2609850"/>
          <p14:tracePt t="9390" x="3086100" y="2609850"/>
          <p14:tracePt t="9406" x="3168650" y="2609850"/>
          <p14:tracePt t="9423" x="3302000" y="2609850"/>
          <p14:tracePt t="9440" x="3651250" y="2609850"/>
          <p14:tracePt t="9456" x="3803650" y="2609850"/>
          <p14:tracePt t="9473" x="4178300" y="2597150"/>
          <p14:tracePt t="9490" x="4356100" y="2584450"/>
          <p14:tracePt t="9506" x="4457700" y="2584450"/>
          <p14:tracePt t="9523" x="4495800" y="2571750"/>
          <p14:tracePt t="9540" x="4502150" y="2571750"/>
          <p14:tracePt t="9556" x="4514850" y="2559050"/>
          <p14:tracePt t="9590" x="4521200" y="2559050"/>
          <p14:tracePt t="9606" x="4540250" y="2559050"/>
          <p14:tracePt t="9623" x="4622800" y="2559050"/>
          <p14:tracePt t="9640" x="4845050" y="2559050"/>
          <p14:tracePt t="9656" x="4953000" y="2559050"/>
          <p14:tracePt t="9673" x="5213350" y="2559050"/>
          <p14:tracePt t="9690" x="5295900" y="2559050"/>
          <p14:tracePt t="9706" x="5308600" y="2559050"/>
          <p14:tracePt t="9729" x="5321300" y="2546350"/>
          <p14:tracePt t="9740" x="5321300" y="2540000"/>
          <p14:tracePt t="9756" x="5321300" y="2514600"/>
          <p14:tracePt t="9773" x="5321300" y="2482850"/>
          <p14:tracePt t="9790" x="5334000" y="2457450"/>
          <p14:tracePt t="9806" x="5334000" y="2451100"/>
          <p14:tracePt t="9823" x="5346700" y="2444750"/>
          <p14:tracePt t="9840" x="5353050" y="2432050"/>
          <p14:tracePt t="9856" x="5422900" y="2419350"/>
          <p14:tracePt t="9873" x="5607050" y="2419350"/>
          <p14:tracePt t="9890" x="5994400" y="2438400"/>
          <p14:tracePt t="9906" x="6502400" y="2552700"/>
          <p14:tracePt t="9923" x="7004050" y="2692400"/>
          <p14:tracePt t="9939" x="7334250" y="2794000"/>
          <p14:tracePt t="9956" x="7442200" y="2832100"/>
          <p14:tracePt t="9973" x="7448550" y="2832100"/>
          <p14:tracePt t="10041" x="7454900" y="2813050"/>
          <p14:tracePt t="10050" x="7454900" y="2774950"/>
          <p14:tracePt t="10059" x="7454900" y="2743200"/>
          <p14:tracePt t="10073" x="7448550" y="2692400"/>
          <p14:tracePt t="10090" x="7448550" y="2622550"/>
          <p14:tracePt t="10106" x="7448550" y="2565400"/>
          <p14:tracePt t="10123" x="7448550" y="2540000"/>
          <p14:tracePt t="10140" x="7448550" y="2520950"/>
          <p14:tracePt t="10156" x="7448550" y="2514600"/>
          <p14:tracePt t="10201" x="7435850" y="2514600"/>
          <p14:tracePt t="10208" x="7404100" y="2514600"/>
          <p14:tracePt t="10223" x="7359650" y="2514600"/>
          <p14:tracePt t="10240" x="7283450" y="2514600"/>
          <p14:tracePt t="10256" x="7156450" y="2559050"/>
          <p14:tracePt t="10273" x="7150100" y="2559050"/>
          <p14:tracePt t="10329" x="7143750" y="2533650"/>
          <p14:tracePt t="10337" x="7143750" y="2514600"/>
          <p14:tracePt t="10344" x="7143750" y="2482850"/>
          <p14:tracePt t="10356" x="7143750" y="2419350"/>
          <p14:tracePt t="10373" x="7150100" y="2311400"/>
          <p14:tracePt t="10390" x="7150100" y="2209800"/>
          <p14:tracePt t="10406" x="7131050" y="2108200"/>
          <p14:tracePt t="10423" x="7080250" y="2032000"/>
          <p14:tracePt t="10440" x="7061200" y="2000250"/>
          <p14:tracePt t="10456" x="7054850" y="2000250"/>
          <p14:tracePt t="10488" x="7042150" y="2000250"/>
          <p14:tracePt t="10496" x="7010400" y="2000250"/>
          <p14:tracePt t="10506" x="7010400" y="2025650"/>
          <p14:tracePt t="10523" x="6978650" y="2101850"/>
          <p14:tracePt t="10539" x="6953250" y="2190750"/>
          <p14:tracePt t="10556" x="6953250" y="2279650"/>
          <p14:tracePt t="10573" x="6953250" y="2349500"/>
          <p14:tracePt t="10589" x="6978650" y="2387600"/>
          <p14:tracePt t="10606" x="7042150" y="2419350"/>
          <p14:tracePt t="10623" x="7112000" y="2432050"/>
          <p14:tracePt t="10640" x="7150100" y="2444750"/>
          <p14:tracePt t="10656" x="7232650" y="2444750"/>
          <p14:tracePt t="10673" x="7270750" y="2444750"/>
          <p14:tracePt t="10690" x="7302500" y="2444750"/>
          <p14:tracePt t="10706" x="7334250" y="2451100"/>
          <p14:tracePt t="10723" x="7385050" y="2476500"/>
          <p14:tracePt t="10740" x="7448550" y="2527300"/>
          <p14:tracePt t="10756" x="7550150" y="2578100"/>
          <p14:tracePt t="10773" x="7677150" y="2647950"/>
          <p14:tracePt t="10790" x="7785100" y="2717800"/>
          <p14:tracePt t="10806" x="7854950" y="2762250"/>
          <p14:tracePt t="10823" x="7880350" y="2781300"/>
          <p14:tracePt t="10936" x="7880350" y="2787650"/>
          <p14:tracePt t="10960" x="7880350" y="2794000"/>
          <p14:tracePt t="10968" x="7880350" y="2806700"/>
          <p14:tracePt t="10976" x="7867650" y="2813050"/>
          <p14:tracePt t="10990" x="7854950" y="2825750"/>
          <p14:tracePt t="11007" x="7823200" y="2876550"/>
          <p14:tracePt t="11023" x="7797800" y="2914650"/>
          <p14:tracePt t="11040" x="7785100" y="2933700"/>
          <p14:tracePt t="11057" x="7772400" y="2946400"/>
          <p14:tracePt t="11090" x="7766050" y="2946400"/>
          <p14:tracePt t="11107" x="7759700" y="2946400"/>
          <p14:tracePt t="11123" x="7753350" y="2946400"/>
          <p14:tracePt t="11140" x="7740650" y="2946400"/>
          <p14:tracePt t="11157" x="7727950" y="2946400"/>
          <p14:tracePt t="11173" x="7708900" y="2946400"/>
          <p14:tracePt t="11190" x="7702550" y="2946400"/>
          <p14:tracePt t="11192" x="7689850" y="2959100"/>
          <p14:tracePt t="11207" x="7683500" y="2965450"/>
          <p14:tracePt t="11223" x="7600950" y="3067050"/>
          <p14:tracePt t="11240" x="7499350" y="3187700"/>
          <p14:tracePt t="11257" x="7340600" y="3340100"/>
          <p14:tracePt t="11273" x="7321550" y="3397250"/>
          <p14:tracePt t="11537" x="7315200" y="3397250"/>
          <p14:tracePt t="11546" x="7283450" y="3397250"/>
          <p14:tracePt t="11557" x="7270750" y="3403600"/>
          <p14:tracePt t="11574" x="7258050" y="3422650"/>
          <p14:tracePt t="11591" x="7251700" y="3422650"/>
          <p14:tracePt t="11607" x="7245350" y="3422650"/>
          <p14:tracePt t="20936" x="7239000" y="3422650"/>
          <p14:tracePt t="20952" x="7219950" y="3371850"/>
          <p14:tracePt t="20960" x="7200900" y="3289300"/>
          <p14:tracePt t="20968" x="7194550" y="3213100"/>
          <p14:tracePt t="20977" x="7188200" y="3168650"/>
          <p14:tracePt t="20993" x="7181850" y="3130550"/>
          <p14:tracePt t="21010" x="7150100" y="3086100"/>
          <p14:tracePt t="21026" x="7118350" y="3048000"/>
          <p14:tracePt t="21043" x="7112000" y="3041650"/>
          <p14:tracePt t="21161" x="7105650" y="3035300"/>
          <p14:tracePt t="21170" x="7105650" y="3016250"/>
          <p14:tracePt t="21177" x="7092950" y="2984500"/>
          <p14:tracePt t="21193" x="7086600" y="2933700"/>
          <p14:tracePt t="21210" x="7073900" y="2882900"/>
          <p14:tracePt t="21227" x="7061200" y="2825750"/>
          <p14:tracePt t="21243" x="7061200" y="2787650"/>
          <p14:tracePt t="21260" x="7061200" y="2749550"/>
          <p14:tracePt t="21276" x="7061200" y="2711450"/>
          <p14:tracePt t="21293" x="7048500" y="2673350"/>
          <p14:tracePt t="21310" x="7042150" y="2641600"/>
          <p14:tracePt t="21326" x="7042150" y="2622550"/>
          <p14:tracePt t="21343" x="7035800" y="2616200"/>
          <p14:tracePt t="21384" x="7029450" y="2609850"/>
          <p14:tracePt t="21393" x="7023100" y="2609850"/>
          <p14:tracePt t="21441" x="7016750" y="2609850"/>
          <p14:tracePt t="21451" x="7010400" y="2609850"/>
          <p14:tracePt t="21460" x="7004050" y="2628900"/>
          <p14:tracePt t="21476" x="7004050" y="2679700"/>
          <p14:tracePt t="21493" x="6991350" y="2730500"/>
          <p14:tracePt t="21510" x="6991350" y="2800350"/>
          <p14:tracePt t="21526" x="6991350" y="2882900"/>
          <p14:tracePt t="21543" x="6991350" y="2952750"/>
          <p14:tracePt t="21560" x="6991350" y="3003550"/>
          <p14:tracePt t="21576" x="6985000" y="3048000"/>
          <p14:tracePt t="21648" x="6972300" y="3016250"/>
          <p14:tracePt t="21656" x="6959600" y="2978150"/>
          <p14:tracePt t="21664" x="6946900" y="2959100"/>
          <p14:tracePt t="21676" x="6934200" y="2933700"/>
          <p14:tracePt t="21693" x="6927850" y="2921000"/>
          <p14:tracePt t="48769" x="6915150" y="2914650"/>
          <p14:tracePt t="48780" x="6858000" y="2914650"/>
          <p14:tracePt t="48788" x="6731000" y="2914650"/>
          <p14:tracePt t="48802" x="6248400" y="2914650"/>
          <p14:tracePt t="48818" x="5880100" y="2882900"/>
          <p14:tracePt t="48835" x="5848350" y="2870200"/>
          <p14:tracePt t="48912" x="5842000" y="2863850"/>
          <p14:tracePt t="48920" x="5816600" y="2863850"/>
          <p14:tracePt t="48928" x="5759450" y="2851150"/>
          <p14:tracePt t="48936" x="5670550" y="2825750"/>
          <p14:tracePt t="48951" x="5588000" y="2825750"/>
          <p14:tracePt t="48968" x="5365750" y="2825750"/>
          <p14:tracePt t="48985" x="5321300" y="2825750"/>
          <p14:tracePt t="49002" x="5302250" y="2838450"/>
          <p14:tracePt t="49019" x="5257800" y="2901950"/>
          <p14:tracePt t="49035" x="5232400" y="2959100"/>
          <p14:tracePt t="49052" x="5213350" y="2997200"/>
          <p14:tracePt t="49068" x="5200650" y="3035300"/>
          <p14:tracePt t="49085" x="5200650" y="3054350"/>
          <p14:tracePt t="49102" x="5200650" y="3067050"/>
          <p14:tracePt t="49118" x="5200650" y="3098800"/>
          <p14:tracePt t="49135" x="5200650" y="3111500"/>
          <p14:tracePt t="49152" x="5200650" y="3124200"/>
          <p14:tracePt t="49185" x="5213350" y="3124200"/>
          <p14:tracePt t="49202" x="5226050" y="3117850"/>
          <p14:tracePt t="49218" x="5232400" y="3111500"/>
          <p14:tracePt t="49235" x="5232400" y="3105150"/>
          <p14:tracePt t="49252" x="5232400" y="3086100"/>
          <p14:tracePt t="49268" x="5245100" y="3086100"/>
          <p14:tracePt t="49285" x="5264150" y="3079750"/>
          <p14:tracePt t="49793" x="5264150" y="3124200"/>
          <p14:tracePt t="49801" x="5245100" y="3225800"/>
          <p14:tracePt t="49809" x="5226050" y="3295650"/>
          <p14:tracePt t="49819" x="5213350" y="3346450"/>
          <p14:tracePt t="49835" x="5168900" y="3448050"/>
          <p14:tracePt t="49852" x="5137150" y="3524250"/>
          <p14:tracePt t="49869" x="5111750" y="3613150"/>
          <p14:tracePt t="49885" x="5086350" y="3759200"/>
          <p14:tracePt t="49901" x="5067300" y="3924300"/>
          <p14:tracePt t="49918" x="5035550" y="4070350"/>
          <p14:tracePt t="49935" x="4972050" y="4184650"/>
          <p14:tracePt t="49951" x="4838700" y="4298950"/>
          <p14:tracePt t="49968" x="4768850" y="4324350"/>
          <p14:tracePt t="50377" x="4768850" y="4318000"/>
          <p14:tracePt t="50385" x="4775200" y="4311650"/>
          <p14:tracePt t="50393" x="4787900" y="4279900"/>
          <p14:tracePt t="50402" x="4794250" y="4235450"/>
          <p14:tracePt t="50419" x="4794250" y="4191000"/>
          <p14:tracePt t="50435" x="4806950" y="4102100"/>
          <p14:tracePt t="50452" x="4832350" y="3994150"/>
          <p14:tracePt t="50469" x="4845050" y="3892550"/>
          <p14:tracePt t="50485" x="4876800" y="3771900"/>
          <p14:tracePt t="50502" x="4889500" y="3657600"/>
          <p14:tracePt t="50519" x="4908550" y="3600450"/>
          <p14:tracePt t="50536" x="4921250" y="3556000"/>
          <p14:tracePt t="50552" x="4940300" y="3473450"/>
          <p14:tracePt t="50569" x="4946650" y="3454400"/>
          <p14:tracePt t="50586" x="4953000" y="3448050"/>
          <p14:tracePt t="51865" x="4953000" y="3422650"/>
          <p14:tracePt t="51873" x="4953000" y="3409950"/>
          <p14:tracePt t="51881" x="4953000" y="3403600"/>
          <p14:tracePt t="56145" x="4889500" y="3403600"/>
          <p14:tracePt t="56153" x="4552950" y="3460750"/>
          <p14:tracePt t="56161" x="3905250" y="3600450"/>
          <p14:tracePt t="56171" x="3276600" y="3714750"/>
          <p14:tracePt t="56187" x="1943100" y="4064000"/>
          <p14:tracePt t="56204" x="749300" y="4406900"/>
          <p14:tracePt t="56221" x="260350" y="4495800"/>
          <p14:tracePt t="56237" x="222250" y="4483100"/>
          <p14:tracePt t="56254" x="482600" y="4184650"/>
          <p14:tracePt t="56271" x="1085850" y="3371850"/>
          <p14:tracePt t="56274" x="1473200" y="2660650"/>
          <p14:tracePt t="56288" x="2178050" y="1301750"/>
          <p14:tracePt t="56304" x="2463800" y="793750"/>
          <p14:tracePt t="56321" x="2978150" y="0"/>
          <p14:tracePt t="56337" x="3086100" y="0"/>
          <p14:tracePt t="56355" x="3117850" y="0"/>
          <p14:tracePt t="56425" x="3124200" y="0"/>
          <p14:tracePt t="56433" x="3143250" y="0"/>
          <p14:tracePt t="56441" x="3225800" y="0"/>
          <p14:tracePt t="56454" x="3314700" y="0"/>
          <p14:tracePt t="56471" x="3409950" y="0"/>
          <p14:tracePt t="56488" x="3511550" y="0"/>
          <p14:tracePt t="56504" x="3549650" y="0"/>
          <p14:tracePt t="56521" x="3835400" y="304800"/>
          <p14:tracePt t="56537" x="4451350" y="882650"/>
          <p14:tracePt t="56554" x="5321300" y="1568450"/>
          <p14:tracePt t="56571" x="6286500" y="2101850"/>
          <p14:tracePt t="56587" x="7219950" y="2432050"/>
          <p14:tracePt t="56604" x="7943850" y="2584450"/>
          <p14:tracePt t="56620" x="8401050" y="2609850"/>
          <p14:tracePt t="56637" x="8667750" y="2559050"/>
          <p14:tracePt t="56654" x="8769350" y="2476500"/>
          <p14:tracePt t="56670" x="8832850" y="2298700"/>
          <p14:tracePt t="56687" x="8851900" y="1981200"/>
          <p14:tracePt t="56704" x="8820150" y="1644650"/>
          <p14:tracePt t="56720" x="8801100" y="1600200"/>
          <p14:tracePt t="56737" x="8788400" y="1600200"/>
          <p14:tracePt t="56754" x="8763000" y="1600200"/>
          <p14:tracePt t="56770" x="8731250" y="1619250"/>
          <p14:tracePt t="56787" x="8699500" y="1841500"/>
          <p14:tracePt t="56804" x="8636000" y="2241550"/>
          <p14:tracePt t="56820" x="8597900" y="2520950"/>
          <p14:tracePt t="56837" x="8597900" y="2616200"/>
          <p14:tracePt t="56896" x="8534400" y="2590800"/>
          <p14:tracePt t="56904" x="8445500" y="2495550"/>
          <p14:tracePt t="56912" x="8324850" y="2406650"/>
          <p14:tracePt t="56920" x="8077200" y="2317750"/>
          <p14:tracePt t="56937" x="7556500" y="2222500"/>
          <p14:tracePt t="56954" x="7023100" y="2222500"/>
          <p14:tracePt t="56970" x="6559550" y="2222500"/>
          <p14:tracePt t="56987" x="6286500" y="2228850"/>
          <p14:tracePt t="57004" x="6178550" y="2247900"/>
          <p14:tracePt t="57089" x="6165850" y="2247900"/>
          <p14:tracePt t="57100" x="6146800" y="2254250"/>
          <p14:tracePt t="57111" x="6096000" y="2254250"/>
          <p14:tracePt t="57121" x="5975350" y="2266950"/>
          <p14:tracePt t="57137" x="5810250" y="2305050"/>
          <p14:tracePt t="57154" x="5568950" y="2362200"/>
          <p14:tracePt t="57170" x="5365750" y="2444750"/>
          <p14:tracePt t="57187" x="5283200" y="2533650"/>
          <p14:tracePt t="57204" x="5270500" y="2622550"/>
          <p14:tracePt t="57221" x="5327650" y="2730500"/>
          <p14:tracePt t="57237" x="5676900" y="2901950"/>
          <p14:tracePt t="57254" x="6223000" y="3016250"/>
          <p14:tracePt t="57271" x="6883400" y="3067050"/>
          <p14:tracePt t="57272" x="7194550" y="3067050"/>
          <p14:tracePt t="57287" x="7423150" y="3048000"/>
          <p14:tracePt t="57304" x="7797800" y="2895600"/>
          <p14:tracePt t="57321" x="7804150" y="2876550"/>
          <p14:tracePt t="57337" x="7791450" y="2838450"/>
          <p14:tracePt t="57354" x="7588250" y="2774950"/>
          <p14:tracePt t="57371" x="7296150" y="2736850"/>
          <p14:tracePt t="57387" x="7124700" y="2736850"/>
          <p14:tracePt t="57404" x="7073900" y="2774950"/>
          <p14:tracePt t="57420" x="7061200" y="2813050"/>
          <p14:tracePt t="57437" x="7080250" y="2851150"/>
          <p14:tracePt t="57454" x="7226300" y="2901950"/>
          <p14:tracePt t="57470" x="7397750" y="2933700"/>
          <p14:tracePt t="57487" x="7518400" y="2933700"/>
          <p14:tracePt t="57504" x="7543800" y="2933700"/>
          <p14:tracePt t="57537" x="7512050" y="2933700"/>
          <p14:tracePt t="57554" x="7473950" y="2933700"/>
          <p14:tracePt t="57571" x="7454900" y="2933700"/>
          <p14:tracePt t="57587" x="7435850" y="2933700"/>
          <p14:tracePt t="57604" x="7423150" y="2946400"/>
          <p14:tracePt t="57621" x="7404100" y="2984500"/>
          <p14:tracePt t="57637" x="7378700" y="3035300"/>
          <p14:tracePt t="57654" x="7366000" y="3054350"/>
          <p14:tracePt t="57671" x="7359650" y="3079750"/>
          <p14:tracePt t="57687" x="7353300" y="3111500"/>
          <p14:tracePt t="57704" x="7334250" y="3232150"/>
          <p14:tracePt t="57721" x="7321550" y="3289300"/>
          <p14:tracePt t="57737" x="7296150" y="3390900"/>
          <p14:tracePt t="57754" x="7270750" y="3479800"/>
          <p14:tracePt t="57771" x="7258050" y="3556000"/>
          <p14:tracePt t="57787" x="7239000" y="3594100"/>
          <p14:tracePt t="57856" x="7239000" y="3600450"/>
          <p14:tracePt t="75681" x="7245350" y="3594100"/>
          <p14:tracePt t="75689" x="7245350" y="3454400"/>
          <p14:tracePt t="75697" x="7137400" y="3092450"/>
          <p14:tracePt t="75710" x="7048500" y="2755900"/>
          <p14:tracePt t="75727" x="6908800" y="2254250"/>
          <p14:tracePt t="75750" x="6877050" y="2165350"/>
          <p14:tracePt t="76209" x="6864350" y="2159000"/>
          <p14:tracePt t="76225" x="6781800" y="2374900"/>
          <p14:tracePt t="76240" x="6731000" y="2578100"/>
          <p14:tracePt t="76250" x="6731000" y="2654300"/>
          <p14:tracePt t="76260" x="6731000" y="2711450"/>
          <p14:tracePt t="76276" x="6731000" y="2806700"/>
          <p14:tracePt t="76293" x="6731000" y="2889250"/>
          <p14:tracePt t="76310" x="6731000" y="2984500"/>
          <p14:tracePt t="76326" x="6731000" y="3054350"/>
          <p14:tracePt t="76343" x="6724650" y="3130550"/>
          <p14:tracePt t="76360" x="6718300" y="3149600"/>
          <p14:tracePt t="76376" x="6711950" y="3162300"/>
          <p14:tracePt t="76393" x="6711950" y="3175000"/>
          <p14:tracePt t="76410" x="6711950" y="3194050"/>
          <p14:tracePt t="76427" x="6711950" y="3219450"/>
          <p14:tracePt t="76443" x="6711950" y="3257550"/>
          <p14:tracePt t="76460" x="6711950" y="3295650"/>
          <p14:tracePt t="76477" x="6711950" y="3333750"/>
          <p14:tracePt t="76494" x="6711950" y="3384550"/>
          <p14:tracePt t="76510" x="6724650" y="3435350"/>
          <p14:tracePt t="76527" x="6737350" y="3473450"/>
          <p14:tracePt t="76544" x="6800850" y="3486150"/>
          <p14:tracePt t="76560" x="6807200" y="3486150"/>
          <p14:tracePt t="76913" x="6794500" y="3505200"/>
          <p14:tracePt t="76921" x="6769100" y="3543300"/>
          <p14:tracePt t="76929" x="6756400" y="3549650"/>
          <p14:tracePt t="76944" x="6750050" y="3568700"/>
          <p14:tracePt t="76960" x="6737350" y="3568700"/>
          <p14:tracePt t="76984" x="6731000" y="3568700"/>
          <p14:tracePt t="76999" x="6718300" y="3568700"/>
          <p14:tracePt t="82089" x="0" y="0"/>
        </p14:tracePtLst>
      </p14:laserTraceLst>
    </p:ext>
  </p:extLs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5778500" y="1487488"/>
          <a:ext cx="265747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977760" imgH="253800" progId="Equation.DSMT4">
                  <p:embed/>
                </p:oleObj>
              </mc:Choice>
              <mc:Fallback>
                <p:oleObj name="Equation" r:id="rId4" imgW="977760" imgH="25380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778500" y="1487488"/>
                        <a:ext cx="265747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455082"/>
            <a:ext cx="32808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Given the function</a:t>
            </a:r>
          </a:p>
        </p:txBody>
      </p:sp>
      <p:sp>
        <p:nvSpPr>
          <p:cNvPr id="9" name="Rectangle 8"/>
          <p:cNvSpPr/>
          <p:nvPr/>
        </p:nvSpPr>
        <p:spPr>
          <a:xfrm>
            <a:off x="2634080" y="2231580"/>
            <a:ext cx="30640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value of </a:t>
            </a: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/>
        </p:nvGraphicFramePr>
        <p:xfrm>
          <a:off x="6588125" y="2166938"/>
          <a:ext cx="1036638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380880" imgH="253800" progId="Equation.DSMT4">
                  <p:embed/>
                </p:oleObj>
              </mc:Choice>
              <mc:Fallback>
                <p:oleObj name="Equation" r:id="rId6" imgW="380880" imgH="25380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588125" y="2166938"/>
                        <a:ext cx="1036638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44977" y="652808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75729933"/>
              </p:ext>
            </p:extLst>
          </p:nvPr>
        </p:nvGraphicFramePr>
        <p:xfrm>
          <a:off x="4450595" y="3517130"/>
          <a:ext cx="3276600" cy="2214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206360" imgH="812520" progId="Equation.DSMT4">
                  <p:embed/>
                </p:oleObj>
              </mc:Choice>
              <mc:Fallback>
                <p:oleObj name="Equation" r:id="rId8" imgW="1206360" imgH="81252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450595" y="3517130"/>
                        <a:ext cx="3276600" cy="22145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172186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9937"/>
    </mc:Choice>
    <mc:Fallback xmlns="">
      <p:transition advTm="899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3721" x="488950" y="5600700"/>
          <p14:tracePt t="3785" x="488950" y="5588000"/>
          <p14:tracePt t="3793" x="508000" y="5562600"/>
          <p14:tracePt t="3801" x="571500" y="5518150"/>
          <p14:tracePt t="3815" x="654050" y="5473700"/>
          <p14:tracePt t="3832" x="857250" y="5346700"/>
          <p14:tracePt t="3849" x="1060450" y="5219700"/>
          <p14:tracePt t="3865" x="1244600" y="5092700"/>
          <p14:tracePt t="3882" x="1289050" y="5060950"/>
          <p14:tracePt t="3899" x="1346200" y="5035550"/>
          <p14:tracePt t="3915" x="1428750" y="5016500"/>
          <p14:tracePt t="3932" x="1555750" y="4997450"/>
          <p14:tracePt t="3949" x="1746250" y="4965700"/>
          <p14:tracePt t="3965" x="2076450" y="4927600"/>
          <p14:tracePt t="3982" x="2476500" y="4864100"/>
          <p14:tracePt t="3999" x="2876550" y="4800600"/>
          <p14:tracePt t="4016" x="3232150" y="4730750"/>
          <p14:tracePt t="4032" x="3492500" y="4648200"/>
          <p14:tracePt t="4049" x="3822700" y="4546600"/>
          <p14:tracePt t="4066" x="4292600" y="4337050"/>
          <p14:tracePt t="4082" x="4667250" y="4127500"/>
          <p14:tracePt t="4099" x="5162550" y="3917950"/>
          <p14:tracePt t="4116" x="5651500" y="3632200"/>
          <p14:tracePt t="4132" x="6096000" y="3371850"/>
          <p14:tracePt t="4149" x="6496050" y="3149600"/>
          <p14:tracePt t="4166" x="6769100" y="2997200"/>
          <p14:tracePt t="4182" x="6845300" y="2882900"/>
          <p14:tracePt t="4199" x="6883400" y="2825750"/>
          <p14:tracePt t="4817" x="6864350" y="2838450"/>
          <p14:tracePt t="4825" x="6756400" y="2908300"/>
          <p14:tracePt t="4866" x="6743700" y="2914650"/>
          <p14:tracePt t="4876" x="6737350" y="2914650"/>
          <p14:tracePt t="4884" x="6686550" y="2965450"/>
          <p14:tracePt t="4899" x="6616700" y="3028950"/>
          <p14:tracePt t="4916" x="6546850" y="3098800"/>
          <p14:tracePt t="4933" x="6496050" y="3175000"/>
          <p14:tracePt t="4949" x="6483350" y="3232150"/>
          <p14:tracePt t="4966" x="6483350" y="3263900"/>
          <p14:tracePt t="4983" x="6483350" y="3314700"/>
          <p14:tracePt t="4999" x="6483350" y="3340100"/>
          <p14:tracePt t="5016" x="6483350" y="3352800"/>
          <p14:tracePt t="12771" x="6489700" y="3352800"/>
          <p14:tracePt t="12778" x="6508750" y="3378200"/>
          <p14:tracePt t="12785" x="6534150" y="3416300"/>
          <p14:tracePt t="12801" x="6623050" y="3467100"/>
          <p14:tracePt t="12818" x="6737350" y="3536950"/>
          <p14:tracePt t="12835" x="6858000" y="3587750"/>
          <p14:tracePt t="12852" x="6997700" y="3619500"/>
          <p14:tracePt t="12869" x="7150100" y="3657600"/>
          <p14:tracePt t="12885" x="7277100" y="3670300"/>
          <p14:tracePt t="12902" x="7334250" y="3670300"/>
          <p14:tracePt t="12919" x="7353300" y="3683000"/>
          <p14:tracePt t="13050" x="7359650" y="3683000"/>
          <p14:tracePt t="13059" x="7378700" y="3683000"/>
          <p14:tracePt t="13069" x="7442200" y="3676650"/>
          <p14:tracePt t="13085" x="7651750" y="3663950"/>
          <p14:tracePt t="13102" x="7950200" y="3663950"/>
          <p14:tracePt t="13119" x="8343900" y="3663950"/>
          <p14:tracePt t="13135" x="8737600" y="3619500"/>
          <p14:tracePt t="13152" x="9061450" y="3498850"/>
          <p14:tracePt t="13170" x="9220200" y="3327400"/>
          <p14:tracePt t="13186" x="9220200" y="3238500"/>
          <p14:tracePt t="13202" x="9169400" y="2895600"/>
          <p14:tracePt t="13219" x="8940800" y="2533650"/>
          <p14:tracePt t="13235" x="8763000" y="2305050"/>
          <p14:tracePt t="13252" x="8674100" y="2171700"/>
          <p14:tracePt t="13269" x="8674100" y="2139950"/>
          <p14:tracePt t="13285" x="8674100" y="2127250"/>
          <p14:tracePt t="13302" x="8674100" y="2120900"/>
          <p14:tracePt t="13335" x="8667750" y="2120900"/>
          <p14:tracePt t="13352" x="8667750" y="2114550"/>
          <p14:tracePt t="13369" x="8648700" y="2114550"/>
          <p14:tracePt t="13385" x="8597900" y="2114550"/>
          <p14:tracePt t="13402" x="8369300" y="2114550"/>
          <p14:tracePt t="13419" x="7886700" y="2114550"/>
          <p14:tracePt t="13435" x="7372350" y="2114550"/>
          <p14:tracePt t="13452" x="7010400" y="2076450"/>
          <p14:tracePt t="13468" x="6832600" y="2025650"/>
          <p14:tracePt t="13485" x="6807200" y="2000250"/>
          <p14:tracePt t="13518" x="6807200" y="1981200"/>
          <p14:tracePt t="13535" x="6807200" y="1974850"/>
          <p14:tracePt t="13552" x="6807200" y="1968500"/>
          <p14:tracePt t="13609" x="6807200" y="1955800"/>
          <p14:tracePt t="13625" x="6807200" y="1949450"/>
          <p14:tracePt t="13641" x="6807200" y="1943100"/>
          <p14:tracePt t="13666" x="6807200" y="1930400"/>
          <p14:tracePt t="13682" x="6813550" y="1930400"/>
          <p14:tracePt t="13690" x="6826250" y="1930400"/>
          <p14:tracePt t="13702" x="6845300" y="1930400"/>
          <p14:tracePt t="13719" x="6927850" y="1917700"/>
          <p14:tracePt t="13735" x="7105650" y="1892300"/>
          <p14:tracePt t="13752" x="7372350" y="1854200"/>
          <p14:tracePt t="13768" x="7727950" y="1828800"/>
          <p14:tracePt t="13785" x="7950200" y="1828800"/>
          <p14:tracePt t="13802" x="7969250" y="1828800"/>
          <p14:tracePt t="13858" x="7956550" y="1828800"/>
          <p14:tracePt t="13870" x="7937500" y="1828800"/>
          <p14:tracePt t="13885" x="7886700" y="1828800"/>
          <p14:tracePt t="13902" x="7829550" y="1860550"/>
          <p14:tracePt t="13919" x="7759700" y="1905000"/>
          <p14:tracePt t="13935" x="7702550" y="1936750"/>
          <p14:tracePt t="13952" x="7670800" y="1949450"/>
          <p14:tracePt t="13969" x="7651750" y="1962150"/>
          <p14:tracePt t="13985" x="7645400" y="1962150"/>
          <p14:tracePt t="14090" x="7639050" y="1962150"/>
          <p14:tracePt t="14115" x="7626350" y="1962150"/>
          <p14:tracePt t="14139" x="7620000" y="1962150"/>
          <p14:tracePt t="14149" x="7613650" y="1962150"/>
          <p14:tracePt t="14159" x="7600950" y="1962150"/>
          <p14:tracePt t="14171" x="7588250" y="1962150"/>
          <p14:tracePt t="14185" x="7562850" y="1955800"/>
          <p14:tracePt t="14219" x="7556500" y="1955800"/>
          <p14:tracePt t="14242" x="7556500" y="1949450"/>
          <p14:tracePt t="14523" x="7518400" y="1949450"/>
          <p14:tracePt t="14533" x="7461250" y="1949450"/>
          <p14:tracePt t="14543" x="7410450" y="1949450"/>
          <p14:tracePt t="14555" x="7378700" y="1955800"/>
          <p14:tracePt t="14570" x="7366000" y="1955800"/>
          <p14:tracePt t="14626" x="7359650" y="1930400"/>
          <p14:tracePt t="14637" x="7359650" y="1879600"/>
          <p14:tracePt t="14652" x="7359650" y="1828800"/>
          <p14:tracePt t="14669" x="7372350" y="1784350"/>
          <p14:tracePt t="14686" x="7385050" y="1733550"/>
          <p14:tracePt t="14703" x="7423150" y="1676400"/>
          <p14:tracePt t="14719" x="7429500" y="1644650"/>
          <p14:tracePt t="14736" x="7442200" y="1631950"/>
          <p14:tracePt t="14907" x="7442200" y="1625600"/>
          <p14:tracePt t="14917" x="7448550" y="1625600"/>
          <p14:tracePt t="14930" x="7461250" y="1625600"/>
          <p14:tracePt t="14941" x="7467600" y="1625600"/>
          <p14:tracePt t="14954" x="7480300" y="1625600"/>
          <p14:tracePt t="14969" x="7493000" y="1631950"/>
          <p14:tracePt t="14985" x="7531100" y="1695450"/>
          <p14:tracePt t="15002" x="7569200" y="1739900"/>
          <p14:tracePt t="15019" x="7607300" y="1816100"/>
          <p14:tracePt t="15036" x="7670800" y="1911350"/>
          <p14:tracePt t="15053" x="7721600" y="2000250"/>
          <p14:tracePt t="15069" x="7797800" y="2070100"/>
          <p14:tracePt t="15086" x="7861300" y="2114550"/>
          <p14:tracePt t="15102" x="7899400" y="2139950"/>
          <p14:tracePt t="15119" x="7918450" y="2146300"/>
          <p14:tracePt t="15170" x="7931150" y="2146300"/>
          <p14:tracePt t="15178" x="7950200" y="2133600"/>
          <p14:tracePt t="15186" x="7950200" y="2120900"/>
          <p14:tracePt t="15203" x="7962900" y="2089150"/>
          <p14:tracePt t="15219" x="7981950" y="2051050"/>
          <p14:tracePt t="15236" x="7988300" y="2032000"/>
          <p14:tracePt t="15252" x="7988300" y="2025650"/>
          <p14:tracePt t="15269" x="8001000" y="2012950"/>
          <p14:tracePt t="15286" x="8001000" y="2000250"/>
          <p14:tracePt t="15302" x="8032750" y="1987550"/>
          <p14:tracePt t="15319" x="8083550" y="1987550"/>
          <p14:tracePt t="15336" x="8153400" y="1987550"/>
          <p14:tracePt t="15352" x="8267700" y="1987550"/>
          <p14:tracePt t="15369" x="8407400" y="1987550"/>
          <p14:tracePt t="15386" x="8547100" y="2038350"/>
          <p14:tracePt t="15403" x="8585200" y="2044700"/>
          <p14:tracePt t="15530" x="8578850" y="2044700"/>
          <p14:tracePt t="15540" x="8572500" y="2038350"/>
          <p14:tracePt t="15571" x="8566150" y="2038350"/>
          <p14:tracePt t="15586" x="8553450" y="2038350"/>
          <p14:tracePt t="15597" x="8547100" y="2038350"/>
          <p14:tracePt t="15607" x="8528050" y="2038350"/>
          <p14:tracePt t="15619" x="8489950" y="2038350"/>
          <p14:tracePt t="15636" x="8439150" y="2038350"/>
          <p14:tracePt t="15653" x="8394700" y="2051050"/>
          <p14:tracePt t="15669" x="8356600" y="2070100"/>
          <p14:tracePt t="15686" x="8337550" y="2089150"/>
          <p14:tracePt t="15703" x="8324850" y="2101850"/>
          <p14:tracePt t="15719" x="8318500" y="2120900"/>
          <p14:tracePt t="16003" x="8305800" y="2120900"/>
          <p14:tracePt t="16075" x="8299450" y="2127250"/>
          <p14:tracePt t="16106" x="8293100" y="2127250"/>
          <p14:tracePt t="16146" x="8293100" y="2133600"/>
          <p14:tracePt t="16250" x="8286750" y="2139950"/>
          <p14:tracePt t="16267" x="8286750" y="2146300"/>
          <p14:tracePt t="16539" x="8286750" y="2165350"/>
          <p14:tracePt t="17147" x="8267700" y="2127250"/>
          <p14:tracePt t="17157" x="8223250" y="2082800"/>
          <p14:tracePt t="17170" x="8191500" y="2032000"/>
          <p14:tracePt t="17187" x="8172450" y="1987550"/>
          <p14:tracePt t="17203" x="8140700" y="1949450"/>
          <p14:tracePt t="17220" x="8128000" y="1924050"/>
          <p14:tracePt t="17237" x="8115300" y="1905000"/>
          <p14:tracePt t="17253" x="8108950" y="1898650"/>
          <p14:tracePt t="17270" x="8102600" y="1898650"/>
          <p14:tracePt t="17287" x="8070850" y="1885950"/>
          <p14:tracePt t="17303" x="8013700" y="1885950"/>
          <p14:tracePt t="17320" x="7854950" y="1885950"/>
          <p14:tracePt t="17337" x="7670800" y="1885950"/>
          <p14:tracePt t="17354" x="7569200" y="1885950"/>
          <p14:tracePt t="17370" x="7550150" y="1879600"/>
          <p14:tracePt t="17387" x="7543800" y="1866900"/>
          <p14:tracePt t="17403" x="7543800" y="1828800"/>
          <p14:tracePt t="17420" x="7543800" y="1809750"/>
          <p14:tracePt t="17437" x="7543800" y="1797050"/>
          <p14:tracePt t="18146" x="7550150" y="1816100"/>
          <p14:tracePt t="18158" x="7562850" y="1841500"/>
          <p14:tracePt t="18170" x="7594600" y="1898650"/>
          <p14:tracePt t="18187" x="7645400" y="1987550"/>
          <p14:tracePt t="18203" x="7708900" y="2089150"/>
          <p14:tracePt t="18220" x="7772400" y="2184400"/>
          <p14:tracePt t="18237" x="7829550" y="2254250"/>
          <p14:tracePt t="18253" x="7874000" y="2305050"/>
          <p14:tracePt t="18270" x="7893050" y="2317750"/>
          <p14:tracePt t="18378" x="7893050" y="2305050"/>
          <p14:tracePt t="18387" x="7893050" y="2286000"/>
          <p14:tracePt t="18397" x="7893050" y="2266950"/>
          <p14:tracePt t="18407" x="7874000" y="2241550"/>
          <p14:tracePt t="18420" x="7791450" y="2159000"/>
          <p14:tracePt t="18437" x="7696200" y="2101850"/>
          <p14:tracePt t="18454" x="7626350" y="2057400"/>
          <p14:tracePt t="18471" x="7607300" y="2051050"/>
          <p14:tracePt t="18487" x="7600950" y="2044700"/>
          <p14:tracePt t="18503" x="7600950" y="2019300"/>
          <p14:tracePt t="18520" x="7600950" y="1981200"/>
          <p14:tracePt t="18537" x="7600950" y="1962150"/>
          <p14:tracePt t="18554" x="7613650" y="1924050"/>
          <p14:tracePt t="18570" x="7620000" y="1911350"/>
          <p14:tracePt t="18587" x="7626350" y="1911350"/>
          <p14:tracePt t="18603" x="7626350" y="1905000"/>
          <p14:tracePt t="18620" x="7632700" y="1898650"/>
          <p14:tracePt t="18637" x="7632700" y="1885950"/>
          <p14:tracePt t="18653" x="7632700" y="1860550"/>
          <p14:tracePt t="18670" x="7632700" y="1854200"/>
          <p14:tracePt t="18687" x="7632700" y="1835150"/>
          <p14:tracePt t="18720" x="7632700" y="1828800"/>
          <p14:tracePt t="18746" x="7632700" y="1822450"/>
          <p14:tracePt t="18770" x="7632700" y="1809750"/>
          <p14:tracePt t="18777" x="7632700" y="1797050"/>
          <p14:tracePt t="18793" x="7626350" y="1797050"/>
          <p14:tracePt t="18803" x="7620000" y="1784350"/>
          <p14:tracePt t="18820" x="7613650" y="1771650"/>
          <p14:tracePt t="18837" x="7600950" y="1746250"/>
          <p14:tracePt t="18854" x="7594600" y="1727200"/>
          <p14:tracePt t="18870" x="7581900" y="1714500"/>
          <p14:tracePt t="18887" x="7581900" y="1701800"/>
          <p14:tracePt t="18904" x="7569200" y="1682750"/>
          <p14:tracePt t="18920" x="7569200" y="1676400"/>
          <p14:tracePt t="18937" x="7569200" y="1657350"/>
          <p14:tracePt t="18954" x="7569200" y="1651000"/>
          <p14:tracePt t="19251" x="7550150" y="1644650"/>
          <p14:tracePt t="19261" x="7543800" y="1644650"/>
          <p14:tracePt t="19274" x="7531100" y="1638300"/>
          <p14:tracePt t="19290" x="7524750" y="1625600"/>
          <p14:tracePt t="19304" x="7512050" y="1619250"/>
          <p14:tracePt t="19320" x="7493000" y="1600200"/>
          <p14:tracePt t="19337" x="7480300" y="1581150"/>
          <p14:tracePt t="19354" x="7461250" y="1555750"/>
          <p14:tracePt t="19370" x="7429500" y="1543050"/>
          <p14:tracePt t="19387" x="7391400" y="1536700"/>
          <p14:tracePt t="19404" x="7378700" y="1536700"/>
          <p14:tracePt t="19420" x="7353300" y="1536700"/>
          <p14:tracePt t="19437" x="7334250" y="1536700"/>
          <p14:tracePt t="19454" x="7321550" y="1536700"/>
          <p14:tracePt t="19470" x="7296150" y="1536700"/>
          <p14:tracePt t="19487" x="7277100" y="1536700"/>
          <p14:tracePt t="19504" x="7239000" y="1555750"/>
          <p14:tracePt t="19520" x="7213600" y="1587500"/>
          <p14:tracePt t="19537" x="7181850" y="1619250"/>
          <p14:tracePt t="19554" x="7156450" y="1657350"/>
          <p14:tracePt t="19570" x="7143750" y="1676400"/>
          <p14:tracePt t="19611" x="7143750" y="1689100"/>
          <p14:tracePt t="19626" x="7143750" y="1695450"/>
          <p14:tracePt t="19637" x="7143750" y="1701800"/>
          <p14:tracePt t="19654" x="7137400" y="1708150"/>
          <p14:tracePt t="19670" x="7137400" y="1733550"/>
          <p14:tracePt t="19687" x="7124700" y="1765300"/>
          <p14:tracePt t="19704" x="7124700" y="1809750"/>
          <p14:tracePt t="19720" x="7118350" y="1866900"/>
          <p14:tracePt t="19737" x="7118350" y="1905000"/>
          <p14:tracePt t="19754" x="7118350" y="1943100"/>
          <p14:tracePt t="19771" x="7118350" y="1955800"/>
          <p14:tracePt t="20403" x="7118350" y="1943100"/>
          <p14:tracePt t="20425" x="7118350" y="1936750"/>
          <p14:tracePt t="20433" x="7118350" y="1930400"/>
          <p14:tracePt t="20449" x="7118350" y="1917700"/>
          <p14:tracePt t="20466" x="7105650" y="1911350"/>
          <p14:tracePt t="20474" x="7105650" y="1905000"/>
          <p14:tracePt t="20490" x="7105650" y="1892300"/>
          <p14:tracePt t="21099" x="7099300" y="1892300"/>
          <p14:tracePt t="21202" x="7099300" y="1898650"/>
          <p14:tracePt t="21426" x="7105650" y="1898650"/>
          <p14:tracePt t="21437" x="7112000" y="1898650"/>
          <p14:tracePt t="21447" x="7137400" y="1911350"/>
          <p14:tracePt t="21458" x="7169150" y="1911350"/>
          <p14:tracePt t="21471" x="7194550" y="1924050"/>
          <p14:tracePt t="21488" x="7219950" y="1936750"/>
          <p14:tracePt t="21504" x="7239000" y="1943100"/>
          <p14:tracePt t="21521" x="7251700" y="1943100"/>
          <p14:tracePt t="21594" x="7258050" y="1943100"/>
          <p14:tracePt t="21605" x="7264400" y="1943100"/>
          <p14:tracePt t="21621" x="7270750" y="1943100"/>
          <p14:tracePt t="21638" x="7283450" y="1943100"/>
          <p14:tracePt t="21654" x="7289800" y="1943100"/>
          <p14:tracePt t="21671" x="7296150" y="1943100"/>
          <p14:tracePt t="21690" x="7308850" y="1943100"/>
          <p14:tracePt t="21705" x="7315200" y="1943100"/>
          <p14:tracePt t="21722" x="7334250" y="1943100"/>
          <p14:tracePt t="21738" x="7353300" y="1911350"/>
          <p14:tracePt t="21754" x="7366000" y="1885950"/>
          <p14:tracePt t="21771" x="7372350" y="1847850"/>
          <p14:tracePt t="21787" x="7372350" y="1822450"/>
          <p14:tracePt t="21804" x="7378700" y="1803400"/>
          <p14:tracePt t="21821" x="7378700" y="1784350"/>
          <p14:tracePt t="21838" x="7378700" y="1771650"/>
          <p14:tracePt t="21854" x="7391400" y="1752600"/>
          <p14:tracePt t="21871" x="7397750" y="1733550"/>
          <p14:tracePt t="21888" x="7404100" y="1720850"/>
          <p14:tracePt t="21904" x="7423150" y="1714500"/>
          <p14:tracePt t="21921" x="7448550" y="1695450"/>
          <p14:tracePt t="21938" x="7480300" y="1689100"/>
          <p14:tracePt t="21954" x="7493000" y="1689100"/>
          <p14:tracePt t="21971" x="7499350" y="1689100"/>
          <p14:tracePt t="21988" x="7518400" y="1689100"/>
          <p14:tracePt t="22005" x="7537450" y="1689100"/>
          <p14:tracePt t="22021" x="7550150" y="1689100"/>
          <p14:tracePt t="22038" x="7575550" y="1689100"/>
          <p14:tracePt t="22054" x="7581900" y="1689100"/>
          <p14:tracePt t="22071" x="7594600" y="1689100"/>
          <p14:tracePt t="22955" x="7607300" y="1689100"/>
          <p14:tracePt t="22965" x="7613650" y="1689100"/>
          <p14:tracePt t="22975" x="7651750" y="1714500"/>
          <p14:tracePt t="22988" x="7747000" y="1778000"/>
          <p14:tracePt t="23005" x="7943850" y="1879600"/>
          <p14:tracePt t="23021" x="8432800" y="2044700"/>
          <p14:tracePt t="23038" x="8934450" y="2197100"/>
          <p14:tracePt t="23055" x="9315450" y="2260600"/>
          <p14:tracePt t="23072" x="9512300" y="2273300"/>
          <p14:tracePt t="23088" x="9556750" y="2273300"/>
          <p14:tracePt t="23115" x="9544050" y="2254250"/>
          <p14:tracePt t="23123" x="9505950" y="2228850"/>
          <p14:tracePt t="23138" x="9429750" y="2171700"/>
          <p14:tracePt t="23155" x="9347200" y="2120900"/>
          <p14:tracePt t="23172" x="9290050" y="2095500"/>
          <p14:tracePt t="23188" x="9271000" y="2089150"/>
          <p14:tracePt t="23307" x="9264650" y="2076450"/>
          <p14:tracePt t="23314" x="9264650" y="2057400"/>
          <p14:tracePt t="23323" x="9264650" y="2038350"/>
          <p14:tracePt t="23338" x="9264650" y="1987550"/>
          <p14:tracePt t="23355" x="9245600" y="1917700"/>
          <p14:tracePt t="23372" x="9207500" y="1841500"/>
          <p14:tracePt t="23389" x="9150350" y="1765300"/>
          <p14:tracePt t="23405" x="9105900" y="1701800"/>
          <p14:tracePt t="23422" x="9017000" y="1631950"/>
          <p14:tracePt t="23438" x="8934450" y="1581150"/>
          <p14:tracePt t="23455" x="8832850" y="1536700"/>
          <p14:tracePt t="23472" x="8763000" y="1517650"/>
          <p14:tracePt t="23489" x="8686800" y="1492250"/>
          <p14:tracePt t="23505" x="8667750" y="1492250"/>
          <p14:tracePt t="23522" x="8597900" y="1485900"/>
          <p14:tracePt t="23538" x="8521700" y="1473200"/>
          <p14:tracePt t="23555" x="8362950" y="1454150"/>
          <p14:tracePt t="23572" x="8064500" y="1397000"/>
          <p14:tracePt t="23589" x="7861300" y="1384300"/>
          <p14:tracePt t="23605" x="7766050" y="1384300"/>
          <p14:tracePt t="23622" x="7727950" y="1384300"/>
          <p14:tracePt t="23638" x="7708900" y="1384300"/>
          <p14:tracePt t="23655" x="7696200" y="1384300"/>
          <p14:tracePt t="23672" x="7658100" y="1384300"/>
          <p14:tracePt t="23688" x="7594600" y="1403350"/>
          <p14:tracePt t="23705" x="7524750" y="1447800"/>
          <p14:tracePt t="23722" x="7461250" y="1536700"/>
          <p14:tracePt t="23738" x="7423150" y="1600200"/>
          <p14:tracePt t="23755" x="7397750" y="1657350"/>
          <p14:tracePt t="23772" x="7391400" y="1695450"/>
          <p14:tracePt t="23788" x="7378700" y="1752600"/>
          <p14:tracePt t="23805" x="7366000" y="1803400"/>
          <p14:tracePt t="23821" x="7366000" y="1866900"/>
          <p14:tracePt t="23838" x="7385050" y="1924050"/>
          <p14:tracePt t="23855" x="7454900" y="2006600"/>
          <p14:tracePt t="23872" x="7581900" y="2076450"/>
          <p14:tracePt t="23888" x="7734300" y="2152650"/>
          <p14:tracePt t="23905" x="7931150" y="2197100"/>
          <p14:tracePt t="23922" x="8267700" y="2260600"/>
          <p14:tracePt t="23938" x="8477250" y="2292350"/>
          <p14:tracePt t="23955" x="8610600" y="2292350"/>
          <p14:tracePt t="23972" x="8699500" y="2292350"/>
          <p14:tracePt t="23988" x="8769350" y="2241550"/>
          <p14:tracePt t="24005" x="8807450" y="2152650"/>
          <p14:tracePt t="24022" x="8832850" y="1981200"/>
          <p14:tracePt t="24039" x="8832850" y="1816100"/>
          <p14:tracePt t="24055" x="8832850" y="1651000"/>
          <p14:tracePt t="24072" x="8763000" y="1511300"/>
          <p14:tracePt t="24089" x="8680450" y="1403350"/>
          <p14:tracePt t="24092" x="8642350" y="1346200"/>
          <p14:tracePt t="24106" x="8591550" y="1314450"/>
          <p14:tracePt t="24122" x="8502650" y="1257300"/>
          <p14:tracePt t="24138" x="8458200" y="1244600"/>
          <p14:tracePt t="24155" x="8445500" y="1244600"/>
          <p14:tracePt t="24172" x="8388350" y="1244600"/>
          <p14:tracePt t="24189" x="8305800" y="1301750"/>
          <p14:tracePt t="24205" x="8229600" y="1377950"/>
          <p14:tracePt t="24222" x="8140700" y="1492250"/>
          <p14:tracePt t="24239" x="8064500" y="1600200"/>
          <p14:tracePt t="24255" x="8001000" y="1714500"/>
          <p14:tracePt t="24272" x="7956550" y="1816100"/>
          <p14:tracePt t="24288" x="7943850" y="1885950"/>
          <p14:tracePt t="24305" x="7943850" y="1981200"/>
          <p14:tracePt t="24322" x="8121650" y="2089150"/>
          <p14:tracePt t="24338" x="8343900" y="2152650"/>
          <p14:tracePt t="24355" x="8547100" y="2171700"/>
          <p14:tracePt t="24372" x="8705850" y="2152650"/>
          <p14:tracePt t="24388" x="8775700" y="2089150"/>
          <p14:tracePt t="24405" x="8788400" y="1993900"/>
          <p14:tracePt t="24422" x="8737600" y="1898650"/>
          <p14:tracePt t="24439" x="8559800" y="1752600"/>
          <p14:tracePt t="24455" x="8312150" y="1638300"/>
          <p14:tracePt t="24472" x="8153400" y="1593850"/>
          <p14:tracePt t="24489" x="8077200" y="1581150"/>
          <p14:tracePt t="24505" x="8045450" y="1619250"/>
          <p14:tracePt t="24522" x="8045450" y="1689100"/>
          <p14:tracePt t="24539" x="8045450" y="1771650"/>
          <p14:tracePt t="24555" x="8102600" y="1866900"/>
          <p14:tracePt t="24572" x="8204200" y="1955800"/>
          <p14:tracePt t="24589" x="8324850" y="2012950"/>
          <p14:tracePt t="24606" x="8432800" y="2038350"/>
          <p14:tracePt t="24622" x="8489950" y="2038350"/>
          <p14:tracePt t="24639" x="8509000" y="2032000"/>
          <p14:tracePt t="24655" x="8509000" y="1968500"/>
          <p14:tracePt t="24672" x="8356600" y="1898650"/>
          <p14:tracePt t="24689" x="8197850" y="1841500"/>
          <p14:tracePt t="24705" x="8032750" y="1841500"/>
          <p14:tracePt t="24722" x="7994650" y="1879600"/>
          <p14:tracePt t="24739" x="7981950" y="1949450"/>
          <p14:tracePt t="24755" x="7988300" y="2038350"/>
          <p14:tracePt t="24772" x="8083550" y="2089150"/>
          <p14:tracePt t="24788" x="8159750" y="2095500"/>
          <p14:tracePt t="24805" x="8197850" y="2095500"/>
          <p14:tracePt t="24849" x="8204200" y="2095500"/>
          <p14:tracePt t="24865" x="8197850" y="2082800"/>
          <p14:tracePt t="24873" x="8185150" y="2076450"/>
          <p14:tracePt t="24888" x="8166100" y="2063750"/>
          <p14:tracePt t="24905" x="8153400" y="2057400"/>
          <p14:tracePt t="25034" x="8147050" y="2057400"/>
          <p14:tracePt t="25491" x="8140700" y="2051050"/>
          <p14:tracePt t="25501" x="8140700" y="2057400"/>
          <p14:tracePt t="25512" x="8140700" y="2076450"/>
          <p14:tracePt t="25522" x="8140700" y="2095500"/>
          <p14:tracePt t="25539" x="8140700" y="2127250"/>
          <p14:tracePt t="25555" x="8140700" y="2139950"/>
          <p14:tracePt t="25572" x="8140700" y="2146300"/>
          <p14:tracePt t="25589" x="8140700" y="2152650"/>
          <p14:tracePt t="25605" x="8140700" y="2165350"/>
          <p14:tracePt t="25634" x="8140700" y="2171700"/>
          <p14:tracePt t="25650" x="8140700" y="2178050"/>
          <p14:tracePt t="25657" x="8140700" y="2184400"/>
          <p14:tracePt t="25672" x="8140700" y="2197100"/>
          <p14:tracePt t="25689" x="8140700" y="2203450"/>
          <p14:tracePt t="26050" x="8140700" y="2190750"/>
          <p14:tracePt t="26061" x="8140700" y="2184400"/>
          <p14:tracePt t="26073" x="8140700" y="2178050"/>
          <p14:tracePt t="26089" x="8140700" y="2159000"/>
          <p14:tracePt t="26106" x="8140700" y="2152650"/>
          <p14:tracePt t="26338" x="8147050" y="2184400"/>
          <p14:tracePt t="26349" x="8166100" y="2197100"/>
          <p14:tracePt t="26359" x="8185150" y="2209800"/>
          <p14:tracePt t="26373" x="8204200" y="2222500"/>
          <p14:tracePt t="26389" x="8229600" y="2247900"/>
          <p14:tracePt t="26406" x="8248650" y="2273300"/>
          <p14:tracePt t="26423" x="8255000" y="2279650"/>
          <p14:tracePt t="26439" x="8267700" y="2286000"/>
          <p14:tracePt t="26456" x="8267700" y="2298700"/>
          <p14:tracePt t="26473" x="8267700" y="2317750"/>
          <p14:tracePt t="26489" x="8274050" y="2330450"/>
          <p14:tracePt t="26506" x="8280400" y="2330450"/>
          <p14:tracePt t="26715" x="8280400" y="2343150"/>
          <p14:tracePt t="26722" x="8267700" y="2355850"/>
          <p14:tracePt t="26738" x="8261350" y="2362200"/>
          <p14:tracePt t="26754" x="8261350" y="2374900"/>
          <p14:tracePt t="26761" x="8255000" y="2374900"/>
          <p14:tracePt t="28146" x="8255000" y="2381250"/>
          <p14:tracePt t="28154" x="8223250" y="2406650"/>
          <p14:tracePt t="28162" x="8153400" y="2425700"/>
          <p14:tracePt t="28173" x="8058150" y="2482850"/>
          <p14:tracePt t="28190" x="7759700" y="2711450"/>
          <p14:tracePt t="28207" x="7423150" y="2959100"/>
          <p14:tracePt t="28223" x="7124700" y="3194050"/>
          <p14:tracePt t="28240" x="6883400" y="3397250"/>
          <p14:tracePt t="28256" x="6737350" y="3511550"/>
          <p14:tracePt t="28278" x="6635750" y="3600450"/>
          <p14:tracePt t="28297" x="6540500" y="3676650"/>
          <p14:tracePt t="28308" x="6502400" y="3702050"/>
          <p14:tracePt t="28323" x="6457950" y="3733800"/>
          <p14:tracePt t="28339" x="6413500" y="3752850"/>
          <p14:tracePt t="28356" x="6362700" y="3771900"/>
          <p14:tracePt t="28373" x="6324600" y="3778250"/>
          <p14:tracePt t="28390" x="6299200" y="3790950"/>
          <p14:tracePt t="28412" x="6210300" y="3860800"/>
          <p14:tracePt t="28424" x="6146800" y="3905250"/>
          <p14:tracePt t="28440" x="6064250" y="4000500"/>
          <p14:tracePt t="28456" x="5981700" y="4127500"/>
          <p14:tracePt t="28473" x="5930900" y="4203700"/>
          <p14:tracePt t="28490" x="5911850" y="4241800"/>
          <p14:tracePt t="29065" x="5918200" y="4235450"/>
          <p14:tracePt t="29073" x="5930900" y="4235450"/>
          <p14:tracePt t="29081" x="5937250" y="4235450"/>
          <p14:tracePt t="29090" x="5943600" y="4235450"/>
          <p14:tracePt t="29106" x="5969000" y="4222750"/>
          <p14:tracePt t="29123" x="5988050" y="4210050"/>
          <p14:tracePt t="29140" x="6013450" y="4184650"/>
          <p14:tracePt t="29156" x="6032500" y="4165600"/>
          <p14:tracePt t="29173" x="6076950" y="4108450"/>
          <p14:tracePt t="29190" x="6115050" y="4076700"/>
          <p14:tracePt t="29206" x="6140450" y="4038600"/>
          <p14:tracePt t="29223" x="6159500" y="4019550"/>
          <p14:tracePt t="29240" x="6165850" y="4013200"/>
          <p14:tracePt t="29273" x="6178550" y="4000500"/>
          <p14:tracePt t="29291" x="6184900" y="3994150"/>
          <p14:tracePt t="29330" x="6191250" y="3987800"/>
          <p14:tracePt t="29353" x="6197600" y="3987800"/>
          <p14:tracePt t="30419" x="6184900" y="3987800"/>
          <p14:tracePt t="30441" x="6121400" y="3987800"/>
          <p14:tracePt t="30460" x="6026150" y="3987800"/>
          <p14:tracePt t="30474" x="5975350" y="3987800"/>
          <p14:tracePt t="30490" x="5892800" y="3987800"/>
          <p14:tracePt t="30507" x="5759450" y="4013200"/>
          <p14:tracePt t="30524" x="5543550" y="4070350"/>
          <p14:tracePt t="30540" x="5264150" y="4108450"/>
          <p14:tracePt t="30557" x="5029200" y="4127500"/>
          <p14:tracePt t="30574" x="4864100" y="4127500"/>
          <p14:tracePt t="30597" x="4711700" y="4127500"/>
          <p14:tracePt t="30611" x="4692650" y="4127500"/>
          <p14:tracePt t="30624" x="4686300" y="4127500"/>
          <p14:tracePt t="30640" x="4673600" y="4127500"/>
          <p14:tracePt t="30657" x="4648200" y="4127500"/>
          <p14:tracePt t="30673" x="4540250" y="4152900"/>
          <p14:tracePt t="30691" x="4375150" y="4171950"/>
          <p14:tracePt t="30712" x="4235450" y="4184650"/>
          <p14:tracePt t="30726" x="4140200" y="4184650"/>
          <p14:tracePt t="30740" x="4070350" y="4184650"/>
          <p14:tracePt t="30757" x="4044950" y="4184650"/>
          <p14:tracePt t="30774" x="4013200" y="4184650"/>
          <p14:tracePt t="30790" x="4000500" y="4178300"/>
          <p14:tracePt t="30807" x="3994150" y="4171950"/>
          <p14:tracePt t="30823" x="3987800" y="4171950"/>
          <p14:tracePt t="30840" x="3981450" y="4171950"/>
          <p14:tracePt t="30857" x="3981450" y="4152900"/>
          <p14:tracePt t="30874" x="3968750" y="4133850"/>
          <p14:tracePt t="30890" x="3962400" y="4121150"/>
          <p14:tracePt t="30907" x="3956050" y="4102100"/>
          <p14:tracePt t="30924" x="3943350" y="4095750"/>
          <p14:tracePt t="31017" x="3943350" y="4089400"/>
          <p14:tracePt t="31025" x="3949700" y="4089400"/>
          <p14:tracePt t="31033" x="3956050" y="4089400"/>
          <p14:tracePt t="31041" x="3968750" y="4089400"/>
          <p14:tracePt t="31057" x="3987800" y="4089400"/>
          <p14:tracePt t="31074" x="4000500" y="4089400"/>
          <p14:tracePt t="31091" x="4025900" y="4089400"/>
          <p14:tracePt t="31107" x="4070350" y="4102100"/>
          <p14:tracePt t="31124" x="4121150" y="4114800"/>
          <p14:tracePt t="31141" x="4210050" y="4114800"/>
          <p14:tracePt t="31157" x="4349750" y="4127500"/>
          <p14:tracePt t="31175" x="4476750" y="4127500"/>
          <p14:tracePt t="31196" x="4629150" y="4127500"/>
          <p14:tracePt t="31211" x="4705350" y="4127500"/>
          <p14:tracePt t="31224" x="4749800" y="4127500"/>
          <p14:tracePt t="31240" x="4851400" y="4127500"/>
          <p14:tracePt t="31257" x="5073650" y="4127500"/>
          <p14:tracePt t="31274" x="5276850" y="4127500"/>
          <p14:tracePt t="31290" x="5524500" y="4127500"/>
          <p14:tracePt t="31307" x="5746750" y="4127500"/>
          <p14:tracePt t="31324" x="5924550" y="4127500"/>
          <p14:tracePt t="31344" x="6070600" y="4127500"/>
          <p14:tracePt t="31357" x="6197600" y="4127500"/>
          <p14:tracePt t="31374" x="6311900" y="4127500"/>
          <p14:tracePt t="31391" x="6451600" y="4127500"/>
          <p14:tracePt t="31407" x="6565900" y="4127500"/>
          <p14:tracePt t="31424" x="6686550" y="4127500"/>
          <p14:tracePt t="31441" x="6769100" y="4127500"/>
          <p14:tracePt t="31457" x="6807200" y="4127500"/>
          <p14:tracePt t="31474" x="6819900" y="4127500"/>
          <p14:tracePt t="31490" x="6838950" y="4127500"/>
          <p14:tracePt t="31507" x="6864350" y="4133850"/>
          <p14:tracePt t="31524" x="6915150" y="4140200"/>
          <p14:tracePt t="31547" x="6965950" y="4146550"/>
          <p14:tracePt t="31568" x="7004050" y="4159250"/>
          <p14:tracePt t="31590" x="7042150" y="4159250"/>
          <p14:tracePt t="31603" x="7054850" y="4159250"/>
          <p14:tracePt t="31665" x="7048500" y="4165600"/>
          <p14:tracePt t="31673" x="7023100" y="4165600"/>
          <p14:tracePt t="31681" x="6978650" y="4159250"/>
          <p14:tracePt t="31691" x="6908800" y="4146550"/>
          <p14:tracePt t="31707" x="6769100" y="4121150"/>
          <p14:tracePt t="31724" x="6623050" y="4089400"/>
          <p14:tracePt t="31741" x="6515100" y="4076700"/>
          <p14:tracePt t="31757" x="6394450" y="4064000"/>
          <p14:tracePt t="31774" x="6242050" y="4064000"/>
          <p14:tracePt t="31791" x="6108700" y="4064000"/>
          <p14:tracePt t="31807" x="5981700" y="4064000"/>
          <p14:tracePt t="31824" x="5886450" y="4064000"/>
          <p14:tracePt t="31841" x="5829300" y="4064000"/>
          <p14:tracePt t="31857" x="5778500" y="4070350"/>
          <p14:tracePt t="31876" x="5689600" y="4083050"/>
          <p14:tracePt t="31898" x="5454650" y="4095750"/>
          <p14:tracePt t="31920" x="5213350" y="4095750"/>
          <p14:tracePt t="31933" x="4927600" y="4114800"/>
          <p14:tracePt t="31945" x="4679950" y="4114800"/>
          <p14:tracePt t="31957" x="4578350" y="4114800"/>
          <p14:tracePt t="31974" x="4387850" y="4114800"/>
          <p14:tracePt t="31991" x="4235450" y="4114800"/>
          <p14:tracePt t="32007" x="4165600" y="4114800"/>
          <p14:tracePt t="32024" x="4152900" y="4114800"/>
          <p14:tracePt t="34906" x="4178300" y="4152900"/>
          <p14:tracePt t="34914" x="4216400" y="4203700"/>
          <p14:tracePt t="34925" x="4260850" y="4267200"/>
          <p14:tracePt t="34941" x="4311650" y="4349750"/>
          <p14:tracePt t="34958" x="4356100" y="4394200"/>
          <p14:tracePt t="34975" x="4394200" y="4438650"/>
          <p14:tracePt t="34992" x="4413250" y="4483100"/>
          <p14:tracePt t="35013" x="4445000" y="4521200"/>
          <p14:tracePt t="35034" x="4540250" y="4559300"/>
          <p14:tracePt t="35043" x="4578350" y="4572000"/>
          <p14:tracePt t="35058" x="4667250" y="4584700"/>
          <p14:tracePt t="35075" x="4718050" y="4584700"/>
          <p14:tracePt t="35092" x="4756150" y="4584700"/>
          <p14:tracePt t="35108" x="4768850" y="4584700"/>
          <p14:tracePt t="35125" x="4781550" y="4584700"/>
          <p14:tracePt t="35142" x="4787900" y="4584700"/>
          <p14:tracePt t="35644" x="4794250" y="4584700"/>
          <p14:tracePt t="35667" x="4819650" y="4578350"/>
          <p14:tracePt t="35680" x="4826000" y="4578350"/>
          <p14:tracePt t="35692" x="4895850" y="4559300"/>
          <p14:tracePt t="35708" x="4965700" y="4559300"/>
          <p14:tracePt t="35725" x="5029200" y="4559300"/>
          <p14:tracePt t="35742" x="5060950" y="4559300"/>
          <p14:tracePt t="35759" x="5067300" y="4559300"/>
          <p14:tracePt t="35781" x="5080000" y="4559300"/>
          <p14:tracePt t="35795" x="5086350" y="4559300"/>
          <p14:tracePt t="35808" x="5092700" y="4559300"/>
          <p14:tracePt t="35825" x="5137150" y="4578350"/>
          <p14:tracePt t="35842" x="5162550" y="4603750"/>
          <p14:tracePt t="35858" x="5194300" y="4629150"/>
          <p14:tracePt t="35876" x="5207000" y="4641850"/>
          <p14:tracePt t="35898" x="5226050" y="4654550"/>
          <p14:tracePt t="35945" x="5226050" y="4660900"/>
          <p14:tracePt t="35985" x="5226050" y="4667250"/>
          <p14:tracePt t="35994" x="5226050" y="4673600"/>
          <p14:tracePt t="36009" x="5226050" y="4686300"/>
          <p14:tracePt t="36027" x="5232400" y="4692650"/>
          <p14:tracePt t="36048" x="5238750" y="4705350"/>
          <p14:tracePt t="36063" x="5251450" y="4711700"/>
          <p14:tracePt t="36274" x="5251450" y="4705350"/>
          <p14:tracePt t="36346" x="5245100" y="4705350"/>
          <p14:tracePt t="36602" x="5238750" y="4699000"/>
          <p14:tracePt t="36624" x="5238750" y="4686300"/>
          <p14:tracePt t="36638" x="5251450" y="4648200"/>
          <p14:tracePt t="36653" x="5295900" y="4591050"/>
          <p14:tracePt t="36669" x="5372100" y="4502150"/>
          <p14:tracePt t="36684" x="5435600" y="4425950"/>
          <p14:tracePt t="36695" x="5461000" y="4368800"/>
          <p14:tracePt t="36709" x="5486400" y="4311650"/>
          <p14:tracePt t="36725" x="5505450" y="4260850"/>
          <p14:tracePt t="36742" x="5518150" y="4216400"/>
          <p14:tracePt t="36759" x="5518150" y="4191000"/>
          <p14:tracePt t="36775" x="5537200" y="4146550"/>
          <p14:tracePt t="36792" x="5549900" y="4127500"/>
          <p14:tracePt t="36809" x="5581650" y="4095750"/>
          <p14:tracePt t="36825" x="5651500" y="4038600"/>
          <p14:tracePt t="36842" x="5759450" y="4000500"/>
          <p14:tracePt t="36859" x="5880100" y="3956050"/>
          <p14:tracePt t="36876" x="5981700" y="3930650"/>
          <p14:tracePt t="36893" x="6070600" y="3917950"/>
          <p14:tracePt t="36915" x="6121400" y="3911600"/>
          <p14:tracePt t="36929" x="6127750" y="3911600"/>
          <p14:tracePt t="36959" x="6134100" y="3911600"/>
          <p14:tracePt t="36978" x="6146800" y="3911600"/>
          <p14:tracePt t="36993" x="6165850" y="3898900"/>
          <p14:tracePt t="37009" x="6203950" y="3873500"/>
          <p14:tracePt t="37026" x="6223000" y="3854450"/>
          <p14:tracePt t="37042" x="6229350" y="3841750"/>
          <p14:tracePt t="37060" x="6235700" y="3829050"/>
          <p14:tracePt t="37080" x="6235700" y="3816350"/>
          <p14:tracePt t="37082" x="6242050" y="3803650"/>
          <p14:tracePt t="37106" x="6242050" y="3797300"/>
          <p14:tracePt t="37118" x="6248400" y="3797300"/>
          <p14:tracePt t="37250" x="6242050" y="3797300"/>
          <p14:tracePt t="37271" x="6223000" y="3803650"/>
          <p14:tracePt t="37293" x="6216650" y="3816350"/>
          <p14:tracePt t="37309" x="6216650" y="3841750"/>
          <p14:tracePt t="37325" x="6216650" y="3860800"/>
          <p14:tracePt t="37359" x="6223000" y="3886200"/>
          <p14:tracePt t="37376" x="6242050" y="3886200"/>
          <p14:tracePt t="37392" x="6248400" y="3886200"/>
          <p14:tracePt t="37429" x="6261100" y="3886200"/>
          <p14:tracePt t="37451" x="6280150" y="3860800"/>
          <p14:tracePt t="37479" x="6280150" y="3848100"/>
          <p14:tracePt t="37497" x="6280150" y="3841750"/>
          <p14:tracePt t="37521" x="6280150" y="3822700"/>
          <p14:tracePt t="37537" x="6280150" y="3816350"/>
          <p14:tracePt t="37545" x="6280150" y="3803650"/>
          <p14:tracePt t="37559" x="6280150" y="3797300"/>
          <p14:tracePt t="37576" x="6280150" y="3784600"/>
          <p14:tracePt t="37592" x="6280150" y="3759200"/>
          <p14:tracePt t="37593" x="6273800" y="3759200"/>
          <p14:tracePt t="37609" x="6248400" y="3752850"/>
          <p14:tracePt t="37626" x="6229350" y="3740150"/>
          <p14:tracePt t="37643" x="6216650" y="3740150"/>
          <p14:tracePt t="37665" x="6197600" y="3740150"/>
          <p14:tracePt t="37683" x="6184900" y="3765550"/>
          <p14:tracePt t="37692" x="6184900" y="3778250"/>
          <p14:tracePt t="37709" x="6184900" y="3816350"/>
          <p14:tracePt t="37726" x="6184900" y="3854450"/>
          <p14:tracePt t="37742" x="6184900" y="3892550"/>
          <p14:tracePt t="37759" x="6191250" y="3917950"/>
          <p14:tracePt t="37776" x="6197600" y="3937000"/>
          <p14:tracePt t="37882" x="6197600" y="3924300"/>
          <p14:tracePt t="37904" x="6197600" y="3911600"/>
          <p14:tracePt t="37917" x="6210300" y="3892550"/>
          <p14:tracePt t="37942" x="6216650" y="3879850"/>
          <p14:tracePt t="37959" x="6229350" y="3867150"/>
          <p14:tracePt t="37976" x="6267450" y="3867150"/>
          <p14:tracePt t="37993" x="6311900" y="3867150"/>
          <p14:tracePt t="38009" x="6381750" y="3867150"/>
          <p14:tracePt t="38026" x="6432550" y="3867150"/>
          <p14:tracePt t="38043" x="6464300" y="3879850"/>
          <p14:tracePt t="38059" x="6477000" y="3879850"/>
          <p14:tracePt t="38130" x="6496050" y="3879850"/>
          <p14:tracePt t="38152" x="6508750" y="3867150"/>
          <p14:tracePt t="38169" x="6527800" y="3835400"/>
          <p14:tracePt t="38179" x="6527800" y="3822700"/>
          <p14:tracePt t="38193" x="6540500" y="3803650"/>
          <p14:tracePt t="38209" x="6546850" y="3784600"/>
          <p14:tracePt t="38226" x="6559550" y="3771900"/>
          <p14:tracePt t="38243" x="6559550" y="3765550"/>
          <p14:tracePt t="38259" x="6559550" y="3752850"/>
          <p14:tracePt t="38362" x="6565900" y="3746500"/>
          <p14:tracePt t="38384" x="6565900" y="3740150"/>
          <p14:tracePt t="38405" x="6572250" y="3721100"/>
          <p14:tracePt t="38426" x="6572250" y="3714750"/>
          <p14:tracePt t="38443" x="6572250" y="3702050"/>
          <p14:tracePt t="38459" x="6572250" y="3695700"/>
          <p14:tracePt t="39274" x="6572250" y="3689350"/>
          <p14:tracePt t="39296" x="6572250" y="3683000"/>
          <p14:tracePt t="39310" x="6572250" y="3670300"/>
          <p14:tracePt t="39326" x="6572250" y="3657600"/>
          <p14:tracePt t="39754" x="6559550" y="3638550"/>
          <p14:tracePt t="39773" x="6540500" y="3619500"/>
          <p14:tracePt t="39784" x="6521450" y="3613150"/>
          <p14:tracePt t="39795" x="6502400" y="3606800"/>
          <p14:tracePt t="39810" x="6483350" y="3594100"/>
          <p14:tracePt t="39826" x="6470650" y="3594100"/>
          <p14:tracePt t="39843" x="6451600" y="3594100"/>
          <p14:tracePt t="39860" x="6438900" y="3587750"/>
          <p14:tracePt t="39876" x="6419850" y="3587750"/>
          <p14:tracePt t="39893" x="6381750" y="3587750"/>
          <p14:tracePt t="39910" x="6356350" y="3587750"/>
          <p14:tracePt t="39926" x="6324600" y="3587750"/>
          <p14:tracePt t="39943" x="6299200" y="3587750"/>
          <p14:tracePt t="39960" x="6286500" y="3587750"/>
          <p14:tracePt t="39976" x="6261100" y="3594100"/>
          <p14:tracePt t="39994" x="6248400" y="3600450"/>
          <p14:tracePt t="40015" x="6235700" y="3606800"/>
          <p14:tracePt t="40028" x="6229350" y="3606800"/>
          <p14:tracePt t="40043" x="6210300" y="3606800"/>
          <p14:tracePt t="40060" x="6197600" y="3613150"/>
          <p14:tracePt t="40077" x="6191250" y="3613150"/>
          <p14:tracePt t="40093" x="6159500" y="3632200"/>
          <p14:tracePt t="40110" x="6140450" y="3638550"/>
          <p14:tracePt t="40127" x="6083300" y="3663950"/>
          <p14:tracePt t="40143" x="6051550" y="3670300"/>
          <p14:tracePt t="40160" x="6032500" y="3683000"/>
          <p14:tracePt t="40177" x="6026150" y="3683000"/>
          <p14:tracePt t="40193" x="6019800" y="3702050"/>
          <p14:tracePt t="40210" x="6013450" y="3708400"/>
          <p14:tracePt t="40227" x="5994400" y="3740150"/>
          <p14:tracePt t="40243" x="5988050" y="3759200"/>
          <p14:tracePt t="40260" x="5975350" y="3771900"/>
          <p14:tracePt t="40277" x="5969000" y="3803650"/>
          <p14:tracePt t="40293" x="5969000" y="3810000"/>
          <p14:tracePt t="40310" x="5969000" y="3829050"/>
          <p14:tracePt t="40327" x="5969000" y="3854450"/>
          <p14:tracePt t="40343" x="5969000" y="3867150"/>
          <p14:tracePt t="40360" x="5969000" y="3886200"/>
          <p14:tracePt t="40377" x="5969000" y="3905250"/>
          <p14:tracePt t="40393" x="5969000" y="3924300"/>
          <p14:tracePt t="40410" x="5969000" y="3930650"/>
          <p14:tracePt t="40691" x="5981700" y="3930650"/>
          <p14:tracePt t="40712" x="6007100" y="3930650"/>
          <p14:tracePt t="40733" x="6064250" y="3930650"/>
          <p14:tracePt t="40745" x="6083300" y="3930650"/>
          <p14:tracePt t="40760" x="6108700" y="3930650"/>
          <p14:tracePt t="40777" x="6146800" y="3930650"/>
          <p14:tracePt t="40793" x="6172200" y="3930650"/>
          <p14:tracePt t="40810" x="6191250" y="3943350"/>
          <p14:tracePt t="40827" x="6242050" y="3962400"/>
          <p14:tracePt t="40843" x="6254750" y="3962400"/>
          <p14:tracePt t="40860" x="6292850" y="4006850"/>
          <p14:tracePt t="40877" x="6324600" y="4044950"/>
          <p14:tracePt t="40894" x="6356350" y="4114800"/>
          <p14:tracePt t="40916" x="6445250" y="4222750"/>
          <p14:tracePt t="40931" x="6489700" y="4286250"/>
          <p14:tracePt t="40944" x="6515100" y="4311650"/>
          <p14:tracePt t="40960" x="6565900" y="4362450"/>
          <p14:tracePt t="40977" x="6591300" y="4387850"/>
          <p14:tracePt t="40993" x="6616700" y="4400550"/>
          <p14:tracePt t="41010" x="6635750" y="4406900"/>
          <p14:tracePt t="41027" x="6648450" y="4406900"/>
          <p14:tracePt t="41044" x="6667500" y="4413250"/>
          <p14:tracePt t="41066" x="6692900" y="4413250"/>
          <p14:tracePt t="41082" x="6705600" y="4413250"/>
          <p14:tracePt t="41093" x="6711950" y="4413250"/>
          <p14:tracePt t="41110" x="6724650" y="4413250"/>
          <p14:tracePt t="41127" x="6731000" y="4413250"/>
          <p14:tracePt t="41143" x="6737350" y="4413250"/>
          <p14:tracePt t="41160" x="6762750" y="4413250"/>
          <p14:tracePt t="41177" x="6775450" y="4381500"/>
          <p14:tracePt t="41193" x="6800850" y="4324350"/>
          <p14:tracePt t="41210" x="6800850" y="4286250"/>
          <p14:tracePt t="41227" x="6800850" y="4248150"/>
          <p14:tracePt t="41243" x="6800850" y="4197350"/>
          <p14:tracePt t="41261" x="6788150" y="4146550"/>
          <p14:tracePt t="41280" x="6775450" y="4108450"/>
          <p14:tracePt t="41294" x="6775450" y="4089400"/>
          <p14:tracePt t="41310" x="6769100" y="4070350"/>
          <p14:tracePt t="41327" x="6769100" y="4057650"/>
          <p14:tracePt t="41343" x="6762750" y="4044950"/>
          <p14:tracePt t="41360" x="6756400" y="4032250"/>
          <p14:tracePt t="41377" x="6756400" y="4013200"/>
          <p14:tracePt t="41394" x="6750050" y="4006850"/>
          <p14:tracePt t="41410" x="6750050" y="4000500"/>
          <p14:tracePt t="41427" x="6743700" y="3987800"/>
          <p14:tracePt t="41444" x="6737350" y="3987800"/>
          <p14:tracePt t="41460" x="6731000" y="3981450"/>
          <p14:tracePt t="41477" x="6724650" y="3975100"/>
          <p14:tracePt t="41493" x="6718300" y="3956050"/>
          <p14:tracePt t="41510" x="6711950" y="3943350"/>
          <p14:tracePt t="41527" x="6705600" y="3937000"/>
          <p14:tracePt t="41549" x="6705600" y="3917950"/>
          <p14:tracePt t="41562" x="6699250" y="3892550"/>
          <p14:tracePt t="41577" x="6699250" y="3886200"/>
          <p14:tracePt t="41593" x="6699250" y="3854450"/>
          <p14:tracePt t="41611" x="6699250" y="3841750"/>
          <p14:tracePt t="41632" x="6699250" y="3816350"/>
          <p14:tracePt t="41645" x="6699250" y="3797300"/>
          <p14:tracePt t="41660" x="6692900" y="3778250"/>
          <p14:tracePt t="41677" x="6692900" y="3765550"/>
          <p14:tracePt t="41693" x="6692900" y="3733800"/>
          <p14:tracePt t="41710" x="6680200" y="3708400"/>
          <p14:tracePt t="41727" x="6680200" y="3683000"/>
          <p14:tracePt t="41744" x="6661150" y="3651250"/>
          <p14:tracePt t="41760" x="6654800" y="3625850"/>
          <p14:tracePt t="41777" x="6623050" y="3568700"/>
          <p14:tracePt t="41794" x="6591300" y="3517900"/>
          <p14:tracePt t="41810" x="6546850" y="3486150"/>
          <p14:tracePt t="41827" x="6502400" y="3467100"/>
          <p14:tracePt t="41844" x="6483350" y="3454400"/>
          <p14:tracePt t="41860" x="6438900" y="3448050"/>
          <p14:tracePt t="41877" x="6419850" y="3441700"/>
          <p14:tracePt t="41894" x="6400800" y="3441700"/>
          <p14:tracePt t="41911" x="6388100" y="3441700"/>
          <p14:tracePt t="41933" x="6362700" y="3441700"/>
          <p14:tracePt t="41947" x="6343650" y="3441700"/>
          <p14:tracePt t="41960" x="6330950" y="3460750"/>
          <p14:tracePt t="41977" x="6280150" y="3511550"/>
          <p14:tracePt t="41994" x="6254750" y="3562350"/>
          <p14:tracePt t="42010" x="6229350" y="3632200"/>
          <p14:tracePt t="42027" x="6172200" y="3689350"/>
          <p14:tracePt t="42044" x="6121400" y="3765550"/>
          <p14:tracePt t="42060" x="6089650" y="3810000"/>
          <p14:tracePt t="42077" x="6076950" y="3835400"/>
          <p14:tracePt t="42094" x="6057900" y="3879850"/>
          <p14:tracePt t="42110" x="6038850" y="3905250"/>
          <p14:tracePt t="42128" x="6026150" y="3930650"/>
          <p14:tracePt t="42145" x="6019800" y="3943350"/>
          <p14:tracePt t="42161" x="6007100" y="3949700"/>
          <p14:tracePt t="42198" x="6000750" y="3949700"/>
          <p14:tracePt t="42217" x="5994400" y="3949700"/>
          <p14:tracePt t="42241" x="5988050" y="3949700"/>
          <p14:tracePt t="42266" x="5988050" y="3937000"/>
          <p14:tracePt t="42288" x="5988050" y="3924300"/>
          <p14:tracePt t="42302" x="5988050" y="3892550"/>
          <p14:tracePt t="42312" x="5988050" y="3886200"/>
          <p14:tracePt t="42327" x="6000750" y="3860800"/>
          <p14:tracePt t="42344" x="6026150" y="3835400"/>
          <p14:tracePt t="42361" x="6064250" y="3822700"/>
          <p14:tracePt t="42377" x="6108700" y="3778250"/>
          <p14:tracePt t="42394" x="6159500" y="3765550"/>
          <p14:tracePt t="42411" x="6223000" y="3727450"/>
          <p14:tracePt t="42432" x="6286500" y="3727450"/>
          <p14:tracePt t="42447" x="6343650" y="3721100"/>
          <p14:tracePt t="42461" x="6394450" y="3721100"/>
          <p14:tracePt t="42477" x="6438900" y="3721100"/>
          <p14:tracePt t="42494" x="6464300" y="3721100"/>
          <p14:tracePt t="42510" x="6502400" y="3721100"/>
          <p14:tracePt t="42527" x="6527800" y="3740150"/>
          <p14:tracePt t="42544" x="6540500" y="3740150"/>
          <p14:tracePt t="42565" x="6546850" y="3752850"/>
          <p14:tracePt t="42577" x="6553200" y="3752850"/>
          <p14:tracePt t="42594" x="6553200" y="3759200"/>
          <p14:tracePt t="42611" x="6553200" y="3778250"/>
          <p14:tracePt t="42628" x="6553200" y="3797300"/>
          <p14:tracePt t="42650" x="6553200" y="3822700"/>
          <p14:tracePt t="42664" x="6553200" y="3829050"/>
          <p14:tracePt t="42677" x="6553200" y="3835400"/>
          <p14:tracePt t="42694" x="6553200" y="3854450"/>
          <p14:tracePt t="42727" x="6553200" y="3860800"/>
          <p14:tracePt t="42744" x="6553200" y="3879850"/>
          <p14:tracePt t="42761" x="6553200" y="3905250"/>
          <p14:tracePt t="42777" x="6553200" y="3962400"/>
          <p14:tracePt t="42794" x="6553200" y="4013200"/>
          <p14:tracePt t="42811" x="6553200" y="4064000"/>
          <p14:tracePt t="42827" x="6553200" y="4133850"/>
          <p14:tracePt t="42844" x="6553200" y="4216400"/>
          <p14:tracePt t="42862" x="6515100" y="4324350"/>
          <p14:tracePt t="42877" x="6477000" y="4432300"/>
          <p14:tracePt t="42894" x="6451600" y="4508500"/>
          <p14:tracePt t="42911" x="6438900" y="4552950"/>
          <p14:tracePt t="42928" x="6394450" y="4597400"/>
          <p14:tracePt t="42944" x="6318250" y="4635500"/>
          <p14:tracePt t="42961" x="6248400" y="4648200"/>
          <p14:tracePt t="42978" x="6159500" y="4660900"/>
          <p14:tracePt t="42994" x="6140450" y="4660900"/>
          <p14:tracePt t="43170" x="6134100" y="4660900"/>
          <p14:tracePt t="43192" x="6108700" y="4660900"/>
          <p14:tracePt t="43207" x="6096000" y="4660900"/>
          <p14:tracePt t="43219" x="6083300" y="4667250"/>
          <p14:tracePt t="43244" x="6083300" y="4673600"/>
          <p14:tracePt t="43261" x="6083300" y="4679950"/>
          <p14:tracePt t="43306" x="6083300" y="4686300"/>
          <p14:tracePt t="43328" x="6108700" y="4686300"/>
          <p14:tracePt t="43350" x="6178550" y="4686300"/>
          <p14:tracePt t="43372" x="6235700" y="4686300"/>
          <p14:tracePt t="43387" x="6286500" y="4679950"/>
          <p14:tracePt t="43397" x="6299200" y="4679950"/>
          <p14:tracePt t="43411" x="6324600" y="4679950"/>
          <p14:tracePt t="43427" x="6350000" y="4679950"/>
          <p14:tracePt t="43444" x="6388100" y="4679950"/>
          <p14:tracePt t="43461" x="6419850" y="4679950"/>
          <p14:tracePt t="43483" x="6451600" y="4679950"/>
          <p14:tracePt t="43501" x="6457950" y="4679950"/>
          <p14:tracePt t="43529" x="6470650" y="4679950"/>
          <p14:tracePt t="43545" x="6477000" y="4679950"/>
          <p14:tracePt t="43626" x="6483350" y="4679950"/>
          <p14:tracePt t="43648" x="6496050" y="4673600"/>
          <p14:tracePt t="43675" x="6496050" y="4667250"/>
          <p14:tracePt t="43690" x="6502400" y="4667250"/>
          <p14:tracePt t="43701" x="6508750" y="4667250"/>
          <p14:tracePt t="43713" x="6515100" y="4667250"/>
          <p14:tracePt t="43755" x="6527800" y="4660900"/>
          <p14:tracePt t="43776" x="6534150" y="4648200"/>
          <p14:tracePt t="43797" x="6540500" y="4641850"/>
          <p14:tracePt t="43866" x="6553200" y="4635500"/>
          <p14:tracePt t="43885" x="6559550" y="4635500"/>
          <p14:tracePt t="43896" x="6565900" y="4622800"/>
          <p14:tracePt t="43911" x="6591300" y="4610100"/>
          <p14:tracePt t="43928" x="6604000" y="4591050"/>
          <p14:tracePt t="43944" x="6604000" y="4584700"/>
          <p14:tracePt t="43961" x="6610350" y="4584700"/>
          <p14:tracePt t="43985" x="6616700" y="4572000"/>
          <p14:tracePt t="44034" x="6629400" y="4565650"/>
          <p14:tracePt t="44056" x="6629400" y="4559300"/>
          <p14:tracePt t="44070" x="6629400" y="4552950"/>
          <p14:tracePt t="45147" x="6623050" y="4552950"/>
          <p14:tracePt t="45168" x="6540500" y="4610100"/>
          <p14:tracePt t="45180" x="6457950" y="4641850"/>
          <p14:tracePt t="45195" x="6350000" y="4667250"/>
          <p14:tracePt t="45211" x="6223000" y="4692650"/>
          <p14:tracePt t="45228" x="6070600" y="4705350"/>
          <p14:tracePt t="45245" x="5886450" y="4705350"/>
          <p14:tracePt t="45261" x="5645150" y="4705350"/>
          <p14:tracePt t="45278" x="5422900" y="4705350"/>
          <p14:tracePt t="45295" x="5080000" y="4705350"/>
          <p14:tracePt t="45311" x="4679950" y="4705350"/>
          <p14:tracePt t="45328" x="4457700" y="4705350"/>
          <p14:tracePt t="45345" x="4356100" y="4705350"/>
          <p14:tracePt t="45361" x="4267200" y="4730750"/>
          <p14:tracePt t="45378" x="4222750" y="4749800"/>
          <p14:tracePt t="45395" x="4171950" y="4775200"/>
          <p14:tracePt t="45411" x="4089400" y="4813300"/>
          <p14:tracePt t="45428" x="4025900" y="4838700"/>
          <p14:tracePt t="45445" x="4006850" y="4845050"/>
          <p14:tracePt t="45489" x="4000500" y="4845050"/>
          <p14:tracePt t="45506" x="3981450" y="4845050"/>
          <p14:tracePt t="45514" x="3956050" y="4845050"/>
          <p14:tracePt t="45529" x="3886200" y="4826000"/>
          <p14:tracePt t="45545" x="3651250" y="4749800"/>
          <p14:tracePt t="45562" x="3416300" y="4679950"/>
          <p14:tracePt t="45579" x="3365500" y="4667250"/>
          <p14:tracePt t="45595" x="3352800" y="4667250"/>
          <p14:tracePt t="45642" x="3352800" y="4660900"/>
          <p14:tracePt t="45650" x="3359150" y="4660900"/>
          <p14:tracePt t="45662" x="3365500" y="4654550"/>
          <p14:tracePt t="45679" x="3371850" y="4654550"/>
          <p14:tracePt t="45695" x="3390900" y="4654550"/>
          <p14:tracePt t="45712" x="3409950" y="4654550"/>
          <p14:tracePt t="45729" x="3416300" y="4654550"/>
          <p14:tracePt t="45745" x="3422650" y="4654550"/>
          <p14:tracePt t="45762" x="3479800" y="4654550"/>
          <p14:tracePt t="45779" x="3536950" y="4654550"/>
          <p14:tracePt t="45795" x="3594100" y="4654550"/>
          <p14:tracePt t="45812" x="3644900" y="4660900"/>
          <p14:tracePt t="45828" x="3714750" y="4660900"/>
          <p14:tracePt t="45845" x="3752850" y="4667250"/>
          <p14:tracePt t="45862" x="3822700" y="4679950"/>
          <p14:tracePt t="45879" x="3911600" y="4692650"/>
          <p14:tracePt t="45895" x="4051300" y="4705350"/>
          <p14:tracePt t="45912" x="4184650" y="4718050"/>
          <p14:tracePt t="45929" x="4362450" y="4749800"/>
          <p14:tracePt t="45950" x="4622800" y="4775200"/>
          <p14:tracePt t="45964" x="4768850" y="4794250"/>
          <p14:tracePt t="45979" x="4902200" y="4806950"/>
          <p14:tracePt t="45995" x="5054600" y="4819650"/>
          <p14:tracePt t="46012" x="5308600" y="4838700"/>
          <p14:tracePt t="46028" x="5626100" y="4857750"/>
          <p14:tracePt t="46045" x="6007100" y="4857750"/>
          <p14:tracePt t="46062" x="6457950" y="4857750"/>
          <p14:tracePt t="46078" x="6832600" y="4857750"/>
          <p14:tracePt t="46095" x="7080250" y="4857750"/>
          <p14:tracePt t="46112" x="7213600" y="4857750"/>
          <p14:tracePt t="46128" x="7334250" y="4857750"/>
          <p14:tracePt t="46145" x="7442200" y="4857750"/>
          <p14:tracePt t="46162" x="7518400" y="4857750"/>
          <p14:tracePt t="46178" x="7658100" y="4857750"/>
          <p14:tracePt t="46195" x="7810500" y="4857750"/>
          <p14:tracePt t="46212" x="7975600" y="4857750"/>
          <p14:tracePt t="46228" x="8108950" y="4870450"/>
          <p14:tracePt t="46245" x="8261350" y="4870450"/>
          <p14:tracePt t="46262" x="8362950" y="4870450"/>
          <p14:tracePt t="46278" x="8439150" y="4870450"/>
          <p14:tracePt t="46295" x="8489950" y="4870450"/>
          <p14:tracePt t="46312" x="8540750" y="4870450"/>
          <p14:tracePt t="46328" x="8591550" y="4870450"/>
          <p14:tracePt t="46345" x="8674100" y="4870450"/>
          <p14:tracePt t="46362" x="8724900" y="4870450"/>
          <p14:tracePt t="46378" x="8763000" y="4870450"/>
          <p14:tracePt t="46395" x="8832850" y="4895850"/>
          <p14:tracePt t="46412" x="8928100" y="4908550"/>
          <p14:tracePt t="46429" x="8997950" y="4914900"/>
          <p14:tracePt t="46445" x="9036050" y="4921250"/>
          <p14:tracePt t="46462" x="9042400" y="4921250"/>
          <p14:tracePt t="46890" x="9048750" y="4921250"/>
          <p14:tracePt t="62362" x="9029700" y="4927600"/>
          <p14:tracePt t="62370" x="8953500" y="4927600"/>
          <p14:tracePt t="62378" x="8845550" y="4914900"/>
          <p14:tracePt t="62386" x="8674100" y="4857750"/>
          <p14:tracePt t="62401" x="8445500" y="4787900"/>
          <p14:tracePt t="62417" x="7899400" y="4648200"/>
          <p14:tracePt t="62434" x="6915150" y="4330700"/>
          <p14:tracePt t="62456" x="6521450" y="4235450"/>
          <p14:tracePt t="62472" x="6286500" y="4197350"/>
          <p14:tracePt t="62483" x="6159500" y="4197350"/>
          <p14:tracePt t="62500" x="6121400" y="4197350"/>
          <p14:tracePt t="62537" x="6102350" y="4197350"/>
          <p14:tracePt t="62551" x="6083300" y="4235450"/>
          <p14:tracePt t="62572" x="6032500" y="4330700"/>
          <p14:tracePt t="62587" x="6013450" y="4400550"/>
          <p14:tracePt t="62600" x="5994400" y="4432300"/>
          <p14:tracePt t="62617" x="5969000" y="4464050"/>
          <p14:tracePt t="62633" x="5956300" y="4470400"/>
          <p14:tracePt t="62673" x="5949950" y="4476750"/>
          <p14:tracePt t="62755" x="5975350" y="4489450"/>
          <p14:tracePt t="62778" x="6045200" y="4495800"/>
          <p14:tracePt t="62791" x="6057900" y="4502150"/>
          <p14:tracePt t="62801" x="6089650" y="4521200"/>
          <p14:tracePt t="62817" x="6102350" y="4533900"/>
          <p14:tracePt t="62833" x="6121400" y="4559300"/>
          <p14:tracePt t="62850" x="6134100" y="4565650"/>
          <p14:tracePt t="62867" x="6159500" y="4578350"/>
          <p14:tracePt t="62883" x="6172200" y="4578350"/>
          <p14:tracePt t="62900" x="6210300" y="4578350"/>
          <p14:tracePt t="62917" x="6261100" y="4578350"/>
          <p14:tracePt t="62933" x="6330950" y="4578350"/>
          <p14:tracePt t="62950" x="6369050" y="4578350"/>
          <p14:tracePt t="62967" x="6394450" y="4565650"/>
          <p14:tracePt t="63050" x="6413500" y="4565650"/>
          <p14:tracePt t="63064" x="6438900" y="4591050"/>
          <p14:tracePt t="63078" x="6610350" y="4699000"/>
          <p14:tracePt t="63087" x="6724650" y="4762500"/>
          <p14:tracePt t="63100" x="6946900" y="4857750"/>
          <p14:tracePt t="63117" x="7061200" y="4902200"/>
          <p14:tracePt t="63134" x="7086600" y="4908550"/>
          <p14:tracePt t="63177" x="7054850" y="4883150"/>
          <p14:tracePt t="63185" x="7035800" y="4864100"/>
          <p14:tracePt t="63200" x="6978650" y="4819650"/>
          <p14:tracePt t="63217" x="6877050" y="4749800"/>
          <p14:tracePt t="63234" x="6870700" y="4737100"/>
          <p14:tracePt t="63250" x="6858000" y="4737100"/>
          <p14:tracePt t="63322" x="6851650" y="4730750"/>
          <p14:tracePt t="63343" x="6845300" y="4724400"/>
          <p14:tracePt t="63361" x="6838950" y="4724400"/>
          <p14:tracePt t="63374" x="6832600" y="4724400"/>
          <p14:tracePt t="63385" x="6819900" y="4724400"/>
          <p14:tracePt t="63401" x="6813550" y="4724400"/>
          <p14:tracePt t="63449" x="6807200" y="4724400"/>
          <p14:tracePt t="63457" x="6800850" y="4718050"/>
          <p14:tracePt t="63467" x="6800850" y="4711700"/>
          <p14:tracePt t="63484" x="6794500" y="4699000"/>
          <p14:tracePt t="63500" x="6788150" y="4679950"/>
          <p14:tracePt t="63517" x="6769100" y="4673600"/>
          <p14:tracePt t="63535" x="6756400" y="4667250"/>
          <p14:tracePt t="63551" x="6750050" y="4660900"/>
          <p14:tracePt t="63666" x="6743700" y="4654550"/>
          <p14:tracePt t="63688" x="6737350" y="4654550"/>
          <p14:tracePt t="63709" x="6692900" y="4654550"/>
          <p14:tracePt t="63722" x="6686550" y="4654550"/>
          <p14:tracePt t="63750" x="6673850" y="4654550"/>
          <p14:tracePt t="63802" x="6667500" y="4654550"/>
          <p14:tracePt t="63823" x="6661150" y="4654550"/>
          <p14:tracePt t="63844" x="6635750" y="4641850"/>
          <p14:tracePt t="63857" x="6629400" y="4616450"/>
          <p14:tracePt t="63870" x="6616700" y="4610100"/>
          <p14:tracePt t="63884" x="6610350" y="4597400"/>
          <p14:tracePt t="64035" x="6610350" y="4603750"/>
          <p14:tracePt t="64056" x="6604000" y="4610100"/>
          <p14:tracePt t="64077" x="6604000" y="4622800"/>
          <p14:tracePt t="64113" x="6604000" y="4629150"/>
          <p14:tracePt t="64218" x="6597650" y="4635500"/>
          <p14:tracePt t="64230" x="6591300" y="4635500"/>
          <p14:tracePt t="64247" x="6521450" y="4660900"/>
          <p14:tracePt t="64257" x="6470650" y="4686300"/>
          <p14:tracePt t="64267" x="6457950" y="4692650"/>
          <p14:tracePt t="64284" x="6445250" y="4705350"/>
          <p14:tracePt t="64482" x="6445250" y="4699000"/>
          <p14:tracePt t="64503" x="6445250" y="4667250"/>
          <p14:tracePt t="64517" x="6445250" y="4641850"/>
          <p14:tracePt t="64535" x="6445250" y="4622800"/>
          <p14:tracePt t="64556" x="6445250" y="4603750"/>
          <p14:tracePt t="64746" x="6451600" y="4603750"/>
          <p14:tracePt t="64770" x="6457950" y="4603750"/>
          <p14:tracePt t="64978" x="6464300" y="4610100"/>
          <p14:tracePt t="64999" x="6464300" y="4648200"/>
          <p14:tracePt t="65012" x="6470650" y="4718050"/>
          <p14:tracePt t="65024" x="6470650" y="4768850"/>
          <p14:tracePt t="65035" x="6483350" y="4838700"/>
          <p14:tracePt t="65051" x="6483350" y="4889500"/>
          <p14:tracePt t="65067" x="6483350" y="4933950"/>
          <p14:tracePt t="65121" x="6483350" y="4940300"/>
          <p14:tracePt t="65137" x="6483350" y="4946650"/>
          <p14:tracePt t="65145" x="6483350" y="4953000"/>
          <p14:tracePt t="65153" x="6483350" y="4965700"/>
          <p14:tracePt t="65167" x="6483350" y="4984750"/>
          <p14:tracePt t="65184" x="6470650" y="5035550"/>
          <p14:tracePt t="65201" x="6432550" y="5175250"/>
          <p14:tracePt t="65218" x="6419850" y="5264150"/>
          <p14:tracePt t="65234" x="6407150" y="5321300"/>
          <p14:tracePt t="65251" x="6407150" y="5346700"/>
          <p14:tracePt t="65268" x="6407150" y="5372100"/>
          <p14:tracePt t="65284" x="6407150" y="5384800"/>
          <p14:tracePt t="65318" x="6400800" y="5391150"/>
          <p14:tracePt t="65337" x="6400800" y="5397500"/>
          <p14:tracePt t="65361" x="6400800" y="5403850"/>
          <p14:tracePt t="65369" x="6400800" y="5416550"/>
          <p14:tracePt t="65385" x="6400800" y="5429250"/>
          <p14:tracePt t="65401" x="6400800" y="5448300"/>
          <p14:tracePt t="65418" x="6400800" y="5454650"/>
          <p14:tracePt t="65434" x="6400800" y="5467350"/>
          <p14:tracePt t="65468" x="6400800" y="5473700"/>
          <p14:tracePt t="65666" x="6394450" y="5467350"/>
          <p14:tracePt t="65680" x="6381750" y="5461000"/>
          <p14:tracePt t="65689" x="6375400" y="5441950"/>
          <p14:tracePt t="65701" x="6369050" y="5441950"/>
          <p14:tracePt t="65718" x="6362700" y="5435600"/>
          <p14:tracePt t="65841" x="6356350" y="5435600"/>
          <p14:tracePt t="65849" x="6350000" y="5435600"/>
          <p14:tracePt t="65857" x="6330950" y="5435600"/>
          <p14:tracePt t="65868" x="6311900" y="5435600"/>
          <p14:tracePt t="65884" x="6273800" y="5435600"/>
          <p14:tracePt t="65901" x="6235700" y="5435600"/>
          <p14:tracePt t="65918" x="6172200" y="5454650"/>
          <p14:tracePt t="65934" x="6115050" y="5473700"/>
          <p14:tracePt t="65951" x="6076950" y="5480050"/>
          <p14:tracePt t="65968" x="6064250" y="5492750"/>
          <p14:tracePt t="65984" x="6051550" y="5492750"/>
          <p14:tracePt t="66076" x="6045200" y="5492750"/>
          <p14:tracePt t="66130" x="6038850" y="5499100"/>
          <p14:tracePt t="66634" x="6045200" y="5499100"/>
          <p14:tracePt t="66656" x="6057900" y="5499100"/>
          <p14:tracePt t="66678" x="6089650" y="5486400"/>
          <p14:tracePt t="66681" x="6096000" y="5486400"/>
          <p14:tracePt t="66696" x="6108700" y="5486400"/>
          <p14:tracePt t="66706" x="6121400" y="5486400"/>
          <p14:tracePt t="66718" x="6134100" y="5486400"/>
          <p14:tracePt t="66735" x="6153150" y="5480050"/>
          <p14:tracePt t="66751" x="6172200" y="5480050"/>
          <p14:tracePt t="66768" x="6191250" y="5480050"/>
          <p14:tracePt t="66785" x="6216650" y="5480050"/>
          <p14:tracePt t="66801" x="6292850" y="5480050"/>
          <p14:tracePt t="66818" x="6318250" y="5486400"/>
          <p14:tracePt t="66835" x="6324600" y="5486400"/>
          <p14:tracePt t="66851" x="6343650" y="5486400"/>
          <p14:tracePt t="66868" x="6350000" y="5486400"/>
          <p14:tracePt t="66885" x="6356350" y="5499100"/>
          <p14:tracePt t="66902" x="6362700" y="5505450"/>
          <p14:tracePt t="67106" x="6375400" y="5505450"/>
          <p14:tracePt t="67130" x="6381750" y="5505450"/>
          <p14:tracePt t="67148" x="6394450" y="5499100"/>
          <p14:tracePt t="67158" x="6394450" y="5492750"/>
          <p14:tracePt t="67168" x="6394450" y="5486400"/>
          <p14:tracePt t="67169" x="6400800" y="5486400"/>
          <p14:tracePt t="67185" x="6407150" y="5467350"/>
          <p14:tracePt t="67201" x="6426200" y="5448300"/>
          <p14:tracePt t="67218" x="6445250" y="5410200"/>
          <p14:tracePt t="67235" x="6477000" y="5359400"/>
          <p14:tracePt t="67257" x="6508750" y="5314950"/>
          <p14:tracePt t="67279" x="6515100" y="5295900"/>
          <p14:tracePt t="67296" x="6527800" y="5289550"/>
          <p14:tracePt t="67362" x="6527800" y="5314950"/>
          <p14:tracePt t="67384" x="6553200" y="5403850"/>
          <p14:tracePt t="67406" x="6572250" y="5467350"/>
          <p14:tracePt t="67418" x="6578600" y="5473700"/>
          <p14:tracePt t="67451" x="6584950" y="5473700"/>
          <p14:tracePt t="67468" x="6591300" y="5473700"/>
          <p14:tracePt t="67485" x="6610350" y="5441950"/>
          <p14:tracePt t="67502" x="6610350" y="5391150"/>
          <p14:tracePt t="67518" x="6616700" y="5353050"/>
          <p14:tracePt t="67535" x="6623050" y="5321300"/>
          <p14:tracePt t="67557" x="6642100" y="5283200"/>
          <p14:tracePt t="67579" x="6654800" y="5270500"/>
          <p14:tracePt t="67605" x="6654800" y="5264150"/>
          <p14:tracePt t="67722" x="6667500" y="5251450"/>
          <p14:tracePt t="67745" x="6673850" y="5245100"/>
          <p14:tracePt t="67754" x="6680200" y="5245100"/>
          <p14:tracePt t="67769" x="6692900" y="5238750"/>
          <p14:tracePt t="67785" x="6699250" y="5238750"/>
          <p14:tracePt t="67802" x="6705600" y="5232400"/>
          <p14:tracePt t="67835" x="6711950" y="5232400"/>
          <p14:tracePt t="67852" x="6718300" y="5226050"/>
          <p14:tracePt t="67868" x="6718300" y="5219700"/>
          <p14:tracePt t="67885" x="6718300" y="5213350"/>
          <p14:tracePt t="67986" x="6711950" y="5213350"/>
          <p14:tracePt t="68008" x="6686550" y="5213350"/>
          <p14:tracePt t="68029" x="6654800" y="5238750"/>
          <p14:tracePt t="68040" x="6648450" y="5238750"/>
          <p14:tracePt t="68052" x="6642100" y="5238750"/>
          <p14:tracePt t="68068" x="6642100" y="5245100"/>
          <p14:tracePt t="68098" x="6635750" y="5245100"/>
          <p14:tracePt t="68119" x="6629400" y="5245100"/>
          <p14:tracePt t="68135" x="6623050" y="5257800"/>
          <p14:tracePt t="68152" x="6623050" y="5264150"/>
          <p14:tracePt t="68153" x="6616700" y="5270500"/>
          <p14:tracePt t="68168" x="6616700" y="5276850"/>
          <p14:tracePt t="68185" x="6584950" y="5340350"/>
          <p14:tracePt t="68202" x="6553200" y="5403850"/>
          <p14:tracePt t="68218" x="6527800" y="5467350"/>
          <p14:tracePt t="68235" x="6527800" y="5473700"/>
          <p14:tracePt t="68252" x="6521450" y="5492750"/>
          <p14:tracePt t="68386" x="6527800" y="5486400"/>
          <p14:tracePt t="68405" x="6540500" y="5473700"/>
          <p14:tracePt t="68426" x="6572250" y="5441950"/>
          <p14:tracePt t="68436" x="6578600" y="5429250"/>
          <p14:tracePt t="68452" x="6597650" y="5410200"/>
          <p14:tracePt t="68469" x="6610350" y="5397500"/>
          <p14:tracePt t="68486" x="6616700" y="5391150"/>
          <p14:tracePt t="68508" x="6629400" y="5365750"/>
          <p14:tracePt t="68530" x="6635750" y="5340350"/>
          <p14:tracePt t="68550" x="6642100" y="5327650"/>
          <p14:tracePt t="68559" x="6648450" y="5321300"/>
          <p14:tracePt t="68569" x="6654800" y="5308600"/>
          <p14:tracePt t="68585" x="6667500" y="5283200"/>
          <p14:tracePt t="68602" x="6686550" y="5264150"/>
          <p14:tracePt t="68619" x="6724650" y="5226050"/>
          <p14:tracePt t="68638" x="6756400" y="5207000"/>
          <p14:tracePt t="68652" x="6788150" y="5168900"/>
          <p14:tracePt t="68668" x="6800850" y="5162550"/>
          <p14:tracePt t="68685" x="6813550" y="5149850"/>
          <p14:tracePt t="68702" x="6819900" y="5143500"/>
          <p14:tracePt t="68723" x="6832600" y="5143500"/>
          <p14:tracePt t="68738" x="6838950" y="5143500"/>
          <p14:tracePt t="68818" x="6807200" y="5156200"/>
          <p14:tracePt t="68840" x="6775450" y="5168900"/>
          <p14:tracePt t="68856" x="6705600" y="5194300"/>
          <p14:tracePt t="68869" x="6661150" y="5213350"/>
          <p14:tracePt t="68885" x="6604000" y="5226050"/>
          <p14:tracePt t="68902" x="6559550" y="5245100"/>
          <p14:tracePt t="68919" x="6477000" y="5276850"/>
          <p14:tracePt t="68935" x="6400800" y="5302250"/>
          <p14:tracePt t="68952" x="6388100" y="5302250"/>
          <p14:tracePt t="68969" x="6369050" y="5308600"/>
          <p14:tracePt t="68985" x="6362700" y="5308600"/>
          <p14:tracePt t="69018" x="6343650" y="5314950"/>
          <p14:tracePt t="69032" x="6337300" y="5321300"/>
          <p14:tracePt t="69046" x="6330950" y="5327650"/>
          <p14:tracePt t="69055" x="6305550" y="5353050"/>
          <p14:tracePt t="69069" x="6267450" y="5372100"/>
          <p14:tracePt t="69085" x="6216650" y="5391150"/>
          <p14:tracePt t="69102" x="6159500" y="5410200"/>
          <p14:tracePt t="69119" x="6089650" y="5422900"/>
          <p14:tracePt t="69136" x="6019800" y="5435600"/>
          <p14:tracePt t="69152" x="5962650" y="5448300"/>
          <p14:tracePt t="69153" x="5956300" y="5448300"/>
          <p14:tracePt t="69386" x="5969000" y="5448300"/>
          <p14:tracePt t="69408" x="6038850" y="5448300"/>
          <p14:tracePt t="69422" x="6115050" y="5448300"/>
          <p14:tracePt t="69436" x="6191250" y="5448300"/>
          <p14:tracePt t="69452" x="6292850" y="5448300"/>
          <p14:tracePt t="69469" x="6362700" y="5429250"/>
          <p14:tracePt t="69486" x="6470650" y="5416550"/>
          <p14:tracePt t="69502" x="6540500" y="5391150"/>
          <p14:tracePt t="69519" x="6584950" y="5384800"/>
          <p14:tracePt t="69535" x="6635750" y="5372100"/>
          <p14:tracePt t="69555" x="6705600" y="5372100"/>
          <p14:tracePt t="69577" x="6807200" y="5372100"/>
          <p14:tracePt t="69598" x="6908800" y="5391150"/>
          <p14:tracePt t="69610" x="7029450" y="5429250"/>
          <p14:tracePt t="69622" x="7086600" y="5441950"/>
          <p14:tracePt t="69636" x="7207250" y="5454650"/>
          <p14:tracePt t="69652" x="7289800" y="5454650"/>
          <p14:tracePt t="69669" x="7308850" y="5454650"/>
          <p14:tracePt t="69746" x="7315200" y="5454650"/>
          <p14:tracePt t="69762" x="7327900" y="5454650"/>
          <p14:tracePt t="69774" x="7334250" y="5454650"/>
          <p14:tracePt t="69786" x="7385050" y="5441950"/>
          <p14:tracePt t="69802" x="7461250" y="5391150"/>
          <p14:tracePt t="69819" x="7505700" y="5365750"/>
          <p14:tracePt t="69836" x="7537450" y="5353050"/>
          <p14:tracePt t="69852" x="7543800" y="5353050"/>
          <p14:tracePt t="69869" x="7550150" y="5340350"/>
          <p14:tracePt t="69921" x="7556500" y="5340350"/>
          <p14:tracePt t="69929" x="7556500" y="5314950"/>
          <p14:tracePt t="69937" x="7518400" y="5289550"/>
          <p14:tracePt t="69952" x="7493000" y="5251450"/>
          <p14:tracePt t="69969" x="7359650" y="5175250"/>
          <p14:tracePt t="69986" x="7334250" y="5175250"/>
          <p14:tracePt t="70007" x="7315200" y="5175250"/>
          <p14:tracePt t="70022" x="7296150" y="5175250"/>
          <p14:tracePt t="70036" x="7251700" y="5283200"/>
          <p14:tracePt t="70053" x="7181850" y="5486400"/>
          <p14:tracePt t="70069" x="7156450" y="5683250"/>
          <p14:tracePt t="70086" x="7156450" y="5797550"/>
          <p14:tracePt t="70103" x="7175500" y="5835650"/>
          <p14:tracePt t="70119" x="7296150" y="5848350"/>
          <p14:tracePt t="70136" x="7651750" y="5765800"/>
          <p14:tracePt t="70152" x="8096250" y="5467350"/>
          <p14:tracePt t="70169" x="8566150" y="5041900"/>
          <p14:tracePt t="70186" x="8616950" y="4832350"/>
          <p14:tracePt t="70202" x="8604250" y="4711700"/>
          <p14:tracePt t="70219" x="8534400" y="4641850"/>
          <p14:tracePt t="70236" x="8470900" y="4641850"/>
          <p14:tracePt t="70252" x="8432800" y="4641850"/>
          <p14:tracePt t="70269" x="8337550" y="4660900"/>
          <p14:tracePt t="70286" x="8216900" y="4806950"/>
          <p14:tracePt t="70303" x="8140700" y="4883150"/>
          <p14:tracePt t="70319" x="8128000" y="4914900"/>
          <p14:tracePt t="70353" x="8147050" y="4921250"/>
          <p14:tracePt t="70369" x="8204200" y="4908550"/>
          <p14:tracePt t="70386" x="8204200" y="4883150"/>
          <p14:tracePt t="70403" x="8204200" y="4864100"/>
          <p14:tracePt t="70419" x="8147050" y="4838700"/>
          <p14:tracePt t="70436" x="8058150" y="4838700"/>
          <p14:tracePt t="70453" x="7931150" y="4857750"/>
          <p14:tracePt t="70469" x="7721600" y="4997450"/>
          <p14:tracePt t="70486" x="7626350" y="5092700"/>
          <p14:tracePt t="70502" x="7613650" y="5111750"/>
          <p14:tracePt t="70519" x="7607300" y="5118100"/>
          <p14:tracePt t="70536" x="7626350" y="5118100"/>
          <p14:tracePt t="70553" x="7632700" y="5118100"/>
          <p14:tracePt t="70569" x="7639050" y="5118100"/>
          <p14:tracePt t="70609" x="7645400" y="5118100"/>
          <p14:tracePt t="71202" x="7645400" y="5111750"/>
          <p14:tracePt t="71222" x="7708900" y="5086350"/>
          <p14:tracePt t="71243" x="7880350" y="4991100"/>
          <p14:tracePt t="71253" x="7975600" y="4972050"/>
          <p14:tracePt t="71269" x="8197850" y="4972050"/>
          <p14:tracePt t="71286" x="8477250" y="4953000"/>
          <p14:tracePt t="71303" x="8718550" y="4953000"/>
          <p14:tracePt t="71319" x="8883650" y="4953000"/>
          <p14:tracePt t="71336" x="8940800" y="4959350"/>
          <p14:tracePt t="71353" x="8985250" y="4972050"/>
          <p14:tracePt t="71370" x="8991600" y="4978400"/>
          <p14:tracePt t="71418" x="8985250" y="4978400"/>
          <p14:tracePt t="71426" x="8915400" y="4978400"/>
          <p14:tracePt t="71437" x="8858250" y="4978400"/>
          <p14:tracePt t="71453" x="8826500" y="4978400"/>
          <p14:tracePt t="71578" x="8820150" y="4984750"/>
          <p14:tracePt t="87250" x="8813800" y="4953000"/>
          <p14:tracePt t="87258" x="8794750" y="4927600"/>
          <p14:tracePt t="87266" x="8794750" y="4914900"/>
          <p14:tracePt t="87282" x="8788400" y="4908550"/>
          <p14:tracePt t="89378" x="0" y="0"/>
        </p14:tracePtLst>
      </p14:laserTraceLst>
    </p:ext>
  </p:extLs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44124839"/>
              </p:ext>
            </p:extLst>
          </p:nvPr>
        </p:nvGraphicFramePr>
        <p:xfrm>
          <a:off x="6104731" y="1210894"/>
          <a:ext cx="2003425" cy="1073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736560" imgH="393480" progId="Equation.DSMT4">
                  <p:embed/>
                </p:oleObj>
              </mc:Choice>
              <mc:Fallback>
                <p:oleObj name="Equation" r:id="rId3" imgW="736560" imgH="39348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104731" y="1210894"/>
                        <a:ext cx="2003425" cy="1073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44977" y="652808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</p:txBody>
      </p:sp>
      <p:sp>
        <p:nvSpPr>
          <p:cNvPr id="10" name="Rectangle 9"/>
          <p:cNvSpPr/>
          <p:nvPr/>
        </p:nvSpPr>
        <p:spPr>
          <a:xfrm>
            <a:off x="2634080" y="2231580"/>
            <a:ext cx="30640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value of </a:t>
            </a:r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54885491"/>
              </p:ext>
            </p:extLst>
          </p:nvPr>
        </p:nvGraphicFramePr>
        <p:xfrm>
          <a:off x="6588124" y="2252044"/>
          <a:ext cx="1036638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380880" imgH="253800" progId="Equation.DSMT4">
                  <p:embed/>
                </p:oleObj>
              </mc:Choice>
              <mc:Fallback>
                <p:oleObj name="Equation" r:id="rId5" imgW="380880" imgH="25380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588124" y="2252044"/>
                        <a:ext cx="1036638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/>
          <p:cNvSpPr/>
          <p:nvPr/>
        </p:nvSpPr>
        <p:spPr>
          <a:xfrm>
            <a:off x="2303234" y="1455082"/>
            <a:ext cx="32808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Given the function</a:t>
            </a:r>
          </a:p>
        </p:txBody>
      </p:sp>
    </p:spTree>
    <p:extLst>
      <p:ext uri="{BB962C8B-B14F-4D97-AF65-F5344CB8AC3E}">
        <p14:creationId xmlns:p14="http://schemas.microsoft.com/office/powerpoint/2010/main" val="3607104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9343"/>
    </mc:Choice>
    <mc:Fallback xmlns="">
      <p:transition advTm="69343"/>
    </mc:Fallback>
  </mc:AlternateContent>
  <p:extLst>
    <p:ext uri="{3A86A75C-4F4B-4683-9AE1-C65F6400EC91}">
      <p14:laserTraceLst xmlns:p14="http://schemas.microsoft.com/office/powerpoint/2010/main">
        <p14:tracePtLst>
          <p14:tracePt t="8148" x="431800" y="5549900"/>
          <p14:tracePt t="8196" x="438150" y="5549900"/>
          <p14:tracePt t="8204" x="444500" y="5549900"/>
          <p14:tracePt t="8213" x="457200" y="5549900"/>
          <p14:tracePt t="8229" x="520700" y="5549900"/>
          <p14:tracePt t="8246" x="717550" y="5505450"/>
          <p14:tracePt t="8263" x="1092200" y="5422900"/>
          <p14:tracePt t="8280" x="1746250" y="5219700"/>
          <p14:tracePt t="8296" x="2692400" y="4889500"/>
          <p14:tracePt t="8313" x="3441700" y="4559300"/>
          <p14:tracePt t="8330" x="4089400" y="4292600"/>
          <p14:tracePt t="8346" x="4641850" y="4044950"/>
          <p14:tracePt t="8363" x="5035550" y="3873500"/>
          <p14:tracePt t="8380" x="5334000" y="3727450"/>
          <p14:tracePt t="8396" x="5441950" y="3657600"/>
          <p14:tracePt t="8413" x="5486400" y="3625850"/>
          <p14:tracePt t="8430" x="5505450" y="3606800"/>
          <p14:tracePt t="8447" x="5505450" y="3594100"/>
          <p14:tracePt t="8463" x="5505450" y="3587750"/>
          <p14:tracePt t="8480" x="5511800" y="3587750"/>
          <p14:tracePt t="8513" x="5518150" y="3587750"/>
          <p14:tracePt t="8530" x="5549900" y="3575050"/>
          <p14:tracePt t="8547" x="5683250" y="3562350"/>
          <p14:tracePt t="8563" x="5905500" y="3562350"/>
          <p14:tracePt t="8580" x="6248400" y="3562350"/>
          <p14:tracePt t="8581" x="6438900" y="3562350"/>
          <p14:tracePt t="8597" x="6807200" y="3498850"/>
          <p14:tracePt t="8613" x="7086600" y="3429000"/>
          <p14:tracePt t="8630" x="7188200" y="3359150"/>
          <p14:tracePt t="8647" x="7194550" y="3314700"/>
          <p14:tracePt t="8663" x="7194550" y="3263900"/>
          <p14:tracePt t="8680" x="7162800" y="3206750"/>
          <p14:tracePt t="8697" x="7105650" y="3143250"/>
          <p14:tracePt t="8714" x="7073900" y="3111500"/>
          <p14:tracePt t="8717" x="7061200" y="3098800"/>
          <p14:tracePt t="8730" x="7054850" y="3092450"/>
          <p14:tracePt t="8747" x="7029450" y="3086100"/>
          <p14:tracePt t="8763" x="6991350" y="3079750"/>
          <p14:tracePt t="8780" x="6902450" y="3067050"/>
          <p14:tracePt t="8797" x="6559550" y="3067050"/>
          <p14:tracePt t="8814" x="6216650" y="3067050"/>
          <p14:tracePt t="8830" x="5746750" y="3067050"/>
          <p14:tracePt t="8847" x="5213350" y="3067050"/>
          <p14:tracePt t="8864" x="4724400" y="3041650"/>
          <p14:tracePt t="8880" x="4495800" y="3009900"/>
          <p14:tracePt t="8897" x="4451350" y="2997200"/>
          <p14:tracePt t="8914" x="4445000" y="2997200"/>
          <p14:tracePt t="8949" x="4425950" y="2997200"/>
          <p14:tracePt t="8964" x="4406900" y="2984500"/>
          <p14:tracePt t="8981" x="4305300" y="2940050"/>
          <p14:tracePt t="8997" x="4070350" y="2889250"/>
          <p14:tracePt t="9014" x="3657600" y="2781300"/>
          <p14:tracePt t="9030" x="3270250" y="2698750"/>
          <p14:tracePt t="9047" x="3086100" y="2667000"/>
          <p14:tracePt t="9064" x="2984500" y="2641600"/>
          <p14:tracePt t="9080" x="2971800" y="2641600"/>
          <p14:tracePt t="9844" x="3016250" y="2641600"/>
          <p14:tracePt t="9852" x="3098800" y="2641600"/>
          <p14:tracePt t="9860" x="3181350" y="2641600"/>
          <p14:tracePt t="9868" x="3276600" y="2641600"/>
          <p14:tracePt t="9880" x="3390900" y="2641600"/>
          <p14:tracePt t="9897" x="3670300" y="2641600"/>
          <p14:tracePt t="9913" x="4013200" y="2641600"/>
          <p14:tracePt t="9930" x="4343400" y="2641600"/>
          <p14:tracePt t="9947" x="4622800" y="2641600"/>
          <p14:tracePt t="9963" x="4838700" y="2609850"/>
          <p14:tracePt t="9980" x="4902200" y="2597150"/>
          <p14:tracePt t="10116" x="4908550" y="2597150"/>
          <p14:tracePt t="10124" x="4940300" y="2597150"/>
          <p14:tracePt t="10132" x="5010150" y="2597150"/>
          <p14:tracePt t="10147" x="5099050" y="2597150"/>
          <p14:tracePt t="10164" x="5588000" y="2597150"/>
          <p14:tracePt t="10180" x="6019800" y="2597150"/>
          <p14:tracePt t="10197" x="6350000" y="2597150"/>
          <p14:tracePt t="10213" x="6508750" y="2584450"/>
          <p14:tracePt t="10230" x="6534150" y="2571750"/>
          <p14:tracePt t="10332" x="6572250" y="2559050"/>
          <p14:tracePt t="10340" x="6591300" y="2552700"/>
          <p14:tracePt t="10348" x="6635750" y="2546350"/>
          <p14:tracePt t="10364" x="6673850" y="2533650"/>
          <p14:tracePt t="10380" x="6807200" y="2501900"/>
          <p14:tracePt t="10397" x="6915150" y="2501900"/>
          <p14:tracePt t="10414" x="7042150" y="2489200"/>
          <p14:tracePt t="10430" x="7131050" y="2463800"/>
          <p14:tracePt t="10447" x="7188200" y="2451100"/>
          <p14:tracePt t="10480" x="7194550" y="2451100"/>
          <p14:tracePt t="10589" x="7200900" y="2451100"/>
          <p14:tracePt t="10598" x="7200900" y="2463800"/>
          <p14:tracePt t="10614" x="7200900" y="2527300"/>
          <p14:tracePt t="10631" x="7200900" y="2578100"/>
          <p14:tracePt t="10647" x="7213600" y="2603500"/>
          <p14:tracePt t="10664" x="7213600" y="2609850"/>
          <p14:tracePt t="10821" x="7232650" y="2609850"/>
          <p14:tracePt t="10831" x="7245350" y="2609850"/>
          <p14:tracePt t="10848" x="7289800" y="2622550"/>
          <p14:tracePt t="10864" x="7353300" y="2622550"/>
          <p14:tracePt t="10881" x="7391400" y="2635250"/>
          <p14:tracePt t="10897" x="7429500" y="2641600"/>
          <p14:tracePt t="11030" x="7435850" y="2647950"/>
          <p14:tracePt t="11039" x="7435850" y="2654300"/>
          <p14:tracePt t="11047" x="7435850" y="2660650"/>
          <p14:tracePt t="11064" x="7423150" y="2698750"/>
          <p14:tracePt t="11081" x="7423150" y="2711450"/>
          <p14:tracePt t="11098" x="7423150" y="2736850"/>
          <p14:tracePt t="11115" x="7423150" y="2749550"/>
          <p14:tracePt t="11148" x="7416800" y="2755900"/>
          <p14:tracePt t="23477" x="7442200" y="2743200"/>
          <p14:tracePt t="23487" x="7499350" y="2686050"/>
          <p14:tracePt t="23501" x="7556500" y="2603500"/>
          <p14:tracePt t="23518" x="7626350" y="2476500"/>
          <p14:tracePt t="23534" x="7689850" y="2374900"/>
          <p14:tracePt t="23551" x="7734300" y="2292350"/>
          <p14:tracePt t="23568" x="7753350" y="2235200"/>
          <p14:tracePt t="23584" x="7766050" y="2178050"/>
          <p14:tracePt t="23601" x="7791450" y="2127250"/>
          <p14:tracePt t="23618" x="7804150" y="2063750"/>
          <p14:tracePt t="23634" x="7810500" y="1993900"/>
          <p14:tracePt t="23651" x="7810500" y="1930400"/>
          <p14:tracePt t="23667" x="7810500" y="1879600"/>
          <p14:tracePt t="23684" x="7810500" y="1803400"/>
          <p14:tracePt t="23701" x="7810500" y="1778000"/>
          <p14:tracePt t="23718" x="7810500" y="1752600"/>
          <p14:tracePt t="23734" x="7810500" y="1739900"/>
          <p14:tracePt t="23751" x="7810500" y="1714500"/>
          <p14:tracePt t="23768" x="7810500" y="1689100"/>
          <p14:tracePt t="23784" x="7810500" y="1670050"/>
          <p14:tracePt t="23801" x="7823200" y="1651000"/>
          <p14:tracePt t="23818" x="7829550" y="1644650"/>
          <p14:tracePt t="23834" x="7835900" y="1625600"/>
          <p14:tracePt t="23851" x="7835900" y="1619250"/>
          <p14:tracePt t="23868" x="7848600" y="1600200"/>
          <p14:tracePt t="23884" x="7854950" y="1574800"/>
          <p14:tracePt t="23901" x="7854950" y="1549400"/>
          <p14:tracePt t="23918" x="7854950" y="1524000"/>
          <p14:tracePt t="23934" x="7854950" y="1473200"/>
          <p14:tracePt t="23951" x="7854950" y="1447800"/>
          <p14:tracePt t="23968" x="7842250" y="1403350"/>
          <p14:tracePt t="23984" x="7816850" y="1377950"/>
          <p14:tracePt t="24001" x="7791450" y="1358900"/>
          <p14:tracePt t="24018" x="7778750" y="1333500"/>
          <p14:tracePt t="24034" x="7740650" y="1314450"/>
          <p14:tracePt t="24051" x="7721600" y="1295400"/>
          <p14:tracePt t="24068" x="7689850" y="1276350"/>
          <p14:tracePt t="24084" x="7651750" y="1257300"/>
          <p14:tracePt t="24101" x="7632700" y="1244600"/>
          <p14:tracePt t="24134" x="7626350" y="1244600"/>
          <p14:tracePt t="24181" x="7620000" y="1238250"/>
          <p14:tracePt t="24197" x="7613650" y="1238250"/>
          <p14:tracePt t="24212" x="7600950" y="1238250"/>
          <p14:tracePt t="24228" x="7594600" y="1238250"/>
          <p14:tracePt t="24236" x="7588250" y="1250950"/>
          <p14:tracePt t="24251" x="7581900" y="1257300"/>
          <p14:tracePt t="24268" x="7505700" y="1352550"/>
          <p14:tracePt t="24285" x="7461250" y="1428750"/>
          <p14:tracePt t="24301" x="7410450" y="1511300"/>
          <p14:tracePt t="24318" x="7372350" y="1606550"/>
          <p14:tracePt t="24335" x="7353300" y="1670050"/>
          <p14:tracePt t="24351" x="7340600" y="1733550"/>
          <p14:tracePt t="24368" x="7340600" y="1771650"/>
          <p14:tracePt t="24385" x="7340600" y="1822450"/>
          <p14:tracePt t="24402" x="7340600" y="1892300"/>
          <p14:tracePt t="24418" x="7340600" y="1943100"/>
          <p14:tracePt t="24435" x="7340600" y="1993900"/>
          <p14:tracePt t="24452" x="7340600" y="2032000"/>
          <p14:tracePt t="24468" x="7353300" y="2082800"/>
          <p14:tracePt t="24485" x="7359650" y="2114550"/>
          <p14:tracePt t="24501" x="7372350" y="2133600"/>
          <p14:tracePt t="24518" x="7385050" y="2152650"/>
          <p14:tracePt t="24535" x="7404100" y="2171700"/>
          <p14:tracePt t="24551" x="7435850" y="2184400"/>
          <p14:tracePt t="24568" x="7499350" y="2209800"/>
          <p14:tracePt t="24585" x="7613650" y="2209800"/>
          <p14:tracePt t="24602" x="7740650" y="2209800"/>
          <p14:tracePt t="24619" x="7854950" y="2209800"/>
          <p14:tracePt t="24636" x="7962900" y="2178050"/>
          <p14:tracePt t="24653" x="7988300" y="2159000"/>
          <p14:tracePt t="24668" x="7994650" y="2127250"/>
          <p14:tracePt t="24685" x="8007350" y="2070100"/>
          <p14:tracePt t="24939" x="7924800" y="1447800"/>
          <p14:tracePt t="24942" x="7912100" y="1441450"/>
          <p14:tracePt t="24957" x="7905750" y="1441450"/>
          <p14:tracePt t="24973" x="7899400" y="1441450"/>
          <p14:tracePt t="24989" x="7893050" y="1441450"/>
          <p14:tracePt t="25002" x="7880350" y="1441450"/>
          <p14:tracePt t="25019" x="7874000" y="1428750"/>
          <p14:tracePt t="25035" x="7861300" y="1422400"/>
          <p14:tracePt t="25052" x="7861300" y="1409700"/>
          <p14:tracePt t="25068" x="7848600" y="1403350"/>
          <p14:tracePt t="25085" x="7848600" y="1384300"/>
          <p14:tracePt t="25101" x="7848600" y="1377950"/>
          <p14:tracePt t="25118" x="7848600" y="1358900"/>
          <p14:tracePt t="25135" x="7848600" y="1346200"/>
          <p14:tracePt t="25152" x="7848600" y="1339850"/>
          <p14:tracePt t="25169" x="7848600" y="1320800"/>
          <p14:tracePt t="25185" x="7848600" y="1295400"/>
          <p14:tracePt t="25201" x="7842250" y="1282700"/>
          <p14:tracePt t="25218" x="7835900" y="1263650"/>
          <p14:tracePt t="25235" x="7823200" y="1257300"/>
          <p14:tracePt t="25251" x="7823200" y="1250950"/>
          <p14:tracePt t="25276" x="7810500" y="1250950"/>
          <p14:tracePt t="25300" x="7804150" y="1250950"/>
          <p14:tracePt t="25316" x="7797800" y="1250950"/>
          <p14:tracePt t="25340" x="7791450" y="1250950"/>
          <p14:tracePt t="25356" x="7772400" y="1257300"/>
          <p14:tracePt t="25364" x="7772400" y="1263650"/>
          <p14:tracePt t="25372" x="7759700" y="1270000"/>
          <p14:tracePt t="25385" x="7747000" y="1276350"/>
          <p14:tracePt t="25401" x="7727950" y="1295400"/>
          <p14:tracePt t="25418" x="7696200" y="1327150"/>
          <p14:tracePt t="25435" x="7670800" y="1352550"/>
          <p14:tracePt t="25452" x="7626350" y="1384300"/>
          <p14:tracePt t="25468" x="7607300" y="1422400"/>
          <p14:tracePt t="25485" x="7600950" y="1428750"/>
          <p14:tracePt t="25502" x="7594600" y="1441450"/>
          <p14:tracePt t="25518" x="7588250" y="1460500"/>
          <p14:tracePt t="25535" x="7581900" y="1473200"/>
          <p14:tracePt t="25552" x="7581900" y="1485900"/>
          <p14:tracePt t="25568" x="7575550" y="1504950"/>
          <p14:tracePt t="25585" x="7569200" y="1517650"/>
          <p14:tracePt t="25602" x="7569200" y="1524000"/>
          <p14:tracePt t="25618" x="7569200" y="1530350"/>
          <p14:tracePt t="25635" x="7569200" y="1555750"/>
          <p14:tracePt t="25652" x="7556500" y="1574800"/>
          <p14:tracePt t="25668" x="7556500" y="1606550"/>
          <p14:tracePt t="25685" x="7556500" y="1638300"/>
          <p14:tracePt t="25702" x="7556500" y="1676400"/>
          <p14:tracePt t="25719" x="7556500" y="1739900"/>
          <p14:tracePt t="25735" x="7556500" y="1816100"/>
          <p14:tracePt t="25752" x="7556500" y="1892300"/>
          <p14:tracePt t="25768" x="7556500" y="1949450"/>
          <p14:tracePt t="25785" x="7562850" y="1987550"/>
          <p14:tracePt t="25802" x="7575550" y="2019300"/>
          <p14:tracePt t="25818" x="7581900" y="2032000"/>
          <p14:tracePt t="25835" x="7588250" y="2044700"/>
          <p14:tracePt t="25852" x="7594600" y="2057400"/>
          <p14:tracePt t="25869" x="7600950" y="2063750"/>
          <p14:tracePt t="25885" x="7613650" y="2076450"/>
          <p14:tracePt t="25902" x="7632700" y="2089150"/>
          <p14:tracePt t="25919" x="7639050" y="2089150"/>
          <p14:tracePt t="25936" x="7645400" y="2089150"/>
          <p14:tracePt t="25952" x="7658100" y="2089150"/>
          <p14:tracePt t="25969" x="7664450" y="2101850"/>
          <p14:tracePt t="25985" x="7677150" y="2101850"/>
          <p14:tracePt t="26002" x="7696200" y="2101850"/>
          <p14:tracePt t="26019" x="7727950" y="2101850"/>
          <p14:tracePt t="26035" x="7778750" y="2101850"/>
          <p14:tracePt t="26052" x="7842250" y="2101850"/>
          <p14:tracePt t="26069" x="7905750" y="2082800"/>
          <p14:tracePt t="26086" x="7931150" y="2070100"/>
          <p14:tracePt t="26102" x="7937500" y="2063750"/>
          <p14:tracePt t="26119" x="7950200" y="2038350"/>
          <p14:tracePt t="26135" x="7956550" y="2025650"/>
          <p14:tracePt t="26152" x="7969250" y="1993900"/>
          <p14:tracePt t="26168" x="7981950" y="1987550"/>
          <p14:tracePt t="26185" x="7988300" y="1955800"/>
          <p14:tracePt t="26202" x="7988300" y="1930400"/>
          <p14:tracePt t="26219" x="8001000" y="1898650"/>
          <p14:tracePt t="26222" x="8001000" y="1892300"/>
          <p14:tracePt t="26236" x="8001000" y="1873250"/>
          <p14:tracePt t="26252" x="8001000" y="1847850"/>
          <p14:tracePt t="26268" x="8001000" y="1790700"/>
          <p14:tracePt t="26285" x="8001000" y="1752600"/>
          <p14:tracePt t="26302" x="7994650" y="1708150"/>
          <p14:tracePt t="26318" x="7988300" y="1682750"/>
          <p14:tracePt t="26335" x="7962900" y="1651000"/>
          <p14:tracePt t="26352" x="7950200" y="1625600"/>
          <p14:tracePt t="26369" x="7937500" y="1606550"/>
          <p14:tracePt t="26385" x="7924800" y="1581150"/>
          <p14:tracePt t="26402" x="7899400" y="1555750"/>
          <p14:tracePt t="26418" x="7893050" y="1549400"/>
          <p14:tracePt t="26435" x="7874000" y="1530350"/>
          <p14:tracePt t="26452" x="7867650" y="1524000"/>
          <p14:tracePt t="26485" x="7848600" y="1511300"/>
          <p14:tracePt t="26518" x="7829550" y="1504950"/>
          <p14:tracePt t="26535" x="7823200" y="1504950"/>
          <p14:tracePt t="26580" x="7810500" y="1498600"/>
          <p14:tracePt t="26652" x="7804150" y="1498600"/>
          <p14:tracePt t="26676" x="7791450" y="1498600"/>
          <p14:tracePt t="26717" x="7785100" y="1504950"/>
          <p14:tracePt t="26732" x="7785100" y="1511300"/>
          <p14:tracePt t="26740" x="7778750" y="1517650"/>
          <p14:tracePt t="26756" x="7772400" y="1530350"/>
          <p14:tracePt t="26769" x="7766050" y="1536700"/>
          <p14:tracePt t="26785" x="7759700" y="1549400"/>
          <p14:tracePt t="26802" x="7740650" y="1562100"/>
          <p14:tracePt t="26819" x="7721600" y="1593850"/>
          <p14:tracePt t="26835" x="7708900" y="1606550"/>
          <p14:tracePt t="26852" x="7677150" y="1651000"/>
          <p14:tracePt t="26869" x="7658100" y="1682750"/>
          <p14:tracePt t="26885" x="7651750" y="1701800"/>
          <p14:tracePt t="26902" x="7639050" y="1733550"/>
          <p14:tracePt t="26919" x="7626350" y="1752600"/>
          <p14:tracePt t="26935" x="7600950" y="1790700"/>
          <p14:tracePt t="26952" x="7594600" y="1803400"/>
          <p14:tracePt t="26969" x="7588250" y="1841500"/>
          <p14:tracePt t="26985" x="7588250" y="1879600"/>
          <p14:tracePt t="27002" x="7588250" y="1905000"/>
          <p14:tracePt t="27019" x="7588250" y="1930400"/>
          <p14:tracePt t="27035" x="7588250" y="1955800"/>
          <p14:tracePt t="27052" x="7588250" y="1968500"/>
          <p14:tracePt t="27069" x="7588250" y="1987550"/>
          <p14:tracePt t="27085" x="7594600" y="2000250"/>
          <p14:tracePt t="27102" x="7620000" y="2019300"/>
          <p14:tracePt t="27119" x="7639050" y="2044700"/>
          <p14:tracePt t="27135" x="7670800" y="2063750"/>
          <p14:tracePt t="27152" x="7727950" y="2089150"/>
          <p14:tracePt t="27169" x="7778750" y="2095500"/>
          <p14:tracePt t="27185" x="7816850" y="2095500"/>
          <p14:tracePt t="27202" x="7861300" y="2108200"/>
          <p14:tracePt t="27219" x="7886700" y="2108200"/>
          <p14:tracePt t="27235" x="7905750" y="2101850"/>
          <p14:tracePt t="27252" x="7924800" y="2089150"/>
          <p14:tracePt t="27269" x="7950200" y="2051050"/>
          <p14:tracePt t="27285" x="7981950" y="2006600"/>
          <p14:tracePt t="27302" x="8020050" y="1949450"/>
          <p14:tracePt t="27319" x="8070850" y="1873250"/>
          <p14:tracePt t="27335" x="8089900" y="1816100"/>
          <p14:tracePt t="27352" x="8128000" y="1752600"/>
          <p14:tracePt t="27369" x="8128000" y="1708150"/>
          <p14:tracePt t="27385" x="8147050" y="1657350"/>
          <p14:tracePt t="27402" x="8159750" y="1612900"/>
          <p14:tracePt t="27419" x="8159750" y="1593850"/>
          <p14:tracePt t="27436" x="8159750" y="1555750"/>
          <p14:tracePt t="27452" x="8159750" y="1498600"/>
          <p14:tracePt t="27469" x="8159750" y="1492250"/>
          <p14:tracePt t="27485" x="8147050" y="1447800"/>
          <p14:tracePt t="27502" x="8121650" y="1428750"/>
          <p14:tracePt t="27519" x="8102600" y="1397000"/>
          <p14:tracePt t="27535" x="8070850" y="1365250"/>
          <p14:tracePt t="27552" x="8051800" y="1346200"/>
          <p14:tracePt t="27569" x="8032750" y="1327150"/>
          <p14:tracePt t="27585" x="8020050" y="1314450"/>
          <p14:tracePt t="27602" x="8007350" y="1301750"/>
          <p14:tracePt t="27619" x="7988300" y="1295400"/>
          <p14:tracePt t="27635" x="7975600" y="1295400"/>
          <p14:tracePt t="27652" x="7956550" y="1289050"/>
          <p14:tracePt t="27669" x="7956550" y="1282700"/>
          <p14:tracePt t="27685" x="7937500" y="1282700"/>
          <p14:tracePt t="27702" x="7931150" y="1282700"/>
          <p14:tracePt t="27719" x="7918450" y="1282700"/>
          <p14:tracePt t="27735" x="7905750" y="1282700"/>
          <p14:tracePt t="27752" x="7899400" y="1282700"/>
          <p14:tracePt t="27769" x="7874000" y="1282700"/>
          <p14:tracePt t="27786" x="7835900" y="1282700"/>
          <p14:tracePt t="27802" x="7778750" y="1308100"/>
          <p14:tracePt t="27819" x="7721600" y="1346200"/>
          <p14:tracePt t="27836" x="7664450" y="1371600"/>
          <p14:tracePt t="27852" x="7626350" y="1390650"/>
          <p14:tracePt t="27869" x="7600950" y="1403350"/>
          <p14:tracePt t="27902" x="7588250" y="1416050"/>
          <p14:tracePt t="27936" x="7575550" y="1435100"/>
          <p14:tracePt t="27952" x="7562850" y="1454150"/>
          <p14:tracePt t="27969" x="7550150" y="1473200"/>
          <p14:tracePt t="27986" x="7537450" y="1492250"/>
          <p14:tracePt t="28002" x="7531100" y="1517650"/>
          <p14:tracePt t="28019" x="7524750" y="1530350"/>
          <p14:tracePt t="28036" x="7518400" y="1568450"/>
          <p14:tracePt t="28052" x="7505700" y="1619250"/>
          <p14:tracePt t="28069" x="7499350" y="1663700"/>
          <p14:tracePt t="28086" x="7499350" y="1695450"/>
          <p14:tracePt t="28102" x="7499350" y="1733550"/>
          <p14:tracePt t="28119" x="7499350" y="1771650"/>
          <p14:tracePt t="28136" x="7499350" y="1809750"/>
          <p14:tracePt t="28152" x="7499350" y="1860550"/>
          <p14:tracePt t="28169" x="7499350" y="1885950"/>
          <p14:tracePt t="28186" x="7505700" y="1898650"/>
          <p14:tracePt t="28202" x="7505700" y="1905000"/>
          <p14:tracePt t="28219" x="7505700" y="1911350"/>
          <p14:tracePt t="28220" x="7505700" y="1917700"/>
          <p14:tracePt t="28236" x="7518400" y="1930400"/>
          <p14:tracePt t="28252" x="7524750" y="1955800"/>
          <p14:tracePt t="28269" x="7550150" y="1987550"/>
          <p14:tracePt t="28286" x="7581900" y="2019300"/>
          <p14:tracePt t="28302" x="7620000" y="2057400"/>
          <p14:tracePt t="28319" x="7639050" y="2082800"/>
          <p14:tracePt t="28336" x="7651750" y="2082800"/>
          <p14:tracePt t="28352" x="7658100" y="2089150"/>
          <p14:tracePt t="28386" x="7677150" y="2089150"/>
          <p14:tracePt t="28402" x="7715250" y="2089150"/>
          <p14:tracePt t="28419" x="7785100" y="2070100"/>
          <p14:tracePt t="28436" x="7937500" y="1993900"/>
          <p14:tracePt t="28452" x="7988300" y="1955800"/>
          <p14:tracePt t="28469" x="8032750" y="1924050"/>
          <p14:tracePt t="28486" x="8051800" y="1898650"/>
          <p14:tracePt t="28502" x="8077200" y="1854200"/>
          <p14:tracePt t="28519" x="8083550" y="1803400"/>
          <p14:tracePt t="28536" x="8096250" y="1733550"/>
          <p14:tracePt t="28552" x="8083550" y="1657350"/>
          <p14:tracePt t="28569" x="8051800" y="1581150"/>
          <p14:tracePt t="28586" x="8026400" y="1530350"/>
          <p14:tracePt t="28602" x="8001000" y="1473200"/>
          <p14:tracePt t="28619" x="7981950" y="1441450"/>
          <p14:tracePt t="28636" x="7962900" y="1422400"/>
          <p14:tracePt t="28652" x="7950200" y="1416050"/>
          <p14:tracePt t="28686" x="7937500" y="1416050"/>
          <p14:tracePt t="28702" x="7924800" y="1416050"/>
          <p14:tracePt t="28736" x="7899400" y="1422400"/>
          <p14:tracePt t="28752" x="7854950" y="1466850"/>
          <p14:tracePt t="28769" x="7753350" y="1530350"/>
          <p14:tracePt t="28786" x="7664450" y="1593850"/>
          <p14:tracePt t="28802" x="7575550" y="1670050"/>
          <p14:tracePt t="28819" x="7505700" y="1739900"/>
          <p14:tracePt t="28836" x="7454900" y="1816100"/>
          <p14:tracePt t="28853" x="7442200" y="1866900"/>
          <p14:tracePt t="28869" x="7435850" y="1898650"/>
          <p14:tracePt t="28886" x="7416800" y="1936750"/>
          <p14:tracePt t="28902" x="7416800" y="1987550"/>
          <p14:tracePt t="28919" x="7416800" y="2038350"/>
          <p14:tracePt t="28936" x="7416800" y="2101850"/>
          <p14:tracePt t="28952" x="7416800" y="2171700"/>
          <p14:tracePt t="28969" x="7416800" y="2247900"/>
          <p14:tracePt t="28986" x="7423150" y="2336800"/>
          <p14:tracePt t="29003" x="7461250" y="2406650"/>
          <p14:tracePt t="29019" x="7505700" y="2463800"/>
          <p14:tracePt t="29036" x="7562850" y="2527300"/>
          <p14:tracePt t="29053" x="7620000" y="2565400"/>
          <p14:tracePt t="29069" x="7708900" y="2590800"/>
          <p14:tracePt t="29086" x="7810500" y="2603500"/>
          <p14:tracePt t="29103" x="7912100" y="2603500"/>
          <p14:tracePt t="29119" x="8026400" y="2603500"/>
          <p14:tracePt t="29136" x="8096250" y="2590800"/>
          <p14:tracePt t="29153" x="8140700" y="2559050"/>
          <p14:tracePt t="29169" x="8159750" y="2520950"/>
          <p14:tracePt t="29186" x="8172450" y="2432050"/>
          <p14:tracePt t="29203" x="8204200" y="2298700"/>
          <p14:tracePt t="29219" x="8204200" y="2171700"/>
          <p14:tracePt t="29220" x="8204200" y="2095500"/>
          <p14:tracePt t="29236" x="8178800" y="1987550"/>
          <p14:tracePt t="29253" x="8128000" y="1879600"/>
          <p14:tracePt t="29269" x="8064500" y="1797050"/>
          <p14:tracePt t="29286" x="8013700" y="1739900"/>
          <p14:tracePt t="29303" x="7975600" y="1701800"/>
          <p14:tracePt t="29319" x="7943850" y="1682750"/>
          <p14:tracePt t="29336" x="7924800" y="1670050"/>
          <p14:tracePt t="29353" x="7880350" y="1644650"/>
          <p14:tracePt t="29369" x="7848600" y="1631950"/>
          <p14:tracePt t="29386" x="7759700" y="1619250"/>
          <p14:tracePt t="29403" x="7677150" y="1619250"/>
          <p14:tracePt t="29419" x="7588250" y="1606550"/>
          <p14:tracePt t="29436" x="7518400" y="1606550"/>
          <p14:tracePt t="29453" x="7493000" y="1606550"/>
          <p14:tracePt t="29469" x="7480300" y="1606550"/>
          <p14:tracePt t="29508" x="7473950" y="1606550"/>
          <p14:tracePt t="29519" x="7467600" y="1606550"/>
          <p14:tracePt t="29536" x="7429500" y="1606550"/>
          <p14:tracePt t="29553" x="7385050" y="1619250"/>
          <p14:tracePt t="29569" x="7334250" y="1651000"/>
          <p14:tracePt t="29586" x="7315200" y="1670050"/>
          <p14:tracePt t="29603" x="7289800" y="1689100"/>
          <p14:tracePt t="29620" x="7277100" y="1708150"/>
          <p14:tracePt t="29636" x="7270750" y="1714500"/>
          <p14:tracePt t="29653" x="7264400" y="1739900"/>
          <p14:tracePt t="29669" x="7264400" y="1765300"/>
          <p14:tracePt t="29686" x="7251700" y="1803400"/>
          <p14:tracePt t="29703" x="7245350" y="1860550"/>
          <p14:tracePt t="29719" x="7245350" y="1911350"/>
          <p14:tracePt t="29736" x="7245350" y="1962150"/>
          <p14:tracePt t="29753" x="7245350" y="1993900"/>
          <p14:tracePt t="29769" x="7245350" y="2000250"/>
          <p14:tracePt t="29786" x="7245350" y="2006600"/>
          <p14:tracePt t="29803" x="7245350" y="2019300"/>
          <p14:tracePt t="29853" x="7245350" y="2025650"/>
          <p14:tracePt t="29900" x="7245350" y="2032000"/>
          <p14:tracePt t="29908" x="7245350" y="2038350"/>
          <p14:tracePt t="29919" x="7245350" y="2057400"/>
          <p14:tracePt t="29936" x="7245350" y="2076450"/>
          <p14:tracePt t="29953" x="7245350" y="2101850"/>
          <p14:tracePt t="29970" x="7245350" y="2139950"/>
          <p14:tracePt t="29986" x="7245350" y="2184400"/>
          <p14:tracePt t="30003" x="7245350" y="2266950"/>
          <p14:tracePt t="30020" x="7226300" y="2495550"/>
          <p14:tracePt t="30036" x="7213600" y="2590800"/>
          <p14:tracePt t="30053" x="7213600" y="2635250"/>
          <p14:tracePt t="30070" x="7207250" y="2647950"/>
          <p14:tracePt t="30086" x="7207250" y="2641600"/>
          <p14:tracePt t="30677" x="7207250" y="2654300"/>
          <p14:tracePt t="30686" x="7219950" y="2673350"/>
          <p14:tracePt t="30695" x="7219950" y="2679700"/>
          <p14:tracePt t="30703" x="7219950" y="2692400"/>
          <p14:tracePt t="30720" x="7213600" y="2705100"/>
          <p14:tracePt t="30740" x="7207250" y="2705100"/>
          <p14:tracePt t="30756" x="7194550" y="2705100"/>
          <p14:tracePt t="30780" x="7188200" y="2705100"/>
          <p14:tracePt t="30796" x="7181850" y="2705100"/>
          <p14:tracePt t="30812" x="7181850" y="2698750"/>
          <p14:tracePt t="34653" x="7207250" y="2698750"/>
          <p14:tracePt t="34663" x="7283450" y="2698750"/>
          <p14:tracePt t="34672" x="7385050" y="2679700"/>
          <p14:tracePt t="34688" x="7505700" y="2660650"/>
          <p14:tracePt t="34705" x="7588250" y="2628900"/>
          <p14:tracePt t="34980" x="7600950" y="2622550"/>
          <p14:tracePt t="35004" x="7600950" y="2616200"/>
          <p14:tracePt t="35021" x="7613650" y="2609850"/>
          <p14:tracePt t="35038" x="7613650" y="2603500"/>
          <p14:tracePt t="35046" x="7626350" y="2584450"/>
          <p14:tracePt t="35055" x="7645400" y="2520950"/>
          <p14:tracePt t="35072" x="7696200" y="2368550"/>
          <p14:tracePt t="35088" x="7747000" y="2152650"/>
          <p14:tracePt t="35105" x="7816850" y="1873250"/>
          <p14:tracePt t="35121" x="7867650" y="1657350"/>
          <p14:tracePt t="35138" x="7886700" y="1473200"/>
          <p14:tracePt t="35154" x="7886700" y="1358900"/>
          <p14:tracePt t="35172" x="7848600" y="1250950"/>
          <p14:tracePt t="35189" x="7778750" y="1149350"/>
          <p14:tracePt t="35205" x="7753350" y="1117600"/>
          <p14:tracePt t="35222" x="7734300" y="1104900"/>
          <p14:tracePt t="35238" x="7727950" y="1098550"/>
          <p14:tracePt t="35255" x="7727950" y="1092200"/>
          <p14:tracePt t="35272" x="7715250" y="1092200"/>
          <p14:tracePt t="35288" x="7708900" y="1092200"/>
          <p14:tracePt t="35305" x="7702550" y="1092200"/>
          <p14:tracePt t="35322" x="7677150" y="1104900"/>
          <p14:tracePt t="35338" x="7645400" y="1181100"/>
          <p14:tracePt t="35355" x="7588250" y="1282700"/>
          <p14:tracePt t="35372" x="7562850" y="1390650"/>
          <p14:tracePt t="35388" x="7550150" y="1543050"/>
          <p14:tracePt t="35405" x="7550150" y="1600200"/>
          <p14:tracePt t="35422" x="7550150" y="1612900"/>
          <p14:tracePt t="35438" x="7562850" y="1631950"/>
          <p14:tracePt t="35455" x="7581900" y="1644650"/>
          <p14:tracePt t="35471" x="7626350" y="1663700"/>
          <p14:tracePt t="35488" x="7677150" y="1663700"/>
          <p14:tracePt t="35505" x="7689850" y="1663700"/>
          <p14:tracePt t="35540" x="7696200" y="1663700"/>
          <p14:tracePt t="35556" x="7696200" y="1651000"/>
          <p14:tracePt t="35571" x="7696200" y="1625600"/>
          <p14:tracePt t="35588" x="7670800" y="1587500"/>
          <p14:tracePt t="35605" x="7658100" y="1581150"/>
          <p14:tracePt t="35638" x="7632700" y="1581150"/>
          <p14:tracePt t="35655" x="7620000" y="1581150"/>
          <p14:tracePt t="35671" x="7562850" y="1727200"/>
          <p14:tracePt t="35688" x="7512050" y="1993900"/>
          <p14:tracePt t="35705" x="7493000" y="2216150"/>
          <p14:tracePt t="35721" x="7499350" y="2374900"/>
          <p14:tracePt t="35738" x="7575550" y="2501900"/>
          <p14:tracePt t="35755" x="7639050" y="2540000"/>
          <p14:tracePt t="35771" x="7753350" y="2540000"/>
          <p14:tracePt t="35788" x="8121650" y="2235200"/>
          <p14:tracePt t="35805" x="8293100" y="1790700"/>
          <p14:tracePt t="35821" x="8337550" y="1416050"/>
          <p14:tracePt t="35838" x="8356600" y="1200150"/>
          <p14:tracePt t="35855" x="8318500" y="1079500"/>
          <p14:tracePt t="35871" x="8274050" y="996950"/>
          <p14:tracePt t="35888" x="8255000" y="984250"/>
          <p14:tracePt t="35905" x="8248650" y="977900"/>
          <p14:tracePt t="35922" x="8235950" y="990600"/>
          <p14:tracePt t="35938" x="8223250" y="1066800"/>
          <p14:tracePt t="35955" x="8185150" y="1187450"/>
          <p14:tracePt t="35972" x="8185150" y="1358900"/>
          <p14:tracePt t="35988" x="8204200" y="1447800"/>
          <p14:tracePt t="36005" x="8248650" y="1492250"/>
          <p14:tracePt t="36022" x="8286750" y="1504950"/>
          <p14:tracePt t="36038" x="8299450" y="1511300"/>
          <p14:tracePt t="36140" x="8286750" y="1511300"/>
          <p14:tracePt t="36205" x="8286750" y="1517650"/>
          <p14:tracePt t="36213" x="8286750" y="1536700"/>
          <p14:tracePt t="36222" x="8267700" y="1562100"/>
          <p14:tracePt t="36239" x="8204200" y="1657350"/>
          <p14:tracePt t="36255" x="8140700" y="1771650"/>
          <p14:tracePt t="36272" x="8070850" y="1898650"/>
          <p14:tracePt t="36288" x="8020050" y="2025650"/>
          <p14:tracePt t="36305" x="8001000" y="2139950"/>
          <p14:tracePt t="36322" x="7962900" y="2228850"/>
          <p14:tracePt t="36339" x="7962900" y="2247900"/>
          <p14:tracePt t="36355" x="7962900" y="2260600"/>
          <p14:tracePt t="39766" x="7950200" y="2260600"/>
          <p14:tracePt t="39777" x="7918450" y="2260600"/>
          <p14:tracePt t="39790" x="7874000" y="2260600"/>
          <p14:tracePt t="39806" x="7854950" y="2260600"/>
          <p14:tracePt t="39823" x="7835900" y="2254250"/>
          <p14:tracePt t="39840" x="7829550" y="2254250"/>
          <p14:tracePt t="39856" x="7816850" y="2247900"/>
          <p14:tracePt t="39873" x="7810500" y="2241550"/>
          <p14:tracePt t="39890" x="7797800" y="2216150"/>
          <p14:tracePt t="39906" x="7785100" y="2184400"/>
          <p14:tracePt t="39923" x="7772400" y="2159000"/>
          <p14:tracePt t="39940" x="7766050" y="2127250"/>
          <p14:tracePt t="39956" x="7740650" y="2070100"/>
          <p14:tracePt t="39974" x="7734300" y="2012950"/>
          <p14:tracePt t="39990" x="7721600" y="1987550"/>
          <p14:tracePt t="40006" x="7708900" y="1974850"/>
          <p14:tracePt t="40023" x="7702550" y="1974850"/>
          <p14:tracePt t="40040" x="7683500" y="1962150"/>
          <p14:tracePt t="40056" x="7677150" y="1962150"/>
          <p14:tracePt t="40073" x="7651750" y="1962150"/>
          <p14:tracePt t="40090" x="7639050" y="1962150"/>
          <p14:tracePt t="40106" x="7620000" y="2025650"/>
          <p14:tracePt t="40123" x="7588250" y="2139950"/>
          <p14:tracePt t="40140" x="7562850" y="2241550"/>
          <p14:tracePt t="40156" x="7639050" y="2387600"/>
          <p14:tracePt t="40173" x="7753350" y="2438400"/>
          <p14:tracePt t="40189" x="7905750" y="2451100"/>
          <p14:tracePt t="40206" x="8070850" y="2451100"/>
          <p14:tracePt t="40223" x="8172450" y="2355850"/>
          <p14:tracePt t="40239" x="8185150" y="2254250"/>
          <p14:tracePt t="40256" x="8185150" y="2133600"/>
          <p14:tracePt t="40273" x="8153400" y="2057400"/>
          <p14:tracePt t="40289" x="8102600" y="1993900"/>
          <p14:tracePt t="40306" x="8089900" y="1981200"/>
          <p14:tracePt t="40323" x="8083550" y="1981200"/>
          <p14:tracePt t="40339" x="8077200" y="1981200"/>
          <p14:tracePt t="40356" x="8064500" y="2000250"/>
          <p14:tracePt t="40373" x="8064500" y="2025650"/>
          <p14:tracePt t="40389" x="8064500" y="2044700"/>
          <p14:tracePt t="40406" x="8070850" y="2044700"/>
          <p14:tracePt t="40423" x="8077200" y="2044700"/>
          <p14:tracePt t="40493" x="8064500" y="2044700"/>
          <p14:tracePt t="40504" x="8032750" y="2044700"/>
          <p14:tracePt t="40516" x="7829550" y="2057400"/>
          <p14:tracePt t="40528" x="7683500" y="2127250"/>
          <p14:tracePt t="40541" x="7410450" y="2235200"/>
          <p14:tracePt t="40556" x="7302500" y="2292350"/>
          <p14:tracePt t="40589" x="7315200" y="2292350"/>
          <p14:tracePt t="40606" x="7505700" y="2266950"/>
          <p14:tracePt t="40623" x="7893050" y="2139950"/>
          <p14:tracePt t="40640" x="8172450" y="2044700"/>
          <p14:tracePt t="40656" x="8229600" y="2032000"/>
          <p14:tracePt t="40690" x="8216900" y="2025650"/>
          <p14:tracePt t="40707" x="8077200" y="2025650"/>
          <p14:tracePt t="40723" x="7886700" y="2051050"/>
          <p14:tracePt t="40725" x="7791450" y="2095500"/>
          <p14:tracePt t="40741" x="7689850" y="2159000"/>
          <p14:tracePt t="40756" x="7677150" y="2184400"/>
          <p14:tracePt t="40773" x="7677150" y="2197100"/>
          <p14:tracePt t="40790" x="7734300" y="2203450"/>
          <p14:tracePt t="40806" x="7867650" y="2190750"/>
          <p14:tracePt t="40823" x="7943850" y="2139950"/>
          <p14:tracePt t="40840" x="7962900" y="2108200"/>
          <p14:tracePt t="40856" x="7950200" y="2032000"/>
          <p14:tracePt t="40873" x="7893050" y="1993900"/>
          <p14:tracePt t="40890" x="7835900" y="1981200"/>
          <p14:tracePt t="40907" x="7797800" y="1981200"/>
          <p14:tracePt t="40923" x="7772400" y="1993900"/>
          <p14:tracePt t="40940" x="7772400" y="2032000"/>
          <p14:tracePt t="40957" x="7804150" y="2063750"/>
          <p14:tracePt t="40974" x="7886700" y="2063750"/>
          <p14:tracePt t="40990" x="7931150" y="2063750"/>
          <p14:tracePt t="41006" x="7943850" y="2051050"/>
          <p14:tracePt t="41023" x="7931150" y="1993900"/>
          <p14:tracePt t="41040" x="7823200" y="1943100"/>
          <p14:tracePt t="41057" x="7683500" y="1885950"/>
          <p14:tracePt t="41073" x="7524750" y="1873250"/>
          <p14:tracePt t="41090" x="7435850" y="1873250"/>
          <p14:tracePt t="41107" x="7410450" y="1930400"/>
          <p14:tracePt t="41123" x="7410450" y="1993900"/>
          <p14:tracePt t="41140" x="7505700" y="2038350"/>
          <p14:tracePt t="41157" x="7854950" y="2051050"/>
          <p14:tracePt t="41174" x="7975600" y="2051050"/>
          <p14:tracePt t="41190" x="8001000" y="2025650"/>
          <p14:tracePt t="41207" x="7988300" y="1955800"/>
          <p14:tracePt t="41223" x="7804150" y="1854200"/>
          <p14:tracePt t="41240" x="7429500" y="1752600"/>
          <p14:tracePt t="41257" x="7118350" y="1752600"/>
          <p14:tracePt t="41273" x="6985000" y="1790700"/>
          <p14:tracePt t="41290" x="6972300" y="1860550"/>
          <p14:tracePt t="41307" x="7010400" y="1930400"/>
          <p14:tracePt t="41323" x="7219950" y="1993900"/>
          <p14:tracePt t="41340" x="7512050" y="1993900"/>
          <p14:tracePt t="41357" x="7734300" y="1968500"/>
          <p14:tracePt t="41373" x="7747000" y="1943100"/>
          <p14:tracePt t="41390" x="7689850" y="1866900"/>
          <p14:tracePt t="41423" x="7296150" y="1771650"/>
          <p14:tracePt t="41440" x="7131050" y="1778000"/>
          <p14:tracePt t="41456" x="7067550" y="1873250"/>
          <p14:tracePt t="41473" x="7067550" y="1974850"/>
          <p14:tracePt t="41490" x="7124700" y="2051050"/>
          <p14:tracePt t="41507" x="7334250" y="2114550"/>
          <p14:tracePt t="41524" x="7505700" y="2114550"/>
          <p14:tracePt t="41540" x="7600950" y="2101850"/>
          <p14:tracePt t="41556" x="7600950" y="2076450"/>
          <p14:tracePt t="41573" x="7537450" y="2019300"/>
          <p14:tracePt t="41590" x="7454900" y="1987550"/>
          <p14:tracePt t="41607" x="7397750" y="1987550"/>
          <p14:tracePt t="41623" x="7346950" y="2006600"/>
          <p14:tracePt t="41640" x="7334250" y="2114550"/>
          <p14:tracePt t="41657" x="7346950" y="2190750"/>
          <p14:tracePt t="41674" x="7473950" y="2247900"/>
          <p14:tracePt t="41690" x="7632700" y="2260600"/>
          <p14:tracePt t="41707" x="7797800" y="2254250"/>
          <p14:tracePt t="41723" x="7899400" y="2165350"/>
          <p14:tracePt t="41724" x="7912100" y="2127250"/>
          <p14:tracePt t="41740" x="7912100" y="2044700"/>
          <p14:tracePt t="41757" x="7886700" y="1962150"/>
          <p14:tracePt t="41773" x="7804150" y="1930400"/>
          <p14:tracePt t="41790" x="7791450" y="1924050"/>
          <p14:tracePt t="41807" x="7778750" y="1924050"/>
          <p14:tracePt t="41823" x="7715250" y="2019300"/>
          <p14:tracePt t="41840" x="7708900" y="2114550"/>
          <p14:tracePt t="41857" x="7708900" y="2159000"/>
          <p14:tracePt t="41873" x="7759700" y="2184400"/>
          <p14:tracePt t="41890" x="7816850" y="2190750"/>
          <p14:tracePt t="41907" x="7854950" y="2190750"/>
          <p14:tracePt t="41923" x="7861300" y="2190750"/>
          <p14:tracePt t="41940" x="7880350" y="2178050"/>
          <p14:tracePt t="41957" x="7880350" y="2159000"/>
          <p14:tracePt t="42053" x="7918450" y="2152650"/>
          <p14:tracePt t="42064" x="7988300" y="2139950"/>
          <p14:tracePt t="42075" x="8077200" y="2114550"/>
          <p14:tracePt t="42090" x="8267700" y="2012950"/>
          <p14:tracePt t="42107" x="8426450" y="1905000"/>
          <p14:tracePt t="42124" x="8477250" y="1822450"/>
          <p14:tracePt t="42140" x="8477250" y="1752600"/>
          <p14:tracePt t="42157" x="8477250" y="1727200"/>
          <p14:tracePt t="42174" x="8470900" y="1727200"/>
          <p14:tracePt t="42229" x="8464550" y="1733550"/>
          <p14:tracePt t="42245" x="8464550" y="1746250"/>
          <p14:tracePt t="43421" x="8464550" y="1752600"/>
          <p14:tracePt t="65772" x="8451850" y="1752600"/>
          <p14:tracePt t="65780" x="8445500" y="1752600"/>
          <p14:tracePt t="65788" x="8426450" y="1752600"/>
          <p14:tracePt t="65798" x="8407400" y="1752600"/>
          <p14:tracePt t="65814" x="8375650" y="1752600"/>
          <p14:tracePt t="65831" x="8356600" y="1778000"/>
          <p14:tracePt t="65848" x="8343900" y="1797050"/>
          <p14:tracePt t="65865" x="8343900" y="1822450"/>
          <p14:tracePt t="65881" x="8324850" y="1866900"/>
          <p14:tracePt t="65898" x="8280400" y="1930400"/>
          <p14:tracePt t="65914" x="8172450" y="2000250"/>
          <p14:tracePt t="65932" x="7899400" y="2120900"/>
          <p14:tracePt t="65948" x="7486650" y="2241550"/>
          <p14:tracePt t="65964" x="6616700" y="2457450"/>
          <p14:tracePt t="65981" x="6057900" y="2578100"/>
          <p14:tracePt t="65997" x="5842000" y="2597150"/>
          <p14:tracePt t="66014" x="5797550" y="2597150"/>
          <p14:tracePt t="66333" x="5791200" y="2597150"/>
          <p14:tracePt t="66341" x="5765800" y="2590800"/>
          <p14:tracePt t="66349" x="5759450" y="2584450"/>
          <p14:tracePt t="66364" x="5746750" y="2578100"/>
          <p14:tracePt t="66605" x="5759450" y="2584450"/>
          <p14:tracePt t="66613" x="5784850" y="2597150"/>
          <p14:tracePt t="66621" x="5835650" y="2597150"/>
          <p14:tracePt t="66631" x="5918200" y="2609850"/>
          <p14:tracePt t="66648" x="6070600" y="2622550"/>
          <p14:tracePt t="66664" x="6311900" y="2622550"/>
          <p14:tracePt t="66681" x="6629400" y="2622550"/>
          <p14:tracePt t="66698" x="6902450" y="2622550"/>
          <p14:tracePt t="66714" x="7099300" y="2622550"/>
          <p14:tracePt t="66731" x="7264400" y="2622550"/>
          <p14:tracePt t="66748" x="7308850" y="2622550"/>
          <p14:tracePt t="66764" x="7315200" y="2622550"/>
          <p14:tracePt t="66869" x="7321550" y="2622550"/>
          <p14:tracePt t="66877" x="7340600" y="2609850"/>
          <p14:tracePt t="66885" x="7378700" y="2609850"/>
          <p14:tracePt t="66898" x="7467600" y="2578100"/>
          <p14:tracePt t="66914" x="7531100" y="2565400"/>
          <p14:tracePt t="67269" x="7518400" y="2565400"/>
          <p14:tracePt t="67332" x="7505700" y="2565400"/>
          <p14:tracePt t="68845" x="0" y="0"/>
        </p14:tracePtLst>
      </p14:laserTraceLst>
    </p:ext>
  </p:extLs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09315182"/>
              </p:ext>
            </p:extLst>
          </p:nvPr>
        </p:nvGraphicFramePr>
        <p:xfrm>
          <a:off x="4065587" y="2523967"/>
          <a:ext cx="3559175" cy="4221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307880" imgH="1549080" progId="Equation.DSMT4">
                  <p:embed/>
                </p:oleObj>
              </mc:Choice>
              <mc:Fallback>
                <p:oleObj name="Equation" r:id="rId4" imgW="1307880" imgH="154908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065587" y="2523967"/>
                        <a:ext cx="3559175" cy="42211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08242052"/>
              </p:ext>
            </p:extLst>
          </p:nvPr>
        </p:nvGraphicFramePr>
        <p:xfrm>
          <a:off x="6024831" y="500669"/>
          <a:ext cx="2003425" cy="1073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736560" imgH="393480" progId="Equation.DSMT4">
                  <p:embed/>
                </p:oleObj>
              </mc:Choice>
              <mc:Fallback>
                <p:oleObj name="Equation" r:id="rId6" imgW="736560" imgH="39348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024831" y="500669"/>
                        <a:ext cx="2003425" cy="1073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/>
          <p:cNvSpPr/>
          <p:nvPr/>
        </p:nvSpPr>
        <p:spPr>
          <a:xfrm>
            <a:off x="2554180" y="1521355"/>
            <a:ext cx="30640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value of </a:t>
            </a:r>
          </a:p>
        </p:txBody>
      </p:sp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97994150"/>
              </p:ext>
            </p:extLst>
          </p:nvPr>
        </p:nvGraphicFramePr>
        <p:xfrm>
          <a:off x="6508224" y="1541819"/>
          <a:ext cx="1036638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380880" imgH="253800" progId="Equation.DSMT4">
                  <p:embed/>
                </p:oleObj>
              </mc:Choice>
              <mc:Fallback>
                <p:oleObj name="Equation" r:id="rId8" imgW="380880" imgH="2538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6508224" y="1541819"/>
                        <a:ext cx="1036638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13"/>
          <p:cNvSpPr/>
          <p:nvPr/>
        </p:nvSpPr>
        <p:spPr>
          <a:xfrm>
            <a:off x="2223334" y="744857"/>
            <a:ext cx="32808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Given the function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05923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6235"/>
    </mc:Choice>
    <mc:Fallback xmlns="">
      <p:transition advTm="862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5033" x="419100" y="5562600"/>
          <p14:tracePt t="5074" x="431800" y="5562600"/>
          <p14:tracePt t="5082" x="438150" y="5562600"/>
          <p14:tracePt t="5090" x="450850" y="5562600"/>
          <p14:tracePt t="5098" x="488950" y="5562600"/>
          <p14:tracePt t="5109" x="558800" y="5562600"/>
          <p14:tracePt t="5126" x="692150" y="5562600"/>
          <p14:tracePt t="5142" x="876300" y="5537200"/>
          <p14:tracePt t="5159" x="1117600" y="5467350"/>
          <p14:tracePt t="5176" x="1454150" y="5340350"/>
          <p14:tracePt t="5192" x="1771650" y="5245100"/>
          <p14:tracePt t="5209" x="2120900" y="5067300"/>
          <p14:tracePt t="5226" x="2489200" y="4851400"/>
          <p14:tracePt t="5243" x="2673350" y="4737100"/>
          <p14:tracePt t="5259" x="2819400" y="4654550"/>
          <p14:tracePt t="5276" x="2921000" y="4584700"/>
          <p14:tracePt t="5293" x="2978150" y="4533900"/>
          <p14:tracePt t="5309" x="3009900" y="4495800"/>
          <p14:tracePt t="5326" x="3028950" y="4476750"/>
          <p14:tracePt t="5343" x="3028950" y="4451350"/>
          <p14:tracePt t="7883" x="3041650" y="4451350"/>
          <p14:tracePt t="7891" x="3073400" y="4451350"/>
          <p14:tracePt t="7899" x="3124200" y="4451350"/>
          <p14:tracePt t="7910" x="3213100" y="4451350"/>
          <p14:tracePt t="7927" x="3378200" y="4451350"/>
          <p14:tracePt t="7944" x="3587750" y="4451350"/>
          <p14:tracePt t="7960" x="3740150" y="4470400"/>
          <p14:tracePt t="7978" x="3822700" y="4470400"/>
          <p14:tracePt t="8195" x="3829050" y="4470400"/>
          <p14:tracePt t="8203" x="3848100" y="4470400"/>
          <p14:tracePt t="8211" x="3879850" y="4432300"/>
          <p14:tracePt t="8227" x="3911600" y="4394200"/>
          <p14:tracePt t="8243" x="3943350" y="4349750"/>
          <p14:tracePt t="8260" x="3975100" y="4305300"/>
          <p14:tracePt t="8277" x="3975100" y="4292600"/>
          <p14:tracePt t="8293" x="3987800" y="4279900"/>
          <p14:tracePt t="8310" x="3994150" y="4260850"/>
          <p14:tracePt t="8343" x="3994150" y="4254500"/>
          <p14:tracePt t="9618" x="4051300" y="4229100"/>
          <p14:tracePt t="9627" x="4210050" y="4165600"/>
          <p14:tracePt t="9644" x="4451350" y="4057650"/>
          <p14:tracePt t="9660" x="4565650" y="3975100"/>
          <p14:tracePt t="9677" x="4711700" y="3848100"/>
          <p14:tracePt t="9694" x="4826000" y="3702050"/>
          <p14:tracePt t="9710" x="4984750" y="3473450"/>
          <p14:tracePt t="9727" x="5118100" y="3257550"/>
          <p14:tracePt t="9744" x="5219700" y="3028950"/>
          <p14:tracePt t="9760" x="5302250" y="2863850"/>
          <p14:tracePt t="9777" x="5321300" y="2774950"/>
          <p14:tracePt t="9794" x="5334000" y="2686050"/>
          <p14:tracePt t="9810" x="5334000" y="2654300"/>
          <p14:tracePt t="9827" x="5346700" y="2647950"/>
          <p14:tracePt t="9860" x="5359400" y="2635250"/>
          <p14:tracePt t="9877" x="5372100" y="2635250"/>
          <p14:tracePt t="9894" x="5410200" y="2635250"/>
          <p14:tracePt t="9911" x="5448300" y="2635250"/>
          <p14:tracePt t="9927" x="5473700" y="2635250"/>
          <p14:tracePt t="9944" x="5505450" y="2635250"/>
          <p14:tracePt t="9961" x="5556250" y="2635250"/>
          <p14:tracePt t="9977" x="5619750" y="2635250"/>
          <p14:tracePt t="10042" x="5626100" y="2641600"/>
          <p14:tracePt t="10062" x="5562600" y="2667000"/>
          <p14:tracePt t="10081" x="5448300" y="2755900"/>
          <p14:tracePt t="10101" x="5372100" y="2857500"/>
          <p14:tracePt t="10117" x="5302250" y="2978150"/>
          <p14:tracePt t="10127" x="5276850" y="3041650"/>
          <p14:tracePt t="10144" x="5238750" y="3111500"/>
          <p14:tracePt t="10161" x="5219700" y="3155950"/>
          <p14:tracePt t="10177" x="5213350" y="3168650"/>
          <p14:tracePt t="10234" x="5187950" y="3175000"/>
          <p14:tracePt t="10244" x="5181600" y="3181350"/>
          <p14:tracePt t="10253" x="5175250" y="3187700"/>
          <p14:tracePt t="10262" x="5168900" y="3200400"/>
          <p14:tracePt t="10277" x="5162550" y="3219450"/>
          <p14:tracePt t="10294" x="5149850" y="3270250"/>
          <p14:tracePt t="10311" x="5137150" y="3314700"/>
          <p14:tracePt t="10327" x="5130800" y="3327400"/>
          <p14:tracePt t="10344" x="5130800" y="3340100"/>
          <p14:tracePt t="10361" x="5130800" y="3352800"/>
          <p14:tracePt t="10377" x="5143500" y="3352800"/>
          <p14:tracePt t="10394" x="5162550" y="3365500"/>
          <p14:tracePt t="10411" x="5175250" y="3365500"/>
          <p14:tracePt t="10427" x="5194300" y="3359150"/>
          <p14:tracePt t="10444" x="5226050" y="3352800"/>
          <p14:tracePt t="10461" x="5251450" y="3327400"/>
          <p14:tracePt t="10477" x="5264150" y="3321050"/>
          <p14:tracePt t="10494" x="5289550" y="3295650"/>
          <p14:tracePt t="10511" x="5308600" y="3270250"/>
          <p14:tracePt t="10527" x="5340350" y="3219450"/>
          <p14:tracePt t="10544" x="5372100" y="3187700"/>
          <p14:tracePt t="10561" x="5384800" y="3175000"/>
          <p14:tracePt t="10577" x="5384800" y="3155950"/>
          <p14:tracePt t="10594" x="5391150" y="3149600"/>
          <p14:tracePt t="10611" x="5397500" y="3143250"/>
          <p14:tracePt t="10666" x="5403850" y="3136900"/>
          <p14:tracePt t="10698" x="5416550" y="3124200"/>
          <p14:tracePt t="11145" x="5429250" y="3124200"/>
          <p14:tracePt t="11155" x="5448300" y="3124200"/>
          <p14:tracePt t="11165" x="5467350" y="3124200"/>
          <p14:tracePt t="11178" x="5537200" y="3111500"/>
          <p14:tracePt t="11194" x="5594350" y="3098800"/>
          <p14:tracePt t="11211" x="5676900" y="3086100"/>
          <p14:tracePt t="11228" x="5765800" y="3073400"/>
          <p14:tracePt t="11244" x="5810250" y="3067050"/>
          <p14:tracePt t="11261" x="5822950" y="3060700"/>
          <p14:tracePt t="11278" x="5822950" y="3054350"/>
          <p14:tracePt t="11294" x="5835650" y="3048000"/>
          <p14:tracePt t="11311" x="5848350" y="3028950"/>
          <p14:tracePt t="11328" x="5867400" y="3016250"/>
          <p14:tracePt t="11344" x="5886450" y="3003550"/>
          <p14:tracePt t="11361" x="5892800" y="2997200"/>
          <p14:tracePt t="11378" x="5899150" y="2997200"/>
          <p14:tracePt t="11394" x="5943600" y="2990850"/>
          <p14:tracePt t="11411" x="6045200" y="2971800"/>
          <p14:tracePt t="11428" x="6235700" y="2971800"/>
          <p14:tracePt t="11444" x="6477000" y="2971800"/>
          <p14:tracePt t="11461" x="6648450" y="2971800"/>
          <p14:tracePt t="11478" x="6756400" y="2971800"/>
          <p14:tracePt t="11494" x="6775450" y="2971800"/>
          <p14:tracePt t="11579" x="6775450" y="2984500"/>
          <p14:tracePt t="11611" x="6769100" y="3048000"/>
          <p14:tracePt t="11628" x="6762750" y="3086100"/>
          <p14:tracePt t="11645" x="6762750" y="3136900"/>
          <p14:tracePt t="11661" x="6750050" y="3175000"/>
          <p14:tracePt t="11678" x="6750050" y="3194050"/>
          <p14:tracePt t="11711" x="6731000" y="3194050"/>
          <p14:tracePt t="11728" x="6705600" y="3194050"/>
          <p14:tracePt t="11744" x="6667500" y="3194050"/>
          <p14:tracePt t="11761" x="6616700" y="3194050"/>
          <p14:tracePt t="11778" x="6572250" y="3187700"/>
          <p14:tracePt t="11930" x="6572250" y="3200400"/>
          <p14:tracePt t="11952" x="6578600" y="3213100"/>
          <p14:tracePt t="11969" x="6616700" y="3213100"/>
          <p14:tracePt t="11982" x="6642100" y="3219450"/>
          <p14:tracePt t="11994" x="6661150" y="3219450"/>
          <p14:tracePt t="12011" x="6680200" y="3219450"/>
          <p14:tracePt t="12028" x="6705600" y="3219450"/>
          <p14:tracePt t="12044" x="6724650" y="3206750"/>
          <p14:tracePt t="12061" x="6737350" y="3194050"/>
          <p14:tracePt t="12078" x="6743700" y="3187700"/>
          <p14:tracePt t="12095" x="6750050" y="3175000"/>
          <p14:tracePt t="12111" x="6750050" y="3168650"/>
          <p14:tracePt t="12128" x="6762750" y="3162300"/>
          <p14:tracePt t="12145" x="6762750" y="3149600"/>
          <p14:tracePt t="12161" x="6775450" y="3149600"/>
          <p14:tracePt t="12178" x="6794500" y="3149600"/>
          <p14:tracePt t="12195" x="6807200" y="3136900"/>
          <p14:tracePt t="12211" x="6826250" y="3136900"/>
          <p14:tracePt t="12228" x="6845300" y="3136900"/>
          <p14:tracePt t="12245" x="6851650" y="3136900"/>
          <p14:tracePt t="12261" x="6858000" y="3136900"/>
          <p14:tracePt t="12278" x="6877050" y="3130550"/>
          <p14:tracePt t="12295" x="6883400" y="3130550"/>
          <p14:tracePt t="12311" x="6908800" y="3124200"/>
          <p14:tracePt t="12328" x="6921500" y="3111500"/>
          <p14:tracePt t="12345" x="6927850" y="3105150"/>
          <p14:tracePt t="12361" x="6953250" y="3079750"/>
          <p14:tracePt t="12378" x="6972300" y="3067050"/>
          <p14:tracePt t="12395" x="6978650" y="3060700"/>
          <p14:tracePt t="12425" x="6991350" y="3054350"/>
          <p14:tracePt t="12439" x="6997700" y="3054350"/>
          <p14:tracePt t="13506" x="7023100" y="3054350"/>
          <p14:tracePt t="13520" x="7035800" y="3041650"/>
          <p14:tracePt t="13532" x="7061200" y="3041650"/>
          <p14:tracePt t="13545" x="7092950" y="3041650"/>
          <p14:tracePt t="13562" x="7118350" y="3041650"/>
          <p14:tracePt t="13578" x="7131050" y="3041650"/>
          <p14:tracePt t="13642" x="7118350" y="3035300"/>
          <p14:tracePt t="13652" x="7048500" y="3035300"/>
          <p14:tracePt t="13662" x="6985000" y="3035300"/>
          <p14:tracePt t="13678" x="6807200" y="3035300"/>
          <p14:tracePt t="13695" x="6508750" y="3035300"/>
          <p14:tracePt t="13712" x="6197600" y="3035300"/>
          <p14:tracePt t="13728" x="5956300" y="3035300"/>
          <p14:tracePt t="13745" x="5835650" y="3035300"/>
          <p14:tracePt t="13762" x="5765800" y="3035300"/>
          <p14:tracePt t="13778" x="5746750" y="3035300"/>
          <p14:tracePt t="13812" x="5695950" y="3035300"/>
          <p14:tracePt t="13828" x="5588000" y="3035300"/>
          <p14:tracePt t="13845" x="5429250" y="3035300"/>
          <p14:tracePt t="13862" x="5283200" y="3035300"/>
          <p14:tracePt t="13878" x="5137150" y="3035300"/>
          <p14:tracePt t="13895" x="5022850" y="3035300"/>
          <p14:tracePt t="13912" x="4953000" y="3035300"/>
          <p14:tracePt t="13928" x="4902200" y="3035300"/>
          <p14:tracePt t="13945" x="4864100" y="3035300"/>
          <p14:tracePt t="13962" x="4806950" y="3035300"/>
          <p14:tracePt t="13978" x="4756150" y="3035300"/>
          <p14:tracePt t="13995" x="4673600" y="3035300"/>
          <p14:tracePt t="14012" x="4559300" y="3035300"/>
          <p14:tracePt t="14028" x="4349750" y="3003550"/>
          <p14:tracePt t="14045" x="4102100" y="2971800"/>
          <p14:tracePt t="14062" x="3968750" y="2946400"/>
          <p14:tracePt t="14078" x="3930650" y="2946400"/>
          <p14:tracePt t="14122" x="3937000" y="2946400"/>
          <p14:tracePt t="14129" x="3975100" y="2946400"/>
          <p14:tracePt t="14145" x="4032250" y="2978150"/>
          <p14:tracePt t="14162" x="4178300" y="3035300"/>
          <p14:tracePt t="14179" x="4184650" y="3035300"/>
          <p14:tracePt t="14195" x="4191000" y="3041650"/>
          <p14:tracePt t="14212" x="4140200" y="3067050"/>
          <p14:tracePt t="14229" x="3962400" y="3067050"/>
          <p14:tracePt t="14245" x="3695700" y="3067050"/>
          <p14:tracePt t="14262" x="3492500" y="3067050"/>
          <p14:tracePt t="14279" x="3486150" y="3067050"/>
          <p14:tracePt t="14295" x="3486150" y="3073400"/>
          <p14:tracePt t="14312" x="3587750" y="3086100"/>
          <p14:tracePt t="14329" x="3771900" y="3117850"/>
          <p14:tracePt t="14345" x="3867150" y="3130550"/>
          <p14:tracePt t="14379" x="3841750" y="3136900"/>
          <p14:tracePt t="14395" x="3778250" y="3136900"/>
          <p14:tracePt t="14412" x="3771900" y="3136900"/>
          <p14:tracePt t="14457" x="3797300" y="3136900"/>
          <p14:tracePt t="14465" x="3829050" y="3149600"/>
          <p14:tracePt t="14479" x="3835400" y="3155950"/>
          <p14:tracePt t="17587" x="3841750" y="3175000"/>
          <p14:tracePt t="17595" x="3841750" y="3194050"/>
          <p14:tracePt t="17603" x="3841750" y="3200400"/>
          <p14:tracePt t="17613" x="3841750" y="3206750"/>
          <p14:tracePt t="17630" x="3841750" y="3232150"/>
          <p14:tracePt t="17646" x="3848100" y="3270250"/>
          <p14:tracePt t="17663" x="3898900" y="3308350"/>
          <p14:tracePt t="17680" x="4019550" y="3384550"/>
          <p14:tracePt t="17697" x="4159250" y="3429000"/>
          <p14:tracePt t="17730" x="4419600" y="3479800"/>
          <p14:tracePt t="17752" x="4470400" y="3479800"/>
          <p14:tracePt t="17768" x="4483100" y="3479800"/>
          <p14:tracePt t="17780" x="4508500" y="3473450"/>
          <p14:tracePt t="17796" x="4514850" y="3448050"/>
          <p14:tracePt t="17813" x="4533900" y="3416300"/>
          <p14:tracePt t="17830" x="4552950" y="3397250"/>
          <p14:tracePt t="17846" x="4565650" y="3371850"/>
          <p14:tracePt t="17880" x="4565650" y="3365500"/>
          <p14:tracePt t="17896" x="4565650" y="3352800"/>
          <p14:tracePt t="18210" x="4629150" y="3346450"/>
          <p14:tracePt t="18241" x="5143500" y="3397250"/>
          <p14:tracePt t="18255" x="5219700" y="3416300"/>
          <p14:tracePt t="18268" x="5365750" y="3416300"/>
          <p14:tracePt t="18280" x="5448300" y="3416300"/>
          <p14:tracePt t="18296" x="5632450" y="3416300"/>
          <p14:tracePt t="18297" x="5702300" y="3416300"/>
          <p14:tracePt t="18313" x="5848350" y="3378200"/>
          <p14:tracePt t="18330" x="5981700" y="3321050"/>
          <p14:tracePt t="18346" x="6096000" y="3276600"/>
          <p14:tracePt t="18363" x="6178550" y="3232150"/>
          <p14:tracePt t="18380" x="6242050" y="3181350"/>
          <p14:tracePt t="18397" x="6318250" y="3117850"/>
          <p14:tracePt t="18413" x="6438900" y="3073400"/>
          <p14:tracePt t="18430" x="6527800" y="3028950"/>
          <p14:tracePt t="18447" x="6591300" y="3003550"/>
          <p14:tracePt t="18463" x="6648450" y="2978150"/>
          <p14:tracePt t="18480" x="6718300" y="2965450"/>
          <p14:tracePt t="18496" x="6775450" y="2940050"/>
          <p14:tracePt t="18513" x="6864350" y="2933700"/>
          <p14:tracePt t="18530" x="6883400" y="2921000"/>
          <p14:tracePt t="18546" x="6902450" y="2914650"/>
          <p14:tracePt t="18563" x="6915150" y="2908300"/>
          <p14:tracePt t="18580" x="6927850" y="2895600"/>
          <p14:tracePt t="18597" x="6940550" y="2882900"/>
          <p14:tracePt t="18621" x="6940550" y="2825750"/>
          <p14:tracePt t="18635" x="6883400" y="2774950"/>
          <p14:tracePt t="18647" x="6832600" y="2743200"/>
          <p14:tracePt t="18663" x="6705600" y="2692400"/>
          <p14:tracePt t="18680" x="6604000" y="2679700"/>
          <p14:tracePt t="18696" x="6515100" y="2667000"/>
          <p14:tracePt t="18713" x="6451600" y="2667000"/>
          <p14:tracePt t="18730" x="6413500" y="2717800"/>
          <p14:tracePt t="18747" x="6400800" y="2832100"/>
          <p14:tracePt t="18763" x="6400800" y="2997200"/>
          <p14:tracePt t="18780" x="6438900" y="3136900"/>
          <p14:tracePt t="18804" x="6673850" y="3295650"/>
          <p14:tracePt t="18814" x="6794500" y="3308350"/>
          <p14:tracePt t="18830" x="7080250" y="3327400"/>
          <p14:tracePt t="18847" x="7321550" y="3308350"/>
          <p14:tracePt t="18863" x="7435850" y="3232150"/>
          <p14:tracePt t="18880" x="7473950" y="3162300"/>
          <p14:tracePt t="18897" x="7486650" y="3067050"/>
          <p14:tracePt t="18913" x="7435850" y="2921000"/>
          <p14:tracePt t="18953" x="7334250" y="2851150"/>
          <p14:tracePt t="18963" x="7315200" y="2851150"/>
          <p14:tracePt t="18980" x="7289800" y="2851150"/>
          <p14:tracePt t="18997" x="7277100" y="2876550"/>
          <p14:tracePt t="19013" x="7264400" y="2914650"/>
          <p14:tracePt t="19030" x="7264400" y="2933700"/>
          <p14:tracePt t="19047" x="7264400" y="2946400"/>
          <p14:tracePt t="19063" x="7264400" y="2952750"/>
          <p14:tracePt t="19080" x="7270750" y="2965450"/>
          <p14:tracePt t="19097" x="7289800" y="2965450"/>
          <p14:tracePt t="19161" x="7283450" y="2965450"/>
          <p14:tracePt t="19171" x="7277100" y="2965450"/>
          <p14:tracePt t="19180" x="7258050" y="2965450"/>
          <p14:tracePt t="19197" x="7226300" y="2952750"/>
          <p14:tracePt t="19213" x="7213600" y="2952750"/>
          <p14:tracePt t="19230" x="7194550" y="2952750"/>
          <p14:tracePt t="19263" x="7175500" y="2965450"/>
          <p14:tracePt t="19280" x="7156450" y="2990850"/>
          <p14:tracePt t="19297" x="7118350" y="3028950"/>
          <p14:tracePt t="19313" x="6959600" y="3130550"/>
          <p14:tracePt t="19348" x="6711950" y="3276600"/>
          <p14:tracePt t="19364" x="6629400" y="3327400"/>
          <p14:tracePt t="19380" x="6553200" y="3365500"/>
          <p14:tracePt t="19397" x="6546850" y="3365500"/>
          <p14:tracePt t="19413" x="6527800" y="3365500"/>
          <p14:tracePt t="19430" x="6527800" y="3371850"/>
          <p14:tracePt t="19447" x="6508750" y="3371850"/>
          <p14:tracePt t="19463" x="6496050" y="3371850"/>
          <p14:tracePt t="19482" x="6477000" y="3371850"/>
          <p14:tracePt t="19517" x="6464300" y="3371850"/>
          <p14:tracePt t="19530" x="6451600" y="3359150"/>
          <p14:tracePt t="19547" x="6432550" y="3352800"/>
          <p14:tracePt t="19564" x="6407150" y="3321050"/>
          <p14:tracePt t="19580" x="6394450" y="3314700"/>
          <p14:tracePt t="19597" x="6388100" y="3308350"/>
          <p14:tracePt t="19614" x="6369050" y="3308350"/>
          <p14:tracePt t="19630" x="6318250" y="3308350"/>
          <p14:tracePt t="19647" x="6159500" y="3308350"/>
          <p14:tracePt t="19679" x="5511800" y="3340100"/>
          <p14:tracePt t="19697" x="4978400" y="3441700"/>
          <p14:tracePt t="19715" x="4762500" y="3524250"/>
          <p14:tracePt t="19730" x="4629150" y="3575050"/>
          <p14:tracePt t="19747" x="4559300" y="3619500"/>
          <p14:tracePt t="19764" x="4514850" y="3663950"/>
          <p14:tracePt t="19780" x="4495800" y="3683000"/>
          <p14:tracePt t="19797" x="4476750" y="3702050"/>
          <p14:tracePt t="19814" x="4470400" y="3714750"/>
          <p14:tracePt t="19830" x="4464050" y="3714750"/>
          <p14:tracePt t="19858" x="4464050" y="3727450"/>
          <p14:tracePt t="19874" x="4451350" y="3733800"/>
          <p14:tracePt t="19884" x="4425950" y="3740150"/>
          <p14:tracePt t="19897" x="4394200" y="3771900"/>
          <p14:tracePt t="19914" x="4222750" y="3905250"/>
          <p14:tracePt t="19930" x="4121150" y="4013200"/>
          <p14:tracePt t="19947" x="4064000" y="4083050"/>
          <p14:tracePt t="19964" x="4064000" y="4108450"/>
          <p14:tracePt t="19980" x="4051300" y="4114800"/>
          <p14:tracePt t="19997" x="4051300" y="4127500"/>
          <p14:tracePt t="20107" x="4057650" y="4121150"/>
          <p14:tracePt t="20139" x="4051300" y="4057650"/>
          <p14:tracePt t="20157" x="4044950" y="4019550"/>
          <p14:tracePt t="20299" x="4044950" y="4000500"/>
          <p14:tracePt t="20335" x="4057650" y="3981450"/>
          <p14:tracePt t="20747" x="4070350" y="3975100"/>
          <p14:tracePt t="20783" x="4171950" y="3975100"/>
          <p14:tracePt t="20801" x="4222750" y="3981450"/>
          <p14:tracePt t="20802" x="4260850" y="3981450"/>
          <p14:tracePt t="20817" x="4279900" y="3987800"/>
          <p14:tracePt t="20830" x="4286250" y="3987800"/>
          <p14:tracePt t="20847" x="4292600" y="3987800"/>
          <p14:tracePt t="21051" x="4298950" y="3987800"/>
          <p14:tracePt t="21088" x="4318000" y="3987800"/>
          <p14:tracePt t="21120" x="4324350" y="3987800"/>
          <p14:tracePt t="21146" x="4337050" y="3987800"/>
          <p14:tracePt t="21169" x="4343400" y="3987800"/>
          <p14:tracePt t="21179" x="4349750" y="3987800"/>
          <p14:tracePt t="21187" x="4368800" y="3987800"/>
          <p14:tracePt t="21197" x="4387850" y="3987800"/>
          <p14:tracePt t="21214" x="4489450" y="3930650"/>
          <p14:tracePt t="21231" x="4616450" y="3829050"/>
          <p14:tracePt t="21247" x="4781550" y="3746500"/>
          <p14:tracePt t="21264" x="5003800" y="3644900"/>
          <p14:tracePt t="21281" x="5308600" y="3568700"/>
          <p14:tracePt t="21297" x="5880100" y="3397250"/>
          <p14:tracePt t="21315" x="6261100" y="3289300"/>
          <p14:tracePt t="21333" x="6553200" y="3206750"/>
          <p14:tracePt t="21347" x="6667500" y="3168650"/>
          <p14:tracePt t="21364" x="6699250" y="3162300"/>
          <p14:tracePt t="21426" x="6705600" y="3155950"/>
          <p14:tracePt t="21506" x="6718300" y="3162300"/>
          <p14:tracePt t="21514" x="6743700" y="3175000"/>
          <p14:tracePt t="21523" x="6756400" y="3187700"/>
          <p14:tracePt t="21531" x="6794500" y="3200400"/>
          <p14:tracePt t="21547" x="6807200" y="3200400"/>
          <p14:tracePt t="21564" x="6819900" y="3200400"/>
          <p14:tracePt t="21627" x="6819900" y="3194050"/>
          <p14:tracePt t="21658" x="6819900" y="3105150"/>
          <p14:tracePt t="21676" x="6819900" y="3054350"/>
          <p14:tracePt t="21693" x="6819900" y="3041650"/>
          <p14:tracePt t="21703" x="6826250" y="3041650"/>
          <p14:tracePt t="21714" x="6826250" y="3035300"/>
          <p14:tracePt t="21748" x="6826250" y="3028950"/>
          <p14:tracePt t="21764" x="6832600" y="3022600"/>
          <p14:tracePt t="21781" x="6838950" y="3022600"/>
          <p14:tracePt t="21798" x="6838950" y="3009900"/>
          <p14:tracePt t="21814" x="6864350" y="3003550"/>
          <p14:tracePt t="21831" x="6889750" y="2997200"/>
          <p14:tracePt t="21848" x="6934200" y="2971800"/>
          <p14:tracePt t="21864" x="6953250" y="2959100"/>
          <p14:tracePt t="21881" x="6985000" y="2952750"/>
          <p14:tracePt t="21898" x="7010400" y="2940050"/>
          <p14:tracePt t="21914" x="7035800" y="2933700"/>
          <p14:tracePt t="21931" x="7054850" y="2933700"/>
          <p14:tracePt t="21948" x="7080250" y="2921000"/>
          <p14:tracePt t="21981" x="7086600" y="2921000"/>
          <p14:tracePt t="22355" x="7086600" y="2914650"/>
          <p14:tracePt t="22384" x="7023100" y="2882900"/>
          <p14:tracePt t="22400" x="6959600" y="2825750"/>
          <p14:tracePt t="22414" x="6908800" y="2787650"/>
          <p14:tracePt t="22431" x="6883400" y="2768600"/>
          <p14:tracePt t="22448" x="6838950" y="2736850"/>
          <p14:tracePt t="22465" x="6794500" y="2717800"/>
          <p14:tracePt t="22481" x="6756400" y="2705100"/>
          <p14:tracePt t="22498" x="6699250" y="2705100"/>
          <p14:tracePt t="22514" x="6661150" y="2692400"/>
          <p14:tracePt t="22531" x="6635750" y="2692400"/>
          <p14:tracePt t="22548" x="6610350" y="2692400"/>
          <p14:tracePt t="22564" x="6534150" y="2711450"/>
          <p14:tracePt t="22581" x="6432550" y="2781300"/>
          <p14:tracePt t="22598" x="6324600" y="2870200"/>
          <p14:tracePt t="22614" x="6248400" y="2959100"/>
          <p14:tracePt t="22631" x="6203950" y="3041650"/>
          <p14:tracePt t="22648" x="6191250" y="3130550"/>
          <p14:tracePt t="22665" x="6184900" y="3206750"/>
          <p14:tracePt t="22681" x="6184900" y="3244850"/>
          <p14:tracePt t="22698" x="6184900" y="3257550"/>
          <p14:tracePt t="22731" x="6184900" y="3263900"/>
          <p14:tracePt t="22947" x="6203950" y="3251200"/>
          <p14:tracePt t="22982" x="6292850" y="3149600"/>
          <p14:tracePt t="22999" x="6381750" y="3079750"/>
          <p14:tracePt t="23015" x="6496050" y="3016250"/>
          <p14:tracePt t="23031" x="6629400" y="2971800"/>
          <p14:tracePt t="23048" x="6743700" y="2933700"/>
          <p14:tracePt t="23065" x="6800850" y="2914650"/>
          <p14:tracePt t="23081" x="6870700" y="2901950"/>
          <p14:tracePt t="23098" x="6908800" y="2901950"/>
          <p14:tracePt t="23115" x="6965950" y="2908300"/>
          <p14:tracePt t="23131" x="7010400" y="2927350"/>
          <p14:tracePt t="23148" x="7048500" y="2940050"/>
          <p14:tracePt t="23165" x="7061200" y="2946400"/>
          <p14:tracePt t="23181" x="7067550" y="2952750"/>
          <p14:tracePt t="23322" x="7061200" y="2952750"/>
          <p14:tracePt t="23344" x="7048500" y="2952750"/>
          <p14:tracePt t="23356" x="7035800" y="2959100"/>
          <p14:tracePt t="23369" x="7029450" y="2971800"/>
          <p14:tracePt t="23381" x="6997700" y="2990850"/>
          <p14:tracePt t="23398" x="6978650" y="3003550"/>
          <p14:tracePt t="23415" x="6959600" y="3022600"/>
          <p14:tracePt t="23431" x="6934200" y="3041650"/>
          <p14:tracePt t="23448" x="6902450" y="3073400"/>
          <p14:tracePt t="23465" x="6877050" y="3098800"/>
          <p14:tracePt t="23481" x="6845300" y="3130550"/>
          <p14:tracePt t="23498" x="6832600" y="3143250"/>
          <p14:tracePt t="23515" x="6819900" y="3155950"/>
          <p14:tracePt t="23531" x="6800850" y="3168650"/>
          <p14:tracePt t="23548" x="6743700" y="3213100"/>
          <p14:tracePt t="23565" x="6673850" y="3289300"/>
          <p14:tracePt t="23581" x="6591300" y="3422650"/>
          <p14:tracePt t="23598" x="6508750" y="3556000"/>
          <p14:tracePt t="23615" x="6464300" y="3689350"/>
          <p14:tracePt t="23645" x="6451600" y="3759200"/>
          <p14:tracePt t="23745" x="6451600" y="3727450"/>
          <p14:tracePt t="23755" x="6457950" y="3676650"/>
          <p14:tracePt t="23765" x="6470650" y="3606800"/>
          <p14:tracePt t="23781" x="6496050" y="3467100"/>
          <p14:tracePt t="23798" x="6540500" y="3359150"/>
          <p14:tracePt t="23815" x="6584950" y="3244850"/>
          <p14:tracePt t="23832" x="6673850" y="3136900"/>
          <p14:tracePt t="23848" x="6724650" y="3060700"/>
          <p14:tracePt t="23865" x="6756400" y="3022600"/>
          <p14:tracePt t="23882" x="6769100" y="3009900"/>
          <p14:tracePt t="23915" x="6775450" y="2997200"/>
          <p14:tracePt t="23948" x="6788150" y="2990850"/>
          <p14:tracePt t="23965" x="6807200" y="2971800"/>
          <p14:tracePt t="23982" x="6813550" y="2965450"/>
          <p14:tracePt t="23998" x="6832600" y="2959100"/>
          <p14:tracePt t="24015" x="6851650" y="2952750"/>
          <p14:tracePt t="24032" x="6902450" y="2952750"/>
          <p14:tracePt t="24048" x="6965950" y="2952750"/>
          <p14:tracePt t="24065" x="7029450" y="2940050"/>
          <p14:tracePt t="24082" x="7067550" y="2908300"/>
          <p14:tracePt t="24098" x="7080250" y="2901950"/>
          <p14:tracePt t="24115" x="7080250" y="2895600"/>
          <p14:tracePt t="24132" x="7086600" y="2882900"/>
          <p14:tracePt t="24152" x="7086600" y="2870200"/>
          <p14:tracePt t="24283" x="7080250" y="2870200"/>
          <p14:tracePt t="24311" x="7035800" y="2876550"/>
          <p14:tracePt t="24333" x="6959600" y="2876550"/>
          <p14:tracePt t="24348" x="6889750" y="2876550"/>
          <p14:tracePt t="24365" x="6800850" y="2876550"/>
          <p14:tracePt t="24382" x="6724650" y="2876550"/>
          <p14:tracePt t="24398" x="6654800" y="2876550"/>
          <p14:tracePt t="24415" x="6546850" y="2901950"/>
          <p14:tracePt t="24432" x="6438900" y="2959100"/>
          <p14:tracePt t="24448" x="6356350" y="3016250"/>
          <p14:tracePt t="24465" x="6273800" y="3111500"/>
          <p14:tracePt t="24482" x="6203950" y="3282950"/>
          <p14:tracePt t="24498" x="6159500" y="3403600"/>
          <p14:tracePt t="24515" x="6108700" y="3543300"/>
          <p14:tracePt t="24532" x="6057900" y="3657600"/>
          <p14:tracePt t="24548" x="6026150" y="3765550"/>
          <p14:tracePt t="24565" x="6000750" y="3854450"/>
          <p14:tracePt t="24582" x="5981700" y="3892550"/>
          <p14:tracePt t="24598" x="5962650" y="3924300"/>
          <p14:tracePt t="24615" x="5949950" y="3937000"/>
          <p14:tracePt t="24632" x="5924550" y="3943350"/>
          <p14:tracePt t="24648" x="5892800" y="3956050"/>
          <p14:tracePt t="24665" x="5867400" y="3956050"/>
          <p14:tracePt t="24843" x="5861050" y="3968750"/>
          <p14:tracePt t="24873" x="5861050" y="4000500"/>
          <p14:tracePt t="24897" x="5861050" y="4025900"/>
          <p14:tracePt t="24911" x="5867400" y="4025900"/>
          <p14:tracePt t="24937" x="5867400" y="4032250"/>
          <p14:tracePt t="24969" x="5873750" y="4032250"/>
          <p14:tracePt t="24978" x="5886450" y="4032250"/>
          <p14:tracePt t="24987" x="5892800" y="4032250"/>
          <p14:tracePt t="24999" x="5899150" y="4032250"/>
          <p14:tracePt t="25015" x="5943600" y="4013200"/>
          <p14:tracePt t="25032" x="5981700" y="4013200"/>
          <p14:tracePt t="25049" x="6019800" y="4006850"/>
          <p14:tracePt t="25065" x="6089650" y="4006850"/>
          <p14:tracePt t="25082" x="6146800" y="4006850"/>
          <p14:tracePt t="25099" x="6184900" y="4006850"/>
          <p14:tracePt t="25119" x="6191250" y="4006850"/>
          <p14:tracePt t="25202" x="6197600" y="4006850"/>
          <p14:tracePt t="25216" x="6203950" y="4006850"/>
          <p14:tracePt t="25232" x="6229350" y="4032250"/>
          <p14:tracePt t="25249" x="6254750" y="4089400"/>
          <p14:tracePt t="25265" x="6261100" y="4127500"/>
          <p14:tracePt t="25363" x="6273800" y="4114800"/>
          <p14:tracePt t="25400" x="6286500" y="4064000"/>
          <p14:tracePt t="25417" x="6318250" y="4025900"/>
          <p14:tracePt t="25433" x="6337300" y="4000500"/>
          <p14:tracePt t="25449" x="6343650" y="4000500"/>
          <p14:tracePt t="25465" x="6362700" y="3987800"/>
          <p14:tracePt t="25731" x="6381750" y="3987800"/>
          <p14:tracePt t="25767" x="6565900" y="3937000"/>
          <p14:tracePt t="25782" x="6705600" y="3854450"/>
          <p14:tracePt t="25799" x="6813550" y="3746500"/>
          <p14:tracePt t="25815" x="6851650" y="3670300"/>
          <p14:tracePt t="25832" x="6889750" y="3581400"/>
          <p14:tracePt t="25849" x="6902450" y="3492500"/>
          <p14:tracePt t="25865" x="6902450" y="3454400"/>
          <p14:tracePt t="25882" x="6908800" y="3441700"/>
          <p14:tracePt t="25899" x="6908800" y="3435350"/>
          <p14:tracePt t="25915" x="6915150" y="3422650"/>
          <p14:tracePt t="25932" x="6915150" y="3416300"/>
          <p14:tracePt t="25949" x="6940550" y="3384550"/>
          <p14:tracePt t="25965" x="6959600" y="3352800"/>
          <p14:tracePt t="25982" x="6985000" y="3314700"/>
          <p14:tracePt t="25999" x="7016750" y="3282950"/>
          <p14:tracePt t="26016" x="7035800" y="3251200"/>
          <p14:tracePt t="26032" x="7048500" y="3244850"/>
          <p14:tracePt t="26081" x="7048500" y="3238500"/>
          <p14:tracePt t="26091" x="7048500" y="3232150"/>
          <p14:tracePt t="26106" x="7054850" y="3219450"/>
          <p14:tracePt t="26127" x="7054850" y="3194050"/>
          <p14:tracePt t="26136" x="7054850" y="3175000"/>
          <p14:tracePt t="26149" x="7067550" y="3117850"/>
          <p14:tracePt t="26166" x="7067550" y="3079750"/>
          <p14:tracePt t="26182" x="7067550" y="3054350"/>
          <p14:tracePt t="26199" x="7067550" y="3041650"/>
          <p14:tracePt t="26216" x="7073900" y="3028950"/>
          <p14:tracePt t="26232" x="7073900" y="3022600"/>
          <p14:tracePt t="26347" x="7073900" y="3016250"/>
          <p14:tracePt t="26378" x="7073900" y="3009900"/>
          <p14:tracePt t="26396" x="7073900" y="2997200"/>
          <p14:tracePt t="27115" x="7067550" y="2997200"/>
          <p14:tracePt t="27150" x="7042150" y="2997200"/>
          <p14:tracePt t="27169" x="7035800" y="2997200"/>
          <p14:tracePt t="27545" x="7029450" y="2997200"/>
          <p14:tracePt t="27560" x="7016750" y="2997200"/>
          <p14:tracePt t="27577" x="7010400" y="2997200"/>
          <p14:tracePt t="27947" x="6997700" y="2984500"/>
          <p14:tracePt t="27981" x="6985000" y="2971800"/>
          <p14:tracePt t="29300" x="6965950" y="2971800"/>
          <p14:tracePt t="29333" x="6953250" y="2971800"/>
          <p14:tracePt t="29350" x="6940550" y="2971800"/>
          <p14:tracePt t="29366" x="6921500" y="2990850"/>
          <p14:tracePt t="29383" x="6883400" y="3060700"/>
          <p14:tracePt t="29400" x="6864350" y="3098800"/>
          <p14:tracePt t="29417" x="6838950" y="3175000"/>
          <p14:tracePt t="29433" x="6800850" y="3302000"/>
          <p14:tracePt t="29450" x="6775450" y="3390900"/>
          <p14:tracePt t="29467" x="6731000" y="3556000"/>
          <p14:tracePt t="29483" x="6680200" y="3759200"/>
          <p14:tracePt t="29500" x="6667500" y="3911600"/>
          <p14:tracePt t="29517" x="6654800" y="4044950"/>
          <p14:tracePt t="29533" x="6629400" y="4152900"/>
          <p14:tracePt t="29550" x="6629400" y="4203700"/>
          <p14:tracePt t="29567" x="6616700" y="4235450"/>
          <p14:tracePt t="29583" x="6616700" y="4248150"/>
          <p14:tracePt t="29690" x="6610350" y="4254500"/>
          <p14:tracePt t="29819" x="6610350" y="4248150"/>
          <p14:tracePt t="29852" x="6610350" y="4229100"/>
          <p14:tracePt t="29868" x="6610350" y="4222750"/>
          <p14:tracePt t="29883" x="6610350" y="4216400"/>
          <p14:tracePt t="29900" x="6610350" y="4210050"/>
          <p14:tracePt t="29917" x="6610350" y="4197350"/>
          <p14:tracePt t="29933" x="6610350" y="4191000"/>
          <p14:tracePt t="29950" x="6610350" y="4165600"/>
          <p14:tracePt t="29967" x="6610350" y="4146550"/>
          <p14:tracePt t="29983" x="6610350" y="4140200"/>
          <p14:tracePt t="30017" x="6597650" y="4127500"/>
          <p14:tracePt t="30739" x="6572250" y="4127500"/>
          <p14:tracePt t="30774" x="6508750" y="4140200"/>
          <p14:tracePt t="30797" x="6413500" y="4159250"/>
          <p14:tracePt t="30811" x="6261100" y="4159250"/>
          <p14:tracePt t="30821" x="6153150" y="4178300"/>
          <p14:tracePt t="30846" x="5568950" y="4178300"/>
          <p14:tracePt t="30856" x="5346700" y="4178300"/>
          <p14:tracePt t="30867" x="4876800" y="4178300"/>
          <p14:tracePt t="30884" x="4514850" y="4178300"/>
          <p14:tracePt t="30900" x="4298950" y="4178300"/>
          <p14:tracePt t="30917" x="4152900" y="4178300"/>
          <p14:tracePt t="30934" x="4038600" y="4178300"/>
          <p14:tracePt t="30950" x="3968750" y="4178300"/>
          <p14:tracePt t="30967" x="3917950" y="4178300"/>
          <p14:tracePt t="30984" x="3879850" y="4178300"/>
          <p14:tracePt t="31000" x="3860800" y="4178300"/>
          <p14:tracePt t="31017" x="3841750" y="4171950"/>
          <p14:tracePt t="31034" x="3771900" y="4146550"/>
          <p14:tracePt t="31050" x="3638550" y="4089400"/>
          <p14:tracePt t="31067" x="3448050" y="4044950"/>
          <p14:tracePt t="31084" x="3308350" y="4025900"/>
          <p14:tracePt t="31100" x="3187700" y="4000500"/>
          <p14:tracePt t="31117" x="3130550" y="4000500"/>
          <p14:tracePt t="31178" x="3130550" y="3987800"/>
          <p14:tracePt t="31186" x="3130550" y="3981450"/>
          <p14:tracePt t="31195" x="3130550" y="3962400"/>
          <p14:tracePt t="31202" x="3143250" y="3924300"/>
          <p14:tracePt t="31218" x="3175000" y="3854450"/>
          <p14:tracePt t="31234" x="3251200" y="3708400"/>
          <p14:tracePt t="31251" x="3302000" y="3619500"/>
          <p14:tracePt t="31268" x="3359150" y="3549650"/>
          <p14:tracePt t="31284" x="3441700" y="3505200"/>
          <p14:tracePt t="31301" x="3581400" y="3467100"/>
          <p14:tracePt t="31318" x="3765550" y="3454400"/>
          <p14:tracePt t="31334" x="4006850" y="3454400"/>
          <p14:tracePt t="31361" x="4527550" y="3454400"/>
          <p14:tracePt t="31380" x="4940300" y="3479800"/>
          <p14:tracePt t="31394" x="5175250" y="3498850"/>
          <p14:tracePt t="31407" x="5302250" y="3505200"/>
          <p14:tracePt t="31419" x="5537200" y="3511550"/>
          <p14:tracePt t="31434" x="5848350" y="3511550"/>
          <p14:tracePt t="31450" x="6159500" y="3511550"/>
          <p14:tracePt t="31467" x="6451600" y="3511550"/>
          <p14:tracePt t="31484" x="6680200" y="3511550"/>
          <p14:tracePt t="31501" x="6851650" y="3511550"/>
          <p14:tracePt t="31517" x="6985000" y="3511550"/>
          <p14:tracePt t="31534" x="7137400" y="3511550"/>
          <p14:tracePt t="31550" x="7251700" y="3511550"/>
          <p14:tracePt t="31567" x="7353300" y="3511550"/>
          <p14:tracePt t="31584" x="7397750" y="3511550"/>
          <p14:tracePt t="31649" x="7404100" y="3530600"/>
          <p14:tracePt t="31658" x="7410450" y="3562350"/>
          <p14:tracePt t="31667" x="7410450" y="3613150"/>
          <p14:tracePt t="31684" x="7454900" y="3733800"/>
          <p14:tracePt t="31701" x="7480300" y="3873500"/>
          <p14:tracePt t="31717" x="7493000" y="3994150"/>
          <p14:tracePt t="31734" x="7493000" y="4076700"/>
          <p14:tracePt t="31751" x="7493000" y="4102100"/>
          <p14:tracePt t="31767" x="7493000" y="4121150"/>
          <p14:tracePt t="31784" x="7486650" y="4133850"/>
          <p14:tracePt t="31801" x="7461250" y="4152900"/>
          <p14:tracePt t="31817" x="7410450" y="4178300"/>
          <p14:tracePt t="31834" x="7359650" y="4210050"/>
          <p14:tracePt t="31851" x="7302500" y="4229100"/>
          <p14:tracePt t="31867" x="7232650" y="4254500"/>
          <p14:tracePt t="31884" x="7137400" y="4292600"/>
          <p14:tracePt t="31901" x="7042150" y="4324350"/>
          <p14:tracePt t="31917" x="6946900" y="4343400"/>
          <p14:tracePt t="31934" x="6807200" y="4362450"/>
          <p14:tracePt t="31951" x="6686550" y="4387850"/>
          <p14:tracePt t="31967" x="6521450" y="4387850"/>
          <p14:tracePt t="31984" x="6261100" y="4387850"/>
          <p14:tracePt t="32001" x="5861050" y="4387850"/>
          <p14:tracePt t="32017" x="5619750" y="4387850"/>
          <p14:tracePt t="32034" x="5441950" y="4387850"/>
          <p14:tracePt t="32051" x="5314950" y="4387850"/>
          <p14:tracePt t="32067" x="5213350" y="4387850"/>
          <p14:tracePt t="32084" x="5111750" y="4400550"/>
          <p14:tracePt t="32101" x="5003800" y="4400550"/>
          <p14:tracePt t="32117" x="4889500" y="4400550"/>
          <p14:tracePt t="32134" x="4756150" y="4400550"/>
          <p14:tracePt t="32151" x="4603750" y="4400550"/>
          <p14:tracePt t="32167" x="4425950" y="4375150"/>
          <p14:tracePt t="32184" x="4267200" y="4356100"/>
          <p14:tracePt t="32201" x="4083050" y="4292600"/>
          <p14:tracePt t="32217" x="4044950" y="4279900"/>
          <p14:tracePt t="32234" x="4032250" y="4279900"/>
          <p14:tracePt t="32297" x="4032250" y="4267200"/>
          <p14:tracePt t="32307" x="4032250" y="4260850"/>
          <p14:tracePt t="32317" x="4032250" y="4254500"/>
          <p14:tracePt t="32334" x="4032250" y="4235450"/>
          <p14:tracePt t="32351" x="4032250" y="4229100"/>
          <p14:tracePt t="32367" x="4032250" y="4222750"/>
          <p14:tracePt t="32384" x="4032250" y="4178300"/>
          <p14:tracePt t="32401" x="4032250" y="4171950"/>
          <p14:tracePt t="32417" x="4032250" y="4165600"/>
          <p14:tracePt t="32434" x="4025900" y="4159250"/>
          <p14:tracePt t="32451" x="4025900" y="4152900"/>
          <p14:tracePt t="32468" x="4019550" y="4152900"/>
          <p14:tracePt t="32484" x="4013200" y="4146550"/>
          <p14:tracePt t="32501" x="4006850" y="4140200"/>
          <p14:tracePt t="32534" x="4006850" y="4133850"/>
          <p14:tracePt t="32551" x="4006850" y="4127500"/>
          <p14:tracePt t="32568" x="4000500" y="4127500"/>
          <p14:tracePt t="32584" x="4000500" y="4114800"/>
          <p14:tracePt t="32626" x="4006850" y="4102100"/>
          <p14:tracePt t="32827" x="4032250" y="4102100"/>
          <p14:tracePt t="32864" x="4083050" y="4127500"/>
          <p14:tracePt t="32885" x="4210050" y="4140200"/>
          <p14:tracePt t="32901" x="4292600" y="4140200"/>
          <p14:tracePt t="32918" x="4394200" y="4140200"/>
          <p14:tracePt t="32934" x="4419600" y="4140200"/>
          <p14:tracePt t="33171" x="4419600" y="4159250"/>
          <p14:tracePt t="33210" x="4267200" y="4210050"/>
          <p14:tracePt t="33715" x="4267200" y="4216400"/>
          <p14:tracePt t="33750" x="4267200" y="4229100"/>
          <p14:tracePt t="33785" x="4267200" y="4235450"/>
          <p14:tracePt t="33809" x="4273550" y="4235450"/>
          <p14:tracePt t="33819" x="4279900" y="4235450"/>
          <p14:tracePt t="34505" x="4286250" y="4235450"/>
          <p14:tracePt t="34520" x="4311650" y="4210050"/>
          <p14:tracePt t="34535" x="4514850" y="4121150"/>
          <p14:tracePt t="34552" x="4781550" y="4019550"/>
          <p14:tracePt t="34568" x="5149850" y="3879850"/>
          <p14:tracePt t="34585" x="5765800" y="3676650"/>
          <p14:tracePt t="34602" x="6051550" y="3549650"/>
          <p14:tracePt t="34619" x="6184900" y="3486150"/>
          <p14:tracePt t="34635" x="6280150" y="3441700"/>
          <p14:tracePt t="34652" x="6292850" y="3441700"/>
          <p14:tracePt t="34689" x="6292850" y="3435350"/>
          <p14:tracePt t="34702" x="6299200" y="3435350"/>
          <p14:tracePt t="34718" x="6311900" y="3422650"/>
          <p14:tracePt t="34735" x="6337300" y="3422650"/>
          <p14:tracePt t="34751" x="6343650" y="3416300"/>
          <p14:tracePt t="34772" x="6381750" y="3416300"/>
          <p14:tracePt t="34785" x="6438900" y="3429000"/>
          <p14:tracePt t="34802" x="6540500" y="3511550"/>
          <p14:tracePt t="34818" x="6661150" y="3587750"/>
          <p14:tracePt t="34835" x="6743700" y="3644900"/>
          <p14:tracePt t="34852" x="6775450" y="3676650"/>
          <p14:tracePt t="34885" x="6775450" y="3689350"/>
          <p14:tracePt t="34902" x="6775450" y="3695700"/>
          <p14:tracePt t="34918" x="6775450" y="3702050"/>
          <p14:tracePt t="34935" x="6775450" y="3714750"/>
          <p14:tracePt t="34952" x="6775450" y="3727450"/>
          <p14:tracePt t="34968" x="6775450" y="3740150"/>
          <p14:tracePt t="35001" x="6775450" y="3746500"/>
          <p14:tracePt t="35018" x="6781800" y="3746500"/>
          <p14:tracePt t="35035" x="6788150" y="3759200"/>
          <p14:tracePt t="35155" x="6794500" y="3759200"/>
          <p14:tracePt t="35187" x="6807200" y="3765550"/>
          <p14:tracePt t="35204" x="6819900" y="3765550"/>
          <p14:tracePt t="35221" x="6851650" y="3765550"/>
          <p14:tracePt t="35235" x="6864350" y="3765550"/>
          <p14:tracePt t="35268" x="6870700" y="3752850"/>
          <p14:tracePt t="35285" x="6870700" y="3727450"/>
          <p14:tracePt t="35302" x="6864350" y="3683000"/>
          <p14:tracePt t="35318" x="6838950" y="3651250"/>
          <p14:tracePt t="35335" x="6826250" y="3638550"/>
          <p14:tracePt t="35352" x="6826250" y="3625850"/>
          <p14:tracePt t="35368" x="6813550" y="3625850"/>
          <p14:tracePt t="35385" x="6800850" y="3613150"/>
          <p14:tracePt t="35402" x="6769100" y="3606800"/>
          <p14:tracePt t="35418" x="6743700" y="3594100"/>
          <p14:tracePt t="35435" x="6724650" y="3587750"/>
          <p14:tracePt t="35452" x="6699250" y="3587750"/>
          <p14:tracePt t="35468" x="6680200" y="3587750"/>
          <p14:tracePt t="35485" x="6673850" y="3587750"/>
          <p14:tracePt t="35502" x="6667500" y="3587750"/>
          <p14:tracePt t="35518" x="6648450" y="3587750"/>
          <p14:tracePt t="35535" x="6635750" y="3587750"/>
          <p14:tracePt t="35552" x="6565900" y="3651250"/>
          <p14:tracePt t="35568" x="6527800" y="3689350"/>
          <p14:tracePt t="35585" x="6502400" y="3740150"/>
          <p14:tracePt t="35602" x="6502400" y="3759200"/>
          <p14:tracePt t="35618" x="6502400" y="3784600"/>
          <p14:tracePt t="35635" x="6502400" y="3816350"/>
          <p14:tracePt t="35652" x="6515100" y="3860800"/>
          <p14:tracePt t="35668" x="6540500" y="3879850"/>
          <p14:tracePt t="35685" x="6559550" y="3886200"/>
          <p14:tracePt t="35702" x="6591300" y="3892550"/>
          <p14:tracePt t="35718" x="6616700" y="3905250"/>
          <p14:tracePt t="35735" x="6629400" y="3905250"/>
          <p14:tracePt t="35752" x="6648450" y="3911600"/>
          <p14:tracePt t="35801" x="6648450" y="3905250"/>
          <p14:tracePt t="35811" x="6642100" y="3898900"/>
          <p14:tracePt t="35819" x="6623050" y="3873500"/>
          <p14:tracePt t="35835" x="6553200" y="3835400"/>
          <p14:tracePt t="35852" x="6496050" y="3810000"/>
          <p14:tracePt t="35868" x="6419850" y="3784600"/>
          <p14:tracePt t="35886" x="6337300" y="3771900"/>
          <p14:tracePt t="35911" x="6140450" y="3778250"/>
          <p14:tracePt t="35925" x="5994400" y="3822700"/>
          <p14:tracePt t="35939" x="5886450" y="3835400"/>
          <p14:tracePt t="35952" x="5829300" y="3854450"/>
          <p14:tracePt t="35969" x="5784850" y="3879850"/>
          <p14:tracePt t="35985" x="5759450" y="3905250"/>
          <p14:tracePt t="36002" x="5753100" y="3917950"/>
          <p14:tracePt t="36019" x="5746750" y="3924300"/>
          <p14:tracePt t="36035" x="5746750" y="3937000"/>
          <p14:tracePt t="36052" x="5746750" y="3962400"/>
          <p14:tracePt t="36069" x="5740400" y="3981450"/>
          <p14:tracePt t="36085" x="5734050" y="3994150"/>
          <p14:tracePt t="36102" x="5721350" y="4025900"/>
          <p14:tracePt t="36119" x="5715000" y="4032250"/>
          <p14:tracePt t="36135" x="5708650" y="4038600"/>
          <p14:tracePt t="36152" x="5695950" y="4057650"/>
          <p14:tracePt t="36185" x="5695950" y="4064000"/>
          <p14:tracePt t="36202" x="5695950" y="4070350"/>
          <p14:tracePt t="36595" x="5695950" y="4089400"/>
          <p14:tracePt t="36627" x="5695950" y="4438650"/>
          <p14:tracePt t="36642" x="5695950" y="4679950"/>
          <p14:tracePt t="36657" x="5695950" y="4768850"/>
          <p14:tracePt t="36669" x="5683250" y="4921250"/>
          <p14:tracePt t="36685" x="5683250" y="5054600"/>
          <p14:tracePt t="36702" x="5670550" y="5143500"/>
          <p14:tracePt t="36719" x="5657850" y="5194300"/>
          <p14:tracePt t="36735" x="5651500" y="5213350"/>
          <p14:tracePt t="36752" x="5651500" y="5219700"/>
          <p14:tracePt t="36907" x="5651500" y="5226050"/>
          <p14:tracePt t="36935" x="5657850" y="5226050"/>
          <p14:tracePt t="36953" x="5670550" y="5175250"/>
          <p14:tracePt t="36969" x="5676900" y="5149850"/>
          <p14:tracePt t="36985" x="5689600" y="5080000"/>
          <p14:tracePt t="37002" x="5695950" y="5048250"/>
          <p14:tracePt t="37019" x="5695950" y="5022850"/>
          <p14:tracePt t="37036" x="5708650" y="5016500"/>
          <p14:tracePt t="37052" x="5708650" y="5003800"/>
          <p14:tracePt t="37086" x="5708650" y="4997450"/>
          <p14:tracePt t="37195" x="5708650" y="5010150"/>
          <p14:tracePt t="37229" x="5708650" y="5035550"/>
          <p14:tracePt t="37244" x="5715000" y="5060950"/>
          <p14:tracePt t="37259" x="5734050" y="5092700"/>
          <p14:tracePt t="37269" x="5734050" y="5099050"/>
          <p14:tracePt t="37286" x="5740400" y="5118100"/>
          <p14:tracePt t="37450" x="5740400" y="5111750"/>
          <p14:tracePt t="37472" x="5734050" y="5105400"/>
          <p14:tracePt t="40115" x="5740400" y="5105400"/>
          <p14:tracePt t="40142" x="5746750" y="5105400"/>
          <p14:tracePt t="40157" x="5759450" y="5092700"/>
          <p14:tracePt t="40193" x="5765800" y="5092700"/>
          <p14:tracePt t="40611" x="5772150" y="5092700"/>
          <p14:tracePt t="41298" x="5772150" y="5099050"/>
          <p14:tracePt t="41334" x="5854700" y="5060950"/>
          <p14:tracePt t="41354" x="6038850" y="4921250"/>
          <p14:tracePt t="41372" x="6146800" y="4819650"/>
          <p14:tracePt t="41387" x="6267450" y="4705350"/>
          <p14:tracePt t="41404" x="6407150" y="4552950"/>
          <p14:tracePt t="41420" x="6534150" y="4406900"/>
          <p14:tracePt t="41437" x="6597650" y="4273550"/>
          <p14:tracePt t="41454" x="6642100" y="4191000"/>
          <p14:tracePt t="41470" x="6667500" y="4133850"/>
          <p14:tracePt t="41487" x="6686550" y="4095750"/>
          <p14:tracePt t="41504" x="6705600" y="4057650"/>
          <p14:tracePt t="41520" x="6724650" y="4032250"/>
          <p14:tracePt t="41537" x="6743700" y="4013200"/>
          <p14:tracePt t="41554" x="6769100" y="3987800"/>
          <p14:tracePt t="41690" x="6769100" y="3981450"/>
          <p14:tracePt t="41726" x="6769100" y="3956050"/>
          <p14:tracePt t="41739" x="6769100" y="3943350"/>
          <p14:tracePt t="41754" x="6769100" y="3930650"/>
          <p14:tracePt t="41770" x="6769100" y="3917950"/>
          <p14:tracePt t="41787" x="6769100" y="3879850"/>
          <p14:tracePt t="41804" x="6769100" y="3829050"/>
          <p14:tracePt t="41820" x="6769100" y="3790950"/>
          <p14:tracePt t="41837" x="6769100" y="3752850"/>
          <p14:tracePt t="41854" x="6769100" y="3714750"/>
          <p14:tracePt t="41870" x="6750050" y="3676650"/>
          <p14:tracePt t="41887" x="6731000" y="3651250"/>
          <p14:tracePt t="41904" x="6705600" y="3619500"/>
          <p14:tracePt t="41920" x="6680200" y="3606800"/>
          <p14:tracePt t="41937" x="6667500" y="3600450"/>
          <p14:tracePt t="41954" x="6654800" y="3600450"/>
          <p14:tracePt t="41970" x="6635750" y="3600450"/>
          <p14:tracePt t="41987" x="6623050" y="3600450"/>
          <p14:tracePt t="42004" x="6597650" y="3600450"/>
          <p14:tracePt t="42020" x="6578600" y="3632200"/>
          <p14:tracePt t="42037" x="6546850" y="3670300"/>
          <p14:tracePt t="42054" x="6521450" y="3721100"/>
          <p14:tracePt t="42070" x="6489700" y="3790950"/>
          <p14:tracePt t="42087" x="6464300" y="3860800"/>
          <p14:tracePt t="42104" x="6464300" y="3930650"/>
          <p14:tracePt t="42120" x="6464300" y="3981450"/>
          <p14:tracePt t="42137" x="6470650" y="4025900"/>
          <p14:tracePt t="42154" x="6527800" y="4051300"/>
          <p14:tracePt t="42170" x="6629400" y="4076700"/>
          <p14:tracePt t="42187" x="6756400" y="4089400"/>
          <p14:tracePt t="42204" x="6864350" y="4089400"/>
          <p14:tracePt t="42220" x="6915150" y="4089400"/>
          <p14:tracePt t="42237" x="6940550" y="4070350"/>
          <p14:tracePt t="42254" x="6953250" y="4025900"/>
          <p14:tracePt t="42271" x="6953250" y="3968750"/>
          <p14:tracePt t="42287" x="6896100" y="3898900"/>
          <p14:tracePt t="42304" x="6832600" y="3822700"/>
          <p14:tracePt t="42321" x="6762750" y="3752850"/>
          <p14:tracePt t="42337" x="6623050" y="3670300"/>
          <p14:tracePt t="42354" x="6597650" y="3670300"/>
          <p14:tracePt t="42371" x="6584950" y="3663950"/>
          <p14:tracePt t="42387" x="6565900" y="3663950"/>
          <p14:tracePt t="42404" x="6559550" y="3663950"/>
          <p14:tracePt t="42421" x="6553200" y="3663950"/>
          <p14:tracePt t="42437" x="6534150" y="3663950"/>
          <p14:tracePt t="42454" x="6521450" y="3670300"/>
          <p14:tracePt t="42471" x="6508750" y="3702050"/>
          <p14:tracePt t="42487" x="6489700" y="3752850"/>
          <p14:tracePt t="42504" x="6489700" y="3771900"/>
          <p14:tracePt t="42521" x="6496050" y="3803650"/>
          <p14:tracePt t="42537" x="6546850" y="3835400"/>
          <p14:tracePt t="42554" x="6591300" y="3848100"/>
          <p14:tracePt t="42571" x="6616700" y="3854450"/>
          <p14:tracePt t="42587" x="6623050" y="3854450"/>
          <p14:tracePt t="42621" x="6629400" y="3848100"/>
          <p14:tracePt t="42637" x="6616700" y="3816350"/>
          <p14:tracePt t="42677" x="6572250" y="3784600"/>
          <p14:tracePt t="42704" x="6565900" y="3784600"/>
          <p14:tracePt t="43267" x="6559550" y="3784600"/>
          <p14:tracePt t="43298" x="6559550" y="3771900"/>
          <p14:tracePt t="43337" x="6559550" y="3765550"/>
          <p14:tracePt t="43529" x="6565900" y="3784600"/>
          <p14:tracePt t="43544" x="6565900" y="3822700"/>
          <p14:tracePt t="43559" x="6578600" y="3892550"/>
          <p14:tracePt t="43571" x="6578600" y="3949700"/>
          <p14:tracePt t="43588" x="6578600" y="4038600"/>
          <p14:tracePt t="43604" x="6578600" y="4140200"/>
          <p14:tracePt t="43621" x="6578600" y="4248150"/>
          <p14:tracePt t="43638" x="6578600" y="4375150"/>
          <p14:tracePt t="43654" x="6578600" y="4533900"/>
          <p14:tracePt t="43671" x="6578600" y="4686300"/>
          <p14:tracePt t="43688" x="6578600" y="4806950"/>
          <p14:tracePt t="43704" x="6578600" y="4876800"/>
          <p14:tracePt t="43721" x="6578600" y="4914900"/>
          <p14:tracePt t="43738" x="6578600" y="4933950"/>
          <p14:tracePt t="43754" x="6578600" y="4940300"/>
          <p14:tracePt t="43850" x="6572250" y="4940300"/>
          <p14:tracePt t="43890" x="6565900" y="4940300"/>
          <p14:tracePt t="43911" x="6553200" y="4940300"/>
          <p14:tracePt t="43937" x="6546850" y="4940300"/>
          <p14:tracePt t="43961" x="6540500" y="4940300"/>
          <p14:tracePt t="43971" x="6527800" y="4940300"/>
          <p14:tracePt t="43980" x="6521450" y="4921250"/>
          <p14:tracePt t="44005" x="6508750" y="4908550"/>
          <p14:tracePt t="44021" x="6502400" y="4902200"/>
          <p14:tracePt t="44038" x="6502400" y="4895850"/>
          <p14:tracePt t="44065" x="6502400" y="4883150"/>
          <p14:tracePt t="44081" x="6496050" y="4870450"/>
          <p14:tracePt t="44105" x="6489700" y="4864100"/>
          <p14:tracePt t="44154" x="6483350" y="4851400"/>
          <p14:tracePt t="45074" x="6470650" y="4851400"/>
          <p14:tracePt t="45091" x="6451600" y="4876800"/>
          <p14:tracePt t="45108" x="6419850" y="4902200"/>
          <p14:tracePt t="45121" x="6388100" y="4921250"/>
          <p14:tracePt t="45138" x="6324600" y="4940300"/>
          <p14:tracePt t="45155" x="6286500" y="4953000"/>
          <p14:tracePt t="45171" x="6235700" y="4965700"/>
          <p14:tracePt t="45188" x="6197600" y="4965700"/>
          <p14:tracePt t="45205" x="6165850" y="4965700"/>
          <p14:tracePt t="45221" x="6127750" y="4965700"/>
          <p14:tracePt t="45238" x="6076950" y="4965700"/>
          <p14:tracePt t="45255" x="5988050" y="4965700"/>
          <p14:tracePt t="45271" x="5918200" y="4965700"/>
          <p14:tracePt t="45288" x="5873750" y="4965700"/>
          <p14:tracePt t="45305" x="5861050" y="4965700"/>
          <p14:tracePt t="45690" x="5861050" y="4959350"/>
          <p14:tracePt t="45722" x="5911850" y="4889500"/>
          <p14:tracePt t="45739" x="5994400" y="4806950"/>
          <p14:tracePt t="45755" x="6102350" y="4768850"/>
          <p14:tracePt t="45772" x="6229350" y="4718050"/>
          <p14:tracePt t="45788" x="6343650" y="4686300"/>
          <p14:tracePt t="45805" x="6464300" y="4648200"/>
          <p14:tracePt t="45822" x="6597650" y="4629150"/>
          <p14:tracePt t="45838" x="6705600" y="4616450"/>
          <p14:tracePt t="45855" x="6794500" y="4603750"/>
          <p14:tracePt t="45872" x="6877050" y="4603750"/>
          <p14:tracePt t="45888" x="6946900" y="4603750"/>
          <p14:tracePt t="45905" x="7016750" y="4603750"/>
          <p14:tracePt t="45922" x="7105650" y="4622800"/>
          <p14:tracePt t="45938" x="7181850" y="4648200"/>
          <p14:tracePt t="45955" x="7239000" y="4679950"/>
          <p14:tracePt t="45972" x="7283450" y="4718050"/>
          <p14:tracePt t="45988" x="7296150" y="4718050"/>
          <p14:tracePt t="46005" x="7302500" y="4737100"/>
          <p14:tracePt t="46041" x="7302500" y="4743450"/>
          <p14:tracePt t="46259" x="7302500" y="4737100"/>
          <p14:tracePt t="46314" x="7296150" y="4737100"/>
          <p14:tracePt t="46338" x="7289800" y="4737100"/>
          <p14:tracePt t="46355" x="7270750" y="4730750"/>
          <p14:tracePt t="46388" x="7264400" y="4724400"/>
          <p14:tracePt t="46405" x="7264400" y="4718050"/>
          <p14:tracePt t="46422" x="7264400" y="4711700"/>
          <p14:tracePt t="46438" x="7264400" y="4679950"/>
          <p14:tracePt t="46455" x="7264400" y="4667250"/>
          <p14:tracePt t="46472" x="7251700" y="4648200"/>
          <p14:tracePt t="46488" x="7251700" y="4641850"/>
          <p14:tracePt t="46505" x="7251700" y="4635500"/>
          <p14:tracePt t="46524" x="7251700" y="4616450"/>
          <p14:tracePt t="46875" x="7258050" y="4610100"/>
          <p14:tracePt t="46914" x="7264400" y="4724400"/>
          <p14:tracePt t="46933" x="7264400" y="4832350"/>
          <p14:tracePt t="46946" x="7289800" y="4953000"/>
          <p14:tracePt t="46956" x="7289800" y="4997450"/>
          <p14:tracePt t="46972" x="7289800" y="5041900"/>
          <p14:tracePt t="46989" x="7289800" y="5067300"/>
          <p14:tracePt t="47090" x="7289800" y="5080000"/>
          <p14:tracePt t="47122" x="7289800" y="5086350"/>
          <p14:tracePt t="47135" x="7289800" y="5105400"/>
          <p14:tracePt t="47148" x="7289800" y="5130800"/>
          <p14:tracePt t="47161" x="7289800" y="5168900"/>
          <p14:tracePt t="47172" x="7289800" y="5181600"/>
          <p14:tracePt t="47189" x="7289800" y="5207000"/>
          <p14:tracePt t="47205" x="7289800" y="5213350"/>
          <p14:tracePt t="47891" x="7289800" y="5226050"/>
          <p14:tracePt t="47927" x="7277100" y="5232400"/>
          <p14:tracePt t="47951" x="7270750" y="5245100"/>
          <p14:tracePt t="47966" x="7270750" y="5257800"/>
          <p14:tracePt t="47977" x="7270750" y="5276850"/>
          <p14:tracePt t="47989" x="7270750" y="5295900"/>
          <p14:tracePt t="48006" x="7258050" y="5359400"/>
          <p14:tracePt t="48022" x="7213600" y="5422900"/>
          <p14:tracePt t="48039" x="7188200" y="5448300"/>
          <p14:tracePt t="48056" x="7131050" y="5473700"/>
          <p14:tracePt t="48073" x="7073900" y="5480050"/>
          <p14:tracePt t="48096" x="7029450" y="5480050"/>
          <p14:tracePt t="48111" x="7023100" y="5480050"/>
          <p14:tracePt t="48125" x="6997700" y="5467350"/>
          <p14:tracePt t="48139" x="6997700" y="5397500"/>
          <p14:tracePt t="48156" x="6985000" y="5359400"/>
          <p14:tracePt t="48172" x="6985000" y="5314950"/>
          <p14:tracePt t="48189" x="6985000" y="5264150"/>
          <p14:tracePt t="48214" x="6985000" y="5219700"/>
          <p14:tracePt t="48229" x="6991350" y="5162550"/>
          <p14:tracePt t="48243" x="7016750" y="5080000"/>
          <p14:tracePt t="48256" x="7016750" y="5029200"/>
          <p14:tracePt t="48272" x="7016750" y="4940300"/>
          <p14:tracePt t="48289" x="7042150" y="4851400"/>
          <p14:tracePt t="48306" x="7054850" y="4730750"/>
          <p14:tracePt t="48322" x="7073900" y="4667250"/>
          <p14:tracePt t="48339" x="7080250" y="4622800"/>
          <p14:tracePt t="48356" x="7099300" y="4603750"/>
          <p14:tracePt t="48372" x="7099300" y="4572000"/>
          <p14:tracePt t="48389" x="7118350" y="4533900"/>
          <p14:tracePt t="48406" x="7137400" y="4495800"/>
          <p14:tracePt t="48422" x="7150100" y="4457700"/>
          <p14:tracePt t="48439" x="7169150" y="4425950"/>
          <p14:tracePt t="48456" x="7188200" y="4406900"/>
          <p14:tracePt t="48472" x="7213600" y="4394200"/>
          <p14:tracePt t="48489" x="7245350" y="4375150"/>
          <p14:tracePt t="48506" x="7283450" y="4362450"/>
          <p14:tracePt t="48522" x="7327900" y="4343400"/>
          <p14:tracePt t="48539" x="7378700" y="4343400"/>
          <p14:tracePt t="48556" x="7410450" y="4330700"/>
          <p14:tracePt t="48572" x="7423150" y="4330700"/>
          <p14:tracePt t="48589" x="7435850" y="4330700"/>
          <p14:tracePt t="48606" x="7442200" y="4343400"/>
          <p14:tracePt t="48622" x="7461250" y="4381500"/>
          <p14:tracePt t="48639" x="7473950" y="4438650"/>
          <p14:tracePt t="48656" x="7473950" y="4508500"/>
          <p14:tracePt t="48673" x="7486650" y="4610100"/>
          <p14:tracePt t="48689" x="7486650" y="4749800"/>
          <p14:tracePt t="48706" x="7486650" y="4800600"/>
          <p14:tracePt t="48722" x="7473950" y="4864100"/>
          <p14:tracePt t="48739" x="7442200" y="4927600"/>
          <p14:tracePt t="48756" x="7416800" y="4997450"/>
          <p14:tracePt t="48773" x="7372350" y="5080000"/>
          <p14:tracePt t="48789" x="7315200" y="5156200"/>
          <p14:tracePt t="48806" x="7270750" y="5200650"/>
          <p14:tracePt t="48823" x="7232650" y="5251450"/>
          <p14:tracePt t="48839" x="7162800" y="5295900"/>
          <p14:tracePt t="48856" x="7131050" y="5314950"/>
          <p14:tracePt t="48857" x="7105650" y="5321300"/>
          <p14:tracePt t="48873" x="7099300" y="5321300"/>
          <p14:tracePt t="48889" x="7054850" y="5334000"/>
          <p14:tracePt t="48906" x="7023100" y="5334000"/>
          <p14:tracePt t="48923" x="6997700" y="5334000"/>
          <p14:tracePt t="48939" x="6965950" y="5314950"/>
          <p14:tracePt t="48956" x="6965950" y="5289550"/>
          <p14:tracePt t="48973" x="6953250" y="5200650"/>
          <p14:tracePt t="48989" x="6953250" y="5130800"/>
          <p14:tracePt t="49006" x="6953250" y="5048250"/>
          <p14:tracePt t="49023" x="6972300" y="4940300"/>
          <p14:tracePt t="49039" x="6985000" y="4838700"/>
          <p14:tracePt t="49056" x="7004050" y="4781550"/>
          <p14:tracePt t="49073" x="7029450" y="4737100"/>
          <p14:tracePt t="49089" x="7067550" y="4699000"/>
          <p14:tracePt t="49106" x="7099300" y="4686300"/>
          <p14:tracePt t="49123" x="7137400" y="4679950"/>
          <p14:tracePt t="49139" x="7188200" y="4679950"/>
          <p14:tracePt t="49156" x="7245350" y="4679950"/>
          <p14:tracePt t="49173" x="7277100" y="4679950"/>
          <p14:tracePt t="49189" x="7296150" y="4679950"/>
          <p14:tracePt t="49206" x="7308850" y="4692650"/>
          <p14:tracePt t="49223" x="7334250" y="4730750"/>
          <p14:tracePt t="49239" x="7372350" y="4806950"/>
          <p14:tracePt t="49256" x="7404100" y="4883150"/>
          <p14:tracePt t="49273" x="7429500" y="4959350"/>
          <p14:tracePt t="49289" x="7442200" y="5003800"/>
          <p14:tracePt t="49306" x="7442200" y="5022850"/>
          <p14:tracePt t="49323" x="7442200" y="5048250"/>
          <p14:tracePt t="49356" x="7442200" y="5060950"/>
          <p14:tracePt t="49373" x="7429500" y="5060950"/>
          <p14:tracePt t="49389" x="7397750" y="5067300"/>
          <p14:tracePt t="49406" x="7372350" y="5067300"/>
          <p14:tracePt t="49423" x="7346950" y="5067300"/>
          <p14:tracePt t="49439" x="7308850" y="5067300"/>
          <p14:tracePt t="49456" x="7296150" y="5067300"/>
          <p14:tracePt t="49473" x="7289800" y="5067300"/>
          <p14:tracePt t="49563" x="7289800" y="5060950"/>
          <p14:tracePt t="49595" x="7289800" y="5054600"/>
          <p14:tracePt t="49631" x="7289800" y="5048250"/>
          <p14:tracePt t="53394" x="7277100" y="5041900"/>
          <p14:tracePt t="53415" x="7067550" y="5080000"/>
          <p14:tracePt t="53432" x="6731000" y="5143500"/>
          <p14:tracePt t="53441" x="6286500" y="5251450"/>
          <p14:tracePt t="53457" x="5886450" y="5384800"/>
          <p14:tracePt t="53474" x="5568950" y="5549900"/>
          <p14:tracePt t="53491" x="5346700" y="5651500"/>
          <p14:tracePt t="53507" x="5207000" y="5734050"/>
          <p14:tracePt t="53524" x="5060950" y="5816600"/>
          <p14:tracePt t="53541" x="4946650" y="5861050"/>
          <p14:tracePt t="53557" x="4826000" y="5905500"/>
          <p14:tracePt t="53574" x="4768850" y="5918200"/>
          <p14:tracePt t="53591" x="4762500" y="5918200"/>
          <p14:tracePt t="53624" x="4756150" y="5918200"/>
          <p14:tracePt t="53641" x="4749800" y="5924550"/>
          <p14:tracePt t="53657" x="4743450" y="5924550"/>
          <p14:tracePt t="53674" x="4730750" y="5924550"/>
          <p14:tracePt t="53691" x="4718050" y="5924550"/>
          <p14:tracePt t="53707" x="4711700" y="5924550"/>
          <p14:tracePt t="53741" x="4692650" y="5924550"/>
          <p14:tracePt t="53757" x="4660900" y="5930900"/>
          <p14:tracePt t="53774" x="4641850" y="5962650"/>
          <p14:tracePt t="53791" x="4591050" y="5988050"/>
          <p14:tracePt t="53807" x="4572000" y="6007100"/>
          <p14:tracePt t="53857" x="4572000" y="6019800"/>
          <p14:tracePt t="53866" x="4565650" y="6019800"/>
          <p14:tracePt t="53875" x="4565650" y="6026150"/>
          <p14:tracePt t="53891" x="4552950" y="6032500"/>
          <p14:tracePt t="53907" x="4533900" y="6045200"/>
          <p14:tracePt t="53924" x="4514850" y="6057900"/>
          <p14:tracePt t="53957" x="4508500" y="6057900"/>
          <p14:tracePt t="54025" x="4495800" y="6057900"/>
          <p14:tracePt t="54065" x="4489450" y="6051550"/>
          <p14:tracePt t="54129" x="4483100" y="6045200"/>
          <p14:tracePt t="54153" x="4476750" y="6045200"/>
          <p14:tracePt t="54169" x="4470400" y="6045200"/>
          <p14:tracePt t="54194" x="4470400" y="6038850"/>
          <p14:tracePt t="54225" x="4356100" y="6038850"/>
          <p14:tracePt t="54241" x="4267200" y="6045200"/>
          <p14:tracePt t="54258" x="4121150" y="6070600"/>
          <p14:tracePt t="54274" x="4064000" y="6083300"/>
          <p14:tracePt t="54291" x="4051300" y="6083300"/>
          <p14:tracePt t="54579" x="4070350" y="6083300"/>
          <p14:tracePt t="54614" x="4197350" y="6045200"/>
          <p14:tracePt t="54651" x="4311650" y="6019800"/>
          <p14:tracePt t="54842" x="4318000" y="6013450"/>
          <p14:tracePt t="54864" x="4337050" y="6013450"/>
          <p14:tracePt t="54901" x="4457700" y="6013450"/>
          <p14:tracePt t="54918" x="4546600" y="6019800"/>
          <p14:tracePt t="54933" x="4635500" y="6045200"/>
          <p14:tracePt t="54941" x="4699000" y="6064250"/>
          <p14:tracePt t="54958" x="4775200" y="6083300"/>
          <p14:tracePt t="54974" x="4826000" y="6108700"/>
          <p14:tracePt t="54991" x="4832350" y="6108700"/>
          <p14:tracePt t="55050" x="4845050" y="6102350"/>
          <p14:tracePt t="56162" x="4857750" y="6096000"/>
          <p14:tracePt t="56194" x="4959350" y="6083300"/>
          <p14:tracePt t="56213" x="5137150" y="6070600"/>
          <p14:tracePt t="56227" x="5346700" y="6070600"/>
          <p14:tracePt t="56241" x="5518150" y="6070600"/>
          <p14:tracePt t="56258" x="5613400" y="6045200"/>
          <p14:tracePt t="56275" x="5626100" y="6045200"/>
          <p14:tracePt t="56321" x="5626100" y="6038850"/>
          <p14:tracePt t="56330" x="5632450" y="6038850"/>
          <p14:tracePt t="56341" x="5638800" y="6026150"/>
          <p14:tracePt t="56358" x="5664200" y="6013450"/>
          <p14:tracePt t="56375" x="5683250" y="6000750"/>
          <p14:tracePt t="56391" x="5702300" y="5994400"/>
          <p14:tracePt t="56414" x="5765800" y="5994400"/>
          <p14:tracePt t="56425" x="5784850" y="5994400"/>
          <p14:tracePt t="56442" x="5911850" y="5994400"/>
          <p14:tracePt t="56459" x="6000750" y="5994400"/>
          <p14:tracePt t="56489" x="6108700" y="5994400"/>
          <p14:tracePt t="56505" x="6121400" y="5994400"/>
          <p14:tracePt t="56520" x="6127750" y="5994400"/>
          <p14:tracePt t="56530" x="6140450" y="5988050"/>
          <p14:tracePt t="56541" x="6146800" y="5981700"/>
          <p14:tracePt t="56558" x="6210300" y="5962650"/>
          <p14:tracePt t="56575" x="6337300" y="5905500"/>
          <p14:tracePt t="56592" x="6483350" y="5880100"/>
          <p14:tracePt t="56608" x="6597650" y="5835650"/>
          <p14:tracePt t="56625" x="6718300" y="5778500"/>
          <p14:tracePt t="56642" x="6851650" y="5715000"/>
          <p14:tracePt t="56658" x="6927850" y="5676900"/>
          <p14:tracePt t="56675" x="6985000" y="5645150"/>
          <p14:tracePt t="56692" x="7061200" y="5607050"/>
          <p14:tracePt t="56708" x="7150100" y="5556250"/>
          <p14:tracePt t="56725" x="7219950" y="5511800"/>
          <p14:tracePt t="56742" x="7258050" y="5486400"/>
          <p14:tracePt t="56758" x="7270750" y="5467350"/>
          <p14:tracePt t="56775" x="7289800" y="5448300"/>
          <p14:tracePt t="56792" x="7296150" y="5441950"/>
          <p14:tracePt t="56808" x="7302500" y="5435600"/>
          <p14:tracePt t="56825" x="7321550" y="5403850"/>
          <p14:tracePt t="56842" x="7334250" y="5403850"/>
          <p14:tracePt t="56858" x="7353300" y="5378450"/>
          <p14:tracePt t="56875" x="7366000" y="5346700"/>
          <p14:tracePt t="56892" x="7366000" y="5334000"/>
          <p14:tracePt t="56908" x="7366000" y="5308600"/>
          <p14:tracePt t="56925" x="7366000" y="5276850"/>
          <p14:tracePt t="56942" x="7366000" y="5257800"/>
          <p14:tracePt t="56958" x="7359650" y="5245100"/>
          <p14:tracePt t="56975" x="7353300" y="5226050"/>
          <p14:tracePt t="56992" x="7346950" y="5219700"/>
          <p14:tracePt t="57008" x="7334250" y="5219700"/>
          <p14:tracePt t="57025" x="7315200" y="5219700"/>
          <p14:tracePt t="57042" x="7308850" y="5219700"/>
          <p14:tracePt t="57058" x="7302500" y="5219700"/>
          <p14:tracePt t="57092" x="7289800" y="5219700"/>
          <p14:tracePt t="57130" x="7283450" y="5219700"/>
          <p14:tracePt t="57162" x="7277100" y="5219700"/>
          <p14:tracePt t="57178" x="7264400" y="5219700"/>
          <p14:tracePt t="57201" x="7258050" y="5219700"/>
          <p14:tracePt t="57217" x="7251700" y="5232400"/>
          <p14:tracePt t="57229" x="7239000" y="5245100"/>
          <p14:tracePt t="57242" x="7219950" y="5276850"/>
          <p14:tracePt t="57258" x="7181850" y="5321300"/>
          <p14:tracePt t="57275" x="7086600" y="5416550"/>
          <p14:tracePt t="57292" x="6858000" y="5594350"/>
          <p14:tracePt t="57308" x="6540500" y="5759450"/>
          <p14:tracePt t="57325" x="6305550" y="5892800"/>
          <p14:tracePt t="57342" x="6115050" y="6007100"/>
          <p14:tracePt t="57358" x="6057900" y="6045200"/>
          <p14:tracePt t="57375" x="6038850" y="6064250"/>
          <p14:tracePt t="57392" x="6038850" y="6076950"/>
          <p14:tracePt t="57409" x="6032500" y="6076950"/>
          <p14:tracePt t="57425" x="6026150" y="6083300"/>
          <p14:tracePt t="57442" x="6019800" y="6089650"/>
          <p14:tracePt t="57458" x="6000750" y="6102350"/>
          <p14:tracePt t="57475" x="5969000" y="6108700"/>
          <p14:tracePt t="57492" x="5892800" y="6134100"/>
          <p14:tracePt t="57509" x="5816600" y="6172200"/>
          <p14:tracePt t="57527" x="5721350" y="6216650"/>
          <p14:tracePt t="57544" x="5626100" y="6267450"/>
          <p14:tracePt t="57559" x="5556250" y="6324600"/>
          <p14:tracePt t="57575" x="5511800" y="6375400"/>
          <p14:tracePt t="57592" x="5480050" y="6413500"/>
          <p14:tracePt t="57609" x="5454650" y="6438900"/>
          <p14:tracePt t="57625" x="5454650" y="6445250"/>
          <p14:tracePt t="57642" x="5454650" y="6457950"/>
          <p14:tracePt t="57682" x="5454650" y="6464300"/>
          <p14:tracePt t="57697" x="5454650" y="6470650"/>
          <p14:tracePt t="57707" x="5461000" y="6477000"/>
          <p14:tracePt t="57721" x="5467350" y="6477000"/>
          <p14:tracePt t="57737" x="5473700" y="6483350"/>
          <p14:tracePt t="57753" x="5480050" y="6483350"/>
          <p14:tracePt t="57762" x="5499100" y="6483350"/>
          <p14:tracePt t="57775" x="5505450" y="6483350"/>
          <p14:tracePt t="57792" x="5537200" y="6489700"/>
          <p14:tracePt t="57809" x="5562600" y="6489700"/>
          <p14:tracePt t="57825" x="5581650" y="6489700"/>
          <p14:tracePt t="57971" x="5588000" y="6489700"/>
          <p14:tracePt t="58003" x="5600700" y="6489700"/>
          <p14:tracePt t="58020" x="5613400" y="6489700"/>
          <p14:tracePt t="58034" x="5619750" y="6489700"/>
          <p14:tracePt t="58059" x="5626100" y="6489700"/>
          <p14:tracePt t="58291" x="5632450" y="6489700"/>
          <p14:tracePt t="58322" x="5638800" y="6483350"/>
          <p14:tracePt t="58343" x="5645150" y="6470650"/>
          <p14:tracePt t="58359" x="5651500" y="6464300"/>
          <p14:tracePt t="58375" x="5689600" y="6438900"/>
          <p14:tracePt t="58392" x="5715000" y="6426200"/>
          <p14:tracePt t="58409" x="5759450" y="6413500"/>
          <p14:tracePt t="58409" x="5778500" y="6407150"/>
          <p14:tracePt t="58425" x="5791200" y="6400800"/>
          <p14:tracePt t="58459" x="5803900" y="6388100"/>
          <p14:tracePt t="58611" x="5810250" y="6388100"/>
          <p14:tracePt t="58647" x="5822950" y="6432550"/>
          <p14:tracePt t="58662" x="5822950" y="6464300"/>
          <p14:tracePt t="58676" x="5822950" y="6489700"/>
          <p14:tracePt t="58692" x="5822950" y="6508750"/>
          <p14:tracePt t="58709" x="5822950" y="6521450"/>
          <p14:tracePt t="58742" x="5822950" y="6534150"/>
          <p14:tracePt t="58834" x="5822950" y="6521450"/>
          <p14:tracePt t="58855" x="5829300" y="6477000"/>
          <p14:tracePt t="58868" x="5842000" y="6451600"/>
          <p14:tracePt t="58878" x="5842000" y="6438900"/>
          <p14:tracePt t="58892" x="5867400" y="6394450"/>
          <p14:tracePt t="58909" x="5886450" y="6343650"/>
          <p14:tracePt t="58926" x="5905500" y="6318250"/>
          <p14:tracePt t="58942" x="5930900" y="6273800"/>
          <p14:tracePt t="58959" x="5949950" y="6242050"/>
          <p14:tracePt t="58976" x="5949950" y="6210300"/>
          <p14:tracePt t="58992" x="5956300" y="6191250"/>
          <p14:tracePt t="59009" x="5956300" y="6153150"/>
          <p14:tracePt t="59026" x="5962650" y="6146800"/>
          <p14:tracePt t="59059" x="5969000" y="6140450"/>
          <p14:tracePt t="59081" x="5975350" y="6134100"/>
          <p14:tracePt t="59092" x="5981700" y="6134100"/>
          <p14:tracePt t="59109" x="6007100" y="6134100"/>
          <p14:tracePt t="59126" x="6038850" y="6134100"/>
          <p14:tracePt t="59142" x="6064250" y="6134100"/>
          <p14:tracePt t="59159" x="6089650" y="6134100"/>
          <p14:tracePt t="59176" x="6121400" y="6134100"/>
          <p14:tracePt t="59192" x="6127750" y="6134100"/>
          <p14:tracePt t="59418" x="6127750" y="6146800"/>
          <p14:tracePt t="59497" x="6115050" y="6153150"/>
          <p14:tracePt t="59529" x="6108700" y="6153150"/>
          <p14:tracePt t="59545" x="6102350" y="6153150"/>
          <p14:tracePt t="59578" x="6089650" y="6159500"/>
          <p14:tracePt t="59617" x="6089650" y="6165850"/>
          <p14:tracePt t="59626" x="6083300" y="6165850"/>
          <p14:tracePt t="59642" x="6070600" y="6178550"/>
          <p14:tracePt t="59689" x="6064250" y="6178550"/>
          <p14:tracePt t="59699" x="6064250" y="6184900"/>
          <p14:tracePt t="59709" x="6057900" y="6184900"/>
          <p14:tracePt t="59726" x="6051550" y="6191250"/>
          <p14:tracePt t="59743" x="6045200" y="6191250"/>
          <p14:tracePt t="59759" x="6038850" y="6197600"/>
          <p14:tracePt t="59776" x="6019800" y="6203950"/>
          <p14:tracePt t="59793" x="5994400" y="6229350"/>
          <p14:tracePt t="59809" x="5905500" y="6286500"/>
          <p14:tracePt t="59826" x="5854700" y="6318250"/>
          <p14:tracePt t="59843" x="5803900" y="6350000"/>
          <p14:tracePt t="59859" x="5765800" y="6388100"/>
          <p14:tracePt t="59876" x="5759450" y="6388100"/>
          <p14:tracePt t="60012" x="5753100" y="6388100"/>
          <p14:tracePt t="60058" x="5753100" y="6400800"/>
          <p14:tracePt t="60274" x="5753100" y="6388100"/>
          <p14:tracePt t="60305" x="5753100" y="6292850"/>
          <p14:tracePt t="60322" x="5753100" y="6210300"/>
          <p14:tracePt t="60337" x="5753100" y="6108700"/>
          <p14:tracePt t="60346" x="5759450" y="6070600"/>
          <p14:tracePt t="60359" x="5772150" y="6038850"/>
          <p14:tracePt t="60376" x="5797550" y="5962650"/>
          <p14:tracePt t="60393" x="5797550" y="5918200"/>
          <p14:tracePt t="60409" x="5810250" y="5835650"/>
          <p14:tracePt t="60426" x="5816600" y="5797550"/>
          <p14:tracePt t="60443" x="5829300" y="5753100"/>
          <p14:tracePt t="60459" x="5835650" y="5740400"/>
          <p14:tracePt t="60476" x="5835650" y="5734050"/>
          <p14:tracePt t="60493" x="5835650" y="5721350"/>
          <p14:tracePt t="60706" x="5835650" y="5727700"/>
          <p14:tracePt t="60743" x="5829300" y="5842000"/>
          <p14:tracePt t="60766" x="5822950" y="5918200"/>
          <p14:tracePt t="60784" x="5810250" y="5975350"/>
          <p14:tracePt t="60796" x="5797550" y="6038850"/>
          <p14:tracePt t="60810" x="5797550" y="6089650"/>
          <p14:tracePt t="60826" x="5784850" y="6172200"/>
          <p14:tracePt t="60843" x="5778500" y="6248400"/>
          <p14:tracePt t="60859" x="5765800" y="6305550"/>
          <p14:tracePt t="60876" x="5753100" y="6343650"/>
          <p14:tracePt t="60893" x="5753100" y="6381750"/>
          <p14:tracePt t="60910" x="5746750" y="6413500"/>
          <p14:tracePt t="60926" x="5746750" y="6419850"/>
          <p14:tracePt t="60943" x="5746750" y="6445250"/>
          <p14:tracePt t="60960" x="5746750" y="6464300"/>
          <p14:tracePt t="60976" x="5746750" y="6477000"/>
          <p14:tracePt t="60993" x="5746750" y="6489700"/>
          <p14:tracePt t="61010" x="5746750" y="6496050"/>
          <p14:tracePt t="61081" x="5772150" y="6496050"/>
          <p14:tracePt t="61099" x="5867400" y="6464300"/>
          <p14:tracePt t="61112" x="5949950" y="6438900"/>
          <p14:tracePt t="61126" x="6146800" y="6356350"/>
          <p14:tracePt t="61143" x="6292850" y="6299200"/>
          <p14:tracePt t="61160" x="6413500" y="6273800"/>
          <p14:tracePt t="61176" x="6489700" y="6235700"/>
          <p14:tracePt t="61193" x="6515100" y="6223000"/>
          <p14:tracePt t="61210" x="6527800" y="6197600"/>
          <p14:tracePt t="61226" x="6527800" y="6178550"/>
          <p14:tracePt t="61243" x="6540500" y="6159500"/>
          <p14:tracePt t="61260" x="6540500" y="6153150"/>
          <p14:tracePt t="61276" x="6546850" y="6134100"/>
          <p14:tracePt t="61293" x="6578600" y="6102350"/>
          <p14:tracePt t="61310" x="6629400" y="6083300"/>
          <p14:tracePt t="61326" x="6711950" y="6064250"/>
          <p14:tracePt t="61343" x="6775450" y="6051550"/>
          <p14:tracePt t="61360" x="6877050" y="6051550"/>
          <p14:tracePt t="61376" x="6965950" y="6032500"/>
          <p14:tracePt t="61393" x="7048500" y="6032500"/>
          <p14:tracePt t="61410" x="7067550" y="6032500"/>
          <p14:tracePt t="61457" x="7073900" y="6026150"/>
          <p14:tracePt t="61473" x="7086600" y="6019800"/>
          <p14:tracePt t="61482" x="7092950" y="6007100"/>
          <p14:tracePt t="61493" x="7105650" y="5994400"/>
          <p14:tracePt t="61510" x="7118350" y="5962650"/>
          <p14:tracePt t="61526" x="7131050" y="5937250"/>
          <p14:tracePt t="61543" x="7131050" y="5899150"/>
          <p14:tracePt t="61560" x="7131050" y="5848350"/>
          <p14:tracePt t="61576" x="7112000" y="5791200"/>
          <p14:tracePt t="61593" x="7035800" y="5689600"/>
          <p14:tracePt t="61610" x="7004050" y="5645150"/>
          <p14:tracePt t="61626" x="6985000" y="5626100"/>
          <p14:tracePt t="61660" x="6965950" y="5619750"/>
          <p14:tracePt t="61676" x="6940550" y="5600700"/>
          <p14:tracePt t="61693" x="6915150" y="5600700"/>
          <p14:tracePt t="61710" x="6883400" y="5600700"/>
          <p14:tracePt t="61727" x="6870700" y="5600700"/>
          <p14:tracePt t="61743" x="6845300" y="5600700"/>
          <p14:tracePt t="61760" x="6813550" y="5600700"/>
          <p14:tracePt t="61776" x="6775450" y="5600700"/>
          <p14:tracePt t="61793" x="6680200" y="5664200"/>
          <p14:tracePt t="61810" x="6635750" y="5695950"/>
          <p14:tracePt t="61829" x="6597650" y="5734050"/>
          <p14:tracePt t="61843" x="6578600" y="5778500"/>
          <p14:tracePt t="61860" x="6553200" y="5816600"/>
          <p14:tracePt t="61876" x="6527800" y="5873750"/>
          <p14:tracePt t="61893" x="6515100" y="5943600"/>
          <p14:tracePt t="61910" x="6508750" y="6019800"/>
          <p14:tracePt t="61926" x="6496050" y="6108700"/>
          <p14:tracePt t="61943" x="6496050" y="6172200"/>
          <p14:tracePt t="61960" x="6496050" y="6254750"/>
          <p14:tracePt t="61977" x="6584950" y="6356350"/>
          <p14:tracePt t="61993" x="6915150" y="6515100"/>
          <p14:tracePt t="62010" x="7289800" y="6553200"/>
          <p14:tracePt t="62027" x="7651750" y="6553200"/>
          <p14:tracePt t="62043" x="7785100" y="6521450"/>
          <p14:tracePt t="62060" x="7854950" y="6451600"/>
          <p14:tracePt t="62077" x="7854950" y="6337300"/>
          <p14:tracePt t="62093" x="7797800" y="6184900"/>
          <p14:tracePt t="62110" x="7683500" y="6026150"/>
          <p14:tracePt t="62127" x="7493000" y="5873750"/>
          <p14:tracePt t="62143" x="7410450" y="5791200"/>
          <p14:tracePt t="62160" x="7366000" y="5759450"/>
          <p14:tracePt t="62177" x="7359650" y="5746750"/>
          <p14:tracePt t="62241" x="7353300" y="5746750"/>
          <p14:tracePt t="62250" x="7353300" y="5753100"/>
          <p14:tracePt t="62260" x="7353300" y="5759450"/>
          <p14:tracePt t="62611" x="7416800" y="5765800"/>
          <p14:tracePt t="62645" x="8521700" y="5562600"/>
          <p14:tracePt t="62666" x="8610600" y="5156200"/>
          <p14:tracePt t="62680" x="8661400" y="4857750"/>
          <p14:tracePt t="62693" x="8712200" y="4159250"/>
          <p14:tracePt t="62710" x="8737600" y="3549650"/>
          <p14:tracePt t="62727" x="8763000" y="2908300"/>
          <p14:tracePt t="62744" x="8763000" y="2260600"/>
          <p14:tracePt t="62760" x="8623300" y="1746250"/>
          <p14:tracePt t="62777" x="8515350" y="1314450"/>
          <p14:tracePt t="62794" x="8343900" y="863600"/>
          <p14:tracePt t="62811" x="8274050" y="723900"/>
          <p14:tracePt t="62827" x="8204200" y="635000"/>
          <p14:tracePt t="62844" x="8166100" y="596900"/>
          <p14:tracePt t="62860" x="8140700" y="577850"/>
          <p14:tracePt t="62877" x="8064500" y="552450"/>
          <p14:tracePt t="62894" x="7956550" y="527050"/>
          <p14:tracePt t="62910" x="7823200" y="482600"/>
          <p14:tracePt t="62927" x="7632700" y="438150"/>
          <p14:tracePt t="62944" x="7308850" y="438150"/>
          <p14:tracePt t="62960" x="7029450" y="438150"/>
          <p14:tracePt t="62977" x="6889750" y="444500"/>
          <p14:tracePt t="62994" x="6769100" y="546100"/>
          <p14:tracePt t="63010" x="6692900" y="666750"/>
          <p14:tracePt t="63027" x="6680200" y="812800"/>
          <p14:tracePt t="63044" x="6680200" y="990600"/>
          <p14:tracePt t="63060" x="6813550" y="1295400"/>
          <p14:tracePt t="63077" x="7016750" y="1562100"/>
          <p14:tracePt t="63094" x="7289800" y="1739900"/>
          <p14:tracePt t="63110" x="7550150" y="1816100"/>
          <p14:tracePt t="63127" x="7708900" y="1816100"/>
          <p14:tracePt t="63144" x="7848600" y="1746250"/>
          <p14:tracePt t="63160" x="7886700" y="1600200"/>
          <p14:tracePt t="63177" x="7886700" y="1390650"/>
          <p14:tracePt t="63194" x="7505700" y="965200"/>
          <p14:tracePt t="63211" x="7048500" y="704850"/>
          <p14:tracePt t="63227" x="6604000" y="520700"/>
          <p14:tracePt t="63244" x="6413500" y="495300"/>
          <p14:tracePt t="63260" x="6299200" y="501650"/>
          <p14:tracePt t="63277" x="6216650" y="571500"/>
          <p14:tracePt t="63294" x="6203950" y="647700"/>
          <p14:tracePt t="63310" x="6210300" y="774700"/>
          <p14:tracePt t="63327" x="6305550" y="876300"/>
          <p14:tracePt t="63344" x="6426200" y="952500"/>
          <p14:tracePt t="63360" x="6534150" y="1003300"/>
          <p14:tracePt t="63377" x="6572250" y="1022350"/>
          <p14:tracePt t="63450" x="6578600" y="1022350"/>
          <p14:tracePt t="63458" x="6578600" y="1016000"/>
          <p14:tracePt t="63466" x="6565900" y="1009650"/>
          <p14:tracePt t="63477" x="6559550" y="996950"/>
          <p14:tracePt t="63494" x="6534150" y="958850"/>
          <p14:tracePt t="63510" x="6508750" y="901700"/>
          <p14:tracePt t="63527" x="6470650" y="806450"/>
          <p14:tracePt t="63544" x="6445250" y="711200"/>
          <p14:tracePt t="63561" x="6445250" y="698500"/>
          <p14:tracePt t="63738" x="6407150" y="692150"/>
          <p14:tracePt t="63750" x="6381750" y="742950"/>
          <p14:tracePt t="63761" x="6369050" y="838200"/>
          <p14:tracePt t="63778" x="6413500" y="1143000"/>
          <p14:tracePt t="63794" x="6489700" y="1447800"/>
          <p14:tracePt t="63811" x="6553200" y="1847850"/>
          <p14:tracePt t="63827" x="6623050" y="2279650"/>
          <p14:tracePt t="63844" x="6661150" y="2559050"/>
          <p14:tracePt t="63871" x="6673850" y="2876550"/>
          <p14:tracePt t="63889" x="6673850" y="2978150"/>
          <p14:tracePt t="63904" x="6673850" y="2997200"/>
          <p14:tracePt t="63920" x="6673850" y="3003550"/>
          <p14:tracePt t="63969" x="6673850" y="3009900"/>
          <p14:tracePt t="63979" x="6673850" y="3022600"/>
          <p14:tracePt t="63994" x="6661150" y="3048000"/>
          <p14:tracePt t="64011" x="6654800" y="3130550"/>
          <p14:tracePt t="64027" x="6642100" y="3232150"/>
          <p14:tracePt t="64044" x="6610350" y="3359150"/>
          <p14:tracePt t="64061" x="6584950" y="3492500"/>
          <p14:tracePt t="64077" x="6572250" y="3568700"/>
          <p14:tracePt t="64094" x="6572250" y="3594100"/>
          <p14:tracePt t="64145" x="6553200" y="3594100"/>
          <p14:tracePt t="64154" x="6546850" y="3587750"/>
          <p14:tracePt t="64163" x="6546850" y="3581400"/>
          <p14:tracePt t="64177" x="6540500" y="3562350"/>
          <p14:tracePt t="64194" x="6540500" y="3549650"/>
          <p14:tracePt t="64211" x="6540500" y="3536950"/>
          <p14:tracePt t="64227" x="6546850" y="3524250"/>
          <p14:tracePt t="64261" x="6546850" y="3505200"/>
          <p14:tracePt t="64277" x="6546850" y="3492500"/>
          <p14:tracePt t="64294" x="6546850" y="3460750"/>
          <p14:tracePt t="64311" x="6546850" y="3422650"/>
          <p14:tracePt t="64327" x="6534150" y="3384550"/>
          <p14:tracePt t="64344" x="6527800" y="3346450"/>
          <p14:tracePt t="64361" x="6527800" y="3314700"/>
          <p14:tracePt t="64377" x="6527800" y="3282950"/>
          <p14:tracePt t="64394" x="6527800" y="3263900"/>
          <p14:tracePt t="64411" x="6527800" y="3251200"/>
          <p14:tracePt t="64427" x="6527800" y="3232150"/>
          <p14:tracePt t="64445" x="6527800" y="3219450"/>
          <p14:tracePt t="64466" x="6565900" y="3181350"/>
          <p14:tracePt t="64478" x="6616700" y="3162300"/>
          <p14:tracePt t="64494" x="6724650" y="3143250"/>
          <p14:tracePt t="64511" x="6788150" y="3143250"/>
          <p14:tracePt t="64527" x="6807200" y="3143250"/>
          <p14:tracePt t="64569" x="6807200" y="3149600"/>
          <p14:tracePt t="64578" x="6769100" y="3155950"/>
          <p14:tracePt t="64594" x="6711950" y="3181350"/>
          <p14:tracePt t="64611" x="6661150" y="3194050"/>
          <p14:tracePt t="64627" x="6642100" y="3194050"/>
          <p14:tracePt t="64681" x="6648450" y="3194050"/>
          <p14:tracePt t="64690" x="6667500" y="3194050"/>
          <p14:tracePt t="64699" x="6686550" y="3194050"/>
          <p14:tracePt t="64711" x="6718300" y="3194050"/>
          <p14:tracePt t="64727" x="6743700" y="3194050"/>
          <p14:tracePt t="64785" x="6724650" y="3194050"/>
          <p14:tracePt t="64794" x="6711950" y="3194050"/>
          <p14:tracePt t="64978" x="6705600" y="3194050"/>
          <p14:tracePt t="65008" x="6699250" y="3194050"/>
          <p14:tracePt t="65275" x="6705600" y="3194050"/>
          <p14:tracePt t="65307" x="6731000" y="3194050"/>
          <p14:tracePt t="65595" x="6743700" y="3194050"/>
          <p14:tracePt t="65923" x="6750050" y="3194050"/>
          <p14:tracePt t="66405" x="6756400" y="3194050"/>
          <p14:tracePt t="66441" x="6762750" y="3194050"/>
          <p14:tracePt t="72019" x="6794500" y="3219450"/>
          <p14:tracePt t="72049" x="6985000" y="3670300"/>
          <p14:tracePt t="72063" x="7073900" y="3886200"/>
          <p14:tracePt t="72080" x="7207250" y="4286250"/>
          <p14:tracePt t="72096" x="7366000" y="4768850"/>
          <p14:tracePt t="72115" x="7493000" y="5283200"/>
          <p14:tracePt t="72135" x="7505700" y="5467350"/>
          <p14:tracePt t="72146" x="7505700" y="5568950"/>
          <p14:tracePt t="72163" x="7505700" y="5600700"/>
          <p14:tracePt t="72258" x="7505700" y="5594350"/>
          <p14:tracePt t="72296" x="7505700" y="5429250"/>
          <p14:tracePt t="72319" x="7505700" y="5327650"/>
          <p14:tracePt t="72337" x="7537450" y="5264150"/>
          <p14:tracePt t="72346" x="7543800" y="5238750"/>
          <p14:tracePt t="72363" x="7569200" y="5200650"/>
          <p14:tracePt t="72380" x="7575550" y="5143500"/>
          <p14:tracePt t="72396" x="7581900" y="5080000"/>
          <p14:tracePt t="72413" x="7581900" y="4978400"/>
          <p14:tracePt t="72430" x="7562850" y="4857750"/>
          <p14:tracePt t="72446" x="7480300" y="4737100"/>
          <p14:tracePt t="72463" x="7378700" y="4635500"/>
          <p14:tracePt t="72480" x="7302500" y="4546600"/>
          <p14:tracePt t="72496" x="7232650" y="4483100"/>
          <p14:tracePt t="72513" x="7156450" y="4419600"/>
          <p14:tracePt t="72530" x="7099300" y="4400550"/>
          <p14:tracePt t="72546" x="7042150" y="4381500"/>
          <p14:tracePt t="72563" x="6959600" y="4368800"/>
          <p14:tracePt t="72580" x="6889750" y="4356100"/>
          <p14:tracePt t="72597" x="6819900" y="4356100"/>
          <p14:tracePt t="72613" x="6724650" y="4356100"/>
          <p14:tracePt t="72630" x="6648450" y="4356100"/>
          <p14:tracePt t="72647" x="6591300" y="4375150"/>
          <p14:tracePt t="72663" x="6546850" y="4419600"/>
          <p14:tracePt t="72680" x="6483350" y="4495800"/>
          <p14:tracePt t="72697" x="6438900" y="4597400"/>
          <p14:tracePt t="72713" x="6394450" y="4787900"/>
          <p14:tracePt t="72730" x="6394450" y="4953000"/>
          <p14:tracePt t="72747" x="6419850" y="5130800"/>
          <p14:tracePt t="72771" x="6623050" y="5499100"/>
          <p14:tracePt t="72780" x="6699250" y="5594350"/>
          <p14:tracePt t="72797" x="6826250" y="5721350"/>
          <p14:tracePt t="72813" x="6953250" y="5778500"/>
          <p14:tracePt t="72830" x="7080250" y="5803900"/>
          <p14:tracePt t="72846" x="7239000" y="5803900"/>
          <p14:tracePt t="72863" x="7429500" y="5715000"/>
          <p14:tracePt t="72880" x="7670800" y="5511800"/>
          <p14:tracePt t="72897" x="7854950" y="5207000"/>
          <p14:tracePt t="72913" x="7937500" y="4775200"/>
          <p14:tracePt t="72930" x="7950200" y="4565650"/>
          <p14:tracePt t="72947" x="7874000" y="4381500"/>
          <p14:tracePt t="72964" x="7804150" y="4254500"/>
          <p14:tracePt t="72980" x="7740650" y="4165600"/>
          <p14:tracePt t="73011" x="7670800" y="4108450"/>
          <p14:tracePt t="73030" x="7658100" y="4108450"/>
          <p14:tracePt t="73047" x="7639050" y="4108450"/>
          <p14:tracePt t="73063" x="7600950" y="4108450"/>
          <p14:tracePt t="73080" x="7467600" y="4210050"/>
          <p14:tracePt t="73097" x="7270750" y="4413250"/>
          <p14:tracePt t="73113" x="7162800" y="4584700"/>
          <p14:tracePt t="73130" x="7099300" y="4768850"/>
          <p14:tracePt t="73147" x="7099300" y="4921250"/>
          <p14:tracePt t="73163" x="7099300" y="5048250"/>
          <p14:tracePt t="73180" x="7137400" y="5137150"/>
          <p14:tracePt t="73197" x="7200900" y="5200650"/>
          <p14:tracePt t="73213" x="7270750" y="5226050"/>
          <p14:tracePt t="73230" x="7359650" y="5238750"/>
          <p14:tracePt t="73247" x="7448550" y="5238750"/>
          <p14:tracePt t="73263" x="7543800" y="5226050"/>
          <p14:tracePt t="73280" x="7620000" y="5162550"/>
          <p14:tracePt t="73297" x="7670800" y="5067300"/>
          <p14:tracePt t="73313" x="7670800" y="4940300"/>
          <p14:tracePt t="73330" x="7670800" y="4851400"/>
          <p14:tracePt t="73358" x="7562850" y="4737100"/>
          <p14:tracePt t="73375" x="7505700" y="4673600"/>
          <p14:tracePt t="73386" x="7480300" y="4648200"/>
          <p14:tracePt t="76075" x="7467600" y="4635500"/>
          <p14:tracePt t="76105" x="7346950" y="4679950"/>
          <p14:tracePt t="76120" x="7289800" y="4724400"/>
          <p14:tracePt t="76134" x="7175500" y="4832350"/>
          <p14:tracePt t="76148" x="6934200" y="4991100"/>
          <p14:tracePt t="76164" x="6623050" y="5200650"/>
          <p14:tracePt t="76181" x="6318250" y="5410200"/>
          <p14:tracePt t="76198" x="5988050" y="5632450"/>
          <p14:tracePt t="76214" x="5740400" y="5797550"/>
          <p14:tracePt t="76231" x="5549900" y="5899150"/>
          <p14:tracePt t="76248" x="5397500" y="5975350"/>
          <p14:tracePt t="76264" x="5283200" y="6045200"/>
          <p14:tracePt t="76281" x="5194300" y="6102350"/>
          <p14:tracePt t="76298" x="5156200" y="6121400"/>
          <p14:tracePt t="76314" x="5118100" y="6127750"/>
          <p14:tracePt t="76331" x="5092700" y="6127750"/>
          <p14:tracePt t="76348" x="5060950" y="6127750"/>
          <p14:tracePt t="76364" x="5016500" y="6127750"/>
          <p14:tracePt t="76403" x="4845050" y="6127750"/>
          <p14:tracePt t="76419" x="4794250" y="6121400"/>
          <p14:tracePt t="76433" x="4756150" y="6121400"/>
          <p14:tracePt t="76448" x="4718050" y="6121400"/>
          <p14:tracePt t="76464" x="4679950" y="6140450"/>
          <p14:tracePt t="76481" x="4603750" y="6191250"/>
          <p14:tracePt t="76498" x="4572000" y="6223000"/>
          <p14:tracePt t="76514" x="4546600" y="6248400"/>
          <p14:tracePt t="76531" x="4533900" y="6261100"/>
          <p14:tracePt t="76548" x="4527550" y="6267450"/>
          <p14:tracePt t="76585" x="4521200" y="6273800"/>
          <p14:tracePt t="76650" x="4514850" y="6273800"/>
          <p14:tracePt t="76667" x="4514850" y="6261100"/>
          <p14:tracePt t="76681" x="4508500" y="6235700"/>
          <p14:tracePt t="76698" x="4489450" y="6203950"/>
          <p14:tracePt t="76714" x="4470400" y="6184900"/>
          <p14:tracePt t="76731" x="4451350" y="6178550"/>
          <p14:tracePt t="76748" x="4432300" y="6159500"/>
          <p14:tracePt t="76764" x="4413250" y="6146800"/>
          <p14:tracePt t="76781" x="4400550" y="6146800"/>
          <p14:tracePt t="76915" x="4387850" y="6140450"/>
          <p14:tracePt t="76951" x="4375150" y="6121400"/>
          <p14:tracePt t="76981" x="4375150" y="6115050"/>
          <p14:tracePt t="77033" x="4375150" y="6108700"/>
          <p14:tracePt t="77057" x="4375150" y="6102350"/>
          <p14:tracePt t="77067" x="4375150" y="6096000"/>
          <p14:tracePt t="77081" x="4375150" y="6083300"/>
          <p14:tracePt t="77105" x="4375150" y="6076950"/>
          <p14:tracePt t="77114" x="4375150" y="6070600"/>
          <p14:tracePt t="77186" x="4375150" y="6064250"/>
          <p14:tracePt t="77221" x="4413250" y="6064250"/>
          <p14:tracePt t="77237" x="4476750" y="6064250"/>
          <p14:tracePt t="77252" x="4565650" y="6051550"/>
          <p14:tracePt t="77265" x="4616450" y="6038850"/>
          <p14:tracePt t="77281" x="4857750" y="6026150"/>
          <p14:tracePt t="77298" x="5060950" y="6026150"/>
          <p14:tracePt t="77315" x="5232400" y="6026150"/>
          <p14:tracePt t="77331" x="5340350" y="6026150"/>
          <p14:tracePt t="77348" x="5403850" y="6026150"/>
          <p14:tracePt t="77365" x="5410200" y="6026150"/>
          <p14:tracePt t="77381" x="5416550" y="6019800"/>
          <p14:tracePt t="77441" x="5410200" y="6013450"/>
          <p14:tracePt t="77451" x="5397500" y="6000750"/>
          <p14:tracePt t="77465" x="5378450" y="5988050"/>
          <p14:tracePt t="77482" x="5340350" y="5969000"/>
          <p14:tracePt t="77498" x="5334000" y="5969000"/>
          <p14:tracePt t="77515" x="5321300" y="5969000"/>
          <p14:tracePt t="77531" x="5314950" y="5969000"/>
          <p14:tracePt t="77565" x="5308600" y="5969000"/>
          <p14:tracePt t="77581" x="5302250" y="5969000"/>
          <p14:tracePt t="77598" x="5302250" y="5994400"/>
          <p14:tracePt t="77615" x="5302250" y="6051550"/>
          <p14:tracePt t="77631" x="5365750" y="6115050"/>
          <p14:tracePt t="77648" x="5480050" y="6216650"/>
          <p14:tracePt t="77665" x="5664200" y="6292850"/>
          <p14:tracePt t="77681" x="5988050" y="6369050"/>
          <p14:tracePt t="77698" x="6134100" y="6388100"/>
          <p14:tracePt t="77715" x="6197600" y="6388100"/>
          <p14:tracePt t="77731" x="6203950" y="6388100"/>
          <p14:tracePt t="77765" x="6210300" y="6343650"/>
          <p14:tracePt t="77781" x="6191250" y="6273800"/>
          <p14:tracePt t="77822" x="6178550" y="6216650"/>
          <p14:tracePt t="77848" x="6178550" y="6210300"/>
          <p14:tracePt t="77865" x="6178550" y="6197600"/>
          <p14:tracePt t="77881" x="6203950" y="6184900"/>
          <p14:tracePt t="77898" x="6261100" y="6184900"/>
          <p14:tracePt t="77915" x="6318250" y="6184900"/>
          <p14:tracePt t="77931" x="6419850" y="6184900"/>
          <p14:tracePt t="77948" x="6540500" y="6210300"/>
          <p14:tracePt t="77965" x="6667500" y="6235700"/>
          <p14:tracePt t="77982" x="6756400" y="6261100"/>
          <p14:tracePt t="77998" x="6800850" y="6273800"/>
          <p14:tracePt t="78015" x="6807200" y="6273800"/>
          <p14:tracePt t="78065" x="6813550" y="6254750"/>
          <p14:tracePt t="78074" x="6807200" y="6229350"/>
          <p14:tracePt t="78083" x="6800850" y="6223000"/>
          <p14:tracePt t="78098" x="6794500" y="6197600"/>
          <p14:tracePt t="78115" x="6788150" y="6191250"/>
          <p14:tracePt t="78169" x="6781800" y="6191250"/>
          <p14:tracePt t="78210" x="6781800" y="6178550"/>
          <p14:tracePt t="78232" x="6800850" y="6165850"/>
          <p14:tracePt t="78248" x="6807200" y="6165850"/>
          <p14:tracePt t="78265" x="6819900" y="6165850"/>
          <p14:tracePt t="82729" x="6838950" y="6165850"/>
          <p14:tracePt t="82743" x="6858000" y="6165850"/>
          <p14:tracePt t="82757" x="6908800" y="6165850"/>
          <p14:tracePt t="82771" x="6934200" y="6165850"/>
          <p14:tracePt t="82783" x="6965950" y="6165850"/>
          <p14:tracePt t="82800" x="7004050" y="6165850"/>
          <p14:tracePt t="82825" x="7112000" y="6146800"/>
          <p14:tracePt t="82839" x="7131050" y="6134100"/>
          <p14:tracePt t="82854" x="7162800" y="6127750"/>
          <p14:tracePt t="82866" x="7188200" y="6115050"/>
          <p14:tracePt t="82883" x="7194550" y="6108700"/>
          <p14:tracePt t="82900" x="7213600" y="6089650"/>
          <p14:tracePt t="82916" x="7232650" y="6076950"/>
          <p14:tracePt t="82933" x="7239000" y="6070600"/>
          <p14:tracePt t="82950" x="7245350" y="6051550"/>
          <p14:tracePt t="82966" x="7251700" y="6038850"/>
          <p14:tracePt t="82983" x="7258050" y="6026150"/>
          <p14:tracePt t="83000" x="7264400" y="6007100"/>
          <p14:tracePt t="83016" x="7264400" y="5988050"/>
          <p14:tracePt t="83033" x="7264400" y="5943600"/>
          <p14:tracePt t="83050" x="7264400" y="5918200"/>
          <p14:tracePt t="83066" x="7264400" y="5899150"/>
          <p14:tracePt t="83083" x="7270750" y="5880100"/>
          <p14:tracePt t="83100" x="7277100" y="5867400"/>
          <p14:tracePt t="83116" x="7283450" y="5848350"/>
          <p14:tracePt t="83133" x="7296150" y="5835650"/>
          <p14:tracePt t="83150" x="7315200" y="5829300"/>
          <p14:tracePt t="83166" x="7353300" y="5829300"/>
          <p14:tracePt t="83183" x="7385050" y="5822950"/>
          <p14:tracePt t="83200" x="7429500" y="5816600"/>
          <p14:tracePt t="83216" x="7473950" y="5810250"/>
          <p14:tracePt t="83233" x="7543800" y="5810250"/>
          <p14:tracePt t="83250" x="7581900" y="5810250"/>
          <p14:tracePt t="83266" x="7620000" y="5810250"/>
          <p14:tracePt t="83283" x="7670800" y="5810250"/>
          <p14:tracePt t="83300" x="7747000" y="5810250"/>
          <p14:tracePt t="83316" x="7842250" y="5816600"/>
          <p14:tracePt t="83333" x="7943850" y="5829300"/>
          <p14:tracePt t="83350" x="8032750" y="5829300"/>
          <p14:tracePt t="83366" x="8083550" y="5829300"/>
          <p14:tracePt t="83388" x="8134350" y="5829300"/>
          <p14:tracePt t="83400" x="8140700" y="5829300"/>
          <p14:tracePt t="83474" x="8147050" y="5822950"/>
          <p14:tracePt t="83482" x="8147050" y="5791200"/>
          <p14:tracePt t="83489" x="8147050" y="5772150"/>
          <p14:tracePt t="83500" x="8140700" y="5734050"/>
          <p14:tracePt t="83517" x="8140700" y="5721350"/>
          <p14:tracePt t="83533" x="8140700" y="5683250"/>
          <p14:tracePt t="83550" x="8140700" y="5651500"/>
          <p14:tracePt t="83567" x="8140700" y="5626100"/>
          <p14:tracePt t="83583" x="8140700" y="5588000"/>
          <p14:tracePt t="83600" x="8153400" y="5549900"/>
          <p14:tracePt t="83617" x="8191500" y="5486400"/>
          <p14:tracePt t="83633" x="8229600" y="5416550"/>
          <p14:tracePt t="83650" x="8255000" y="5384800"/>
          <p14:tracePt t="83667" x="8274050" y="5340350"/>
          <p14:tracePt t="83683" x="8305800" y="5302250"/>
          <p14:tracePt t="83700" x="8318500" y="5276850"/>
          <p14:tracePt t="83717" x="8337550" y="5251450"/>
          <p14:tracePt t="83733" x="8337550" y="5238750"/>
          <p14:tracePt t="85755" x="0" y="0"/>
        </p14:tracePtLst>
      </p14:laserTraceLst>
    </p:ext>
  </p:extLs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744717" y="1916404"/>
            <a:ext cx="9007365" cy="2850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tabLst>
                <a:tab pos="3433763" algn="l"/>
                <a:tab pos="5597525" algn="l"/>
              </a:tabLst>
              <a:defRPr/>
            </a:pPr>
            <a:r>
              <a:rPr lang="en-US" altLang="en-US" sz="2800" dirty="0"/>
              <a:t>The distance s (in feet) covered by a particle moving along a straight track t seconds after starting from rest is given by the function    	    (0 </a:t>
            </a:r>
            <a:r>
              <a:rPr lang="en-US" altLang="en-US" sz="2800" dirty="0">
                <a:sym typeface="Symbol" panose="05050102010706020507" pitchFamily="18" charset="2"/>
              </a:rPr>
              <a:t></a:t>
            </a:r>
            <a:r>
              <a:rPr lang="en-US" altLang="en-US" sz="2800" dirty="0"/>
              <a:t> t </a:t>
            </a:r>
            <a:r>
              <a:rPr lang="en-US" altLang="en-US" sz="2800" dirty="0">
                <a:sym typeface="Symbol" panose="05050102010706020507" pitchFamily="18" charset="2"/>
              </a:rPr>
              <a:t></a:t>
            </a:r>
            <a:r>
              <a:rPr lang="en-US" altLang="en-US" sz="2800" dirty="0"/>
              <a:t> 10)</a:t>
            </a:r>
          </a:p>
          <a:p>
            <a:pPr>
              <a:lnSpc>
                <a:spcPct val="150000"/>
              </a:lnSpc>
              <a:spcBef>
                <a:spcPct val="40000"/>
              </a:spcBef>
              <a:tabLst>
                <a:tab pos="3433763" algn="l"/>
                <a:tab pos="5597525" algn="l"/>
              </a:tabLst>
              <a:defRPr/>
            </a:pPr>
            <a:r>
              <a:rPr lang="en-US" altLang="en-US" sz="2800" dirty="0"/>
              <a:t>What is the particle acceleration after 30 seconds?</a:t>
            </a:r>
          </a:p>
        </p:txBody>
      </p:sp>
      <p:graphicFrame>
        <p:nvGraphicFramePr>
          <p:cNvPr id="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80453539"/>
              </p:ext>
            </p:extLst>
          </p:nvPr>
        </p:nvGraphicFramePr>
        <p:xfrm>
          <a:off x="3939081" y="3352926"/>
          <a:ext cx="11303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130040" imgH="431640" progId="Equation.DSMT4">
                  <p:embed/>
                </p:oleObj>
              </mc:Choice>
              <mc:Fallback>
                <p:oleObj name="Equation" r:id="rId3" imgW="1130040" imgH="43164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9081" y="3352926"/>
                        <a:ext cx="11303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41808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8926"/>
    </mc:Choice>
    <mc:Fallback xmlns="">
      <p:transition advTm="208926"/>
    </mc:Fallback>
  </mc:AlternateContent>
  <p:extLst>
    <p:ext uri="{3A86A75C-4F4B-4683-9AE1-C65F6400EC91}">
      <p14:laserTraceLst xmlns:p14="http://schemas.microsoft.com/office/powerpoint/2010/main">
        <p14:tracePtLst>
          <p14:tracePt t="161680" x="10431463" y="2324100"/>
          <p14:tracePt t="161728" x="9807575" y="2171700"/>
          <p14:tracePt t="161737" x="9753600" y="2187575"/>
          <p14:tracePt t="161753" x="9623425" y="2293938"/>
          <p14:tracePt t="161770" x="9486900" y="2392363"/>
          <p14:tracePt t="161787" x="9394825" y="2446338"/>
          <p14:tracePt t="161803" x="9372600" y="2454275"/>
          <p14:tracePt t="161885" x="9364663" y="2460625"/>
          <p14:tracePt t="161917" x="9350375" y="2468563"/>
          <p14:tracePt t="161925" x="9334500" y="2484438"/>
          <p14:tracePt t="161937" x="9304338" y="2506663"/>
          <p14:tracePt t="161954" x="9250363" y="2560638"/>
          <p14:tracePt t="161971" x="9236075" y="2582863"/>
          <p14:tracePt t="161987" x="9228138" y="2606675"/>
          <p14:tracePt t="162004" x="9228138" y="2628900"/>
          <p14:tracePt t="162020" x="9212263" y="2651125"/>
          <p14:tracePt t="162357" x="9212263" y="2659063"/>
          <p14:tracePt t="162365" x="9159875" y="2659063"/>
          <p14:tracePt t="162373" x="8983663" y="2674938"/>
          <p14:tracePt t="162388" x="8466138" y="2811463"/>
          <p14:tracePt t="162404" x="8131175" y="2849563"/>
          <p14:tracePt t="162421" x="7216775" y="2849563"/>
          <p14:tracePt t="162437" x="6515100" y="2849563"/>
          <p14:tracePt t="162454" x="5837238" y="2849563"/>
          <p14:tracePt t="162471" x="5341938" y="2849563"/>
          <p14:tracePt t="162487" x="5029200" y="2849563"/>
          <p14:tracePt t="162504" x="4816475" y="2841625"/>
          <p14:tracePt t="162521" x="4656138" y="2811463"/>
          <p14:tracePt t="162537" x="4503738" y="2765425"/>
          <p14:tracePt t="162554" x="4335463" y="2720975"/>
          <p14:tracePt t="162573" x="4144963" y="2682875"/>
          <p14:tracePt t="162588" x="4046538" y="2682875"/>
          <p14:tracePt t="162604" x="4000500" y="2682875"/>
          <p14:tracePt t="162621" x="3954463" y="2682875"/>
          <p14:tracePt t="162637" x="3908425" y="2682875"/>
          <p14:tracePt t="162654" x="3779838" y="2735263"/>
          <p14:tracePt t="162671" x="3657600" y="2765425"/>
          <p14:tracePt t="162687" x="3521075" y="2797175"/>
          <p14:tracePt t="162704" x="3406775" y="2835275"/>
          <p14:tracePt t="162721" x="3306763" y="2849563"/>
          <p14:tracePt t="162738" x="3254375" y="2849563"/>
          <p14:tracePt t="162754" x="3238500" y="2849563"/>
          <p14:tracePt t="163157" x="3230563" y="2849563"/>
          <p14:tracePt t="163165" x="3230563" y="2811463"/>
          <p14:tracePt t="163173" x="3238500" y="2781300"/>
          <p14:tracePt t="163187" x="3254375" y="2751138"/>
          <p14:tracePt t="163204" x="3260725" y="2720975"/>
          <p14:tracePt t="163221" x="3276600" y="2667000"/>
          <p14:tracePt t="163238" x="3276600" y="2644775"/>
          <p14:tracePt t="163254" x="3292475" y="2606675"/>
          <p14:tracePt t="163272" x="3298825" y="2582863"/>
          <p14:tracePt t="164045" x="3314700" y="2574925"/>
          <p14:tracePt t="164053" x="3330575" y="2574925"/>
          <p14:tracePt t="164061" x="3375025" y="2574925"/>
          <p14:tracePt t="164071" x="3413125" y="2574925"/>
          <p14:tracePt t="164088" x="3543300" y="2590800"/>
          <p14:tracePt t="164105" x="3711575" y="2590800"/>
          <p14:tracePt t="164121" x="3894138" y="2590800"/>
          <p14:tracePt t="164138" x="4092575" y="2560638"/>
          <p14:tracePt t="164155" x="4289425" y="2530475"/>
          <p14:tracePt t="164171" x="4449763" y="2530475"/>
          <p14:tracePt t="164187" x="4572000" y="2530475"/>
          <p14:tracePt t="164204" x="4656138" y="2530475"/>
          <p14:tracePt t="164221" x="4686300" y="2530475"/>
          <p14:tracePt t="164238" x="4694238" y="2530475"/>
          <p14:tracePt t="164255" x="4702175" y="2530475"/>
          <p14:tracePt t="164271" x="4724400" y="2530475"/>
          <p14:tracePt t="164290" x="4754563" y="2544763"/>
          <p14:tracePt t="164305" x="4800600" y="2544763"/>
          <p14:tracePt t="164322" x="4854575" y="2544763"/>
          <p14:tracePt t="164338" x="4876800" y="2544763"/>
          <p14:tracePt t="164733" x="4906963" y="2544763"/>
          <p14:tracePt t="164741" x="4937125" y="2544763"/>
          <p14:tracePt t="164749" x="5006975" y="2544763"/>
          <p14:tracePt t="164757" x="5105400" y="2544763"/>
          <p14:tracePt t="164772" x="5394325" y="2544763"/>
          <p14:tracePt t="164788" x="5730875" y="2544763"/>
          <p14:tracePt t="164805" x="6164263" y="2544763"/>
          <p14:tracePt t="164822" x="6499225" y="2544763"/>
          <p14:tracePt t="164838" x="6759575" y="2544763"/>
          <p14:tracePt t="164855" x="6911975" y="2544763"/>
          <p14:tracePt t="164872" x="6994525" y="2544763"/>
          <p14:tracePt t="164888" x="7040563" y="2544763"/>
          <p14:tracePt t="164982" x="7048500" y="2544763"/>
          <p14:tracePt t="164989" x="7064375" y="2544763"/>
          <p14:tracePt t="164997" x="7094538" y="2552700"/>
          <p14:tracePt t="165005" x="7140575" y="2560638"/>
          <p14:tracePt t="165022" x="7307263" y="2582863"/>
          <p14:tracePt t="165038" x="7521575" y="2620963"/>
          <p14:tracePt t="165055" x="7780338" y="2636838"/>
          <p14:tracePt t="165072" x="8016875" y="2636838"/>
          <p14:tracePt t="165088" x="8145463" y="2636838"/>
          <p14:tracePt t="165105" x="8169275" y="2636838"/>
          <p14:tracePt t="165110" x="8175625" y="2636838"/>
          <p14:tracePt t="165165" x="8175625" y="2613025"/>
          <p14:tracePt t="165173" x="8175625" y="2590800"/>
          <p14:tracePt t="165181" x="8169275" y="2574925"/>
          <p14:tracePt t="165189" x="8161338" y="2568575"/>
          <p14:tracePt t="165205" x="8161338" y="2560638"/>
          <p14:tracePt t="165221" x="8161338" y="2552700"/>
          <p14:tracePt t="165238" x="8153400" y="2536825"/>
          <p14:tracePt t="165271" x="8145463" y="2536825"/>
          <p14:tracePt t="165288" x="8131175" y="2530475"/>
          <p14:tracePt t="165305" x="8093075" y="2530475"/>
          <p14:tracePt t="165321" x="8039100" y="2522538"/>
          <p14:tracePt t="165338" x="7970838" y="2530475"/>
          <p14:tracePt t="165355" x="7916863" y="2560638"/>
          <p14:tracePt t="165372" x="7878763" y="2582863"/>
          <p14:tracePt t="165653" x="7886700" y="2590800"/>
          <p14:tracePt t="165661" x="7924800" y="2598738"/>
          <p14:tracePt t="165672" x="7962900" y="2598738"/>
          <p14:tracePt t="165689" x="8008938" y="2598738"/>
          <p14:tracePt t="165705" x="8069263" y="2598738"/>
          <p14:tracePt t="165722" x="8183563" y="2598738"/>
          <p14:tracePt t="165739" x="8366125" y="2574925"/>
          <p14:tracePt t="165755" x="8572500" y="2506663"/>
          <p14:tracePt t="165773" x="8923338" y="2438400"/>
          <p14:tracePt t="165789" x="9212263" y="2400300"/>
          <p14:tracePt t="165805" x="9547225" y="2354263"/>
          <p14:tracePt t="165822" x="9837738" y="2316163"/>
          <p14:tracePt t="165839" x="10066338" y="2286000"/>
          <p14:tracePt t="165855" x="10240963" y="2270125"/>
          <p14:tracePt t="165873" x="10409238" y="2263775"/>
          <p14:tracePt t="165889" x="10575925" y="2263775"/>
          <p14:tracePt t="165905" x="10736263" y="2263775"/>
          <p14:tracePt t="165922" x="10888663" y="2263775"/>
          <p14:tracePt t="165939" x="10988675" y="2263775"/>
          <p14:tracePt t="165956" x="11079163" y="2278063"/>
          <p14:tracePt t="165972" x="11125200" y="2301875"/>
          <p14:tracePt t="165989" x="11163300" y="2324100"/>
          <p14:tracePt t="166005" x="11185525" y="2346325"/>
          <p14:tracePt t="166022" x="11209338" y="2416175"/>
          <p14:tracePt t="166039" x="11223625" y="2498725"/>
          <p14:tracePt t="166055" x="11223625" y="2590800"/>
          <p14:tracePt t="166072" x="11223625" y="2651125"/>
          <p14:tracePt t="166089" x="11193463" y="2727325"/>
          <p14:tracePt t="166105" x="11079163" y="2781300"/>
          <p14:tracePt t="166108" x="10980738" y="2819400"/>
          <p14:tracePt t="166122" x="10866438" y="2827338"/>
          <p14:tracePt t="166139" x="10499725" y="2835275"/>
          <p14:tracePt t="166156" x="9609138" y="2835275"/>
          <p14:tracePt t="166172" x="8953500" y="2835275"/>
          <p14:tracePt t="166189" x="8374063" y="2835275"/>
          <p14:tracePt t="166205" x="7832725" y="2835275"/>
          <p14:tracePt t="166222" x="7231063" y="2835275"/>
          <p14:tracePt t="166238" x="6637338" y="2835275"/>
          <p14:tracePt t="166255" x="6073775" y="2835275"/>
          <p14:tracePt t="166272" x="5578475" y="2835275"/>
          <p14:tracePt t="166288" x="5165725" y="2835275"/>
          <p14:tracePt t="166305" x="4792663" y="2865438"/>
          <p14:tracePt t="166322" x="4564063" y="2887663"/>
          <p14:tracePt t="166338" x="4313238" y="2949575"/>
          <p14:tracePt t="166355" x="3916363" y="3063875"/>
          <p14:tracePt t="166372" x="3611563" y="3140075"/>
          <p14:tracePt t="166388" x="3298825" y="3222625"/>
          <p14:tracePt t="166405" x="2987675" y="3276600"/>
          <p14:tracePt t="166422" x="2590800" y="3322638"/>
          <p14:tracePt t="166438" x="2278063" y="3322638"/>
          <p14:tracePt t="166455" x="2065338" y="3322638"/>
          <p14:tracePt t="166472" x="1905000" y="3298825"/>
          <p14:tracePt t="166488" x="1774825" y="3230563"/>
          <p14:tracePt t="166505" x="1668463" y="3154363"/>
          <p14:tracePt t="166522" x="1622425" y="3086100"/>
          <p14:tracePt t="166538" x="1616075" y="3055938"/>
          <p14:tracePt t="166555" x="1616075" y="2979738"/>
          <p14:tracePt t="166572" x="1616075" y="2941638"/>
          <p14:tracePt t="166588" x="1616075" y="2925763"/>
          <p14:tracePt t="166653" x="1616075" y="2917825"/>
          <p14:tracePt t="166661" x="1630363" y="2917825"/>
          <p14:tracePt t="166672" x="1660525" y="2917825"/>
          <p14:tracePt t="166690" x="1722438" y="2979738"/>
          <p14:tracePt t="166706" x="1858963" y="3101975"/>
          <p14:tracePt t="166722" x="2019300" y="3238500"/>
          <p14:tracePt t="166739" x="2163763" y="3298825"/>
          <p14:tracePt t="166756" x="2362200" y="3330575"/>
          <p14:tracePt t="166772" x="2492375" y="3330575"/>
          <p14:tracePt t="166789" x="2590800" y="3298825"/>
          <p14:tracePt t="166806" x="2659063" y="3260725"/>
          <p14:tracePt t="166822" x="2689225" y="3222625"/>
          <p14:tracePt t="166839" x="2705100" y="3192463"/>
          <p14:tracePt t="166856" x="2720975" y="3146425"/>
          <p14:tracePt t="166872" x="2735263" y="3116263"/>
          <p14:tracePt t="167180" x="2735263" y="3108325"/>
          <p14:tracePt t="167188" x="2751138" y="3101975"/>
          <p14:tracePt t="167196" x="2789238" y="3086100"/>
          <p14:tracePt t="167205" x="2811463" y="3078163"/>
          <p14:tracePt t="167222" x="2925763" y="3032125"/>
          <p14:tracePt t="167239" x="3094038" y="2971800"/>
          <p14:tracePt t="167255" x="3292475" y="2911475"/>
          <p14:tracePt t="167272" x="3589338" y="2827338"/>
          <p14:tracePt t="167289" x="3794125" y="2765425"/>
          <p14:tracePt t="167305" x="3894138" y="2720975"/>
          <p14:tracePt t="167322" x="3940175" y="2697163"/>
          <p14:tracePt t="167390" x="3946525" y="2697163"/>
          <p14:tracePt t="167397" x="3962400" y="2697163"/>
          <p14:tracePt t="167406" x="3984625" y="2727325"/>
          <p14:tracePt t="167423" x="4076700" y="2903538"/>
          <p14:tracePt t="167439" x="4152900" y="3086100"/>
          <p14:tracePt t="167456" x="4229100" y="3216275"/>
          <p14:tracePt t="167473" x="4267200" y="3254375"/>
          <p14:tracePt t="167489" x="4267200" y="3260725"/>
          <p14:tracePt t="167557" x="4267200" y="3238500"/>
          <p14:tracePt t="167565" x="4267200" y="3192463"/>
          <p14:tracePt t="167573" x="4267200" y="3170238"/>
          <p14:tracePt t="167590" x="4267200" y="3154363"/>
          <p14:tracePt t="167669" x="4275138" y="3154363"/>
          <p14:tracePt t="167685" x="4313238" y="3154363"/>
          <p14:tracePt t="167693" x="4343400" y="3154363"/>
          <p14:tracePt t="167706" x="4397375" y="3154363"/>
          <p14:tracePt t="167723" x="4549775" y="3154363"/>
          <p14:tracePt t="167740" x="4716463" y="3116263"/>
          <p14:tracePt t="167756" x="4754563" y="3116263"/>
          <p14:tracePt t="167773" x="4784725" y="3108325"/>
          <p14:tracePt t="167861" x="4792663" y="3108325"/>
          <p14:tracePt t="167869" x="4808538" y="3108325"/>
          <p14:tracePt t="167877" x="4838700" y="3108325"/>
          <p14:tracePt t="167889" x="4868863" y="3108325"/>
          <p14:tracePt t="167906" x="5006975" y="3140075"/>
          <p14:tracePt t="167923" x="5235575" y="3170238"/>
          <p14:tracePt t="167940" x="5546725" y="3184525"/>
          <p14:tracePt t="167956" x="5638800" y="3184525"/>
          <p14:tracePt t="167973" x="5753100" y="3184525"/>
          <p14:tracePt t="167989" x="5761038" y="3184525"/>
          <p14:tracePt t="168061" x="5761038" y="3178175"/>
          <p14:tracePt t="168069" x="5761038" y="3170238"/>
          <p14:tracePt t="168077" x="5745163" y="3162300"/>
          <p14:tracePt t="168090" x="5722938" y="3162300"/>
          <p14:tracePt t="168106" x="5630863" y="3140075"/>
          <p14:tracePt t="168108" x="5578475" y="3140075"/>
          <p14:tracePt t="168123" x="5540375" y="3132138"/>
          <p14:tracePt t="168140" x="5470525" y="3178175"/>
          <p14:tracePt t="168156" x="5470525" y="3230563"/>
          <p14:tracePt t="168173" x="5470525" y="3238500"/>
          <p14:tracePt t="168206" x="5470525" y="3246438"/>
          <p14:tracePt t="168223" x="5502275" y="3246438"/>
          <p14:tracePt t="168239" x="5554663" y="3238500"/>
          <p14:tracePt t="168256" x="5646738" y="3178175"/>
          <p14:tracePt t="168273" x="5722938" y="3108325"/>
          <p14:tracePt t="168290" x="5775325" y="3055938"/>
          <p14:tracePt t="168306" x="5791200" y="3040063"/>
          <p14:tracePt t="168436" x="5813425" y="3048000"/>
          <p14:tracePt t="168444" x="5851525" y="3086100"/>
          <p14:tracePt t="168456" x="5883275" y="3094038"/>
          <p14:tracePt t="168472" x="5959475" y="3101975"/>
          <p14:tracePt t="168489" x="6103938" y="3132138"/>
          <p14:tracePt t="168506" x="6278563" y="3116263"/>
          <p14:tracePt t="168522" x="6438900" y="3070225"/>
          <p14:tracePt t="168539" x="6515100" y="3032125"/>
          <p14:tracePt t="168556" x="6553200" y="3017838"/>
          <p14:tracePt t="168725" x="6561138" y="3017838"/>
          <p14:tracePt t="168733" x="6575425" y="3017838"/>
          <p14:tracePt t="168741" x="6583363" y="3017838"/>
          <p14:tracePt t="168756" x="6621463" y="2994025"/>
          <p14:tracePt t="168773" x="6645275" y="2987675"/>
          <p14:tracePt t="168807" x="6651625" y="2987675"/>
          <p14:tracePt t="168845" x="6659563" y="2987675"/>
          <p14:tracePt t="168861" x="6675438" y="2987675"/>
          <p14:tracePt t="168869" x="6683375" y="2987675"/>
          <p14:tracePt t="168877" x="6689725" y="2994025"/>
          <p14:tracePt t="168890" x="6713538" y="3001963"/>
          <p14:tracePt t="168906" x="6751638" y="3017838"/>
          <p14:tracePt t="168924" x="6918325" y="3040063"/>
          <p14:tracePt t="168940" x="6988175" y="3040063"/>
          <p14:tracePt t="168956" x="7178675" y="3040063"/>
          <p14:tracePt t="168973" x="7299325" y="3040063"/>
          <p14:tracePt t="168991" x="7407275" y="3040063"/>
          <p14:tracePt t="169006" x="7467600" y="3040063"/>
          <p14:tracePt t="169023" x="7489825" y="3040063"/>
          <p14:tracePt t="169077" x="7497763" y="3040063"/>
          <p14:tracePt t="169093" x="7497763" y="3048000"/>
          <p14:tracePt t="169101" x="7505700" y="3048000"/>
          <p14:tracePt t="169109" x="7521575" y="3048000"/>
          <p14:tracePt t="169123" x="7535863" y="3055938"/>
          <p14:tracePt t="169140" x="7589838" y="3070225"/>
          <p14:tracePt t="169158" x="7673975" y="3070225"/>
          <p14:tracePt t="169173" x="7794625" y="3078163"/>
          <p14:tracePt t="169189" x="7870825" y="3078163"/>
          <p14:tracePt t="169206" x="7954963" y="3078163"/>
          <p14:tracePt t="169223" x="8001000" y="3078163"/>
          <p14:tracePt t="169239" x="8016875" y="3078163"/>
          <p14:tracePt t="169341" x="8031163" y="3078163"/>
          <p14:tracePt t="169349" x="8039100" y="3078163"/>
          <p14:tracePt t="169357" x="8061325" y="3078163"/>
          <p14:tracePt t="169373" x="8099425" y="3078163"/>
          <p14:tracePt t="169390" x="8153400" y="3078163"/>
          <p14:tracePt t="169407" x="8191500" y="3070225"/>
          <p14:tracePt t="169423" x="8229600" y="3063875"/>
          <p14:tracePt t="169440" x="8245475" y="3063875"/>
          <p14:tracePt t="169457" x="8259763" y="3063875"/>
          <p14:tracePt t="169473" x="8275638" y="3063875"/>
          <p14:tracePt t="169490" x="8283575" y="3063875"/>
          <p14:tracePt t="169507" x="8289925" y="3063875"/>
          <p14:tracePt t="169524" x="8305800" y="3063875"/>
          <p14:tracePt t="169885" x="8328025" y="3055938"/>
          <p14:tracePt t="169901" x="8343900" y="3048000"/>
          <p14:tracePt t="169910" x="8351838" y="3040063"/>
          <p14:tracePt t="169924" x="8435975" y="3040063"/>
          <p14:tracePt t="169941" x="8602663" y="3040063"/>
          <p14:tracePt t="169957" x="8778875" y="3040063"/>
          <p14:tracePt t="169973" x="8931275" y="3040063"/>
          <p14:tracePt t="169990" x="9083675" y="3040063"/>
          <p14:tracePt t="170009" x="9212263" y="3040063"/>
          <p14:tracePt t="170023" x="9288463" y="3040063"/>
          <p14:tracePt t="170040" x="9318625" y="3040063"/>
          <p14:tracePt t="170110" x="9326563" y="3040063"/>
          <p14:tracePt t="170117" x="9334500" y="3040063"/>
          <p14:tracePt t="170127" x="9342438" y="3040063"/>
          <p14:tracePt t="170141" x="9380538" y="3040063"/>
          <p14:tracePt t="170157" x="9471025" y="3040063"/>
          <p14:tracePt t="170173" x="9631363" y="3040063"/>
          <p14:tracePt t="170190" x="9821863" y="3032125"/>
          <p14:tracePt t="170207" x="10028238" y="3009900"/>
          <p14:tracePt t="170223" x="10218738" y="3001963"/>
          <p14:tracePt t="170240" x="10371138" y="2994025"/>
          <p14:tracePt t="170257" x="10455275" y="2994025"/>
          <p14:tracePt t="170274" x="10469563" y="2994025"/>
          <p14:tracePt t="170365" x="10469563" y="3001963"/>
          <p14:tracePt t="170375" x="10447338" y="3032125"/>
          <p14:tracePt t="170381" x="10423525" y="3078163"/>
          <p14:tracePt t="170392" x="10385425" y="3154363"/>
          <p14:tracePt t="170407" x="10279063" y="3276600"/>
          <p14:tracePt t="170424" x="10134600" y="3382963"/>
          <p14:tracePt t="170440" x="9936163" y="3475038"/>
          <p14:tracePt t="170457" x="9647238" y="3543300"/>
          <p14:tracePt t="170474" x="9190038" y="3559175"/>
          <p14:tracePt t="170490" x="8588375" y="3559175"/>
          <p14:tracePt t="170507" x="7924800" y="3559175"/>
          <p14:tracePt t="170524" x="7154863" y="3535363"/>
          <p14:tracePt t="170540" x="6003925" y="3360738"/>
          <p14:tracePt t="170558" x="5303838" y="3254375"/>
          <p14:tracePt t="170574" x="4746625" y="3178175"/>
          <p14:tracePt t="170590" x="4313238" y="3116263"/>
          <p14:tracePt t="170607" x="4038600" y="3078163"/>
          <p14:tracePt t="170624" x="3856038" y="3055938"/>
          <p14:tracePt t="170629" x="3779838" y="3055938"/>
          <p14:tracePt t="170640" x="3703638" y="3055938"/>
          <p14:tracePt t="170657" x="3597275" y="3055938"/>
          <p14:tracePt t="170674" x="3497263" y="3055938"/>
          <p14:tracePt t="170690" x="3360738" y="3078163"/>
          <p14:tracePt t="170708" x="3063875" y="3162300"/>
          <p14:tracePt t="170724" x="2811463" y="3230563"/>
          <p14:tracePt t="170740" x="2598738" y="3298825"/>
          <p14:tracePt t="170757" x="2422525" y="3344863"/>
          <p14:tracePt t="170774" x="2286000" y="3360738"/>
          <p14:tracePt t="170790" x="2232025" y="3368675"/>
          <p14:tracePt t="170807" x="2217738" y="3375025"/>
          <p14:tracePt t="170824" x="2201863" y="3375025"/>
          <p14:tracePt t="170840" x="2187575" y="3360738"/>
          <p14:tracePt t="170857" x="2171700" y="3322638"/>
          <p14:tracePt t="170875" x="2163763" y="3314700"/>
          <p14:tracePt t="170891" x="2155825" y="3314700"/>
          <p14:tracePt t="170909" x="2133600" y="3314700"/>
          <p14:tracePt t="170924" x="2095500" y="3314700"/>
          <p14:tracePt t="170940" x="2019300" y="3382963"/>
          <p14:tracePt t="170957" x="1951038" y="3513138"/>
          <p14:tracePt t="170974" x="1920875" y="3657600"/>
          <p14:tracePt t="170993" x="1920875" y="3756025"/>
          <p14:tracePt t="171007" x="1951038" y="3810000"/>
          <p14:tracePt t="171024" x="2079625" y="3848100"/>
          <p14:tracePt t="171041" x="2301875" y="3848100"/>
          <p14:tracePt t="171057" x="2530475" y="3848100"/>
          <p14:tracePt t="171074" x="2789238" y="3779838"/>
          <p14:tracePt t="171091" x="3055938" y="3711575"/>
          <p14:tracePt t="171107" x="3238500" y="3657600"/>
          <p14:tracePt t="171124" x="3298825" y="3635375"/>
          <p14:tracePt t="171173" x="3306763" y="3635375"/>
          <p14:tracePt t="171181" x="3314700" y="3635375"/>
          <p14:tracePt t="171191" x="3344863" y="3641725"/>
          <p14:tracePt t="171207" x="3421063" y="3711575"/>
          <p14:tracePt t="171223" x="3535363" y="3787775"/>
          <p14:tracePt t="171240" x="3673475" y="3848100"/>
          <p14:tracePt t="171257" x="3840163" y="3894138"/>
          <p14:tracePt t="171273" x="3992563" y="3924300"/>
          <p14:tracePt t="171290" x="4114800" y="3932238"/>
          <p14:tracePt t="171307" x="4168775" y="3932238"/>
          <p14:tracePt t="171324" x="4183063" y="3916363"/>
          <p14:tracePt t="171341" x="4198938" y="3840163"/>
          <p14:tracePt t="171357" x="4198938" y="3763963"/>
          <p14:tracePt t="171374" x="4198938" y="3717925"/>
          <p14:tracePt t="171391" x="4198938" y="3711575"/>
          <p14:tracePt t="171565" x="4183063" y="3711575"/>
          <p14:tracePt t="171573" x="4160838" y="3711575"/>
          <p14:tracePt t="171582" x="4137025" y="3725863"/>
          <p14:tracePt t="171591" x="4098925" y="3756025"/>
          <p14:tracePt t="171608" x="4068763" y="3779838"/>
          <p14:tracePt t="171624" x="4060825" y="3794125"/>
          <p14:tracePt t="171677" x="4084638" y="3794125"/>
          <p14:tracePt t="171684" x="4130675" y="3787775"/>
          <p14:tracePt t="171692" x="4191000" y="3771900"/>
          <p14:tracePt t="171708" x="4313238" y="3717925"/>
          <p14:tracePt t="171724" x="4457700" y="3665538"/>
          <p14:tracePt t="171740" x="4594225" y="3635375"/>
          <p14:tracePt t="171757" x="4678363" y="3635375"/>
          <p14:tracePt t="171774" x="4732338" y="3635375"/>
          <p14:tracePt t="171790" x="4784725" y="3657600"/>
          <p14:tracePt t="171807" x="4838700" y="3711575"/>
          <p14:tracePt t="171824" x="4876800" y="3749675"/>
          <p14:tracePt t="171933" x="4846638" y="3749675"/>
          <p14:tracePt t="171942" x="4784725" y="3749675"/>
          <p14:tracePt t="171957" x="4664075" y="3749675"/>
          <p14:tracePt t="171974" x="4541838" y="3749675"/>
          <p14:tracePt t="171991" x="4441825" y="3733800"/>
          <p14:tracePt t="172008" x="4411663" y="3717925"/>
          <p14:tracePt t="172024" x="4389438" y="3687763"/>
          <p14:tracePt t="172041" x="4381500" y="3635375"/>
          <p14:tracePt t="172058" x="4373563" y="3581400"/>
          <p14:tracePt t="172074" x="4381500" y="3521075"/>
          <p14:tracePt t="172091" x="4435475" y="3406775"/>
          <p14:tracePt t="172109" x="4556125" y="3298825"/>
          <p14:tracePt t="172124" x="4708525" y="3230563"/>
          <p14:tracePt t="172141" x="4860925" y="3184525"/>
          <p14:tracePt t="172158" x="5029200" y="3170238"/>
          <p14:tracePt t="172174" x="5127625" y="3170238"/>
          <p14:tracePt t="172191" x="5189538" y="3200400"/>
          <p14:tracePt t="172207" x="5227638" y="3284538"/>
          <p14:tracePt t="172224" x="5249863" y="3451225"/>
          <p14:tracePt t="172240" x="5203825" y="3649663"/>
          <p14:tracePt t="172257" x="5097463" y="3810000"/>
          <p14:tracePt t="172274" x="4937125" y="3916363"/>
          <p14:tracePt t="172291" x="4778375" y="3946525"/>
          <p14:tracePt t="172308" x="4525963" y="3924300"/>
          <p14:tracePt t="172324" x="4359275" y="3840163"/>
          <p14:tracePt t="172341" x="4275138" y="3779838"/>
          <p14:tracePt t="172357" x="4237038" y="3711575"/>
          <p14:tracePt t="172374" x="4221163" y="3603625"/>
          <p14:tracePt t="172391" x="4221163" y="3497263"/>
          <p14:tracePt t="172408" x="4267200" y="3413125"/>
          <p14:tracePt t="172424" x="4381500" y="3336925"/>
          <p14:tracePt t="172441" x="4518025" y="3298825"/>
          <p14:tracePt t="172458" x="4656138" y="3298825"/>
          <p14:tracePt t="172474" x="4792663" y="3298825"/>
          <p14:tracePt t="172491" x="4884738" y="3352800"/>
          <p14:tracePt t="172508" x="4975225" y="3489325"/>
          <p14:tracePt t="172524" x="4960938" y="3779838"/>
          <p14:tracePt t="172541" x="4830763" y="3992563"/>
          <p14:tracePt t="172558" x="4625975" y="4122738"/>
          <p14:tracePt t="172575" x="4403725" y="4137025"/>
          <p14:tracePt t="172591" x="4152900" y="4137025"/>
          <p14:tracePt t="172608" x="3894138" y="4046538"/>
          <p14:tracePt t="172624" x="3679825" y="3908425"/>
          <p14:tracePt t="172641" x="3589338" y="3787775"/>
          <p14:tracePt t="172658" x="3573463" y="3673475"/>
          <p14:tracePt t="172674" x="3581400" y="3513138"/>
          <p14:tracePt t="172691" x="3717925" y="3375025"/>
          <p14:tracePt t="172708" x="4283075" y="3200400"/>
          <p14:tracePt t="172724" x="4724400" y="3140075"/>
          <p14:tracePt t="172741" x="5021263" y="3116263"/>
          <p14:tracePt t="172758" x="5159375" y="3124200"/>
          <p14:tracePt t="172774" x="5235575" y="3222625"/>
          <p14:tracePt t="172791" x="5241925" y="3413125"/>
          <p14:tracePt t="172809" x="5189538" y="3687763"/>
          <p14:tracePt t="172825" x="4937125" y="4008438"/>
          <p14:tracePt t="172841" x="4564063" y="4244975"/>
          <p14:tracePt t="172858" x="4183063" y="4313238"/>
          <p14:tracePt t="172875" x="3932238" y="4313238"/>
          <p14:tracePt t="172891" x="3665538" y="4213225"/>
          <p14:tracePt t="172908" x="3390900" y="3962400"/>
          <p14:tracePt t="172925" x="3344863" y="3794125"/>
          <p14:tracePt t="172941" x="3352800" y="3589338"/>
          <p14:tracePt t="172958" x="3497263" y="3375025"/>
          <p14:tracePt t="172975" x="3825875" y="3200400"/>
          <p14:tracePt t="172991" x="4305300" y="3040063"/>
          <p14:tracePt t="173008" x="4892675" y="3001963"/>
          <p14:tracePt t="173025" x="5311775" y="3001963"/>
          <p14:tracePt t="173041" x="5570538" y="3140075"/>
          <p14:tracePt t="173058" x="5730875" y="3398838"/>
          <p14:tracePt t="173075" x="5737225" y="3779838"/>
          <p14:tracePt t="173092" x="5394325" y="4441825"/>
          <p14:tracePt t="173108" x="5165725" y="4587875"/>
          <p14:tracePt t="173125" x="4503738" y="4732338"/>
          <p14:tracePt t="173141" x="4038600" y="4632325"/>
          <p14:tracePt t="173158" x="3603625" y="4359275"/>
          <p14:tracePt t="173175" x="3375025" y="4152900"/>
          <p14:tracePt t="173191" x="3330575" y="3992563"/>
          <p14:tracePt t="173207" x="3344863" y="3787775"/>
          <p14:tracePt t="173224" x="3475038" y="3635375"/>
          <p14:tracePt t="173241" x="3756025" y="3521075"/>
          <p14:tracePt t="173258" x="4122738" y="3429000"/>
          <p14:tracePt t="173274" x="4365625" y="3429000"/>
          <p14:tracePt t="173291" x="4495800" y="3436938"/>
          <p14:tracePt t="173309" x="4503738" y="3436938"/>
          <p14:tracePt t="173325" x="4511675" y="3451225"/>
          <p14:tracePt t="173341" x="4511675" y="3482975"/>
          <p14:tracePt t="173797" x="4503738" y="3482975"/>
          <p14:tracePt t="173805" x="4503738" y="3489325"/>
          <p14:tracePt t="173814" x="4495800" y="3489325"/>
          <p14:tracePt t="173825" x="4457700" y="3513138"/>
          <p14:tracePt t="173841" x="4389438" y="3603625"/>
          <p14:tracePt t="173858" x="4313238" y="3711575"/>
          <p14:tracePt t="173875" x="4229100" y="3787775"/>
          <p14:tracePt t="173892" x="4000500" y="3916363"/>
          <p14:tracePt t="173908" x="3810000" y="4008438"/>
          <p14:tracePt t="173925" x="3611563" y="4060825"/>
          <p14:tracePt t="173941" x="3436938" y="4092575"/>
          <p14:tracePt t="173958" x="3230563" y="4122738"/>
          <p14:tracePt t="173975" x="3055938" y="4122738"/>
          <p14:tracePt t="173992" x="2917825" y="4122738"/>
          <p14:tracePt t="174009" x="2827338" y="4122738"/>
          <p14:tracePt t="174025" x="2759075" y="4122738"/>
          <p14:tracePt t="174042" x="2727325" y="4122738"/>
          <p14:tracePt t="174093" x="2713038" y="4130675"/>
          <p14:tracePt t="174101" x="2697163" y="4160838"/>
          <p14:tracePt t="174109" x="2651125" y="4237038"/>
          <p14:tracePt t="174125" x="2582863" y="4365625"/>
          <p14:tracePt t="174142" x="2498725" y="4487863"/>
          <p14:tracePt t="174158" x="2408238" y="4610100"/>
          <p14:tracePt t="174175" x="2370138" y="4648200"/>
          <p14:tracePt t="174192" x="2339975" y="4670425"/>
          <p14:tracePt t="174285" x="2339975" y="4664075"/>
          <p14:tracePt t="174293" x="2324100" y="4640263"/>
          <p14:tracePt t="174301" x="2316163" y="4632325"/>
          <p14:tracePt t="174309" x="2293938" y="4632325"/>
          <p14:tracePt t="174325" x="2247900" y="4610100"/>
          <p14:tracePt t="174677" x="2239963" y="4602163"/>
          <p14:tracePt t="174685" x="2247900" y="4594225"/>
          <p14:tracePt t="174693" x="2270125" y="4594225"/>
          <p14:tracePt t="174708" x="2301875" y="4594225"/>
          <p14:tracePt t="174726" x="2362200" y="4594225"/>
          <p14:tracePt t="174742" x="2378075" y="4594225"/>
          <p14:tracePt t="174759" x="2400300" y="4594225"/>
          <p14:tracePt t="174775" x="2484438" y="4579938"/>
          <p14:tracePt t="174792" x="2574925" y="4579938"/>
          <p14:tracePt t="174809" x="2651125" y="4564063"/>
          <p14:tracePt t="174825" x="2735263" y="4556125"/>
          <p14:tracePt t="174842" x="2849563" y="4533900"/>
          <p14:tracePt t="174859" x="2963863" y="4525963"/>
          <p14:tracePt t="174875" x="3101975" y="4503738"/>
          <p14:tracePt t="174892" x="3178175" y="4487863"/>
          <p14:tracePt t="174908" x="3276600" y="4487863"/>
          <p14:tracePt t="174925" x="3344863" y="4487863"/>
          <p14:tracePt t="174942" x="3382963" y="4487863"/>
          <p14:tracePt t="174959" x="3451225" y="4503738"/>
          <p14:tracePt t="174975" x="3543300" y="4533900"/>
          <p14:tracePt t="174992" x="3657600" y="4556125"/>
          <p14:tracePt t="175009" x="3756025" y="4587875"/>
          <p14:tracePt t="175025" x="3870325" y="4618038"/>
          <p14:tracePt t="175042" x="3978275" y="4648200"/>
          <p14:tracePt t="175060" x="4137025" y="4670425"/>
          <p14:tracePt t="175076" x="4275138" y="4670425"/>
          <p14:tracePt t="175092" x="4351338" y="4670425"/>
          <p14:tracePt t="175109" x="4525963" y="4670425"/>
          <p14:tracePt t="175125" x="4602163" y="4648200"/>
          <p14:tracePt t="175142" x="4670425" y="4610100"/>
          <p14:tracePt t="175159" x="4724400" y="4572000"/>
          <p14:tracePt t="175175" x="4762500" y="4541838"/>
          <p14:tracePt t="175192" x="4778375" y="4525963"/>
          <p14:tracePt t="175209" x="4808538" y="4511675"/>
          <p14:tracePt t="175225" x="4846638" y="4511675"/>
          <p14:tracePt t="175242" x="4899025" y="4511675"/>
          <p14:tracePt t="175259" x="4975225" y="4511675"/>
          <p14:tracePt t="175275" x="5121275" y="4525963"/>
          <p14:tracePt t="175292" x="5364163" y="4587875"/>
          <p14:tracePt t="175308" x="5508625" y="4610100"/>
          <p14:tracePt t="175325" x="5646738" y="4656138"/>
          <p14:tracePt t="175342" x="5730875" y="4664075"/>
          <p14:tracePt t="175358" x="5775325" y="4664075"/>
          <p14:tracePt t="175375" x="5791200" y="4664075"/>
          <p14:tracePt t="175392" x="5829300" y="4664075"/>
          <p14:tracePt t="175408" x="5845175" y="4664075"/>
          <p14:tracePt t="175425" x="5851525" y="4664075"/>
          <p14:tracePt t="175476" x="5845175" y="4664075"/>
          <p14:tracePt t="175484" x="5807075" y="4664075"/>
          <p14:tracePt t="175492" x="5730875" y="4664075"/>
          <p14:tracePt t="175508" x="5562600" y="4664075"/>
          <p14:tracePt t="175525" x="5349875" y="4664075"/>
          <p14:tracePt t="175542" x="5235575" y="4664075"/>
          <p14:tracePt t="175558" x="5227638" y="4664075"/>
          <p14:tracePt t="175592" x="5249863" y="4648200"/>
          <p14:tracePt t="175609" x="5380038" y="4618038"/>
          <p14:tracePt t="175627" x="5622925" y="4572000"/>
          <p14:tracePt t="175631" x="5775325" y="4556125"/>
          <p14:tracePt t="175642" x="5951538" y="4525963"/>
          <p14:tracePt t="175659" x="6202363" y="4525963"/>
          <p14:tracePt t="175676" x="6248400" y="4525963"/>
          <p14:tracePt t="175709" x="6111875" y="4602163"/>
          <p14:tracePt t="175726" x="5737225" y="4656138"/>
          <p14:tracePt t="175742" x="5257800" y="4716463"/>
          <p14:tracePt t="175759" x="5075238" y="4724400"/>
          <p14:tracePt t="175776" x="5059363" y="4724400"/>
          <p14:tracePt t="175792" x="5075238" y="4724400"/>
          <p14:tracePt t="175809" x="5211763" y="4724400"/>
          <p14:tracePt t="175826" x="5592763" y="4640263"/>
          <p14:tracePt t="175842" x="6042025" y="4610100"/>
          <p14:tracePt t="175859" x="6308725" y="4610100"/>
          <p14:tracePt t="175893" x="6270625" y="4618038"/>
          <p14:tracePt t="175909" x="6057900" y="4640263"/>
          <p14:tracePt t="175926" x="5829300" y="4678363"/>
          <p14:tracePt t="175942" x="5753100" y="4694238"/>
          <p14:tracePt t="175981" x="5783263" y="4694238"/>
          <p14:tracePt t="175994" x="5829300" y="4694238"/>
          <p14:tracePt t="176009" x="5943600" y="4686300"/>
          <p14:tracePt t="176026" x="5989638" y="4664075"/>
          <p14:tracePt t="176085" x="5981700" y="4656138"/>
          <p14:tracePt t="176110" x="5973763" y="4656138"/>
          <p14:tracePt t="176120" x="5965825" y="4656138"/>
          <p14:tracePt t="176126" x="5959475" y="4656138"/>
          <p14:tracePt t="176142" x="5927725" y="4656138"/>
          <p14:tracePt t="176159" x="5905500" y="4656138"/>
          <p14:tracePt t="176176" x="5897563" y="4656138"/>
          <p14:tracePt t="176192" x="5883275" y="4656138"/>
          <p14:tracePt t="176429" x="5883275" y="4640263"/>
          <p14:tracePt t="176437" x="5897563" y="4632325"/>
          <p14:tracePt t="176445" x="5951538" y="4610100"/>
          <p14:tracePt t="176459" x="6003925" y="4579938"/>
          <p14:tracePt t="176476" x="6142038" y="4518025"/>
          <p14:tracePt t="176492" x="6270625" y="4457700"/>
          <p14:tracePt t="176509" x="6286500" y="4441825"/>
          <p14:tracePt t="176624" x="6294438" y="4441825"/>
          <p14:tracePt t="176629" x="6308725" y="4441825"/>
          <p14:tracePt t="176643" x="6340475" y="4441825"/>
          <p14:tracePt t="176660" x="6492875" y="4441825"/>
          <p14:tracePt t="176676" x="6683375" y="4495800"/>
          <p14:tracePt t="176692" x="6827838" y="4525963"/>
          <p14:tracePt t="176709" x="6942138" y="4572000"/>
          <p14:tracePt t="176726" x="6980238" y="4587875"/>
          <p14:tracePt t="176743" x="6994525" y="4587875"/>
          <p14:tracePt t="176782" x="7010400" y="4556125"/>
          <p14:tracePt t="176793" x="7032625" y="4465638"/>
          <p14:tracePt t="176809" x="7040563" y="4297363"/>
          <p14:tracePt t="176826" x="7048500" y="4106863"/>
          <p14:tracePt t="176843" x="7078663" y="3932238"/>
          <p14:tracePt t="176860" x="7108825" y="3794125"/>
          <p14:tracePt t="176876" x="7116763" y="3779838"/>
          <p14:tracePt t="176893" x="7116763" y="3771900"/>
          <p14:tracePt t="176909" x="7140575" y="3771900"/>
          <p14:tracePt t="176926" x="7208838" y="3894138"/>
          <p14:tracePt t="176943" x="7277100" y="4130675"/>
          <p14:tracePt t="176959" x="7307263" y="4343400"/>
          <p14:tracePt t="176976" x="7307263" y="4525963"/>
          <p14:tracePt t="176993" x="7331075" y="4656138"/>
          <p14:tracePt t="177009" x="7331075" y="4716463"/>
          <p14:tracePt t="177061" x="7331075" y="4678363"/>
          <p14:tracePt t="177069" x="7345363" y="4618038"/>
          <p14:tracePt t="177077" x="7361238" y="4572000"/>
          <p14:tracePt t="177093" x="7391400" y="4473575"/>
          <p14:tracePt t="177109" x="7399338" y="4419600"/>
          <p14:tracePt t="177127" x="7407275" y="4397375"/>
          <p14:tracePt t="177173" x="7413625" y="4397375"/>
          <p14:tracePt t="177181" x="7413625" y="4435475"/>
          <p14:tracePt t="177193" x="7413625" y="4487863"/>
          <p14:tracePt t="177209" x="7413625" y="4556125"/>
          <p14:tracePt t="177226" x="7413625" y="4579938"/>
          <p14:tracePt t="177276" x="7407275" y="4579938"/>
          <p14:tracePt t="177284" x="7407275" y="4556125"/>
          <p14:tracePt t="177292" x="7407275" y="4525963"/>
          <p14:tracePt t="177309" x="7407275" y="4495800"/>
          <p14:tracePt t="177326" x="7407275" y="4465638"/>
          <p14:tracePt t="177342" x="7407275" y="4457700"/>
          <p14:tracePt t="177421" x="7407275" y="4449763"/>
          <p14:tracePt t="177573" x="7399338" y="4449763"/>
          <p14:tracePt t="177581" x="7383463" y="4441825"/>
          <p14:tracePt t="177593" x="7361238" y="4435475"/>
          <p14:tracePt t="177610" x="7337425" y="4435475"/>
          <p14:tracePt t="178837" x="7337425" y="4427538"/>
          <p14:tracePt t="178845" x="7361238" y="4427538"/>
          <p14:tracePt t="178853" x="7391400" y="4427538"/>
          <p14:tracePt t="178861" x="7429500" y="4427538"/>
          <p14:tracePt t="178877" x="7551738" y="4427538"/>
          <p14:tracePt t="178893" x="7704138" y="4427538"/>
          <p14:tracePt t="178910" x="7878763" y="4427538"/>
          <p14:tracePt t="178927" x="8039100" y="4441825"/>
          <p14:tracePt t="178943" x="8183563" y="4465638"/>
          <p14:tracePt t="178960" x="8297863" y="4495800"/>
          <p14:tracePt t="178977" x="8404225" y="4518025"/>
          <p14:tracePt t="178993" x="8474075" y="4541838"/>
          <p14:tracePt t="179010" x="8572500" y="4587875"/>
          <p14:tracePt t="179028" x="8716963" y="4648200"/>
          <p14:tracePt t="179044" x="8801100" y="4670425"/>
          <p14:tracePt t="179060" x="8907463" y="4702175"/>
          <p14:tracePt t="179077" x="8991600" y="4702175"/>
          <p14:tracePt t="179093" x="9029700" y="4702175"/>
          <p14:tracePt t="179110" x="9037638" y="4702175"/>
          <p14:tracePt t="179181" x="9045575" y="4702175"/>
          <p14:tracePt t="179197" x="9051925" y="4702175"/>
          <p14:tracePt t="179606" x="9037638" y="4702175"/>
          <p14:tracePt t="179613" x="9021763" y="4702175"/>
          <p14:tracePt t="179622" x="8999538" y="4694238"/>
          <p14:tracePt t="179629" x="8983663" y="4694238"/>
          <p14:tracePt t="179645" x="8923338" y="4694238"/>
          <p14:tracePt t="179660" x="8801100" y="4694238"/>
          <p14:tracePt t="179677" x="8626475" y="4716463"/>
          <p14:tracePt t="179694" x="8412163" y="4732338"/>
          <p14:tracePt t="179710" x="8169275" y="4732338"/>
          <p14:tracePt t="179727" x="7840663" y="4732338"/>
          <p14:tracePt t="179744" x="7505700" y="4732338"/>
          <p14:tracePt t="179760" x="7231063" y="4732338"/>
          <p14:tracePt t="179777" x="6980238" y="4732338"/>
          <p14:tracePt t="179794" x="6743700" y="4732338"/>
          <p14:tracePt t="179810" x="6515100" y="4708525"/>
          <p14:tracePt t="179827" x="6370638" y="4678363"/>
          <p14:tracePt t="179845" x="6118225" y="4632325"/>
          <p14:tracePt t="179860" x="5935663" y="4572000"/>
          <p14:tracePt t="179877" x="5761038" y="4525963"/>
          <p14:tracePt t="179894" x="5600700" y="4511675"/>
          <p14:tracePt t="179910" x="5418138" y="4479925"/>
          <p14:tracePt t="179927" x="5273675" y="4465638"/>
          <p14:tracePt t="179944" x="5143500" y="4441825"/>
          <p14:tracePt t="179960" x="5013325" y="4435475"/>
          <p14:tracePt t="179977" x="4892675" y="4403725"/>
          <p14:tracePt t="179994" x="4778375" y="4397375"/>
          <p14:tracePt t="180010" x="4716463" y="4389438"/>
          <p14:tracePt t="180027" x="4678363" y="4389438"/>
          <p14:tracePt t="180045" x="4656138" y="4389438"/>
          <p14:tracePt t="180060" x="4632325" y="4373563"/>
          <p14:tracePt t="180077" x="4587875" y="4373563"/>
          <p14:tracePt t="180094" x="4518025" y="4365625"/>
          <p14:tracePt t="180110" x="4411663" y="4359275"/>
          <p14:tracePt t="180127" x="4289425" y="4359275"/>
          <p14:tracePt t="180144" x="4160838" y="4359275"/>
          <p14:tracePt t="180161" x="4060825" y="4343400"/>
          <p14:tracePt t="180177" x="3962400" y="4343400"/>
          <p14:tracePt t="180193" x="3840163" y="4335463"/>
          <p14:tracePt t="180210" x="3756025" y="4335463"/>
          <p14:tracePt t="180227" x="3695700" y="4335463"/>
          <p14:tracePt t="180244" x="3619500" y="4335463"/>
          <p14:tracePt t="180669" x="3635375" y="4335463"/>
          <p14:tracePt t="180677" x="3687763" y="4335463"/>
          <p14:tracePt t="180685" x="3771900" y="4335463"/>
          <p14:tracePt t="180694" x="3878263" y="4289425"/>
          <p14:tracePt t="180711" x="4076700" y="4213225"/>
          <p14:tracePt t="180727" x="4229100" y="4160838"/>
          <p14:tracePt t="180744" x="4411663" y="4106863"/>
          <p14:tracePt t="180761" x="4602163" y="4038600"/>
          <p14:tracePt t="180777" x="4754563" y="4000500"/>
          <p14:tracePt t="180794" x="4860925" y="3978275"/>
          <p14:tracePt t="180811" x="4937125" y="3962400"/>
          <p14:tracePt t="180828" x="5013325" y="3962400"/>
          <p14:tracePt t="180845" x="5083175" y="3962400"/>
          <p14:tracePt t="180861" x="5143500" y="3970338"/>
          <p14:tracePt t="180877" x="5235575" y="4008438"/>
          <p14:tracePt t="180895" x="5418138" y="4054475"/>
          <p14:tracePt t="180911" x="5684838" y="4137025"/>
          <p14:tracePt t="180927" x="6049963" y="4206875"/>
          <p14:tracePt t="180944" x="6346825" y="4267200"/>
          <p14:tracePt t="180961" x="6621463" y="4305300"/>
          <p14:tracePt t="180977" x="6797675" y="4335463"/>
          <p14:tracePt t="180994" x="6880225" y="4343400"/>
          <p14:tracePt t="181012" x="6950075" y="4373563"/>
          <p14:tracePt t="181028" x="6972300" y="4381500"/>
          <p14:tracePt t="181061" x="6980238" y="4389438"/>
          <p14:tracePt t="181077" x="6980238" y="4403725"/>
          <p14:tracePt t="181094" x="6988175" y="4449763"/>
          <p14:tracePt t="181112" x="7010400" y="4525963"/>
          <p14:tracePt t="181128" x="7010400" y="4579938"/>
          <p14:tracePt t="181144" x="7010400" y="4648200"/>
          <p14:tracePt t="181161" x="7010400" y="4724400"/>
          <p14:tracePt t="181177" x="7002463" y="4784725"/>
          <p14:tracePt t="181194" x="6934200" y="4899025"/>
          <p14:tracePt t="181210" x="6850063" y="4975225"/>
          <p14:tracePt t="181227" x="6659563" y="5029200"/>
          <p14:tracePt t="181244" x="6484938" y="5059363"/>
          <p14:tracePt t="181261" x="6264275" y="5059363"/>
          <p14:tracePt t="181278" x="5997575" y="5059363"/>
          <p14:tracePt t="181294" x="5668963" y="5059363"/>
          <p14:tracePt t="181311" x="5334000" y="5059363"/>
          <p14:tracePt t="181328" x="5105400" y="5059363"/>
          <p14:tracePt t="181345" x="4876800" y="5037138"/>
          <p14:tracePt t="181361" x="4678363" y="4983163"/>
          <p14:tracePt t="181378" x="4495800" y="4922838"/>
          <p14:tracePt t="181394" x="4403725" y="4906963"/>
          <p14:tracePt t="181411" x="4365625" y="4876800"/>
          <p14:tracePt t="181445" x="4359275" y="4876800"/>
          <p14:tracePt t="181614" x="4343400" y="4860925"/>
          <p14:tracePt t="181621" x="4305300" y="4854575"/>
          <p14:tracePt t="181631" x="4237038" y="4808538"/>
          <p14:tracePt t="181644" x="4114800" y="4716463"/>
          <p14:tracePt t="181661" x="3946525" y="4564063"/>
          <p14:tracePt t="181677" x="3741738" y="4283075"/>
          <p14:tracePt t="181694" x="3551238" y="3940175"/>
          <p14:tracePt t="181711" x="3451225" y="3733800"/>
          <p14:tracePt t="181728" x="3421063" y="3603625"/>
          <p14:tracePt t="181744" x="3421063" y="3535363"/>
          <p14:tracePt t="181761" x="3421063" y="3489325"/>
          <p14:tracePt t="181778" x="3429000" y="3451225"/>
          <p14:tracePt t="181794" x="3429000" y="3421063"/>
          <p14:tracePt t="181811" x="3436938" y="3413125"/>
          <p14:tracePt t="181828" x="3451225" y="3382963"/>
          <p14:tracePt t="181845" x="3459163" y="3368675"/>
          <p14:tracePt t="181861" x="3475038" y="3344863"/>
          <p14:tracePt t="181878" x="3505200" y="3292475"/>
          <p14:tracePt t="181895" x="3543300" y="3230563"/>
          <p14:tracePt t="181911" x="3581400" y="3170238"/>
          <p14:tracePt t="181928" x="3603625" y="3132138"/>
          <p14:tracePt t="181945" x="3641725" y="3101975"/>
          <p14:tracePt t="181961" x="3695700" y="3070225"/>
          <p14:tracePt t="181978" x="3787775" y="3040063"/>
          <p14:tracePt t="181995" x="3946525" y="3025775"/>
          <p14:tracePt t="182011" x="4144963" y="3025775"/>
          <p14:tracePt t="182028" x="4449763" y="3025775"/>
          <p14:tracePt t="182045" x="4648200" y="3025775"/>
          <p14:tracePt t="182061" x="4822825" y="3025775"/>
          <p14:tracePt t="182078" x="5006975" y="3070225"/>
          <p14:tracePt t="182095" x="5227638" y="3132138"/>
          <p14:tracePt t="182111" x="5410200" y="3184525"/>
          <p14:tracePt t="182128" x="5516563" y="3230563"/>
          <p14:tracePt t="182145" x="5578475" y="3268663"/>
          <p14:tracePt t="182161" x="5608638" y="3284538"/>
          <p14:tracePt t="182178" x="5616575" y="3314700"/>
          <p14:tracePt t="182194" x="5622925" y="3360738"/>
          <p14:tracePt t="182211" x="5622925" y="3421063"/>
          <p14:tracePt t="182228" x="5622925" y="3513138"/>
          <p14:tracePt t="182244" x="5578475" y="3695700"/>
          <p14:tracePt t="182261" x="5494338" y="3802063"/>
          <p14:tracePt t="182278" x="5402263" y="3908425"/>
          <p14:tracePt t="182295" x="5280025" y="3978275"/>
          <p14:tracePt t="182311" x="5121275" y="4030663"/>
          <p14:tracePt t="182328" x="4945063" y="4060825"/>
          <p14:tracePt t="182346" x="4754563" y="4068763"/>
          <p14:tracePt t="182361" x="4541838" y="4084638"/>
          <p14:tracePt t="182378" x="4321175" y="4084638"/>
          <p14:tracePt t="182395" x="4122738" y="4084638"/>
          <p14:tracePt t="182412" x="3779838" y="4046538"/>
          <p14:tracePt t="182428" x="3687763" y="4030663"/>
          <p14:tracePt t="182445" x="3482975" y="3962400"/>
          <p14:tracePt t="182461" x="3390900" y="3916363"/>
          <p14:tracePt t="182478" x="3330575" y="3863975"/>
          <p14:tracePt t="182495" x="3314700" y="3810000"/>
          <p14:tracePt t="182511" x="3314700" y="3749675"/>
          <p14:tracePt t="182528" x="3314700" y="3665538"/>
          <p14:tracePt t="182545" x="3344863" y="3551238"/>
          <p14:tracePt t="182561" x="3413125" y="3429000"/>
          <p14:tracePt t="182578" x="3527425" y="3322638"/>
          <p14:tracePt t="182595" x="3635375" y="3238500"/>
          <p14:tracePt t="182612" x="3810000" y="3146425"/>
          <p14:tracePt t="182628" x="3954463" y="3101975"/>
          <p14:tracePt t="182645" x="4092575" y="3094038"/>
          <p14:tracePt t="182661" x="4267200" y="3094038"/>
          <p14:tracePt t="182678" x="4465638" y="3094038"/>
          <p14:tracePt t="182695" x="4732338" y="3132138"/>
          <p14:tracePt t="182711" x="4983163" y="3200400"/>
          <p14:tracePt t="182728" x="5219700" y="3276600"/>
          <p14:tracePt t="182745" x="5402263" y="3360738"/>
          <p14:tracePt t="182761" x="5554663" y="3459163"/>
          <p14:tracePt t="182778" x="5638800" y="3527425"/>
          <p14:tracePt t="182795" x="5699125" y="3635375"/>
          <p14:tracePt t="182812" x="5745163" y="3817938"/>
          <p14:tracePt t="182828" x="5745163" y="3984625"/>
          <p14:tracePt t="182845" x="5707063" y="4122738"/>
          <p14:tracePt t="182861" x="5654675" y="4237038"/>
          <p14:tracePt t="182878" x="5524500" y="4373563"/>
          <p14:tracePt t="182895" x="5356225" y="4473575"/>
          <p14:tracePt t="182912" x="5159375" y="4525963"/>
          <p14:tracePt t="182928" x="4945063" y="4533900"/>
          <p14:tracePt t="182945" x="4656138" y="4533900"/>
          <p14:tracePt t="182961" x="4389438" y="4473575"/>
          <p14:tracePt t="182978" x="4122738" y="4359275"/>
          <p14:tracePt t="182995" x="3856038" y="4191000"/>
          <p14:tracePt t="183012" x="3489325" y="3870325"/>
          <p14:tracePt t="183028" x="3336925" y="3673475"/>
          <p14:tracePt t="183045" x="3246438" y="3527425"/>
          <p14:tracePt t="183062" x="3200400" y="3398838"/>
          <p14:tracePt t="183078" x="3192463" y="3314700"/>
          <p14:tracePt t="183095" x="3192463" y="3238500"/>
          <p14:tracePt t="183112" x="3216275" y="3162300"/>
          <p14:tracePt t="183128" x="3268663" y="3108325"/>
          <p14:tracePt t="183132" x="3306763" y="3086100"/>
          <p14:tracePt t="183145" x="3360738" y="3055938"/>
          <p14:tracePt t="183162" x="3497263" y="3025775"/>
          <p14:tracePt t="183178" x="3627438" y="2994025"/>
          <p14:tracePt t="183195" x="3802063" y="2979738"/>
          <p14:tracePt t="183211" x="4106863" y="2979738"/>
          <p14:tracePt t="183228" x="4297363" y="2979738"/>
          <p14:tracePt t="183245" x="4495800" y="3017838"/>
          <p14:tracePt t="183261" x="4656138" y="3055938"/>
          <p14:tracePt t="183278" x="4808538" y="3116263"/>
          <p14:tracePt t="183294" x="4975225" y="3208338"/>
          <p14:tracePt t="183311" x="5105400" y="3375025"/>
          <p14:tracePt t="183328" x="5159375" y="3559175"/>
          <p14:tracePt t="183344" x="5165725" y="3733800"/>
          <p14:tracePt t="183361" x="5165725" y="3902075"/>
          <p14:tracePt t="183378" x="5105400" y="4046538"/>
          <p14:tracePt t="183395" x="4991100" y="4175125"/>
          <p14:tracePt t="183411" x="4716463" y="4259263"/>
          <p14:tracePt t="183428" x="4503738" y="4275138"/>
          <p14:tracePt t="183445" x="4244975" y="4275138"/>
          <p14:tracePt t="183462" x="3832225" y="4183063"/>
          <p14:tracePt t="183478" x="3467100" y="4030663"/>
          <p14:tracePt t="183495" x="3146425" y="3870325"/>
          <p14:tracePt t="183512" x="2963863" y="3756025"/>
          <p14:tracePt t="183528" x="2857500" y="3649663"/>
          <p14:tracePt t="183545" x="2827338" y="3573463"/>
          <p14:tracePt t="183562" x="2819400" y="3467100"/>
          <p14:tracePt t="183578" x="2865438" y="3344863"/>
          <p14:tracePt t="183595" x="2987675" y="3260725"/>
          <p14:tracePt t="183612" x="3154363" y="3192463"/>
          <p14:tracePt t="183628" x="3451225" y="3124200"/>
          <p14:tracePt t="183645" x="3649663" y="3086100"/>
          <p14:tracePt t="183662" x="3863975" y="3086100"/>
          <p14:tracePt t="183678" x="4084638" y="3086100"/>
          <p14:tracePt t="183695" x="4244975" y="3116263"/>
          <p14:tracePt t="183712" x="4373563" y="3162300"/>
          <p14:tracePt t="183728" x="4495800" y="3238500"/>
          <p14:tracePt t="183746" x="4587875" y="3330575"/>
          <p14:tracePt t="183762" x="4632325" y="3475038"/>
          <p14:tracePt t="183779" x="4656138" y="3657600"/>
          <p14:tracePt t="183796" x="4640263" y="3932238"/>
          <p14:tracePt t="183812" x="4610100" y="4016375"/>
          <p14:tracePt t="183828" x="4457700" y="4229100"/>
          <p14:tracePt t="183845" x="4305300" y="4289425"/>
          <p14:tracePt t="183862" x="4122738" y="4313238"/>
          <p14:tracePt t="183879" x="3932238" y="4305300"/>
          <p14:tracePt t="183895" x="3711575" y="4229100"/>
          <p14:tracePt t="183912" x="3543300" y="4122738"/>
          <p14:tracePt t="183929" x="3436938" y="4000500"/>
          <p14:tracePt t="183946" x="3390900" y="3863975"/>
          <p14:tracePt t="183962" x="3390900" y="3717925"/>
          <p14:tracePt t="183979" x="3421063" y="3565525"/>
          <p14:tracePt t="183996" x="3619500" y="3322638"/>
          <p14:tracePt t="184012" x="3717925" y="3254375"/>
          <p14:tracePt t="184028" x="4122738" y="3086100"/>
          <p14:tracePt t="184045" x="4403725" y="3017838"/>
          <p14:tracePt t="184062" x="4762500" y="2971800"/>
          <p14:tracePt t="184079" x="5037138" y="2963863"/>
          <p14:tracePt t="184095" x="5295900" y="2963863"/>
          <p14:tracePt t="184112" x="5478463" y="2994025"/>
          <p14:tracePt t="184129" x="5608638" y="3048000"/>
          <p14:tracePt t="184132" x="5646738" y="3078163"/>
          <p14:tracePt t="184145" x="5676900" y="3116263"/>
          <p14:tracePt t="184162" x="5730875" y="3208338"/>
          <p14:tracePt t="184179" x="5745163" y="3344863"/>
          <p14:tracePt t="184196" x="5761038" y="3611563"/>
          <p14:tracePt t="184212" x="5761038" y="3673475"/>
          <p14:tracePt t="184229" x="5646738" y="3878263"/>
          <p14:tracePt t="184245" x="5546725" y="3954463"/>
          <p14:tracePt t="184262" x="5387975" y="4000500"/>
          <p14:tracePt t="184279" x="5189538" y="4008438"/>
          <p14:tracePt t="184295" x="4953000" y="4008438"/>
          <p14:tracePt t="184312" x="4678363" y="3924300"/>
          <p14:tracePt t="184329" x="4435475" y="3825875"/>
          <p14:tracePt t="184345" x="4289425" y="3733800"/>
          <p14:tracePt t="184362" x="4221163" y="3641725"/>
          <p14:tracePt t="184379" x="4191000" y="3565525"/>
          <p14:tracePt t="184396" x="4183063" y="3459163"/>
          <p14:tracePt t="184412" x="4183063" y="3429000"/>
          <p14:tracePt t="184429" x="4283075" y="3298825"/>
          <p14:tracePt t="184446" x="4381500" y="3238500"/>
          <p14:tracePt t="184462" x="4495800" y="3184525"/>
          <p14:tracePt t="184479" x="4648200" y="3146425"/>
          <p14:tracePt t="184495" x="4816475" y="3140075"/>
          <p14:tracePt t="184512" x="4983163" y="3140075"/>
          <p14:tracePt t="184529" x="5135563" y="3140075"/>
          <p14:tracePt t="184545" x="5219700" y="3170238"/>
          <p14:tracePt t="184562" x="5280025" y="3246438"/>
          <p14:tracePt t="184579" x="5326063" y="3406775"/>
          <p14:tracePt t="184596" x="5326063" y="3733800"/>
          <p14:tracePt t="184612" x="5219700" y="3924300"/>
          <p14:tracePt t="184629" x="5097463" y="4046538"/>
          <p14:tracePt t="184646" x="4922838" y="4092575"/>
          <p14:tracePt t="184662" x="4740275" y="4098925"/>
          <p14:tracePt t="184679" x="4556125" y="4098925"/>
          <p14:tracePt t="184695" x="4313238" y="4030663"/>
          <p14:tracePt t="184712" x="4084638" y="3940175"/>
          <p14:tracePt t="184729" x="3916363" y="3832225"/>
          <p14:tracePt t="184746" x="3779838" y="3687763"/>
          <p14:tracePt t="184762" x="3703638" y="3543300"/>
          <p14:tracePt t="184779" x="3687763" y="3398838"/>
          <p14:tracePt t="184796" x="3717925" y="3216275"/>
          <p14:tracePt t="184812" x="3832225" y="3101975"/>
          <p14:tracePt t="184829" x="3992563" y="2994025"/>
          <p14:tracePt t="184846" x="4168775" y="2933700"/>
          <p14:tracePt t="184862" x="4365625" y="2903538"/>
          <p14:tracePt t="184879" x="4541838" y="2895600"/>
          <p14:tracePt t="184896" x="4664075" y="2895600"/>
          <p14:tracePt t="184912" x="4746625" y="2903538"/>
          <p14:tracePt t="184929" x="4784725" y="2917825"/>
          <p14:tracePt t="184946" x="4854575" y="3001963"/>
          <p14:tracePt t="184964" x="4906963" y="3101975"/>
          <p14:tracePt t="184979" x="4945063" y="3276600"/>
          <p14:tracePt t="184996" x="4975225" y="3513138"/>
          <p14:tracePt t="185012" x="4975225" y="3627438"/>
          <p14:tracePt t="185029" x="4960938" y="3711575"/>
          <p14:tracePt t="185046" x="4906963" y="3810000"/>
          <p14:tracePt t="185063" x="4838700" y="3878263"/>
          <p14:tracePt t="185079" x="4716463" y="3924300"/>
          <p14:tracePt t="185096" x="4541838" y="3932238"/>
          <p14:tracePt t="185112" x="4327525" y="3932238"/>
          <p14:tracePt t="185129" x="4098925" y="3932238"/>
          <p14:tracePt t="185132" x="3962400" y="3894138"/>
          <p14:tracePt t="185146" x="3817938" y="3856038"/>
          <p14:tracePt t="185163" x="3627438" y="3794125"/>
          <p14:tracePt t="185179" x="3482975" y="3725863"/>
          <p14:tracePt t="185196" x="3406775" y="3673475"/>
          <p14:tracePt t="185212" x="3398838" y="3611563"/>
          <p14:tracePt t="185229" x="3398838" y="3535363"/>
          <p14:tracePt t="185245" x="3459163" y="3436938"/>
          <p14:tracePt t="185263" x="3581400" y="3314700"/>
          <p14:tracePt t="185279" x="3741738" y="3216275"/>
          <p14:tracePt t="185296" x="3992563" y="3108325"/>
          <p14:tracePt t="185312" x="4251325" y="3017838"/>
          <p14:tracePt t="185329" x="4503738" y="2971800"/>
          <p14:tracePt t="185346" x="4754563" y="2949575"/>
          <p14:tracePt t="185363" x="5006975" y="2949575"/>
          <p14:tracePt t="185380" x="5257800" y="2979738"/>
          <p14:tracePt t="185396" x="5326063" y="3009900"/>
          <p14:tracePt t="185412" x="5470525" y="3124200"/>
          <p14:tracePt t="185429" x="5516563" y="3222625"/>
          <p14:tracePt t="185446" x="5562600" y="3375025"/>
          <p14:tracePt t="185462" x="5562600" y="3513138"/>
          <p14:tracePt t="185480" x="5562600" y="3679825"/>
          <p14:tracePt t="185496" x="5502275" y="3810000"/>
          <p14:tracePt t="185512" x="5402263" y="3916363"/>
          <p14:tracePt t="185529" x="5287963" y="3984625"/>
          <p14:tracePt t="185546" x="5121275" y="4016375"/>
          <p14:tracePt t="185562" x="4937125" y="4022725"/>
          <p14:tracePt t="185581" x="4640263" y="4000500"/>
          <p14:tracePt t="185597" x="4449763" y="3916363"/>
          <p14:tracePt t="185613" x="4343400" y="3840163"/>
          <p14:tracePt t="185629" x="4305300" y="3794125"/>
          <p14:tracePt t="185646" x="4289425" y="3756025"/>
          <p14:tracePt t="185664" x="4289425" y="3717925"/>
          <p14:tracePt t="185679" x="4289425" y="3687763"/>
          <p14:tracePt t="185696" x="4289425" y="3673475"/>
          <p14:tracePt t="185729" x="4289425" y="3665538"/>
          <p14:tracePt t="186397" x="4289425" y="3695700"/>
          <p14:tracePt t="186405" x="4289425" y="3733800"/>
          <p14:tracePt t="186413" x="4289425" y="3763963"/>
          <p14:tracePt t="186437" x="4289425" y="3771900"/>
          <p14:tracePt t="186502" x="4275138" y="3771900"/>
          <p14:tracePt t="186509" x="4251325" y="3771900"/>
          <p14:tracePt t="186518" x="4237038" y="3771900"/>
          <p14:tracePt t="186530" x="4221163" y="3756025"/>
          <p14:tracePt t="186546" x="4213225" y="3756025"/>
          <p14:tracePt t="186565" x="4160838" y="3749675"/>
          <p14:tracePt t="186580" x="4130675" y="3749675"/>
          <p14:tracePt t="186596" x="3984625" y="3749675"/>
          <p14:tracePt t="186613" x="3902075" y="3749675"/>
          <p14:tracePt t="186630" x="3832225" y="3741738"/>
          <p14:tracePt t="186646" x="3779838" y="3711575"/>
          <p14:tracePt t="186663" x="3733800" y="3673475"/>
          <p14:tracePt t="186680" x="3717925" y="3649663"/>
          <p14:tracePt t="186696" x="3717925" y="3603625"/>
          <p14:tracePt t="186713" x="3717925" y="3559175"/>
          <p14:tracePt t="186730" x="3717925" y="3497263"/>
          <p14:tracePt t="186747" x="3717925" y="3421063"/>
          <p14:tracePt t="186763" x="3756025" y="3352800"/>
          <p14:tracePt t="186780" x="3817938" y="3284538"/>
          <p14:tracePt t="186796" x="4008438" y="3178175"/>
          <p14:tracePt t="186813" x="4175125" y="3146425"/>
          <p14:tracePt t="186830" x="4419600" y="3101975"/>
          <p14:tracePt t="186848" x="4724400" y="3094038"/>
          <p14:tracePt t="186863" x="5051425" y="3094038"/>
          <p14:tracePt t="186880" x="5349875" y="3094038"/>
          <p14:tracePt t="186896" x="5600700" y="3146425"/>
          <p14:tracePt t="186913" x="5753100" y="3230563"/>
          <p14:tracePt t="186930" x="5859463" y="3344863"/>
          <p14:tracePt t="186947" x="5905500" y="3497263"/>
          <p14:tracePt t="186963" x="5935663" y="3687763"/>
          <p14:tracePt t="186980" x="5913438" y="3954463"/>
          <p14:tracePt t="186996" x="5821363" y="4122738"/>
          <p14:tracePt t="187013" x="5707063" y="4229100"/>
          <p14:tracePt t="187030" x="5562600" y="4283075"/>
          <p14:tracePt t="187046" x="5372100" y="4297363"/>
          <p14:tracePt t="187064" x="5059363" y="4297363"/>
          <p14:tracePt t="187080" x="4625975" y="4191000"/>
          <p14:tracePt t="187096" x="4221163" y="4046538"/>
          <p14:tracePt t="187113" x="3894138" y="3894138"/>
          <p14:tracePt t="187130" x="3717925" y="3779838"/>
          <p14:tracePt t="187135" x="3665538" y="3717925"/>
          <p14:tracePt t="187146" x="3635375" y="3673475"/>
          <p14:tracePt t="187163" x="3581400" y="3543300"/>
          <p14:tracePt t="187180" x="3565525" y="3429000"/>
          <p14:tracePt t="187196" x="3581400" y="3314700"/>
          <p14:tracePt t="187213" x="3679825" y="3230563"/>
          <p14:tracePt t="187230" x="3771900" y="3170238"/>
          <p14:tracePt t="187246" x="3886200" y="3124200"/>
          <p14:tracePt t="187263" x="4000500" y="3124200"/>
          <p14:tracePt t="187280" x="4060825" y="3124200"/>
          <p14:tracePt t="187296" x="4076700" y="3124200"/>
          <p14:tracePt t="187334" x="4076700" y="3140075"/>
          <p14:tracePt t="187346" x="4076700" y="3184525"/>
          <p14:tracePt t="187363" x="4016375" y="3298825"/>
          <p14:tracePt t="187380" x="3878263" y="3413125"/>
          <p14:tracePt t="187396" x="3825875" y="3436938"/>
          <p14:tracePt t="187413" x="3817938" y="3436938"/>
          <p14:tracePt t="187430" x="3802063" y="3436938"/>
          <p14:tracePt t="187477" x="3825875" y="3413125"/>
          <p14:tracePt t="187485" x="3878263" y="3390900"/>
          <p14:tracePt t="187496" x="3908425" y="3375025"/>
          <p14:tracePt t="187513" x="4054475" y="3336925"/>
          <p14:tracePt t="187530" x="4237038" y="3292475"/>
          <p14:tracePt t="187547" x="4435475" y="3284538"/>
          <p14:tracePt t="187565" x="4724400" y="3284538"/>
          <p14:tracePt t="187580" x="4808538" y="3292475"/>
          <p14:tracePt t="187596" x="4968875" y="3352800"/>
          <p14:tracePt t="187613" x="5021263" y="3390900"/>
          <p14:tracePt t="187630" x="5037138" y="3413125"/>
          <p14:tracePt t="187647" x="5037138" y="3436938"/>
          <p14:tracePt t="187663" x="5037138" y="3467100"/>
          <p14:tracePt t="187680" x="5013325" y="3521075"/>
          <p14:tracePt t="187697" x="4930775" y="3589338"/>
          <p14:tracePt t="187713" x="4784725" y="3649663"/>
          <p14:tracePt t="187730" x="4610100" y="3673475"/>
          <p14:tracePt t="187747" x="4441825" y="3673475"/>
          <p14:tracePt t="187764" x="4283075" y="3673475"/>
          <p14:tracePt t="187780" x="4275138" y="3665538"/>
          <p14:tracePt t="187797" x="4251325" y="3649663"/>
          <p14:tracePt t="187830" x="4259263" y="3611563"/>
          <p14:tracePt t="187847" x="4289425" y="3559175"/>
          <p14:tracePt t="187863" x="4343400" y="3505200"/>
          <p14:tracePt t="187880" x="4435475" y="3451225"/>
          <p14:tracePt t="187897" x="4503738" y="3436938"/>
          <p14:tracePt t="187913" x="4594225" y="3436938"/>
          <p14:tracePt t="187930" x="4670425" y="3429000"/>
          <p14:tracePt t="187947" x="4724400" y="3444875"/>
          <p14:tracePt t="187965" x="4762500" y="3459163"/>
          <p14:tracePt t="187980" x="4778375" y="3475038"/>
          <p14:tracePt t="187997" x="4792663" y="3535363"/>
          <p14:tracePt t="188013" x="4792663" y="3657600"/>
          <p14:tracePt t="188030" x="4778375" y="3810000"/>
          <p14:tracePt t="188047" x="4686300" y="3932238"/>
          <p14:tracePt t="188063" x="4564063" y="4030663"/>
          <p14:tracePt t="188080" x="4403725" y="4060825"/>
          <p14:tracePt t="188097" x="4213225" y="4060825"/>
          <p14:tracePt t="188113" x="4054475" y="4016375"/>
          <p14:tracePt t="188130" x="3894138" y="3932238"/>
          <p14:tracePt t="188134" x="3848100" y="3894138"/>
          <p14:tracePt t="188147" x="3825875" y="3863975"/>
          <p14:tracePt t="188164" x="3802063" y="3810000"/>
          <p14:tracePt t="188180" x="3802063" y="3679825"/>
          <p14:tracePt t="188197" x="3832225" y="3627438"/>
          <p14:tracePt t="188213" x="3870325" y="3573463"/>
          <p14:tracePt t="188230" x="3932238" y="3543300"/>
          <p14:tracePt t="188247" x="3992563" y="3513138"/>
          <p14:tracePt t="188264" x="4076700" y="3482975"/>
          <p14:tracePt t="188280" x="4152900" y="3482975"/>
          <p14:tracePt t="188297" x="4259263" y="3475038"/>
          <p14:tracePt t="188313" x="4321175" y="3475038"/>
          <p14:tracePt t="188330" x="4335463" y="3475038"/>
          <p14:tracePt t="188363" x="4343400" y="3475038"/>
          <p14:tracePt t="188380" x="4359275" y="3475038"/>
          <p14:tracePt t="188397" x="4365625" y="3513138"/>
          <p14:tracePt t="188413" x="4365625" y="3589338"/>
          <p14:tracePt t="188430" x="4365625" y="3687763"/>
          <p14:tracePt t="188447" x="4321175" y="3771900"/>
          <p14:tracePt t="188464" x="4198938" y="3832225"/>
          <p14:tracePt t="188480" x="4098925" y="3832225"/>
          <p14:tracePt t="188497" x="3962400" y="3825875"/>
          <p14:tracePt t="188513" x="3787775" y="3756025"/>
          <p14:tracePt t="188530" x="3635375" y="3679825"/>
          <p14:tracePt t="188547" x="3573463" y="3619500"/>
          <p14:tracePt t="188564" x="3559175" y="3505200"/>
          <p14:tracePt t="188580" x="3559175" y="3382963"/>
          <p14:tracePt t="188597" x="3627438" y="3284538"/>
          <p14:tracePt t="188613" x="3840163" y="3208338"/>
          <p14:tracePt t="188630" x="4244975" y="3140075"/>
          <p14:tracePt t="188647" x="4602163" y="3078163"/>
          <p14:tracePt t="188664" x="4868863" y="3078163"/>
          <p14:tracePt t="188680" x="5083175" y="3086100"/>
          <p14:tracePt t="188697" x="5235575" y="3154363"/>
          <p14:tracePt t="188714" x="5349875" y="3268663"/>
          <p14:tracePt t="188730" x="5418138" y="3451225"/>
          <p14:tracePt t="188747" x="5426075" y="3695700"/>
          <p14:tracePt t="188764" x="5402263" y="4016375"/>
          <p14:tracePt t="188780" x="5287963" y="4175125"/>
          <p14:tracePt t="188797" x="5135563" y="4251325"/>
          <p14:tracePt t="188814" x="4953000" y="4259263"/>
          <p14:tracePt t="188830" x="4716463" y="4229100"/>
          <p14:tracePt t="188847" x="4289425" y="4060825"/>
          <p14:tracePt t="188864" x="3932238" y="3886200"/>
          <p14:tracePt t="188880" x="3687763" y="3717925"/>
          <p14:tracePt t="188897" x="3581400" y="3603625"/>
          <p14:tracePt t="188913" x="3551238" y="3505200"/>
          <p14:tracePt t="188930" x="3551238" y="3413125"/>
          <p14:tracePt t="188947" x="3611563" y="3298825"/>
          <p14:tracePt t="188964" x="3832225" y="3208338"/>
          <p14:tracePt t="188980" x="4008438" y="3170238"/>
          <p14:tracePt t="188997" x="4175125" y="3146425"/>
          <p14:tracePt t="189013" x="4297363" y="3146425"/>
          <p14:tracePt t="189030" x="4335463" y="3146425"/>
          <p14:tracePt t="189047" x="4343400" y="3146425"/>
          <p14:tracePt t="189063" x="4343400" y="3208338"/>
          <p14:tracePt t="189080" x="4343400" y="3398838"/>
          <p14:tracePt t="189097" x="4237038" y="3611563"/>
          <p14:tracePt t="189113" x="4076700" y="3817938"/>
          <p14:tracePt t="189130" x="3908425" y="3940175"/>
          <p14:tracePt t="189132" x="3840163" y="3946525"/>
          <p14:tracePt t="189147" x="3763963" y="3946525"/>
          <p14:tracePt t="189164" x="3603625" y="3916363"/>
          <p14:tracePt t="189180" x="3505200" y="3810000"/>
          <p14:tracePt t="189197" x="3482975" y="3711575"/>
          <p14:tracePt t="189214" x="3482975" y="3573463"/>
          <p14:tracePt t="189230" x="3527425" y="3444875"/>
          <p14:tracePt t="189247" x="3635375" y="3344863"/>
          <p14:tracePt t="189264" x="3810000" y="3292475"/>
          <p14:tracePt t="189280" x="4054475" y="3284538"/>
          <p14:tracePt t="189297" x="4427538" y="3284538"/>
          <p14:tracePt t="189314" x="4754563" y="3306763"/>
          <p14:tracePt t="189330" x="4968875" y="3368675"/>
          <p14:tracePt t="189347" x="5083175" y="3467100"/>
          <p14:tracePt t="189364" x="5165725" y="3725863"/>
          <p14:tracePt t="189380" x="5189538" y="3932238"/>
          <p14:tracePt t="189397" x="5121275" y="4084638"/>
          <p14:tracePt t="189414" x="4968875" y="4168775"/>
          <p14:tracePt t="189430" x="4784725" y="4168775"/>
          <p14:tracePt t="189447" x="4610100" y="4137025"/>
          <p14:tracePt t="189464" x="4427538" y="4038600"/>
          <p14:tracePt t="189480" x="4244975" y="3894138"/>
          <p14:tracePt t="189497" x="4175125" y="3756025"/>
          <p14:tracePt t="189514" x="4168775" y="3649663"/>
          <p14:tracePt t="189530" x="4175125" y="3565525"/>
          <p14:tracePt t="189547" x="4229100" y="3497263"/>
          <p14:tracePt t="189563" x="4321175" y="3459163"/>
          <p14:tracePt t="189580" x="4419600" y="3451225"/>
          <p14:tracePt t="189597" x="4435475" y="3451225"/>
          <p14:tracePt t="190149" x="4441825" y="3451225"/>
          <p14:tracePt t="190173" x="4441825" y="3482975"/>
          <p14:tracePt t="190182" x="4441825" y="3505200"/>
          <p14:tracePt t="190197" x="4427538" y="3543300"/>
          <p14:tracePt t="190214" x="4403725" y="3565525"/>
          <p14:tracePt t="190230" x="4381500" y="3597275"/>
          <p14:tracePt t="190247" x="4351338" y="3611563"/>
          <p14:tracePt t="190264" x="4297363" y="3635375"/>
          <p14:tracePt t="190280" x="4229100" y="3665538"/>
          <p14:tracePt t="190297" x="4183063" y="3687763"/>
          <p14:tracePt t="190314" x="4144963" y="3711575"/>
          <p14:tracePt t="190330" x="4114800" y="3733800"/>
          <p14:tracePt t="190347" x="4098925" y="3733800"/>
          <p14:tracePt t="190364" x="4092575" y="3749675"/>
          <p14:tracePt t="191125" x="4084638" y="3749675"/>
          <p14:tracePt t="191133" x="4076700" y="3749675"/>
          <p14:tracePt t="191148" x="4068763" y="3749675"/>
          <p14:tracePt t="191165" x="4046538" y="3749675"/>
          <p14:tracePt t="191181" x="4038600" y="3749675"/>
          <p14:tracePt t="191198" x="4022725" y="3749675"/>
          <p14:tracePt t="191253" x="4016375" y="3741738"/>
        </p14:tracePtLst>
      </p14:laserTraceLst>
    </p:ext>
  </p:extLs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23830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/>
              <a:t>The Velocity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/>
              <a:t>is the derivative of the </a:t>
            </a:r>
            <a:r>
              <a:rPr lang="en-US" altLang="en-US" b="1" dirty="0"/>
              <a:t>distance Function </a:t>
            </a:r>
          </a:p>
          <a:p>
            <a:pPr>
              <a:defRPr/>
            </a:pPr>
            <a:endParaRPr lang="en-US" altLang="en-US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87884539"/>
              </p:ext>
            </p:extLst>
          </p:nvPr>
        </p:nvGraphicFramePr>
        <p:xfrm>
          <a:off x="6243638" y="1972581"/>
          <a:ext cx="635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317160" imgH="253800" progId="Equation.DSMT4">
                  <p:embed/>
                </p:oleObj>
              </mc:Choice>
              <mc:Fallback>
                <p:oleObj name="Equation" r:id="rId4" imgW="317160" imgH="2538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43638" y="1972581"/>
                        <a:ext cx="635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06492177"/>
              </p:ext>
            </p:extLst>
          </p:nvPr>
        </p:nvGraphicFramePr>
        <p:xfrm>
          <a:off x="4846638" y="3721100"/>
          <a:ext cx="18542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927000" imgH="393480" progId="Equation.DSMT4">
                  <p:embed/>
                </p:oleObj>
              </mc:Choice>
              <mc:Fallback>
                <p:oleObj name="Equation" r:id="rId6" imgW="927000" imgH="39348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46638" y="3721100"/>
                        <a:ext cx="18542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52103070"/>
              </p:ext>
            </p:extLst>
          </p:nvPr>
        </p:nvGraphicFramePr>
        <p:xfrm>
          <a:off x="8592700" y="2755193"/>
          <a:ext cx="635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317160" imgH="253800" progId="Equation.DSMT4">
                  <p:embed/>
                </p:oleObj>
              </mc:Choice>
              <mc:Fallback>
                <p:oleObj name="Equation" r:id="rId8" imgW="317160" imgH="25380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592700" y="2755193"/>
                        <a:ext cx="635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624577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327"/>
    </mc:Choice>
    <mc:Fallback xmlns="">
      <p:transition advTm="243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23830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/>
              <a:t>The acceleration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/>
              <a:t>is the derivative of the </a:t>
            </a:r>
            <a:r>
              <a:rPr lang="en-US" altLang="en-US" b="1" dirty="0"/>
              <a:t>Velocity Function </a:t>
            </a:r>
          </a:p>
          <a:p>
            <a:pPr>
              <a:defRPr/>
            </a:pPr>
            <a:endParaRPr lang="en-US" altLang="en-US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6243638" y="1972581"/>
          <a:ext cx="635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317160" imgH="253800" progId="Equation.DSMT4">
                  <p:embed/>
                </p:oleObj>
              </mc:Choice>
              <mc:Fallback>
                <p:oleObj name="Equation" r:id="rId4" imgW="317160" imgH="2538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43638" y="1972581"/>
                        <a:ext cx="635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/>
        </p:nvGraphicFramePr>
        <p:xfrm>
          <a:off x="4846638" y="3721100"/>
          <a:ext cx="18542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927000" imgH="393480" progId="Equation.DSMT4">
                  <p:embed/>
                </p:oleObj>
              </mc:Choice>
              <mc:Fallback>
                <p:oleObj name="Equation" r:id="rId6" imgW="927000" imgH="39348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46638" y="3721100"/>
                        <a:ext cx="18542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/>
        </p:nvGraphicFramePr>
        <p:xfrm>
          <a:off x="8004121" y="2755193"/>
          <a:ext cx="635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317160" imgH="253800" progId="Equation.DSMT4">
                  <p:embed/>
                </p:oleObj>
              </mc:Choice>
              <mc:Fallback>
                <p:oleObj name="Equation" r:id="rId8" imgW="317160" imgH="25380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04121" y="2755193"/>
                        <a:ext cx="635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4240712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1703"/>
    </mc:Choice>
    <mc:Fallback xmlns="">
      <p:transition advTm="317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888753" y="2500934"/>
            <a:ext cx="8538876" cy="4801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tabLst>
                <a:tab pos="3433763" algn="l"/>
                <a:tab pos="5597525" algn="l"/>
              </a:tabLst>
              <a:defRPr/>
            </a:pPr>
            <a:r>
              <a:rPr lang="en-US" altLang="en-US" sz="2800" dirty="0"/>
              <a:t>The velocity of the particle t seconds from rest is given by</a:t>
            </a:r>
          </a:p>
        </p:txBody>
      </p:sp>
      <p:graphicFrame>
        <p:nvGraphicFramePr>
          <p:cNvPr id="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97647303"/>
              </p:ext>
            </p:extLst>
          </p:nvPr>
        </p:nvGraphicFramePr>
        <p:xfrm>
          <a:off x="4611305" y="3559589"/>
          <a:ext cx="2647950" cy="752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384200" imgH="393480" progId="Equation.DSMT4">
                  <p:embed/>
                </p:oleObj>
              </mc:Choice>
              <mc:Fallback>
                <p:oleObj name="Equation" r:id="rId3" imgW="1384200" imgH="39348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11305" y="3559589"/>
                        <a:ext cx="2647950" cy="752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7494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905"/>
    </mc:Choice>
    <mc:Fallback xmlns="">
      <p:transition advTm="219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1760" x="4022725" y="3741738"/>
          <p14:tracePt t="1768" x="4122738" y="3521075"/>
          <p14:tracePt t="1776" x="4403725" y="2720975"/>
          <p14:tracePt t="1785" x="4716463" y="1889125"/>
          <p14:tracePt t="1802" x="5165725" y="746125"/>
          <p14:tracePt t="1818" x="5273675" y="517525"/>
          <p14:tracePt t="1835" x="5287963" y="517525"/>
          <p14:tracePt t="1852" x="5380038" y="533400"/>
          <p14:tracePt t="1868" x="5502275" y="571500"/>
          <p14:tracePt t="1885" x="5622925" y="609600"/>
          <p14:tracePt t="1903" x="5768975" y="677863"/>
          <p14:tracePt t="1919" x="5821363" y="723900"/>
          <p14:tracePt t="1921" x="5859463" y="754063"/>
          <p14:tracePt t="1935" x="5913438" y="808038"/>
          <p14:tracePt t="1952" x="5921375" y="815975"/>
          <p14:tracePt t="2048" x="5905500" y="838200"/>
          <p14:tracePt t="2055" x="5761038" y="1058863"/>
          <p14:tracePt t="2063" x="5303838" y="1722438"/>
          <p14:tracePt t="2071" x="4732338" y="2620963"/>
          <p14:tracePt t="2085" x="4106863" y="3679825"/>
          <p14:tracePt t="2103" x="2735263" y="6423025"/>
          <p14:tracePt t="2119" x="2384425" y="6850063"/>
          <p14:tracePt t="2135" x="2270125" y="6850063"/>
          <p14:tracePt t="2152" x="2255838" y="6850063"/>
          <p14:tracePt t="2200" x="2293938" y="6850063"/>
          <p14:tracePt t="2208" x="2416175" y="6773863"/>
          <p14:tracePt t="2219" x="2574925" y="6613525"/>
          <p14:tracePt t="2235" x="2933700" y="6164263"/>
          <p14:tracePt t="2252" x="3298825" y="5646738"/>
          <p14:tracePt t="2269" x="3687763" y="5105400"/>
          <p14:tracePt t="2285" x="3984625" y="4702175"/>
          <p14:tracePt t="2302" x="4206875" y="4419600"/>
          <p14:tracePt t="2318" x="4373563" y="4191000"/>
          <p14:tracePt t="2335" x="4381500" y="4175125"/>
          <p14:tracePt t="2392" x="4381500" y="4221163"/>
          <p14:tracePt t="2400" x="4381500" y="4313238"/>
          <p14:tracePt t="2408" x="4381500" y="4435475"/>
          <p14:tracePt t="2419" x="4403725" y="4556125"/>
          <p14:tracePt t="2435" x="4427538" y="4678363"/>
          <p14:tracePt t="2452" x="4449763" y="4694238"/>
          <p14:tracePt t="2469" x="4457700" y="4694238"/>
          <p14:tracePt t="2485" x="4587875" y="4564063"/>
          <p14:tracePt t="2503" x="4892675" y="3908425"/>
          <p14:tracePt t="2519" x="4914900" y="3649663"/>
          <p14:tracePt t="2535" x="4991100" y="3154363"/>
          <p14:tracePt t="2552" x="5006975" y="3009900"/>
          <p14:tracePt t="2569" x="5006975" y="2979738"/>
          <p14:tracePt t="2817" x="5006975" y="3032125"/>
          <p14:tracePt t="2824" x="5029200" y="3284538"/>
          <p14:tracePt t="2835" x="5105400" y="3687763"/>
          <p14:tracePt t="2852" x="5203825" y="4435475"/>
          <p14:tracePt t="2869" x="5326063" y="5021263"/>
          <p14:tracePt t="2885" x="5432425" y="5219700"/>
          <p14:tracePt t="2903" x="5608638" y="5265738"/>
          <p14:tracePt t="2919" x="5859463" y="5143500"/>
          <p14:tracePt t="2935" x="6226175" y="4678363"/>
          <p14:tracePt t="2952" x="6484938" y="4038600"/>
          <p14:tracePt t="2969" x="6583363" y="3360738"/>
          <p14:tracePt t="2986" x="6613525" y="2873375"/>
          <p14:tracePt t="3003" x="6613525" y="2636838"/>
          <p14:tracePt t="3019" x="6583363" y="2536825"/>
          <p14:tracePt t="3036" x="6575425" y="2536825"/>
          <p14:tracePt t="3069" x="6545263" y="2613025"/>
          <p14:tracePt t="3086" x="6492875" y="2903538"/>
          <p14:tracePt t="3103" x="6492875" y="3551238"/>
          <p14:tracePt t="3119" x="6492875" y="3756025"/>
          <p14:tracePt t="3136" x="6515100" y="3817938"/>
          <p14:tracePt t="3169" x="6523038" y="3825875"/>
          <p14:tracePt t="3186" x="6523038" y="3810000"/>
          <p14:tracePt t="3202" x="6477000" y="3673475"/>
          <p14:tracePt t="3218" x="6316663" y="3467100"/>
          <p14:tracePt t="3235" x="6172200" y="3368675"/>
          <p14:tracePt t="3252" x="6118225" y="3352800"/>
          <p14:tracePt t="3269" x="6096000" y="3352800"/>
          <p14:tracePt t="3286" x="6073775" y="3429000"/>
          <p14:tracePt t="3303" x="6057900" y="3627438"/>
          <p14:tracePt t="3318" x="6103938" y="3763963"/>
          <p14:tracePt t="3335" x="6194425" y="3878263"/>
          <p14:tracePt t="3352" x="6270625" y="3916363"/>
          <p14:tracePt t="3368" x="6324600" y="3916363"/>
          <p14:tracePt t="3385" x="6346825" y="3916363"/>
          <p14:tracePt t="3402" x="6384925" y="3902075"/>
          <p14:tracePt t="3418" x="6384925" y="3802063"/>
          <p14:tracePt t="3435" x="6384925" y="3733800"/>
          <p14:tracePt t="3452" x="6346825" y="3687763"/>
          <p14:tracePt t="3469" x="6256338" y="3657600"/>
          <p14:tracePt t="3485" x="6194425" y="3657600"/>
          <p14:tracePt t="3503" x="6103938" y="3673475"/>
          <p14:tracePt t="3519" x="6088063" y="3703638"/>
          <p14:tracePt t="3536" x="6088063" y="3725863"/>
          <p14:tracePt t="3552" x="6096000" y="3756025"/>
          <p14:tracePt t="3569" x="6156325" y="3787775"/>
          <p14:tracePt t="3586" x="6264275" y="3825875"/>
          <p14:tracePt t="3602" x="6308725" y="3832225"/>
          <p14:tracePt t="3655" x="6302375" y="3832225"/>
          <p14:tracePt t="3664" x="6240463" y="3832225"/>
          <p14:tracePt t="3671" x="6156325" y="3817938"/>
          <p14:tracePt t="3686" x="6065838" y="3817938"/>
          <p14:tracePt t="3703" x="5867400" y="3832225"/>
          <p14:tracePt t="3719" x="5837238" y="3848100"/>
          <p14:tracePt t="3776" x="5875338" y="3832225"/>
          <p14:tracePt t="3784" x="5897563" y="3802063"/>
          <p14:tracePt t="3792" x="5921375" y="3787775"/>
          <p14:tracePt t="3803" x="5921375" y="3763963"/>
          <p14:tracePt t="3820" x="5943600" y="3725863"/>
          <p14:tracePt t="3836" x="5943600" y="3711575"/>
          <p14:tracePt t="3871" x="5943600" y="3703638"/>
          <p14:tracePt t="3887" x="5921375" y="3703638"/>
          <p14:tracePt t="3903" x="5867400" y="3756025"/>
          <p14:tracePt t="3920" x="5837238" y="3810000"/>
          <p14:tracePt t="3936" x="5829300" y="3832225"/>
          <p14:tracePt t="3953" x="5821363" y="3840163"/>
          <p14:tracePt t="4023" x="5821363" y="3825875"/>
          <p14:tracePt t="4032" x="5829300" y="3794125"/>
          <p14:tracePt t="4040" x="5829300" y="3763963"/>
          <p14:tracePt t="4053" x="5829300" y="3711575"/>
          <p14:tracePt t="4069" x="5851525" y="3627438"/>
          <p14:tracePt t="4087" x="5851525" y="3551238"/>
          <p14:tracePt t="4103" x="5851525" y="3543300"/>
          <p14:tracePt t="4392" x="5851525" y="3565525"/>
          <p14:tracePt t="4400" x="5851525" y="3665538"/>
          <p14:tracePt t="4408" x="5851525" y="3802063"/>
          <p14:tracePt t="4419" x="5851525" y="3932238"/>
          <p14:tracePt t="4437" x="5851525" y="4305300"/>
          <p14:tracePt t="4453" x="5897563" y="4556125"/>
          <p14:tracePt t="4469" x="5951538" y="4686300"/>
          <p14:tracePt t="4487" x="6027738" y="4716463"/>
          <p14:tracePt t="4503" x="6073775" y="4716463"/>
          <p14:tracePt t="4521" x="6316663" y="4397375"/>
          <p14:tracePt t="4536" x="6423025" y="4030663"/>
          <p14:tracePt t="4553" x="6446838" y="3787775"/>
          <p14:tracePt t="4569" x="6446838" y="3665538"/>
          <p14:tracePt t="4586" x="6446838" y="3619500"/>
          <p14:tracePt t="4603" x="6446838" y="3603625"/>
          <p14:tracePt t="4619" x="6438900" y="3597275"/>
          <p14:tracePt t="4636" x="6430963" y="3603625"/>
          <p14:tracePt t="4653" x="6392863" y="3717925"/>
          <p14:tracePt t="4669" x="6378575" y="3848100"/>
          <p14:tracePt t="4687" x="6378575" y="3932238"/>
          <p14:tracePt t="4703" x="6384925" y="3940175"/>
          <p14:tracePt t="4721" x="6400800" y="3940175"/>
          <p14:tracePt t="4736" x="6408738" y="3932238"/>
          <p14:tracePt t="4753" x="6423025" y="3870325"/>
          <p14:tracePt t="4769" x="6423025" y="3825875"/>
          <p14:tracePt t="4786" x="6400800" y="3771900"/>
          <p14:tracePt t="4803" x="6324600" y="3749675"/>
          <p14:tracePt t="4819" x="6264275" y="3741738"/>
          <p14:tracePt t="4836" x="6202363" y="3741738"/>
          <p14:tracePt t="4853" x="6156325" y="3794125"/>
          <p14:tracePt t="4870" x="6156325" y="3840163"/>
          <p14:tracePt t="4887" x="6172200" y="3870325"/>
          <p14:tracePt t="4903" x="6264275" y="3878263"/>
          <p14:tracePt t="4921" x="6378575" y="3878263"/>
          <p14:tracePt t="4936" x="6430963" y="3863975"/>
          <p14:tracePt t="4953" x="6430963" y="3848100"/>
          <p14:tracePt t="4970" x="6416675" y="3817938"/>
          <p14:tracePt t="4986" x="6302375" y="3802063"/>
          <p14:tracePt t="5003" x="6164263" y="3787775"/>
          <p14:tracePt t="5020" x="6011863" y="3840163"/>
          <p14:tracePt t="5036" x="5935663" y="3946525"/>
          <p14:tracePt t="5053" x="5935663" y="4016375"/>
          <p14:tracePt t="5071" x="6103938" y="4098925"/>
          <p14:tracePt t="5087" x="6461125" y="4098925"/>
          <p14:tracePt t="5103" x="6773863" y="4068763"/>
          <p14:tracePt t="5120" x="6880225" y="3954463"/>
          <p14:tracePt t="5136" x="6888163" y="3863975"/>
          <p14:tracePt t="5153" x="6865938" y="3763963"/>
          <p14:tracePt t="5170" x="6751638" y="3717925"/>
          <p14:tracePt t="5187" x="6575425" y="3687763"/>
          <p14:tracePt t="5203" x="6438900" y="3717925"/>
          <p14:tracePt t="5220" x="6392863" y="3794125"/>
          <p14:tracePt t="5236" x="6392863" y="3870325"/>
          <p14:tracePt t="5253" x="6454775" y="3954463"/>
          <p14:tracePt t="5270" x="6599238" y="3992563"/>
          <p14:tracePt t="5287" x="6781800" y="3984625"/>
          <p14:tracePt t="5302" x="6797675" y="3924300"/>
          <p14:tracePt t="5319" x="6797675" y="3870325"/>
          <p14:tracePt t="5336" x="6727825" y="3794125"/>
          <p14:tracePt t="5353" x="6599238" y="3756025"/>
          <p14:tracePt t="5370" x="6469063" y="3756025"/>
          <p14:tracePt t="5387" x="6378575" y="3825875"/>
          <p14:tracePt t="5403" x="6354763" y="3902075"/>
          <p14:tracePt t="5420" x="6362700" y="3992563"/>
          <p14:tracePt t="5423" x="6392863" y="4022725"/>
          <p14:tracePt t="5436" x="6446838" y="4054475"/>
          <p14:tracePt t="5453" x="6591300" y="4060825"/>
          <p14:tracePt t="5470" x="6735763" y="4046538"/>
          <p14:tracePt t="5486" x="6781800" y="4000500"/>
          <p14:tracePt t="5503" x="6781800" y="3916363"/>
          <p14:tracePt t="5520" x="6675438" y="3848100"/>
          <p14:tracePt t="5537" x="6484938" y="3840163"/>
          <p14:tracePt t="5553" x="6278563" y="3856038"/>
          <p14:tracePt t="5570" x="6126163" y="3940175"/>
          <p14:tracePt t="5586" x="6080125" y="4000500"/>
          <p14:tracePt t="5603" x="6088063" y="4038600"/>
          <p14:tracePt t="5621" x="6188075" y="4046538"/>
          <p14:tracePt t="5637" x="6461125" y="4046538"/>
          <p14:tracePt t="5653" x="6675438" y="3978275"/>
          <p14:tracePt t="5671" x="6743700" y="3916363"/>
          <p14:tracePt t="5687" x="6743700" y="3894138"/>
          <p14:tracePt t="5704" x="6645275" y="3878263"/>
          <p14:tracePt t="5720" x="6354763" y="3878263"/>
          <p14:tracePt t="5737" x="6172200" y="3954463"/>
          <p14:tracePt t="5753" x="6049963" y="4054475"/>
          <p14:tracePt t="5770" x="6042025" y="4084638"/>
          <p14:tracePt t="5787" x="6042025" y="4098925"/>
          <p14:tracePt t="5804" x="6172200" y="4106863"/>
          <p14:tracePt t="5820" x="6340475" y="4106863"/>
          <p14:tracePt t="5837" x="6416675" y="4068763"/>
          <p14:tracePt t="5853" x="6446838" y="4038600"/>
          <p14:tracePt t="5871" x="6446838" y="4000500"/>
          <p14:tracePt t="5887" x="6446838" y="3992563"/>
          <p14:tracePt t="5903" x="6430963" y="3984625"/>
          <p14:tracePt t="6040" x="6423025" y="3984625"/>
          <p14:tracePt t="6048" x="6416675" y="4000500"/>
          <p14:tracePt t="6056" x="6400800" y="4030663"/>
          <p14:tracePt t="6071" x="6384925" y="4046538"/>
          <p14:tracePt t="6087" x="6378575" y="4060825"/>
          <p14:tracePt t="6103" x="6370638" y="4068763"/>
          <p14:tracePt t="6184" x="6362700" y="4068763"/>
          <p14:tracePt t="6240" x="6354763" y="4068763"/>
          <p14:tracePt t="6248" x="6354763" y="4060825"/>
          <p14:tracePt t="6256" x="6340475" y="4054475"/>
          <p14:tracePt t="6271" x="6316663" y="4054475"/>
          <p14:tracePt t="6287" x="6270625" y="4054475"/>
          <p14:tracePt t="6303" x="6232525" y="4054475"/>
          <p14:tracePt t="6320" x="6202363" y="4054475"/>
          <p14:tracePt t="6337" x="6164263" y="4054475"/>
          <p14:tracePt t="6353" x="6156325" y="4054475"/>
          <p14:tracePt t="6536" x="6156325" y="4046538"/>
          <p14:tracePt t="6546" x="6156325" y="4030663"/>
          <p14:tracePt t="6567" x="6156325" y="4022725"/>
          <p14:tracePt t="6583" x="6164263" y="4022725"/>
          <p14:tracePt t="6599" x="6164263" y="4016375"/>
          <p14:tracePt t="6608" x="6164263" y="4008438"/>
          <p14:tracePt t="6623" x="6164263" y="4000500"/>
          <p14:tracePt t="6637" x="6164263" y="3992563"/>
          <p14:tracePt t="6653" x="6142038" y="3984625"/>
          <p14:tracePt t="6670" x="6118225" y="3978275"/>
          <p14:tracePt t="6686" x="6103938" y="3978275"/>
          <p14:tracePt t="6703" x="6088063" y="3978275"/>
          <p14:tracePt t="6720" x="6065838" y="3978275"/>
          <p14:tracePt t="6737" x="6049963" y="4000500"/>
          <p14:tracePt t="6753" x="6049963" y="4030663"/>
          <p14:tracePt t="6770" x="6049963" y="4068763"/>
          <p14:tracePt t="6787" x="6065838" y="4076700"/>
          <p14:tracePt t="6803" x="6188075" y="4092575"/>
          <p14:tracePt t="6820" x="6362700" y="4076700"/>
          <p14:tracePt t="6837" x="6515100" y="4000500"/>
          <p14:tracePt t="6853" x="6621463" y="3894138"/>
          <p14:tracePt t="6870" x="6651625" y="3794125"/>
          <p14:tracePt t="6886" x="6637338" y="3741738"/>
          <p14:tracePt t="6903" x="6545263" y="3711575"/>
          <p14:tracePt t="6920" x="6392863" y="3703638"/>
          <p14:tracePt t="6937" x="6210300" y="3703638"/>
          <p14:tracePt t="6953" x="6096000" y="3779838"/>
          <p14:tracePt t="6970" x="6027738" y="3856038"/>
          <p14:tracePt t="6987" x="6019800" y="3908425"/>
          <p14:tracePt t="7003" x="6019800" y="3954463"/>
          <p14:tracePt t="7020" x="6096000" y="3978275"/>
          <p14:tracePt t="7037" x="6248400" y="3978275"/>
          <p14:tracePt t="7053" x="6354763" y="3978275"/>
          <p14:tracePt t="7070" x="6430963" y="3924300"/>
          <p14:tracePt t="7087" x="6430963" y="3878263"/>
          <p14:tracePt t="7103" x="6423025" y="3856038"/>
          <p14:tracePt t="7121" x="6324600" y="3840163"/>
          <p14:tracePt t="7137" x="6202363" y="3840163"/>
          <p14:tracePt t="7153" x="6126163" y="3863975"/>
          <p14:tracePt t="7170" x="6096000" y="3924300"/>
          <p14:tracePt t="7187" x="6096000" y="3962400"/>
          <p14:tracePt t="7203" x="6103938" y="3978275"/>
          <p14:tracePt t="7220" x="6210300" y="3978275"/>
          <p14:tracePt t="7237" x="6340475" y="3978275"/>
          <p14:tracePt t="7253" x="6392863" y="3946525"/>
          <p14:tracePt t="7270" x="6392863" y="3908425"/>
          <p14:tracePt t="7287" x="6392863" y="3878263"/>
          <p14:tracePt t="7303" x="6324600" y="3870325"/>
          <p14:tracePt t="7321" x="6256338" y="3870325"/>
          <p14:tracePt t="7337" x="6194425" y="3908425"/>
          <p14:tracePt t="7354" x="6194425" y="3954463"/>
          <p14:tracePt t="7371" x="6194425" y="3984625"/>
          <p14:tracePt t="7387" x="6232525" y="4008438"/>
          <p14:tracePt t="7404" x="6378575" y="4016375"/>
          <p14:tracePt t="7421" x="6492875" y="4016375"/>
          <p14:tracePt t="7424" x="6515100" y="4000500"/>
          <p14:tracePt t="7437" x="6537325" y="3984625"/>
          <p14:tracePt t="7455" x="6537325" y="3954463"/>
          <p14:tracePt t="7487" x="6499225" y="3940175"/>
          <p14:tracePt t="7504" x="6408738" y="3946525"/>
          <p14:tracePt t="7521" x="6354763" y="4016375"/>
          <p14:tracePt t="7537" x="6340475" y="4068763"/>
          <p14:tracePt t="7554" x="6340475" y="4084638"/>
          <p14:tracePt t="7587" x="6354763" y="4098925"/>
          <p14:tracePt t="7604" x="6378575" y="4098925"/>
          <p14:tracePt t="7621" x="6378575" y="4092575"/>
          <p14:tracePt t="7637" x="6378575" y="4084638"/>
          <p14:tracePt t="7655" x="6378575" y="4068763"/>
          <p14:tracePt t="7671" x="6324600" y="4068763"/>
          <p14:tracePt t="7687" x="6278563" y="4084638"/>
          <p14:tracePt t="7704" x="6256338" y="4092575"/>
          <p14:tracePt t="7783" x="6278563" y="4092575"/>
          <p14:tracePt t="7792" x="6302375" y="4092575"/>
          <p14:tracePt t="7800" x="6316663" y="4092575"/>
          <p14:tracePt t="7807" x="6346825" y="4092575"/>
          <p14:tracePt t="7821" x="6400800" y="4092575"/>
          <p14:tracePt t="7837" x="6515100" y="4092575"/>
          <p14:tracePt t="7855" x="6759575" y="4122738"/>
          <p14:tracePt t="7871" x="6842125" y="4137025"/>
          <p14:tracePt t="7887" x="7032625" y="4144963"/>
          <p14:tracePt t="7904" x="7064375" y="4144963"/>
          <p14:tracePt t="7921" x="7070725" y="4122738"/>
          <p14:tracePt t="7937" x="7070725" y="4054475"/>
          <p14:tracePt t="7954" x="7040563" y="3978275"/>
          <p14:tracePt t="7971" x="7018338" y="3946525"/>
          <p14:tracePt t="7987" x="7018338" y="3940175"/>
          <p14:tracePt t="8072" x="7018338" y="3946525"/>
          <p14:tracePt t="8080" x="7032625" y="3962400"/>
          <p14:tracePt t="8088" x="7040563" y="3970338"/>
          <p14:tracePt t="8104" x="7064375" y="3978275"/>
          <p14:tracePt t="8121" x="7078663" y="3978275"/>
          <p14:tracePt t="8176" x="7078663" y="3970338"/>
          <p14:tracePt t="8184" x="7078663" y="3946525"/>
          <p14:tracePt t="8191" x="7078663" y="3932238"/>
          <p14:tracePt t="8204" x="7056438" y="3894138"/>
          <p14:tracePt t="8223" x="6972300" y="3810000"/>
          <p14:tracePt t="8238" x="6950075" y="3802063"/>
          <p14:tracePt t="8255" x="6858000" y="3802063"/>
          <p14:tracePt t="8271" x="6781800" y="3894138"/>
          <p14:tracePt t="8287" x="6765925" y="3954463"/>
          <p14:tracePt t="8304" x="6751638" y="4030663"/>
          <p14:tracePt t="8320" x="6781800" y="4068763"/>
          <p14:tracePt t="8337" x="6888163" y="4076700"/>
          <p14:tracePt t="8354" x="7064375" y="4076700"/>
          <p14:tracePt t="8371" x="7185025" y="4046538"/>
          <p14:tracePt t="8387" x="7231063" y="4016375"/>
          <p14:tracePt t="8404" x="7239000" y="4008438"/>
          <p14:tracePt t="8421" x="7239000" y="4000500"/>
          <p14:tracePt t="8440" x="7239000" y="3992563"/>
          <p14:tracePt t="8537" x="7239000" y="4000500"/>
          <p14:tracePt t="8545" x="7239000" y="4008438"/>
          <p14:tracePt t="8554" x="7246938" y="4008438"/>
          <p14:tracePt t="8571" x="7299325" y="4022725"/>
          <p14:tracePt t="8587" x="7345363" y="4038600"/>
          <p14:tracePt t="8604" x="7383463" y="4054475"/>
          <p14:tracePt t="8620" x="7421563" y="4068763"/>
          <p14:tracePt t="8856" x="7413625" y="4068763"/>
          <p14:tracePt t="8872" x="7399338" y="4068763"/>
          <p14:tracePt t="8887" x="7391400" y="4068763"/>
          <p14:tracePt t="8896" x="7369175" y="4068763"/>
          <p14:tracePt t="8904" x="7337425" y="4068763"/>
          <p14:tracePt t="8921" x="7307263" y="4068763"/>
          <p14:tracePt t="8938" x="7285038" y="4084638"/>
          <p14:tracePt t="8954" x="7231063" y="4106863"/>
          <p14:tracePt t="8971" x="7208838" y="4106863"/>
          <p14:tracePt t="8988" x="7200900" y="4106863"/>
          <p14:tracePt t="13784" x="7170738" y="4106863"/>
          <p14:tracePt t="13792" x="7078663" y="4106863"/>
          <p14:tracePt t="13800" x="6819900" y="4030663"/>
          <p14:tracePt t="13808" x="6340475" y="3954463"/>
          <p14:tracePt t="13823" x="5410200" y="3954463"/>
          <p14:tracePt t="13839" x="4991100" y="3878263"/>
          <p14:tracePt t="13856" x="4899025" y="3863975"/>
          <p14:tracePt t="13873" x="4860925" y="3856038"/>
          <p14:tracePt t="13945" x="4892675" y="3856038"/>
          <p14:tracePt t="13952" x="4960938" y="3886200"/>
          <p14:tracePt t="13959" x="5059363" y="3916363"/>
          <p14:tracePt t="13973" x="5151438" y="3940175"/>
          <p14:tracePt t="13989" x="5295900" y="3970338"/>
          <p14:tracePt t="14007" x="5341938" y="3970338"/>
          <p14:tracePt t="14112" x="5349875" y="3978275"/>
          <p14:tracePt t="14120" x="5380038" y="3992563"/>
          <p14:tracePt t="14127" x="5464175" y="4030663"/>
          <p14:tracePt t="14139" x="5554663" y="4068763"/>
          <p14:tracePt t="14156" x="5859463" y="4244975"/>
          <p14:tracePt t="14173" x="6340475" y="4411663"/>
          <p14:tracePt t="14190" x="6819900" y="4473575"/>
          <p14:tracePt t="14207" x="7192963" y="4457700"/>
          <p14:tracePt t="14223" x="7269163" y="4397375"/>
          <p14:tracePt t="14240" x="7285038" y="4373563"/>
          <p14:tracePt t="14256" x="7285038" y="4335463"/>
          <p14:tracePt t="14275" x="7285038" y="4313238"/>
          <p14:tracePt t="14290" x="7285038" y="4305300"/>
          <p14:tracePt t="14343" x="7307263" y="4305300"/>
          <p14:tracePt t="14351" x="7383463" y="4305300"/>
          <p14:tracePt t="14359" x="7475538" y="4275138"/>
          <p14:tracePt t="14373" x="7566025" y="4267200"/>
          <p14:tracePt t="14389" x="7772400" y="4237038"/>
          <p14:tracePt t="14406" x="7908925" y="4206875"/>
          <p14:tracePt t="14423" x="7940675" y="4191000"/>
          <p14:tracePt t="14447" x="7916863" y="4168775"/>
          <p14:tracePt t="14456" x="7832725" y="4152900"/>
          <p14:tracePt t="14473" x="7543800" y="4060825"/>
          <p14:tracePt t="14489" x="7345363" y="4008438"/>
          <p14:tracePt t="14506" x="7146925" y="3954463"/>
          <p14:tracePt t="14523" x="7102475" y="3940175"/>
          <p14:tracePt t="14559" x="7102475" y="3916363"/>
          <p14:tracePt t="14573" x="7116763" y="3902075"/>
          <p14:tracePt t="14591" x="7185025" y="3848100"/>
          <p14:tracePt t="14606" x="7192963" y="3840163"/>
          <p14:tracePt t="14623" x="7192963" y="3832225"/>
          <p14:tracePt t="14704" x="7185025" y="3832225"/>
          <p14:tracePt t="14712" x="7178675" y="3832225"/>
          <p14:tracePt t="14723" x="7154863" y="3840163"/>
          <p14:tracePt t="14740" x="7140575" y="3840163"/>
        </p14:tracePtLst>
      </p14:laserTraceLst>
    </p:ext>
  </p:extLs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880480" y="1704850"/>
            <a:ext cx="8555421" cy="13181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tabLst>
                <a:tab pos="3433763" algn="l"/>
                <a:tab pos="5597525" algn="l"/>
              </a:tabLst>
              <a:defRPr/>
            </a:pPr>
            <a:r>
              <a:rPr lang="en-US" altLang="en-US" sz="2800" dirty="0"/>
              <a:t>The acceleration of the maglev t seconds from rest is given by the rate of change of the velocity of t, given by</a:t>
            </a: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49419289"/>
              </p:ext>
            </p:extLst>
          </p:nvPr>
        </p:nvGraphicFramePr>
        <p:xfrm>
          <a:off x="3875088" y="3416300"/>
          <a:ext cx="4567237" cy="849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2387520" imgH="444240" progId="Equation.DSMT4">
                  <p:embed/>
                </p:oleObj>
              </mc:Choice>
              <mc:Fallback>
                <p:oleObj name="Equation" r:id="rId3" imgW="2387520" imgH="44424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75088" y="3416300"/>
                        <a:ext cx="4567237" cy="849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3345731" y="4533490"/>
            <a:ext cx="6209200" cy="4801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tabLst>
                <a:tab pos="3433763" algn="l"/>
                <a:tab pos="5597525" algn="l"/>
              </a:tabLst>
              <a:defRPr/>
            </a:pPr>
            <a:r>
              <a:rPr lang="en-US" altLang="en-US" sz="2800" dirty="0"/>
              <a:t>or 8 feet per second per second (</a:t>
            </a:r>
            <a:r>
              <a:rPr lang="en-US" altLang="en-US" sz="2800" dirty="0" err="1"/>
              <a:t>ft</a:t>
            </a:r>
            <a:r>
              <a:rPr lang="en-US" altLang="en-US" sz="2800" dirty="0"/>
              <a:t>/sec2).</a:t>
            </a:r>
          </a:p>
        </p:txBody>
      </p:sp>
    </p:spTree>
    <p:extLst>
      <p:ext uri="{BB962C8B-B14F-4D97-AF65-F5344CB8AC3E}">
        <p14:creationId xmlns:p14="http://schemas.microsoft.com/office/powerpoint/2010/main" val="983211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4977"/>
    </mc:Choice>
    <mc:Fallback xmlns="">
      <p:transition advTm="1249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1671" x="7132638" y="3840163"/>
          <p14:tracePt t="1679" x="7124700" y="3840163"/>
          <p14:tracePt t="1688" x="7086600" y="3840163"/>
          <p14:tracePt t="1705" x="6659563" y="4008438"/>
          <p14:tracePt t="1721" x="6194425" y="4183063"/>
          <p14:tracePt t="1738" x="6019800" y="4221163"/>
          <p14:tracePt t="1755" x="5951538" y="4221163"/>
          <p14:tracePt t="1771" x="5935663" y="4213225"/>
          <p14:tracePt t="1805" x="5927725" y="4206875"/>
          <p14:tracePt t="1943" x="5875338" y="4183063"/>
          <p14:tracePt t="1951" x="5783263" y="4144963"/>
          <p14:tracePt t="1959" x="5661025" y="4106863"/>
          <p14:tracePt t="1972" x="5486400" y="4098925"/>
          <p14:tracePt t="1990" x="5165725" y="4022725"/>
          <p14:tracePt t="2006" x="5067300" y="3954463"/>
          <p14:tracePt t="2022" x="4937125" y="3802063"/>
          <p14:tracePt t="2038" x="4846638" y="3597275"/>
          <p14:tracePt t="2055" x="4822825" y="3475038"/>
          <p14:tracePt t="2072" x="4808538" y="3352800"/>
          <p14:tracePt t="2089" x="4808538" y="3276600"/>
          <p14:tracePt t="2105" x="4808538" y="3254375"/>
          <p14:tracePt t="2121" x="4808538" y="3246438"/>
          <p14:tracePt t="2138" x="4808538" y="3238500"/>
          <p14:tracePt t="2192" x="4800600" y="3230563"/>
          <p14:tracePt t="2199" x="4792663" y="3230563"/>
          <p14:tracePt t="2215" x="4778375" y="3230563"/>
          <p14:tracePt t="2223" x="4762500" y="3222625"/>
          <p14:tracePt t="2238" x="4746625" y="3216275"/>
          <p14:tracePt t="2255" x="4740275" y="3216275"/>
          <p14:tracePt t="2272" x="4708525" y="3254375"/>
          <p14:tracePt t="2288" x="4664075" y="3421063"/>
          <p14:tracePt t="2305" x="4625975" y="3619500"/>
          <p14:tracePt t="2322" x="4610100" y="3802063"/>
          <p14:tracePt t="2338" x="4587875" y="3916363"/>
          <p14:tracePt t="2355" x="4579938" y="3970338"/>
          <p14:tracePt t="2372" x="4579938" y="3992563"/>
          <p14:tracePt t="2388" x="4579938" y="4000500"/>
          <p14:tracePt t="2461" x="4579938" y="4008438"/>
          <p14:tracePt t="2469" x="4579938" y="4016375"/>
          <p14:tracePt t="2478" x="4579938" y="4030663"/>
          <p14:tracePt t="2488" x="4572000" y="4054475"/>
          <p14:tracePt t="2505" x="4572000" y="4092575"/>
          <p14:tracePt t="2521" x="4572000" y="4114800"/>
          <p14:tracePt t="2538" x="4572000" y="4122738"/>
          <p14:tracePt t="2623" x="4572000" y="4106863"/>
          <p14:tracePt t="2640" x="4572000" y="4098925"/>
          <p14:tracePt t="2726" x="4579938" y="4092575"/>
          <p14:tracePt t="2975" x="4587875" y="4076700"/>
          <p14:tracePt t="2990" x="4594225" y="4076700"/>
          <p14:tracePt t="2999" x="4610100" y="4060825"/>
          <p14:tracePt t="3126" x="4618038" y="4054475"/>
          <p14:tracePt t="3135" x="4640263" y="4038600"/>
          <p14:tracePt t="3142" x="4670425" y="4022725"/>
          <p14:tracePt t="3157" x="4670425" y="4016375"/>
          <p14:tracePt t="3172" x="4694238" y="4000500"/>
          <p14:tracePt t="3190" x="4708525" y="3984625"/>
          <p14:tracePt t="3495" x="4724400" y="3984625"/>
          <p14:tracePt t="3503" x="4746625" y="3984625"/>
          <p14:tracePt t="3513" x="4770438" y="3984625"/>
          <p14:tracePt t="3522" x="4808538" y="3962400"/>
          <p14:tracePt t="3539" x="4922838" y="3932238"/>
          <p14:tracePt t="3555" x="5045075" y="3878263"/>
          <p14:tracePt t="3572" x="5181600" y="3810000"/>
          <p14:tracePt t="3589" x="5265738" y="3733800"/>
          <p14:tracePt t="3605" x="5295900" y="3695700"/>
          <p14:tracePt t="3622" x="5326063" y="3641725"/>
          <p14:tracePt t="3639" x="5341938" y="3603625"/>
          <p14:tracePt t="3655" x="5349875" y="3565525"/>
          <p14:tracePt t="3672" x="5356225" y="3535363"/>
          <p14:tracePt t="3689" x="5372100" y="3513138"/>
          <p14:tracePt t="3706" x="5380038" y="3505200"/>
          <p14:tracePt t="3722" x="5387975" y="3497263"/>
          <p14:tracePt t="3739" x="5432425" y="3497263"/>
          <p14:tracePt t="3756" x="5524500" y="3497263"/>
          <p14:tracePt t="3774" x="5753100" y="3521075"/>
          <p14:tracePt t="3790" x="5943600" y="3551238"/>
          <p14:tracePt t="3806" x="6096000" y="3565525"/>
          <p14:tracePt t="3822" x="6232525" y="3589338"/>
          <p14:tracePt t="3839" x="6346825" y="3603625"/>
          <p14:tracePt t="3856" x="6392863" y="3611563"/>
          <p14:tracePt t="3872" x="6416675" y="3619500"/>
          <p14:tracePt t="3889" x="6430963" y="3627438"/>
          <p14:tracePt t="3906" x="6438900" y="3627438"/>
          <p14:tracePt t="3922" x="6446838" y="3627438"/>
          <p14:tracePt t="3967" x="6461125" y="3627438"/>
          <p14:tracePt t="4007" x="6469063" y="3627438"/>
          <p14:tracePt t="4039" x="6499225" y="3619500"/>
          <p14:tracePt t="4047" x="6507163" y="3611563"/>
          <p14:tracePt t="4055" x="6515100" y="3611563"/>
          <p14:tracePt t="4072" x="6537325" y="3581400"/>
          <p14:tracePt t="4090" x="6553200" y="3559175"/>
          <p14:tracePt t="4106" x="6553200" y="3543300"/>
          <p14:tracePt t="4122" x="6561138" y="3527425"/>
          <p14:tracePt t="4139" x="6561138" y="3513138"/>
          <p14:tracePt t="4156" x="6561138" y="3497263"/>
          <p14:tracePt t="4172" x="6561138" y="3482975"/>
          <p14:tracePt t="4190" x="6499225" y="3467100"/>
          <p14:tracePt t="4206" x="6477000" y="3467100"/>
          <p14:tracePt t="4222" x="6400800" y="3467100"/>
          <p14:tracePt t="4239" x="6340475" y="3513138"/>
          <p14:tracePt t="4256" x="6294438" y="3589338"/>
          <p14:tracePt t="4272" x="6264275" y="3657600"/>
          <p14:tracePt t="4289" x="6264275" y="3749675"/>
          <p14:tracePt t="4306" x="6286500" y="3810000"/>
          <p14:tracePt t="4322" x="6362700" y="3856038"/>
          <p14:tracePt t="4339" x="6477000" y="3878263"/>
          <p14:tracePt t="4356" x="6607175" y="3878263"/>
          <p14:tracePt t="4372" x="6721475" y="3856038"/>
          <p14:tracePt t="4390" x="6827838" y="3763963"/>
          <p14:tracePt t="4406" x="6835775" y="3711575"/>
          <p14:tracePt t="4422" x="6835775" y="3627438"/>
          <p14:tracePt t="4439" x="6811963" y="3551238"/>
          <p14:tracePt t="4455" x="6727825" y="3459163"/>
          <p14:tracePt t="4472" x="6629400" y="3413125"/>
          <p14:tracePt t="4489" x="6561138" y="3406775"/>
          <p14:tracePt t="4506" x="6537325" y="3406775"/>
          <p14:tracePt t="4522" x="6530975" y="3413125"/>
          <p14:tracePt t="4526" x="6523038" y="3444875"/>
          <p14:tracePt t="4539" x="6523038" y="3451225"/>
          <p14:tracePt t="4556" x="6537325" y="3497263"/>
          <p14:tracePt t="4573" x="6645275" y="3527425"/>
          <p14:tracePt t="4591" x="6765925" y="3551238"/>
          <p14:tracePt t="4606" x="6827838" y="3551238"/>
          <p14:tracePt t="4622" x="6835775" y="3551238"/>
          <p14:tracePt t="4639" x="6842125" y="3551238"/>
          <p14:tracePt t="4656" x="6842125" y="3543300"/>
          <p14:tracePt t="4672" x="6797675" y="3543300"/>
          <p14:tracePt t="4689" x="6765925" y="3543300"/>
          <p14:tracePt t="4706" x="6721475" y="3611563"/>
          <p14:tracePt t="4722" x="6697663" y="3771900"/>
          <p14:tracePt t="4739" x="6689725" y="3940175"/>
          <p14:tracePt t="4756" x="6705600" y="4008438"/>
          <p14:tracePt t="4772" x="6743700" y="4030663"/>
          <p14:tracePt t="4790" x="6781800" y="4030663"/>
          <p14:tracePt t="4806" x="6804025" y="4030663"/>
          <p14:tracePt t="4822" x="6797675" y="3984625"/>
          <p14:tracePt t="4839" x="6721475" y="3946525"/>
          <p14:tracePt t="4856" x="6607175" y="3924300"/>
          <p14:tracePt t="4872" x="6378575" y="4016375"/>
          <p14:tracePt t="4889" x="6156325" y="4297363"/>
          <p14:tracePt t="4906" x="6111875" y="4518025"/>
          <p14:tracePt t="4922" x="6126163" y="4656138"/>
          <p14:tracePt t="4939" x="6270625" y="4686300"/>
          <p14:tracePt t="4956" x="6569075" y="4640263"/>
          <p14:tracePt t="4972" x="6994525" y="4381500"/>
          <p14:tracePt t="4989" x="7216775" y="4068763"/>
          <p14:tracePt t="5006" x="7223125" y="3611563"/>
          <p14:tracePt t="5023" x="7018338" y="3444875"/>
          <p14:tracePt t="5039" x="6645275" y="3406775"/>
          <p14:tracePt t="5056" x="6103938" y="3489325"/>
          <p14:tracePt t="5073" x="5761038" y="3741738"/>
          <p14:tracePt t="5090" x="5646738" y="3992563"/>
          <p14:tracePt t="5106" x="5676900" y="4206875"/>
          <p14:tracePt t="5123" x="5867400" y="4297363"/>
          <p14:tracePt t="5139" x="6210300" y="4321175"/>
          <p14:tracePt t="5156" x="6569075" y="4213225"/>
          <p14:tracePt t="5174" x="6759575" y="3946525"/>
          <p14:tracePt t="5190" x="6765925" y="3733800"/>
          <p14:tracePt t="5206" x="6659563" y="3603625"/>
          <p14:tracePt t="5223" x="6461125" y="3535363"/>
          <p14:tracePt t="5239" x="6286500" y="3559175"/>
          <p14:tracePt t="5256" x="6180138" y="3711575"/>
          <p14:tracePt t="5273" x="6142038" y="3932238"/>
          <p14:tracePt t="5290" x="6232525" y="4175125"/>
          <p14:tracePt t="5306" x="6446838" y="4275138"/>
          <p14:tracePt t="5323" x="6721475" y="4275138"/>
          <p14:tracePt t="5339" x="6988175" y="4152900"/>
          <p14:tracePt t="5356" x="7078663" y="3984625"/>
          <p14:tracePt t="5374" x="7002463" y="3665538"/>
          <p14:tracePt t="5389" x="6911975" y="3589338"/>
          <p14:tracePt t="5406" x="6461125" y="3497263"/>
          <p14:tracePt t="5422" x="6194425" y="3559175"/>
          <p14:tracePt t="5439" x="6049963" y="3749675"/>
          <p14:tracePt t="5456" x="6019800" y="3940175"/>
          <p14:tracePt t="5472" x="6073775" y="4092575"/>
          <p14:tracePt t="5489" x="6248400" y="4130675"/>
          <p14:tracePt t="5506" x="6645275" y="4092575"/>
          <p14:tracePt t="5523" x="7032625" y="3856038"/>
          <p14:tracePt t="5526" x="7108825" y="3749675"/>
          <p14:tracePt t="5539" x="7124700" y="3627438"/>
          <p14:tracePt t="5556" x="7086600" y="3375025"/>
          <p14:tracePt t="5573" x="6835775" y="3184525"/>
          <p14:tracePt t="5592" x="6142038" y="3146425"/>
          <p14:tracePt t="5606" x="5783263" y="3336925"/>
          <p14:tracePt t="5623" x="5668963" y="3551238"/>
          <p14:tracePt t="5640" x="5654675" y="3771900"/>
          <p14:tracePt t="5656" x="5775325" y="3894138"/>
          <p14:tracePt t="5673" x="6103938" y="3908425"/>
          <p14:tracePt t="5690" x="6507163" y="3832225"/>
          <p14:tracePt t="5706" x="6659563" y="3703638"/>
          <p14:tracePt t="5723" x="6683375" y="3535363"/>
          <p14:tracePt t="5740" x="6621463" y="3382963"/>
          <p14:tracePt t="5756" x="6416675" y="3292475"/>
          <p14:tracePt t="5773" x="6011863" y="3336925"/>
          <p14:tracePt t="5791" x="5867400" y="3467100"/>
          <p14:tracePt t="5806" x="5845175" y="3649663"/>
          <p14:tracePt t="5823" x="5851525" y="3825875"/>
          <p14:tracePt t="5840" x="6049963" y="3916363"/>
          <p14:tracePt t="5856" x="6308725" y="3940175"/>
          <p14:tracePt t="5873" x="6537325" y="3894138"/>
          <p14:tracePt t="5890" x="6621463" y="3794125"/>
          <p14:tracePt t="5906" x="6629400" y="3733800"/>
          <p14:tracePt t="5923" x="6599238" y="3665538"/>
          <p14:tracePt t="5940" x="6416675" y="3635375"/>
          <p14:tracePt t="5956" x="6188075" y="3665538"/>
          <p14:tracePt t="5974" x="6035675" y="3856038"/>
          <p14:tracePt t="5991" x="6035675" y="4000500"/>
          <p14:tracePt t="6006" x="6149975" y="4106863"/>
          <p14:tracePt t="6023" x="6492875" y="4130675"/>
          <p14:tracePt t="6040" x="6873875" y="4076700"/>
          <p14:tracePt t="6056" x="7078663" y="3962400"/>
          <p14:tracePt t="6073" x="7124700" y="3848100"/>
          <p14:tracePt t="6090" x="7086600" y="3733800"/>
          <p14:tracePt t="6106" x="6904038" y="3665538"/>
          <p14:tracePt t="6123" x="6607175" y="3657600"/>
          <p14:tracePt t="6140" x="6324600" y="3756025"/>
          <p14:tracePt t="6156" x="6180138" y="3878263"/>
          <p14:tracePt t="6174" x="6156325" y="4000500"/>
          <p14:tracePt t="6190" x="6202363" y="4016375"/>
          <p14:tracePt t="6206" x="6575425" y="3978275"/>
          <p14:tracePt t="6223" x="6827838" y="3856038"/>
          <p14:tracePt t="6240" x="6918325" y="3711575"/>
          <p14:tracePt t="6256" x="6918325" y="3559175"/>
          <p14:tracePt t="6273" x="6827838" y="3475038"/>
          <p14:tracePt t="6290" x="6645275" y="3459163"/>
          <p14:tracePt t="6306" x="6423025" y="3497263"/>
          <p14:tracePt t="6323" x="6294438" y="3611563"/>
          <p14:tracePt t="6340" x="6248400" y="3717925"/>
          <p14:tracePt t="6356" x="6248400" y="3787775"/>
          <p14:tracePt t="6374" x="6324600" y="3810000"/>
          <p14:tracePt t="6390" x="6492875" y="3771900"/>
          <p14:tracePt t="6406" x="6607175" y="3687763"/>
          <p14:tracePt t="6423" x="6651625" y="3573463"/>
          <p14:tracePt t="6439" x="6651625" y="3521075"/>
          <p14:tracePt t="6456" x="6651625" y="3505200"/>
          <p14:tracePt t="6473" x="6591300" y="3482975"/>
          <p14:tracePt t="6490" x="6499225" y="3527425"/>
          <p14:tracePt t="6507" x="6416675" y="3687763"/>
          <p14:tracePt t="6510" x="6408738" y="3733800"/>
          <p14:tracePt t="6523" x="6384925" y="3802063"/>
          <p14:tracePt t="6540" x="6384925" y="3886200"/>
          <p14:tracePt t="6557" x="6408738" y="3886200"/>
          <p14:tracePt t="6574" x="6621463" y="3832225"/>
          <p14:tracePt t="6590" x="6727825" y="3695700"/>
          <p14:tracePt t="6607" x="6765925" y="3521075"/>
          <p14:tracePt t="6623" x="6765925" y="3390900"/>
          <p14:tracePt t="6640" x="6689725" y="3330575"/>
          <p14:tracePt t="6657" x="6499225" y="3330575"/>
          <p14:tracePt t="6673" x="6180138" y="3497263"/>
          <p14:tracePt t="6690" x="5959475" y="3763963"/>
          <p14:tracePt t="6707" x="5897563" y="4046538"/>
          <p14:tracePt t="6723" x="5897563" y="4237038"/>
          <p14:tracePt t="6740" x="6042025" y="4359275"/>
          <p14:tracePt t="6757" x="6308725" y="4381500"/>
          <p14:tracePt t="6774" x="6896100" y="4144963"/>
          <p14:tracePt t="6790" x="7010400" y="3978275"/>
          <p14:tracePt t="6808" x="7018338" y="3817938"/>
          <p14:tracePt t="6823" x="6956425" y="3711575"/>
          <p14:tracePt t="6840" x="6804025" y="3679825"/>
          <p14:tracePt t="6857" x="6583363" y="3711575"/>
          <p14:tracePt t="6873" x="6423025" y="3848100"/>
          <p14:tracePt t="6890" x="6354763" y="4022725"/>
          <p14:tracePt t="6907" x="6340475" y="4198938"/>
          <p14:tracePt t="6923" x="6438900" y="4343400"/>
          <p14:tracePt t="6940" x="6637338" y="4381500"/>
          <p14:tracePt t="6957" x="6880225" y="4365625"/>
          <p14:tracePt t="6974" x="7102475" y="4137025"/>
          <p14:tracePt t="6990" x="7108825" y="3970338"/>
          <p14:tracePt t="7007" x="7040563" y="3802063"/>
          <p14:tracePt t="7023" x="6880225" y="3717925"/>
          <p14:tracePt t="7040" x="6667500" y="3687763"/>
          <p14:tracePt t="7057" x="6438900" y="3749675"/>
          <p14:tracePt t="7073" x="6302375" y="3902075"/>
          <p14:tracePt t="7090" x="6270625" y="4068763"/>
          <p14:tracePt t="7107" x="6308725" y="4175125"/>
          <p14:tracePt t="7123" x="6384925" y="4221163"/>
          <p14:tracePt t="7140" x="6569075" y="4221163"/>
          <p14:tracePt t="7157" x="6797675" y="4114800"/>
          <p14:tracePt t="7173" x="6911975" y="3932238"/>
          <p14:tracePt t="7190" x="6911975" y="3673475"/>
          <p14:tracePt t="7209" x="6797675" y="3527425"/>
          <p14:tracePt t="7223" x="6651625" y="3489325"/>
          <p14:tracePt t="7240" x="6469063" y="3505200"/>
          <p14:tracePt t="7257" x="6324600" y="3649663"/>
          <p14:tracePt t="7273" x="6264275" y="3832225"/>
          <p14:tracePt t="7290" x="6264275" y="4000500"/>
          <p14:tracePt t="7307" x="6346825" y="4114800"/>
          <p14:tracePt t="7323" x="6523038" y="4122738"/>
          <p14:tracePt t="7340" x="6713538" y="4084638"/>
          <p14:tracePt t="7358" x="6888163" y="3848100"/>
          <p14:tracePt t="7374" x="6888163" y="3679825"/>
          <p14:tracePt t="7390" x="6781800" y="3527425"/>
          <p14:tracePt t="7407" x="6613525" y="3467100"/>
          <p14:tracePt t="7423" x="6423025" y="3467100"/>
          <p14:tracePt t="7440" x="6264275" y="3581400"/>
          <p14:tracePt t="7457" x="6188075" y="3763963"/>
          <p14:tracePt t="7473" x="6180138" y="3932238"/>
          <p14:tracePt t="7490" x="6270625" y="4068763"/>
          <p14:tracePt t="7507" x="6499225" y="4106863"/>
          <p14:tracePt t="7524" x="6735763" y="4098925"/>
          <p14:tracePt t="7528" x="6873875" y="4030663"/>
          <p14:tracePt t="7540" x="6964363" y="3978275"/>
          <p14:tracePt t="7557" x="7026275" y="3802063"/>
          <p14:tracePt t="7574" x="7026275" y="3741738"/>
          <p14:tracePt t="7590" x="6858000" y="3635375"/>
          <p14:tracePt t="7607" x="6683375" y="3635375"/>
          <p14:tracePt t="7625" x="6507163" y="3725863"/>
          <p14:tracePt t="7640" x="6416675" y="3870325"/>
          <p14:tracePt t="7657" x="6384925" y="4016375"/>
          <p14:tracePt t="7674" x="6423025" y="4098925"/>
          <p14:tracePt t="7690" x="6553200" y="4137025"/>
          <p14:tracePt t="7707" x="6743700" y="4130675"/>
          <p14:tracePt t="7724" x="6896100" y="4046538"/>
          <p14:tracePt t="7741" x="6950075" y="3916363"/>
          <p14:tracePt t="7758" x="6911975" y="3763963"/>
          <p14:tracePt t="7774" x="6865938" y="3733800"/>
          <p14:tracePt t="7790" x="6621463" y="3703638"/>
          <p14:tracePt t="7807" x="6446838" y="3771900"/>
          <p14:tracePt t="7824" x="6346825" y="3902075"/>
          <p14:tracePt t="7841" x="6340475" y="4016375"/>
          <p14:tracePt t="7857" x="6354763" y="4076700"/>
          <p14:tracePt t="7874" x="6446838" y="4076700"/>
          <p14:tracePt t="7890" x="6621463" y="4054475"/>
          <p14:tracePt t="7908" x="6765925" y="3924300"/>
          <p14:tracePt t="7924" x="6819900" y="3763963"/>
          <p14:tracePt t="7941" x="6765925" y="3559175"/>
          <p14:tracePt t="7958" x="6675438" y="3521075"/>
          <p14:tracePt t="7974" x="6629400" y="3521075"/>
          <p14:tracePt t="7990" x="6400800" y="3627438"/>
          <p14:tracePt t="8007" x="6332538" y="3787775"/>
          <p14:tracePt t="8024" x="6316663" y="3940175"/>
          <p14:tracePt t="8030" x="6316663" y="3970338"/>
          <p14:tracePt t="8041" x="6340475" y="4000500"/>
          <p14:tracePt t="8057" x="6430963" y="4008438"/>
          <p14:tracePt t="8074" x="6607175" y="3978275"/>
          <p14:tracePt t="8090" x="6765925" y="3856038"/>
          <p14:tracePt t="8107" x="6819900" y="3711575"/>
          <p14:tracePt t="8124" x="6819900" y="3597275"/>
          <p14:tracePt t="8140" x="6759575" y="3513138"/>
          <p14:tracePt t="8158" x="6645275" y="3513138"/>
          <p14:tracePt t="8174" x="6484938" y="3611563"/>
          <p14:tracePt t="8190" x="6423025" y="3741738"/>
          <p14:tracePt t="8207" x="6416675" y="3902075"/>
          <p14:tracePt t="8224" x="6438900" y="4030663"/>
          <p14:tracePt t="8240" x="6545263" y="4084638"/>
          <p14:tracePt t="8257" x="6713538" y="4084638"/>
          <p14:tracePt t="8274" x="6858000" y="4000500"/>
          <p14:tracePt t="8290" x="6918325" y="3878263"/>
          <p14:tracePt t="8307" x="6918325" y="3763963"/>
          <p14:tracePt t="8324" x="6858000" y="3673475"/>
          <p14:tracePt t="8341" x="6765925" y="3641725"/>
          <p14:tracePt t="8358" x="6515100" y="3695700"/>
          <p14:tracePt t="8374" x="6430963" y="3810000"/>
          <p14:tracePt t="8390" x="6392863" y="3954463"/>
          <p14:tracePt t="8408" x="6392863" y="4022725"/>
          <p14:tracePt t="8423" x="6430963" y="4060825"/>
          <p14:tracePt t="8440" x="6553200" y="4060825"/>
          <p14:tracePt t="8457" x="6705600" y="4022725"/>
          <p14:tracePt t="8473" x="6773863" y="3908425"/>
          <p14:tracePt t="8490" x="6789738" y="3802063"/>
          <p14:tracePt t="8507" x="6765925" y="3725863"/>
          <p14:tracePt t="8524" x="6683375" y="3695700"/>
          <p14:tracePt t="8528" x="6629400" y="3695700"/>
          <p14:tracePt t="8541" x="6545263" y="3695700"/>
          <p14:tracePt t="8558" x="6346825" y="3848100"/>
          <p14:tracePt t="8574" x="6316663" y="3954463"/>
          <p14:tracePt t="8591" x="6316663" y="4022725"/>
          <p14:tracePt t="8607" x="6316663" y="4046538"/>
          <p14:tracePt t="8624" x="6362700" y="4046538"/>
          <p14:tracePt t="8641" x="6446838" y="4016375"/>
          <p14:tracePt t="8657" x="6492875" y="3932238"/>
          <p14:tracePt t="8675" x="6499225" y="3863975"/>
          <p14:tracePt t="8691" x="6499225" y="3817938"/>
          <p14:tracePt t="8735" x="6492875" y="3817938"/>
          <p14:tracePt t="8743" x="6477000" y="3825875"/>
          <p14:tracePt t="8757" x="6477000" y="3832225"/>
          <p14:tracePt t="8774" x="6461125" y="3856038"/>
          <p14:tracePt t="9023" x="6454775" y="3856038"/>
          <p14:tracePt t="9199" x="6469063" y="3878263"/>
          <p14:tracePt t="9207" x="6507163" y="3894138"/>
          <p14:tracePt t="9216" x="6575425" y="3932238"/>
          <p14:tracePt t="9224" x="6651625" y="3962400"/>
          <p14:tracePt t="9241" x="6781800" y="4016375"/>
          <p14:tracePt t="9258" x="6980238" y="4054475"/>
          <p14:tracePt t="9274" x="7108825" y="4076700"/>
          <p14:tracePt t="9291" x="7170738" y="4076700"/>
          <p14:tracePt t="9309" x="7185025" y="4076700"/>
          <p14:tracePt t="9324" x="7192963" y="4022725"/>
          <p14:tracePt t="9342" x="7185025" y="3825875"/>
          <p14:tracePt t="9357" x="7162800" y="3756025"/>
          <p14:tracePt t="9374" x="7102475" y="3589338"/>
          <p14:tracePt t="9391" x="7070725" y="3513138"/>
          <p14:tracePt t="9407" x="7056438" y="3467100"/>
          <p14:tracePt t="9424" x="7040563" y="3429000"/>
          <p14:tracePt t="9440" x="7040563" y="3421063"/>
          <p14:tracePt t="9487" x="7040563" y="3413125"/>
          <p14:tracePt t="9495" x="7032625" y="3413125"/>
          <p14:tracePt t="9508" x="7026275" y="3413125"/>
          <p14:tracePt t="9524" x="6972300" y="3482975"/>
          <p14:tracePt t="9528" x="6934200" y="3535363"/>
          <p14:tracePt t="9542" x="6880225" y="3687763"/>
          <p14:tracePt t="9558" x="6873875" y="3756025"/>
          <p14:tracePt t="9574" x="6873875" y="3840163"/>
          <p14:tracePt t="9591" x="6896100" y="3870325"/>
          <p14:tracePt t="9608" x="6972300" y="3870325"/>
          <p14:tracePt t="9624" x="7146925" y="3840163"/>
          <p14:tracePt t="9641" x="7277100" y="3756025"/>
          <p14:tracePt t="9658" x="7353300" y="3649663"/>
          <p14:tracePt t="9674" x="7375525" y="3543300"/>
          <p14:tracePt t="9691" x="7375525" y="3489325"/>
          <p14:tracePt t="9708" x="7337425" y="3459163"/>
          <p14:tracePt t="9724" x="7299325" y="3451225"/>
          <p14:tracePt t="9742" x="7261225" y="3451225"/>
          <p14:tracePt t="9758" x="7223125" y="3475038"/>
          <p14:tracePt t="9774" x="7178675" y="3635375"/>
          <p14:tracePt t="9791" x="7178675" y="3717925"/>
          <p14:tracePt t="9809" x="7192963" y="3771900"/>
          <p14:tracePt t="9824" x="7254875" y="3794125"/>
          <p14:tracePt t="9841" x="7315200" y="3794125"/>
          <p14:tracePt t="9858" x="7369175" y="3733800"/>
          <p14:tracePt t="9874" x="7399338" y="3627438"/>
          <p14:tracePt t="9891" x="7399338" y="3535363"/>
          <p14:tracePt t="9908" x="7369175" y="3467100"/>
          <p14:tracePt t="9924" x="7307263" y="3436938"/>
          <p14:tracePt t="9942" x="7254875" y="3436938"/>
          <p14:tracePt t="9958" x="7192963" y="3444875"/>
          <p14:tracePt t="9974" x="7146925" y="3521075"/>
          <p14:tracePt t="9991" x="7146925" y="3573463"/>
          <p14:tracePt t="10008" x="7162800" y="3635375"/>
          <p14:tracePt t="10024" x="7200900" y="3641725"/>
          <p14:tracePt t="10041" x="7239000" y="3649663"/>
          <p14:tracePt t="10058" x="7292975" y="3627438"/>
          <p14:tracePt t="10074" x="7307263" y="3589338"/>
          <p14:tracePt t="10091" x="7307263" y="3535363"/>
          <p14:tracePt t="10108" x="7307263" y="3497263"/>
          <p14:tracePt t="10125" x="7307263" y="3475038"/>
          <p14:tracePt t="10141" x="7299325" y="3475038"/>
          <p14:tracePt t="10158" x="7292975" y="3467100"/>
          <p14:tracePt t="10175" x="7292975" y="3482975"/>
          <p14:tracePt t="10191" x="7269163" y="3559175"/>
          <p14:tracePt t="10208" x="7269163" y="3635375"/>
          <p14:tracePt t="10225" x="7269163" y="3695700"/>
          <p14:tracePt t="10241" x="7269163" y="3741738"/>
          <p14:tracePt t="10258" x="7269163" y="3763963"/>
          <p14:tracePt t="10275" x="7269163" y="3794125"/>
          <p14:tracePt t="10291" x="7269163" y="3802063"/>
          <p14:tracePt t="10455" x="7269163" y="3825875"/>
          <p14:tracePt t="10462" x="7269163" y="3863975"/>
          <p14:tracePt t="10470" x="7269163" y="3924300"/>
          <p14:tracePt t="10478" x="7269163" y="3984625"/>
          <p14:tracePt t="10491" x="7261225" y="4060825"/>
          <p14:tracePt t="10509" x="7261225" y="4152900"/>
          <p14:tracePt t="10512" x="7261225" y="4175125"/>
          <p14:tracePt t="10525" x="7261225" y="4183063"/>
          <p14:tracePt t="10541" x="7261225" y="4198938"/>
          <p14:tracePt t="10655" x="7261225" y="4183063"/>
          <p14:tracePt t="10662" x="7261225" y="4160838"/>
          <p14:tracePt t="10671" x="7261225" y="4137025"/>
          <p14:tracePt t="10678" x="7254875" y="4106863"/>
          <p14:tracePt t="10691" x="7231063" y="4076700"/>
          <p14:tracePt t="10708" x="7216775" y="4022725"/>
          <p14:tracePt t="10725" x="7185025" y="3946525"/>
          <p14:tracePt t="10741" x="7124700" y="3878263"/>
          <p14:tracePt t="10758" x="7010400" y="3802063"/>
          <p14:tracePt t="10775" x="6956425" y="3779838"/>
          <p14:tracePt t="10791" x="6926263" y="3771900"/>
          <p14:tracePt t="10809" x="6904038" y="3771900"/>
          <p14:tracePt t="10825" x="6804025" y="3825875"/>
          <p14:tracePt t="10841" x="6683375" y="3908425"/>
          <p14:tracePt t="10858" x="6591300" y="4016375"/>
          <p14:tracePt t="10875" x="6499225" y="4137025"/>
          <p14:tracePt t="10891" x="6430963" y="4237038"/>
          <p14:tracePt t="10908" x="6378575" y="4297363"/>
          <p14:tracePt t="10925" x="6362700" y="4313238"/>
          <p14:tracePt t="10967" x="6354763" y="4305300"/>
          <p14:tracePt t="10975" x="6332538" y="4267200"/>
          <p14:tracePt t="10991" x="6278563" y="4183063"/>
          <p14:tracePt t="11009" x="6202363" y="4084638"/>
          <p14:tracePt t="11025" x="6080125" y="3992563"/>
          <p14:tracePt t="11041" x="5921375" y="3932238"/>
          <p14:tracePt t="11058" x="5715000" y="3908425"/>
          <p14:tracePt t="11074" x="5532438" y="3908425"/>
          <p14:tracePt t="11091" x="5356225" y="3924300"/>
          <p14:tracePt t="11107" x="5249863" y="3962400"/>
          <p14:tracePt t="11124" x="5219700" y="3978275"/>
          <p14:tracePt t="11190" x="5203825" y="3954463"/>
          <p14:tracePt t="11199" x="5203825" y="3932238"/>
          <p14:tracePt t="11208" x="5197475" y="3924300"/>
          <p14:tracePt t="11225" x="5173663" y="3870325"/>
          <p14:tracePt t="11241" x="5165725" y="3863975"/>
          <p14:tracePt t="11277" x="5159375" y="3856038"/>
          <p14:tracePt t="11291" x="5151438" y="3856038"/>
          <p14:tracePt t="11308" x="5113338" y="3902075"/>
          <p14:tracePt t="11325" x="5059363" y="4038600"/>
          <p14:tracePt t="11341" x="5059363" y="4076700"/>
          <p14:tracePt t="11358" x="5127625" y="4137025"/>
          <p14:tracePt t="11374" x="5508625" y="4160838"/>
          <p14:tracePt t="11391" x="6149975" y="4160838"/>
          <p14:tracePt t="11408" x="6896100" y="4160838"/>
          <p14:tracePt t="11424" x="7658100" y="4054475"/>
          <p14:tracePt t="11441" x="8085138" y="3984625"/>
          <p14:tracePt t="11458" x="8191500" y="3940175"/>
          <p14:tracePt t="11494" x="8169275" y="3940175"/>
          <p14:tracePt t="11509" x="8016875" y="4008438"/>
          <p14:tracePt t="11526" x="7924800" y="4076700"/>
          <p14:tracePt t="11541" x="7908925" y="4106863"/>
          <p14:tracePt t="11558" x="7908925" y="4144963"/>
          <p14:tracePt t="11575" x="7932738" y="4152900"/>
          <p14:tracePt t="11592" x="8054975" y="4152900"/>
          <p14:tracePt t="11608" x="8145463" y="4098925"/>
          <p14:tracePt t="11625" x="8169275" y="4046538"/>
          <p14:tracePt t="11642" x="8169275" y="3992563"/>
          <p14:tracePt t="11658" x="8131175" y="3940175"/>
          <p14:tracePt t="11675" x="8085138" y="3924300"/>
          <p14:tracePt t="11692" x="8008938" y="3894138"/>
          <p14:tracePt t="11710" x="7870825" y="3886200"/>
          <p14:tracePt t="11725" x="7856538" y="3886200"/>
          <p14:tracePt t="11774" x="7878763" y="3886200"/>
          <p14:tracePt t="11782" x="7902575" y="3886200"/>
          <p14:tracePt t="11791" x="7916863" y="3878263"/>
          <p14:tracePt t="11808" x="7924800" y="3848100"/>
          <p14:tracePt t="11825" x="7924800" y="3825875"/>
          <p14:tracePt t="11841" x="7916863" y="3817938"/>
          <p14:tracePt t="11858" x="7886700" y="3817938"/>
          <p14:tracePt t="11875" x="7794625" y="3825875"/>
          <p14:tracePt t="11892" x="7742238" y="3863975"/>
          <p14:tracePt t="11908" x="7734300" y="3878263"/>
          <p14:tracePt t="11941" x="7756525" y="3886200"/>
          <p14:tracePt t="11958" x="7802563" y="3886200"/>
          <p14:tracePt t="11974" x="7832725" y="3863975"/>
          <p14:tracePt t="11991" x="7832725" y="3840163"/>
          <p14:tracePt t="12008" x="7832725" y="3832225"/>
          <p14:tracePt t="12029" x="7826375" y="3832225"/>
          <p14:tracePt t="12042" x="7810500" y="3832225"/>
          <p14:tracePt t="12059" x="7734300" y="3902075"/>
          <p14:tracePt t="12075" x="7712075" y="3924300"/>
          <p14:tracePt t="12092" x="7704138" y="3946525"/>
          <p14:tracePt t="13359" x="7704138" y="3954463"/>
          <p14:tracePt t="14142" x="7696200" y="3984625"/>
          <p14:tracePt t="14151" x="7680325" y="4038600"/>
          <p14:tracePt t="14159" x="7673975" y="4068763"/>
          <p14:tracePt t="14176" x="7666038" y="4114800"/>
          <p14:tracePt t="14192" x="7650163" y="4160838"/>
          <p14:tracePt t="14210" x="7650163" y="4168775"/>
          <p14:tracePt t="14486" x="7650163" y="4152900"/>
          <p14:tracePt t="14495" x="7658100" y="4137025"/>
          <p14:tracePt t="14503" x="7658100" y="4130675"/>
          <p14:tracePt t="14513" x="7666038" y="4114800"/>
          <p14:tracePt t="14526" x="7680325" y="4092575"/>
          <p14:tracePt t="14543" x="7688263" y="4092575"/>
          <p14:tracePt t="14647" x="7680325" y="4084638"/>
          <p14:tracePt t="14655" x="7658100" y="4084638"/>
          <p14:tracePt t="14662" x="7627938" y="4068763"/>
          <p14:tracePt t="14676" x="7597775" y="4068763"/>
          <p14:tracePt t="14694" x="7521575" y="4060825"/>
          <p14:tracePt t="14710" x="7489825" y="4060825"/>
          <p14:tracePt t="14726" x="7475538" y="4054475"/>
          <p14:tracePt t="14743" x="7467600" y="4046538"/>
          <p14:tracePt t="14760" x="7467600" y="4000500"/>
          <p14:tracePt t="14776" x="7467600" y="3916363"/>
          <p14:tracePt t="14793" x="7543800" y="3794125"/>
          <p14:tracePt t="14810" x="7666038" y="3687763"/>
          <p14:tracePt t="14827" x="7832725" y="3611563"/>
          <p14:tracePt t="14843" x="7924800" y="3581400"/>
          <p14:tracePt t="14878" x="7932738" y="3581400"/>
          <p14:tracePt t="14895" x="7940675" y="3603625"/>
          <p14:tracePt t="14910" x="7940675" y="3733800"/>
          <p14:tracePt t="14926" x="7940675" y="3825875"/>
          <p14:tracePt t="14943" x="7908925" y="3916363"/>
          <p14:tracePt t="14960" x="7902575" y="3970338"/>
          <p14:tracePt t="14976" x="7894638" y="3984625"/>
          <p14:tracePt t="15063" x="7894638" y="3992563"/>
          <p14:tracePt t="15070" x="7902575" y="3992563"/>
          <p14:tracePt t="15078" x="7908925" y="3984625"/>
          <p14:tracePt t="15094" x="7940675" y="3984625"/>
          <p14:tracePt t="15110" x="7970838" y="3970338"/>
          <p14:tracePt t="15126" x="8023225" y="3970338"/>
          <p14:tracePt t="15143" x="8115300" y="3954463"/>
          <p14:tracePt t="15160" x="8237538" y="3940175"/>
          <p14:tracePt t="15176" x="8374063" y="3908425"/>
          <p14:tracePt t="15193" x="8518525" y="3840163"/>
          <p14:tracePt t="15210" x="8610600" y="3794125"/>
          <p14:tracePt t="15226" x="8648700" y="3763963"/>
          <p14:tracePt t="15243" x="8664575" y="3749675"/>
          <p14:tracePt t="15406" x="8664575" y="3771900"/>
          <p14:tracePt t="15414" x="8664575" y="3794125"/>
          <p14:tracePt t="15421" x="8656638" y="3810000"/>
          <p14:tracePt t="15430" x="8648700" y="3825875"/>
          <p14:tracePt t="15443" x="8640763" y="3848100"/>
          <p14:tracePt t="15459" x="8626475" y="3894138"/>
          <p14:tracePt t="15476" x="8602663" y="3946525"/>
          <p14:tracePt t="15493" x="8580438" y="4008438"/>
          <p14:tracePt t="15510" x="8572500" y="4016375"/>
          <p14:tracePt t="15527" x="8564563" y="4022725"/>
          <p14:tracePt t="15543" x="8556625" y="4022725"/>
          <p14:tracePt t="15560" x="8550275" y="4022725"/>
          <p14:tracePt t="26359" x="8542338" y="4022725"/>
          <p14:tracePt t="26366" x="8518525" y="4022725"/>
          <p14:tracePt t="26382" x="8518525" y="4016375"/>
          <p14:tracePt t="26887" x="8512175" y="4016375"/>
          <p14:tracePt t="26896" x="8435975" y="4000500"/>
          <p14:tracePt t="26902" x="8351838" y="3978275"/>
          <p14:tracePt t="26914" x="8297863" y="3962400"/>
          <p14:tracePt t="26931" x="8267700" y="3954463"/>
          <p14:tracePt t="26947" x="8259763" y="3954463"/>
          <p14:tracePt t="26964" x="8213725" y="3940175"/>
          <p14:tracePt t="26981" x="8161338" y="3940175"/>
          <p14:tracePt t="26997" x="7993063" y="4016375"/>
          <p14:tracePt t="27014" x="7840663" y="4060825"/>
          <p14:tracePt t="27031" x="7673975" y="4076700"/>
          <p14:tracePt t="27047" x="7551738" y="4076700"/>
          <p14:tracePt t="27064" x="7391400" y="4008438"/>
          <p14:tracePt t="27081" x="7299325" y="3908425"/>
          <p14:tracePt t="27097" x="7246938" y="3810000"/>
          <p14:tracePt t="27114" x="7246938" y="3741738"/>
          <p14:tracePt t="27376" x="7246938" y="3749675"/>
          <p14:tracePt t="27406" x="7231063" y="3756025"/>
          <p14:tracePt t="27415" x="7208838" y="3771900"/>
          <p14:tracePt t="27422" x="7154863" y="3825875"/>
          <p14:tracePt t="27431" x="7078663" y="3870325"/>
          <p14:tracePt t="27447" x="6918325" y="3978275"/>
          <p14:tracePt t="27464" x="6759575" y="4076700"/>
          <p14:tracePt t="27481" x="6484938" y="4221163"/>
          <p14:tracePt t="27498" x="6172200" y="4365625"/>
          <p14:tracePt t="27514" x="5859463" y="4457700"/>
          <p14:tracePt t="27517" x="5737225" y="4487863"/>
          <p14:tracePt t="27531" x="5646738" y="4495800"/>
          <p14:tracePt t="27547" x="5532438" y="4495800"/>
          <p14:tracePt t="27565" x="5502275" y="4495800"/>
          <p14:tracePt t="27655" x="5494338" y="4495800"/>
          <p14:tracePt t="27855" x="5432425" y="4487863"/>
          <p14:tracePt t="27863" x="5311775" y="4449763"/>
          <p14:tracePt t="27870" x="5189538" y="4449763"/>
          <p14:tracePt t="27882" x="5083175" y="4449763"/>
          <p14:tracePt t="27898" x="4991100" y="4449763"/>
          <p14:tracePt t="27914" x="4922838" y="4435475"/>
          <p14:tracePt t="27931" x="4838700" y="4389438"/>
          <p14:tracePt t="27948" x="4792663" y="4351338"/>
          <p14:tracePt t="27964" x="4778375" y="4343400"/>
          <p14:tracePt t="27982" x="4754563" y="4305300"/>
          <p14:tracePt t="27998" x="4740275" y="4289425"/>
          <p14:tracePt t="28014" x="4732338" y="4275138"/>
          <p14:tracePt t="28031" x="4724400" y="4267200"/>
          <p14:tracePt t="28048" x="4716463" y="4259263"/>
          <p14:tracePt t="28080" x="4702175" y="4259263"/>
          <p14:tracePt t="28095" x="4686300" y="4251325"/>
          <p14:tracePt t="28102" x="4664075" y="4244975"/>
          <p14:tracePt t="28114" x="4640263" y="4229100"/>
          <p14:tracePt t="28131" x="4549775" y="4183063"/>
          <p14:tracePt t="28148" x="4441825" y="4144963"/>
          <p14:tracePt t="28165" x="4275138" y="4106863"/>
          <p14:tracePt t="28182" x="4054475" y="4068763"/>
          <p14:tracePt t="28198" x="4008438" y="4068763"/>
          <p14:tracePt t="28343" x="3992563" y="4068763"/>
          <p14:tracePt t="28359" x="3984625" y="4054475"/>
          <p14:tracePt t="29304" x="4008438" y="4054475"/>
          <p14:tracePt t="29311" x="4046538" y="4054475"/>
          <p14:tracePt t="29319" x="4092575" y="4054475"/>
          <p14:tracePt t="29331" x="4144963" y="4038600"/>
          <p14:tracePt t="29350" x="4327525" y="3978275"/>
          <p14:tracePt t="29365" x="4449763" y="3940175"/>
          <p14:tracePt t="29382" x="4511675" y="3924300"/>
          <p14:tracePt t="29398" x="4525963" y="3908425"/>
          <p14:tracePt t="42343" x="4533900" y="3908425"/>
          <p14:tracePt t="42352" x="4579938" y="3908425"/>
          <p14:tracePt t="42358" x="4664075" y="3916363"/>
          <p14:tracePt t="42369" x="4770438" y="3954463"/>
          <p14:tracePt t="42386" x="4975225" y="4038600"/>
          <p14:tracePt t="42403" x="5203825" y="4092575"/>
          <p14:tracePt t="42420" x="5418138" y="4122738"/>
          <p14:tracePt t="42436" x="5684838" y="4122738"/>
          <p14:tracePt t="42453" x="5989638" y="4137025"/>
          <p14:tracePt t="42469" x="6126163" y="4137025"/>
          <p14:tracePt t="42486" x="6164263" y="4137025"/>
          <p14:tracePt t="42526" x="6172200" y="4144963"/>
          <p14:tracePt t="42542" x="6164263" y="4152900"/>
          <p14:tracePt t="42552" x="6103938" y="4168775"/>
          <p14:tracePt t="42569" x="5859463" y="4244975"/>
          <p14:tracePt t="42586" x="5540375" y="4321175"/>
          <p14:tracePt t="42602" x="5257800" y="4411663"/>
          <p14:tracePt t="42619" x="5045075" y="4457700"/>
          <p14:tracePt t="42636" x="4884738" y="4495800"/>
          <p14:tracePt t="42653" x="4762500" y="4503738"/>
          <p14:tracePt t="42670" x="4754563" y="4503738"/>
          <p14:tracePt t="43607" x="4746625" y="4503738"/>
          <p14:tracePt t="43646" x="4746625" y="4495800"/>
          <p14:tracePt t="43704" x="4754563" y="4495800"/>
        </p14:tracePtLst>
      </p14:laserTraceLst>
    </p:ext>
  </p:extLs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744717" y="1916404"/>
            <a:ext cx="9007365" cy="2850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tabLst>
                <a:tab pos="3433763" algn="l"/>
                <a:tab pos="5597525" algn="l"/>
              </a:tabLst>
              <a:defRPr/>
            </a:pPr>
            <a:r>
              <a:rPr lang="en-US" altLang="en-US" sz="2800" dirty="0"/>
              <a:t>The distance s (in feet) covered by a particle moving along a straight track t seconds after starting from rest is given by the function    	    (0 </a:t>
            </a:r>
            <a:r>
              <a:rPr lang="en-US" altLang="en-US" sz="2800" dirty="0">
                <a:sym typeface="Symbol" panose="05050102010706020507" pitchFamily="18" charset="2"/>
              </a:rPr>
              <a:t></a:t>
            </a:r>
            <a:r>
              <a:rPr lang="en-US" altLang="en-US" sz="2800" dirty="0"/>
              <a:t> t </a:t>
            </a:r>
            <a:r>
              <a:rPr lang="en-US" altLang="en-US" sz="2800" dirty="0">
                <a:sym typeface="Symbol" panose="05050102010706020507" pitchFamily="18" charset="2"/>
              </a:rPr>
              <a:t></a:t>
            </a:r>
            <a:r>
              <a:rPr lang="en-US" altLang="en-US" sz="2800" dirty="0"/>
              <a:t> 10)</a:t>
            </a:r>
          </a:p>
          <a:p>
            <a:pPr>
              <a:lnSpc>
                <a:spcPct val="150000"/>
              </a:lnSpc>
              <a:spcBef>
                <a:spcPct val="40000"/>
              </a:spcBef>
              <a:tabLst>
                <a:tab pos="3433763" algn="l"/>
                <a:tab pos="5597525" algn="l"/>
              </a:tabLst>
              <a:defRPr/>
            </a:pPr>
            <a:r>
              <a:rPr lang="en-US" altLang="en-US" sz="2800" dirty="0"/>
              <a:t>What is the particle acceleration after 5 seconds?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15649444"/>
              </p:ext>
            </p:extLst>
          </p:nvPr>
        </p:nvGraphicFramePr>
        <p:xfrm>
          <a:off x="3843338" y="3308350"/>
          <a:ext cx="1320800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320480" imgH="520560" progId="Equation.DSMT4">
                  <p:embed/>
                </p:oleObj>
              </mc:Choice>
              <mc:Fallback>
                <p:oleObj name="Equation" r:id="rId3" imgW="1320480" imgH="520560" progId="Equation.DSMT4">
                  <p:embed/>
                  <p:pic>
                    <p:nvPicPr>
                      <p:cNvPr id="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43338" y="3308350"/>
                        <a:ext cx="1320800" cy="520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44977" y="652808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</p:txBody>
      </p:sp>
    </p:spTree>
    <p:extLst>
      <p:ext uri="{BB962C8B-B14F-4D97-AF65-F5344CB8AC3E}">
        <p14:creationId xmlns:p14="http://schemas.microsoft.com/office/powerpoint/2010/main" val="332243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8576"/>
    </mc:Choice>
    <mc:Fallback xmlns="">
      <p:transition advTm="88576"/>
    </mc:Fallback>
  </mc:AlternateContent>
  <p:extLst>
    <p:ext uri="{3A86A75C-4F4B-4683-9AE1-C65F6400EC91}">
      <p14:laserTraceLst xmlns:p14="http://schemas.microsoft.com/office/powerpoint/2010/main">
        <p14:tracePtLst>
          <p14:tracePt t="5564" x="520700" y="5518150"/>
          <p14:tracePt t="5588" x="546100" y="5511800"/>
          <p14:tracePt t="5602" x="603250" y="5499100"/>
          <p14:tracePt t="5619" x="723900" y="5486400"/>
          <p14:tracePt t="5636" x="920750" y="5429250"/>
          <p14:tracePt t="5652" x="1206500" y="5321300"/>
          <p14:tracePt t="5669" x="1587500" y="5137150"/>
          <p14:tracePt t="5686" x="2006600" y="4933950"/>
          <p14:tracePt t="5702" x="2444750" y="4679950"/>
          <p14:tracePt t="5719" x="2889250" y="4400550"/>
          <p14:tracePt t="5736" x="3409950" y="4032250"/>
          <p14:tracePt t="5753" x="3917950" y="3606800"/>
          <p14:tracePt t="5774" x="4692650" y="2959100"/>
          <p14:tracePt t="5786" x="4927600" y="2749550"/>
          <p14:tracePt t="5803" x="5264150" y="2476500"/>
          <p14:tracePt t="5819" x="5454650" y="2266950"/>
          <p14:tracePt t="5836" x="5549900" y="2108200"/>
          <p14:tracePt t="5853" x="5619750" y="1962150"/>
          <p14:tracePt t="5869" x="5632450" y="1917700"/>
          <p14:tracePt t="5886" x="5651500" y="1879600"/>
          <p14:tracePt t="5903" x="5651500" y="1866900"/>
          <p14:tracePt t="5919" x="5657850" y="1866900"/>
          <p14:tracePt t="6261" x="5638800" y="1866900"/>
          <p14:tracePt t="6269" x="5613400" y="1917700"/>
          <p14:tracePt t="6277" x="5607050" y="1943100"/>
          <p14:tracePt t="6286" x="5600700" y="1968500"/>
          <p14:tracePt t="6303" x="5575300" y="2044700"/>
          <p14:tracePt t="6320" x="5575300" y="2114550"/>
          <p14:tracePt t="6336" x="5575300" y="2197100"/>
          <p14:tracePt t="6353" x="5575300" y="2286000"/>
          <p14:tracePt t="6370" x="5575300" y="2336800"/>
          <p14:tracePt t="6386" x="5575300" y="2374900"/>
          <p14:tracePt t="6403" x="5575300" y="2425700"/>
          <p14:tracePt t="6420" x="5575300" y="2457450"/>
          <p14:tracePt t="6436" x="5575300" y="2482850"/>
          <p14:tracePt t="6453" x="5575300" y="2514600"/>
          <p14:tracePt t="6470" x="5575300" y="2520950"/>
          <p14:tracePt t="6486" x="5568950" y="2527300"/>
          <p14:tracePt t="6597" x="5568950" y="2540000"/>
          <p14:tracePt t="6604" x="5568950" y="2546350"/>
          <p14:tracePt t="6612" x="5568950" y="2578100"/>
          <p14:tracePt t="6620" x="5594350" y="2597150"/>
          <p14:tracePt t="6636" x="5708650" y="2628900"/>
          <p14:tracePt t="6653" x="5759450" y="2686050"/>
          <p14:tracePt t="6669" x="5765800" y="2686050"/>
          <p14:tracePt t="7077" x="5784850" y="2686050"/>
          <p14:tracePt t="7085" x="5797550" y="2647950"/>
          <p14:tracePt t="7093" x="5835650" y="2578100"/>
          <p14:tracePt t="7103" x="5854700" y="2565400"/>
          <p14:tracePt t="7120" x="5924550" y="2540000"/>
          <p14:tracePt t="7136" x="6000750" y="2527300"/>
          <p14:tracePt t="7153" x="6026150" y="2508250"/>
          <p14:tracePt t="7170" x="6038850" y="2501900"/>
          <p14:tracePt t="7186" x="6051550" y="2489200"/>
          <p14:tracePt t="7203" x="6070600" y="2470150"/>
          <p14:tracePt t="7220" x="6089650" y="2444750"/>
          <p14:tracePt t="7237" x="6146800" y="2393950"/>
          <p14:tracePt t="7253" x="6223000" y="2368550"/>
          <p14:tracePt t="7270" x="6292850" y="2362200"/>
          <p14:tracePt t="7287" x="6362700" y="2349500"/>
          <p14:tracePt t="7303" x="6445250" y="2349500"/>
          <p14:tracePt t="7320" x="6565900" y="2349500"/>
          <p14:tracePt t="7337" x="6680200" y="2355850"/>
          <p14:tracePt t="7353" x="6775450" y="2368550"/>
          <p14:tracePt t="7370" x="6883400" y="2406650"/>
          <p14:tracePt t="7387" x="6927850" y="2419350"/>
          <p14:tracePt t="7403" x="6965950" y="2438400"/>
          <p14:tracePt t="7420" x="6978650" y="2451100"/>
          <p14:tracePt t="7453" x="6991350" y="2457450"/>
          <p14:tracePt t="7470" x="7004050" y="2470150"/>
          <p14:tracePt t="7487" x="7029450" y="2489200"/>
          <p14:tracePt t="7503" x="7073900" y="2514600"/>
          <p14:tracePt t="7520" x="7092950" y="2514600"/>
          <p14:tracePt t="7536" x="7105650" y="2514600"/>
          <p14:tracePt t="7553" x="7112000" y="2514600"/>
          <p14:tracePt t="7569" x="7143750" y="2514600"/>
          <p14:tracePt t="7586" x="7207250" y="2514600"/>
          <p14:tracePt t="7603" x="7289800" y="2514600"/>
          <p14:tracePt t="7620" x="7397750" y="2508250"/>
          <p14:tracePt t="7636" x="7581900" y="2489200"/>
          <p14:tracePt t="7653" x="7702550" y="2489200"/>
          <p14:tracePt t="7669" x="7804150" y="2489200"/>
          <p14:tracePt t="7686" x="7905750" y="2489200"/>
          <p14:tracePt t="7703" x="8007350" y="2514600"/>
          <p14:tracePt t="7720" x="8115300" y="2540000"/>
          <p14:tracePt t="7736" x="8204200" y="2552700"/>
          <p14:tracePt t="7753" x="8216900" y="2552700"/>
          <p14:tracePt t="7770" x="8229600" y="2552700"/>
          <p14:tracePt t="7812" x="8235950" y="2552700"/>
          <p14:tracePt t="7820" x="8255000" y="2552700"/>
          <p14:tracePt t="7837" x="8280400" y="2552700"/>
          <p14:tracePt t="7853" x="8369300" y="2546350"/>
          <p14:tracePt t="7870" x="8451850" y="2533650"/>
          <p14:tracePt t="7887" x="8521700" y="2508250"/>
          <p14:tracePt t="7904" x="8566150" y="2495550"/>
          <p14:tracePt t="7920" x="8604250" y="2489200"/>
          <p14:tracePt t="7937" x="8623300" y="2489200"/>
          <p14:tracePt t="8708" x="8642350" y="2476500"/>
          <p14:tracePt t="8716" x="8705850" y="2457450"/>
          <p14:tracePt t="8724" x="8756650" y="2419350"/>
          <p14:tracePt t="8737" x="8864600" y="2362200"/>
          <p14:tracePt t="8753" x="9150350" y="2241550"/>
          <p14:tracePt t="8770" x="9601200" y="2120900"/>
          <p14:tracePt t="8786" x="10147300" y="1974850"/>
          <p14:tracePt t="8803" x="10604500" y="1879600"/>
          <p14:tracePt t="8820" x="10985500" y="1809750"/>
          <p14:tracePt t="8837" x="11131550" y="1790700"/>
          <p14:tracePt t="8853" x="11252200" y="1790700"/>
          <p14:tracePt t="8870" x="11328400" y="1790700"/>
          <p14:tracePt t="8887" x="11391900" y="1828800"/>
          <p14:tracePt t="8903" x="11455400" y="1892300"/>
          <p14:tracePt t="8920" x="11468100" y="1974850"/>
          <p14:tracePt t="8937" x="11468100" y="2101850"/>
          <p14:tracePt t="8953" x="11461750" y="2197100"/>
          <p14:tracePt t="8970" x="11334750" y="2343150"/>
          <p14:tracePt t="8987" x="11074400" y="2451100"/>
          <p14:tracePt t="9003" x="10534650" y="2559050"/>
          <p14:tracePt t="9020" x="9099550" y="2647950"/>
          <p14:tracePt t="9037" x="8064500" y="2673350"/>
          <p14:tracePt t="9053" x="7137400" y="2673350"/>
          <p14:tracePt t="9070" x="6318250" y="2673350"/>
          <p14:tracePt t="9087" x="5664200" y="2673350"/>
          <p14:tracePt t="9103" x="5162550" y="2673350"/>
          <p14:tracePt t="9120" x="4718050" y="2673350"/>
          <p14:tracePt t="9137" x="4343400" y="2698750"/>
          <p14:tracePt t="9153" x="4000500" y="2736850"/>
          <p14:tracePt t="9170" x="3727450" y="2774950"/>
          <p14:tracePt t="9187" x="3492500" y="2857500"/>
          <p14:tracePt t="9188" x="3441700" y="2876550"/>
          <p14:tracePt t="9204" x="3384550" y="2889250"/>
          <p14:tracePt t="9220" x="3257550" y="2927350"/>
          <p14:tracePt t="9237" x="3187700" y="2933700"/>
          <p14:tracePt t="9254" x="3117850" y="2959100"/>
          <p14:tracePt t="9270" x="3048000" y="2971800"/>
          <p14:tracePt t="9287" x="2959100" y="2971800"/>
          <p14:tracePt t="9304" x="2889250" y="2971800"/>
          <p14:tracePt t="9320" x="2825750" y="2984500"/>
          <p14:tracePt t="9337" x="2794000" y="2984500"/>
          <p14:tracePt t="9354" x="2787650" y="2990850"/>
          <p14:tracePt t="9370" x="2774950" y="2990850"/>
          <p14:tracePt t="9387" x="2768600" y="2990850"/>
          <p14:tracePt t="9404" x="2768600" y="2997200"/>
          <p14:tracePt t="9420" x="2755900" y="3022600"/>
          <p14:tracePt t="9437" x="2749550" y="3041650"/>
          <p14:tracePt t="9454" x="2749550" y="3079750"/>
          <p14:tracePt t="9470" x="2749550" y="3092450"/>
          <p14:tracePt t="9487" x="2749550" y="3105150"/>
          <p14:tracePt t="9597" x="2749550" y="3098800"/>
          <p14:tracePt t="9606" x="2749550" y="3092450"/>
          <p14:tracePt t="9613" x="2749550" y="3086100"/>
          <p14:tracePt t="9621" x="2749550" y="3079750"/>
          <p14:tracePt t="9637" x="2749550" y="3060700"/>
          <p14:tracePt t="9654" x="2749550" y="3054350"/>
          <p14:tracePt t="9670" x="2749550" y="3041650"/>
          <p14:tracePt t="9687" x="2749550" y="3028950"/>
          <p14:tracePt t="9708" x="2749550" y="3016250"/>
          <p14:tracePt t="10077" x="2755900" y="3016250"/>
          <p14:tracePt t="10085" x="2781300" y="3016250"/>
          <p14:tracePt t="10093" x="2832100" y="3016250"/>
          <p14:tracePt t="10104" x="2882900" y="3016250"/>
          <p14:tracePt t="10121" x="2952750" y="3016250"/>
          <p14:tracePt t="10138" x="3028950" y="3016250"/>
          <p14:tracePt t="10154" x="3124200" y="3016250"/>
          <p14:tracePt t="10171" x="3225800" y="3016250"/>
          <p14:tracePt t="10188" x="3346450" y="3016250"/>
          <p14:tracePt t="10190" x="3378200" y="3016250"/>
          <p14:tracePt t="10204" x="3403600" y="3016250"/>
          <p14:tracePt t="10220" x="3460750" y="3003550"/>
          <p14:tracePt t="10237" x="3498850" y="2997200"/>
          <p14:tracePt t="10254" x="3556000" y="2965450"/>
          <p14:tracePt t="10270" x="3606800" y="2921000"/>
          <p14:tracePt t="10287" x="3638550" y="2901950"/>
          <p14:tracePt t="10304" x="3663950" y="2882900"/>
          <p14:tracePt t="10320" x="3676650" y="2863850"/>
          <p14:tracePt t="10354" x="3689350" y="2863850"/>
          <p14:tracePt t="10371" x="3689350" y="2851150"/>
          <p14:tracePt t="10388" x="3695700" y="2844800"/>
          <p14:tracePt t="10404" x="3702050" y="2844800"/>
          <p14:tracePt t="10421" x="3714750" y="2832100"/>
          <p14:tracePt t="10438" x="3727450" y="2832100"/>
          <p14:tracePt t="10454" x="3759200" y="2832100"/>
          <p14:tracePt t="10471" x="3803650" y="2851150"/>
          <p14:tracePt t="10487" x="3867150" y="2895600"/>
          <p14:tracePt t="10504" x="3949700" y="2952750"/>
          <p14:tracePt t="10521" x="4032250" y="2990850"/>
          <p14:tracePt t="10537" x="4114800" y="3028950"/>
          <p14:tracePt t="10554" x="4191000" y="3054350"/>
          <p14:tracePt t="10571" x="4235450" y="3067050"/>
          <p14:tracePt t="10588" x="4267200" y="3067050"/>
          <p14:tracePt t="10604" x="4292600" y="3067050"/>
          <p14:tracePt t="10621" x="4324350" y="3067050"/>
          <p14:tracePt t="10637" x="4375150" y="3067050"/>
          <p14:tracePt t="10654" x="4425950" y="3060700"/>
          <p14:tracePt t="10670" x="4489450" y="3054350"/>
          <p14:tracePt t="10687" x="4521200" y="3048000"/>
          <p14:tracePt t="10704" x="4540250" y="3048000"/>
          <p14:tracePt t="10738" x="4546600" y="3048000"/>
          <p14:tracePt t="10754" x="4552950" y="3048000"/>
          <p14:tracePt t="10771" x="4591050" y="3041650"/>
          <p14:tracePt t="10788" x="4654550" y="3041650"/>
          <p14:tracePt t="10804" x="4673600" y="3028950"/>
          <p14:tracePt t="10821" x="4743450" y="3028950"/>
          <p14:tracePt t="10838" x="4781550" y="3022600"/>
          <p14:tracePt t="10854" x="4819650" y="3022600"/>
          <p14:tracePt t="10871" x="4857750" y="3022600"/>
          <p14:tracePt t="10888" x="4908550" y="3022600"/>
          <p14:tracePt t="10904" x="4978400" y="3022600"/>
          <p14:tracePt t="10921" x="5048250" y="3022600"/>
          <p14:tracePt t="10938" x="5099050" y="3022600"/>
          <p14:tracePt t="10954" x="5137150" y="3022600"/>
          <p14:tracePt t="10971" x="5149850" y="3022600"/>
          <p14:tracePt t="10988" x="5156200" y="3022600"/>
          <p14:tracePt t="11004" x="5162550" y="3022600"/>
          <p14:tracePt t="11021" x="5200650" y="3022600"/>
          <p14:tracePt t="11038" x="5276850" y="3022600"/>
          <p14:tracePt t="11054" x="5372100" y="3022600"/>
          <p14:tracePt t="11071" x="5492750" y="3028950"/>
          <p14:tracePt t="11088" x="5575300" y="3041650"/>
          <p14:tracePt t="11105" x="5651500" y="3048000"/>
          <p14:tracePt t="11121" x="5715000" y="3060700"/>
          <p14:tracePt t="11138" x="5746750" y="3073400"/>
          <p14:tracePt t="11154" x="5753100" y="3073400"/>
          <p14:tracePt t="11171" x="5759450" y="3073400"/>
          <p14:tracePt t="11261" x="5772150" y="3073400"/>
          <p14:tracePt t="11269" x="5778500" y="3073400"/>
          <p14:tracePt t="11285" x="5797550" y="3073400"/>
          <p14:tracePt t="11293" x="5829300" y="3073400"/>
          <p14:tracePt t="11304" x="5854700" y="3073400"/>
          <p14:tracePt t="11321" x="5924550" y="3073400"/>
          <p14:tracePt t="11338" x="5988050" y="3067050"/>
          <p14:tracePt t="11355" x="6026150" y="3060700"/>
          <p14:tracePt t="11371" x="6064250" y="3048000"/>
          <p14:tracePt t="11414" x="6076950" y="3041650"/>
          <p14:tracePt t="11437" x="6083300" y="3041650"/>
          <p14:tracePt t="11446" x="6096000" y="3035300"/>
          <p14:tracePt t="11596" x="6102350" y="3035300"/>
          <p14:tracePt t="11604" x="6115050" y="3035300"/>
          <p14:tracePt t="11612" x="6121400" y="3035300"/>
          <p14:tracePt t="11621" x="6140450" y="3035300"/>
          <p14:tracePt t="11638" x="6178550" y="3035300"/>
          <p14:tracePt t="11655" x="6216650" y="3035300"/>
          <p14:tracePt t="11671" x="6267450" y="3035300"/>
          <p14:tracePt t="11688" x="6318250" y="3035300"/>
          <p14:tracePt t="11704" x="6356350" y="3035300"/>
          <p14:tracePt t="11721" x="6381750" y="3035300"/>
          <p14:tracePt t="11737" x="6394450" y="3035300"/>
          <p14:tracePt t="11754" x="6407150" y="3035300"/>
          <p14:tracePt t="11771" x="6432550" y="3035300"/>
          <p14:tracePt t="11787" x="6451600" y="3035300"/>
          <p14:tracePt t="11804" x="6477000" y="3035300"/>
          <p14:tracePt t="11821" x="6502400" y="3035300"/>
          <p14:tracePt t="11837" x="6527800" y="3035300"/>
          <p14:tracePt t="11854" x="6565900" y="3035300"/>
          <p14:tracePt t="11871" x="6616700" y="3048000"/>
          <p14:tracePt t="11888" x="6661150" y="3054350"/>
          <p14:tracePt t="11904" x="6724650" y="3060700"/>
          <p14:tracePt t="11921" x="6788150" y="3067050"/>
          <p14:tracePt t="11938" x="6858000" y="3079750"/>
          <p14:tracePt t="11954" x="6908800" y="3079750"/>
          <p14:tracePt t="11971" x="6978650" y="3079750"/>
          <p14:tracePt t="11988" x="7048500" y="3079750"/>
          <p14:tracePt t="12004" x="7150100" y="3079750"/>
          <p14:tracePt t="12021" x="7188200" y="3079750"/>
          <p14:tracePt t="12038" x="7213600" y="3073400"/>
          <p14:tracePt t="12054" x="7239000" y="3067050"/>
          <p14:tracePt t="12071" x="7270750" y="3054350"/>
          <p14:tracePt t="12088" x="7289800" y="3048000"/>
          <p14:tracePt t="12104" x="7321550" y="3041650"/>
          <p14:tracePt t="12121" x="7372350" y="3028950"/>
          <p14:tracePt t="12138" x="7435850" y="3028950"/>
          <p14:tracePt t="12154" x="7512050" y="3016250"/>
          <p14:tracePt t="12171" x="7562850" y="3003550"/>
          <p14:tracePt t="12188" x="7626350" y="2990850"/>
          <p14:tracePt t="12204" x="7664450" y="2990850"/>
          <p14:tracePt t="12221" x="7721600" y="2978150"/>
          <p14:tracePt t="12238" x="7759700" y="2978150"/>
          <p14:tracePt t="12254" x="7816850" y="2978150"/>
          <p14:tracePt t="12271" x="7861300" y="2978150"/>
          <p14:tracePt t="12288" x="7886700" y="2978150"/>
          <p14:tracePt t="12304" x="7905750" y="2978150"/>
          <p14:tracePt t="12321" x="7918450" y="2978150"/>
          <p14:tracePt t="12338" x="7937500" y="2978150"/>
          <p14:tracePt t="12354" x="8001000" y="2978150"/>
          <p14:tracePt t="12371" x="8089900" y="2978150"/>
          <p14:tracePt t="12388" x="8261350" y="2997200"/>
          <p14:tracePt t="12404" x="8356600" y="2997200"/>
          <p14:tracePt t="12421" x="8413750" y="3009900"/>
          <p14:tracePt t="12438" x="8458200" y="3022600"/>
          <p14:tracePt t="12454" x="8496300" y="3022600"/>
          <p14:tracePt t="12471" x="8521700" y="3022600"/>
          <p14:tracePt t="12488" x="8572500" y="3035300"/>
          <p14:tracePt t="12504" x="8623300" y="3035300"/>
          <p14:tracePt t="12521" x="8655050" y="3035300"/>
          <p14:tracePt t="12538" x="8667750" y="3035300"/>
          <p14:tracePt t="12554" x="8674100" y="3041650"/>
          <p14:tracePt t="12571" x="8686800" y="3041650"/>
          <p14:tracePt t="12588" x="8756650" y="3048000"/>
          <p14:tracePt t="12604" x="8820150" y="3073400"/>
          <p14:tracePt t="12621" x="8883650" y="3086100"/>
          <p14:tracePt t="12638" x="8940800" y="3098800"/>
          <p14:tracePt t="12654" x="8953500" y="3098800"/>
          <p14:tracePt t="12671" x="8966200" y="3098800"/>
          <p14:tracePt t="12708" x="8972550" y="3098800"/>
          <p14:tracePt t="12721" x="8978900" y="3098800"/>
          <p14:tracePt t="12738" x="9004300" y="3098800"/>
          <p14:tracePt t="12754" x="9042400" y="3098800"/>
          <p14:tracePt t="12771" x="9074150" y="3098800"/>
          <p14:tracePt t="12788" x="9080500" y="3105150"/>
          <p14:tracePt t="12805" x="9086850" y="3105150"/>
          <p14:tracePt t="12838" x="9099550" y="3105150"/>
          <p14:tracePt t="12855" x="9131300" y="3105150"/>
          <p14:tracePt t="12871" x="9169400" y="3105150"/>
          <p14:tracePt t="12888" x="9194800" y="3105150"/>
          <p14:tracePt t="12905" x="9220200" y="3105150"/>
          <p14:tracePt t="12921" x="9245600" y="3105150"/>
          <p14:tracePt t="12938" x="9290050" y="3105150"/>
          <p14:tracePt t="12955" x="9328150" y="3105150"/>
          <p14:tracePt t="12971" x="9391650" y="3105150"/>
          <p14:tracePt t="12988" x="9480550" y="3105150"/>
          <p14:tracePt t="13005" x="9518650" y="3105150"/>
          <p14:tracePt t="13021" x="9556750" y="3105150"/>
          <p14:tracePt t="13038" x="9594850" y="3105150"/>
          <p14:tracePt t="13055" x="9645650" y="3105150"/>
          <p14:tracePt t="13071" x="9696450" y="3105150"/>
          <p14:tracePt t="13088" x="9747250" y="3105150"/>
          <p14:tracePt t="13105" x="9817100" y="3105150"/>
          <p14:tracePt t="13121" x="9886950" y="3105150"/>
          <p14:tracePt t="13138" x="9956800" y="3105150"/>
          <p14:tracePt t="13154" x="9982200" y="3105150"/>
          <p14:tracePt t="13196" x="9988550" y="3117850"/>
          <p14:tracePt t="13205" x="9988550" y="3124200"/>
          <p14:tracePt t="13221" x="9874250" y="3181350"/>
          <p14:tracePt t="13238" x="9620250" y="3270250"/>
          <p14:tracePt t="13255" x="9207500" y="3378200"/>
          <p14:tracePt t="13271" x="8756650" y="3441700"/>
          <p14:tracePt t="13288" x="8261350" y="3511550"/>
          <p14:tracePt t="13305" x="7505700" y="3511550"/>
          <p14:tracePt t="13321" x="6731000" y="3511550"/>
          <p14:tracePt t="13338" x="5924550" y="3511550"/>
          <p14:tracePt t="13355" x="5187950" y="3511550"/>
          <p14:tracePt t="13372" x="4552950" y="3511550"/>
          <p14:tracePt t="13388" x="3841750" y="3511550"/>
          <p14:tracePt t="13405" x="3467100" y="3511550"/>
          <p14:tracePt t="13421" x="3086100" y="3511550"/>
          <p14:tracePt t="13438" x="2806700" y="3511550"/>
          <p14:tracePt t="13455" x="2597150" y="3511550"/>
          <p14:tracePt t="13471" x="2419350" y="3524250"/>
          <p14:tracePt t="13488" x="2260600" y="3543300"/>
          <p14:tracePt t="13505" x="2120900" y="3543300"/>
          <p14:tracePt t="13521" x="2019300" y="3556000"/>
          <p14:tracePt t="13538" x="1917700" y="3556000"/>
          <p14:tracePt t="13555" x="1835150" y="3556000"/>
          <p14:tracePt t="13571" x="1778000" y="3556000"/>
          <p14:tracePt t="13588" x="1720850" y="3556000"/>
          <p14:tracePt t="13605" x="1701800" y="3556000"/>
          <p14:tracePt t="13676" x="1701800" y="3575050"/>
          <p14:tracePt t="13684" x="1701800" y="3581400"/>
          <p14:tracePt t="13692" x="1701800" y="3594100"/>
          <p14:tracePt t="13705" x="1720850" y="3619500"/>
          <p14:tracePt t="13721" x="1790700" y="3663950"/>
          <p14:tracePt t="13738" x="1873250" y="3702050"/>
          <p14:tracePt t="13755" x="1968500" y="3752850"/>
          <p14:tracePt t="13771" x="2101850" y="3784600"/>
          <p14:tracePt t="13788" x="2374900" y="3797300"/>
          <p14:tracePt t="13805" x="2527300" y="3797300"/>
          <p14:tracePt t="13821" x="2660650" y="3797300"/>
          <p14:tracePt t="13838" x="2781300" y="3790950"/>
          <p14:tracePt t="13855" x="2876550" y="3752850"/>
          <p14:tracePt t="13871" x="2927350" y="3740150"/>
          <p14:tracePt t="13888" x="2984500" y="3721100"/>
          <p14:tracePt t="13905" x="3073400" y="3695700"/>
          <p14:tracePt t="13921" x="3187700" y="3683000"/>
          <p14:tracePt t="13938" x="3314700" y="3670300"/>
          <p14:tracePt t="13955" x="3454400" y="3657600"/>
          <p14:tracePt t="13972" x="3556000" y="3657600"/>
          <p14:tracePt t="13988" x="3759200" y="3657600"/>
          <p14:tracePt t="14005" x="3892550" y="3676650"/>
          <p14:tracePt t="14021" x="4032250" y="3721100"/>
          <p14:tracePt t="14038" x="4165600" y="3752850"/>
          <p14:tracePt t="14055" x="4260850" y="3771900"/>
          <p14:tracePt t="14072" x="4286250" y="3771900"/>
          <p14:tracePt t="14088" x="4292600" y="3771900"/>
          <p14:tracePt t="14122" x="4305300" y="3771900"/>
          <p14:tracePt t="14139" x="4305300" y="3746500"/>
          <p14:tracePt t="14156" x="4324350" y="3695700"/>
          <p14:tracePt t="14172" x="4337050" y="3663950"/>
          <p14:tracePt t="14189" x="4343400" y="3625850"/>
          <p14:tracePt t="14206" x="4349750" y="3600450"/>
          <p14:tracePt t="14222" x="4349750" y="3594100"/>
          <p14:tracePt t="14255" x="4349750" y="3587750"/>
          <p14:tracePt t="14325" x="4349750" y="3613150"/>
          <p14:tracePt t="14334" x="4349750" y="3644900"/>
          <p14:tracePt t="14342" x="4349750" y="3676650"/>
          <p14:tracePt t="14355" x="4349750" y="3714750"/>
          <p14:tracePt t="14372" x="4356100" y="3803650"/>
          <p14:tracePt t="14388" x="4356100" y="3810000"/>
          <p14:tracePt t="14437" x="4362450" y="3816350"/>
          <p14:tracePt t="14446" x="4368800" y="3816350"/>
          <p14:tracePt t="14456" x="4375150" y="3816350"/>
          <p14:tracePt t="14472" x="4413250" y="3816350"/>
          <p14:tracePt t="14489" x="4445000" y="3759200"/>
          <p14:tracePt t="14505" x="4489450" y="3689350"/>
          <p14:tracePt t="14522" x="4521200" y="3638550"/>
          <p14:tracePt t="14539" x="4527550" y="3619500"/>
          <p14:tracePt t="14555" x="4540250" y="3594100"/>
          <p14:tracePt t="14574" x="4540250" y="3587750"/>
          <p14:tracePt t="14613" x="4546600" y="3587750"/>
          <p14:tracePt t="14622" x="4559300" y="3594100"/>
          <p14:tracePt t="14628" x="4565650" y="3613150"/>
          <p14:tracePt t="14638" x="4578350" y="3625850"/>
          <p14:tracePt t="14655" x="4622800" y="3670300"/>
          <p14:tracePt t="14672" x="4654550" y="3702050"/>
          <p14:tracePt t="14688" x="4679950" y="3721100"/>
          <p14:tracePt t="14732" x="4679950" y="3727450"/>
          <p14:tracePt t="14773" x="4673600" y="3727450"/>
          <p14:tracePt t="14782" x="4660900" y="3727450"/>
          <p14:tracePt t="14790" x="4654550" y="3721100"/>
          <p14:tracePt t="14805" x="4629150" y="3695700"/>
          <p14:tracePt t="14822" x="4610100" y="3676650"/>
          <p14:tracePt t="14839" x="4597400" y="3663950"/>
          <p14:tracePt t="14856" x="4591050" y="3657600"/>
          <p14:tracePt t="14872" x="4584700" y="3651250"/>
          <p14:tracePt t="14889" x="4584700" y="3644900"/>
          <p14:tracePt t="14906" x="4584700" y="3632200"/>
          <p14:tracePt t="14923" x="4584700" y="3625850"/>
          <p14:tracePt t="14939" x="4584700" y="3619500"/>
          <p14:tracePt t="14956" x="4584700" y="3600450"/>
          <p14:tracePt t="14972" x="4584700" y="3575050"/>
          <p14:tracePt t="14989" x="4584700" y="3562350"/>
          <p14:tracePt t="15006" x="4578350" y="3549650"/>
          <p14:tracePt t="15022" x="4578350" y="3543300"/>
          <p14:tracePt t="15039" x="4578350" y="3536950"/>
          <p14:tracePt t="15055" x="4578350" y="3530600"/>
          <p14:tracePt t="15072" x="4578350" y="3511550"/>
          <p14:tracePt t="15196" x="4584700" y="3524250"/>
          <p14:tracePt t="15204" x="4584700" y="3543300"/>
          <p14:tracePt t="15212" x="4597400" y="3575050"/>
          <p14:tracePt t="15222" x="4610100" y="3594100"/>
          <p14:tracePt t="15239" x="4622800" y="3657600"/>
          <p14:tracePt t="15256" x="4641850" y="3683000"/>
          <p14:tracePt t="15272" x="4641850" y="3695700"/>
          <p14:tracePt t="15305" x="4654550" y="3695700"/>
          <p14:tracePt t="15322" x="4660900" y="3695700"/>
          <p14:tracePt t="15340" x="4673600" y="3695700"/>
          <p14:tracePt t="15356" x="4686300" y="3695700"/>
          <p14:tracePt t="15372" x="4724400" y="3683000"/>
          <p14:tracePt t="15389" x="4794250" y="3613150"/>
          <p14:tracePt t="15406" x="4845050" y="3556000"/>
          <p14:tracePt t="15422" x="4914900" y="3498850"/>
          <p14:tracePt t="15439" x="4984750" y="3454400"/>
          <p14:tracePt t="15456" x="5010150" y="3435350"/>
          <p14:tracePt t="15472" x="5022850" y="3429000"/>
          <p14:tracePt t="15508" x="5029200" y="3429000"/>
          <p14:tracePt t="15524" x="5035550" y="3429000"/>
          <p14:tracePt t="15539" x="5048250" y="3429000"/>
          <p14:tracePt t="15556" x="5067300" y="3429000"/>
          <p14:tracePt t="15572" x="5111750" y="3486150"/>
          <p14:tracePt t="15589" x="5162550" y="3562350"/>
          <p14:tracePt t="15605" x="5187950" y="3625850"/>
          <p14:tracePt t="15622" x="5200650" y="3670300"/>
          <p14:tracePt t="15639" x="5207000" y="3702050"/>
          <p14:tracePt t="15655" x="5207000" y="3708400"/>
          <p14:tracePt t="15672" x="5207000" y="3714750"/>
          <p14:tracePt t="15689" x="5187950" y="3721100"/>
          <p14:tracePt t="15705" x="5168900" y="3721100"/>
          <p14:tracePt t="15722" x="5137150" y="3721100"/>
          <p14:tracePt t="15739" x="5130800" y="3721100"/>
          <p14:tracePt t="15755" x="5124450" y="3721100"/>
          <p14:tracePt t="15812" x="5118100" y="3714750"/>
          <p14:tracePt t="15844" x="5118100" y="3708400"/>
          <p14:tracePt t="16013" x="5118100" y="3702050"/>
          <p14:tracePt t="16085" x="5118100" y="3695700"/>
          <p14:tracePt t="16094" x="5118100" y="3683000"/>
          <p14:tracePt t="16106" x="5118100" y="3676650"/>
          <p14:tracePt t="16123" x="5118100" y="3670300"/>
          <p14:tracePt t="16139" x="5124450" y="3638550"/>
          <p14:tracePt t="16155" x="5130800" y="3600450"/>
          <p14:tracePt t="16172" x="5143500" y="3543300"/>
          <p14:tracePt t="16189" x="5143500" y="3517900"/>
          <p14:tracePt t="16205" x="5162550" y="3486150"/>
          <p14:tracePt t="16222" x="5168900" y="3460750"/>
          <p14:tracePt t="16239" x="5181600" y="3441700"/>
          <p14:tracePt t="16256" x="5181600" y="3429000"/>
          <p14:tracePt t="16272" x="5187950" y="3429000"/>
          <p14:tracePt t="16289" x="5187950" y="3416300"/>
          <p14:tracePt t="17228" x="5187950" y="3448050"/>
          <p14:tracePt t="17236" x="5200650" y="3498850"/>
          <p14:tracePt t="17244" x="5238750" y="3536950"/>
          <p14:tracePt t="17256" x="5289550" y="3587750"/>
          <p14:tracePt t="17273" x="5422900" y="3657600"/>
          <p14:tracePt t="17289" x="5581650" y="3695700"/>
          <p14:tracePt t="17306" x="5772150" y="3708400"/>
          <p14:tracePt t="17323" x="5937250" y="3708400"/>
          <p14:tracePt t="17340" x="6127750" y="3708400"/>
          <p14:tracePt t="17356" x="6165850" y="3708400"/>
          <p14:tracePt t="17500" x="6172200" y="3708400"/>
          <p14:tracePt t="17524" x="6184900" y="3708400"/>
          <p14:tracePt t="17532" x="6191250" y="3708400"/>
          <p14:tracePt t="17540" x="6197600" y="3708400"/>
          <p14:tracePt t="17556" x="6210300" y="3708400"/>
          <p14:tracePt t="17572" x="6216650" y="3708400"/>
          <p14:tracePt t="17676" x="6203950" y="3708400"/>
          <p14:tracePt t="17684" x="6197600" y="3708400"/>
          <p14:tracePt t="17692" x="6191250" y="3708400"/>
          <p14:tracePt t="17708" x="6184900" y="3708400"/>
          <p14:tracePt t="17724" x="6172200" y="3708400"/>
          <p14:tracePt t="17740" x="6165850" y="3702050"/>
          <p14:tracePt t="17756" x="6159500" y="3702050"/>
          <p14:tracePt t="17780" x="6140450" y="3695700"/>
          <p14:tracePt t="17789" x="6140450" y="3689350"/>
          <p14:tracePt t="17806" x="6134100" y="3683000"/>
          <p14:tracePt t="17823" x="6115050" y="3670300"/>
          <p14:tracePt t="17839" x="6108700" y="3657600"/>
          <p14:tracePt t="17856" x="6089650" y="3638550"/>
          <p14:tracePt t="17873" x="6076950" y="3625850"/>
          <p14:tracePt t="17889" x="6057900" y="3613150"/>
          <p14:tracePt t="17906" x="6038850" y="3594100"/>
          <p14:tracePt t="17923" x="6032500" y="3581400"/>
          <p14:tracePt t="17940" x="6019800" y="3581400"/>
          <p14:tracePt t="17956" x="6007100" y="3581400"/>
          <p14:tracePt t="17973" x="5994400" y="3581400"/>
          <p14:tracePt t="17989" x="5988050" y="3581400"/>
          <p14:tracePt t="18006" x="5981700" y="3581400"/>
          <p14:tracePt t="18023" x="5969000" y="3581400"/>
          <p14:tracePt t="18039" x="5956300" y="3594100"/>
          <p14:tracePt t="18056" x="5956300" y="3613150"/>
          <p14:tracePt t="18073" x="5949950" y="3625850"/>
          <p14:tracePt t="18089" x="5937250" y="3644900"/>
          <p14:tracePt t="18106" x="5930900" y="3651250"/>
          <p14:tracePt t="18123" x="5930900" y="3663950"/>
          <p14:tracePt t="18139" x="5911850" y="3683000"/>
          <p14:tracePt t="18156" x="5911850" y="3689350"/>
          <p14:tracePt t="18173" x="5905500" y="3695700"/>
          <p14:tracePt t="18804" x="5924550" y="3702050"/>
          <p14:tracePt t="18812" x="6007100" y="3702050"/>
          <p14:tracePt t="18823" x="6108700" y="3702050"/>
          <p14:tracePt t="18840" x="6432550" y="3721100"/>
          <p14:tracePt t="18856" x="6807200" y="3759200"/>
          <p14:tracePt t="18873" x="7067550" y="3759200"/>
          <p14:tracePt t="18890" x="7264400" y="3759200"/>
          <p14:tracePt t="18906" x="7334250" y="3759200"/>
          <p14:tracePt t="19092" x="7340600" y="3759200"/>
          <p14:tracePt t="19100" x="7353300" y="3759200"/>
          <p14:tracePt t="19108" x="7359650" y="3759200"/>
          <p14:tracePt t="19123" x="7366000" y="3759200"/>
          <p14:tracePt t="19140" x="7391400" y="3759200"/>
          <p14:tracePt t="19156" x="7397750" y="3771900"/>
          <p14:tracePt t="19196" x="7397750" y="3803650"/>
          <p14:tracePt t="19206" x="7353300" y="3841750"/>
          <p14:tracePt t="19223" x="7112000" y="4006850"/>
          <p14:tracePt t="19240" x="6527800" y="4298950"/>
          <p14:tracePt t="19256" x="5727700" y="4597400"/>
          <p14:tracePt t="19273" x="4724400" y="4933950"/>
          <p14:tracePt t="19290" x="3733800" y="5207000"/>
          <p14:tracePt t="19306" x="3009900" y="5308600"/>
          <p14:tracePt t="19323" x="2749550" y="5327650"/>
          <p14:tracePt t="19340" x="2705100" y="5327650"/>
          <p14:tracePt t="19397" x="2679700" y="5321300"/>
          <p14:tracePt t="19405" x="2673350" y="5308600"/>
          <p14:tracePt t="19413" x="2641600" y="5295900"/>
          <p14:tracePt t="19423" x="2603500" y="5270500"/>
          <p14:tracePt t="19440" x="2540000" y="5245100"/>
          <p14:tracePt t="19456" x="2495550" y="5213350"/>
          <p14:tracePt t="19473" x="2470150" y="5194300"/>
          <p14:tracePt t="19490" x="2438400" y="5156200"/>
          <p14:tracePt t="19507" x="2393950" y="5111750"/>
          <p14:tracePt t="19523" x="2349500" y="5092700"/>
          <p14:tracePt t="19540" x="2286000" y="5060950"/>
          <p14:tracePt t="19557" x="2273300" y="5048250"/>
          <p14:tracePt t="19573" x="2273300" y="5029200"/>
          <p14:tracePt t="19590" x="2273300" y="5003800"/>
          <p14:tracePt t="19607" x="2273300" y="4978400"/>
          <p14:tracePt t="19623" x="2273300" y="4940300"/>
          <p14:tracePt t="19640" x="2279650" y="4883150"/>
          <p14:tracePt t="19657" x="2279650" y="4800600"/>
          <p14:tracePt t="19673" x="2279650" y="4762500"/>
          <p14:tracePt t="19690" x="2273300" y="4724400"/>
          <p14:tracePt t="19706" x="2266950" y="4705350"/>
          <p14:tracePt t="19707" x="2266950" y="4699000"/>
          <p14:tracePt t="19740" x="2266950" y="4692650"/>
          <p14:tracePt t="19756" x="2260600" y="4686300"/>
          <p14:tracePt t="20893" x="2260600" y="4679950"/>
          <p14:tracePt t="20942" x="2266950" y="4679950"/>
          <p14:tracePt t="20997" x="2273300" y="4673600"/>
          <p14:tracePt t="21076" x="2279650" y="4673600"/>
          <p14:tracePt t="21100" x="2292350" y="4673600"/>
          <p14:tracePt t="21124" x="2292350" y="4667250"/>
          <p14:tracePt t="21148" x="2298700" y="4654550"/>
          <p14:tracePt t="21316" x="2311400" y="4641850"/>
          <p14:tracePt t="21332" x="2317750" y="4635500"/>
          <p14:tracePt t="21340" x="2317750" y="4622800"/>
          <p14:tracePt t="21348" x="2330450" y="4603750"/>
          <p14:tracePt t="21357" x="2336800" y="4597400"/>
          <p14:tracePt t="21374" x="2349500" y="4584700"/>
          <p14:tracePt t="21391" x="2355850" y="4572000"/>
          <p14:tracePt t="21407" x="2374900" y="4559300"/>
          <p14:tracePt t="21424" x="2413000" y="4540250"/>
          <p14:tracePt t="21441" x="2470150" y="4533900"/>
          <p14:tracePt t="21457" x="2533650" y="4514850"/>
          <p14:tracePt t="21474" x="2578100" y="4495800"/>
          <p14:tracePt t="21491" x="2628900" y="4483100"/>
          <p14:tracePt t="21508" x="2654300" y="4470400"/>
          <p14:tracePt t="21524" x="2667000" y="4470400"/>
          <p14:tracePt t="21541" x="2679700" y="4470400"/>
          <p14:tracePt t="21557" x="2724150" y="4470400"/>
          <p14:tracePt t="21574" x="2781300" y="4470400"/>
          <p14:tracePt t="21590" x="2857500" y="4476750"/>
          <p14:tracePt t="21607" x="2927350" y="4476750"/>
          <p14:tracePt t="21624" x="3016250" y="4489450"/>
          <p14:tracePt t="21641" x="3067050" y="4495800"/>
          <p14:tracePt t="21657" x="3117850" y="4502150"/>
          <p14:tracePt t="21674" x="3162300" y="4521200"/>
          <p14:tracePt t="21691" x="3213100" y="4521200"/>
          <p14:tracePt t="21708" x="3340100" y="4546600"/>
          <p14:tracePt t="21724" x="3429000" y="4559300"/>
          <p14:tracePt t="21741" x="3511550" y="4559300"/>
          <p14:tracePt t="21757" x="3581400" y="4559300"/>
          <p14:tracePt t="21774" x="3632200" y="4559300"/>
          <p14:tracePt t="21791" x="3670300" y="4559300"/>
          <p14:tracePt t="21807" x="3708400" y="4559300"/>
          <p14:tracePt t="21824" x="3778250" y="4559300"/>
          <p14:tracePt t="21841" x="3860800" y="4559300"/>
          <p14:tracePt t="21857" x="3949700" y="4559300"/>
          <p14:tracePt t="21874" x="4051300" y="4559300"/>
          <p14:tracePt t="21891" x="4114800" y="4559300"/>
          <p14:tracePt t="21908" x="4152900" y="4559300"/>
          <p14:tracePt t="21924" x="4229100" y="4540250"/>
          <p14:tracePt t="21941" x="4279900" y="4527550"/>
          <p14:tracePt t="21957" x="4343400" y="4508500"/>
          <p14:tracePt t="21974" x="4394200" y="4508500"/>
          <p14:tracePt t="21991" x="4432300" y="4495800"/>
          <p14:tracePt t="22008" x="4502150" y="4495800"/>
          <p14:tracePt t="22024" x="4552950" y="4495800"/>
          <p14:tracePt t="22041" x="4591050" y="4495800"/>
          <p14:tracePt t="22058" x="4629150" y="4495800"/>
          <p14:tracePt t="22074" x="4654550" y="4495800"/>
          <p14:tracePt t="22091" x="4705350" y="4495800"/>
          <p14:tracePt t="22108" x="4743450" y="4495800"/>
          <p14:tracePt t="22124" x="4826000" y="4514850"/>
          <p14:tracePt t="22141" x="4851400" y="4514850"/>
          <p14:tracePt t="22158" x="4889500" y="4514850"/>
          <p14:tracePt t="22175" x="4927600" y="4521200"/>
          <p14:tracePt t="22191" x="4972050" y="4533900"/>
          <p14:tracePt t="22208" x="5041900" y="4559300"/>
          <p14:tracePt t="22224" x="5086350" y="4565650"/>
          <p14:tracePt t="22241" x="5124450" y="4565650"/>
          <p14:tracePt t="22258" x="5130800" y="4565650"/>
          <p14:tracePt t="22275" x="5137150" y="4565650"/>
          <p14:tracePt t="22291" x="5149850" y="4565650"/>
          <p14:tracePt t="22316" x="5168900" y="4565650"/>
          <p14:tracePt t="22325" x="5187950" y="4565650"/>
          <p14:tracePt t="22341" x="5238750" y="4552950"/>
          <p14:tracePt t="22358" x="5308600" y="4552950"/>
          <p14:tracePt t="22375" x="5410200" y="4552950"/>
          <p14:tracePt t="22391" x="5530850" y="4552950"/>
          <p14:tracePt t="22408" x="5632450" y="4552950"/>
          <p14:tracePt t="22425" x="5708650" y="4552950"/>
          <p14:tracePt t="22441" x="5753100" y="4552950"/>
          <p14:tracePt t="22458" x="5772150" y="4552950"/>
          <p14:tracePt t="22475" x="5778500" y="4552950"/>
          <p14:tracePt t="22491" x="5791200" y="4546600"/>
          <p14:tracePt t="22508" x="5803900" y="4546600"/>
          <p14:tracePt t="22525" x="5835650" y="4546600"/>
          <p14:tracePt t="22541" x="5861050" y="4546600"/>
          <p14:tracePt t="22558" x="5892800" y="4546600"/>
          <p14:tracePt t="22575" x="5918200" y="4546600"/>
          <p14:tracePt t="22591" x="5943600" y="4546600"/>
          <p14:tracePt t="22608" x="5975350" y="4546600"/>
          <p14:tracePt t="22625" x="5994400" y="4546600"/>
          <p14:tracePt t="22641" x="6007100" y="4546600"/>
          <p14:tracePt t="22732" x="6013450" y="4546600"/>
          <p14:tracePt t="22740" x="6019800" y="4533900"/>
          <p14:tracePt t="22749" x="6032500" y="4533900"/>
          <p14:tracePt t="22758" x="6051550" y="4533900"/>
          <p14:tracePt t="22775" x="6076950" y="4533900"/>
          <p14:tracePt t="22791" x="6115050" y="4533900"/>
          <p14:tracePt t="22808" x="6140450" y="4533900"/>
          <p14:tracePt t="22825" x="6172200" y="4533900"/>
          <p14:tracePt t="22841" x="6184900" y="4533900"/>
          <p14:tracePt t="22858" x="6191250" y="4533900"/>
          <p14:tracePt t="22875" x="6197600" y="4533900"/>
          <p14:tracePt t="22891" x="6210300" y="4533900"/>
          <p14:tracePt t="22908" x="6229350" y="4533900"/>
          <p14:tracePt t="22941" x="6242050" y="4533900"/>
          <p14:tracePt t="23004" x="6242050" y="4540250"/>
          <p14:tracePt t="23012" x="6267450" y="4565650"/>
          <p14:tracePt t="23020" x="6280150" y="4584700"/>
          <p14:tracePt t="23028" x="6292850" y="4616450"/>
          <p14:tracePt t="23041" x="6299200" y="4629150"/>
          <p14:tracePt t="23058" x="6311900" y="4667250"/>
          <p14:tracePt t="23074" x="6311900" y="4673600"/>
          <p14:tracePt t="23396" x="6318250" y="4673600"/>
          <p14:tracePt t="23404" x="6337300" y="4660900"/>
          <p14:tracePt t="23412" x="6343650" y="4654550"/>
          <p14:tracePt t="23424" x="6369050" y="4641850"/>
          <p14:tracePt t="23441" x="6413500" y="4641850"/>
          <p14:tracePt t="23458" x="6457950" y="4641850"/>
          <p14:tracePt t="23474" x="6508750" y="4641850"/>
          <p14:tracePt t="23491" x="6591300" y="4616450"/>
          <p14:tracePt t="23508" x="6731000" y="4578350"/>
          <p14:tracePt t="23524" x="6826250" y="4546600"/>
          <p14:tracePt t="23541" x="6908800" y="4514850"/>
          <p14:tracePt t="23558" x="6972300" y="4476750"/>
          <p14:tracePt t="23574" x="7004050" y="4451350"/>
          <p14:tracePt t="23591" x="7016750" y="4438650"/>
          <p14:tracePt t="23608" x="7035800" y="4419600"/>
          <p14:tracePt t="23624" x="7042150" y="4413250"/>
          <p14:tracePt t="23641" x="7054850" y="4406900"/>
          <p14:tracePt t="23658" x="7086600" y="4387850"/>
          <p14:tracePt t="23675" x="7143750" y="4375150"/>
          <p14:tracePt t="23691" x="7213600" y="4362450"/>
          <p14:tracePt t="23708" x="7302500" y="4362450"/>
          <p14:tracePt t="23724" x="7353300" y="4362450"/>
          <p14:tracePt t="23741" x="7378700" y="4362450"/>
          <p14:tracePt t="23758" x="7410450" y="4362450"/>
          <p14:tracePt t="23775" x="7416800" y="4362450"/>
          <p14:tracePt t="23878" x="7423150" y="4362450"/>
          <p14:tracePt t="23888" x="7442200" y="4362450"/>
          <p14:tracePt t="23896" x="7461250" y="4368800"/>
          <p14:tracePt t="23908" x="7524750" y="4400550"/>
          <p14:tracePt t="23925" x="7562850" y="4413250"/>
          <p14:tracePt t="23941" x="7607300" y="4432300"/>
          <p14:tracePt t="23958" x="7645400" y="4457700"/>
          <p14:tracePt t="23975" x="7721600" y="4476750"/>
          <p14:tracePt t="23991" x="7791450" y="4502150"/>
          <p14:tracePt t="24008" x="7893050" y="4521200"/>
          <p14:tracePt t="24025" x="7950200" y="4540250"/>
          <p14:tracePt t="24041" x="8039100" y="4552950"/>
          <p14:tracePt t="24058" x="8089900" y="4552950"/>
          <p14:tracePt t="24075" x="8115300" y="4552950"/>
          <p14:tracePt t="24092" x="8134350" y="4552950"/>
          <p14:tracePt t="24108" x="8147050" y="4552950"/>
          <p14:tracePt t="24125" x="8185150" y="4546600"/>
          <p14:tracePt t="24141" x="8242300" y="4533900"/>
          <p14:tracePt t="24158" x="8324850" y="4508500"/>
          <p14:tracePt t="24175" x="8413750" y="4495800"/>
          <p14:tracePt t="24191" x="8470900" y="4489450"/>
          <p14:tracePt t="24208" x="8509000" y="4489450"/>
          <p14:tracePt t="24350" x="8477250" y="4489450"/>
          <p14:tracePt t="24357" x="8451850" y="4502150"/>
          <p14:tracePt t="24365" x="8413750" y="4527550"/>
          <p14:tracePt t="24375" x="8369300" y="4546600"/>
          <p14:tracePt t="24392" x="8255000" y="4597400"/>
          <p14:tracePt t="24408" x="8134350" y="4622800"/>
          <p14:tracePt t="24425" x="8058150" y="4635500"/>
          <p14:tracePt t="24442" x="8032750" y="4635500"/>
          <p14:tracePt t="24458" x="8020050" y="4641850"/>
          <p14:tracePt t="24492" x="8001000" y="4654550"/>
          <p14:tracePt t="24509" x="7880350" y="4718050"/>
          <p14:tracePt t="24525" x="7721600" y="4800600"/>
          <p14:tracePt t="24542" x="7556500" y="4857750"/>
          <p14:tracePt t="24558" x="7385050" y="4933950"/>
          <p14:tracePt t="24575" x="7277100" y="5003800"/>
          <p14:tracePt t="24591" x="7150100" y="5073650"/>
          <p14:tracePt t="24608" x="7067550" y="5118100"/>
          <p14:tracePt t="24625" x="7023100" y="5149850"/>
          <p14:tracePt t="24642" x="6972300" y="5175250"/>
          <p14:tracePt t="24658" x="6915150" y="5200650"/>
          <p14:tracePt t="24675" x="6864350" y="5232400"/>
          <p14:tracePt t="24692" x="6775450" y="5264150"/>
          <p14:tracePt t="24708" x="6591300" y="5340350"/>
          <p14:tracePt t="24725" x="6407150" y="5403850"/>
          <p14:tracePt t="24742" x="6210300" y="5480050"/>
          <p14:tracePt t="24758" x="6038850" y="5556250"/>
          <p14:tracePt t="24775" x="5873750" y="5600700"/>
          <p14:tracePt t="24792" x="5721350" y="5626100"/>
          <p14:tracePt t="24808" x="5588000" y="5670550"/>
          <p14:tracePt t="24825" x="5480050" y="5683250"/>
          <p14:tracePt t="24842" x="5397500" y="5695950"/>
          <p14:tracePt t="24858" x="5359400" y="5695950"/>
          <p14:tracePt t="24875" x="5346700" y="5695950"/>
          <p14:tracePt t="75613" x="5321300" y="5695950"/>
          <p14:tracePt t="75665" x="5092700" y="5746750"/>
          <p14:tracePt t="75674" x="5086350" y="5746750"/>
          <p14:tracePt t="76093" x="5086350" y="5740400"/>
          <p14:tracePt t="76101" x="5080000" y="5734050"/>
          <p14:tracePt t="76109" x="5080000" y="5727700"/>
          <p14:tracePt t="76125" x="5080000" y="5721350"/>
          <p14:tracePt t="76149" x="5080000" y="5715000"/>
          <p14:tracePt t="76158" x="5080000" y="5708650"/>
          <p14:tracePt t="76795" x="5080000" y="5695950"/>
          <p14:tracePt t="76853" x="5080000" y="5689600"/>
          <p14:tracePt t="76861" x="5080000" y="5670550"/>
          <p14:tracePt t="76869" x="5092700" y="5638800"/>
          <p14:tracePt t="76877" x="5124450" y="5568950"/>
          <p14:tracePt t="76892" x="5149850" y="5410200"/>
          <p14:tracePt t="76908" x="5137150" y="5156200"/>
          <p14:tracePt t="76925" x="4870450" y="4762500"/>
          <p14:tracePt t="76941" x="4813300" y="4552950"/>
          <p14:tracePt t="77421" x="4832350" y="4533900"/>
          <p14:tracePt t="77429" x="4832350" y="4521200"/>
          <p14:tracePt t="79284" x="4838700" y="4521200"/>
          <p14:tracePt t="79316" x="4845050" y="4521200"/>
          <p14:tracePt t="79324" x="4864100" y="4521200"/>
          <p14:tracePt t="79333" x="4908550" y="4521200"/>
          <p14:tracePt t="79342" x="4959350" y="4521200"/>
          <p14:tracePt t="79359" x="5060950" y="4521200"/>
          <p14:tracePt t="79375" x="5181600" y="4521200"/>
          <p14:tracePt t="79392" x="5295900" y="4521200"/>
          <p14:tracePt t="79409" x="5384800" y="4521200"/>
          <p14:tracePt t="79425" x="5441950" y="4514850"/>
          <p14:tracePt t="79442" x="5480050" y="4502150"/>
          <p14:tracePt t="79459" x="5518150" y="4502150"/>
          <p14:tracePt t="79475" x="5530850" y="4495800"/>
          <p14:tracePt t="83732" x="5537200" y="4495800"/>
          <p14:tracePt t="83748" x="5543550" y="4495800"/>
          <p14:tracePt t="83756" x="5556250" y="4483100"/>
          <p14:tracePt t="83764" x="5562600" y="4483100"/>
          <p14:tracePt t="83789" x="5575300" y="4476750"/>
          <p14:tracePt t="83813" x="5581650" y="4476750"/>
          <p14:tracePt t="83821" x="5588000" y="4476750"/>
          <p14:tracePt t="83845" x="5600700" y="4470400"/>
          <p14:tracePt t="83861" x="5607050" y="4470400"/>
          <p14:tracePt t="83885" x="5613400" y="4470400"/>
          <p14:tracePt t="83957" x="5626100" y="4464050"/>
          <p14:tracePt t="84005" x="5638800" y="4451350"/>
          <p14:tracePt t="87966" x="0" y="0"/>
        </p14:tracePtLst>
      </p14:laserTraceLst>
    </p:ext>
  </p:extLs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99350773"/>
              </p:ext>
            </p:extLst>
          </p:nvPr>
        </p:nvGraphicFramePr>
        <p:xfrm>
          <a:off x="4672013" y="2166938"/>
          <a:ext cx="1320800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320480" imgH="520560" progId="Equation.DSMT4">
                  <p:embed/>
                </p:oleObj>
              </mc:Choice>
              <mc:Fallback>
                <p:oleObj name="Equation" r:id="rId3" imgW="1320480" imgH="52056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2013" y="2166938"/>
                        <a:ext cx="1320800" cy="520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07552514"/>
              </p:ext>
            </p:extLst>
          </p:nvPr>
        </p:nvGraphicFramePr>
        <p:xfrm>
          <a:off x="3643313" y="4013200"/>
          <a:ext cx="3959225" cy="849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2070000" imgH="444240" progId="Equation.DSMT4">
                  <p:embed/>
                </p:oleObj>
              </mc:Choice>
              <mc:Fallback>
                <p:oleObj name="Equation" r:id="rId5" imgW="2070000" imgH="444240" progId="Equation.DSMT4">
                  <p:embed/>
                  <p:pic>
                    <p:nvPicPr>
                      <p:cNvPr id="1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43313" y="4013200"/>
                        <a:ext cx="3959225" cy="849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2063070"/>
              </p:ext>
            </p:extLst>
          </p:nvPr>
        </p:nvGraphicFramePr>
        <p:xfrm>
          <a:off x="4267200" y="2874963"/>
          <a:ext cx="22225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2222280" imgH="952200" progId="Equation.DSMT4">
                  <p:embed/>
                </p:oleObj>
              </mc:Choice>
              <mc:Fallback>
                <p:oleObj name="Equation" r:id="rId7" imgW="2222280" imgH="95220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7200" y="2874963"/>
                        <a:ext cx="222250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04278850"/>
              </p:ext>
            </p:extLst>
          </p:nvPr>
        </p:nvGraphicFramePr>
        <p:xfrm>
          <a:off x="4275138" y="5246688"/>
          <a:ext cx="2695575" cy="534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1409400" imgH="279360" progId="Equation.DSMT4">
                  <p:embed/>
                </p:oleObj>
              </mc:Choice>
              <mc:Fallback>
                <p:oleObj name="Equation" r:id="rId9" imgW="140940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5138" y="5246688"/>
                        <a:ext cx="2695575" cy="5349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44977" y="652808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Methods of Differentiation</a:t>
            </a:r>
          </a:p>
        </p:txBody>
      </p:sp>
    </p:spTree>
    <p:extLst>
      <p:ext uri="{BB962C8B-B14F-4D97-AF65-F5344CB8AC3E}">
        <p14:creationId xmlns:p14="http://schemas.microsoft.com/office/powerpoint/2010/main" val="3346340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7068"/>
    </mc:Choice>
    <mc:Fallback xmlns="">
      <p:transition advTm="970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3962" x="596900" y="5530850"/>
          <p14:tracePt t="4026" x="596900" y="5518150"/>
          <p14:tracePt t="4034" x="622300" y="5467350"/>
          <p14:tracePt t="4043" x="704850" y="5435600"/>
          <p14:tracePt t="4050" x="787400" y="5410200"/>
          <p14:tracePt t="4063" x="901700" y="5365750"/>
          <p14:tracePt t="4080" x="1320800" y="5137150"/>
          <p14:tracePt t="4097" x="1955800" y="4705350"/>
          <p14:tracePt t="4113" x="2679700" y="4241800"/>
          <p14:tracePt t="4130" x="3422650" y="3854450"/>
          <p14:tracePt t="4147" x="4267200" y="3371850"/>
          <p14:tracePt t="4163" x="4610100" y="3155950"/>
          <p14:tracePt t="4180" x="4749800" y="3048000"/>
          <p14:tracePt t="4197" x="4800600" y="2971800"/>
          <p14:tracePt t="4213" x="4813300" y="2914650"/>
          <p14:tracePt t="4230" x="4832350" y="2876550"/>
          <p14:tracePt t="4247" x="4832350" y="2851150"/>
          <p14:tracePt t="4263" x="4851400" y="2819400"/>
          <p14:tracePt t="4280" x="4864100" y="2806700"/>
          <p14:tracePt t="4297" x="4889500" y="2787650"/>
          <p14:tracePt t="4313" x="4927600" y="2781300"/>
          <p14:tracePt t="4330" x="4978400" y="2781300"/>
          <p14:tracePt t="4347" x="5086350" y="2755900"/>
          <p14:tracePt t="4363" x="5156200" y="2755900"/>
          <p14:tracePt t="4380" x="5194300" y="2755900"/>
          <p14:tracePt t="4414" x="5200650" y="2749550"/>
          <p14:tracePt t="4430" x="5207000" y="2749550"/>
          <p14:tracePt t="4483" x="5213350" y="2749550"/>
          <p14:tracePt t="4493" x="5238750" y="2743200"/>
          <p14:tracePt t="4501" x="5289550" y="2724150"/>
          <p14:tracePt t="4514" x="5359400" y="2692400"/>
          <p14:tracePt t="4530" x="5499100" y="2609850"/>
          <p14:tracePt t="4547" x="5607050" y="2540000"/>
          <p14:tracePt t="4564" x="5683250" y="2495550"/>
          <p14:tracePt t="4580" x="5721350" y="2476500"/>
          <p14:tracePt t="4683" x="5727700" y="2476500"/>
          <p14:tracePt t="5364" x="5734050" y="2470150"/>
          <p14:tracePt t="5373" x="5765800" y="2470150"/>
          <p14:tracePt t="5381" x="5791200" y="2457450"/>
          <p14:tracePt t="5397" x="5861050" y="2444750"/>
          <p14:tracePt t="5414" x="5899150" y="2425700"/>
          <p14:tracePt t="5431" x="5930900" y="2406650"/>
          <p14:tracePt t="5447" x="5943600" y="2400300"/>
          <p14:tracePt t="5481" x="5956300" y="2387600"/>
          <p14:tracePt t="5497" x="5956300" y="2381250"/>
          <p14:tracePt t="5514" x="5962650" y="2362200"/>
          <p14:tracePt t="5531" x="5969000" y="2362200"/>
          <p14:tracePt t="5619" x="5969000" y="2349500"/>
          <p14:tracePt t="5628" x="5969000" y="2336800"/>
          <p14:tracePt t="5637" x="5969000" y="2330450"/>
          <p14:tracePt t="5648" x="5969000" y="2317750"/>
          <p14:tracePt t="5664" x="5975350" y="2266950"/>
          <p14:tracePt t="5681" x="5988050" y="2222500"/>
          <p14:tracePt t="5697" x="6000750" y="2165350"/>
          <p14:tracePt t="5714" x="6032500" y="2095500"/>
          <p14:tracePt t="5730" x="6032500" y="2076450"/>
          <p14:tracePt t="5747" x="6032500" y="2063750"/>
          <p14:tracePt t="6419" x="6019800" y="2070100"/>
          <p14:tracePt t="6427" x="5981700" y="2082800"/>
          <p14:tracePt t="6435" x="5930900" y="2095500"/>
          <p14:tracePt t="6447" x="5892800" y="2108200"/>
          <p14:tracePt t="6464" x="5772150" y="2133600"/>
          <p14:tracePt t="6481" x="5664200" y="2184400"/>
          <p14:tracePt t="6497" x="5562600" y="2247900"/>
          <p14:tracePt t="6514" x="5499100" y="2305050"/>
          <p14:tracePt t="6531" x="5397500" y="2419350"/>
          <p14:tracePt t="6547" x="5346700" y="2489200"/>
          <p14:tracePt t="6564" x="5295900" y="2565400"/>
          <p14:tracePt t="6581" x="5270500" y="2654300"/>
          <p14:tracePt t="6598" x="5219700" y="2768600"/>
          <p14:tracePt t="6614" x="5162550" y="2901950"/>
          <p14:tracePt t="6631" x="5080000" y="3117850"/>
          <p14:tracePt t="6648" x="5029200" y="3257550"/>
          <p14:tracePt t="6664" x="4972050" y="3365500"/>
          <p14:tracePt t="6681" x="4914900" y="3435350"/>
          <p14:tracePt t="6697" x="4845050" y="3492500"/>
          <p14:tracePt t="6714" x="4749800" y="3536950"/>
          <p14:tracePt t="6731" x="4603750" y="3549650"/>
          <p14:tracePt t="6747" x="4508500" y="3549650"/>
          <p14:tracePt t="6764" x="4438650" y="3549650"/>
          <p14:tracePt t="6781" x="4400550" y="3549650"/>
          <p14:tracePt t="6797" x="4381500" y="3549650"/>
          <p14:tracePt t="6831" x="4375150" y="3549650"/>
          <p14:tracePt t="6859" x="4368800" y="3556000"/>
          <p14:tracePt t="6875" x="4362450" y="3562350"/>
          <p14:tracePt t="6883" x="4356100" y="3575050"/>
          <p14:tracePt t="6899" x="4356100" y="3587750"/>
          <p14:tracePt t="6923" x="4356100" y="3594100"/>
          <p14:tracePt t="6955" x="4343400" y="3600450"/>
          <p14:tracePt t="6963" x="4343400" y="3606800"/>
          <p14:tracePt t="6971" x="4337050" y="3606800"/>
          <p14:tracePt t="6981" x="4324350" y="3606800"/>
          <p14:tracePt t="6997" x="4311650" y="3606800"/>
          <p14:tracePt t="7014" x="4298950" y="3606800"/>
          <p14:tracePt t="7047" x="4298950" y="3594100"/>
          <p14:tracePt t="7064" x="4298950" y="3575050"/>
          <p14:tracePt t="7081" x="4298950" y="3543300"/>
          <p14:tracePt t="7097" x="4311650" y="3524250"/>
          <p14:tracePt t="7114" x="4311650" y="3479800"/>
          <p14:tracePt t="7131" x="4318000" y="3473450"/>
          <p14:tracePt t="7147" x="4318000" y="3460750"/>
          <p14:tracePt t="7181" x="4318000" y="3454400"/>
          <p14:tracePt t="7452" x="4330700" y="3448050"/>
          <p14:tracePt t="7476" x="4337050" y="3448050"/>
          <p14:tracePt t="7539" x="4343400" y="3435350"/>
          <p14:tracePt t="7579" x="4349750" y="3422650"/>
          <p14:tracePt t="7611" x="4349750" y="3416300"/>
          <p14:tracePt t="8276" x="4356100" y="3416300"/>
          <p14:tracePt t="8287" x="4362450" y="3416300"/>
          <p14:tracePt t="8299" x="4381500" y="3416300"/>
          <p14:tracePt t="8315" x="4483100" y="3416300"/>
          <p14:tracePt t="8331" x="4559300" y="3378200"/>
          <p14:tracePt t="8348" x="4705350" y="3289300"/>
          <p14:tracePt t="8365" x="4787900" y="3244850"/>
          <p14:tracePt t="8381" x="4838700" y="3200400"/>
          <p14:tracePt t="8398" x="4870450" y="3187700"/>
          <p14:tracePt t="8415" x="4876800" y="3168650"/>
          <p14:tracePt t="8431" x="4889500" y="3162300"/>
          <p14:tracePt t="8448" x="4895850" y="3143250"/>
          <p14:tracePt t="8465" x="4895850" y="3130550"/>
          <p14:tracePt t="8481" x="4902200" y="3117850"/>
          <p14:tracePt t="8498" x="4908550" y="3111500"/>
          <p14:tracePt t="8531" x="4914900" y="3111500"/>
          <p14:tracePt t="8548" x="4921250" y="3105150"/>
          <p14:tracePt t="8565" x="4933950" y="3098800"/>
          <p14:tracePt t="8581" x="4946650" y="3086100"/>
          <p14:tracePt t="8598" x="4965700" y="3079750"/>
          <p14:tracePt t="8615" x="4978400" y="3073400"/>
          <p14:tracePt t="8631" x="5003800" y="3073400"/>
          <p14:tracePt t="8648" x="5035550" y="3060700"/>
          <p14:tracePt t="8665" x="5041900" y="3060700"/>
          <p14:tracePt t="8836" x="5048250" y="3060700"/>
          <p14:tracePt t="8851" x="5067300" y="3054350"/>
          <p14:tracePt t="8862" x="5105400" y="3041650"/>
          <p14:tracePt t="8870" x="5143500" y="3028950"/>
          <p14:tracePt t="8882" x="5194300" y="3016250"/>
          <p14:tracePt t="8898" x="5314950" y="3003550"/>
          <p14:tracePt t="8915" x="5403850" y="2990850"/>
          <p14:tracePt t="9003" x="5410200" y="2990850"/>
          <p14:tracePt t="9011" x="5410200" y="3041650"/>
          <p14:tracePt t="9020" x="5391150" y="3086100"/>
          <p14:tracePt t="9031" x="5378450" y="3155950"/>
          <p14:tracePt t="9048" x="5302250" y="3308350"/>
          <p14:tracePt t="9065" x="5232400" y="3435350"/>
          <p14:tracePt t="9081" x="5168900" y="3492500"/>
          <p14:tracePt t="9098" x="5099050" y="3530600"/>
          <p14:tracePt t="9115" x="5080000" y="3536950"/>
          <p14:tracePt t="9131" x="5067300" y="3549650"/>
          <p14:tracePt t="9148" x="5054600" y="3549650"/>
          <p14:tracePt t="9165" x="5054600" y="3556000"/>
          <p14:tracePt t="9182" x="5048250" y="3581400"/>
          <p14:tracePt t="9198" x="5048250" y="3613150"/>
          <p14:tracePt t="9215" x="5048250" y="3651250"/>
          <p14:tracePt t="9231" x="5054600" y="3689350"/>
          <p14:tracePt t="9248" x="5086350" y="3721100"/>
          <p14:tracePt t="9265" x="5143500" y="3752850"/>
          <p14:tracePt t="9282" x="5156200" y="3759200"/>
          <p14:tracePt t="9348" x="5162550" y="3759200"/>
          <p14:tracePt t="9359" x="5168900" y="3759200"/>
          <p14:tracePt t="9370" x="5181600" y="3759200"/>
          <p14:tracePt t="9382" x="5187950" y="3752850"/>
          <p14:tracePt t="9398" x="5200650" y="3746500"/>
          <p14:tracePt t="9443" x="5200650" y="3740150"/>
          <p14:tracePt t="9460" x="5207000" y="3740150"/>
          <p14:tracePt t="9572" x="5213350" y="3752850"/>
          <p14:tracePt t="9583" x="5213350" y="3759200"/>
          <p14:tracePt t="9599" x="5213350" y="3771900"/>
          <p14:tracePt t="9615" x="5200650" y="3778250"/>
          <p14:tracePt t="9632" x="5181600" y="3778250"/>
          <p14:tracePt t="9648" x="5162550" y="3778250"/>
          <p14:tracePt t="9665" x="5156200" y="3778250"/>
          <p14:tracePt t="9682" x="5149850" y="3778250"/>
          <p14:tracePt t="9900" x="5143500" y="3778250"/>
          <p14:tracePt t="9912" x="5124450" y="3778250"/>
          <p14:tracePt t="9924" x="5086350" y="3778250"/>
          <p14:tracePt t="9935" x="5060950" y="3778250"/>
          <p14:tracePt t="9949" x="4997450" y="3778250"/>
          <p14:tracePt t="9966" x="4940300" y="3752850"/>
          <p14:tracePt t="9982" x="4895850" y="3695700"/>
          <p14:tracePt t="9999" x="4857750" y="3625850"/>
          <p14:tracePt t="10016" x="4857750" y="3536950"/>
          <p14:tracePt t="10032" x="4857750" y="3467100"/>
          <p14:tracePt t="10049" x="4857750" y="3416300"/>
          <p14:tracePt t="10065" x="4857750" y="3365500"/>
          <p14:tracePt t="10082" x="4870450" y="3333750"/>
          <p14:tracePt t="10098" x="4946650" y="3251200"/>
          <p14:tracePt t="10115" x="4997450" y="3175000"/>
          <p14:tracePt t="10132" x="5035550" y="3086100"/>
          <p14:tracePt t="10149" x="5067300" y="3022600"/>
          <p14:tracePt t="10165" x="5086350" y="2990850"/>
          <p14:tracePt t="10182" x="5111750" y="2952750"/>
          <p14:tracePt t="10199" x="5130800" y="2940050"/>
          <p14:tracePt t="10215" x="5162550" y="2921000"/>
          <p14:tracePt t="10232" x="5200650" y="2901950"/>
          <p14:tracePt t="10249" x="5251450" y="2901950"/>
          <p14:tracePt t="10265" x="5283200" y="2901950"/>
          <p14:tracePt t="10282" x="5295900" y="2901950"/>
          <p14:tracePt t="10299" x="5334000" y="2901950"/>
          <p14:tracePt t="10315" x="5353050" y="2921000"/>
          <p14:tracePt t="10332" x="5397500" y="2990850"/>
          <p14:tracePt t="10349" x="5435600" y="3067050"/>
          <p14:tracePt t="10365" x="5473700" y="3187700"/>
          <p14:tracePt t="10382" x="5473700" y="3308350"/>
          <p14:tracePt t="10399" x="5473700" y="3390900"/>
          <p14:tracePt t="10415" x="5461000" y="3454400"/>
          <p14:tracePt t="10432" x="5435600" y="3498850"/>
          <p14:tracePt t="10448" x="5365750" y="3549650"/>
          <p14:tracePt t="10465" x="5270500" y="3575050"/>
          <p14:tracePt t="10482" x="5149850" y="3587750"/>
          <p14:tracePt t="10498" x="4978400" y="3600450"/>
          <p14:tracePt t="10515" x="4883150" y="3600450"/>
          <p14:tracePt t="10532" x="4813300" y="3600450"/>
          <p14:tracePt t="10549" x="4737100" y="3543300"/>
          <p14:tracePt t="10565" x="4648200" y="3435350"/>
          <p14:tracePt t="10582" x="4591050" y="3314700"/>
          <p14:tracePt t="10599" x="4552950" y="3200400"/>
          <p14:tracePt t="10615" x="4552950" y="3111500"/>
          <p14:tracePt t="10632" x="4552950" y="3028950"/>
          <p14:tracePt t="10649" x="4616450" y="2984500"/>
          <p14:tracePt t="10665" x="4705350" y="2959100"/>
          <p14:tracePt t="10682" x="4806950" y="2946400"/>
          <p14:tracePt t="10699" x="4895850" y="2933700"/>
          <p14:tracePt t="10715" x="4933950" y="2933700"/>
          <p14:tracePt t="10732" x="4965700" y="2933700"/>
          <p14:tracePt t="10749" x="4991100" y="2940050"/>
          <p14:tracePt t="10765" x="5029200" y="3048000"/>
          <p14:tracePt t="10782" x="5060950" y="3219450"/>
          <p14:tracePt t="10799" x="5073650" y="3378200"/>
          <p14:tracePt t="10815" x="5073650" y="3505200"/>
          <p14:tracePt t="10832" x="5067300" y="3594100"/>
          <p14:tracePt t="10849" x="5041900" y="3644900"/>
          <p14:tracePt t="10865" x="5010150" y="3663950"/>
          <p14:tracePt t="10882" x="4991100" y="3663950"/>
          <p14:tracePt t="10899" x="4978400" y="3663950"/>
          <p14:tracePt t="10932" x="4965700" y="3663950"/>
          <p14:tracePt t="10963" x="4965700" y="3657600"/>
          <p14:tracePt t="10979" x="4953000" y="3651250"/>
          <p14:tracePt t="11027" x="4940300" y="3644900"/>
          <p14:tracePt t="11035" x="4921250" y="3644900"/>
          <p14:tracePt t="11049" x="4889500" y="3644900"/>
          <p14:tracePt t="11065" x="4845050" y="3644900"/>
          <p14:tracePt t="11082" x="4749800" y="3644900"/>
          <p14:tracePt t="11099" x="4724400" y="3644900"/>
          <p14:tracePt t="11146" x="4718050" y="3644900"/>
          <p14:tracePt t="11187" x="4705350" y="3638550"/>
          <p14:tracePt t="11195" x="4686300" y="3638550"/>
          <p14:tracePt t="11203" x="4679950" y="3625850"/>
          <p14:tracePt t="11216" x="4660900" y="3606800"/>
          <p14:tracePt t="11232" x="4641850" y="3587750"/>
          <p14:tracePt t="11249" x="4629150" y="3575050"/>
          <p14:tracePt t="11266" x="4622800" y="3562350"/>
          <p14:tracePt t="11299" x="4622800" y="3549650"/>
          <p14:tracePt t="11316" x="4622800" y="3543300"/>
          <p14:tracePt t="11332" x="4616450" y="3543300"/>
          <p14:tracePt t="11349" x="4603750" y="3530600"/>
          <p14:tracePt t="11366" x="4591050" y="3524250"/>
          <p14:tracePt t="11382" x="4584700" y="3517900"/>
          <p14:tracePt t="11399" x="4578350" y="3511550"/>
          <p14:tracePt t="11467" x="4572000" y="3511550"/>
          <p14:tracePt t="11475" x="4565650" y="3511550"/>
          <p14:tracePt t="11491" x="4552950" y="3511550"/>
          <p14:tracePt t="11499" x="4546600" y="3505200"/>
          <p14:tracePt t="11516" x="4527550" y="3486150"/>
          <p14:tracePt t="11533" x="4521200" y="3479800"/>
          <p14:tracePt t="11549" x="4495800" y="3460750"/>
          <p14:tracePt t="11583" x="4489450" y="3460750"/>
          <p14:tracePt t="11599" x="4483100" y="3454400"/>
          <p14:tracePt t="11616" x="4476750" y="3448050"/>
          <p14:tracePt t="11633" x="4451350" y="3435350"/>
          <p14:tracePt t="11649" x="4425950" y="3435350"/>
          <p14:tracePt t="11666" x="4381500" y="3422650"/>
          <p14:tracePt t="11683" x="4368800" y="3422650"/>
          <p14:tracePt t="11723" x="4362450" y="3422650"/>
          <p14:tracePt t="11851" x="4349750" y="3429000"/>
          <p14:tracePt t="12444" x="4343400" y="3429000"/>
          <p14:tracePt t="12455" x="4337050" y="3429000"/>
          <p14:tracePt t="12515" x="4330700" y="3435350"/>
          <p14:tracePt t="12531" x="4330700" y="3441700"/>
          <p14:tracePt t="13700" x="4330700" y="3448050"/>
          <p14:tracePt t="13739" x="4337050" y="3448050"/>
          <p14:tracePt t="13764" x="4343400" y="3448050"/>
          <p14:tracePt t="13795" x="4349750" y="3448050"/>
          <p14:tracePt t="15043" x="4400550" y="3448050"/>
          <p14:tracePt t="15056" x="4464050" y="3448050"/>
          <p14:tracePt t="15067" x="4603750" y="3429000"/>
          <p14:tracePt t="15083" x="4762500" y="3390900"/>
          <p14:tracePt t="15100" x="4972050" y="3314700"/>
          <p14:tracePt t="15117" x="5137150" y="3244850"/>
          <p14:tracePt t="15134" x="5289550" y="3149600"/>
          <p14:tracePt t="15150" x="5435600" y="3060700"/>
          <p14:tracePt t="15167" x="5530850" y="2984500"/>
          <p14:tracePt t="15183" x="5638800" y="2889250"/>
          <p14:tracePt t="15200" x="5727700" y="2813050"/>
          <p14:tracePt t="15217" x="5810250" y="2743200"/>
          <p14:tracePt t="15233" x="5880100" y="2686050"/>
          <p14:tracePt t="15250" x="5949950" y="2654300"/>
          <p14:tracePt t="15267" x="5981700" y="2635250"/>
          <p14:tracePt t="15283" x="5988050" y="2622550"/>
          <p14:tracePt t="15300" x="6013450" y="2609850"/>
          <p14:tracePt t="15317" x="6019800" y="2590800"/>
          <p14:tracePt t="15334" x="6026150" y="2578100"/>
          <p14:tracePt t="15350" x="6038850" y="2552700"/>
          <p14:tracePt t="15367" x="6045200" y="2540000"/>
          <p14:tracePt t="15384" x="6045200" y="2514600"/>
          <p14:tracePt t="15400" x="6045200" y="2489200"/>
          <p14:tracePt t="15417" x="6045200" y="2476500"/>
          <p14:tracePt t="15434" x="6045200" y="2463800"/>
          <p14:tracePt t="15451" x="6045200" y="2444750"/>
          <p14:tracePt t="15467" x="6045200" y="2438400"/>
          <p14:tracePt t="15484" x="6045200" y="2419350"/>
          <p14:tracePt t="15501" x="6032500" y="2387600"/>
          <p14:tracePt t="15517" x="6026150" y="2362200"/>
          <p14:tracePt t="15534" x="6019800" y="2336800"/>
          <p14:tracePt t="15551" x="6013450" y="2330450"/>
          <p14:tracePt t="15567" x="6000750" y="2324100"/>
          <p14:tracePt t="15584" x="5994400" y="2311400"/>
          <p14:tracePt t="15601" x="5981700" y="2305050"/>
          <p14:tracePt t="15617" x="5975350" y="2298700"/>
          <p14:tracePt t="15634" x="5969000" y="2298700"/>
          <p14:tracePt t="15684" x="5956300" y="2286000"/>
          <p14:tracePt t="15707" x="5956300" y="2273300"/>
          <p14:tracePt t="15716" x="5949950" y="2273300"/>
          <p14:tracePt t="15726" x="5949950" y="2266950"/>
          <p14:tracePt t="15734" x="5949950" y="2260600"/>
          <p14:tracePt t="15751" x="5937250" y="2247900"/>
          <p14:tracePt t="15767" x="5911850" y="2235200"/>
          <p14:tracePt t="15784" x="5886450" y="2222500"/>
          <p14:tracePt t="15801" x="5861050" y="2222500"/>
          <p14:tracePt t="15817" x="5848350" y="2222500"/>
          <p14:tracePt t="15834" x="5816600" y="2209800"/>
          <p14:tracePt t="15851" x="5810250" y="2209800"/>
          <p14:tracePt t="15867" x="5791200" y="2209800"/>
          <p14:tracePt t="15884" x="5784850" y="2209800"/>
          <p14:tracePt t="15901" x="5746750" y="2203450"/>
          <p14:tracePt t="15917" x="5734050" y="2203450"/>
          <p14:tracePt t="15934" x="5721350" y="2203450"/>
          <p14:tracePt t="15951" x="5702300" y="2203450"/>
          <p14:tracePt t="15967" x="5683250" y="2209800"/>
          <p14:tracePt t="15984" x="5676900" y="2209800"/>
          <p14:tracePt t="16001" x="5657850" y="2216150"/>
          <p14:tracePt t="16018" x="5651500" y="2228850"/>
          <p14:tracePt t="16034" x="5626100" y="2254250"/>
          <p14:tracePt t="16051" x="5626100" y="2273300"/>
          <p14:tracePt t="16067" x="5626100" y="2279650"/>
          <p14:tracePt t="16083" x="5619750" y="2292350"/>
          <p14:tracePt t="16100" x="5613400" y="2311400"/>
          <p14:tracePt t="16117" x="5613400" y="2317750"/>
          <p14:tracePt t="16134" x="5613400" y="2324100"/>
          <p14:tracePt t="16151" x="5607050" y="2343150"/>
          <p14:tracePt t="16167" x="5607050" y="2349500"/>
          <p14:tracePt t="16184" x="5607050" y="2368550"/>
          <p14:tracePt t="16201" x="5594350" y="2387600"/>
          <p14:tracePt t="16217" x="5588000" y="2393950"/>
          <p14:tracePt t="16234" x="5588000" y="2413000"/>
          <p14:tracePt t="16251" x="5581650" y="2425700"/>
          <p14:tracePt t="16267" x="5581650" y="2444750"/>
          <p14:tracePt t="16284" x="5568950" y="2463800"/>
          <p14:tracePt t="16301" x="5562600" y="2489200"/>
          <p14:tracePt t="16318" x="5549900" y="2508250"/>
          <p14:tracePt t="16334" x="5543550" y="2514600"/>
          <p14:tracePt t="16351" x="5530850" y="2527300"/>
          <p14:tracePt t="17267" x="5524500" y="2520950"/>
          <p14:tracePt t="17283" x="5524500" y="2514600"/>
          <p14:tracePt t="17292" x="5518150" y="2508250"/>
          <p14:tracePt t="17651" x="5518150" y="2514600"/>
          <p14:tracePt t="17827" x="5518150" y="2520950"/>
          <p14:tracePt t="17843" x="5518150" y="2540000"/>
          <p14:tracePt t="17853" x="5518150" y="2546350"/>
          <p14:tracePt t="17868" x="5518150" y="2578100"/>
          <p14:tracePt t="17884" x="5518150" y="2609850"/>
          <p14:tracePt t="17901" x="5543550" y="2660650"/>
          <p14:tracePt t="17918" x="5575300" y="2736850"/>
          <p14:tracePt t="17934" x="5619750" y="2825750"/>
          <p14:tracePt t="17951" x="5683250" y="2933700"/>
          <p14:tracePt t="17968" x="5784850" y="3048000"/>
          <p14:tracePt t="17984" x="5918200" y="3181350"/>
          <p14:tracePt t="18001" x="6007100" y="3302000"/>
          <p14:tracePt t="18018" x="6121400" y="3371850"/>
          <p14:tracePt t="18034" x="6203950" y="3441700"/>
          <p14:tracePt t="18051" x="6216650" y="3448050"/>
          <p14:tracePt t="18380" x="6229350" y="3448050"/>
          <p14:tracePt t="18391" x="6248400" y="3448050"/>
          <p14:tracePt t="18403" x="6261100" y="3448050"/>
          <p14:tracePt t="18418" x="6286500" y="3448050"/>
          <p14:tracePt t="18435" x="6299200" y="3448050"/>
          <p14:tracePt t="18628" x="6311900" y="3448050"/>
          <p14:tracePt t="18639" x="6318250" y="3435350"/>
          <p14:tracePt t="18651" x="6330950" y="3422650"/>
          <p14:tracePt t="18668" x="6343650" y="3403600"/>
          <p14:tracePt t="18685" x="6350000" y="3384550"/>
          <p14:tracePt t="18702" x="6362700" y="3359150"/>
          <p14:tracePt t="18718" x="6381750" y="3333750"/>
          <p14:tracePt t="18735" x="6388100" y="3302000"/>
          <p14:tracePt t="18752" x="6407150" y="3282950"/>
          <p14:tracePt t="18768" x="6407150" y="3263900"/>
          <p14:tracePt t="18785" x="6413500" y="3257550"/>
          <p14:tracePt t="18802" x="6419850" y="3232150"/>
          <p14:tracePt t="18818" x="6426200" y="3232150"/>
          <p14:tracePt t="18835" x="6432550" y="3213100"/>
          <p14:tracePt t="18852" x="6432550" y="3200400"/>
          <p14:tracePt t="18868" x="6438900" y="3200400"/>
          <p14:tracePt t="18885" x="6445250" y="3194050"/>
          <p14:tracePt t="18939" x="6457950" y="3181350"/>
          <p14:tracePt t="18955" x="6464300" y="3175000"/>
          <p14:tracePt t="18963" x="6470650" y="3168650"/>
          <p14:tracePt t="18978" x="6483350" y="3168650"/>
          <p14:tracePt t="18986" x="6496050" y="3162300"/>
          <p14:tracePt t="19001" x="6502400" y="3149600"/>
          <p14:tracePt t="19019" x="6521450" y="3149600"/>
          <p14:tracePt t="19035" x="6540500" y="3149600"/>
          <p14:tracePt t="19051" x="6546850" y="3143250"/>
          <p14:tracePt t="20683" x="6534150" y="3143250"/>
          <p14:tracePt t="20695" x="6527800" y="3143250"/>
          <p14:tracePt t="20705" x="6521450" y="3143250"/>
          <p14:tracePt t="20719" x="6508750" y="3149600"/>
          <p14:tracePt t="20736" x="6496050" y="3162300"/>
          <p14:tracePt t="20752" x="6451600" y="3175000"/>
          <p14:tracePt t="20769" x="6381750" y="3206750"/>
          <p14:tracePt t="20785" x="6292850" y="3232150"/>
          <p14:tracePt t="20802" x="6197600" y="3238500"/>
          <p14:tracePt t="20818" x="6083300" y="3270250"/>
          <p14:tracePt t="20835" x="5994400" y="3295650"/>
          <p14:tracePt t="20852" x="5861050" y="3308350"/>
          <p14:tracePt t="20868" x="5689600" y="3333750"/>
          <p14:tracePt t="20885" x="5518150" y="3365500"/>
          <p14:tracePt t="20902" x="5346700" y="3390900"/>
          <p14:tracePt t="20918" x="5175250" y="3390900"/>
          <p14:tracePt t="20935" x="4959350" y="3422650"/>
          <p14:tracePt t="20952" x="4718050" y="3441700"/>
          <p14:tracePt t="20968" x="4521200" y="3473450"/>
          <p14:tracePt t="20985" x="4362450" y="3486150"/>
          <p14:tracePt t="21002" x="4248150" y="3498850"/>
          <p14:tracePt t="21019" x="4203700" y="3498850"/>
          <p14:tracePt t="22355" x="4197350" y="3498850"/>
          <p14:tracePt t="22363" x="4152900" y="3498850"/>
          <p14:tracePt t="22370" x="4121150" y="3498850"/>
          <p14:tracePt t="22385" x="4102100" y="3498850"/>
          <p14:tracePt t="22402" x="4051300" y="3498850"/>
          <p14:tracePt t="22419" x="4000500" y="3498850"/>
          <p14:tracePt t="22436" x="3949700" y="3498850"/>
          <p14:tracePt t="22452" x="3911600" y="3492500"/>
          <p14:tracePt t="22469" x="3873500" y="3492500"/>
          <p14:tracePt t="22486" x="3854450" y="3492500"/>
          <p14:tracePt t="22502" x="3841750" y="3492500"/>
          <p14:tracePt t="22519" x="3810000" y="3492500"/>
          <p14:tracePt t="22536" x="3790950" y="3492500"/>
          <p14:tracePt t="22553" x="3746500" y="3536950"/>
          <p14:tracePt t="22569" x="3708400" y="3600450"/>
          <p14:tracePt t="22587" x="3625850" y="3790950"/>
          <p14:tracePt t="22603" x="3587750" y="3924300"/>
          <p14:tracePt t="22619" x="3524250" y="4089400"/>
          <p14:tracePt t="22636" x="3498850" y="4229100"/>
          <p14:tracePt t="22653" x="3486150" y="4305300"/>
          <p14:tracePt t="22669" x="3486150" y="4356100"/>
          <p14:tracePt t="22686" x="3473450" y="4394200"/>
          <p14:tracePt t="22703" x="3473450" y="4445000"/>
          <p14:tracePt t="22719" x="3473450" y="4508500"/>
          <p14:tracePt t="22736" x="3486150" y="4540250"/>
          <p14:tracePt t="22753" x="3498850" y="4584700"/>
          <p14:tracePt t="22769" x="3505200" y="4597400"/>
          <p14:tracePt t="22786" x="3511550" y="4603750"/>
          <p14:tracePt t="25804" x="3524250" y="4610100"/>
          <p14:tracePt t="25812" x="3549650" y="4603750"/>
          <p14:tracePt t="25820" x="3594100" y="4584700"/>
          <p14:tracePt t="25837" x="3657600" y="4559300"/>
          <p14:tracePt t="25854" x="3740150" y="4502150"/>
          <p14:tracePt t="25870" x="3829050" y="4438650"/>
          <p14:tracePt t="25887" x="3911600" y="4381500"/>
          <p14:tracePt t="25904" x="3975100" y="4330700"/>
          <p14:tracePt t="25907" x="3987800" y="4318000"/>
          <p14:tracePt t="25920" x="4013200" y="4292600"/>
          <p14:tracePt t="25937" x="4032250" y="4267200"/>
          <p14:tracePt t="25954" x="4044950" y="4229100"/>
          <p14:tracePt t="25971" x="4064000" y="4203700"/>
          <p14:tracePt t="25987" x="4070350" y="4184650"/>
          <p14:tracePt t="26004" x="4070350" y="4178300"/>
          <p14:tracePt t="26154" x="4070350" y="4184650"/>
          <p14:tracePt t="26162" x="4057650" y="4222750"/>
          <p14:tracePt t="26170" x="4038600" y="4248150"/>
          <p14:tracePt t="26187" x="4013200" y="4298950"/>
          <p14:tracePt t="26203" x="3987800" y="4368800"/>
          <p14:tracePt t="26220" x="3968750" y="4400550"/>
          <p14:tracePt t="26237" x="3943350" y="4419600"/>
          <p14:tracePt t="26254" x="3937000" y="4419600"/>
          <p14:tracePt t="26270" x="3930650" y="4425950"/>
          <p14:tracePt t="26304" x="3924300" y="4425950"/>
          <p14:tracePt t="26321" x="3911600" y="4425950"/>
          <p14:tracePt t="26337" x="3905250" y="4425950"/>
          <p14:tracePt t="26354" x="3898900" y="4425950"/>
          <p14:tracePt t="26370" x="3892550" y="4425950"/>
          <p14:tracePt t="26467" x="3886200" y="4425950"/>
          <p14:tracePt t="26483" x="3886200" y="4432300"/>
          <p14:tracePt t="26491" x="3879850" y="4457700"/>
          <p14:tracePt t="26504" x="3867150" y="4476750"/>
          <p14:tracePt t="26521" x="3860800" y="4495800"/>
          <p14:tracePt t="26603" x="3860800" y="4502150"/>
          <p14:tracePt t="29499" x="3854450" y="4508500"/>
          <p14:tracePt t="29507" x="3848100" y="4508500"/>
          <p14:tracePt t="29515" x="3829050" y="4514850"/>
          <p14:tracePt t="29523" x="3803650" y="4527550"/>
          <p14:tracePt t="29538" x="3797300" y="4527550"/>
          <p14:tracePt t="29555" x="3765550" y="4546600"/>
          <p14:tracePt t="29572" x="3759200" y="4559300"/>
          <p14:tracePt t="29605" x="3746500" y="4565650"/>
          <p14:tracePt t="29667" x="3740150" y="4578350"/>
          <p14:tracePt t="29755" x="3746500" y="4572000"/>
          <p14:tracePt t="29772" x="3752850" y="4559300"/>
          <p14:tracePt t="29779" x="3759200" y="4552950"/>
          <p14:tracePt t="29788" x="3771900" y="4546600"/>
          <p14:tracePt t="29804" x="3797300" y="4533900"/>
          <p14:tracePt t="29821" x="3816350" y="4527550"/>
          <p14:tracePt t="29838" x="3873500" y="4489450"/>
          <p14:tracePt t="29855" x="3917950" y="4470400"/>
          <p14:tracePt t="29872" x="3994150" y="4432300"/>
          <p14:tracePt t="29888" x="4038600" y="4413250"/>
          <p14:tracePt t="29906" x="4070350" y="4394200"/>
          <p14:tracePt t="29909" x="4083050" y="4381500"/>
          <p14:tracePt t="29922" x="4108450" y="4356100"/>
          <p14:tracePt t="29938" x="4127500" y="4337050"/>
          <p14:tracePt t="29955" x="4146550" y="4292600"/>
          <p14:tracePt t="29972" x="4159250" y="4267200"/>
          <p14:tracePt t="29988" x="4171950" y="4254500"/>
          <p14:tracePt t="30005" x="4178300" y="4241800"/>
          <p14:tracePt t="30022" x="4191000" y="4229100"/>
          <p14:tracePt t="30038" x="4197350" y="4222750"/>
          <p14:tracePt t="30055" x="4222750" y="4210050"/>
          <p14:tracePt t="30072" x="4241800" y="4210050"/>
          <p14:tracePt t="30088" x="4273550" y="4210050"/>
          <p14:tracePt t="30104" x="4279900" y="4210050"/>
          <p14:tracePt t="30146" x="4279900" y="4229100"/>
          <p14:tracePt t="30155" x="4273550" y="4248150"/>
          <p14:tracePt t="30172" x="4216400" y="4356100"/>
          <p14:tracePt t="30188" x="4152900" y="4438650"/>
          <p14:tracePt t="30205" x="4083050" y="4508500"/>
          <p14:tracePt t="30222" x="4057650" y="4514850"/>
          <p14:tracePt t="30238" x="4044950" y="4514850"/>
          <p14:tracePt t="30255" x="4038600" y="4514850"/>
          <p14:tracePt t="30288" x="4032250" y="4514850"/>
          <p14:tracePt t="30305" x="4013200" y="4514850"/>
          <p14:tracePt t="30321" x="3987800" y="4514850"/>
          <p14:tracePt t="30339" x="3949700" y="4514850"/>
          <p14:tracePt t="30355" x="3879850" y="4514850"/>
          <p14:tracePt t="30372" x="3854450" y="4514850"/>
          <p14:tracePt t="30523" x="3873500" y="4514850"/>
          <p14:tracePt t="30531" x="3892550" y="4514850"/>
          <p14:tracePt t="30540" x="3911600" y="4514850"/>
          <p14:tracePt t="30555" x="4000500" y="4514850"/>
          <p14:tracePt t="30572" x="4127500" y="4514850"/>
          <p14:tracePt t="30589" x="4337050" y="4514850"/>
          <p14:tracePt t="30605" x="4540250" y="4470400"/>
          <p14:tracePt t="30622" x="4641850" y="4457700"/>
          <p14:tracePt t="30638" x="4711700" y="4425950"/>
          <p14:tracePt t="30675" x="4718050" y="4419600"/>
          <p14:tracePt t="30688" x="4718050" y="4413250"/>
          <p14:tracePt t="30705" x="4718050" y="4394200"/>
          <p14:tracePt t="30722" x="4718050" y="4381500"/>
          <p14:tracePt t="30738" x="4724400" y="4368800"/>
          <p14:tracePt t="30755" x="4737100" y="4356100"/>
          <p14:tracePt t="30773" x="4737100" y="4343400"/>
          <p14:tracePt t="30788" x="4756150" y="4330700"/>
          <p14:tracePt t="30805" x="4787900" y="4305300"/>
          <p14:tracePt t="30822" x="4864100" y="4279900"/>
          <p14:tracePt t="30839" x="4946650" y="4254500"/>
          <p14:tracePt t="30855" x="5022850" y="4254500"/>
          <p14:tracePt t="30872" x="5060950" y="4235450"/>
          <p14:tracePt t="30889" x="5086350" y="4229100"/>
          <p14:tracePt t="30931" x="5092700" y="4222750"/>
          <p14:tracePt t="30940" x="5105400" y="4210050"/>
          <p14:tracePt t="31707" x="5149850" y="4210050"/>
          <p14:tracePt t="31715" x="5226050" y="4210050"/>
          <p14:tracePt t="31724" x="5334000" y="4210050"/>
          <p14:tracePt t="31739" x="5575300" y="4171950"/>
          <p14:tracePt t="31756" x="5854700" y="4171950"/>
          <p14:tracePt t="31772" x="6032500" y="4171950"/>
          <p14:tracePt t="31789" x="6108700" y="4165600"/>
          <p14:tracePt t="31805" x="6115050" y="4165600"/>
          <p14:tracePt t="31963" x="6121400" y="4165600"/>
          <p14:tracePt t="31970" x="6140450" y="4165600"/>
          <p14:tracePt t="31978" x="6159500" y="4165600"/>
          <p14:tracePt t="31988" x="6197600" y="4165600"/>
          <p14:tracePt t="32005" x="6350000" y="4146550"/>
          <p14:tracePt t="32022" x="6515100" y="4121150"/>
          <p14:tracePt t="32038" x="6604000" y="4108450"/>
          <p14:tracePt t="32055" x="6635750" y="4095750"/>
          <p14:tracePt t="32072" x="6642100" y="4095750"/>
          <p14:tracePt t="32347" x="6648450" y="4114800"/>
          <p14:tracePt t="32355" x="6661150" y="4152900"/>
          <p14:tracePt t="32363" x="6661150" y="4178300"/>
          <p14:tracePt t="32372" x="6686550" y="4229100"/>
          <p14:tracePt t="32389" x="6686550" y="4311650"/>
          <p14:tracePt t="32406" x="6692900" y="4387850"/>
          <p14:tracePt t="32422" x="6692900" y="4425950"/>
          <p14:tracePt t="32439" x="6692900" y="4432300"/>
          <p14:tracePt t="32456" x="6692900" y="4438650"/>
          <p14:tracePt t="32475" x="6692900" y="4445000"/>
          <p14:tracePt t="32491" x="6673850" y="4445000"/>
          <p14:tracePt t="32506" x="6661150" y="4445000"/>
          <p14:tracePt t="32522" x="6635750" y="4445000"/>
          <p14:tracePt t="32539" x="6610350" y="4445000"/>
          <p14:tracePt t="32556" x="6584950" y="4445000"/>
          <p14:tracePt t="32572" x="6578600" y="4445000"/>
          <p14:tracePt t="32589" x="6540500" y="4495800"/>
          <p14:tracePt t="32606" x="6489700" y="4552950"/>
          <p14:tracePt t="32622" x="6464300" y="4591050"/>
          <p14:tracePt t="32639" x="6451600" y="4616450"/>
          <p14:tracePt t="32656" x="6445250" y="4622800"/>
          <p14:tracePt t="32699" x="6445250" y="4629150"/>
          <p14:tracePt t="32715" x="6432550" y="4641850"/>
          <p14:tracePt t="32755" x="6432550" y="4648200"/>
          <p14:tracePt t="32787" x="6432550" y="4654550"/>
          <p14:tracePt t="32811" x="6432550" y="4673600"/>
          <p14:tracePt t="32844" x="6438900" y="4679950"/>
          <p14:tracePt t="32851" x="6451600" y="4679950"/>
          <p14:tracePt t="32859" x="6464300" y="4699000"/>
          <p14:tracePt t="32872" x="6477000" y="4699000"/>
          <p14:tracePt t="32889" x="6502400" y="4699000"/>
          <p14:tracePt t="32906" x="6508750" y="4705350"/>
          <p14:tracePt t="32947" x="6515100" y="4705350"/>
          <p14:tracePt t="32963" x="6521450" y="4705350"/>
          <p14:tracePt t="32972" x="6527800" y="4705350"/>
          <p14:tracePt t="32989" x="6540500" y="4705350"/>
          <p14:tracePt t="33006" x="6553200" y="4705350"/>
          <p14:tracePt t="33022" x="6572250" y="4705350"/>
          <p14:tracePt t="33039" x="6578600" y="4705350"/>
          <p14:tracePt t="33056" x="6584950" y="4705350"/>
          <p14:tracePt t="33243" x="6578600" y="4705350"/>
          <p14:tracePt t="33259" x="6572250" y="4705350"/>
          <p14:tracePt t="33267" x="6559550" y="4705350"/>
          <p14:tracePt t="33275" x="6553200" y="4705350"/>
          <p14:tracePt t="33289" x="6521450" y="4705350"/>
          <p14:tracePt t="33307" x="6451600" y="4705350"/>
          <p14:tracePt t="33323" x="6413500" y="4705350"/>
          <p14:tracePt t="33339" x="6369050" y="4705350"/>
          <p14:tracePt t="33356" x="6337300" y="4705350"/>
          <p14:tracePt t="33373" x="6318250" y="4705350"/>
          <p14:tracePt t="33406" x="6311900" y="4699000"/>
          <p14:tracePt t="33423" x="6305550" y="4654550"/>
          <p14:tracePt t="33439" x="6305550" y="4572000"/>
          <p14:tracePt t="33456" x="6305550" y="4489450"/>
          <p14:tracePt t="33473" x="6305550" y="4400550"/>
          <p14:tracePt t="33489" x="6305550" y="4330700"/>
          <p14:tracePt t="33506" x="6305550" y="4286250"/>
          <p14:tracePt t="33523" x="6356350" y="4191000"/>
          <p14:tracePt t="33539" x="6426200" y="4146550"/>
          <p14:tracePt t="33556" x="6489700" y="4102100"/>
          <p14:tracePt t="33573" x="6578600" y="4095750"/>
          <p14:tracePt t="33589" x="6635750" y="4095750"/>
          <p14:tracePt t="33606" x="6686550" y="4095750"/>
          <p14:tracePt t="33623" x="6724650" y="4095750"/>
          <p14:tracePt t="33639" x="6743700" y="4108450"/>
          <p14:tracePt t="33656" x="6756400" y="4184650"/>
          <p14:tracePt t="33673" x="6756400" y="4305300"/>
          <p14:tracePt t="33689" x="6756400" y="4489450"/>
          <p14:tracePt t="33706" x="6750050" y="4641850"/>
          <p14:tracePt t="33723" x="6661150" y="4768850"/>
          <p14:tracePt t="33739" x="6597650" y="4794250"/>
          <p14:tracePt t="33756" x="6527800" y="4794250"/>
          <p14:tracePt t="33773" x="6457950" y="4781550"/>
          <p14:tracePt t="33789" x="6400800" y="4705350"/>
          <p14:tracePt t="33806" x="6375400" y="4616450"/>
          <p14:tracePt t="33823" x="6362700" y="4546600"/>
          <p14:tracePt t="33840" x="6362700" y="4476750"/>
          <p14:tracePt t="33856" x="6362700" y="4406900"/>
          <p14:tracePt t="33873" x="6375400" y="4362450"/>
          <p14:tracePt t="33889" x="6419850" y="4330700"/>
          <p14:tracePt t="33906" x="6521450" y="4286250"/>
          <p14:tracePt t="33909" x="6584950" y="4286250"/>
          <p14:tracePt t="33923" x="6718300" y="4286250"/>
          <p14:tracePt t="33939" x="6838950" y="4286250"/>
          <p14:tracePt t="33956" x="6927850" y="4286250"/>
          <p14:tracePt t="33973" x="6946900" y="4292600"/>
          <p14:tracePt t="33989" x="6946900" y="4305300"/>
          <p14:tracePt t="34006" x="6946900" y="4356100"/>
          <p14:tracePt t="34023" x="6889750" y="4438650"/>
          <p14:tracePt t="34039" x="6724650" y="4514850"/>
          <p14:tracePt t="34056" x="6534150" y="4540250"/>
          <p14:tracePt t="34073" x="6400800" y="4540250"/>
          <p14:tracePt t="34089" x="6330950" y="4540250"/>
          <p14:tracePt t="34106" x="6318250" y="4540250"/>
          <p14:tracePt t="34122" x="6318250" y="4508500"/>
          <p14:tracePt t="34139" x="6318250" y="4470400"/>
          <p14:tracePt t="34156" x="6318250" y="4432300"/>
          <p14:tracePt t="34172" x="6318250" y="4381500"/>
          <p14:tracePt t="34189" x="6350000" y="4362450"/>
          <p14:tracePt t="34206" x="6413500" y="4362450"/>
          <p14:tracePt t="34223" x="6502400" y="4362450"/>
          <p14:tracePt t="34239" x="6553200" y="4362450"/>
          <p14:tracePt t="34256" x="6572250" y="4394200"/>
          <p14:tracePt t="34273" x="6572250" y="4476750"/>
          <p14:tracePt t="34290" x="6572250" y="4572000"/>
          <p14:tracePt t="34306" x="6527800" y="4660900"/>
          <p14:tracePt t="34323" x="6413500" y="4699000"/>
          <p14:tracePt t="34340" x="6350000" y="4699000"/>
          <p14:tracePt t="34356" x="6273800" y="4667250"/>
          <p14:tracePt t="34373" x="6235700" y="4565650"/>
          <p14:tracePt t="34390" x="6203950" y="4464050"/>
          <p14:tracePt t="34406" x="6191250" y="4375150"/>
          <p14:tracePt t="34423" x="6191250" y="4305300"/>
          <p14:tracePt t="34440" x="6184900" y="4241800"/>
          <p14:tracePt t="34456" x="6172200" y="4171950"/>
          <p14:tracePt t="34473" x="6159500" y="4108450"/>
          <p14:tracePt t="34490" x="6146800" y="4025900"/>
          <p14:tracePt t="34506" x="6076950" y="3886200"/>
          <p14:tracePt t="34523" x="5911850" y="3575050"/>
          <p14:tracePt t="34540" x="5842000" y="3467100"/>
          <p14:tracePt t="34556" x="5797550" y="3346450"/>
          <p14:tracePt t="34574" x="5765800" y="3282950"/>
          <p14:tracePt t="34590" x="5753100" y="3251200"/>
          <p14:tracePt t="34606" x="5746750" y="3225800"/>
          <p14:tracePt t="34623" x="5746750" y="3206750"/>
          <p14:tracePt t="34639" x="5740400" y="3194050"/>
          <p14:tracePt t="34656" x="5715000" y="3124200"/>
          <p14:tracePt t="34673" x="5645150" y="3028950"/>
          <p14:tracePt t="34689" x="5562600" y="2914650"/>
          <p14:tracePt t="34706" x="5422900" y="2724150"/>
          <p14:tracePt t="34723" x="5270500" y="2552700"/>
          <p14:tracePt t="34739" x="5181600" y="2463800"/>
          <p14:tracePt t="34756" x="5162550" y="2419350"/>
          <p14:tracePt t="34773" x="5149850" y="2393950"/>
          <p14:tracePt t="34789" x="5143500" y="2381250"/>
          <p14:tracePt t="36683" x="5162550" y="2444750"/>
          <p14:tracePt t="36692" x="5175250" y="2527300"/>
          <p14:tracePt t="36707" x="5219700" y="2705100"/>
          <p14:tracePt t="36724" x="5276850" y="2851150"/>
          <p14:tracePt t="36740" x="5378450" y="2984500"/>
          <p14:tracePt t="36757" x="5480050" y="3136900"/>
          <p14:tracePt t="36773" x="5568950" y="3282950"/>
          <p14:tracePt t="36790" x="5594350" y="3397250"/>
          <p14:tracePt t="36807" x="5632450" y="3467100"/>
          <p14:tracePt t="36824" x="5632450" y="3486150"/>
          <p14:tracePt t="36840" x="5632450" y="3492500"/>
          <p14:tracePt t="36858" x="5632450" y="3498850"/>
          <p14:tracePt t="36873" x="5632450" y="3517900"/>
          <p14:tracePt t="36890" x="5613400" y="3549650"/>
          <p14:tracePt t="36907" x="5568950" y="3581400"/>
          <p14:tracePt t="36923" x="5480050" y="3625850"/>
          <p14:tracePt t="36940" x="5353050" y="3676650"/>
          <p14:tracePt t="36957" x="5213350" y="3746500"/>
          <p14:tracePt t="36973" x="5035550" y="3848100"/>
          <p14:tracePt t="36990" x="4857750" y="3943350"/>
          <p14:tracePt t="37007" x="4756150" y="4019550"/>
          <p14:tracePt t="37023" x="4718050" y="4051300"/>
          <p14:tracePt t="37040" x="4711700" y="4064000"/>
          <p14:tracePt t="37073" x="4718050" y="4064000"/>
          <p14:tracePt t="37090" x="4787900" y="4064000"/>
          <p14:tracePt t="37107" x="4864100" y="3981450"/>
          <p14:tracePt t="37123" x="4946650" y="3886200"/>
          <p14:tracePt t="37140" x="5029200" y="3797300"/>
          <p14:tracePt t="37157" x="5156200" y="3733800"/>
          <p14:tracePt t="37173" x="5264150" y="3663950"/>
          <p14:tracePt t="37190" x="5327650" y="3613150"/>
          <p14:tracePt t="37207" x="5353050" y="3587750"/>
          <p14:tracePt t="37223" x="5359400" y="3549650"/>
          <p14:tracePt t="37240" x="5372100" y="3536950"/>
          <p14:tracePt t="37257" x="5378450" y="3517900"/>
          <p14:tracePt t="37273" x="5403850" y="3492500"/>
          <p14:tracePt t="37290" x="5505450" y="3448050"/>
          <p14:tracePt t="37307" x="5575300" y="3448050"/>
          <p14:tracePt t="37323" x="5683250" y="3435350"/>
          <p14:tracePt t="37340" x="5803900" y="3422650"/>
          <p14:tracePt t="37357" x="5886450" y="3422650"/>
          <p14:tracePt t="37373" x="5956300" y="3397250"/>
          <p14:tracePt t="37390" x="6000750" y="3397250"/>
          <p14:tracePt t="37407" x="6019800" y="3397250"/>
          <p14:tracePt t="37423" x="6032500" y="3390900"/>
          <p14:tracePt t="37440" x="6038850" y="3378200"/>
          <p14:tracePt t="37457" x="6076950" y="3346450"/>
          <p14:tracePt t="37473" x="6115050" y="3308350"/>
          <p14:tracePt t="37490" x="6184900" y="3238500"/>
          <p14:tracePt t="37507" x="6216650" y="3213100"/>
          <p14:tracePt t="37523" x="6229350" y="3194050"/>
          <p14:tracePt t="37540" x="6229350" y="3181350"/>
          <p14:tracePt t="37557" x="6229350" y="3143250"/>
          <p14:tracePt t="37573" x="6242050" y="3105150"/>
          <p14:tracePt t="37590" x="6242050" y="3054350"/>
          <p14:tracePt t="37607" x="6242050" y="3022600"/>
          <p14:tracePt t="37623" x="6197600" y="2971800"/>
          <p14:tracePt t="37640" x="6134100" y="2927350"/>
          <p14:tracePt t="37657" x="6057900" y="2901950"/>
          <p14:tracePt t="37674" x="6019800" y="2876550"/>
          <p14:tracePt t="37690" x="5969000" y="2876550"/>
          <p14:tracePt t="37707" x="5956300" y="2876550"/>
          <p14:tracePt t="37723" x="5937250" y="2876550"/>
          <p14:tracePt t="37740" x="5918200" y="2927350"/>
          <p14:tracePt t="37757" x="5899150" y="2990850"/>
          <p14:tracePt t="37774" x="5873750" y="3073400"/>
          <p14:tracePt t="37790" x="5835650" y="3187700"/>
          <p14:tracePt t="37807" x="5810250" y="3276600"/>
          <p14:tracePt t="37824" x="5810250" y="3346450"/>
          <p14:tracePt t="37840" x="5810250" y="3416300"/>
          <p14:tracePt t="37857" x="5810250" y="3460750"/>
          <p14:tracePt t="37874" x="5867400" y="3492500"/>
          <p14:tracePt t="37890" x="6038850" y="3536950"/>
          <p14:tracePt t="37907" x="6229350" y="3536950"/>
          <p14:tracePt t="37924" x="6477000" y="3524250"/>
          <p14:tracePt t="37940" x="6673850" y="3467100"/>
          <p14:tracePt t="37957" x="6819900" y="3365500"/>
          <p14:tracePt t="37974" x="6864350" y="3321050"/>
          <p14:tracePt t="37991" x="6877050" y="3276600"/>
          <p14:tracePt t="38007" x="6877050" y="3251200"/>
          <p14:tracePt t="38024" x="6877050" y="3225800"/>
          <p14:tracePt t="38067" x="6877050" y="3213100"/>
          <p14:tracePt t="38076" x="6877050" y="3206750"/>
          <p14:tracePt t="38138" x="6883400" y="3194050"/>
          <p14:tracePt t="38236" x="6883400" y="3187700"/>
          <p14:tracePt t="38251" x="6870700" y="3175000"/>
          <p14:tracePt t="38259" x="6851650" y="3175000"/>
          <p14:tracePt t="38267" x="6819900" y="3175000"/>
          <p14:tracePt t="38276" x="6800850" y="3175000"/>
          <p14:tracePt t="38291" x="6750050" y="3168650"/>
          <p14:tracePt t="38307" x="6718300" y="3155950"/>
          <p14:tracePt t="38324" x="6692900" y="3155950"/>
          <p14:tracePt t="38341" x="6673850" y="3149600"/>
          <p14:tracePt t="38357" x="6667500" y="3149600"/>
          <p14:tracePt t="38374" x="6661150" y="3149600"/>
          <p14:tracePt t="38391" x="6648450" y="3149600"/>
          <p14:tracePt t="38407" x="6635750" y="3136900"/>
          <p14:tracePt t="38424" x="6616700" y="3130550"/>
          <p14:tracePt t="38441" x="6610350" y="3130550"/>
          <p14:tracePt t="38457" x="6597650" y="3130550"/>
          <p14:tracePt t="38474" x="6591300" y="3130550"/>
          <p14:tracePt t="38491" x="6578600" y="3130550"/>
          <p14:tracePt t="38507" x="6565900" y="3130550"/>
          <p14:tracePt t="38524" x="6553200" y="3130550"/>
          <p14:tracePt t="38541" x="6534150" y="3130550"/>
          <p14:tracePt t="38557" x="6508750" y="3130550"/>
          <p14:tracePt t="38574" x="6470650" y="3136900"/>
          <p14:tracePt t="38591" x="6419850" y="3136900"/>
          <p14:tracePt t="38607" x="6400800" y="3136900"/>
          <p14:tracePt t="38624" x="6394450" y="3136900"/>
          <p14:tracePt t="38641" x="6388100" y="3136900"/>
          <p14:tracePt t="38657" x="6375400" y="3136900"/>
          <p14:tracePt t="38674" x="6356350" y="3136900"/>
          <p14:tracePt t="38691" x="6273800" y="3136900"/>
          <p14:tracePt t="38707" x="6235700" y="3143250"/>
          <p14:tracePt t="38724" x="6178550" y="3155950"/>
          <p14:tracePt t="38741" x="6172200" y="3155950"/>
          <p14:tracePt t="38811" x="6165850" y="3162300"/>
          <p14:tracePt t="38819" x="6165850" y="3168650"/>
          <p14:tracePt t="39003" x="6178550" y="3181350"/>
          <p14:tracePt t="39015" x="6184900" y="3181350"/>
          <p14:tracePt t="39027" x="6203950" y="3181350"/>
          <p14:tracePt t="39041" x="6235700" y="3194050"/>
          <p14:tracePt t="39058" x="6273800" y="3213100"/>
          <p14:tracePt t="39074" x="6330950" y="3225800"/>
          <p14:tracePt t="39091" x="6381750" y="3238500"/>
          <p14:tracePt t="39107" x="6388100" y="3244850"/>
          <p14:tracePt t="39178" x="6394450" y="3238500"/>
          <p14:tracePt t="39195" x="6394450" y="3232150"/>
          <p14:tracePt t="39210" x="6400800" y="3219450"/>
          <p14:tracePt t="39227" x="6400800" y="3213100"/>
          <p14:tracePt t="39235" x="6400800" y="3206750"/>
          <p14:tracePt t="39258" x="6400800" y="3194050"/>
          <p14:tracePt t="39267" x="6400800" y="3187700"/>
          <p14:tracePt t="39275" x="6394450" y="3175000"/>
          <p14:tracePt t="39291" x="6356350" y="3162300"/>
          <p14:tracePt t="39307" x="6299200" y="3149600"/>
          <p14:tracePt t="39324" x="6248400" y="3149600"/>
          <p14:tracePt t="39341" x="6223000" y="3149600"/>
          <p14:tracePt t="39357" x="6203950" y="3149600"/>
          <p14:tracePt t="39374" x="6191250" y="3149600"/>
          <p14:tracePt t="39391" x="6159500" y="3162300"/>
          <p14:tracePt t="39407" x="6096000" y="3219450"/>
          <p14:tracePt t="39424" x="5975350" y="3295650"/>
          <p14:tracePt t="39441" x="5911850" y="3359150"/>
          <p14:tracePt t="39457" x="5899150" y="3378200"/>
          <p14:tracePt t="39474" x="5880100" y="3416300"/>
          <p14:tracePt t="39491" x="5873750" y="3435350"/>
          <p14:tracePt t="39507" x="5873750" y="3460750"/>
          <p14:tracePt t="39524" x="5873750" y="3479800"/>
          <p14:tracePt t="39541" x="5873750" y="3486150"/>
          <p14:tracePt t="39643" x="5867400" y="3486150"/>
          <p14:tracePt t="39660" x="5861050" y="3486150"/>
          <p14:tracePt t="39668" x="5861050" y="3479800"/>
          <p14:tracePt t="39675" x="5861050" y="3460750"/>
          <p14:tracePt t="39691" x="5861050" y="3454400"/>
          <p14:tracePt t="39708" x="5848350" y="3448050"/>
          <p14:tracePt t="39747" x="5848350" y="3441700"/>
          <p14:tracePt t="39763" x="5854700" y="3441700"/>
          <p14:tracePt t="39771" x="5873750" y="3467100"/>
          <p14:tracePt t="39779" x="5886450" y="3505200"/>
          <p14:tracePt t="39791" x="5892800" y="3536950"/>
          <p14:tracePt t="39808" x="5911850" y="3689350"/>
          <p14:tracePt t="39824" x="5943600" y="3911600"/>
          <p14:tracePt t="39841" x="5975350" y="4121150"/>
          <p14:tracePt t="39858" x="6032500" y="4292600"/>
          <p14:tracePt t="39874" x="6102350" y="4457700"/>
          <p14:tracePt t="39891" x="6153150" y="4508500"/>
          <p14:tracePt t="39908" x="6210300" y="4540250"/>
          <p14:tracePt t="39925" x="6242050" y="4552950"/>
          <p14:tracePt t="39941" x="6286500" y="4552950"/>
          <p14:tracePt t="39958" x="6356350" y="4552950"/>
          <p14:tracePt t="39975" x="6464300" y="4552950"/>
          <p14:tracePt t="39991" x="6578600" y="4514850"/>
          <p14:tracePt t="40008" x="6737350" y="4476750"/>
          <p14:tracePt t="40025" x="6877050" y="4445000"/>
          <p14:tracePt t="40041" x="6978650" y="4432300"/>
          <p14:tracePt t="40058" x="7048500" y="4432300"/>
          <p14:tracePt t="40075" x="7112000" y="4432300"/>
          <p14:tracePt t="40162" x="7124700" y="4432300"/>
          <p14:tracePt t="40170" x="7131050" y="4445000"/>
          <p14:tracePt t="40178" x="7131050" y="4457700"/>
          <p14:tracePt t="40191" x="7137400" y="4483100"/>
          <p14:tracePt t="40208" x="7156450" y="4533900"/>
          <p14:tracePt t="40225" x="7162800" y="4578350"/>
          <p14:tracePt t="40241" x="7175500" y="4584700"/>
          <p14:tracePt t="40331" x="7181850" y="4572000"/>
          <p14:tracePt t="40339" x="7188200" y="4565650"/>
          <p14:tracePt t="40347" x="7188200" y="4552950"/>
          <p14:tracePt t="40358" x="7200900" y="4546600"/>
          <p14:tracePt t="40375" x="7207250" y="4540250"/>
          <p14:tracePt t="40391" x="7232650" y="4514850"/>
          <p14:tracePt t="40408" x="7302500" y="4502150"/>
          <p14:tracePt t="40411" x="7340600" y="4495800"/>
          <p14:tracePt t="40425" x="7391400" y="4495800"/>
          <p14:tracePt t="40441" x="7486650" y="4476750"/>
          <p14:tracePt t="40458" x="7518400" y="4476750"/>
          <p14:tracePt t="40475" x="7531100" y="4476750"/>
          <p14:tracePt t="40546" x="7524750" y="4483100"/>
          <p14:tracePt t="40554" x="7518400" y="4489450"/>
          <p14:tracePt t="40562" x="7505700" y="4502150"/>
          <p14:tracePt t="40586" x="7499350" y="4514850"/>
          <p14:tracePt t="40602" x="7499350" y="4521200"/>
          <p14:tracePt t="40610" x="7499350" y="4527550"/>
          <p14:tracePt t="40624" x="7499350" y="4533900"/>
          <p14:tracePt t="40641" x="7499350" y="4546600"/>
          <p14:tracePt t="40666" x="7499350" y="4552950"/>
          <p14:tracePt t="40731" x="7499350" y="4540250"/>
          <p14:tracePt t="40740" x="7499350" y="4521200"/>
          <p14:tracePt t="40747" x="7499350" y="4514850"/>
          <p14:tracePt t="40758" x="7499350" y="4495800"/>
          <p14:tracePt t="40775" x="7499350" y="4483100"/>
          <p14:tracePt t="40808" x="7499350" y="4470400"/>
          <p14:tracePt t="40867" x="7512050" y="4470400"/>
          <p14:tracePt t="40883" x="7518400" y="4470400"/>
          <p14:tracePt t="40899" x="7524750" y="4470400"/>
          <p14:tracePt t="40915" x="7531100" y="4470400"/>
          <p14:tracePt t="40924" x="7543800" y="4470400"/>
          <p14:tracePt t="40939" x="7556500" y="4483100"/>
          <p14:tracePt t="40947" x="7556500" y="4489450"/>
          <p14:tracePt t="40958" x="7562850" y="4495800"/>
          <p14:tracePt t="40975" x="7575550" y="4514850"/>
          <p14:tracePt t="40992" x="7575550" y="4521200"/>
          <p14:tracePt t="41146" x="7581900" y="4514850"/>
          <p14:tracePt t="41154" x="7581900" y="4508500"/>
          <p14:tracePt t="41162" x="7588250" y="4502150"/>
          <p14:tracePt t="41178" x="7588250" y="4489450"/>
          <p14:tracePt t="41191" x="7588250" y="4483100"/>
          <p14:tracePt t="41208" x="7607300" y="4464050"/>
          <p14:tracePt t="41225" x="7626350" y="4445000"/>
          <p14:tracePt t="41241" x="7651750" y="4432300"/>
          <p14:tracePt t="41258" x="7677150" y="4425950"/>
          <p14:tracePt t="41275" x="7683500" y="4425950"/>
          <p14:tracePt t="41507" x="7689850" y="4419600"/>
          <p14:tracePt t="41523" x="7696200" y="4413250"/>
          <p14:tracePt t="41531" x="7696200" y="4406900"/>
          <p14:tracePt t="41555" x="7708900" y="4406900"/>
          <p14:tracePt t="41563" x="7715250" y="4406900"/>
          <p14:tracePt t="41575" x="7734300" y="4406900"/>
          <p14:tracePt t="41659" x="7727950" y="4387850"/>
          <p14:tracePt t="41675" x="7727950" y="4381500"/>
          <p14:tracePt t="41691" x="7727950" y="4368800"/>
          <p14:tracePt t="42700" x="7721600" y="4368800"/>
          <p14:tracePt t="42747" x="7715250" y="4368800"/>
          <p14:tracePt t="42795" x="7702550" y="4368800"/>
          <p14:tracePt t="42811" x="7696200" y="4368800"/>
          <p14:tracePt t="42819" x="7689850" y="4375150"/>
          <p14:tracePt t="42827" x="7677150" y="4381500"/>
          <p14:tracePt t="42842" x="7664450" y="4387850"/>
          <p14:tracePt t="42859" x="7594600" y="4425950"/>
          <p14:tracePt t="42876" x="7493000" y="4470400"/>
          <p14:tracePt t="42892" x="7346950" y="4527550"/>
          <p14:tracePt t="42909" x="7080250" y="4616450"/>
          <p14:tracePt t="42926" x="6724650" y="4699000"/>
          <p14:tracePt t="42942" x="6388100" y="4718050"/>
          <p14:tracePt t="42959" x="6057900" y="4718050"/>
          <p14:tracePt t="42976" x="5695950" y="4679950"/>
          <p14:tracePt t="42992" x="5403850" y="4648200"/>
          <p14:tracePt t="43009" x="5194300" y="4616450"/>
          <p14:tracePt t="43026" x="4946650" y="4578350"/>
          <p14:tracePt t="43042" x="4641850" y="4546600"/>
          <p14:tracePt t="43059" x="4064000" y="4527550"/>
          <p14:tracePt t="43076" x="3613150" y="4527550"/>
          <p14:tracePt t="43092" x="3162300" y="4527550"/>
          <p14:tracePt t="43108" x="2819400" y="4527550"/>
          <p14:tracePt t="43125" x="2540000" y="4527550"/>
          <p14:tracePt t="43142" x="2419350" y="4527550"/>
          <p14:tracePt t="43159" x="2368550" y="4527550"/>
          <p14:tracePt t="43176" x="2349500" y="4527550"/>
          <p14:tracePt t="43192" x="2336800" y="4527550"/>
          <p14:tracePt t="43209" x="2298700" y="4527550"/>
          <p14:tracePt t="43226" x="2266950" y="4514850"/>
          <p14:tracePt t="43242" x="2228850" y="4495800"/>
          <p14:tracePt t="43259" x="2178050" y="4419600"/>
          <p14:tracePt t="43276" x="2159000" y="4362450"/>
          <p14:tracePt t="43292" x="2159000" y="4292600"/>
          <p14:tracePt t="43309" x="2159000" y="4229100"/>
          <p14:tracePt t="43326" x="2178050" y="4140200"/>
          <p14:tracePt t="43342" x="2260600" y="4044950"/>
          <p14:tracePt t="43359" x="2362200" y="3968750"/>
          <p14:tracePt t="43376" x="2540000" y="3879850"/>
          <p14:tracePt t="43392" x="2762250" y="3810000"/>
          <p14:tracePt t="43409" x="3060700" y="3771900"/>
          <p14:tracePt t="43412" x="3238500" y="3752850"/>
          <p14:tracePt t="43427" x="3670300" y="3752850"/>
          <p14:tracePt t="43443" x="4203700" y="3752850"/>
          <p14:tracePt t="43459" x="4756150" y="3752850"/>
          <p14:tracePt t="43475" x="5289550" y="3752850"/>
          <p14:tracePt t="43492" x="5854700" y="3816350"/>
          <p14:tracePt t="43508" x="6477000" y="3911600"/>
          <p14:tracePt t="43525" x="7105650" y="3962400"/>
          <p14:tracePt t="43542" x="7715250" y="4013200"/>
          <p14:tracePt t="43559" x="8185150" y="4032250"/>
          <p14:tracePt t="43575" x="8553450" y="4032250"/>
          <p14:tracePt t="43592" x="8782050" y="4032250"/>
          <p14:tracePt t="43610" x="8972550" y="4000500"/>
          <p14:tracePt t="43626" x="9017000" y="4000500"/>
          <p14:tracePt t="43642" x="9080500" y="3987800"/>
          <p14:tracePt t="43659" x="9124950" y="3981450"/>
          <p14:tracePt t="43676" x="9144000" y="3981450"/>
          <p14:tracePt t="43739" x="9169400" y="3981450"/>
          <p14:tracePt t="43747" x="9188450" y="4025900"/>
          <p14:tracePt t="43759" x="9220200" y="4070350"/>
          <p14:tracePt t="43776" x="9290050" y="4178300"/>
          <p14:tracePt t="43793" x="9359900" y="4337050"/>
          <p14:tracePt t="43809" x="9429750" y="4476750"/>
          <p14:tracePt t="43826" x="9461500" y="4616450"/>
          <p14:tracePt t="43842" x="9474200" y="4768850"/>
          <p14:tracePt t="43859" x="9455150" y="4826000"/>
          <p14:tracePt t="43876" x="9429750" y="4857750"/>
          <p14:tracePt t="43893" x="9391650" y="4883150"/>
          <p14:tracePt t="43909" x="9309100" y="4914900"/>
          <p14:tracePt t="43926" x="9207500" y="4940300"/>
          <p14:tracePt t="43943" x="9036050" y="4972050"/>
          <p14:tracePt t="43959" x="8712200" y="5029200"/>
          <p14:tracePt t="43976" x="8229600" y="5092700"/>
          <p14:tracePt t="43992" x="7727950" y="5092700"/>
          <p14:tracePt t="44009" x="7232650" y="5092700"/>
          <p14:tracePt t="44026" x="6762750" y="5092700"/>
          <p14:tracePt t="44042" x="6375400" y="5143500"/>
          <p14:tracePt t="44059" x="6184900" y="5162550"/>
          <p14:tracePt t="44076" x="5816600" y="5181600"/>
          <p14:tracePt t="44092" x="5276850" y="5270500"/>
          <p14:tracePt t="44109" x="4660900" y="5270500"/>
          <p14:tracePt t="44125" x="4025900" y="5270500"/>
          <p14:tracePt t="44142" x="3524250" y="5270500"/>
          <p14:tracePt t="44159" x="3175000" y="5219700"/>
          <p14:tracePt t="44176" x="2990850" y="5168900"/>
          <p14:tracePt t="44192" x="2901950" y="5143500"/>
          <p14:tracePt t="44209" x="2844800" y="5124450"/>
          <p14:tracePt t="44226" x="2800350" y="5105400"/>
          <p14:tracePt t="44242" x="2768600" y="5086350"/>
          <p14:tracePt t="44259" x="2736850" y="5054600"/>
          <p14:tracePt t="44276" x="2717800" y="5029200"/>
          <p14:tracePt t="44292" x="2705100" y="5003800"/>
          <p14:tracePt t="44309" x="2705100" y="4978400"/>
          <p14:tracePt t="44325" x="2705100" y="4927600"/>
          <p14:tracePt t="44342" x="2705100" y="4889500"/>
          <p14:tracePt t="44359" x="2705100" y="4851400"/>
          <p14:tracePt t="44375" x="2705100" y="4800600"/>
          <p14:tracePt t="44392" x="2705100" y="4711700"/>
          <p14:tracePt t="44409" x="2724150" y="4610100"/>
          <p14:tracePt t="44410" x="2768600" y="4533900"/>
          <p14:tracePt t="44426" x="2794000" y="4464050"/>
          <p14:tracePt t="44442" x="2882900" y="4279900"/>
          <p14:tracePt t="44459" x="2927350" y="4203700"/>
          <p14:tracePt t="44476" x="2959100" y="4127500"/>
          <p14:tracePt t="44492" x="2978150" y="4089400"/>
          <p14:tracePt t="44509" x="3003550" y="4064000"/>
          <p14:tracePt t="44526" x="3016250" y="4038600"/>
          <p14:tracePt t="44543" x="3073400" y="4032250"/>
          <p14:tracePt t="44559" x="3143250" y="4006850"/>
          <p14:tracePt t="44576" x="3263900" y="3994150"/>
          <p14:tracePt t="44593" x="3403600" y="3962400"/>
          <p14:tracePt t="44611" x="3695700" y="3949700"/>
          <p14:tracePt t="44626" x="3778250" y="3949700"/>
          <p14:tracePt t="44643" x="4051300" y="3949700"/>
          <p14:tracePt t="44660" x="4197350" y="3949700"/>
          <p14:tracePt t="44676" x="4368800" y="3949700"/>
          <p14:tracePt t="44693" x="4572000" y="3949700"/>
          <p14:tracePt t="44710" x="4838700" y="3949700"/>
          <p14:tracePt t="44726" x="5232400" y="3949700"/>
          <p14:tracePt t="44743" x="5683250" y="3949700"/>
          <p14:tracePt t="44759" x="6064250" y="3949700"/>
          <p14:tracePt t="44776" x="6426200" y="3949700"/>
          <p14:tracePt t="44793" x="6718300" y="3949700"/>
          <p14:tracePt t="44811" x="7067550" y="3949700"/>
          <p14:tracePt t="44826" x="7150100" y="3949700"/>
          <p14:tracePt t="44843" x="7353300" y="3949700"/>
          <p14:tracePt t="44859" x="7423150" y="3949700"/>
          <p14:tracePt t="44876" x="7448550" y="3949700"/>
          <p14:tracePt t="44931" x="7454900" y="3949700"/>
          <p14:tracePt t="44939" x="7467600" y="3949700"/>
          <p14:tracePt t="44947" x="7473950" y="3949700"/>
          <p14:tracePt t="44959" x="7505700" y="3968750"/>
          <p14:tracePt t="44976" x="7575550" y="4013200"/>
          <p14:tracePt t="44993" x="7632700" y="4064000"/>
          <p14:tracePt t="45010" x="7708900" y="4114800"/>
          <p14:tracePt t="45026" x="7785100" y="4152900"/>
          <p14:tracePt t="45043" x="7861300" y="4197350"/>
          <p14:tracePt t="45060" x="7899400" y="4210050"/>
          <p14:tracePt t="45076" x="7912100" y="4216400"/>
          <p14:tracePt t="45130" x="7918450" y="4241800"/>
          <p14:tracePt t="45138" x="7918450" y="4260850"/>
          <p14:tracePt t="45146" x="7918450" y="4292600"/>
          <p14:tracePt t="45159" x="7918450" y="4343400"/>
          <p14:tracePt t="45176" x="7918450" y="4445000"/>
          <p14:tracePt t="45193" x="7918450" y="4546600"/>
          <p14:tracePt t="45210" x="7931150" y="4718050"/>
          <p14:tracePt t="45226" x="7931150" y="4756150"/>
          <p14:tracePt t="45243" x="7931150" y="4806950"/>
          <p14:tracePt t="45260" x="7931150" y="4819650"/>
          <p14:tracePt t="45299" x="7931150" y="4826000"/>
          <p14:tracePt t="45315" x="7931150" y="4832350"/>
          <p14:tracePt t="45331" x="7931150" y="4838700"/>
          <p14:tracePt t="45343" x="7918450" y="4857750"/>
          <p14:tracePt t="45360" x="7905750" y="4876800"/>
          <p14:tracePt t="45376" x="7886700" y="4889500"/>
          <p14:tracePt t="45393" x="7848600" y="4908550"/>
          <p14:tracePt t="45410" x="7791450" y="4921250"/>
          <p14:tracePt t="45427" x="7766050" y="4927600"/>
          <p14:tracePt t="45443" x="7715250" y="4927600"/>
          <p14:tracePt t="45460" x="7645400" y="4927600"/>
          <p14:tracePt t="45476" x="7543800" y="4927600"/>
          <p14:tracePt t="45493" x="7442200" y="4927600"/>
          <p14:tracePt t="45510" x="7353300" y="4940300"/>
          <p14:tracePt t="45526" x="7245350" y="4965700"/>
          <p14:tracePt t="45543" x="7156450" y="4984750"/>
          <p14:tracePt t="45560" x="7042150" y="4997450"/>
          <p14:tracePt t="45577" x="6889750" y="5010150"/>
          <p14:tracePt t="45593" x="6667500" y="5041900"/>
          <p14:tracePt t="45610" x="6216650" y="5041900"/>
          <p14:tracePt t="45626" x="6064250" y="5041900"/>
          <p14:tracePt t="45643" x="5715000" y="5041900"/>
          <p14:tracePt t="45660" x="5556250" y="5041900"/>
          <p14:tracePt t="45676" x="5429250" y="5041900"/>
          <p14:tracePt t="45693" x="5295900" y="5041900"/>
          <p14:tracePt t="45709" x="5067300" y="5041900"/>
          <p14:tracePt t="45726" x="4775200" y="5041900"/>
          <p14:tracePt t="45743" x="4514850" y="5041900"/>
          <p14:tracePt t="45760" x="4286250" y="5041900"/>
          <p14:tracePt t="45776" x="4114800" y="5041900"/>
          <p14:tracePt t="45793" x="4025900" y="5041900"/>
          <p14:tracePt t="45811" x="3937000" y="5035550"/>
          <p14:tracePt t="45826" x="3917950" y="5035550"/>
          <p14:tracePt t="45843" x="3784600" y="5022850"/>
          <p14:tracePt t="45860" x="3683000" y="5010150"/>
          <p14:tracePt t="45876" x="3594100" y="4984750"/>
          <p14:tracePt t="45893" x="3549650" y="4978400"/>
          <p14:tracePt t="45910" x="3543300" y="4978400"/>
          <p14:tracePt t="45926" x="3536950" y="4972050"/>
          <p14:tracePt t="45943" x="3505200" y="4959350"/>
          <p14:tracePt t="45960" x="3422650" y="4933950"/>
          <p14:tracePt t="45976" x="3327400" y="4914900"/>
          <p14:tracePt t="45993" x="3213100" y="4895850"/>
          <p14:tracePt t="46010" x="3124200" y="4864100"/>
          <p14:tracePt t="46026" x="3098800" y="4838700"/>
          <p14:tracePt t="46043" x="3086100" y="4832350"/>
          <p14:tracePt t="46060" x="3073400" y="4826000"/>
          <p14:tracePt t="46076" x="3073400" y="4819650"/>
          <p14:tracePt t="46093" x="3060700" y="4806950"/>
          <p14:tracePt t="46109" x="3041650" y="4775200"/>
          <p14:tracePt t="46126" x="2997200" y="4743450"/>
          <p14:tracePt t="46143" x="2946400" y="4699000"/>
          <p14:tracePt t="46159" x="2876550" y="4660900"/>
          <p14:tracePt t="46176" x="2800350" y="4610100"/>
          <p14:tracePt t="46193" x="2755900" y="4572000"/>
          <p14:tracePt t="46210" x="2749550" y="4565650"/>
          <p14:tracePt t="46226" x="2743200" y="4552950"/>
          <p14:tracePt t="46243" x="2743200" y="4540250"/>
          <p14:tracePt t="46260" x="2743200" y="4521200"/>
          <p14:tracePt t="46276" x="2743200" y="4483100"/>
          <p14:tracePt t="46293" x="2743200" y="4419600"/>
          <p14:tracePt t="46310" x="2749550" y="4330700"/>
          <p14:tracePt t="46326" x="2774950" y="4254500"/>
          <p14:tracePt t="46343" x="2813050" y="4178300"/>
          <p14:tracePt t="46360" x="2851150" y="4127500"/>
          <p14:tracePt t="46376" x="2882900" y="4064000"/>
          <p14:tracePt t="46393" x="2914650" y="4019550"/>
          <p14:tracePt t="46410" x="2978150" y="3956050"/>
          <p14:tracePt t="46427" x="3022600" y="3937000"/>
          <p14:tracePt t="46443" x="3060700" y="3917950"/>
          <p14:tracePt t="46460" x="3149600" y="3905250"/>
          <p14:tracePt t="46477" x="3219450" y="3879850"/>
          <p14:tracePt t="46493" x="3302000" y="3867150"/>
          <p14:tracePt t="46510" x="3397250" y="3867150"/>
          <p14:tracePt t="46527" x="3505200" y="3867150"/>
          <p14:tracePt t="46543" x="3632200" y="3867150"/>
          <p14:tracePt t="46560" x="3784600" y="3867150"/>
          <p14:tracePt t="46577" x="4006850" y="3867150"/>
          <p14:tracePt t="46593" x="4286250" y="3867150"/>
          <p14:tracePt t="46610" x="4546600" y="3867150"/>
          <p14:tracePt t="46627" x="4908550" y="3898900"/>
          <p14:tracePt t="46643" x="5099050" y="3911600"/>
          <p14:tracePt t="46660" x="5251450" y="3937000"/>
          <p14:tracePt t="46677" x="5391150" y="3956050"/>
          <p14:tracePt t="46693" x="5524500" y="3956050"/>
          <p14:tracePt t="46710" x="5676900" y="3956050"/>
          <p14:tracePt t="46727" x="5829300" y="3956050"/>
          <p14:tracePt t="46744" x="5962650" y="3956050"/>
          <p14:tracePt t="46760" x="6064250" y="3956050"/>
          <p14:tracePt t="46777" x="6127750" y="3956050"/>
          <p14:tracePt t="46793" x="6140450" y="3956050"/>
          <p14:tracePt t="46827" x="6146800" y="3956050"/>
          <p14:tracePt t="46842" x="6159500" y="3956050"/>
          <p14:tracePt t="46859" x="6178550" y="3956050"/>
          <p14:tracePt t="46866" x="6184900" y="3962400"/>
          <p14:tracePt t="46876" x="6191250" y="3962400"/>
          <p14:tracePt t="46893" x="6216650" y="3975100"/>
          <p14:tracePt t="46910" x="6242050" y="4013200"/>
          <p14:tracePt t="46926" x="6273800" y="4057650"/>
          <p14:tracePt t="46943" x="6324600" y="4146550"/>
          <p14:tracePt t="46960" x="6413500" y="4260850"/>
          <p14:tracePt t="46976" x="6496050" y="4356100"/>
          <p14:tracePt t="46993" x="6597650" y="4451350"/>
          <p14:tracePt t="47010" x="6673850" y="4502150"/>
          <p14:tracePt t="47027" x="6737350" y="4521200"/>
          <p14:tracePt t="47043" x="6756400" y="4533900"/>
          <p14:tracePt t="47060" x="6781800" y="4533900"/>
          <p14:tracePt t="47077" x="6813550" y="4540250"/>
          <p14:tracePt t="47093" x="6896100" y="4552950"/>
          <p14:tracePt t="47110" x="7004050" y="4552950"/>
          <p14:tracePt t="47126" x="7150100" y="4552950"/>
          <p14:tracePt t="47143" x="7289800" y="4552950"/>
          <p14:tracePt t="47160" x="7385050" y="4552950"/>
          <p14:tracePt t="47176" x="7429500" y="4552950"/>
          <p14:tracePt t="47251" x="7435850" y="4552950"/>
          <p14:tracePt t="47259" x="7442200" y="4552950"/>
          <p14:tracePt t="47275" x="7454900" y="4552950"/>
          <p14:tracePt t="47283" x="7473950" y="4552950"/>
          <p14:tracePt t="47294" x="7493000" y="4552950"/>
          <p14:tracePt t="47310" x="7524750" y="4552950"/>
          <p14:tracePt t="47327" x="7581900" y="4572000"/>
          <p14:tracePt t="47344" x="7639050" y="4597400"/>
          <p14:tracePt t="47360" x="7683500" y="4616450"/>
          <p14:tracePt t="47377" x="7715250" y="4641850"/>
          <p14:tracePt t="47434" x="7721600" y="4641850"/>
          <p14:tracePt t="47442" x="7721600" y="4648200"/>
          <p14:tracePt t="47450" x="7721600" y="4660900"/>
          <p14:tracePt t="47460" x="7721600" y="4667250"/>
          <p14:tracePt t="47477" x="7721600" y="4705350"/>
          <p14:tracePt t="47494" x="7696200" y="4762500"/>
          <p14:tracePt t="47510" x="7651750" y="4826000"/>
          <p14:tracePt t="47527" x="7562850" y="4914900"/>
          <p14:tracePt t="47544" x="7480300" y="4991100"/>
          <p14:tracePt t="47560" x="7334250" y="5060950"/>
          <p14:tracePt t="47577" x="7092950" y="5124450"/>
          <p14:tracePt t="47594" x="6534150" y="5143500"/>
          <p14:tracePt t="47610" x="6292850" y="5143500"/>
          <p14:tracePt t="47627" x="5638800" y="5143500"/>
          <p14:tracePt t="47644" x="5308600" y="5143500"/>
          <p14:tracePt t="47660" x="5080000" y="5143500"/>
          <p14:tracePt t="47678" x="4914900" y="5143500"/>
          <p14:tracePt t="47694" x="4756150" y="5143500"/>
          <p14:tracePt t="47710" x="4533900" y="5143500"/>
          <p14:tracePt t="47727" x="4337050" y="5143500"/>
          <p14:tracePt t="47744" x="4140200" y="5143500"/>
          <p14:tracePt t="47760" x="3956050" y="5143500"/>
          <p14:tracePt t="47777" x="3771900" y="5143500"/>
          <p14:tracePt t="47794" x="3517900" y="5137150"/>
          <p14:tracePt t="47810" x="3429000" y="5124450"/>
          <p14:tracePt t="47827" x="3130550" y="5080000"/>
          <p14:tracePt t="47844" x="2978150" y="5048250"/>
          <p14:tracePt t="47860" x="2851150" y="5022850"/>
          <p14:tracePt t="47877" x="2806700" y="5010150"/>
          <p14:tracePt t="47910" x="2800350" y="4997450"/>
          <p14:tracePt t="47927" x="2800350" y="4965700"/>
          <p14:tracePt t="47944" x="2800350" y="4921250"/>
          <p14:tracePt t="47960" x="2800350" y="4826000"/>
          <p14:tracePt t="47977" x="2800350" y="4730750"/>
          <p14:tracePt t="47995" x="2832100" y="4584700"/>
          <p14:tracePt t="48011" x="2882900" y="4508500"/>
          <p14:tracePt t="48027" x="2933700" y="4413250"/>
          <p14:tracePt t="48044" x="2984500" y="4337050"/>
          <p14:tracePt t="48060" x="3054350" y="4267200"/>
          <p14:tracePt t="48077" x="3155950" y="4235450"/>
          <p14:tracePt t="48094" x="3270250" y="4216400"/>
          <p14:tracePt t="48110" x="3416300" y="4216400"/>
          <p14:tracePt t="48127" x="3644900" y="4216400"/>
          <p14:tracePt t="48143" x="4025900" y="4216400"/>
          <p14:tracePt t="48160" x="4438650" y="4216400"/>
          <p14:tracePt t="48177" x="4851400" y="4216400"/>
          <p14:tracePt t="48194" x="5556250" y="4216400"/>
          <p14:tracePt t="48211" x="5994400" y="4273550"/>
          <p14:tracePt t="48227" x="6457950" y="4343400"/>
          <p14:tracePt t="48244" x="6959600" y="4413250"/>
          <p14:tracePt t="48261" x="7359650" y="4432300"/>
          <p14:tracePt t="48277" x="7658100" y="4432300"/>
          <p14:tracePt t="48294" x="7842250" y="4432300"/>
          <p14:tracePt t="48311" x="7943850" y="4432300"/>
          <p14:tracePt t="48327" x="8013700" y="4432300"/>
          <p14:tracePt t="48344" x="8070850" y="4445000"/>
          <p14:tracePt t="48361" x="8108950" y="4445000"/>
          <p14:tracePt t="48377" x="8128000" y="4451350"/>
          <p14:tracePt t="48394" x="8134350" y="4451350"/>
          <p14:tracePt t="48595" x="8140700" y="4457700"/>
          <p14:tracePt t="48603" x="8134350" y="4470400"/>
          <p14:tracePt t="48612" x="8128000" y="4470400"/>
          <p14:tracePt t="48627" x="8108950" y="4489450"/>
          <p14:tracePt t="48644" x="8083550" y="4502150"/>
          <p14:tracePt t="48661" x="8045450" y="4521200"/>
          <p14:tracePt t="48677" x="8020050" y="4533900"/>
          <p14:tracePt t="48694" x="7994650" y="4533900"/>
          <p14:tracePt t="48710" x="7956550" y="4540250"/>
          <p14:tracePt t="48727" x="7924800" y="4540250"/>
          <p14:tracePt t="48743" x="7899400" y="4546600"/>
          <p14:tracePt t="48761" x="7893050" y="4552950"/>
          <p14:tracePt t="48777" x="7861300" y="4552950"/>
          <p14:tracePt t="48794" x="7848600" y="4552950"/>
          <p14:tracePt t="48811" x="7810500" y="4552950"/>
          <p14:tracePt t="48827" x="7785100" y="4552950"/>
          <p14:tracePt t="48844" x="7766050" y="4552950"/>
          <p14:tracePt t="48861" x="7753350" y="4552950"/>
          <p14:tracePt t="48877" x="7747000" y="4552950"/>
          <p14:tracePt t="48894" x="7727950" y="4552950"/>
          <p14:tracePt t="48911" x="7721600" y="4552950"/>
          <p14:tracePt t="48928" x="7702550" y="4546600"/>
          <p14:tracePt t="51603" x="7702550" y="4540250"/>
          <p14:tracePt t="51619" x="7683500" y="4540250"/>
          <p14:tracePt t="51627" x="7664450" y="4540250"/>
          <p14:tracePt t="51635" x="7639050" y="4540250"/>
          <p14:tracePt t="51645" x="7626350" y="4552950"/>
          <p14:tracePt t="51662" x="7588250" y="4591050"/>
          <p14:tracePt t="51678" x="7550150" y="4629150"/>
          <p14:tracePt t="51695" x="7512050" y="4648200"/>
          <p14:tracePt t="51712" x="7461250" y="4692650"/>
          <p14:tracePt t="51728" x="7391400" y="4768850"/>
          <p14:tracePt t="51745" x="7302500" y="4870450"/>
          <p14:tracePt t="51762" x="7219950" y="4959350"/>
          <p14:tracePt t="51778" x="7137400" y="5022850"/>
          <p14:tracePt t="51795" x="7080250" y="5060950"/>
          <p14:tracePt t="51811" x="7061200" y="5073650"/>
          <p14:tracePt t="51828" x="7035800" y="5086350"/>
          <p14:tracePt t="51845" x="7016750" y="5092700"/>
          <p14:tracePt t="51861" x="7010400" y="5105400"/>
          <p14:tracePt t="52067" x="7004050" y="5092700"/>
          <p14:tracePt t="52075" x="7004050" y="5086350"/>
          <p14:tracePt t="52083" x="7004050" y="5080000"/>
          <p14:tracePt t="52095" x="7004050" y="5073650"/>
          <p14:tracePt t="52111" x="7004050" y="5041900"/>
          <p14:tracePt t="52128" x="7004050" y="5016500"/>
          <p14:tracePt t="52145" x="7004050" y="4991100"/>
          <p14:tracePt t="52161" x="7004050" y="4953000"/>
          <p14:tracePt t="52178" x="7004050" y="4927600"/>
          <p14:tracePt t="52194" x="7004050" y="4908550"/>
          <p14:tracePt t="52211" x="7016750" y="4895850"/>
          <p14:tracePt t="52228" x="7023100" y="4876800"/>
          <p14:tracePt t="52245" x="7029450" y="4857750"/>
          <p14:tracePt t="52261" x="7042150" y="4838700"/>
          <p14:tracePt t="52278" x="7067550" y="4813300"/>
          <p14:tracePt t="52295" x="7092950" y="4787900"/>
          <p14:tracePt t="52311" x="7124700" y="4775200"/>
          <p14:tracePt t="52328" x="7162800" y="4749800"/>
          <p14:tracePt t="52345" x="7251700" y="4711700"/>
          <p14:tracePt t="52361" x="7302500" y="4679950"/>
          <p14:tracePt t="52378" x="7346950" y="4654550"/>
          <p14:tracePt t="52395" x="7353300" y="4654550"/>
          <p14:tracePt t="52450" x="7359650" y="4654550"/>
          <p14:tracePt t="52458" x="7359650" y="4641850"/>
          <p14:tracePt t="52466" x="7366000" y="4629150"/>
          <p14:tracePt t="52490" x="7366000" y="4616450"/>
          <p14:tracePt t="52498" x="7366000" y="4610100"/>
          <p14:tracePt t="52512" x="7372350" y="4597400"/>
          <p14:tracePt t="52528" x="7378700" y="4584700"/>
          <p14:tracePt t="52545" x="7385050" y="4565650"/>
          <p14:tracePt t="52562" x="7416800" y="4527550"/>
          <p14:tracePt t="52578" x="7423150" y="4521200"/>
          <p14:tracePt t="52595" x="7423150" y="4514850"/>
          <p14:tracePt t="52612" x="7435850" y="4514850"/>
          <p14:tracePt t="52667" x="7435850" y="4508500"/>
          <p14:tracePt t="52675" x="7442200" y="4502150"/>
          <p14:tracePt t="52706" x="7448550" y="4502150"/>
          <p14:tracePt t="52739" x="7454900" y="4495800"/>
          <p14:tracePt t="52762" x="7461250" y="4489450"/>
          <p14:tracePt t="52883" x="7461250" y="4495800"/>
          <p14:tracePt t="52891" x="7448550" y="4502150"/>
          <p14:tracePt t="52899" x="7435850" y="4527550"/>
          <p14:tracePt t="52912" x="7416800" y="4559300"/>
          <p14:tracePt t="52928" x="7366000" y="4622800"/>
          <p14:tracePt t="52945" x="7315200" y="4711700"/>
          <p14:tracePt t="52962" x="7258050" y="4819650"/>
          <p14:tracePt t="52978" x="7162800" y="4997450"/>
          <p14:tracePt t="52995" x="7092950" y="5137150"/>
          <p14:tracePt t="53011" x="6965950" y="5334000"/>
          <p14:tracePt t="53028" x="6819900" y="5511800"/>
          <p14:tracePt t="53045" x="6711950" y="5613400"/>
          <p14:tracePt t="53062" x="6623050" y="5664200"/>
          <p14:tracePt t="53078" x="6572250" y="5676900"/>
          <p14:tracePt t="53095" x="6540500" y="5676900"/>
          <p14:tracePt t="53111" x="6527800" y="5676900"/>
          <p14:tracePt t="53128" x="6502400" y="5676900"/>
          <p14:tracePt t="53145" x="6445250" y="5670550"/>
          <p14:tracePt t="53162" x="6343650" y="5670550"/>
          <p14:tracePt t="53179" x="6153150" y="5657850"/>
          <p14:tracePt t="53195" x="6070600" y="5657850"/>
          <p14:tracePt t="53212" x="5956300" y="5657850"/>
          <p14:tracePt t="53229" x="5861050" y="5708650"/>
          <p14:tracePt t="53245" x="5791200" y="5734050"/>
          <p14:tracePt t="53262" x="5784850" y="5740400"/>
          <p14:tracePt t="53279" x="5784850" y="5753100"/>
          <p14:tracePt t="53315" x="5791200" y="5753100"/>
          <p14:tracePt t="53347" x="5797550" y="5746750"/>
          <p14:tracePt t="53355" x="5797550" y="5740400"/>
          <p14:tracePt t="53364" x="5797550" y="5721350"/>
          <p14:tracePt t="53379" x="5797550" y="5683250"/>
          <p14:tracePt t="53395" x="5797550" y="5651500"/>
          <p14:tracePt t="53412" x="5797550" y="5645150"/>
          <p14:tracePt t="53429" x="5797550" y="5638800"/>
          <p14:tracePt t="53445" x="5797550" y="5632450"/>
          <p14:tracePt t="53462" x="5797550" y="5626100"/>
          <p14:tracePt t="53479" x="5803900" y="5613400"/>
          <p14:tracePt t="53512" x="5803900" y="5607050"/>
          <p14:tracePt t="53529" x="5797550" y="5600700"/>
          <p14:tracePt t="53546" x="5797550" y="5594350"/>
          <p14:tracePt t="53562" x="5791200" y="5594350"/>
          <p14:tracePt t="53579" x="5772150" y="5594350"/>
          <p14:tracePt t="53596" x="5765800" y="5594350"/>
          <p14:tracePt t="53612" x="5753100" y="5600700"/>
          <p14:tracePt t="53629" x="5746750" y="5607050"/>
          <p14:tracePt t="53646" x="5740400" y="5607050"/>
          <p14:tracePt t="53662" x="5734050" y="5613400"/>
          <p14:tracePt t="53696" x="5727700" y="5619750"/>
          <p14:tracePt t="53712" x="5721350" y="5626100"/>
          <p14:tracePt t="53729" x="5715000" y="5638800"/>
          <p14:tracePt t="53746" x="5708650" y="5651500"/>
          <p14:tracePt t="53762" x="5708650" y="5657850"/>
          <p14:tracePt t="53779" x="5715000" y="5676900"/>
          <p14:tracePt t="53796" x="5746750" y="5676900"/>
          <p14:tracePt t="53812" x="5772150" y="5676900"/>
          <p14:tracePt t="53829" x="5810250" y="5664200"/>
          <p14:tracePt t="53846" x="5861050" y="5607050"/>
          <p14:tracePt t="53862" x="5949950" y="5524500"/>
          <p14:tracePt t="53879" x="6146800" y="5314950"/>
          <p14:tracePt t="53896" x="6292850" y="5143500"/>
          <p14:tracePt t="53912" x="6457950" y="4933950"/>
          <p14:tracePt t="53916" x="6496050" y="4876800"/>
          <p14:tracePt t="53929" x="6527800" y="4813300"/>
          <p14:tracePt t="53946" x="6559550" y="4699000"/>
          <p14:tracePt t="53962" x="6559550" y="4660900"/>
          <p14:tracePt t="53979" x="6559550" y="4603750"/>
          <p14:tracePt t="53995" x="6559550" y="4584700"/>
          <p14:tracePt t="54012" x="6553200" y="4572000"/>
          <p14:tracePt t="54066" x="6565900" y="4559300"/>
          <p14:tracePt t="54075" x="6572250" y="4559300"/>
          <p14:tracePt t="54083" x="6597650" y="4552950"/>
          <p14:tracePt t="54095" x="6648450" y="4533900"/>
          <p14:tracePt t="54112" x="6762750" y="4502150"/>
          <p14:tracePt t="54129" x="6877050" y="4425950"/>
          <p14:tracePt t="54145" x="6991350" y="4362450"/>
          <p14:tracePt t="54162" x="7061200" y="4305300"/>
          <p14:tracePt t="54259" x="7061200" y="4330700"/>
          <p14:tracePt t="54267" x="7048500" y="4362450"/>
          <p14:tracePt t="54279" x="7035800" y="4419600"/>
          <p14:tracePt t="54296" x="6985000" y="4508500"/>
          <p14:tracePt t="54312" x="6927850" y="4603750"/>
          <p14:tracePt t="54329" x="6889750" y="4673600"/>
          <p14:tracePt t="54347" x="6832600" y="4813300"/>
          <p14:tracePt t="54362" x="6762750" y="4895850"/>
          <p14:tracePt t="54379" x="6699250" y="4959350"/>
          <p14:tracePt t="54396" x="6604000" y="5041900"/>
          <p14:tracePt t="54413" x="6419850" y="5162550"/>
          <p14:tracePt t="54429" x="6165850" y="5353050"/>
          <p14:tracePt t="54446" x="5969000" y="5511800"/>
          <p14:tracePt t="54462" x="5842000" y="5619750"/>
          <p14:tracePt t="54479" x="5772150" y="5676900"/>
          <p14:tracePt t="54496" x="5746750" y="5689600"/>
          <p14:tracePt t="54512" x="5740400" y="5689600"/>
          <p14:tracePt t="54546" x="5727700" y="5689600"/>
          <p14:tracePt t="54562" x="5702300" y="5632450"/>
          <p14:tracePt t="54579" x="5676900" y="5556250"/>
          <p14:tracePt t="54596" x="5651500" y="5499100"/>
          <p14:tracePt t="54612" x="5562600" y="5467350"/>
          <p14:tracePt t="54629" x="5435600" y="5454650"/>
          <p14:tracePt t="54646" x="5276850" y="5454650"/>
          <p14:tracePt t="54662" x="5137150" y="5480050"/>
          <p14:tracePt t="54679" x="5035550" y="5543550"/>
          <p14:tracePt t="54696" x="4991100" y="5575300"/>
          <p14:tracePt t="54713" x="4978400" y="5607050"/>
          <p14:tracePt t="54729" x="4978400" y="5626100"/>
          <p14:tracePt t="54746" x="4978400" y="5638800"/>
          <p14:tracePt t="54763" x="4991100" y="5645150"/>
          <p14:tracePt t="54779" x="4997450" y="5645150"/>
          <p14:tracePt t="54813" x="5003800" y="5645150"/>
          <p14:tracePt t="54835" x="5016500" y="5645150"/>
          <p14:tracePt t="54859" x="5029200" y="5645150"/>
          <p14:tracePt t="54899" x="5035550" y="5638800"/>
          <p14:tracePt t="54915" x="5041900" y="5632450"/>
          <p14:tracePt t="54931" x="5048250" y="5626100"/>
          <p14:tracePt t="54948" x="5054600" y="5613400"/>
          <p14:tracePt t="54955" x="5054600" y="5607050"/>
          <p14:tracePt t="54964" x="5060950" y="5607050"/>
          <p14:tracePt t="54979" x="5067300" y="5600700"/>
          <p14:tracePt t="54996" x="5086350" y="5588000"/>
          <p14:tracePt t="55013" x="5092700" y="5588000"/>
          <p14:tracePt t="55051" x="5099050" y="5588000"/>
          <p14:tracePt t="55122" x="5111750" y="5588000"/>
          <p14:tracePt t="56162" x="5111750" y="5575300"/>
          <p14:tracePt t="56170" x="5124450" y="5562600"/>
          <p14:tracePt t="56179" x="5143500" y="5543550"/>
          <p14:tracePt t="56196" x="5207000" y="5511800"/>
          <p14:tracePt t="56212" x="5257800" y="5467350"/>
          <p14:tracePt t="56229" x="5314950" y="5422900"/>
          <p14:tracePt t="56246" x="5346700" y="5391150"/>
          <p14:tracePt t="56263" x="5359400" y="5365750"/>
          <p14:tracePt t="56279" x="5378450" y="5346700"/>
          <p14:tracePt t="56296" x="5391150" y="5334000"/>
          <p14:tracePt t="56313" x="5397500" y="5308600"/>
          <p14:tracePt t="56329" x="5429250" y="5283200"/>
          <p14:tracePt t="56346" x="5473700" y="5232400"/>
          <p14:tracePt t="56363" x="5499100" y="5213350"/>
          <p14:tracePt t="56380" x="5543550" y="5181600"/>
          <p14:tracePt t="56396" x="5581650" y="5143500"/>
          <p14:tracePt t="56413" x="5600700" y="5118100"/>
          <p14:tracePt t="56430" x="5607050" y="5105400"/>
          <p14:tracePt t="56447" x="5613400" y="5086350"/>
          <p14:tracePt t="56463" x="5613400" y="5080000"/>
          <p14:tracePt t="56539" x="5600700" y="5099050"/>
          <p14:tracePt t="56548" x="5594350" y="5130800"/>
          <p14:tracePt t="56555" x="5575300" y="5181600"/>
          <p14:tracePt t="56563" x="5568950" y="5219700"/>
          <p14:tracePt t="56580" x="5556250" y="5289550"/>
          <p14:tracePt t="56596" x="5530850" y="5378450"/>
          <p14:tracePt t="56613" x="5530850" y="5448300"/>
          <p14:tracePt t="56630" x="5530850" y="5499100"/>
          <p14:tracePt t="56646" x="5530850" y="5524500"/>
          <p14:tracePt t="56663" x="5530850" y="5568950"/>
          <p14:tracePt t="56680" x="5549900" y="5594350"/>
          <p14:tracePt t="56696" x="5575300" y="5619750"/>
          <p14:tracePt t="56713" x="5594350" y="5626100"/>
          <p14:tracePt t="56730" x="5607050" y="5638800"/>
          <p14:tracePt t="56764" x="5619750" y="5638800"/>
          <p14:tracePt t="56780" x="5626100" y="5638800"/>
          <p14:tracePt t="56797" x="5651500" y="5638800"/>
          <p14:tracePt t="56813" x="5664200" y="5626100"/>
          <p14:tracePt t="56830" x="5670550" y="5619750"/>
          <p14:tracePt t="56931" x="5676900" y="5613400"/>
          <p14:tracePt t="57138" x="5683250" y="5607050"/>
          <p14:tracePt t="57154" x="5695950" y="5600700"/>
          <p14:tracePt t="57162" x="5702300" y="5600700"/>
          <p14:tracePt t="57170" x="5708650" y="5588000"/>
          <p14:tracePt t="57179" x="5721350" y="5588000"/>
          <p14:tracePt t="57196" x="5753100" y="5562600"/>
          <p14:tracePt t="57213" x="5784850" y="5537200"/>
          <p14:tracePt t="57230" x="5797550" y="5530850"/>
          <p14:tracePt t="57246" x="5803900" y="5524500"/>
          <p14:tracePt t="57279" x="5810250" y="5518150"/>
          <p14:tracePt t="57296" x="5816600" y="5511800"/>
          <p14:tracePt t="57313" x="5816600" y="5492750"/>
          <p14:tracePt t="57329" x="5822950" y="5480050"/>
          <p14:tracePt t="57346" x="5822950" y="5473700"/>
          <p14:tracePt t="57363" x="5829300" y="5454650"/>
          <p14:tracePt t="57380" x="5835650" y="5454650"/>
          <p14:tracePt t="57396" x="5842000" y="5422900"/>
          <p14:tracePt t="57413" x="5880100" y="5384800"/>
          <p14:tracePt t="57430" x="5924550" y="5340350"/>
          <p14:tracePt t="57446" x="6013450" y="5283200"/>
          <p14:tracePt t="57463" x="6057900" y="5251450"/>
          <p14:tracePt t="57480" x="6083300" y="5232400"/>
          <p14:tracePt t="57496" x="6096000" y="5219700"/>
          <p14:tracePt t="57667" x="6096000" y="5232400"/>
          <p14:tracePt t="57675" x="6096000" y="5238750"/>
          <p14:tracePt t="57691" x="6096000" y="5251450"/>
          <p14:tracePt t="57699" x="6096000" y="5264150"/>
          <p14:tracePt t="57714" x="6089650" y="5283200"/>
          <p14:tracePt t="57730" x="6089650" y="5295900"/>
          <p14:tracePt t="57747" x="6070600" y="5327650"/>
          <p14:tracePt t="57763" x="6064250" y="5346700"/>
          <p14:tracePt t="57780" x="6045200" y="5365750"/>
          <p14:tracePt t="57797" x="6032500" y="5384800"/>
          <p14:tracePt t="57830" x="6026150" y="5384800"/>
          <p14:tracePt t="57847" x="6013450" y="5391150"/>
          <p14:tracePt t="57863" x="6007100" y="5391150"/>
          <p14:tracePt t="58251" x="6007100" y="5378450"/>
          <p14:tracePt t="58299" x="6007100" y="5372100"/>
          <p14:tracePt t="58451" x="6000750" y="5372100"/>
          <p14:tracePt t="58458" x="5994400" y="5372100"/>
          <p14:tracePt t="58475" x="5988050" y="5372100"/>
          <p14:tracePt t="58483" x="5969000" y="5372100"/>
          <p14:tracePt t="58497" x="5956300" y="5372100"/>
          <p14:tracePt t="58514" x="5899150" y="5372100"/>
          <p14:tracePt t="58530" x="5892800" y="5372100"/>
          <p14:tracePt t="58547" x="5842000" y="5372100"/>
          <p14:tracePt t="58564" x="5829300" y="5372100"/>
          <p14:tracePt t="58580" x="5803900" y="5378450"/>
          <p14:tracePt t="58597" x="5791200" y="5391150"/>
          <p14:tracePt t="58614" x="5765800" y="5410200"/>
          <p14:tracePt t="58630" x="5727700" y="5435600"/>
          <p14:tracePt t="58647" x="5702300" y="5461000"/>
          <p14:tracePt t="58664" x="5664200" y="5486400"/>
          <p14:tracePt t="58680" x="5638800" y="5511800"/>
          <p14:tracePt t="58697" x="5613400" y="5524500"/>
          <p14:tracePt t="58714" x="5575300" y="5568950"/>
          <p14:tracePt t="58730" x="5562600" y="5581650"/>
          <p14:tracePt t="58747" x="5537200" y="5613400"/>
          <p14:tracePt t="58764" x="5499100" y="5645150"/>
          <p14:tracePt t="58780" x="5454650" y="5664200"/>
          <p14:tracePt t="58797" x="5441950" y="5664200"/>
          <p14:tracePt t="58814" x="5410200" y="5676900"/>
          <p14:tracePt t="58830" x="5397500" y="5676900"/>
          <p14:tracePt t="58847" x="5384800" y="5689600"/>
          <p14:tracePt t="58864" x="5372100" y="5708650"/>
          <p14:tracePt t="58880" x="5365750" y="5715000"/>
          <p14:tracePt t="58897" x="5359400" y="5715000"/>
          <p14:tracePt t="59227" x="5365750" y="5715000"/>
          <p14:tracePt t="59235" x="5384800" y="5715000"/>
          <p14:tracePt t="59248" x="5391150" y="5715000"/>
          <p14:tracePt t="59264" x="5454650" y="5702300"/>
          <p14:tracePt t="59281" x="5486400" y="5702300"/>
          <p14:tracePt t="59297" x="5524500" y="5695950"/>
          <p14:tracePt t="59314" x="5600700" y="5683250"/>
          <p14:tracePt t="59331" x="5753100" y="5645150"/>
          <p14:tracePt t="59347" x="5842000" y="5632450"/>
          <p14:tracePt t="59364" x="5880100" y="5619750"/>
          <p14:tracePt t="59381" x="5911850" y="5619750"/>
          <p14:tracePt t="59397" x="5918200" y="5619750"/>
          <p14:tracePt t="59414" x="5930900" y="5619750"/>
          <p14:tracePt t="59430" x="5943600" y="5619750"/>
          <p14:tracePt t="59463" x="5949950" y="5619750"/>
          <p14:tracePt t="59763" x="5969000" y="5619750"/>
          <p14:tracePt t="59772" x="5988050" y="5619750"/>
          <p14:tracePt t="59781" x="6026150" y="5626100"/>
          <p14:tracePt t="59797" x="6292850" y="5657850"/>
          <p14:tracePt t="59814" x="6680200" y="5676900"/>
          <p14:tracePt t="59831" x="7061200" y="5676900"/>
          <p14:tracePt t="59847" x="7359650" y="5676900"/>
          <p14:tracePt t="59864" x="7473950" y="5676900"/>
          <p14:tracePt t="59881" x="7486650" y="5676900"/>
          <p14:tracePt t="59923" x="7480300" y="5676900"/>
          <p14:tracePt t="59931" x="7473950" y="5676900"/>
          <p14:tracePt t="59947" x="7416800" y="5689600"/>
          <p14:tracePt t="59964" x="7378700" y="5708650"/>
          <p14:tracePt t="59981" x="7321550" y="5734050"/>
          <p14:tracePt t="59998" x="7258050" y="5772150"/>
          <p14:tracePt t="60014" x="7232650" y="5791200"/>
          <p14:tracePt t="60031" x="7213600" y="5797550"/>
          <p14:tracePt t="60048" x="7207250" y="5803900"/>
          <p14:tracePt t="60064" x="7200900" y="5803900"/>
          <p14:tracePt t="60081" x="7181850" y="5803900"/>
          <p14:tracePt t="60098" x="7156450" y="5816600"/>
          <p14:tracePt t="60114" x="7105650" y="5816600"/>
          <p14:tracePt t="60130" x="7054850" y="5816600"/>
          <p14:tracePt t="60147" x="7029450" y="5816600"/>
          <p14:tracePt t="60164" x="7023100" y="5816600"/>
          <p14:tracePt t="60180" x="7016750" y="5816600"/>
          <p14:tracePt t="60214" x="7010400" y="5803900"/>
          <p14:tracePt t="60231" x="6997700" y="5797550"/>
          <p14:tracePt t="60248" x="6985000" y="5791200"/>
          <p14:tracePt t="60264" x="6972300" y="5778500"/>
          <p14:tracePt t="60281" x="6959600" y="5772150"/>
          <p14:tracePt t="60297" x="6940550" y="5746750"/>
          <p14:tracePt t="60314" x="6940550" y="5740400"/>
          <p14:tracePt t="60331" x="6934200" y="5734050"/>
          <p14:tracePt t="60499" x="6921500" y="5734050"/>
          <p14:tracePt t="60516" x="6915150" y="5734050"/>
          <p14:tracePt t="60523" x="6908800" y="5721350"/>
          <p14:tracePt t="60539" x="6896100" y="5721350"/>
          <p14:tracePt t="60548" x="6877050" y="5721350"/>
          <p14:tracePt t="60564" x="6851650" y="5721350"/>
          <p14:tracePt t="60581" x="6788150" y="5721350"/>
          <p14:tracePt t="60598" x="6667500" y="5721350"/>
          <p14:tracePt t="60614" x="6515100" y="5721350"/>
          <p14:tracePt t="60631" x="6381750" y="5708650"/>
          <p14:tracePt t="60648" x="6261100" y="5683250"/>
          <p14:tracePt t="60664" x="6203950" y="5657850"/>
          <p14:tracePt t="60681" x="6184900" y="5638800"/>
          <p14:tracePt t="60698" x="6178550" y="5600700"/>
          <p14:tracePt t="60714" x="6178550" y="5549900"/>
          <p14:tracePt t="60731" x="6178550" y="5499100"/>
          <p14:tracePt t="60747" x="6178550" y="5448300"/>
          <p14:tracePt t="60764" x="6197600" y="5391150"/>
          <p14:tracePt t="60780" x="6242050" y="5308600"/>
          <p14:tracePt t="60798" x="6350000" y="5238750"/>
          <p14:tracePt t="60814" x="6553200" y="5194300"/>
          <p14:tracePt t="60831" x="6813550" y="5156200"/>
          <p14:tracePt t="60848" x="6978650" y="5156200"/>
          <p14:tracePt t="60864" x="7112000" y="5156200"/>
          <p14:tracePt t="60881" x="7156450" y="5156200"/>
          <p14:tracePt t="60898" x="7194550" y="5232400"/>
          <p14:tracePt t="60915" x="7207250" y="5346700"/>
          <p14:tracePt t="60931" x="7207250" y="5511800"/>
          <p14:tracePt t="60948" x="7150100" y="5734050"/>
          <p14:tracePt t="60964" x="7004050" y="5975350"/>
          <p14:tracePt t="60981" x="6819900" y="6127750"/>
          <p14:tracePt t="60998" x="6584950" y="6178550"/>
          <p14:tracePt t="61014" x="6324600" y="6178550"/>
          <p14:tracePt t="61031" x="5949950" y="6089650"/>
          <p14:tracePt t="61048" x="5530850" y="5873750"/>
          <p14:tracePt t="61065" x="5283200" y="5708650"/>
          <p14:tracePt t="61081" x="5251450" y="5638800"/>
          <p14:tracePt t="61098" x="5302250" y="5480050"/>
          <p14:tracePt t="61114" x="5480050" y="5403850"/>
          <p14:tracePt t="61131" x="5772150" y="5365750"/>
          <p14:tracePt t="61147" x="5969000" y="5346700"/>
          <p14:tracePt t="61164" x="6013450" y="5346700"/>
          <p14:tracePt t="61226" x="6013450" y="5353050"/>
          <p14:tracePt t="61234" x="6000750" y="5378450"/>
          <p14:tracePt t="61243" x="5969000" y="5397500"/>
          <p14:tracePt t="61250" x="5924550" y="5429250"/>
          <p14:tracePt t="61264" x="5886450" y="5454650"/>
          <p14:tracePt t="61281" x="5822950" y="5486400"/>
          <p14:tracePt t="61298" x="5765800" y="5505450"/>
          <p14:tracePt t="61314" x="5734050" y="5518150"/>
          <p14:tracePt t="96560" x="0" y="0"/>
        </p14:tracePtLst>
      </p14:laserTraceLst>
    </p:ext>
  </p:extLs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262952" y="1628673"/>
            <a:ext cx="10426262" cy="43150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96875" indent="-396875">
              <a:defRPr/>
            </a:pPr>
            <a:r>
              <a:rPr lang="en-US" altLang="en-US" sz="2800" dirty="0"/>
              <a:t>Suppose the relationship between the unit price p in dollars and the quantity demanded x of the model F loudspeaker system is given by the equation</a:t>
            </a:r>
          </a:p>
          <a:p>
            <a:pPr marL="396875" indent="-396875">
              <a:lnSpc>
                <a:spcPct val="130000"/>
              </a:lnSpc>
              <a:defRPr/>
            </a:pPr>
            <a:r>
              <a:rPr lang="en-US" altLang="en-US" sz="2800" dirty="0"/>
              <a:t>			     p(x) = – 0.01x2 + 500x         (0 </a:t>
            </a:r>
            <a:r>
              <a:rPr lang="en-US" altLang="en-US" sz="2800" dirty="0">
                <a:sym typeface="Symbol" panose="05050102010706020507" pitchFamily="18" charset="2"/>
              </a:rPr>
              <a:t></a:t>
            </a:r>
            <a:r>
              <a:rPr lang="en-US" altLang="en-US" sz="2800" dirty="0"/>
              <a:t> x </a:t>
            </a:r>
            <a:r>
              <a:rPr lang="en-US" altLang="en-US" sz="2800" dirty="0">
                <a:sym typeface="Symbol" panose="05050102010706020507" pitchFamily="18" charset="2"/>
              </a:rPr>
              <a:t></a:t>
            </a:r>
            <a:r>
              <a:rPr lang="en-US" altLang="en-US" sz="2800" dirty="0"/>
              <a:t> 20,000)</a:t>
            </a:r>
          </a:p>
          <a:p>
            <a:pPr marL="396875" indent="-396875">
              <a:lnSpc>
                <a:spcPct val="130000"/>
              </a:lnSpc>
              <a:defRPr/>
            </a:pPr>
            <a:r>
              <a:rPr lang="en-US" altLang="en-US" sz="2800" dirty="0"/>
              <a:t>                          C(x) = 100x + 200,000</a:t>
            </a:r>
          </a:p>
          <a:p>
            <a:pPr marL="396875" indent="-396875">
              <a:lnSpc>
                <a:spcPct val="130000"/>
              </a:lnSpc>
              <a:defRPr/>
            </a:pPr>
            <a:endParaRPr lang="en-US" altLang="en-US" sz="2800" dirty="0"/>
          </a:p>
          <a:p>
            <a:pPr marL="949325" lvl="1" indent="-438150">
              <a:lnSpc>
                <a:spcPct val="130000"/>
              </a:lnSpc>
              <a:buFont typeface="Arial Unicode MS" pitchFamily="34" charset="-128"/>
              <a:buAutoNum type="alphaLcPeriod"/>
              <a:defRPr/>
            </a:pPr>
            <a:r>
              <a:rPr lang="en-US" altLang="en-US" sz="2800" dirty="0"/>
              <a:t>Find the revenue function R.</a:t>
            </a:r>
          </a:p>
          <a:p>
            <a:pPr marL="949325" lvl="1" indent="-438150">
              <a:lnSpc>
                <a:spcPct val="80000"/>
              </a:lnSpc>
              <a:buFont typeface="Arial Unicode MS" pitchFamily="34" charset="-128"/>
              <a:buAutoNum type="alphaLcPeriod"/>
              <a:defRPr/>
            </a:pPr>
            <a:r>
              <a:rPr lang="en-US" altLang="en-US" sz="2800" dirty="0"/>
              <a:t>Find the marginal revenue function R′.</a:t>
            </a:r>
          </a:p>
          <a:p>
            <a:pPr marL="949325" lvl="1" indent="-438150">
              <a:lnSpc>
                <a:spcPct val="80000"/>
              </a:lnSpc>
              <a:buFont typeface="Arial Unicode MS" pitchFamily="34" charset="-128"/>
              <a:buAutoNum type="alphaLcPeriod"/>
              <a:defRPr/>
            </a:pPr>
            <a:r>
              <a:rPr lang="en-US" altLang="en-US" sz="2800" dirty="0"/>
              <a:t>Compute R′(1000) and interpret your result.</a:t>
            </a:r>
          </a:p>
        </p:txBody>
      </p:sp>
    </p:spTree>
    <p:extLst>
      <p:ext uri="{BB962C8B-B14F-4D97-AF65-F5344CB8AC3E}">
        <p14:creationId xmlns:p14="http://schemas.microsoft.com/office/powerpoint/2010/main" val="150547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8983"/>
    </mc:Choice>
    <mc:Fallback xmlns="">
      <p:transition advTm="128983"/>
    </mc:Fallback>
  </mc:AlternateContent>
  <p:extLst>
    <p:ext uri="{3A86A75C-4F4B-4683-9AE1-C65F6400EC91}">
      <p14:laserTraceLst xmlns:p14="http://schemas.microsoft.com/office/powerpoint/2010/main">
        <p14:tracePtLst>
          <p14:tracePt t="75662" x="4746625" y="4495800"/>
          <p14:tracePt t="75721" x="4473575" y="4213225"/>
          <p14:tracePt t="75733" x="4435475" y="4144963"/>
          <p14:tracePt t="75749" x="4403725" y="4098925"/>
          <p14:tracePt t="75766" x="4389438" y="4084638"/>
          <p14:tracePt t="75957" x="4381500" y="4084638"/>
          <p14:tracePt t="75965" x="4313238" y="4060825"/>
          <p14:tracePt t="75973" x="4175125" y="4060825"/>
          <p14:tracePt t="75984" x="3962400" y="4054475"/>
          <p14:tracePt t="76000" x="3543300" y="4054475"/>
          <p14:tracePt t="76017" x="3230563" y="4054475"/>
          <p14:tracePt t="76034" x="2911475" y="3984625"/>
          <p14:tracePt t="76050" x="2720975" y="3908425"/>
          <p14:tracePt t="76067" x="2574925" y="3802063"/>
          <p14:tracePt t="76084" x="2498725" y="3649663"/>
          <p14:tracePt t="76101" x="2492375" y="3581400"/>
          <p14:tracePt t="76117" x="2492375" y="3521075"/>
          <p14:tracePt t="76134" x="2492375" y="3459163"/>
          <p14:tracePt t="76151" x="2498725" y="3413125"/>
          <p14:tracePt t="76167" x="2498725" y="3390900"/>
          <p14:tracePt t="76184" x="2498725" y="3368675"/>
          <p14:tracePt t="76218" x="2460625" y="3344863"/>
          <p14:tracePt t="76234" x="2408238" y="3360738"/>
          <p14:tracePt t="76250" x="2400300" y="3360738"/>
          <p14:tracePt t="76485" x="2400300" y="3368675"/>
          <p14:tracePt t="76493" x="2408238" y="3375025"/>
          <p14:tracePt t="76550" x="2408238" y="3360738"/>
          <p14:tracePt t="76557" x="2408238" y="3330575"/>
          <p14:tracePt t="76567" x="2408238" y="3284538"/>
          <p14:tracePt t="76584" x="2422525" y="3178175"/>
          <p14:tracePt t="76600" x="2446338" y="3063875"/>
          <p14:tracePt t="76617" x="2476500" y="2941638"/>
          <p14:tracePt t="76634" x="2522538" y="2819400"/>
          <p14:tracePt t="76650" x="2568575" y="2727325"/>
          <p14:tracePt t="76668" x="2606675" y="2667000"/>
          <p14:tracePt t="76685" x="2606675" y="2659063"/>
          <p14:tracePt t="77261" x="2644775" y="2651125"/>
          <p14:tracePt t="77269" x="2697163" y="2628900"/>
          <p14:tracePt t="77277" x="2773363" y="2590800"/>
          <p14:tracePt t="77285" x="2835275" y="2560638"/>
          <p14:tracePt t="77301" x="2963863" y="2492375"/>
          <p14:tracePt t="77317" x="3146425" y="2400300"/>
          <p14:tracePt t="77334" x="3322638" y="2324100"/>
          <p14:tracePt t="77351" x="3527425" y="2232025"/>
          <p14:tracePt t="77367" x="3687763" y="2179638"/>
          <p14:tracePt t="77384" x="3832225" y="2141538"/>
          <p14:tracePt t="77401" x="3894138" y="2125663"/>
          <p14:tracePt t="77417" x="3946525" y="2111375"/>
          <p14:tracePt t="78349" x="3954463" y="2111375"/>
          <p14:tracePt t="78357" x="3978275" y="2111375"/>
          <p14:tracePt t="78368" x="4008438" y="2111375"/>
          <p14:tracePt t="78384" x="4130675" y="2111375"/>
          <p14:tracePt t="78401" x="4373563" y="2117725"/>
          <p14:tracePt t="78418" x="4656138" y="2141538"/>
          <p14:tracePt t="78434" x="5059363" y="2171700"/>
          <p14:tracePt t="78453" x="5554663" y="2193925"/>
          <p14:tracePt t="78468" x="5737225" y="2193925"/>
          <p14:tracePt t="78484" x="5837238" y="2193925"/>
          <p14:tracePt t="78501" x="5859463" y="2193925"/>
          <p14:tracePt t="78653" x="5867400" y="2193925"/>
          <p14:tracePt t="78661" x="5927725" y="2193925"/>
          <p14:tracePt t="78670" x="6027738" y="2193925"/>
          <p14:tracePt t="78685" x="6392863" y="2193925"/>
          <p14:tracePt t="78701" x="6858000" y="2155825"/>
          <p14:tracePt t="78718" x="7216775" y="2103438"/>
          <p14:tracePt t="78735" x="7399338" y="2087563"/>
          <p14:tracePt t="78752" x="7451725" y="2065338"/>
          <p14:tracePt t="79253" x="7467600" y="2065338"/>
          <p14:tracePt t="79261" x="7505700" y="2057400"/>
          <p14:tracePt t="79269" x="7581900" y="2057400"/>
          <p14:tracePt t="79285" x="7750175" y="2035175"/>
          <p14:tracePt t="79301" x="7870825" y="2035175"/>
          <p14:tracePt t="79318" x="7962900" y="2035175"/>
          <p14:tracePt t="79335" x="8047038" y="2035175"/>
          <p14:tracePt t="79351" x="8099425" y="2035175"/>
          <p14:tracePt t="79368" x="8107363" y="2035175"/>
          <p14:tracePt t="79533" x="8123238" y="2035175"/>
          <p14:tracePt t="79541" x="8137525" y="2035175"/>
          <p14:tracePt t="79551" x="8161338" y="2035175"/>
          <p14:tracePt t="79568" x="8207375" y="2035175"/>
          <p14:tracePt t="79584" x="8283575" y="2035175"/>
          <p14:tracePt t="79601" x="8313738" y="2035175"/>
          <p14:tracePt t="79618" x="8328025" y="2035175"/>
          <p14:tracePt t="79741" x="8335963" y="2035175"/>
          <p14:tracePt t="79749" x="8351838" y="2035175"/>
          <p14:tracePt t="79757" x="8382000" y="2035175"/>
          <p14:tracePt t="79768" x="8428038" y="2035175"/>
          <p14:tracePt t="79785" x="8518525" y="2035175"/>
          <p14:tracePt t="79802" x="8602663" y="2035175"/>
          <p14:tracePt t="79818" x="8656638" y="2035175"/>
          <p14:tracePt t="79835" x="8678863" y="2035175"/>
          <p14:tracePt t="80037" x="8686800" y="2035175"/>
          <p14:tracePt t="80045" x="8709025" y="2035175"/>
          <p14:tracePt t="80053" x="8732838" y="2035175"/>
          <p14:tracePt t="80069" x="8763000" y="2035175"/>
          <p14:tracePt t="80085" x="8847138" y="2035175"/>
          <p14:tracePt t="80102" x="8907463" y="2035175"/>
          <p14:tracePt t="80118" x="8961438" y="2035175"/>
          <p14:tracePt t="80135" x="9007475" y="2035175"/>
          <p14:tracePt t="80152" x="9013825" y="2035175"/>
          <p14:tracePt t="80277" x="9021763" y="2035175"/>
          <p14:tracePt t="80286" x="9059863" y="2035175"/>
          <p14:tracePt t="80293" x="9113838" y="2035175"/>
          <p14:tracePt t="80304" x="9159875" y="2035175"/>
          <p14:tracePt t="80318" x="9258300" y="2035175"/>
          <p14:tracePt t="80335" x="9372600" y="2027238"/>
          <p14:tracePt t="80352" x="9494838" y="2027238"/>
          <p14:tracePt t="80369" x="9585325" y="2019300"/>
          <p14:tracePt t="80385" x="9609138" y="2019300"/>
          <p14:tracePt t="80402" x="9617075" y="2011363"/>
          <p14:tracePt t="80469" x="9639300" y="2011363"/>
          <p14:tracePt t="80477" x="9685338" y="2011363"/>
          <p14:tracePt t="80486" x="9753600" y="2011363"/>
          <p14:tracePt t="80502" x="9883775" y="2011363"/>
          <p14:tracePt t="80519" x="10080625" y="2011363"/>
          <p14:tracePt t="80535" x="10302875" y="2011363"/>
          <p14:tracePt t="80552" x="10499725" y="2011363"/>
          <p14:tracePt t="80568" x="10629900" y="2011363"/>
          <p14:tracePt t="80585" x="10690225" y="2027238"/>
          <p14:tracePt t="80602" x="10706100" y="2027238"/>
          <p14:tracePt t="80645" x="10714038" y="2027238"/>
          <p14:tracePt t="80653" x="10728325" y="2027238"/>
          <p14:tracePt t="80669" x="10798175" y="2035175"/>
          <p14:tracePt t="80685" x="10964863" y="2035175"/>
          <p14:tracePt t="80703" x="11102975" y="2035175"/>
          <p14:tracePt t="80719" x="11299825" y="2035175"/>
          <p14:tracePt t="80735" x="11452225" y="2035175"/>
          <p14:tracePt t="80752" x="11552238" y="2035175"/>
          <p14:tracePt t="80769" x="11590338" y="2035175"/>
          <p14:tracePt t="80785" x="11598275" y="2035175"/>
          <p14:tracePt t="80965" x="11582400" y="2035175"/>
          <p14:tracePt t="80973" x="11536363" y="2035175"/>
          <p14:tracePt t="80985" x="11468100" y="2035175"/>
          <p14:tracePt t="81003" x="11285538" y="2019300"/>
          <p14:tracePt t="81019" x="10956925" y="2019300"/>
          <p14:tracePt t="81036" x="10104438" y="2117725"/>
          <p14:tracePt t="81052" x="9426575" y="2187575"/>
          <p14:tracePt t="81070" x="8702675" y="2187575"/>
          <p14:tracePt t="81085" x="7985125" y="2187575"/>
          <p14:tracePt t="81102" x="7361238" y="2187575"/>
          <p14:tracePt t="81120" x="6781800" y="2187575"/>
          <p14:tracePt t="81135" x="6362700" y="2201863"/>
          <p14:tracePt t="81152" x="5989638" y="2247900"/>
          <p14:tracePt t="81169" x="5753100" y="2293938"/>
          <p14:tracePt t="81186" x="5540375" y="2316163"/>
          <p14:tracePt t="81189" x="5448300" y="2339975"/>
          <p14:tracePt t="81202" x="5334000" y="2346325"/>
          <p14:tracePt t="81220" x="4968875" y="2408238"/>
          <p14:tracePt t="81236" x="4740275" y="2438400"/>
          <p14:tracePt t="81252" x="4525963" y="2460625"/>
          <p14:tracePt t="81269" x="4327525" y="2498725"/>
          <p14:tracePt t="81286" x="4160838" y="2514600"/>
          <p14:tracePt t="81302" x="3962400" y="2544763"/>
          <p14:tracePt t="81321" x="3787775" y="2560638"/>
          <p14:tracePt t="81335" x="3603625" y="2598738"/>
          <p14:tracePt t="81352" x="3444875" y="2620963"/>
          <p14:tracePt t="81369" x="3284538" y="2636838"/>
          <p14:tracePt t="81386" x="3192463" y="2644775"/>
          <p14:tracePt t="81402" x="3132138" y="2659063"/>
          <p14:tracePt t="81419" x="3101975" y="2659063"/>
          <p14:tracePt t="81437" x="3025775" y="2659063"/>
          <p14:tracePt t="81452" x="2925763" y="2674938"/>
          <p14:tracePt t="81469" x="2803525" y="2682875"/>
          <p14:tracePt t="81486" x="2651125" y="2713038"/>
          <p14:tracePt t="81502" x="2522538" y="2720975"/>
          <p14:tracePt t="81519" x="2416175" y="2743200"/>
          <p14:tracePt t="81536" x="2378075" y="2743200"/>
          <p14:tracePt t="81552" x="2370138" y="2743200"/>
          <p14:tracePt t="81589" x="2354263" y="2751138"/>
          <p14:tracePt t="81602" x="2354263" y="2765425"/>
          <p14:tracePt t="81619" x="2316163" y="2811463"/>
          <p14:tracePt t="81636" x="2286000" y="2857500"/>
          <p14:tracePt t="81652" x="2278063" y="2873375"/>
          <p14:tracePt t="82029" x="2278063" y="2887663"/>
          <p14:tracePt t="82063" x="2293938" y="2903538"/>
          <p14:tracePt t="82069" x="2308225" y="2903538"/>
          <p14:tracePt t="82085" x="2324100" y="2903538"/>
          <p14:tracePt t="82109" x="2332038" y="2887663"/>
          <p14:tracePt t="82117" x="2339975" y="2873375"/>
          <p14:tracePt t="82125" x="2346325" y="2841625"/>
          <p14:tracePt t="82136" x="2370138" y="2819400"/>
          <p14:tracePt t="82152" x="2400300" y="2765425"/>
          <p14:tracePt t="82169" x="2422525" y="2727325"/>
          <p14:tracePt t="82186" x="2454275" y="2689225"/>
          <p14:tracePt t="82189" x="2460625" y="2682875"/>
          <p14:tracePt t="82202" x="2476500" y="2667000"/>
          <p14:tracePt t="82220" x="2514600" y="2613025"/>
          <p14:tracePt t="82236" x="2536825" y="2590800"/>
          <p14:tracePt t="82252" x="2598738" y="2544763"/>
          <p14:tracePt t="82270" x="2667000" y="2522538"/>
          <p14:tracePt t="82286" x="2735263" y="2506663"/>
          <p14:tracePt t="82303" x="2773363" y="2498725"/>
          <p14:tracePt t="82319" x="2803525" y="2498725"/>
          <p14:tracePt t="82336" x="2835275" y="2498725"/>
          <p14:tracePt t="82353" x="2879725" y="2498725"/>
          <p14:tracePt t="82369" x="2933700" y="2498725"/>
          <p14:tracePt t="82386" x="3009900" y="2514600"/>
          <p14:tracePt t="82403" x="3132138" y="2514600"/>
          <p14:tracePt t="82420" x="3360738" y="2522538"/>
          <p14:tracePt t="82436" x="3436938" y="2522538"/>
          <p14:tracePt t="82453" x="3589338" y="2522538"/>
          <p14:tracePt t="82469" x="3627438" y="2522538"/>
          <p14:tracePt t="82486" x="3635375" y="2522538"/>
          <p14:tracePt t="84365" x="3641725" y="2514600"/>
          <p14:tracePt t="84373" x="3687763" y="2484438"/>
          <p14:tracePt t="84387" x="3749675" y="2430463"/>
          <p14:tracePt t="84404" x="3863975" y="2370138"/>
          <p14:tracePt t="84420" x="3916363" y="2354263"/>
          <p14:tracePt t="84437" x="4008438" y="2301875"/>
          <p14:tracePt t="84453" x="4016375" y="2301875"/>
          <p14:tracePt t="84493" x="4022725" y="2301875"/>
          <p14:tracePt t="84503" x="4022725" y="2293938"/>
          <p14:tracePt t="84520" x="4068763" y="2293938"/>
          <p14:tracePt t="84537" x="4144963" y="2293938"/>
          <p14:tracePt t="84553" x="4244975" y="2293938"/>
          <p14:tracePt t="84570" x="4335463" y="2293938"/>
          <p14:tracePt t="84586" x="4419600" y="2293938"/>
          <p14:tracePt t="84603" x="4495800" y="2293938"/>
          <p14:tracePt t="84620" x="4541838" y="2293938"/>
          <p14:tracePt t="84636" x="4572000" y="2293938"/>
          <p14:tracePt t="84653" x="4594225" y="2293938"/>
          <p14:tracePt t="84670" x="4625975" y="2293938"/>
          <p14:tracePt t="84686" x="4640263" y="2293938"/>
          <p14:tracePt t="84703" x="4678363" y="2301875"/>
          <p14:tracePt t="84720" x="4716463" y="2301875"/>
          <p14:tracePt t="84737" x="4778375" y="2308225"/>
          <p14:tracePt t="84753" x="4884738" y="2332038"/>
          <p14:tracePt t="84770" x="4953000" y="2339975"/>
          <p14:tracePt t="84787" x="4999038" y="2346325"/>
          <p14:tracePt t="84804" x="5021263" y="2362200"/>
          <p14:tracePt t="84837" x="5037138" y="2362200"/>
          <p14:tracePt t="84853" x="5045075" y="2370138"/>
          <p14:tracePt t="84871" x="5059363" y="2370138"/>
          <p14:tracePt t="84887" x="5083175" y="2378075"/>
          <p14:tracePt t="84904" x="5105400" y="2392363"/>
          <p14:tracePt t="84920" x="5203825" y="2422525"/>
          <p14:tracePt t="84937" x="5326063" y="2460625"/>
          <p14:tracePt t="84954" x="5440363" y="2476500"/>
          <p14:tracePt t="84970" x="5554663" y="2484438"/>
          <p14:tracePt t="84987" x="5638800" y="2484438"/>
          <p14:tracePt t="85004" x="5699125" y="2484438"/>
          <p14:tracePt t="85020" x="5707063" y="2484438"/>
          <p14:tracePt t="85037" x="5730875" y="2484438"/>
          <p14:tracePt t="85054" x="5761038" y="2468563"/>
          <p14:tracePt t="85070" x="5821363" y="2438400"/>
          <p14:tracePt t="85087" x="5867400" y="2422525"/>
          <p14:tracePt t="85104" x="5913438" y="2408238"/>
          <p14:tracePt t="85120" x="5951538" y="2400300"/>
          <p14:tracePt t="85137" x="5997575" y="2392363"/>
          <p14:tracePt t="85154" x="6035675" y="2378075"/>
          <p14:tracePt t="85170" x="6088063" y="2370138"/>
          <p14:tracePt t="85188" x="6118225" y="2370138"/>
          <p14:tracePt t="85204" x="6134100" y="2370138"/>
          <p14:tracePt t="85245" x="6142038" y="2370138"/>
          <p14:tracePt t="85253" x="6156325" y="2370138"/>
          <p14:tracePt t="85261" x="6172200" y="2370138"/>
          <p14:tracePt t="85270" x="6194425" y="2370138"/>
          <p14:tracePt t="85287" x="6240463" y="2370138"/>
          <p14:tracePt t="85304" x="6370638" y="2384425"/>
          <p14:tracePt t="85320" x="6523038" y="2392363"/>
          <p14:tracePt t="85337" x="6689725" y="2422525"/>
          <p14:tracePt t="85354" x="6842125" y="2430463"/>
          <p14:tracePt t="85370" x="6964363" y="2438400"/>
          <p14:tracePt t="85388" x="6994525" y="2438400"/>
          <p14:tracePt t="85501" x="7002463" y="2438400"/>
          <p14:tracePt t="85533" x="7018338" y="2438400"/>
          <p14:tracePt t="85541" x="7056438" y="2438400"/>
          <p14:tracePt t="85554" x="7108825" y="2438400"/>
          <p14:tracePt t="85570" x="7254875" y="2460625"/>
          <p14:tracePt t="85588" x="7483475" y="2484438"/>
          <p14:tracePt t="85605" x="7666038" y="2506663"/>
          <p14:tracePt t="85621" x="7794625" y="2514600"/>
          <p14:tracePt t="85637" x="7878763" y="2522538"/>
          <p14:tracePt t="85654" x="7916863" y="2522538"/>
          <p14:tracePt t="85765" x="7924800" y="2522538"/>
          <p14:tracePt t="85773" x="7932738" y="2530475"/>
          <p14:tracePt t="85797" x="7932738" y="2536825"/>
          <p14:tracePt t="85807" x="7932738" y="2560638"/>
          <p14:tracePt t="86293" x="7932738" y="2544763"/>
          <p14:tracePt t="86301" x="7940675" y="2536825"/>
          <p14:tracePt t="86309" x="7947025" y="2530475"/>
          <p14:tracePt t="86333" x="7954963" y="2514600"/>
          <p14:tracePt t="86341" x="7962900" y="2514600"/>
          <p14:tracePt t="86354" x="7978775" y="2506663"/>
          <p14:tracePt t="86371" x="7985125" y="2506663"/>
          <p14:tracePt t="86388" x="8031163" y="2484438"/>
          <p14:tracePt t="86404" x="8085138" y="2476500"/>
          <p14:tracePt t="86421" x="8131175" y="2460625"/>
          <p14:tracePt t="86438" x="8221663" y="2438400"/>
          <p14:tracePt t="86454" x="8321675" y="2422525"/>
          <p14:tracePt t="86471" x="8435975" y="2408238"/>
          <p14:tracePt t="86487" x="8534400" y="2400300"/>
          <p14:tracePt t="86504" x="8618538" y="2378075"/>
          <p14:tracePt t="86521" x="8724900" y="2378075"/>
          <p14:tracePt t="86537" x="8793163" y="2378075"/>
          <p14:tracePt t="86554" x="8877300" y="2378075"/>
          <p14:tracePt t="86570" x="8937625" y="2378075"/>
          <p14:tracePt t="86588" x="9029700" y="2378075"/>
          <p14:tracePt t="86604" x="9105900" y="2378075"/>
          <p14:tracePt t="86621" x="9197975" y="2378075"/>
          <p14:tracePt t="86637" x="9296400" y="2378075"/>
          <p14:tracePt t="86655" x="9402763" y="2378075"/>
          <p14:tracePt t="86671" x="9502775" y="2378075"/>
          <p14:tracePt t="86687" x="9623425" y="2378075"/>
          <p14:tracePt t="86704" x="9737725" y="2378075"/>
          <p14:tracePt t="86721" x="9845675" y="2370138"/>
          <p14:tracePt t="86738" x="9928225" y="2346325"/>
          <p14:tracePt t="86755" x="9982200" y="2346325"/>
          <p14:tracePt t="86771" x="10012363" y="2346325"/>
          <p14:tracePt t="86789" x="10036175" y="2346325"/>
          <p14:tracePt t="86804" x="10066338" y="2339975"/>
          <p14:tracePt t="86821" x="10112375" y="2332038"/>
          <p14:tracePt t="86838" x="10180638" y="2316163"/>
          <p14:tracePt t="86854" x="10240963" y="2308225"/>
          <p14:tracePt t="86871" x="10317163" y="2308225"/>
          <p14:tracePt t="86888" x="10393363" y="2308225"/>
          <p14:tracePt t="86904" x="10455275" y="2308225"/>
          <p14:tracePt t="86921" x="10515600" y="2308225"/>
          <p14:tracePt t="86938" x="10569575" y="2308225"/>
          <p14:tracePt t="86954" x="10621963" y="2308225"/>
          <p14:tracePt t="86972" x="10820400" y="2324100"/>
          <p14:tracePt t="86988" x="10956925" y="2339975"/>
          <p14:tracePt t="87004" x="11147425" y="2354263"/>
          <p14:tracePt t="87021" x="11331575" y="2370138"/>
          <p14:tracePt t="87038" x="11476038" y="2370138"/>
          <p14:tracePt t="87054" x="11544300" y="2370138"/>
          <p14:tracePt t="87071" x="11566525" y="2370138"/>
          <p14:tracePt t="87133" x="11574463" y="2370138"/>
          <p14:tracePt t="87141" x="11598275" y="2378075"/>
          <p14:tracePt t="87154" x="11620500" y="2392363"/>
          <p14:tracePt t="87171" x="11658600" y="2400300"/>
          <p14:tracePt t="87188" x="11726863" y="2422525"/>
          <p14:tracePt t="87204" x="11757025" y="2430463"/>
          <p14:tracePt t="87269" x="11757025" y="2446338"/>
          <p14:tracePt t="87277" x="11742738" y="2492375"/>
          <p14:tracePt t="87288" x="11696700" y="2544763"/>
          <p14:tracePt t="87304" x="11544300" y="2644775"/>
          <p14:tracePt t="87321" x="11269663" y="2765425"/>
          <p14:tracePt t="87338" x="10736263" y="2903538"/>
          <p14:tracePt t="87354" x="10080625" y="2971800"/>
          <p14:tracePt t="87372" x="9128125" y="2971800"/>
          <p14:tracePt t="87388" x="8801100" y="2971800"/>
          <p14:tracePt t="87404" x="7826375" y="2971800"/>
          <p14:tracePt t="87421" x="7064375" y="2971800"/>
          <p14:tracePt t="87438" x="6446838" y="2971800"/>
          <p14:tracePt t="87454" x="5845175" y="2971800"/>
          <p14:tracePt t="87471" x="5387975" y="2971800"/>
          <p14:tracePt t="87488" x="4953000" y="2971800"/>
          <p14:tracePt t="87504" x="4602163" y="2971800"/>
          <p14:tracePt t="87521" x="4343400" y="2971800"/>
          <p14:tracePt t="87538" x="4092575" y="2979738"/>
          <p14:tracePt t="87554" x="3863975" y="3001963"/>
          <p14:tracePt t="87571" x="3597275" y="3048000"/>
          <p14:tracePt t="87587" x="3314700" y="3055938"/>
          <p14:tracePt t="87604" x="2955925" y="3063875"/>
          <p14:tracePt t="87621" x="2751138" y="3048000"/>
          <p14:tracePt t="87637" x="2568575" y="2994025"/>
          <p14:tracePt t="87654" x="2422525" y="2955925"/>
          <p14:tracePt t="87671" x="2286000" y="2911475"/>
          <p14:tracePt t="87687" x="2193925" y="2895600"/>
          <p14:tracePt t="87704" x="2149475" y="2879725"/>
          <p14:tracePt t="87721" x="2117725" y="2873375"/>
          <p14:tracePt t="87737" x="2103438" y="2873375"/>
          <p14:tracePt t="87837" x="2103438" y="2895600"/>
          <p14:tracePt t="87845" x="2103438" y="2917825"/>
          <p14:tracePt t="87855" x="2103438" y="2949575"/>
          <p14:tracePt t="87871" x="2193925" y="3040063"/>
          <p14:tracePt t="87888" x="2354263" y="3116263"/>
          <p14:tracePt t="87905" x="2530475" y="3170238"/>
          <p14:tracePt t="87921" x="2735263" y="3192463"/>
          <p14:tracePt t="87938" x="2887663" y="3200400"/>
          <p14:tracePt t="87955" x="3032125" y="3200400"/>
          <p14:tracePt t="87972" x="3116263" y="3200400"/>
          <p14:tracePt t="88016" x="3124200" y="3200400"/>
          <p14:tracePt t="88037" x="3124200" y="3192463"/>
          <p14:tracePt t="88277" x="3132138" y="3192463"/>
          <p14:tracePt t="88341" x="3154363" y="3192463"/>
          <p14:tracePt t="88349" x="3200400" y="3192463"/>
          <p14:tracePt t="88357" x="3260725" y="3216275"/>
          <p14:tracePt t="88372" x="3406775" y="3268663"/>
          <p14:tracePt t="88388" x="3597275" y="3344863"/>
          <p14:tracePt t="88405" x="3741738" y="3375025"/>
          <p14:tracePt t="88421" x="3810000" y="3390900"/>
          <p14:tracePt t="88487" x="3810000" y="3398838"/>
          <p14:tracePt t="88493" x="3810000" y="3406775"/>
          <p14:tracePt t="88505" x="3810000" y="3421063"/>
          <p14:tracePt t="88521" x="3810000" y="3444875"/>
          <p14:tracePt t="88538" x="3787775" y="3505200"/>
          <p14:tracePt t="88554" x="3779838" y="3573463"/>
          <p14:tracePt t="88571" x="3749675" y="3641725"/>
          <p14:tracePt t="88588" x="3749675" y="3649663"/>
          <p14:tracePt t="88678" x="3749675" y="3641725"/>
          <p14:tracePt t="88686" x="3749675" y="3597275"/>
          <p14:tracePt t="88693" x="3749675" y="3551238"/>
          <p14:tracePt t="88705" x="3749675" y="3527425"/>
          <p14:tracePt t="88722" x="3749675" y="3521075"/>
          <p14:tracePt t="88738" x="3749675" y="3489325"/>
          <p14:tracePt t="88861" x="3741738" y="3489325"/>
          <p14:tracePt t="88949" x="3733800" y="3482975"/>
          <p14:tracePt t="88957" x="3733800" y="3459163"/>
          <p14:tracePt t="88966" x="3733800" y="3429000"/>
          <p14:tracePt t="88973" x="3733800" y="3406775"/>
          <p14:tracePt t="88988" x="3733800" y="3360738"/>
          <p14:tracePt t="89005" x="3733800" y="3322638"/>
          <p14:tracePt t="89134" x="3733800" y="3314700"/>
          <p14:tracePt t="89141" x="3725863" y="3322638"/>
          <p14:tracePt t="89149" x="3725863" y="3344863"/>
          <p14:tracePt t="89157" x="3725863" y="3368675"/>
          <p14:tracePt t="89261" x="3725863" y="3344863"/>
          <p14:tracePt t="89269" x="3725863" y="3322638"/>
          <p14:tracePt t="89276" x="3725863" y="3314700"/>
          <p14:tracePt t="89293" x="3725863" y="3298825"/>
          <p14:tracePt t="89525" x="3725863" y="3306763"/>
          <p14:tracePt t="89533" x="3725863" y="3344863"/>
          <p14:tracePt t="89549" x="3725863" y="3352800"/>
          <p14:tracePt t="89637" x="3733800" y="3352800"/>
          <p14:tracePt t="89653" x="3749675" y="3352800"/>
          <p14:tracePt t="89669" x="3756025" y="3352800"/>
          <p14:tracePt t="89685" x="3763963" y="3352800"/>
          <p14:tracePt t="89765" x="3779838" y="3352800"/>
          <p14:tracePt t="89773" x="3810000" y="3352800"/>
          <p14:tracePt t="89781" x="3832225" y="3352800"/>
          <p14:tracePt t="89789" x="3856038" y="3352800"/>
          <p14:tracePt t="89805" x="3978275" y="3352800"/>
          <p14:tracePt t="89822" x="4098925" y="3344863"/>
          <p14:tracePt t="89839" x="4251325" y="3330575"/>
          <p14:tracePt t="89855" x="4381500" y="3306763"/>
          <p14:tracePt t="89872" x="4435475" y="3298825"/>
          <p14:tracePt t="89889" x="4441825" y="3292475"/>
          <p14:tracePt t="90013" x="4449763" y="3292475"/>
          <p14:tracePt t="90022" x="4465638" y="3292475"/>
          <p14:tracePt t="90029" x="4479925" y="3298825"/>
          <p14:tracePt t="90039" x="4487863" y="3298825"/>
          <p14:tracePt t="90055" x="4511675" y="3306763"/>
          <p14:tracePt t="90072" x="4564063" y="3306763"/>
          <p14:tracePt t="90089" x="4610100" y="3306763"/>
          <p14:tracePt t="90105" x="4694238" y="3306763"/>
          <p14:tracePt t="90122" x="4778375" y="3306763"/>
          <p14:tracePt t="90139" x="4899025" y="3306763"/>
          <p14:tracePt t="90156" x="5127625" y="3314700"/>
          <p14:tracePt t="90172" x="5303838" y="3322638"/>
          <p14:tracePt t="90189" x="5516563" y="3322638"/>
          <p14:tracePt t="90205" x="5730875" y="3322638"/>
          <p14:tracePt t="90222" x="5965825" y="3336925"/>
          <p14:tracePt t="90239" x="6164263" y="3336925"/>
          <p14:tracePt t="90255" x="6302375" y="3344863"/>
          <p14:tracePt t="90272" x="6430963" y="3360738"/>
          <p14:tracePt t="90289" x="6523038" y="3375025"/>
          <p14:tracePt t="90306" x="6591300" y="3382963"/>
          <p14:tracePt t="90322" x="6621463" y="3390900"/>
          <p14:tracePt t="90339" x="6645275" y="3390900"/>
          <p14:tracePt t="90677" x="6645275" y="3406775"/>
          <p14:tracePt t="90686" x="6629400" y="3436938"/>
          <p14:tracePt t="90693" x="6599238" y="3467100"/>
          <p14:tracePt t="90706" x="6537325" y="3527425"/>
          <p14:tracePt t="90722" x="6378575" y="3627438"/>
          <p14:tracePt t="90739" x="6080125" y="3763963"/>
          <p14:tracePt t="90756" x="5410200" y="3902075"/>
          <p14:tracePt t="90772" x="4975225" y="3946525"/>
          <p14:tracePt t="90789" x="4625975" y="3946525"/>
          <p14:tracePt t="90806" x="4313238" y="3946525"/>
          <p14:tracePt t="90823" x="4092575" y="3946525"/>
          <p14:tracePt t="90839" x="3946525" y="3946525"/>
          <p14:tracePt t="90856" x="3863975" y="3946525"/>
          <p14:tracePt t="90872" x="3794125" y="3946525"/>
          <p14:tracePt t="90889" x="3771900" y="3946525"/>
          <p14:tracePt t="90906" x="3749675" y="3946525"/>
          <p14:tracePt t="90923" x="3717925" y="3946525"/>
          <p14:tracePt t="90940" x="3665538" y="3932238"/>
          <p14:tracePt t="90956" x="3635375" y="3908425"/>
          <p14:tracePt t="90972" x="3467100" y="3840163"/>
          <p14:tracePt t="90989" x="3330575" y="3794125"/>
          <p14:tracePt t="91006" x="3246438" y="3749675"/>
          <p14:tracePt t="91022" x="3200400" y="3733800"/>
          <p14:tracePt t="91039" x="3200400" y="3725863"/>
          <p14:tracePt t="91165" x="3208338" y="3725863"/>
          <p14:tracePt t="91181" x="3216275" y="3725863"/>
          <p14:tracePt t="91190" x="3222625" y="3725863"/>
          <p14:tracePt t="91197" x="3222625" y="3733800"/>
          <p14:tracePt t="91213" x="3230563" y="3733800"/>
          <p14:tracePt t="91222" x="3238500" y="3749675"/>
          <p14:tracePt t="91240" x="3268663" y="3771900"/>
          <p14:tracePt t="91256" x="3292475" y="3794125"/>
          <p14:tracePt t="91273" x="3360738" y="3825875"/>
          <p14:tracePt t="91289" x="3429000" y="3856038"/>
          <p14:tracePt t="91306" x="3497263" y="3886200"/>
          <p14:tracePt t="91323" x="3535363" y="3894138"/>
          <p14:tracePt t="91340" x="3581400" y="3894138"/>
          <p14:tracePt t="91357" x="3603625" y="3894138"/>
          <p14:tracePt t="91621" x="3611563" y="3894138"/>
          <p14:tracePt t="91629" x="3635375" y="3894138"/>
          <p14:tracePt t="91639" x="3657600" y="3894138"/>
          <p14:tracePt t="91656" x="3741738" y="3924300"/>
          <p14:tracePt t="91674" x="3863975" y="3932238"/>
          <p14:tracePt t="91689" x="4000500" y="3946525"/>
          <p14:tracePt t="91706" x="4098925" y="3946525"/>
          <p14:tracePt t="91723" x="4144963" y="3940175"/>
          <p14:tracePt t="91727" x="4152900" y="3940175"/>
          <p14:tracePt t="91740" x="4168775" y="3924300"/>
          <p14:tracePt t="91756" x="4175125" y="3908425"/>
          <p14:tracePt t="91773" x="4183063" y="3902075"/>
          <p14:tracePt t="91789" x="4191000" y="3894138"/>
          <p14:tracePt t="91806" x="4213225" y="3878263"/>
          <p14:tracePt t="91823" x="4267200" y="3878263"/>
          <p14:tracePt t="91839" x="4381500" y="3878263"/>
          <p14:tracePt t="91856" x="4533900" y="3878263"/>
          <p14:tracePt t="91875" x="4702175" y="3878263"/>
          <p14:tracePt t="91890" x="4884738" y="3878263"/>
          <p14:tracePt t="91906" x="5045075" y="3878263"/>
          <p14:tracePt t="91923" x="5189538" y="3878263"/>
          <p14:tracePt t="91940" x="5380038" y="3878263"/>
          <p14:tracePt t="91956" x="5494338" y="3878263"/>
          <p14:tracePt t="91973" x="5600700" y="3878263"/>
          <p14:tracePt t="91989" x="5692775" y="3878263"/>
          <p14:tracePt t="92006" x="5783263" y="3878263"/>
          <p14:tracePt t="92023" x="5875338" y="3878263"/>
          <p14:tracePt t="92040" x="5965825" y="3878263"/>
          <p14:tracePt t="92056" x="6042025" y="3878263"/>
          <p14:tracePt t="92073" x="6096000" y="3878263"/>
          <p14:tracePt t="92090" x="6126163" y="3878263"/>
          <p14:tracePt t="92106" x="6149975" y="3878263"/>
          <p14:tracePt t="92123" x="6164263" y="3878263"/>
          <p14:tracePt t="92140" x="6188075" y="3878263"/>
          <p14:tracePt t="92156" x="6226175" y="3878263"/>
          <p14:tracePt t="92173" x="6256338" y="3878263"/>
          <p14:tracePt t="92190" x="6278563" y="3878263"/>
          <p14:tracePt t="92317" x="6248400" y="3886200"/>
          <p14:tracePt t="92325" x="6194425" y="3908425"/>
          <p14:tracePt t="92333" x="6111875" y="3940175"/>
          <p14:tracePt t="92341" x="6019800" y="3978275"/>
          <p14:tracePt t="92356" x="5646738" y="4122738"/>
          <p14:tracePt t="92373" x="5075238" y="4275138"/>
          <p14:tracePt t="92390" x="4435475" y="4473575"/>
          <p14:tracePt t="92406" x="3916363" y="4618038"/>
          <p14:tracePt t="92423" x="3459163" y="4762500"/>
          <p14:tracePt t="92440" x="3254375" y="4822825"/>
          <p14:tracePt t="92456" x="3170238" y="4846638"/>
          <p14:tracePt t="92473" x="3146425" y="4854575"/>
          <p14:tracePt t="92517" x="3140075" y="4854575"/>
          <p14:tracePt t="92525" x="3132138" y="4854575"/>
          <p14:tracePt t="92540" x="3124200" y="4854575"/>
          <p14:tracePt t="92556" x="3032125" y="4854575"/>
          <p14:tracePt t="92572" x="2971800" y="4854575"/>
          <p14:tracePt t="92589" x="2911475" y="4854575"/>
          <p14:tracePt t="92606" x="2873375" y="4860925"/>
          <p14:tracePt t="92623" x="2819400" y="4868863"/>
          <p14:tracePt t="92640" x="2789238" y="4876800"/>
          <p14:tracePt t="92656" x="2759075" y="4899025"/>
          <p14:tracePt t="92673" x="2713038" y="4945063"/>
          <p14:tracePt t="92690" x="2667000" y="4983163"/>
          <p14:tracePt t="92709" x="2620963" y="5037138"/>
          <p14:tracePt t="92723" x="2620963" y="5045075"/>
          <p14:tracePt t="92740" x="2613025" y="5051425"/>
          <p14:tracePt t="92757" x="2613025" y="5059363"/>
          <p14:tracePt t="92773" x="2613025" y="5083175"/>
          <p14:tracePt t="92790" x="2613025" y="5135563"/>
          <p14:tracePt t="92806" x="2613025" y="5143500"/>
          <p14:tracePt t="92823" x="2598738" y="5135563"/>
          <p14:tracePt t="93208" x="2606675" y="5135563"/>
          <p14:tracePt t="93213" x="2628900" y="5135563"/>
          <p14:tracePt t="93223" x="2636838" y="5135563"/>
          <p14:tracePt t="93240" x="2674938" y="5151438"/>
          <p14:tracePt t="93257" x="2713038" y="5151438"/>
          <p14:tracePt t="93273" x="2735263" y="5151438"/>
          <p14:tracePt t="93290" x="2765425" y="5151438"/>
          <p14:tracePt t="93307" x="2803525" y="5143500"/>
          <p14:tracePt t="93323" x="2811463" y="5143500"/>
          <p14:tracePt t="93340" x="2819400" y="5143500"/>
          <p14:tracePt t="93357" x="2857500" y="5121275"/>
          <p14:tracePt t="93373" x="2917825" y="5121275"/>
          <p14:tracePt t="93390" x="2994025" y="5105400"/>
          <p14:tracePt t="93407" x="3108325" y="5083175"/>
          <p14:tracePt t="93423" x="3200400" y="5075238"/>
          <p14:tracePt t="93440" x="3268663" y="5051425"/>
          <p14:tracePt t="93457" x="3306763" y="5037138"/>
          <p14:tracePt t="93473" x="3330575" y="5037138"/>
          <p14:tracePt t="93490" x="3360738" y="5021263"/>
          <p14:tracePt t="93523" x="3368675" y="5021263"/>
          <p14:tracePt t="95245" x="3382963" y="5021263"/>
          <p14:tracePt t="95253" x="3429000" y="5021263"/>
          <p14:tracePt t="95261" x="3475038" y="5037138"/>
          <p14:tracePt t="95274" x="3527425" y="5051425"/>
          <p14:tracePt t="95291" x="3641725" y="5067300"/>
          <p14:tracePt t="95308" x="4008438" y="5113338"/>
          <p14:tracePt t="95324" x="4297363" y="5113338"/>
          <p14:tracePt t="95341" x="4610100" y="5113338"/>
          <p14:tracePt t="95357" x="4808538" y="5113338"/>
          <p14:tracePt t="95374" x="4953000" y="5113338"/>
          <p14:tracePt t="95391" x="5075238" y="5113338"/>
          <p14:tracePt t="95407" x="5151438" y="5113338"/>
          <p14:tracePt t="95424" x="5173663" y="5113338"/>
          <p14:tracePt t="95441" x="5219700" y="5113338"/>
          <p14:tracePt t="95457" x="5295900" y="5113338"/>
          <p14:tracePt t="95474" x="5380038" y="5121275"/>
          <p14:tracePt t="95491" x="5524500" y="5143500"/>
          <p14:tracePt t="95508" x="5768975" y="5173663"/>
          <p14:tracePt t="95525" x="5897563" y="5173663"/>
          <p14:tracePt t="95541" x="6011863" y="5173663"/>
          <p14:tracePt t="95557" x="6065838" y="5173663"/>
          <p14:tracePt t="95574" x="6080125" y="5173663"/>
          <p14:tracePt t="95622" x="6088063" y="5173663"/>
          <p14:tracePt t="95669" x="6096000" y="5173663"/>
          <p14:tracePt t="95677" x="6111875" y="5159375"/>
          <p14:tracePt t="95685" x="6118225" y="5151438"/>
          <p14:tracePt t="95693" x="6126163" y="5143500"/>
          <p14:tracePt t="95708" x="6142038" y="5135563"/>
          <p14:tracePt t="95725" x="6164263" y="5127625"/>
          <p14:tracePt t="95741" x="6180138" y="5121275"/>
          <p14:tracePt t="95853" x="6194425" y="5113338"/>
          <p14:tracePt t="95861" x="6202363" y="5097463"/>
          <p14:tracePt t="95874" x="6226175" y="5075238"/>
          <p14:tracePt t="95891" x="6232525" y="5067300"/>
          <p14:tracePt t="95908" x="6256338" y="5045075"/>
          <p14:tracePt t="95924" x="6264275" y="5029200"/>
          <p14:tracePt t="95965" x="6270625" y="5021263"/>
          <p14:tracePt t="95997" x="6270625" y="5013325"/>
          <p14:tracePt t="96005" x="6278563" y="5006975"/>
          <p14:tracePt t="96021" x="6286500" y="4991100"/>
          <p14:tracePt t="96029" x="6302375" y="4983163"/>
          <p14:tracePt t="96041" x="6302375" y="4975225"/>
          <p14:tracePt t="96058" x="6324600" y="4945063"/>
          <p14:tracePt t="96074" x="6332538" y="4937125"/>
          <p14:tracePt t="96091" x="6340475" y="4922838"/>
          <p14:tracePt t="96108" x="6346825" y="4914900"/>
          <p14:tracePt t="96124" x="6354763" y="4906963"/>
          <p14:tracePt t="96142" x="6370638" y="4899025"/>
          <p14:tracePt t="96159" x="6378575" y="4868863"/>
          <p14:tracePt t="96174" x="6378575" y="4854575"/>
          <p14:tracePt t="96208" x="6392863" y="4830763"/>
          <p14:tracePt t="96224" x="6392863" y="4822825"/>
          <p14:tracePt t="96241" x="6400800" y="4808538"/>
          <p14:tracePt t="96261" x="6400800" y="4800600"/>
          <p14:tracePt t="96277" x="6400800" y="4792663"/>
          <p14:tracePt t="96291" x="6400800" y="4784725"/>
          <p14:tracePt t="96308" x="6400800" y="4770438"/>
          <p14:tracePt t="96324" x="6340475" y="4746625"/>
          <p14:tracePt t="96341" x="6278563" y="4740275"/>
          <p14:tracePt t="96359" x="6240463" y="4724400"/>
          <p14:tracePt t="96374" x="6180138" y="4716463"/>
          <p14:tracePt t="96391" x="6096000" y="4686300"/>
          <p14:tracePt t="96408" x="5989638" y="4656138"/>
          <p14:tracePt t="96424" x="5883275" y="4640263"/>
          <p14:tracePt t="96441" x="5761038" y="4625975"/>
          <p14:tracePt t="96458" x="5584825" y="4594225"/>
          <p14:tracePt t="96474" x="5387975" y="4572000"/>
          <p14:tracePt t="96492" x="5029200" y="4572000"/>
          <p14:tracePt t="96508" x="4754563" y="4572000"/>
          <p14:tracePt t="96525" x="4549775" y="4572000"/>
          <p14:tracePt t="96541" x="4373563" y="4572000"/>
          <p14:tracePt t="96560" x="4221163" y="4572000"/>
          <p14:tracePt t="96574" x="4098925" y="4572000"/>
          <p14:tracePt t="96591" x="3946525" y="4572000"/>
          <p14:tracePt t="96608" x="3787775" y="4572000"/>
          <p14:tracePt t="96624" x="3597275" y="4572000"/>
          <p14:tracePt t="96641" x="3390900" y="4572000"/>
          <p14:tracePt t="96658" x="3146425" y="4572000"/>
          <p14:tracePt t="96675" x="2887663" y="4572000"/>
          <p14:tracePt t="96692" x="2514600" y="4572000"/>
          <p14:tracePt t="96708" x="2400300" y="4572000"/>
          <p14:tracePt t="96725" x="2117725" y="4572000"/>
          <p14:tracePt t="96741" x="1958975" y="4572000"/>
          <p14:tracePt t="96758" x="1812925" y="4564063"/>
          <p14:tracePt t="96775" x="1698625" y="4556125"/>
          <p14:tracePt t="96791" x="1638300" y="4541838"/>
          <p14:tracePt t="96808" x="1600200" y="4541838"/>
          <p14:tracePt t="96825" x="1584325" y="4533900"/>
          <p14:tracePt t="96841" x="1577975" y="4533900"/>
          <p14:tracePt t="96893" x="1562100" y="4533900"/>
          <p14:tracePt t="96909" x="1554163" y="4533900"/>
          <p14:tracePt t="96933" x="1539875" y="4533900"/>
          <p14:tracePt t="96941" x="1531938" y="4541838"/>
          <p14:tracePt t="96949" x="1531938" y="4556125"/>
          <p14:tracePt t="96958" x="1531938" y="4572000"/>
          <p14:tracePt t="96975" x="1531938" y="4602163"/>
          <p14:tracePt t="96991" x="1531938" y="4656138"/>
          <p14:tracePt t="97008" x="1531938" y="4694238"/>
          <p14:tracePt t="97025" x="1531938" y="4740275"/>
          <p14:tracePt t="97041" x="1531938" y="4770438"/>
          <p14:tracePt t="97058" x="1531938" y="4784725"/>
          <p14:tracePt t="97573" x="1531938" y="4792663"/>
          <p14:tracePt t="97581" x="1616075" y="4792663"/>
          <p14:tracePt t="97591" x="1730375" y="4770438"/>
          <p14:tracePt t="97608" x="1943100" y="4716463"/>
          <p14:tracePt t="97624" x="2125663" y="4640263"/>
          <p14:tracePt t="97641" x="2286000" y="4564063"/>
          <p14:tracePt t="97658" x="2530475" y="4465638"/>
          <p14:tracePt t="97674" x="2713038" y="4351338"/>
          <p14:tracePt t="97691" x="2895600" y="4206875"/>
          <p14:tracePt t="97708" x="2955925" y="4152900"/>
          <p14:tracePt t="97725" x="3001963" y="4098925"/>
          <p14:tracePt t="97741" x="3040063" y="4022725"/>
          <p14:tracePt t="97758" x="3086100" y="3970338"/>
          <p14:tracePt t="97775" x="3116263" y="3932238"/>
          <p14:tracePt t="97791" x="3154363" y="3886200"/>
          <p14:tracePt t="97808" x="3192463" y="3848100"/>
          <p14:tracePt t="97825" x="3238500" y="3810000"/>
          <p14:tracePt t="97841" x="3306763" y="3763963"/>
          <p14:tracePt t="97858" x="3375025" y="3703638"/>
          <p14:tracePt t="97875" x="3451225" y="3657600"/>
          <p14:tracePt t="97892" x="3573463" y="3581400"/>
          <p14:tracePt t="97908" x="3641725" y="3527425"/>
          <p14:tracePt t="97925" x="3665538" y="3513138"/>
          <p14:tracePt t="97941" x="3679825" y="3497263"/>
          <p14:tracePt t="97958" x="3695700" y="3482975"/>
          <p14:tracePt t="97975" x="3703638" y="3475038"/>
          <p14:tracePt t="97991" x="3717925" y="3451225"/>
          <p14:tracePt t="98008" x="3756025" y="3406775"/>
          <p14:tracePt t="98025" x="3779838" y="3382963"/>
          <p14:tracePt t="98041" x="3802063" y="3344863"/>
          <p14:tracePt t="98058" x="3810000" y="3330575"/>
          <p14:tracePt t="98075" x="3817938" y="3306763"/>
          <p14:tracePt t="98092" x="3832225" y="3292475"/>
          <p14:tracePt t="98125" x="3840163" y="3284538"/>
          <p14:tracePt t="98373" x="3840163" y="3276600"/>
          <p14:tracePt t="98381" x="3840163" y="3322638"/>
          <p14:tracePt t="98392" x="3825875" y="3406775"/>
          <p14:tracePt t="98408" x="3817938" y="3565525"/>
          <p14:tracePt t="98425" x="3817938" y="3695700"/>
          <p14:tracePt t="98442" x="3817938" y="3779838"/>
          <p14:tracePt t="98458" x="3817938" y="3787775"/>
          <p14:tracePt t="98533" x="3817938" y="3794125"/>
          <p14:tracePt t="98541" x="3817938" y="3802063"/>
          <p14:tracePt t="98549" x="3810000" y="3817938"/>
          <p14:tracePt t="98558" x="3810000" y="3840163"/>
          <p14:tracePt t="98575" x="3810000" y="3870325"/>
          <p14:tracePt t="98592" x="3794125" y="3894138"/>
          <p14:tracePt t="98608" x="3794125" y="3924300"/>
          <p14:tracePt t="98625" x="3794125" y="3932238"/>
          <p14:tracePt t="98838" x="3794125" y="4022725"/>
          <p14:tracePt t="98845" x="3794125" y="4114800"/>
          <p14:tracePt t="98859" x="3810000" y="4275138"/>
          <p14:tracePt t="98876" x="3970338" y="4968875"/>
          <p14:tracePt t="98892" x="4008438" y="5059363"/>
          <p14:tracePt t="98909" x="4084638" y="5165725"/>
          <p14:tracePt t="98926" x="4152900" y="5197475"/>
          <p14:tracePt t="98942" x="4275138" y="5197475"/>
          <p14:tracePt t="98959" x="4457700" y="5197475"/>
          <p14:tracePt t="98975" x="4724400" y="5151438"/>
          <p14:tracePt t="98992" x="4983163" y="5075238"/>
          <p14:tracePt t="99009" x="5151438" y="5029200"/>
          <p14:tracePt t="99025" x="5227638" y="4999038"/>
          <p14:tracePt t="99042" x="5249863" y="4991100"/>
          <p14:tracePt t="99059" x="5257800" y="4983163"/>
          <p14:tracePt t="99076" x="5295900" y="4968875"/>
          <p14:tracePt t="99092" x="5372100" y="4960938"/>
          <p14:tracePt t="99109" x="5478463" y="4960938"/>
          <p14:tracePt t="99126" x="5616575" y="4960938"/>
          <p14:tracePt t="99142" x="5761038" y="4999038"/>
          <p14:tracePt t="99159" x="5875338" y="5029200"/>
          <p14:tracePt t="99175" x="5959475" y="5037138"/>
          <p14:tracePt t="99192" x="5973763" y="5037138"/>
          <p14:tracePt t="99261" x="5981700" y="5037138"/>
          <p14:tracePt t="99270" x="5989638" y="5037138"/>
          <p14:tracePt t="99285" x="5997575" y="5037138"/>
          <p14:tracePt t="99317" x="6003925" y="5037138"/>
          <p14:tracePt t="99325" x="6011863" y="5037138"/>
          <p14:tracePt t="99341" x="6027738" y="5037138"/>
          <p14:tracePt t="99349" x="6049963" y="5037138"/>
          <p14:tracePt t="99359" x="6057900" y="5037138"/>
          <p14:tracePt t="99375" x="6065838" y="5037138"/>
          <p14:tracePt t="99392" x="6073775" y="5037138"/>
          <p14:tracePt t="99409" x="6080125" y="5037138"/>
          <p14:tracePt t="99469" x="6088063" y="5037138"/>
          <p14:tracePt t="99477" x="6126163" y="5037138"/>
          <p14:tracePt t="99486" x="6156325" y="5037138"/>
          <p14:tracePt t="99493" x="6188075" y="5037138"/>
          <p14:tracePt t="99509" x="6248400" y="5037138"/>
          <p14:tracePt t="99526" x="6302375" y="5037138"/>
          <p14:tracePt t="99542" x="6308725" y="5037138"/>
          <p14:tracePt t="99559" x="6316663" y="5037138"/>
          <p14:tracePt t="105429" x="6308725" y="5037138"/>
          <p14:tracePt t="105437" x="6286500" y="5037138"/>
          <p14:tracePt t="105445" x="6270625" y="5037138"/>
          <p14:tracePt t="105462" x="6172200" y="5059363"/>
          <p14:tracePt t="105478" x="6057900" y="5135563"/>
          <p14:tracePt t="105494" x="5943600" y="5181600"/>
          <p14:tracePt t="105511" x="5859463" y="5203825"/>
          <p14:tracePt t="105528" x="5799138" y="5211763"/>
          <p14:tracePt t="105544" x="5761038" y="5219700"/>
          <p14:tracePt t="105561" x="5676900" y="5219700"/>
          <p14:tracePt t="105578" x="5554663" y="5219700"/>
          <p14:tracePt t="105594" x="5387975" y="5219700"/>
          <p14:tracePt t="105611" x="5219700" y="5219700"/>
          <p14:tracePt t="105628" x="4991100" y="5265738"/>
          <p14:tracePt t="105644" x="4854575" y="5287963"/>
          <p14:tracePt t="105662" x="4770438" y="5303838"/>
          <p14:tracePt t="105678" x="4740275" y="5318125"/>
          <p14:tracePt t="105694" x="4708525" y="5318125"/>
          <p14:tracePt t="105711" x="4702175" y="5326063"/>
          <p14:tracePt t="105728" x="4686300" y="5326063"/>
          <p14:tracePt t="105744" x="4678363" y="5326063"/>
          <p14:tracePt t="105762" x="4664075" y="5326063"/>
          <p14:tracePt t="105766" x="4656138" y="5326063"/>
          <p14:tracePt t="105778" x="4640263" y="5326063"/>
          <p14:tracePt t="105794" x="4610100" y="5334000"/>
          <p14:tracePt t="105812" x="4564063" y="5334000"/>
          <p14:tracePt t="105828" x="4541838" y="5341938"/>
          <p14:tracePt t="105844" x="4487863" y="5341938"/>
          <p14:tracePt t="105862" x="4449763" y="5341938"/>
          <p14:tracePt t="105878" x="4411663" y="5349875"/>
          <p14:tracePt t="105894" x="4335463" y="5356225"/>
          <p14:tracePt t="105911" x="4283075" y="5364163"/>
          <p14:tracePt t="105928" x="4229100" y="5380038"/>
          <p14:tracePt t="105945" x="4191000" y="5387975"/>
          <p14:tracePt t="105962" x="4168775" y="5387975"/>
          <p14:tracePt t="105995" x="4160838" y="5387975"/>
          <p14:tracePt t="106013" x="4152900" y="5387975"/>
          <p14:tracePt t="106029" x="4144963" y="5387975"/>
          <p14:tracePt t="106061" x="4137025" y="5387975"/>
          <p14:tracePt t="106309" x="4137025" y="5394325"/>
          <p14:tracePt t="106317" x="4168775" y="5402263"/>
          <p14:tracePt t="106328" x="4206875" y="5410200"/>
          <p14:tracePt t="106345" x="4335463" y="5426075"/>
          <p14:tracePt t="106361" x="4579938" y="5426075"/>
          <p14:tracePt t="106378" x="4876800" y="5426075"/>
          <p14:tracePt t="106396" x="5197475" y="5426075"/>
          <p14:tracePt t="106412" x="5311775" y="5426075"/>
          <p14:tracePt t="106428" x="5326063" y="5426075"/>
          <p14:tracePt t="106463" x="5334000" y="5426075"/>
          <p14:tracePt t="106478" x="5349875" y="5426075"/>
          <p14:tracePt t="106495" x="5372100" y="5432425"/>
          <p14:tracePt t="106511" x="5440363" y="5432425"/>
          <p14:tracePt t="106528" x="5546725" y="5432425"/>
          <p14:tracePt t="106545" x="5630863" y="5432425"/>
          <p14:tracePt t="106561" x="5676900" y="5432425"/>
          <p14:tracePt t="106578" x="5707063" y="5440363"/>
          <p14:tracePt t="106595" x="5745163" y="5440363"/>
          <p14:tracePt t="106611" x="5761038" y="5448300"/>
          <p14:tracePt t="106628" x="5775325" y="5448300"/>
          <p14:tracePt t="106645" x="5791200" y="5448300"/>
          <p14:tracePt t="107014" x="5807075" y="5448300"/>
          <p14:tracePt t="107021" x="5875338" y="5464175"/>
          <p14:tracePt t="107031" x="5973763" y="5478463"/>
          <p14:tracePt t="107045" x="6294438" y="5478463"/>
          <p14:tracePt t="107062" x="6713538" y="5478463"/>
          <p14:tracePt t="107078" x="7185025" y="5478463"/>
          <p14:tracePt t="107095" x="7551738" y="5470525"/>
          <p14:tracePt t="107112" x="7718425" y="5426075"/>
          <p14:tracePt t="107128" x="7772400" y="5418138"/>
          <p14:tracePt t="107145" x="7780338" y="5418138"/>
          <p14:tracePt t="107189" x="7780338" y="5410200"/>
          <p14:tracePt t="107509" x="7750175" y="5394325"/>
          <p14:tracePt t="107517" x="7696200" y="5394325"/>
          <p14:tracePt t="107528" x="7620000" y="5394325"/>
          <p14:tracePt t="107547" x="7451725" y="5432425"/>
          <p14:tracePt t="107562" x="7246938" y="5486400"/>
          <p14:tracePt t="107578" x="7018338" y="5516563"/>
          <p14:tracePt t="107596" x="6583363" y="5578475"/>
          <p14:tracePt t="107612" x="6408738" y="5600700"/>
          <p14:tracePt t="107628" x="5913438" y="5684838"/>
          <p14:tracePt t="107645" x="5616575" y="5730875"/>
          <p14:tracePt t="107662" x="5356225" y="5775325"/>
          <p14:tracePt t="107678" x="5159375" y="5791200"/>
          <p14:tracePt t="107695" x="4983163" y="5821363"/>
          <p14:tracePt t="107712" x="4846638" y="5837238"/>
          <p14:tracePt t="107729" x="4724400" y="5859463"/>
          <p14:tracePt t="107745" x="4587875" y="5867400"/>
          <p14:tracePt t="107762" x="4479925" y="5867400"/>
          <p14:tracePt t="107779" x="4389438" y="5867400"/>
          <p14:tracePt t="107782" x="4335463" y="5867400"/>
          <p14:tracePt t="107796" x="4244975" y="5867400"/>
          <p14:tracePt t="107812" x="4183063" y="5867400"/>
          <p14:tracePt t="107828" x="4084638" y="5867400"/>
          <p14:tracePt t="107845" x="4022725" y="5867400"/>
          <p14:tracePt t="107862" x="3978275" y="5867400"/>
          <p14:tracePt t="107879" x="3940175" y="5859463"/>
          <p14:tracePt t="107895" x="3908425" y="5859463"/>
          <p14:tracePt t="108125" x="3946525" y="5851525"/>
          <p14:tracePt t="108133" x="4022725" y="5845175"/>
          <p14:tracePt t="108145" x="4114800" y="5845175"/>
          <p14:tracePt t="108163" x="4457700" y="5845175"/>
          <p14:tracePt t="108178" x="4999038" y="5845175"/>
          <p14:tracePt t="108195" x="5562600" y="5845175"/>
          <p14:tracePt t="108212" x="5745163" y="5845175"/>
          <p14:tracePt t="108228" x="5813425" y="5845175"/>
          <p14:tracePt t="116557" x="5821363" y="5791200"/>
          <p14:tracePt t="116566" x="5807075" y="5570538"/>
          <p14:tracePt t="116579" x="5745163" y="5113338"/>
          <p14:tracePt t="116585" x="5668963" y="4664075"/>
          <p14:tracePt t="116598" x="5562600" y="3779838"/>
          <p14:tracePt t="116615" x="5426075" y="2971800"/>
          <p14:tracePt t="116632" x="5349875" y="2530475"/>
          <p14:tracePt t="116649" x="5341938" y="2460625"/>
          <p14:tracePt t="116861" x="5372100" y="2468563"/>
          <p14:tracePt t="116868" x="5426075" y="2506663"/>
          <p14:tracePt t="116877" x="5524500" y="2560638"/>
          <p14:tracePt t="116884" x="5630863" y="2606675"/>
          <p14:tracePt t="116898" x="5799138" y="2651125"/>
          <p14:tracePt t="116915" x="6180138" y="2765425"/>
          <p14:tracePt t="116931" x="6850063" y="2925763"/>
          <p14:tracePt t="116948" x="7712075" y="2979738"/>
          <p14:tracePt t="116965" x="7985125" y="2979738"/>
          <p14:tracePt t="116982" x="8115300" y="2979738"/>
          <p14:tracePt t="116999" x="8153400" y="2971800"/>
          <p14:tracePt t="117032" x="8153400" y="2963863"/>
          <p14:tracePt t="117049" x="8153400" y="2917825"/>
          <p14:tracePt t="117066" x="8085138" y="2841625"/>
          <p14:tracePt t="117082" x="8001000" y="2765425"/>
          <p14:tracePt t="117101" x="7864475" y="2689225"/>
          <p14:tracePt t="117116" x="7802563" y="2651125"/>
          <p14:tracePt t="117132" x="7726363" y="2636838"/>
          <p14:tracePt t="117149" x="7666038" y="2636838"/>
          <p14:tracePt t="117165" x="7527925" y="2636838"/>
          <p14:tracePt t="117182" x="7331075" y="2636838"/>
          <p14:tracePt t="117199" x="7116763" y="2636838"/>
          <p14:tracePt t="117215" x="6850063" y="2636838"/>
          <p14:tracePt t="117232" x="6561138" y="2636838"/>
          <p14:tracePt t="117249" x="6226175" y="2636838"/>
          <p14:tracePt t="117265" x="5875338" y="2659063"/>
          <p14:tracePt t="117283" x="5562600" y="2697163"/>
          <p14:tracePt t="117299" x="5241925" y="2751138"/>
          <p14:tracePt t="117316" x="4838700" y="2811463"/>
          <p14:tracePt t="117332" x="4602163" y="2849563"/>
          <p14:tracePt t="117349" x="4373563" y="2887663"/>
          <p14:tracePt t="117365" x="4191000" y="2903538"/>
          <p14:tracePt t="117382" x="4022725" y="2925763"/>
          <p14:tracePt t="117399" x="3863975" y="2955925"/>
          <p14:tracePt t="117415" x="3717925" y="2963863"/>
          <p14:tracePt t="117432" x="3581400" y="3001963"/>
          <p14:tracePt t="117449" x="3436938" y="3017838"/>
          <p14:tracePt t="117465" x="3322638" y="3055938"/>
          <p14:tracePt t="117483" x="3200400" y="3101975"/>
          <p14:tracePt t="117499" x="3063875" y="3178175"/>
          <p14:tracePt t="117516" x="2857500" y="3276600"/>
          <p14:tracePt t="117532" x="2735263" y="3344863"/>
          <p14:tracePt t="117549" x="2636838" y="3421063"/>
          <p14:tracePt t="117565" x="2552700" y="3521075"/>
          <p14:tracePt t="117582" x="2484438" y="3627438"/>
          <p14:tracePt t="117599" x="2438400" y="3741738"/>
          <p14:tracePt t="117615" x="2416175" y="3870325"/>
          <p14:tracePt t="117632" x="2400300" y="3984625"/>
          <p14:tracePt t="117648" x="2400300" y="4106863"/>
          <p14:tracePt t="117665" x="2400300" y="4213225"/>
          <p14:tracePt t="117682" x="2446338" y="4327525"/>
          <p14:tracePt t="117699" x="2514600" y="4435475"/>
          <p14:tracePt t="117716" x="2620963" y="4541838"/>
          <p14:tracePt t="117732" x="2713038" y="4618038"/>
          <p14:tracePt t="117749" x="2873375" y="4686300"/>
          <p14:tracePt t="117765" x="3032125" y="4740275"/>
          <p14:tracePt t="117782" x="3260725" y="4816475"/>
          <p14:tracePt t="117799" x="3559175" y="4860925"/>
          <p14:tracePt t="117815" x="3817938" y="4914900"/>
          <p14:tracePt t="117832" x="4084638" y="4930775"/>
          <p14:tracePt t="117849" x="4313238" y="4930775"/>
          <p14:tracePt t="117866" x="4587875" y="4930775"/>
          <p14:tracePt t="117882" x="4876800" y="4930775"/>
          <p14:tracePt t="117899" x="5151438" y="4906963"/>
          <p14:tracePt t="117916" x="5584825" y="4822825"/>
          <p14:tracePt t="117932" x="5859463" y="4746625"/>
          <p14:tracePt t="117949" x="6126163" y="4664075"/>
          <p14:tracePt t="117966" x="6354763" y="4602163"/>
          <p14:tracePt t="117982" x="6523038" y="4525963"/>
          <p14:tracePt t="117999" x="6689725" y="4449763"/>
          <p14:tracePt t="118016" x="6797675" y="4389438"/>
          <p14:tracePt t="118032" x="6880225" y="4321175"/>
          <p14:tracePt t="118049" x="6926263" y="4275138"/>
          <p14:tracePt t="118066" x="6972300" y="4221163"/>
          <p14:tracePt t="118082" x="6994525" y="4152900"/>
          <p14:tracePt t="118099" x="7018338" y="4016375"/>
          <p14:tracePt t="118116" x="7018338" y="3856038"/>
          <p14:tracePt t="118132" x="7018338" y="3756025"/>
          <p14:tracePt t="118149" x="6988175" y="3673475"/>
          <p14:tracePt t="118166" x="6950075" y="3589338"/>
          <p14:tracePt t="118182" x="6911975" y="3521075"/>
          <p14:tracePt t="118199" x="6850063" y="3451225"/>
          <p14:tracePt t="118216" x="6773863" y="3390900"/>
          <p14:tracePt t="118232" x="6651625" y="3298825"/>
          <p14:tracePt t="118249" x="6530975" y="3254375"/>
          <p14:tracePt t="118266" x="6423025" y="3208338"/>
          <p14:tracePt t="118282" x="6340475" y="3178175"/>
          <p14:tracePt t="118301" x="6156325" y="3116263"/>
          <p14:tracePt t="118316" x="6073775" y="3086100"/>
          <p14:tracePt t="118332" x="5821363" y="3048000"/>
          <p14:tracePt t="118349" x="5699125" y="3025775"/>
          <p14:tracePt t="118366" x="5478463" y="2987675"/>
          <p14:tracePt t="118382" x="5303838" y="2971800"/>
          <p14:tracePt t="118399" x="5097463" y="2949575"/>
          <p14:tracePt t="118416" x="4892675" y="2949575"/>
          <p14:tracePt t="118432" x="4670425" y="2949575"/>
          <p14:tracePt t="118449" x="4465638" y="2949575"/>
          <p14:tracePt t="118466" x="4267200" y="2963863"/>
          <p14:tracePt t="118482" x="4076700" y="2994025"/>
          <p14:tracePt t="118500" x="3840163" y="3070225"/>
          <p14:tracePt t="118516" x="3771900" y="3101975"/>
          <p14:tracePt t="118532" x="3559175" y="3222625"/>
          <p14:tracePt t="118549" x="3406775" y="3322638"/>
          <p14:tracePt t="118566" x="3298825" y="3406775"/>
          <p14:tracePt t="118582" x="3208338" y="3482975"/>
          <p14:tracePt t="118599" x="3170238" y="3527425"/>
          <p14:tracePt t="118616" x="3140075" y="3565525"/>
          <p14:tracePt t="118632" x="3124200" y="3627438"/>
          <p14:tracePt t="118649" x="3116263" y="3679825"/>
          <p14:tracePt t="118665" x="3116263" y="3725863"/>
          <p14:tracePt t="118682" x="3116263" y="3779838"/>
          <p14:tracePt t="118699" x="3154363" y="3863975"/>
          <p14:tracePt t="118715" x="3238500" y="3932238"/>
          <p14:tracePt t="118732" x="3360738" y="4000500"/>
          <p14:tracePt t="118749" x="3467100" y="4060825"/>
          <p14:tracePt t="118765" x="3597275" y="4130675"/>
          <p14:tracePt t="118782" x="3794125" y="4183063"/>
          <p14:tracePt t="118799" x="4054475" y="4244975"/>
          <p14:tracePt t="118816" x="4503738" y="4289425"/>
          <p14:tracePt t="118833" x="5067300" y="4321175"/>
          <p14:tracePt t="118849" x="5646738" y="4321175"/>
          <p14:tracePt t="118866" x="6302375" y="4259263"/>
          <p14:tracePt t="118883" x="6904038" y="4092575"/>
          <p14:tracePt t="118900" x="7345363" y="3902075"/>
          <p14:tracePt t="118916" x="7467600" y="3817938"/>
          <p14:tracePt t="118933" x="7505700" y="3756025"/>
          <p14:tracePt t="118949" x="7527925" y="3673475"/>
          <p14:tracePt t="118966" x="7527925" y="3565525"/>
          <p14:tracePt t="118983" x="7483475" y="3436938"/>
          <p14:tracePt t="119000" x="7399338" y="3276600"/>
          <p14:tracePt t="119016" x="7246938" y="3078163"/>
          <p14:tracePt t="119033" x="7064375" y="2903538"/>
          <p14:tracePt t="119049" x="6842125" y="2773363"/>
          <p14:tracePt t="119066" x="6591300" y="2659063"/>
          <p14:tracePt t="119083" x="6340475" y="2590800"/>
          <p14:tracePt t="119100" x="5845175" y="2460625"/>
          <p14:tracePt t="119116" x="5630863" y="2438400"/>
          <p14:tracePt t="119133" x="5402263" y="2438400"/>
          <p14:tracePt t="119149" x="5197475" y="2438400"/>
          <p14:tracePt t="119166" x="5013325" y="2454275"/>
          <p14:tracePt t="119183" x="4860925" y="2506663"/>
          <p14:tracePt t="119199" x="4716463" y="2574925"/>
          <p14:tracePt t="119216" x="4564063" y="2628900"/>
          <p14:tracePt t="119233" x="4373563" y="2720975"/>
          <p14:tracePt t="119249" x="4122738" y="2827338"/>
          <p14:tracePt t="119266" x="3848100" y="2963863"/>
          <p14:tracePt t="119283" x="3581400" y="3124200"/>
          <p14:tracePt t="119301" x="3284538" y="3360738"/>
          <p14:tracePt t="119316" x="3132138" y="3497263"/>
          <p14:tracePt t="119333" x="3017838" y="3649663"/>
          <p14:tracePt t="119350" x="2941638" y="3802063"/>
          <p14:tracePt t="119366" x="2895600" y="3940175"/>
          <p14:tracePt t="119383" x="2887663" y="4038600"/>
          <p14:tracePt t="119399" x="2887663" y="4122738"/>
          <p14:tracePt t="119416" x="2917825" y="4206875"/>
          <p14:tracePt t="119433" x="2994025" y="4305300"/>
          <p14:tracePt t="119450" x="3086100" y="4365625"/>
          <p14:tracePt t="119466" x="3222625" y="4419600"/>
          <p14:tracePt t="119483" x="3352800" y="4449763"/>
          <p14:tracePt t="119500" x="3756025" y="4518025"/>
          <p14:tracePt t="119516" x="4098925" y="4541838"/>
          <p14:tracePt t="119533" x="4473575" y="4541838"/>
          <p14:tracePt t="119550" x="4968875" y="4541838"/>
          <p14:tracePt t="119566" x="5464175" y="4541838"/>
          <p14:tracePt t="119583" x="5921375" y="4503738"/>
          <p14:tracePt t="119599" x="6354763" y="4373563"/>
          <p14:tracePt t="119616" x="6675438" y="4267200"/>
          <p14:tracePt t="119632" x="6850063" y="4175125"/>
          <p14:tracePt t="119649" x="7026275" y="4068763"/>
          <p14:tracePt t="119666" x="7108825" y="3984625"/>
          <p14:tracePt t="119683" x="7178675" y="3870325"/>
          <p14:tracePt t="119700" x="7216775" y="3711575"/>
          <p14:tracePt t="119716" x="7223125" y="3611563"/>
          <p14:tracePt t="119733" x="7223125" y="3521075"/>
          <p14:tracePt t="119750" x="7200900" y="3413125"/>
          <p14:tracePt t="119766" x="7124700" y="3314700"/>
          <p14:tracePt t="119783" x="7002463" y="3238500"/>
          <p14:tracePt t="119800" x="6858000" y="3178175"/>
          <p14:tracePt t="119816" x="6667500" y="3124200"/>
          <p14:tracePt t="119833" x="6362700" y="3055938"/>
          <p14:tracePt t="119850" x="5965825" y="2994025"/>
          <p14:tracePt t="119866" x="5584825" y="2941638"/>
          <p14:tracePt t="119883" x="5349875" y="2917825"/>
          <p14:tracePt t="119900" x="5006975" y="2917825"/>
          <p14:tracePt t="119916" x="4822825" y="2911475"/>
          <p14:tracePt t="119933" x="4694238" y="2911475"/>
          <p14:tracePt t="119950" x="4556125" y="2911475"/>
          <p14:tracePt t="119966" x="4411663" y="2949575"/>
          <p14:tracePt t="119983" x="4237038" y="3001963"/>
          <p14:tracePt t="120000" x="4122738" y="3048000"/>
          <p14:tracePt t="120016" x="3984625" y="3094038"/>
          <p14:tracePt t="120033" x="3856038" y="3132138"/>
          <p14:tracePt t="120050" x="3749675" y="3178175"/>
          <p14:tracePt t="120066" x="3657600" y="3216275"/>
          <p14:tracePt t="120083" x="3597275" y="3238500"/>
          <p14:tracePt t="120100" x="3527425" y="3276600"/>
          <p14:tracePt t="120116" x="3505200" y="3298825"/>
          <p14:tracePt t="120133" x="3459163" y="3360738"/>
          <p14:tracePt t="120150" x="3398838" y="3451225"/>
          <p14:tracePt t="120166" x="3352800" y="3551238"/>
          <p14:tracePt t="120183" x="3306763" y="3657600"/>
          <p14:tracePt t="120200" x="3284538" y="3771900"/>
          <p14:tracePt t="120216" x="3284538" y="3856038"/>
          <p14:tracePt t="120233" x="3284538" y="3940175"/>
          <p14:tracePt t="120250" x="3292475" y="4008438"/>
          <p14:tracePt t="120266" x="3344863" y="4098925"/>
          <p14:tracePt t="120284" x="3521075" y="4213225"/>
          <p14:tracePt t="120300" x="3597275" y="4237038"/>
          <p14:tracePt t="120303" x="3687763" y="4267200"/>
          <p14:tracePt t="120316" x="3962400" y="4351338"/>
          <p14:tracePt t="120333" x="4441825" y="4427538"/>
          <p14:tracePt t="120350" x="4953000" y="4473575"/>
          <p14:tracePt t="120366" x="5532438" y="4473575"/>
          <p14:tracePt t="120383" x="6134100" y="4473575"/>
          <p14:tracePt t="120401" x="6613525" y="4389438"/>
          <p14:tracePt t="120416" x="6994525" y="4259263"/>
          <p14:tracePt t="120433" x="7277100" y="4114800"/>
          <p14:tracePt t="120450" x="7407275" y="4008438"/>
          <p14:tracePt t="120466" x="7467600" y="3894138"/>
          <p14:tracePt t="120484" x="7483475" y="3679825"/>
          <p14:tracePt t="120500" x="7483475" y="3597275"/>
          <p14:tracePt t="120517" x="7361238" y="3314700"/>
          <p14:tracePt t="120533" x="7192963" y="3116263"/>
          <p14:tracePt t="120550" x="6972300" y="2963863"/>
          <p14:tracePt t="120566" x="6743700" y="2841625"/>
          <p14:tracePt t="120583" x="6515100" y="2759075"/>
          <p14:tracePt t="120600" x="6270625" y="2705100"/>
          <p14:tracePt t="120616" x="5997575" y="2667000"/>
          <p14:tracePt t="120633" x="5715000" y="2644775"/>
          <p14:tracePt t="120649" x="5440363" y="2644775"/>
          <p14:tracePt t="120666" x="5227638" y="2644775"/>
          <p14:tracePt t="120683" x="5045075" y="2644775"/>
          <p14:tracePt t="120699" x="4822825" y="2682875"/>
          <p14:tracePt t="120717" x="4525963" y="2735263"/>
          <p14:tracePt t="120733" x="4305300" y="2797175"/>
          <p14:tracePt t="120750" x="4068763" y="2873375"/>
          <p14:tracePt t="120766" x="3863975" y="2963863"/>
          <p14:tracePt t="120783" x="3679825" y="3048000"/>
          <p14:tracePt t="120799" x="3535363" y="3140075"/>
          <p14:tracePt t="120816" x="3421063" y="3254375"/>
          <p14:tracePt t="120833" x="3322638" y="3390900"/>
          <p14:tracePt t="120850" x="3254375" y="3551238"/>
          <p14:tracePt t="120867" x="3230563" y="3725863"/>
          <p14:tracePt t="120884" x="3230563" y="4030663"/>
          <p14:tracePt t="120900" x="3246438" y="4114800"/>
          <p14:tracePt t="120917" x="3375025" y="4321175"/>
          <p14:tracePt t="120933" x="3521075" y="4373563"/>
          <p14:tracePt t="120950" x="3763963" y="4449763"/>
          <p14:tracePt t="120967" x="4168775" y="4525963"/>
          <p14:tracePt t="120983" x="4678363" y="4564063"/>
          <p14:tracePt t="121000" x="5273675" y="4564063"/>
          <p14:tracePt t="121017" x="5875338" y="4473575"/>
          <p14:tracePt t="121034" x="6308725" y="4373563"/>
          <p14:tracePt t="121050" x="6583363" y="4267200"/>
          <p14:tracePt t="121067" x="6675438" y="4229100"/>
          <p14:tracePt t="121083" x="6689725" y="4213225"/>
          <p14:tracePt t="121100" x="6689725" y="4183063"/>
          <p14:tracePt t="121117" x="6599238" y="4098925"/>
          <p14:tracePt t="121133" x="6454775" y="4038600"/>
          <p14:tracePt t="121150" x="6316663" y="4016375"/>
          <p14:tracePt t="121167" x="6111875" y="4008438"/>
          <p14:tracePt t="121183" x="5745163" y="4084638"/>
          <p14:tracePt t="121200" x="5394325" y="4198938"/>
          <p14:tracePt t="121217" x="4953000" y="4335463"/>
          <p14:tracePt t="121234" x="4579938" y="4441825"/>
          <p14:tracePt t="121250" x="4335463" y="4487863"/>
          <p14:tracePt t="121267" x="4130675" y="4511675"/>
          <p14:tracePt t="121284" x="3894138" y="4525963"/>
          <p14:tracePt t="121300" x="3771900" y="4525963"/>
          <p14:tracePt t="121317" x="3657600" y="4525963"/>
          <p14:tracePt t="121334" x="3551238" y="4518025"/>
          <p14:tracePt t="121350" x="3421063" y="4495800"/>
          <p14:tracePt t="121367" x="3276600" y="4473575"/>
          <p14:tracePt t="121383" x="3184525" y="4473575"/>
          <p14:tracePt t="121400" x="3101975" y="4473575"/>
          <p14:tracePt t="121418" x="3055938" y="4473575"/>
          <p14:tracePt t="121434" x="3025775" y="4487863"/>
          <p14:tracePt t="121450" x="3017838" y="4487863"/>
          <p14:tracePt t="121467" x="3017838" y="4525963"/>
          <p14:tracePt t="121484" x="3070225" y="4678363"/>
          <p14:tracePt t="121500" x="3208338" y="4792663"/>
          <p14:tracePt t="121517" x="3543300" y="4937125"/>
          <p14:tracePt t="121534" x="4022725" y="5021263"/>
          <p14:tracePt t="121550" x="4511675" y="5051425"/>
          <p14:tracePt t="121567" x="4838700" y="5051425"/>
          <p14:tracePt t="121584" x="4953000" y="5051425"/>
          <p14:tracePt t="121600" x="4960938" y="5051425"/>
          <p14:tracePt t="121634" x="4876800" y="5045075"/>
          <p14:tracePt t="121650" x="4610100" y="5021263"/>
          <p14:tracePt t="121667" x="4351338" y="5021263"/>
          <p14:tracePt t="121683" x="4221163" y="5021263"/>
          <p14:tracePt t="121700" x="4191000" y="5021263"/>
          <p14:tracePt t="121732" x="4275138" y="5021263"/>
          <p14:tracePt t="121740" x="4411663" y="5021263"/>
          <p14:tracePt t="121750" x="4664075" y="5021263"/>
          <p14:tracePt t="121766" x="5075238" y="5021263"/>
          <p14:tracePt t="121783" x="5181600" y="5021263"/>
          <p14:tracePt t="121817" x="5189538" y="5021263"/>
          <p14:tracePt t="121833" x="5037138" y="5029200"/>
          <p14:tracePt t="121850" x="4556125" y="5029200"/>
          <p14:tracePt t="121867" x="4283075" y="5029200"/>
          <p14:tracePt t="121883" x="4229100" y="5029200"/>
          <p14:tracePt t="121917" x="4381500" y="5051425"/>
          <p14:tracePt t="121933" x="4784725" y="5059363"/>
          <p14:tracePt t="121950" x="5159375" y="5121275"/>
          <p14:tracePt t="121968" x="5227638" y="5127625"/>
          <p14:tracePt t="122000" x="5105400" y="5143500"/>
          <p14:tracePt t="122017" x="4740275" y="5143500"/>
          <p14:tracePt t="122034" x="4343400" y="5143500"/>
          <p14:tracePt t="122050" x="4244975" y="5143500"/>
          <p14:tracePt t="122084" x="4327525" y="5173663"/>
          <p14:tracePt t="122101" x="4640263" y="5181600"/>
          <p14:tracePt t="122118" x="5097463" y="5181600"/>
          <p14:tracePt t="122134" x="5181600" y="5189538"/>
          <p14:tracePt t="122173" x="5127625" y="5189538"/>
          <p14:tracePt t="122184" x="5045075" y="5181600"/>
          <p14:tracePt t="122200" x="4906963" y="5159375"/>
          <p14:tracePt t="122237" x="4914900" y="5159375"/>
          <p14:tracePt t="122250" x="5006975" y="5159375"/>
          <p14:tracePt t="122268" x="5959475" y="5203825"/>
          <p14:tracePt t="122285" x="6240463" y="5257800"/>
          <p14:tracePt t="122300" x="6248400" y="5257800"/>
          <p14:tracePt t="122325" x="6194425" y="5257800"/>
          <p14:tracePt t="122334" x="6080125" y="5257800"/>
          <p14:tracePt t="122350" x="5622925" y="5219700"/>
          <p14:tracePt t="122367" x="5241925" y="5165725"/>
          <p14:tracePt t="122384" x="5151438" y="5151438"/>
          <p14:tracePt t="122417" x="5173663" y="5151438"/>
          <p14:tracePt t="122434" x="5334000" y="5151438"/>
          <p14:tracePt t="122450" x="5486400" y="5151438"/>
          <p14:tracePt t="122467" x="5494338" y="5151438"/>
          <p14:tracePt t="122486" x="5470525" y="5151438"/>
          <p14:tracePt t="122500" x="5203825" y="5089525"/>
          <p14:tracePt t="122517" x="4892675" y="5045075"/>
          <p14:tracePt t="122534" x="4792663" y="5037138"/>
          <p14:tracePt t="122567" x="4808538" y="5037138"/>
          <p14:tracePt t="122584" x="4937125" y="5045075"/>
          <p14:tracePt t="122601" x="5127625" y="5083175"/>
          <p14:tracePt t="122619" x="5173663" y="5089525"/>
          <p14:tracePt t="122644" x="5127625" y="5089525"/>
          <p14:tracePt t="122652" x="5037138" y="5083175"/>
          <p14:tracePt t="122667" x="4945063" y="5075238"/>
          <p14:tracePt t="122683" x="4800600" y="5067300"/>
          <p14:tracePt t="122717" x="4906963" y="5067300"/>
          <p14:tracePt t="122734" x="5219700" y="5097463"/>
          <p14:tracePt t="122750" x="5997575" y="5189538"/>
          <p14:tracePt t="122767" x="6308725" y="5235575"/>
          <p14:tracePt t="122784" x="6316663" y="5235575"/>
          <p14:tracePt t="122800" x="6278563" y="5235575"/>
          <p14:tracePt t="122817" x="5921375" y="5165725"/>
          <p14:tracePt t="122834" x="5241925" y="5097463"/>
          <p14:tracePt t="122850" x="4983163" y="5059363"/>
          <p14:tracePt t="122867" x="4975225" y="5059363"/>
          <p14:tracePt t="122883" x="5067300" y="5059363"/>
          <p14:tracePt t="122900" x="5456238" y="5105400"/>
          <p14:tracePt t="122917" x="6035675" y="5173663"/>
          <p14:tracePt t="122933" x="6111875" y="5189538"/>
          <p14:tracePt t="122967" x="5997575" y="5189538"/>
          <p14:tracePt t="122984" x="5630863" y="5143500"/>
          <p14:tracePt t="123000" x="5311775" y="5121275"/>
          <p14:tracePt t="123017" x="5287963" y="5121275"/>
          <p14:tracePt t="123051" x="5311775" y="5121275"/>
          <p14:tracePt t="123068" x="5570538" y="5143500"/>
          <p14:tracePt t="123084" x="5592763" y="5143500"/>
          <p14:tracePt t="123117" x="5532438" y="5143500"/>
          <p14:tracePt t="123134" x="5303838" y="5097463"/>
          <p14:tracePt t="123151" x="5029200" y="5059363"/>
          <p14:tracePt t="123167" x="4945063" y="5059363"/>
          <p14:tracePt t="123205" x="4975225" y="5067300"/>
          <p14:tracePt t="123217" x="5013325" y="5075238"/>
          <p14:tracePt t="123234" x="5121275" y="5105400"/>
          <p14:tracePt t="123251" x="5127625" y="5113338"/>
          <p14:tracePt t="123301" x="5089525" y="5113338"/>
          <p14:tracePt t="123309" x="5045075" y="5105400"/>
          <p14:tracePt t="123317" x="5021263" y="5097463"/>
          <p14:tracePt t="123334" x="4960938" y="5075238"/>
          <p14:tracePt t="123351" x="4914900" y="5067300"/>
          <p14:tracePt t="123413" x="4906963" y="5067300"/>
          <p14:tracePt t="123822" x="4899025" y="5051425"/>
          <p14:tracePt t="123831" x="4892675" y="5037138"/>
          <p14:tracePt t="123836" x="4860925" y="5029200"/>
          <p14:tracePt t="123851" x="4838700" y="5006975"/>
          <p14:tracePt t="123868" x="4816475" y="4983163"/>
          <p14:tracePt t="123989" x="4808538" y="4983163"/>
          <p14:tracePt t="123997" x="4822825" y="4991100"/>
          <p14:tracePt t="124004" x="4838700" y="4991100"/>
          <p14:tracePt t="124018" x="4846638" y="4991100"/>
          <p14:tracePt t="124034" x="4860925" y="4991100"/>
          <p14:tracePt t="124051" x="4868863" y="4991100"/>
          <p14:tracePt t="124117" x="4860925" y="4991100"/>
          <p14:tracePt t="124149" x="4860925" y="4999038"/>
          <p14:tracePt t="124157" x="4860925" y="5006975"/>
          <p14:tracePt t="124189" x="4860925" y="5013325"/>
          <p14:tracePt t="124213" x="4868863" y="5013325"/>
          <p14:tracePt t="124221" x="4876800" y="5013325"/>
          <p14:tracePt t="124261" x="4884738" y="5013325"/>
          <p14:tracePt t="124269" x="4884738" y="5021263"/>
          <p14:tracePt t="124285" x="4884738" y="5029200"/>
          <p14:tracePt t="124301" x="4899025" y="5037138"/>
          <p14:tracePt t="124309" x="4906963" y="5037138"/>
          <p14:tracePt t="124318" x="4914900" y="5051425"/>
          <p14:tracePt t="124334" x="4945063" y="5059363"/>
          <p14:tracePt t="124351" x="4983163" y="5067300"/>
          <p14:tracePt t="124368" x="5006975" y="5067300"/>
          <p14:tracePt t="124385" x="5037138" y="5075238"/>
          <p14:tracePt t="124401" x="5051425" y="5083175"/>
          <p14:tracePt t="124418" x="5075238" y="5089525"/>
        </p14:tracePtLst>
      </p14:laserTraceLst>
    </p:ext>
  </p:extLs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52866345"/>
              </p:ext>
            </p:extLst>
          </p:nvPr>
        </p:nvGraphicFramePr>
        <p:xfrm>
          <a:off x="3450349" y="3683881"/>
          <a:ext cx="35306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765080" imgH="228600" progId="Equation.DSMT4">
                  <p:embed/>
                </p:oleObj>
              </mc:Choice>
              <mc:Fallback>
                <p:oleObj name="Equation" r:id="rId4" imgW="1765080" imgH="2286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50349" y="3683881"/>
                        <a:ext cx="35306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237129" y="4156132"/>
            <a:ext cx="9070427" cy="13181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1">
              <a:lnSpc>
                <a:spcPct val="150000"/>
              </a:lnSpc>
              <a:spcBef>
                <a:spcPts val="1000"/>
              </a:spcBef>
              <a:defRPr/>
            </a:pPr>
            <a:r>
              <a:rPr lang="en-US" altLang="en-US" sz="2800" dirty="0"/>
              <a:t>Find the rate of change of the total cost function with respect to x when x = 150.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2128345" y="1418519"/>
            <a:ext cx="8229600" cy="4530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dirty="0"/>
              <a:t>Suppose the total cost in dollars incurred each week by company for manufacturing x refrigerators is given by the total cost function</a:t>
            </a:r>
          </a:p>
          <a:p>
            <a:pPr>
              <a:lnSpc>
                <a:spcPct val="150000"/>
              </a:lnSpc>
              <a:defRPr/>
            </a:pPr>
            <a:r>
              <a:rPr lang="en-US" altLang="en-US" dirty="0"/>
              <a:t>	                                                            (0 </a:t>
            </a:r>
            <a:r>
              <a:rPr lang="en-US" altLang="en-US" dirty="0">
                <a:sym typeface="Symbol" panose="05050102010706020507" pitchFamily="18" charset="2"/>
              </a:rPr>
              <a:t></a:t>
            </a:r>
            <a:r>
              <a:rPr lang="en-US" altLang="en-US" dirty="0"/>
              <a:t> x </a:t>
            </a:r>
            <a:r>
              <a:rPr lang="en-US" altLang="en-US" dirty="0">
                <a:sym typeface="Symbol" panose="05050102010706020507" pitchFamily="18" charset="2"/>
              </a:rPr>
              <a:t></a:t>
            </a:r>
            <a:r>
              <a:rPr lang="en-US" altLang="en-US" dirty="0"/>
              <a:t> 400)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18751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894"/>
    </mc:Choice>
    <mc:Fallback xmlns="">
      <p:transition advTm="248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5141703" y="2134286"/>
          <a:ext cx="2520960" cy="6906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927000" imgH="253800" progId="Equation.DSMT4">
                  <p:embed/>
                </p:oleObj>
              </mc:Choice>
              <mc:Fallback>
                <p:oleObj name="Equation" r:id="rId3" imgW="927000" imgH="25380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141703" y="2134286"/>
                        <a:ext cx="2520960" cy="69067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455082"/>
            <a:ext cx="50036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second derivative of</a:t>
            </a:r>
          </a:p>
        </p:txBody>
      </p:sp>
    </p:spTree>
    <p:extLst>
      <p:ext uri="{BB962C8B-B14F-4D97-AF65-F5344CB8AC3E}">
        <p14:creationId xmlns:p14="http://schemas.microsoft.com/office/powerpoint/2010/main" val="4124236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600"/>
    </mc:Choice>
    <mc:Fallback xmlns="">
      <p:transition advTm="8600"/>
    </mc:Fallback>
  </mc:AlternateContent>
  <p:extLst>
    <p:ext uri="{3A86A75C-4F4B-4683-9AE1-C65F6400EC91}">
      <p14:laserTraceLst xmlns:p14="http://schemas.microsoft.com/office/powerpoint/2010/main">
        <p14:tracePtLst>
          <p14:tracePt t="5071" x="5135563" y="5105400"/>
          <p14:tracePt t="5079" x="5273675" y="5151438"/>
          <p14:tracePt t="5087" x="5432425" y="5241925"/>
          <p14:tracePt t="5103" x="5600700" y="5349875"/>
          <p14:tracePt t="5120" x="5616575" y="5364163"/>
          <p14:tracePt t="5264" x="5661025" y="5372100"/>
          <p14:tracePt t="5272" x="5753100" y="5387975"/>
          <p14:tracePt t="5280" x="5889625" y="5432425"/>
          <p14:tracePt t="5288" x="6011863" y="5464175"/>
          <p14:tracePt t="5304" x="6142038" y="5470525"/>
          <p14:tracePt t="5320" x="6270625" y="5426075"/>
          <p14:tracePt t="5337" x="6392863" y="5349875"/>
          <p14:tracePt t="5354" x="6430963" y="5311775"/>
          <p14:tracePt t="5387" x="6438900" y="5303838"/>
          <p14:tracePt t="5404" x="6438900" y="5287963"/>
          <p14:tracePt t="5420" x="6446838" y="5280025"/>
          <p14:tracePt t="6056" x="6446838" y="5273675"/>
          <p14:tracePt t="6064" x="6446838" y="5219700"/>
          <p14:tracePt t="6073" x="6446838" y="5105400"/>
          <p14:tracePt t="6087" x="6461125" y="4892675"/>
          <p14:tracePt t="6104" x="6469063" y="4762500"/>
          <p14:tracePt t="6120" x="6469063" y="4678363"/>
          <p14:tracePt t="6137" x="6461125" y="4549775"/>
          <p14:tracePt t="6154" x="6392863" y="4473575"/>
          <p14:tracePt t="6544" x="6423025" y="4479925"/>
          <p14:tracePt t="6600" x="6430963" y="4479925"/>
          <p14:tracePt t="6848" x="6370638" y="4479925"/>
          <p14:tracePt t="6856" x="6210300" y="4435475"/>
          <p14:tracePt t="6864" x="6049963" y="4373563"/>
          <p14:tracePt t="6872" x="5905500" y="4267200"/>
          <p14:tracePt t="6887" x="5646738" y="3962400"/>
          <p14:tracePt t="6905" x="5372100" y="3589338"/>
          <p14:tracePt t="6921" x="5083175" y="3154363"/>
          <p14:tracePt t="6938" x="4830763" y="2705100"/>
          <p14:tracePt t="6954" x="4732338" y="2460625"/>
          <p14:tracePt t="6971" x="4716463" y="2392363"/>
          <p14:tracePt t="6988" x="4708525" y="2354263"/>
          <p14:tracePt t="7004" x="4686300" y="2278063"/>
          <p14:tracePt t="7009" x="4664075" y="2239963"/>
          <p14:tracePt t="7021" x="4656138" y="2209800"/>
          <p14:tracePt t="7038" x="4632325" y="2163763"/>
          <p14:tracePt t="7055" x="4602163" y="2125663"/>
          <p14:tracePt t="7071" x="4594225" y="2117725"/>
          <p14:tracePt t="7088" x="4587875" y="2103438"/>
          <p14:tracePt t="7104" x="4579938" y="2065338"/>
          <p14:tracePt t="7121" x="4579938" y="2019300"/>
          <p14:tracePt t="7138" x="4610100" y="1943100"/>
          <p14:tracePt t="7154" x="4854575" y="1882775"/>
          <p14:tracePt t="7171" x="5127625" y="1836738"/>
          <p14:tracePt t="7188" x="5181600" y="1836738"/>
          <p14:tracePt t="7221" x="5151438" y="1820863"/>
          <p14:tracePt t="7238" x="4953000" y="1812925"/>
          <p14:tracePt t="7255" x="4678363" y="1836738"/>
          <p14:tracePt t="7271" x="4648200" y="1851025"/>
          <p14:tracePt t="7304" x="4724400" y="1889125"/>
          <p14:tracePt t="7322" x="4937125" y="1951038"/>
          <p14:tracePt t="7338" x="5113338" y="1981200"/>
          <p14:tracePt t="7354" x="5197475" y="1981200"/>
          <p14:tracePt t="7392" x="5189538" y="1981200"/>
          <p14:tracePt t="7404" x="5121275" y="1973263"/>
          <p14:tracePt t="7421" x="4953000" y="1927225"/>
          <p14:tracePt t="7438" x="4884738" y="1905000"/>
          <p14:tracePt t="7483" x="4922838" y="1912938"/>
          <p14:tracePt t="7488" x="4953000" y="1927225"/>
          <p14:tracePt t="7504" x="4968875" y="1935163"/>
          <p14:tracePt t="7656" x="4975225" y="1943100"/>
          <p14:tracePt t="7680" x="4983163" y="1943100"/>
          <p14:tracePt t="7688" x="4983163" y="1951038"/>
          <p14:tracePt t="7704" x="4991100" y="1965325"/>
          <p14:tracePt t="7744" x="4991100" y="1973263"/>
          <p14:tracePt t="7760" x="4991100" y="1981200"/>
          <p14:tracePt t="7775" x="4983163" y="1989138"/>
          <p14:tracePt t="7783" x="4975225" y="1997075"/>
          <p14:tracePt t="7791" x="4960938" y="2011363"/>
          <p14:tracePt t="7804" x="4945063" y="2035175"/>
          <p14:tracePt t="7821" x="4876800" y="2133600"/>
          <p14:tracePt t="7838" x="4762500" y="2293938"/>
          <p14:tracePt t="7856" x="4702175" y="2392363"/>
          <p14:tracePt t="7871" x="4664075" y="2468563"/>
          <p14:tracePt t="7888" x="4632325" y="2514600"/>
          <p14:tracePt t="7921" x="4632325" y="2522538"/>
        </p14:tracePtLst>
      </p14:laserTraceLst>
    </p:ext>
  </p:extLs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5159375" y="2133600"/>
          <a:ext cx="248602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914400" imgH="253800" progId="Equation.DSMT4">
                  <p:embed/>
                </p:oleObj>
              </mc:Choice>
              <mc:Fallback>
                <p:oleObj name="Equation" r:id="rId3" imgW="914400" imgH="25380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159375" y="2133600"/>
                        <a:ext cx="248602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455082"/>
            <a:ext cx="462312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third derivative of</a:t>
            </a:r>
          </a:p>
        </p:txBody>
      </p:sp>
    </p:spTree>
    <p:extLst>
      <p:ext uri="{BB962C8B-B14F-4D97-AF65-F5344CB8AC3E}">
        <p14:creationId xmlns:p14="http://schemas.microsoft.com/office/powerpoint/2010/main" val="2319000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56"/>
    </mc:Choice>
    <mc:Fallback xmlns="">
      <p:transition advTm="6056"/>
    </mc:Fallback>
  </mc:AlternateContent>
  <p:extLst>
    <p:ext uri="{3A86A75C-4F4B-4683-9AE1-C65F6400EC91}">
      <p14:laserTraceLst xmlns:p14="http://schemas.microsoft.com/office/powerpoint/2010/main">
        <p14:tracePtLst>
          <p14:tracePt t="679" x="4640263" y="2514600"/>
          <p14:tracePt t="687" x="4648200" y="2392363"/>
          <p14:tracePt t="695" x="4656138" y="2239963"/>
          <p14:tracePt t="705" x="4656138" y="2111375"/>
          <p14:tracePt t="721" x="4640263" y="1981200"/>
          <p14:tracePt t="738" x="4625975" y="1889125"/>
          <p14:tracePt t="755" x="4602163" y="1851025"/>
          <p14:tracePt t="772" x="4549775" y="1806575"/>
          <p14:tracePt t="789" x="4419600" y="1760538"/>
          <p14:tracePt t="805" x="4175125" y="1736725"/>
          <p14:tracePt t="821" x="3848100" y="1760538"/>
          <p14:tracePt t="838" x="3611563" y="1851025"/>
          <p14:tracePt t="855" x="3573463" y="1882775"/>
          <p14:tracePt t="871" x="3603625" y="1912938"/>
          <p14:tracePt t="888" x="3817938" y="1958975"/>
          <p14:tracePt t="904" x="4441825" y="1981200"/>
          <p14:tracePt t="921" x="5249863" y="1981200"/>
          <p14:tracePt t="938" x="5616575" y="1981200"/>
          <p14:tracePt t="954" x="5622925" y="1981200"/>
          <p14:tracePt t="988" x="5410200" y="1981200"/>
          <p14:tracePt t="1005" x="4708525" y="1973263"/>
          <p14:tracePt t="1021" x="3894138" y="1951038"/>
          <p14:tracePt t="1038" x="3551238" y="1935163"/>
          <p14:tracePt t="1071" x="3597275" y="1935163"/>
          <p14:tracePt t="1088" x="3763963" y="1935163"/>
          <p14:tracePt t="1105" x="3962400" y="1920875"/>
          <p14:tracePt t="1121" x="3978275" y="1920875"/>
          <p14:tracePt t="1155" x="3908425" y="1889125"/>
          <p14:tracePt t="1171" x="3787775" y="1858963"/>
          <p14:tracePt t="1188" x="3763963" y="1858963"/>
          <p14:tracePt t="1221" x="3794125" y="1858963"/>
          <p14:tracePt t="1238" x="3954463" y="1874838"/>
          <p14:tracePt t="1254" x="4191000" y="1874838"/>
          <p14:tracePt t="1302" x="4168775" y="1874838"/>
          <p14:tracePt t="1342" x="4191000" y="1874838"/>
          <p14:tracePt t="1350" x="4321175" y="1905000"/>
          <p14:tracePt t="1358" x="4525963" y="1935163"/>
          <p14:tracePt t="1371" x="4968875" y="1997075"/>
          <p14:tracePt t="1388" x="5813425" y="2117725"/>
          <p14:tracePt t="1405" x="6126163" y="2149475"/>
          <p14:tracePt t="1421" x="6149975" y="2149475"/>
          <p14:tracePt t="1447" x="6088063" y="2149475"/>
          <p14:tracePt t="1455" x="5965825" y="2133600"/>
          <p14:tracePt t="1471" x="5783263" y="2079625"/>
          <p14:tracePt t="1488" x="5730875" y="2073275"/>
          <p14:tracePt t="1526" x="5768975" y="2073275"/>
          <p14:tracePt t="1538" x="5837238" y="2073275"/>
          <p14:tracePt t="1555" x="5921375" y="2079625"/>
          <p14:tracePt t="1571" x="5943600" y="2087563"/>
          <p14:tracePt t="1606" x="5927725" y="2087563"/>
          <p14:tracePt t="1621" x="5889625" y="2087563"/>
          <p14:tracePt t="1638" x="5859463" y="2087563"/>
          <p14:tracePt t="1678" x="5883275" y="2111375"/>
          <p14:tracePt t="1688" x="5905500" y="2155825"/>
          <p14:tracePt t="1705" x="5935663" y="2232025"/>
          <p14:tracePt t="1721" x="5935663" y="2332038"/>
          <p14:tracePt t="1738" x="5851525" y="2438400"/>
          <p14:tracePt t="1755" x="5722938" y="2522538"/>
          <p14:tracePt t="1772" x="5676900" y="2530475"/>
          <p14:tracePt t="1789" x="5654675" y="2536825"/>
          <p14:tracePt t="1839" x="5654675" y="2544763"/>
          <p14:tracePt t="1855" x="5654675" y="2552700"/>
          <p14:tracePt t="1871" x="5654675" y="2560638"/>
          <p14:tracePt t="1880" x="5654675" y="2568575"/>
          <p14:tracePt t="1888" x="5654675" y="2574925"/>
          <p14:tracePt t="1993" x="5654675" y="2530475"/>
          <p14:tracePt t="2003" x="5654675" y="2476500"/>
          <p14:tracePt t="2011" x="5654675" y="2446338"/>
          <p14:tracePt t="2022" x="5654675" y="2422525"/>
          <p14:tracePt t="2038" x="5654675" y="2400300"/>
          <p14:tracePt t="2055" x="5654675" y="2392363"/>
          <p14:tracePt t="2104" x="5654675" y="2400300"/>
          <p14:tracePt t="2111" x="5654675" y="2438400"/>
          <p14:tracePt t="2122" x="5676900" y="2476500"/>
          <p14:tracePt t="2139" x="5737225" y="2522538"/>
          <p14:tracePt t="2155" x="5821363" y="2544763"/>
          <p14:tracePt t="2172" x="5959475" y="2544763"/>
          <p14:tracePt t="2188" x="6103938" y="2544763"/>
          <p14:tracePt t="2205" x="6156325" y="2522538"/>
          <p14:tracePt t="2247" x="6149975" y="2522538"/>
          <p14:tracePt t="2255" x="6088063" y="2514600"/>
          <p14:tracePt t="2272" x="5943600" y="2552700"/>
          <p14:tracePt t="2289" x="5883275" y="2582863"/>
          <p14:tracePt t="2305" x="5867400" y="2590800"/>
          <p14:tracePt t="2351" x="5875338" y="2590800"/>
          <p14:tracePt t="2359" x="5905500" y="2568575"/>
          <p14:tracePt t="2372" x="5921375" y="2560638"/>
          <p14:tracePt t="2389" x="5935663" y="2544763"/>
          <p14:tracePt t="2405" x="5935663" y="2536825"/>
          <p14:tracePt t="2447" x="5935663" y="2530475"/>
          <p14:tracePt t="2455" x="5927725" y="2530475"/>
          <p14:tracePt t="2520" x="5935663" y="2530475"/>
          <p14:tracePt t="2529" x="6003925" y="2552700"/>
          <p14:tracePt t="2539" x="6088063" y="2568575"/>
          <p14:tracePt t="2556" x="6278563" y="2628900"/>
          <p14:tracePt t="2572" x="6607175" y="2659063"/>
          <p14:tracePt t="2589" x="6835775" y="2659063"/>
          <p14:tracePt t="2606" x="6956425" y="2659063"/>
          <p14:tracePt t="2622" x="6994525" y="2659063"/>
          <p14:tracePt t="2664" x="6980238" y="2659063"/>
          <p14:tracePt t="2673" x="6950075" y="2659063"/>
          <p14:tracePt t="2690" x="6904038" y="2644775"/>
          <p14:tracePt t="2706" x="6896100" y="2644775"/>
          <p14:tracePt t="2743" x="6896100" y="2667000"/>
          <p14:tracePt t="2756" x="6911975" y="2667000"/>
          <p14:tracePt t="2773" x="6950075" y="2674938"/>
          <p14:tracePt t="2789" x="6994525" y="2674938"/>
          <p14:tracePt t="2807" x="7026275" y="2674938"/>
          <p14:tracePt t="2840" x="7026275" y="2667000"/>
          <p14:tracePt t="2856" x="7026275" y="2644775"/>
          <p14:tracePt t="2873" x="6972300" y="2628900"/>
          <p14:tracePt t="2889" x="6934200" y="2613025"/>
          <p14:tracePt t="2906" x="6904038" y="2606675"/>
          <p14:tracePt t="2922" x="6896100" y="2606675"/>
          <p14:tracePt t="2953" x="6888163" y="2598738"/>
          <p14:tracePt t="2968" x="6888163" y="2582863"/>
          <p14:tracePt t="2977" x="6888163" y="2552700"/>
          <p14:tracePt t="2990" x="6904038" y="2514600"/>
          <p14:tracePt t="3007" x="6964363" y="2384425"/>
          <p14:tracePt t="3023" x="6972300" y="2332038"/>
          <p14:tracePt t="3039" x="7002463" y="2217738"/>
          <p14:tracePt t="3056" x="7002463" y="2171700"/>
          <p14:tracePt t="3128" x="7002463" y="2225675"/>
          <p14:tracePt t="3138" x="6988175" y="2332038"/>
          <p14:tracePt t="3148" x="6980238" y="2422525"/>
          <p14:tracePt t="3160" x="6926263" y="2628900"/>
          <p14:tracePt t="3172" x="6904038" y="2713038"/>
          <p14:tracePt t="3189" x="6896100" y="2781300"/>
          <p14:tracePt t="3240" x="6896100" y="2735263"/>
          <p14:tracePt t="3248" x="6896100" y="2667000"/>
          <p14:tracePt t="3257" x="6896100" y="2590800"/>
          <p14:tracePt t="3273" x="6911975" y="2460625"/>
          <p14:tracePt t="3289" x="6926263" y="2316163"/>
          <p14:tracePt t="3306" x="6950075" y="2225675"/>
          <p14:tracePt t="3323" x="6950075" y="2209800"/>
          <p14:tracePt t="3356" x="6950075" y="2201863"/>
          <p14:tracePt t="3384" x="6950075" y="2239963"/>
          <p14:tracePt t="3395" x="6950075" y="2278063"/>
          <p14:tracePt t="3408" x="6950075" y="2308225"/>
          <p14:tracePt t="3472" x="6950075" y="2293938"/>
          <p14:tracePt t="3481" x="6950075" y="2247900"/>
          <p14:tracePt t="3491" x="6950075" y="2209800"/>
          <p14:tracePt t="3506" x="6950075" y="2133600"/>
          <p14:tracePt t="3522" x="6942138" y="2103438"/>
          <p14:tracePt t="3559" x="6934200" y="2095500"/>
          <p14:tracePt t="3575" x="6934200" y="2103438"/>
          <p14:tracePt t="3589" x="6934200" y="2171700"/>
          <p14:tracePt t="3606" x="6964363" y="2392363"/>
          <p14:tracePt t="3622" x="7056438" y="2582863"/>
          <p14:tracePt t="3663" x="7064375" y="2582863"/>
          <p14:tracePt t="3672" x="7070725" y="2582863"/>
          <p14:tracePt t="3689" x="7094538" y="2544763"/>
          <p14:tracePt t="3706" x="7124700" y="2506663"/>
          <p14:tracePt t="3723" x="7162800" y="2468563"/>
          <p14:tracePt t="3739" x="7208838" y="2460625"/>
          <p14:tracePt t="3756" x="7231063" y="2460625"/>
          <p14:tracePt t="3772" x="7285038" y="2460625"/>
          <p14:tracePt t="3789" x="7375525" y="2492375"/>
          <p14:tracePt t="3806" x="7497763" y="2530475"/>
          <p14:tracePt t="3822" x="7505700" y="2530475"/>
          <p14:tracePt t="3839" x="7513638" y="2530475"/>
          <p14:tracePt t="3904" x="7521575" y="2536825"/>
          <p14:tracePt t="3911" x="7535863" y="2544763"/>
          <p14:tracePt t="3922" x="7559675" y="2590800"/>
          <p14:tracePt t="3939" x="7620000" y="2651125"/>
          <p14:tracePt t="3956" x="7673975" y="2735263"/>
          <p14:tracePt t="3973" x="7750175" y="2803525"/>
          <p14:tracePt t="3989" x="7840663" y="2841625"/>
          <p14:tracePt t="4006" x="7908925" y="2849563"/>
          <p14:tracePt t="4023" x="7916863" y="2849563"/>
          <p14:tracePt t="4128" x="7924800" y="2865438"/>
          <p14:tracePt t="4136" x="7908925" y="2917825"/>
          <p14:tracePt t="4143" x="7878763" y="2987675"/>
          <p14:tracePt t="4156" x="7856538" y="3048000"/>
          <p14:tracePt t="4173" x="7794625" y="3170238"/>
          <p14:tracePt t="4189" x="7750175" y="3254375"/>
          <p14:tracePt t="4290" x="7742238" y="3254375"/>
        </p14:tracePtLst>
      </p14:laserTraceLst>
    </p:ext>
  </p:extLs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5365750" y="2116138"/>
          <a:ext cx="2071688" cy="727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761760" imgH="266400" progId="Equation.DSMT4">
                  <p:embed/>
                </p:oleObj>
              </mc:Choice>
              <mc:Fallback>
                <p:oleObj name="Equation" r:id="rId3" imgW="761760" imgH="26640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365750" y="2116138"/>
                        <a:ext cx="2071688" cy="7270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455082"/>
            <a:ext cx="50036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second derivative of</a:t>
            </a:r>
          </a:p>
        </p:txBody>
      </p:sp>
    </p:spTree>
    <p:extLst>
      <p:ext uri="{BB962C8B-B14F-4D97-AF65-F5344CB8AC3E}">
        <p14:creationId xmlns:p14="http://schemas.microsoft.com/office/powerpoint/2010/main" val="790662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424"/>
    </mc:Choice>
    <mc:Fallback xmlns="">
      <p:transition advTm="9424"/>
    </mc:Fallback>
  </mc:AlternateContent>
  <p:extLst>
    <p:ext uri="{3A86A75C-4F4B-4683-9AE1-C65F6400EC91}">
      <p14:laserTraceLst xmlns:p14="http://schemas.microsoft.com/office/powerpoint/2010/main">
        <p14:tracePtLst>
          <p14:tracePt t="568" x="7688263" y="3254375"/>
          <p14:tracePt t="576" x="7551738" y="3192463"/>
          <p14:tracePt t="584" x="7361238" y="3124200"/>
          <p14:tracePt t="601" x="6735763" y="2819400"/>
          <p14:tracePt t="618" x="5951538" y="2454275"/>
          <p14:tracePt t="635" x="5265738" y="2217738"/>
          <p14:tracePt t="651" x="4770438" y="2087563"/>
          <p14:tracePt t="667" x="4283075" y="1951038"/>
          <p14:tracePt t="684" x="4076700" y="1912938"/>
          <p14:tracePt t="701" x="3970338" y="1882775"/>
          <p14:tracePt t="717" x="3940175" y="1882775"/>
          <p14:tracePt t="824" x="3924300" y="1874838"/>
          <p14:tracePt t="832" x="3916363" y="1874838"/>
          <p14:tracePt t="839" x="3902075" y="1858963"/>
          <p14:tracePt t="851" x="3886200" y="1858963"/>
          <p14:tracePt t="868" x="3848100" y="1844675"/>
          <p14:tracePt t="871" x="3817938" y="1828800"/>
          <p14:tracePt t="885" x="3794125" y="1798638"/>
          <p14:tracePt t="901" x="3763963" y="1774825"/>
          <p14:tracePt t="918" x="3756025" y="1768475"/>
          <p14:tracePt t="984" x="3771900" y="1768475"/>
          <p14:tracePt t="992" x="3810000" y="1774825"/>
          <p14:tracePt t="1001" x="3870325" y="1790700"/>
          <p14:tracePt t="1018" x="3978275" y="1820863"/>
          <p14:tracePt t="1034" x="4114800" y="1858963"/>
          <p14:tracePt t="1051" x="4259263" y="1882775"/>
          <p14:tracePt t="1068" x="4457700" y="1882775"/>
          <p14:tracePt t="1084" x="4664075" y="1882775"/>
          <p14:tracePt t="1101" x="4876800" y="1882775"/>
          <p14:tracePt t="1118" x="5075238" y="1866900"/>
          <p14:tracePt t="1134" x="5448300" y="1798638"/>
          <p14:tracePt t="1152" x="5668963" y="1774825"/>
          <p14:tracePt t="1168" x="5883275" y="1744663"/>
          <p14:tracePt t="1184" x="6049963" y="1714500"/>
          <p14:tracePt t="1201" x="6164263" y="1698625"/>
          <p14:tracePt t="1218" x="6210300" y="1692275"/>
          <p14:tracePt t="1392" x="6218238" y="1692275"/>
          <p14:tracePt t="1399" x="6248400" y="1692275"/>
          <p14:tracePt t="1408" x="6316663" y="1692275"/>
          <p14:tracePt t="1418" x="6408738" y="1692275"/>
          <p14:tracePt t="1435" x="6645275" y="1692275"/>
          <p14:tracePt t="1452" x="6918325" y="1692275"/>
          <p14:tracePt t="1468" x="7200900" y="1692275"/>
          <p14:tracePt t="1485" x="7375525" y="1692275"/>
          <p14:tracePt t="1502" x="7437438" y="1692275"/>
          <p14:tracePt t="1560" x="7413625" y="1730375"/>
          <p14:tracePt t="1568" x="7369175" y="1806575"/>
          <p14:tracePt t="1576" x="7323138" y="1882775"/>
          <p14:tracePt t="1585" x="7261225" y="1989138"/>
          <p14:tracePt t="1602" x="7116763" y="2201863"/>
          <p14:tracePt t="1618" x="6980238" y="2370138"/>
          <p14:tracePt t="1635" x="6865938" y="2468563"/>
          <p14:tracePt t="1653" x="6721475" y="2514600"/>
          <p14:tracePt t="1668" x="6613525" y="2514600"/>
          <p14:tracePt t="1685" x="6492875" y="2514600"/>
          <p14:tracePt t="1702" x="6416675" y="2514600"/>
          <p14:tracePt t="1719" x="6332538" y="2536825"/>
          <p14:tracePt t="1735" x="6270625" y="2544763"/>
          <p14:tracePt t="1752" x="6202363" y="2568575"/>
          <p14:tracePt t="1768" x="6142038" y="2582863"/>
          <p14:tracePt t="1785" x="6073775" y="2598738"/>
          <p14:tracePt t="1802" x="5989638" y="2636838"/>
          <p14:tracePt t="1818" x="5921375" y="2667000"/>
          <p14:tracePt t="1835" x="5859463" y="2713038"/>
          <p14:tracePt t="1852" x="5829300" y="2743200"/>
          <p14:tracePt t="1857" x="5813425" y="2759075"/>
          <p14:tracePt t="1871" x="5807075" y="2765425"/>
          <p14:tracePt t="1952" x="5799138" y="2759075"/>
          <p14:tracePt t="1960" x="5791200" y="2705100"/>
          <p14:tracePt t="1968" x="5753100" y="2636838"/>
          <p14:tracePt t="1985" x="5715000" y="2530475"/>
          <p14:tracePt t="2001" x="5676900" y="2438400"/>
          <p14:tracePt t="2018" x="5676900" y="2430463"/>
          <p14:tracePt t="2071" x="5715000" y="2430463"/>
          <p14:tracePt t="2079" x="5775325" y="2446338"/>
          <p14:tracePt t="2087" x="5875338" y="2492375"/>
          <p14:tracePt t="2101" x="5943600" y="2522538"/>
          <p14:tracePt t="2118" x="6194425" y="2574925"/>
          <p14:tracePt t="2135" x="6378575" y="2582863"/>
          <p14:tracePt t="2151" x="6530975" y="2582863"/>
          <p14:tracePt t="2168" x="6591300" y="2582863"/>
          <p14:tracePt t="2185" x="6629400" y="2582863"/>
          <p14:tracePt t="2201" x="6651625" y="2574925"/>
          <p14:tracePt t="2235" x="6667500" y="2568575"/>
          <p14:tracePt t="2252" x="6751638" y="2560638"/>
          <p14:tracePt t="2268" x="6888163" y="2560638"/>
          <p14:tracePt t="2285" x="7094538" y="2560638"/>
          <p14:tracePt t="2301" x="7307263" y="2560638"/>
          <p14:tracePt t="2318" x="7527925" y="2560638"/>
          <p14:tracePt t="2335" x="7543800" y="2560638"/>
          <p14:tracePt t="2391" x="7543800" y="2574925"/>
          <p14:tracePt t="2399" x="7513638" y="2613025"/>
          <p14:tracePt t="2407" x="7489825" y="2651125"/>
          <p14:tracePt t="2418" x="7451725" y="2682875"/>
          <p14:tracePt t="2435" x="7361238" y="2759075"/>
          <p14:tracePt t="2452" x="7277100" y="2797175"/>
          <p14:tracePt t="2469" x="7231063" y="2797175"/>
          <p14:tracePt t="2485" x="7192963" y="2781300"/>
          <p14:tracePt t="2502" x="7140575" y="2689225"/>
          <p14:tracePt t="2518" x="7070725" y="2446338"/>
          <p14:tracePt t="2535" x="7032625" y="2286000"/>
          <p14:tracePt t="2552" x="7010400" y="2149475"/>
          <p14:tracePt t="2569" x="7010400" y="2073275"/>
          <p14:tracePt t="2585" x="7010400" y="2057400"/>
          <p14:tracePt t="2618" x="7002463" y="2049463"/>
          <p14:tracePt t="2635" x="6980238" y="2133600"/>
          <p14:tracePt t="2652" x="6950075" y="2446338"/>
          <p14:tracePt t="2668" x="6926263" y="2781300"/>
          <p14:tracePt t="2685" x="6926263" y="2949575"/>
          <p14:tracePt t="2702" x="6926263" y="2979738"/>
          <p14:tracePt t="2743" x="6926263" y="2963863"/>
          <p14:tracePt t="2751" x="6934200" y="2895600"/>
          <p14:tracePt t="2759" x="6934200" y="2835275"/>
          <p14:tracePt t="2768" x="6934200" y="2765425"/>
          <p14:tracePt t="2785" x="6934200" y="2613025"/>
          <p14:tracePt t="2802" x="6934200" y="2522538"/>
          <p14:tracePt t="2818" x="6942138" y="2492375"/>
          <p14:tracePt t="2835" x="6956425" y="2476500"/>
          <p14:tracePt t="2852" x="6972300" y="2468563"/>
          <p14:tracePt t="2869" x="7018338" y="2468563"/>
          <p14:tracePt t="2873" x="7056438" y="2468563"/>
          <p14:tracePt t="2886" x="7086600" y="2468563"/>
          <p14:tracePt t="2903" x="7231063" y="2400300"/>
          <p14:tracePt t="2919" x="7337425" y="2308225"/>
          <p14:tracePt t="2935" x="7421563" y="2239963"/>
          <p14:tracePt t="2952" x="7467600" y="2201863"/>
          <p14:tracePt t="2969" x="7483475" y="2193925"/>
          <p14:tracePt t="3002" x="7505700" y="2193925"/>
          <p14:tracePt t="3019" x="7527925" y="2209800"/>
          <p14:tracePt t="3035" x="7589838" y="2332038"/>
          <p14:tracePt t="3052" x="7680325" y="2536825"/>
          <p14:tracePt t="3069" x="7742238" y="2751138"/>
          <p14:tracePt t="3085" x="7756525" y="2903538"/>
          <p14:tracePt t="3103" x="7756525" y="2979738"/>
          <p14:tracePt t="3119" x="7704138" y="3017838"/>
          <p14:tracePt t="3135" x="7573963" y="3025775"/>
          <p14:tracePt t="3152" x="7407275" y="3009900"/>
          <p14:tracePt t="3169" x="7178675" y="2917825"/>
          <p14:tracePt t="3186" x="6781800" y="2727325"/>
          <p14:tracePt t="3203" x="6530975" y="2552700"/>
          <p14:tracePt t="3219" x="6416675" y="2400300"/>
          <p14:tracePt t="3236" x="6384925" y="2247900"/>
          <p14:tracePt t="3252" x="6400800" y="2103438"/>
          <p14:tracePt t="3269" x="6545263" y="1943100"/>
          <p14:tracePt t="3286" x="6827838" y="1836738"/>
          <p14:tracePt t="3303" x="7223125" y="1828800"/>
          <p14:tracePt t="3319" x="7369175" y="1858963"/>
          <p14:tracePt t="3336" x="7489825" y="2011363"/>
          <p14:tracePt t="3352" x="7535863" y="2270125"/>
          <p14:tracePt t="3370" x="7559675" y="2636838"/>
          <p14:tracePt t="3386" x="7413625" y="3025775"/>
          <p14:tracePt t="3403" x="7315200" y="3146425"/>
          <p14:tracePt t="3419" x="7254875" y="3162300"/>
          <p14:tracePt t="3436" x="7200900" y="3146425"/>
          <p14:tracePt t="3452" x="7146925" y="3086100"/>
          <p14:tracePt t="3469" x="7094538" y="2925763"/>
          <p14:tracePt t="3486" x="7064375" y="2773363"/>
          <p14:tracePt t="3503" x="7064375" y="2598738"/>
          <p14:tracePt t="3520" x="7116763" y="2514600"/>
          <p14:tracePt t="3536" x="7208838" y="2498725"/>
          <p14:tracePt t="3552" x="7285038" y="2498725"/>
          <p14:tracePt t="3569" x="7323138" y="2530475"/>
          <p14:tracePt t="3586" x="7383463" y="2628900"/>
          <p14:tracePt t="3602" x="7399338" y="2781300"/>
          <p14:tracePt t="3619" x="7399338" y="2925763"/>
          <p14:tracePt t="3636" x="7361238" y="3017838"/>
          <p14:tracePt t="3652" x="7292975" y="3040063"/>
          <p14:tracePt t="3669" x="7185025" y="3032125"/>
          <p14:tracePt t="3686" x="7064375" y="2941638"/>
          <p14:tracePt t="3702" x="6942138" y="2781300"/>
          <p14:tracePt t="3720" x="6773863" y="2506663"/>
          <p14:tracePt t="3736" x="6765925" y="2378075"/>
          <p14:tracePt t="3753" x="6781800" y="2255838"/>
          <p14:tracePt t="3786" x="7094538" y="2163763"/>
          <p14:tracePt t="3802" x="7323138" y="2163763"/>
          <p14:tracePt t="3819" x="7489825" y="2263775"/>
          <p14:tracePt t="3835" x="7597775" y="2416175"/>
          <p14:tracePt t="3852" x="7620000" y="2613025"/>
          <p14:tracePt t="3869" x="7612063" y="2819400"/>
          <p14:tracePt t="3885" x="7527925" y="2955925"/>
          <p14:tracePt t="3902" x="7375525" y="2987675"/>
          <p14:tracePt t="3919" x="7285038" y="2955925"/>
          <p14:tracePt t="3936" x="7185025" y="2835275"/>
          <p14:tracePt t="3952" x="7094538" y="2651125"/>
          <p14:tracePt t="3969" x="7048500" y="2446338"/>
          <p14:tracePt t="3985" x="7048500" y="2232025"/>
          <p14:tracePt t="4002" x="7162800" y="2003425"/>
          <p14:tracePt t="4019" x="7353300" y="1866900"/>
          <p14:tracePt t="4036" x="7543800" y="1820863"/>
          <p14:tracePt t="4052" x="7620000" y="1820863"/>
          <p14:tracePt t="4069" x="7642225" y="1844675"/>
          <p14:tracePt t="4085" x="7688263" y="2079625"/>
          <p14:tracePt t="4102" x="7688263" y="2422525"/>
          <p14:tracePt t="4119" x="7635875" y="2613025"/>
          <p14:tracePt t="4138" x="7566025" y="2735263"/>
          <p14:tracePt t="4153" x="7505700" y="2773363"/>
          <p14:tracePt t="4169" x="7445375" y="2773363"/>
          <p14:tracePt t="4186" x="7383463" y="2751138"/>
          <p14:tracePt t="4203" x="7299325" y="2644775"/>
          <p14:tracePt t="4219" x="7269163" y="2552700"/>
          <p14:tracePt t="4236" x="7261225" y="2468563"/>
          <p14:tracePt t="4253" x="7261225" y="2400300"/>
          <p14:tracePt t="4270" x="7285038" y="2378075"/>
          <p14:tracePt t="4286" x="7307263" y="2378075"/>
          <p14:tracePt t="4303" x="7315200" y="2378075"/>
          <p14:tracePt t="4319" x="7315200" y="2476500"/>
          <p14:tracePt t="4336" x="7315200" y="2628900"/>
          <p14:tracePt t="4353" x="7299325" y="2759075"/>
          <p14:tracePt t="4369" x="7261225" y="2835275"/>
          <p14:tracePt t="4386" x="7223125" y="2841625"/>
          <p14:tracePt t="4403" x="7192963" y="2841625"/>
          <p14:tracePt t="4419" x="7140575" y="2819400"/>
          <p14:tracePt t="4436" x="7048500" y="2667000"/>
          <p14:tracePt t="4453" x="6972300" y="2506663"/>
          <p14:tracePt t="4469" x="6942138" y="2362200"/>
          <p14:tracePt t="4487" x="6964363" y="2163763"/>
          <p14:tracePt t="4503" x="7002463" y="2117725"/>
          <p14:tracePt t="4519" x="7200900" y="2035175"/>
          <p14:tracePt t="4536" x="7353300" y="2035175"/>
          <p14:tracePt t="4554" x="7429500" y="2057400"/>
          <p14:tracePt t="4570" x="7551738" y="2217738"/>
          <p14:tracePt t="4586" x="7604125" y="2438400"/>
          <p14:tracePt t="4603" x="7612063" y="2659063"/>
          <p14:tracePt t="4619" x="7589838" y="2827338"/>
          <p14:tracePt t="4636" x="7513638" y="2925763"/>
          <p14:tracePt t="4653" x="7437438" y="2949575"/>
          <p14:tracePt t="4669" x="7353300" y="2911475"/>
          <p14:tracePt t="4687" x="7094538" y="2667000"/>
          <p14:tracePt t="4703" x="6980238" y="2514600"/>
          <p14:tracePt t="4719" x="6865938" y="2247900"/>
          <p14:tracePt t="4736" x="6865938" y="2103438"/>
          <p14:tracePt t="4753" x="6918325" y="2003425"/>
          <p14:tracePt t="4770" x="7070725" y="1927225"/>
          <p14:tracePt t="4786" x="7269163" y="1927225"/>
          <p14:tracePt t="4803" x="7345363" y="1935163"/>
          <p14:tracePt t="4819" x="7369175" y="1951038"/>
          <p14:tracePt t="4836" x="7407275" y="2079625"/>
          <p14:tracePt t="4853" x="7413625" y="2232025"/>
          <p14:tracePt t="4869" x="7375525" y="2400300"/>
          <p14:tracePt t="4873" x="7323138" y="2468563"/>
          <p14:tracePt t="4886" x="7285038" y="2506663"/>
          <p14:tracePt t="4903" x="7094538" y="2560638"/>
          <p14:tracePt t="4919" x="6980238" y="2552700"/>
          <p14:tracePt t="4936" x="6880225" y="2476500"/>
          <p14:tracePt t="4953" x="6835775" y="2392363"/>
          <p14:tracePt t="4970" x="6827838" y="2301875"/>
          <p14:tracePt t="4986" x="6842125" y="2193925"/>
          <p14:tracePt t="5013" x="7056438" y="2087563"/>
          <p14:tracePt t="5019" x="7140575" y="2087563"/>
          <p14:tracePt t="5036" x="7254875" y="2087563"/>
          <p14:tracePt t="5052" x="7285038" y="2095500"/>
          <p14:tracePt t="5069" x="7345363" y="2217738"/>
          <p14:tracePt t="5086" x="7345363" y="2346325"/>
          <p14:tracePt t="5102" x="7323138" y="2568575"/>
          <p14:tracePt t="5119" x="7292975" y="2620963"/>
          <p14:tracePt t="5136" x="7269163" y="2651125"/>
          <p14:tracePt t="5152" x="7261225" y="2651125"/>
          <p14:tracePt t="5328" x="7261225" y="2667000"/>
          <p14:tracePt t="5336" x="7261225" y="2735263"/>
          <p14:tracePt t="5353" x="7261225" y="2873375"/>
          <p14:tracePt t="5370" x="7261225" y="3055938"/>
          <p14:tracePt t="5386" x="7261225" y="3170238"/>
          <p14:tracePt t="5403" x="7261225" y="3208338"/>
          <p14:tracePt t="5420" x="7261225" y="3222625"/>
          <p14:tracePt t="5544" x="7254875" y="3222625"/>
          <p14:tracePt t="5559" x="7254875" y="3208338"/>
          <p14:tracePt t="5568" x="7246938" y="3200400"/>
          <p14:tracePt t="7336" x="7216775" y="3192463"/>
          <p14:tracePt t="7344" x="7170738" y="3178175"/>
          <p14:tracePt t="7354" x="7146925" y="3170238"/>
          <p14:tracePt t="7371" x="7140575" y="3170238"/>
          <p14:tracePt t="8312" x="7124700" y="3170238"/>
          <p14:tracePt t="8320" x="7094538" y="3162300"/>
          <p14:tracePt t="8328" x="7032625" y="3146425"/>
          <p14:tracePt t="8337" x="6972300" y="3132138"/>
          <p14:tracePt t="8354" x="6911975" y="3116263"/>
          <p14:tracePt t="8440" x="6918325" y="3116263"/>
          <p14:tracePt t="8448" x="6934200" y="3116263"/>
          <p14:tracePt t="8456" x="6964363" y="3116263"/>
          <p14:tracePt t="8471" x="7064375" y="3140075"/>
          <p14:tracePt t="8487" x="7254875" y="3238500"/>
          <p14:tracePt t="8504" x="7361238" y="3260725"/>
          <p14:tracePt t="8521" x="7375525" y="3260725"/>
        </p14:tracePtLst>
      </p14:laserTraceLst>
    </p:ext>
  </p:extLs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5863568" y="1487324"/>
          <a:ext cx="248602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914400" imgH="253800" progId="Equation.DSMT4">
                  <p:embed/>
                </p:oleObj>
              </mc:Choice>
              <mc:Fallback>
                <p:oleObj name="Equation" r:id="rId3" imgW="914400" imgH="25380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863568" y="1487324"/>
                        <a:ext cx="248602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455082"/>
            <a:ext cx="32808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Given the function</a:t>
            </a:r>
          </a:p>
        </p:txBody>
      </p:sp>
      <p:sp>
        <p:nvSpPr>
          <p:cNvPr id="9" name="Rectangle 8"/>
          <p:cNvSpPr/>
          <p:nvPr/>
        </p:nvSpPr>
        <p:spPr>
          <a:xfrm>
            <a:off x="2634080" y="2231580"/>
            <a:ext cx="30640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value of </a:t>
            </a: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17693969"/>
              </p:ext>
            </p:extLst>
          </p:nvPr>
        </p:nvGraphicFramePr>
        <p:xfrm>
          <a:off x="6588125" y="2166938"/>
          <a:ext cx="1036638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380880" imgH="253800" progId="Equation.DSMT4">
                  <p:embed/>
                </p:oleObj>
              </mc:Choice>
              <mc:Fallback>
                <p:oleObj name="Equation" r:id="rId5" imgW="380880" imgH="253800" progId="Equation.DSMT4">
                  <p:embed/>
                  <p:pic>
                    <p:nvPicPr>
                      <p:cNvPr id="12" name="Object 1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588125" y="2166938"/>
                        <a:ext cx="1036638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60810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2289"/>
    </mc:Choice>
    <mc:Fallback xmlns="">
      <p:transition advTm="42289"/>
    </mc:Fallback>
  </mc:AlternateContent>
  <p:extLst>
    <p:ext uri="{3A86A75C-4F4B-4683-9AE1-C65F6400EC91}">
      <p14:laserTraceLst xmlns:p14="http://schemas.microsoft.com/office/powerpoint/2010/main">
        <p14:tracePtLst>
          <p14:tracePt t="519" x="7331075" y="3260725"/>
          <p14:tracePt t="528" x="7285038" y="3238500"/>
          <p14:tracePt t="535" x="7239000" y="3184525"/>
          <p14:tracePt t="547" x="7192963" y="3116263"/>
          <p14:tracePt t="564" x="7108825" y="3009900"/>
          <p14:tracePt t="581" x="6972300" y="2887663"/>
          <p14:tracePt t="597" x="6811963" y="2759075"/>
          <p14:tracePt t="615" x="6561138" y="2590800"/>
          <p14:tracePt t="631" x="6430963" y="2530475"/>
          <p14:tracePt t="647" x="6057900" y="2384425"/>
          <p14:tracePt t="664" x="5592763" y="2286000"/>
          <p14:tracePt t="681" x="5006975" y="2201863"/>
          <p14:tracePt t="697" x="4594225" y="2155825"/>
          <p14:tracePt t="714" x="4244975" y="2155825"/>
          <p14:tracePt t="730" x="4038600" y="2155825"/>
          <p14:tracePt t="747" x="3924300" y="2163763"/>
          <p14:tracePt t="764" x="3870325" y="2179638"/>
          <p14:tracePt t="780" x="3863975" y="2187575"/>
          <p14:tracePt t="856" x="3840163" y="2187575"/>
          <p14:tracePt t="864" x="3832225" y="2187575"/>
          <p14:tracePt t="872" x="3802063" y="2187575"/>
          <p14:tracePt t="881" x="3763963" y="2187575"/>
          <p14:tracePt t="897" x="3711575" y="2179638"/>
          <p14:tracePt t="914" x="3611563" y="2155825"/>
          <p14:tracePt t="931" x="3527425" y="2133600"/>
          <p14:tracePt t="947" x="3451225" y="2103438"/>
          <p14:tracePt t="964" x="3382963" y="2073275"/>
          <p14:tracePt t="981" x="3330575" y="2049463"/>
          <p14:tracePt t="997" x="3292475" y="2035175"/>
          <p14:tracePt t="1015" x="3238500" y="2003425"/>
          <p14:tracePt t="1031" x="3178175" y="1989138"/>
          <p14:tracePt t="1047" x="3094038" y="1973263"/>
          <p14:tracePt t="1065" x="3001963" y="1958975"/>
          <p14:tracePt t="1081" x="2955925" y="1951038"/>
          <p14:tracePt t="1098" x="2941638" y="1943100"/>
          <p14:tracePt t="1320" x="2963863" y="1943100"/>
          <p14:tracePt t="1328" x="3017838" y="1951038"/>
          <p14:tracePt t="1335" x="3048000" y="1973263"/>
          <p14:tracePt t="1348" x="3132138" y="1997075"/>
          <p14:tracePt t="1364" x="3322638" y="2041525"/>
          <p14:tracePt t="1381" x="3565525" y="2049463"/>
          <p14:tracePt t="1398" x="3924300" y="2049463"/>
          <p14:tracePt t="1415" x="4365625" y="2049463"/>
          <p14:tracePt t="1431" x="4572000" y="2049463"/>
          <p14:tracePt t="1448" x="4732338" y="2049463"/>
          <p14:tracePt t="1465" x="4838700" y="2049463"/>
          <p14:tracePt t="1481" x="4884738" y="2049463"/>
          <p14:tracePt t="1498" x="4914900" y="2049463"/>
          <p14:tracePt t="1535" x="4914900" y="2041525"/>
          <p14:tracePt t="1551" x="4922838" y="2041525"/>
          <p14:tracePt t="1564" x="4937125" y="2035175"/>
          <p14:tracePt t="1581" x="5045075" y="2019300"/>
          <p14:tracePt t="1598" x="5235575" y="2019300"/>
          <p14:tracePt t="1615" x="5676900" y="2019300"/>
          <p14:tracePt t="1631" x="6035675" y="2019300"/>
          <p14:tracePt t="1648" x="6362700" y="2019300"/>
          <p14:tracePt t="1664" x="6545263" y="2011363"/>
          <p14:tracePt t="1681" x="6583363" y="2003425"/>
          <p14:tracePt t="1697" x="6599238" y="1997075"/>
          <p14:tracePt t="1731" x="6599238" y="1989138"/>
          <p14:tracePt t="1747" x="6530975" y="1965325"/>
          <p14:tracePt t="1764" x="6469063" y="1951038"/>
          <p14:tracePt t="1781" x="6446838" y="1951038"/>
          <p14:tracePt t="1797" x="6430963" y="1951038"/>
          <p14:tracePt t="1814" x="6340475" y="1989138"/>
          <p14:tracePt t="1831" x="6294438" y="2011363"/>
          <p14:tracePt t="1847" x="6278563" y="2019300"/>
          <p14:tracePt t="1944" x="6278563" y="2011363"/>
          <p14:tracePt t="1953" x="6278563" y="1958975"/>
          <p14:tracePt t="1965" x="6278563" y="1920875"/>
          <p14:tracePt t="1981" x="6286500" y="1858963"/>
          <p14:tracePt t="1998" x="6308725" y="1812925"/>
          <p14:tracePt t="2014" x="6308725" y="1798638"/>
          <p14:tracePt t="2352" x="6324600" y="1798638"/>
          <p14:tracePt t="2361" x="6370638" y="1798638"/>
          <p14:tracePt t="2369" x="6430963" y="1806575"/>
          <p14:tracePt t="2382" x="6484938" y="1812925"/>
          <p14:tracePt t="2398" x="6637338" y="1836738"/>
          <p14:tracePt t="2414" x="6904038" y="1836738"/>
          <p14:tracePt t="2431" x="7056438" y="1836738"/>
          <p14:tracePt t="2447" x="7208838" y="1836738"/>
          <p14:tracePt t="2465" x="7269163" y="1836738"/>
          <p14:tracePt t="2481" x="7299325" y="1828800"/>
          <p14:tracePt t="2535" x="7299325" y="1820863"/>
          <p14:tracePt t="2543" x="7307263" y="1820863"/>
          <p14:tracePt t="2551" x="7331075" y="1812925"/>
          <p14:tracePt t="2564" x="7345363" y="1798638"/>
          <p14:tracePt t="2581" x="7369175" y="1790700"/>
          <p14:tracePt t="2598" x="7407275" y="1782763"/>
          <p14:tracePt t="2614" x="7451725" y="1782763"/>
          <p14:tracePt t="2631" x="7581900" y="1874838"/>
          <p14:tracePt t="2648" x="7712075" y="2003425"/>
          <p14:tracePt t="2665" x="7802563" y="2065338"/>
          <p14:tracePt t="2681" x="7810500" y="2065338"/>
          <p14:tracePt t="2727" x="7818438" y="2027238"/>
          <p14:tracePt t="2735" x="7818438" y="1958975"/>
          <p14:tracePt t="2748" x="7794625" y="1882775"/>
          <p14:tracePt t="2764" x="7742238" y="1736725"/>
          <p14:tracePt t="2781" x="7718425" y="1630363"/>
          <p14:tracePt t="2798" x="7704138" y="1577975"/>
          <p14:tracePt t="2814" x="7704138" y="1554163"/>
          <p14:tracePt t="2831" x="7704138" y="1546225"/>
          <p14:tracePt t="2848" x="7712075" y="1531938"/>
          <p14:tracePt t="2865" x="7734300" y="1508125"/>
          <p14:tracePt t="2881" x="7788275" y="1493838"/>
          <p14:tracePt t="2898" x="7856538" y="1485900"/>
          <p14:tracePt t="2915" x="7924800" y="1485900"/>
          <p14:tracePt t="2932" x="7970838" y="1493838"/>
          <p14:tracePt t="2948" x="8031163" y="1531938"/>
          <p14:tracePt t="2951" x="8069263" y="1600200"/>
          <p14:tracePt t="2965" x="8107363" y="1660525"/>
          <p14:tracePt t="2982" x="8183563" y="1790700"/>
          <p14:tracePt t="2998" x="8207375" y="1836738"/>
          <p14:tracePt t="3015" x="8207375" y="1844675"/>
          <p14:tracePt t="3072" x="8213725" y="1844675"/>
          <p14:tracePt t="3112" x="8229600" y="1844675"/>
          <p14:tracePt t="3121" x="8259763" y="1844675"/>
          <p14:tracePt t="3132" x="8289925" y="1836738"/>
          <p14:tracePt t="3148" x="8397875" y="1828800"/>
          <p14:tracePt t="3165" x="8488363" y="1828800"/>
          <p14:tracePt t="3181" x="8594725" y="1828800"/>
          <p14:tracePt t="3198" x="8702675" y="1844675"/>
          <p14:tracePt t="3231" x="8709025" y="1851025"/>
          <p14:tracePt t="3248" x="8709025" y="1858963"/>
          <p14:tracePt t="3265" x="8709025" y="1874838"/>
          <p14:tracePt t="3383" x="8709025" y="1882775"/>
          <p14:tracePt t="3391" x="8709025" y="1889125"/>
          <p14:tracePt t="3400" x="8709025" y="1905000"/>
          <p14:tracePt t="3415" x="8709025" y="1920875"/>
          <p14:tracePt t="3432" x="8702675" y="1927225"/>
          <p14:tracePt t="3448" x="8686800" y="1943100"/>
          <p14:tracePt t="3465" x="8656638" y="1965325"/>
          <p14:tracePt t="3482" x="8588375" y="2003425"/>
          <p14:tracePt t="3498" x="8466138" y="2087563"/>
          <p14:tracePt t="3515" x="8289925" y="2171700"/>
          <p14:tracePt t="3532" x="8093075" y="2255838"/>
          <p14:tracePt t="3548" x="7688263" y="2392363"/>
          <p14:tracePt t="3565" x="7261225" y="2498725"/>
          <p14:tracePt t="3583" x="6645275" y="2598738"/>
          <p14:tracePt t="3599" x="6226175" y="2598738"/>
          <p14:tracePt t="3615" x="5851525" y="2598738"/>
          <p14:tracePt t="3632" x="5532438" y="2598738"/>
          <p14:tracePt t="3648" x="5287963" y="2598738"/>
          <p14:tracePt t="3665" x="5021263" y="2613025"/>
          <p14:tracePt t="3682" x="4770438" y="2651125"/>
          <p14:tracePt t="3698" x="4419600" y="2697163"/>
          <p14:tracePt t="3715" x="3954463" y="2773363"/>
          <p14:tracePt t="3731" x="3521075" y="2835275"/>
          <p14:tracePt t="3748" x="3230563" y="2835275"/>
          <p14:tracePt t="3765" x="3009900" y="2835275"/>
          <p14:tracePt t="3782" x="2857500" y="2835275"/>
          <p14:tracePt t="3799" x="2705100" y="2835275"/>
          <p14:tracePt t="3815" x="2651125" y="2827338"/>
          <p14:tracePt t="3832" x="2620963" y="2819400"/>
          <p14:tracePt t="3849" x="2598738" y="2797175"/>
          <p14:tracePt t="3865" x="2582863" y="2773363"/>
          <p14:tracePt t="3882" x="2582863" y="2743200"/>
          <p14:tracePt t="3899" x="2560638" y="2713038"/>
          <p14:tracePt t="3915" x="2552700" y="2697163"/>
          <p14:tracePt t="3949" x="2544763" y="2689225"/>
          <p14:tracePt t="4064" x="2560638" y="2689225"/>
          <p14:tracePt t="4072" x="2574925" y="2689225"/>
          <p14:tracePt t="4082" x="2606675" y="2689225"/>
          <p14:tracePt t="4099" x="2705100" y="2689225"/>
          <p14:tracePt t="4115" x="2827338" y="2689225"/>
          <p14:tracePt t="4132" x="3009900" y="2689225"/>
          <p14:tracePt t="4149" x="3200400" y="2689225"/>
          <p14:tracePt t="4165" x="3360738" y="2689225"/>
          <p14:tracePt t="4183" x="3551238" y="2689225"/>
          <p14:tracePt t="4199" x="3597275" y="2689225"/>
          <p14:tracePt t="4216" x="3611563" y="2689225"/>
          <p14:tracePt t="4263" x="3619500" y="2689225"/>
          <p14:tracePt t="4280" x="3641725" y="2689225"/>
          <p14:tracePt t="4288" x="3679825" y="2689225"/>
          <p14:tracePt t="4299" x="3749675" y="2689225"/>
          <p14:tracePt t="4315" x="3932238" y="2689225"/>
          <p14:tracePt t="4332" x="4221163" y="2689225"/>
          <p14:tracePt t="4349" x="4594225" y="2689225"/>
          <p14:tracePt t="4365" x="4968875" y="2743200"/>
          <p14:tracePt t="4383" x="5380038" y="2811463"/>
          <p14:tracePt t="4399" x="5516563" y="2827338"/>
          <p14:tracePt t="4416" x="5562600" y="2827338"/>
          <p14:tracePt t="4449" x="5570538" y="2827338"/>
          <p14:tracePt t="4472" x="5592763" y="2811463"/>
          <p14:tracePt t="4482" x="5608638" y="2781300"/>
          <p14:tracePt t="4499" x="5668963" y="2682875"/>
          <p14:tracePt t="4515" x="5745163" y="2613025"/>
          <p14:tracePt t="4532" x="5883275" y="2552700"/>
          <p14:tracePt t="4549" x="5997575" y="2536825"/>
          <p14:tracePt t="4566" x="6111875" y="2522538"/>
          <p14:tracePt t="4583" x="6316663" y="2544763"/>
          <p14:tracePt t="4599" x="6469063" y="2613025"/>
          <p14:tracePt t="4615" x="6607175" y="2697163"/>
          <p14:tracePt t="4632" x="6735763" y="2781300"/>
          <p14:tracePt t="4649" x="6811963" y="2841625"/>
          <p14:tracePt t="4666" x="6819900" y="2849563"/>
          <p14:tracePt t="4702" x="6827838" y="2849563"/>
          <p14:tracePt t="4715" x="6858000" y="2841625"/>
          <p14:tracePt t="4732" x="6858000" y="2759075"/>
          <p14:tracePt t="4748" x="6888163" y="2651125"/>
          <p14:tracePt t="4766" x="6904038" y="2536825"/>
          <p14:tracePt t="4784" x="6934200" y="2446338"/>
          <p14:tracePt t="4799" x="6934200" y="2438400"/>
          <p14:tracePt t="4840" x="6942138" y="2438400"/>
          <p14:tracePt t="4864" x="6950075" y="2438400"/>
          <p14:tracePt t="4872" x="6956425" y="2468563"/>
          <p14:tracePt t="4882" x="6972300" y="2506663"/>
          <p14:tracePt t="4899" x="6980238" y="2536825"/>
          <p14:tracePt t="5000" x="6980238" y="2498725"/>
          <p14:tracePt t="5008" x="6988175" y="2460625"/>
          <p14:tracePt t="5016" x="7002463" y="2430463"/>
          <p14:tracePt t="5032" x="7018338" y="2346325"/>
          <p14:tracePt t="5049" x="7040563" y="2278063"/>
          <p14:tracePt t="5065" x="7048500" y="2239963"/>
          <p14:tracePt t="5082" x="7056438" y="2225675"/>
          <p14:tracePt t="5151" x="7078663" y="2232025"/>
          <p14:tracePt t="5159" x="7116763" y="2286000"/>
          <p14:tracePt t="5167" x="7146925" y="2332038"/>
          <p14:tracePt t="5182" x="7239000" y="2454275"/>
          <p14:tracePt t="5199" x="7299325" y="2530475"/>
          <p14:tracePt t="5215" x="7337425" y="2582863"/>
          <p14:tracePt t="5232" x="7345363" y="2590800"/>
          <p14:tracePt t="5311" x="7353300" y="2590800"/>
          <p14:tracePt t="5327" x="7375525" y="2582863"/>
          <p14:tracePt t="5335" x="7383463" y="2574925"/>
          <p14:tracePt t="5349" x="7391400" y="2568575"/>
          <p14:tracePt t="5366" x="7421563" y="2544763"/>
          <p14:tracePt t="5382" x="7445375" y="2530475"/>
          <p14:tracePt t="5415" x="7451725" y="2530475"/>
          <p14:tracePt t="5432" x="7475538" y="2530475"/>
          <p14:tracePt t="5449" x="7497763" y="2530475"/>
          <p14:tracePt t="5466" x="7543800" y="2574925"/>
          <p14:tracePt t="5482" x="7604125" y="2636838"/>
          <p14:tracePt t="5499" x="7635875" y="2682875"/>
          <p14:tracePt t="5515" x="7650163" y="2713038"/>
          <p14:tracePt t="5532" x="7680325" y="2759075"/>
          <p14:tracePt t="5549" x="7688263" y="2765425"/>
          <p14:tracePt t="5639" x="7704138" y="2765425"/>
          <p14:tracePt t="5648" x="7712075" y="2735263"/>
          <p14:tracePt t="5656" x="7712075" y="2713038"/>
          <p14:tracePt t="5666" x="7726363" y="2674938"/>
          <p14:tracePt t="5683" x="7726363" y="2620963"/>
          <p14:tracePt t="5699" x="7734300" y="2590800"/>
          <p14:tracePt t="5716" x="7742238" y="2574925"/>
          <p14:tracePt t="5784" x="7756525" y="2574925"/>
          <p14:tracePt t="5793" x="7756525" y="2636838"/>
          <p14:tracePt t="5800" x="7764463" y="2713038"/>
          <p14:tracePt t="5816" x="7788275" y="2895600"/>
          <p14:tracePt t="5833" x="7788275" y="3048000"/>
          <p14:tracePt t="5849" x="7802563" y="3124200"/>
          <p14:tracePt t="5928" x="7802563" y="3094038"/>
          <p14:tracePt t="5935" x="7794625" y="3040063"/>
          <p14:tracePt t="5944" x="7788275" y="3017838"/>
          <p14:tracePt t="5951" x="7788275" y="2987675"/>
          <p14:tracePt t="5967" x="7756525" y="2933700"/>
          <p14:tracePt t="5984" x="7750175" y="2895600"/>
          <p14:tracePt t="5999" x="7734300" y="2857500"/>
          <p14:tracePt t="6016" x="7734300" y="2835275"/>
          <p14:tracePt t="6033" x="7734300" y="2819400"/>
          <p14:tracePt t="6049" x="7734300" y="2803525"/>
          <p14:tracePt t="6144" x="7726363" y="2797175"/>
          <p14:tracePt t="6160" x="7718425" y="2797175"/>
          <p14:tracePt t="6169" x="7712075" y="2797175"/>
          <p14:tracePt t="6184" x="7696200" y="2797175"/>
          <p14:tracePt t="6199" x="7666038" y="2789238"/>
          <p14:tracePt t="6216" x="7650163" y="2789238"/>
          <p14:tracePt t="6233" x="7635875" y="2789238"/>
          <p14:tracePt t="6249" x="7620000" y="2773363"/>
          <p14:tracePt t="6266" x="7612063" y="2773363"/>
          <p14:tracePt t="6303" x="7604125" y="2773363"/>
          <p14:tracePt t="6336" x="7604125" y="2765425"/>
          <p14:tracePt t="6344" x="7604125" y="2759075"/>
          <p14:tracePt t="6352" x="7604125" y="2720975"/>
          <p14:tracePt t="6367" x="7573963" y="2667000"/>
          <p14:tracePt t="6383" x="7559675" y="2620963"/>
          <p14:tracePt t="6399" x="7543800" y="2560638"/>
          <p14:tracePt t="6416" x="7535863" y="2530475"/>
          <p14:tracePt t="6433" x="7527925" y="2492375"/>
          <p14:tracePt t="6450" x="7521575" y="2484438"/>
          <p14:tracePt t="6584" x="7521575" y="2476500"/>
          <p14:tracePt t="6592" x="7527925" y="2468563"/>
          <p14:tracePt t="6600" x="7551738" y="2446338"/>
          <p14:tracePt t="6616" x="7604125" y="2378075"/>
          <p14:tracePt t="6633" x="7673975" y="2255838"/>
          <p14:tracePt t="6650" x="7712075" y="2079625"/>
          <p14:tracePt t="6666" x="7718425" y="1943100"/>
          <p14:tracePt t="6684" x="7673975" y="1836738"/>
          <p14:tracePt t="6709" x="7445375" y="1736725"/>
          <p14:tracePt t="6716" x="7285038" y="1706563"/>
          <p14:tracePt t="6732" x="6735763" y="1668463"/>
          <p14:tracePt t="6749" x="6073775" y="1668463"/>
          <p14:tracePt t="6765" x="5456238" y="1760538"/>
          <p14:tracePt t="6782" x="4732338" y="2035175"/>
          <p14:tracePt t="6799" x="4479925" y="2247900"/>
          <p14:tracePt t="6816" x="4389438" y="2408238"/>
          <p14:tracePt t="6832" x="4343400" y="2582863"/>
          <p14:tracePt t="6849" x="4351338" y="2789238"/>
          <p14:tracePt t="6866" x="4541838" y="3078163"/>
          <p14:tracePt t="6882" x="4999038" y="3398838"/>
          <p14:tracePt t="6899" x="5753100" y="3673475"/>
          <p14:tracePt t="6916" x="6659563" y="3825875"/>
          <p14:tracePt t="6932" x="7589838" y="3840163"/>
          <p14:tracePt t="6949" x="8534400" y="3725863"/>
          <p14:tracePt t="6950" x="8869363" y="3635375"/>
          <p14:tracePt t="6966" x="9258300" y="3390900"/>
          <p14:tracePt t="6982" x="9364663" y="3184525"/>
          <p14:tracePt t="6999" x="9364663" y="3032125"/>
          <p14:tracePt t="7016" x="9250363" y="2873375"/>
          <p14:tracePt t="7032" x="8801100" y="2682875"/>
          <p14:tracePt t="7049" x="8123238" y="2506663"/>
          <p14:tracePt t="7066" x="7369175" y="2430463"/>
          <p14:tracePt t="7082" x="6667500" y="2430463"/>
          <p14:tracePt t="7099" x="6202363" y="2582863"/>
          <p14:tracePt t="7116" x="5965825" y="2735263"/>
          <p14:tracePt t="7132" x="5897563" y="2835275"/>
          <p14:tracePt t="7149" x="5897563" y="2911475"/>
          <p14:tracePt t="7166" x="6088063" y="2979738"/>
          <p14:tracePt t="7183" x="7140575" y="3032125"/>
          <p14:tracePt t="7199" x="7734300" y="3032125"/>
          <p14:tracePt t="7216" x="8153400" y="2917825"/>
          <p14:tracePt t="7232" x="8328025" y="2797175"/>
          <p14:tracePt t="7249" x="8343900" y="2720975"/>
          <p14:tracePt t="7266" x="8305800" y="2598738"/>
          <p14:tracePt t="7282" x="7940675" y="2430463"/>
          <p14:tracePt t="7299" x="7146925" y="2263775"/>
          <p14:tracePt t="7316" x="6270625" y="2187575"/>
          <p14:tracePt t="7333" x="5540375" y="2225675"/>
          <p14:tracePt t="7349" x="4922838" y="2476500"/>
          <p14:tracePt t="7366" x="4632325" y="2841625"/>
          <p14:tracePt t="7383" x="4656138" y="3254375"/>
          <p14:tracePt t="7399" x="5013325" y="3475038"/>
          <p14:tracePt t="7416" x="5668963" y="3559175"/>
          <p14:tracePt t="7433" x="6416675" y="3559175"/>
          <p14:tracePt t="7449" x="7094538" y="3482975"/>
          <p14:tracePt t="7466" x="7421563" y="3284538"/>
          <p14:tracePt t="7483" x="7521575" y="3116263"/>
          <p14:tracePt t="7500" x="7475538" y="2925763"/>
          <p14:tracePt t="7517" x="7208838" y="2659063"/>
          <p14:tracePt t="7533" x="6621463" y="2438400"/>
          <p14:tracePt t="7550" x="5959475" y="2354263"/>
          <p14:tracePt t="7567" x="5470525" y="2384425"/>
          <p14:tracePt t="7583" x="4953000" y="2781300"/>
          <p14:tracePt t="7600" x="4884738" y="3140075"/>
          <p14:tracePt t="7617" x="4960938" y="3467100"/>
          <p14:tracePt t="7633" x="5227638" y="3627438"/>
          <p14:tracePt t="7650" x="5654675" y="3657600"/>
          <p14:tracePt t="7667" x="6248400" y="3597275"/>
          <p14:tracePt t="7684" x="6659563" y="3352800"/>
          <p14:tracePt t="7700" x="6835775" y="3048000"/>
          <p14:tracePt t="7716" x="6858000" y="2819400"/>
          <p14:tracePt t="7733" x="6804025" y="2636838"/>
          <p14:tracePt t="7751" x="6523038" y="2408238"/>
          <p14:tracePt t="7767" x="6430963" y="2378075"/>
          <p14:tracePt t="7783" x="6256338" y="2362200"/>
          <p14:tracePt t="7800" x="6194425" y="2416175"/>
          <p14:tracePt t="7817" x="6194425" y="2476500"/>
          <p14:tracePt t="7833" x="6194425" y="2552700"/>
          <p14:tracePt t="7850" x="6194425" y="2574925"/>
          <p14:tracePt t="8128" x="6194425" y="2590800"/>
          <p14:tracePt t="8134" x="6164263" y="2620963"/>
          <p14:tracePt t="8142" x="6111875" y="2659063"/>
          <p14:tracePt t="8150" x="6065838" y="2697163"/>
          <p14:tracePt t="8166" x="6019800" y="2743200"/>
          <p14:tracePt t="8504" x="6019800" y="2751138"/>
          <p14:tracePt t="8512" x="6035675" y="2765425"/>
          <p14:tracePt t="8519" x="6042025" y="2773363"/>
          <p14:tracePt t="8534" x="6057900" y="2773363"/>
          <p14:tracePt t="8550" x="6103938" y="2773363"/>
          <p14:tracePt t="8567" x="6218238" y="2803525"/>
          <p14:tracePt t="8584" x="6286500" y="2841625"/>
          <p14:tracePt t="8600" x="6408738" y="2879725"/>
          <p14:tracePt t="8617" x="6507163" y="2887663"/>
          <p14:tracePt t="8634" x="6645275" y="2903538"/>
          <p14:tracePt t="8650" x="6797675" y="2911475"/>
          <p14:tracePt t="8667" x="6918325" y="2911475"/>
          <p14:tracePt t="8684" x="6972300" y="2903538"/>
          <p14:tracePt t="8700" x="6988175" y="2903538"/>
          <p14:tracePt t="8733" x="7002463" y="2873375"/>
          <p14:tracePt t="8750" x="7064375" y="2765425"/>
          <p14:tracePt t="8767" x="7102475" y="2674938"/>
          <p14:tracePt t="8784" x="7108825" y="2606675"/>
          <p14:tracePt t="8800" x="7132638" y="2574925"/>
          <p14:tracePt t="8817" x="7132638" y="2568575"/>
          <p14:tracePt t="9160" x="7102475" y="2560638"/>
          <p14:tracePt t="9168" x="7032625" y="2522538"/>
          <p14:tracePt t="9184" x="6904038" y="2492375"/>
          <p14:tracePt t="9200" x="6797675" y="2484438"/>
          <p14:tracePt t="9218" x="6765925" y="2484438"/>
          <p14:tracePt t="9234" x="6713538" y="2506663"/>
          <p14:tracePt t="9251" x="6645275" y="2560638"/>
          <p14:tracePt t="9267" x="6629400" y="2590800"/>
          <p14:tracePt t="9284" x="6621463" y="2620963"/>
          <p14:tracePt t="9301" x="6599238" y="2674938"/>
          <p14:tracePt t="9318" x="6599238" y="2735263"/>
          <p14:tracePt t="9335" x="6599238" y="2797175"/>
          <p14:tracePt t="9351" x="6599238" y="2803525"/>
          <p14:tracePt t="9367" x="6613525" y="2803525"/>
          <p14:tracePt t="9384" x="6651625" y="2803525"/>
          <p14:tracePt t="9401" x="6689725" y="2803525"/>
          <p14:tracePt t="9418" x="6751638" y="2781300"/>
          <p14:tracePt t="9434" x="6842125" y="2705100"/>
          <p14:tracePt t="9438" x="6880225" y="2667000"/>
          <p14:tracePt t="9451" x="6904038" y="2620963"/>
          <p14:tracePt t="9467" x="6942138" y="2552700"/>
          <p14:tracePt t="9484" x="6950075" y="2484438"/>
          <p14:tracePt t="9501" x="6950075" y="2438400"/>
          <p14:tracePt t="9517" x="6934200" y="2392363"/>
          <p14:tracePt t="9534" x="6773863" y="2346325"/>
          <p14:tracePt t="9551" x="6689725" y="2332038"/>
          <p14:tracePt t="9567" x="6645275" y="2332038"/>
          <p14:tracePt t="9584" x="6583363" y="2339975"/>
          <p14:tracePt t="9601" x="6553200" y="2378075"/>
          <p14:tracePt t="9617" x="6553200" y="2430463"/>
          <p14:tracePt t="9635" x="6545263" y="2476500"/>
          <p14:tracePt t="9651" x="6545263" y="2536825"/>
          <p14:tracePt t="9667" x="6545263" y="2574925"/>
          <p14:tracePt t="9684" x="6545263" y="2606675"/>
          <p14:tracePt t="9700" x="6553200" y="2613025"/>
          <p14:tracePt t="9717" x="6583363" y="2613025"/>
          <p14:tracePt t="9734" x="6637338" y="2613025"/>
          <p14:tracePt t="9751" x="6713538" y="2560638"/>
          <p14:tracePt t="9767" x="6759575" y="2468563"/>
          <p14:tracePt t="9784" x="6804025" y="2332038"/>
          <p14:tracePt t="9801" x="6804025" y="2239963"/>
          <p14:tracePt t="9817" x="6804025" y="2179638"/>
          <p14:tracePt t="9834" x="6765925" y="2141538"/>
          <p14:tracePt t="9851" x="6697663" y="2125663"/>
          <p14:tracePt t="9867" x="6667500" y="2125663"/>
          <p14:tracePt t="9884" x="6621463" y="2133600"/>
          <p14:tracePt t="9900" x="6569075" y="2263775"/>
          <p14:tracePt t="9917" x="6545263" y="2384425"/>
          <p14:tracePt t="9934" x="6545263" y="2498725"/>
          <p14:tracePt t="9950" x="6621463" y="2568575"/>
          <p14:tracePt t="9967" x="6721475" y="2568575"/>
          <p14:tracePt t="9984" x="6896100" y="2560638"/>
          <p14:tracePt t="10000" x="7026275" y="2492375"/>
          <p14:tracePt t="10017" x="7070725" y="2438400"/>
          <p14:tracePt t="10034" x="7094538" y="2362200"/>
          <p14:tracePt t="10050" x="7094538" y="2308225"/>
          <p14:tracePt t="10067" x="7056438" y="2270125"/>
          <p14:tracePt t="10084" x="6934200" y="2232025"/>
          <p14:tracePt t="10100" x="6727825" y="2225675"/>
          <p14:tracePt t="10117" x="6515100" y="2263775"/>
          <p14:tracePt t="10134" x="6340475" y="2408238"/>
          <p14:tracePt t="10150" x="6308725" y="2514600"/>
          <p14:tracePt t="10168" x="6308725" y="2560638"/>
          <p14:tracePt t="10184" x="6340475" y="2568575"/>
          <p14:tracePt t="10200" x="6438900" y="2568575"/>
          <p14:tracePt t="10217" x="6607175" y="2544763"/>
          <p14:tracePt t="10234" x="6735763" y="2460625"/>
          <p14:tracePt t="10250" x="6781800" y="2408238"/>
          <p14:tracePt t="10267" x="6781800" y="2370138"/>
          <p14:tracePt t="10284" x="6781800" y="2354263"/>
          <p14:tracePt t="10301" x="6727825" y="2332038"/>
          <p14:tracePt t="10317" x="6613525" y="2324100"/>
          <p14:tracePt t="10334" x="6446838" y="2370138"/>
          <p14:tracePt t="10350" x="6378575" y="2430463"/>
          <p14:tracePt t="10368" x="6362700" y="2460625"/>
          <p14:tracePt t="10384" x="6354763" y="2468563"/>
          <p14:tracePt t="10632" x="6354763" y="2476500"/>
          <p14:tracePt t="10641" x="6354763" y="2536825"/>
          <p14:tracePt t="10651" x="6354763" y="2598738"/>
          <p14:tracePt t="10668" x="6354763" y="2705100"/>
          <p14:tracePt t="10685" x="6354763" y="2811463"/>
          <p14:tracePt t="10701" x="6354763" y="2865438"/>
          <p14:tracePt t="10717" x="6354763" y="2887663"/>
          <p14:tracePt t="10734" x="6354763" y="2895600"/>
          <p14:tracePt t="10944" x="6340475" y="2917825"/>
          <p14:tracePt t="10952" x="6294438" y="2933700"/>
          <p14:tracePt t="10960" x="6264275" y="2955925"/>
          <p14:tracePt t="10968" x="6218238" y="2971800"/>
          <p14:tracePt t="10984" x="6111875" y="3001963"/>
          <p14:tracePt t="11001" x="6035675" y="3009900"/>
          <p14:tracePt t="11018" x="6011863" y="3009900"/>
          <p14:tracePt t="11034" x="5989638" y="3009900"/>
          <p14:tracePt t="11051" x="5959475" y="3017838"/>
          <p14:tracePt t="11068" x="5951538" y="3017838"/>
          <p14:tracePt t="11128" x="5943600" y="3017838"/>
          <p14:tracePt t="11152" x="5935663" y="3017838"/>
          <p14:tracePt t="11168" x="5913438" y="3017838"/>
          <p14:tracePt t="11176" x="5905500" y="3017838"/>
          <p14:tracePt t="11184" x="5905500" y="3009900"/>
          <p14:tracePt t="11202" x="5889625" y="2994025"/>
          <p14:tracePt t="11218" x="5883275" y="2994025"/>
          <p14:tracePt t="11296" x="5875338" y="2994025"/>
          <p14:tracePt t="11320" x="5867400" y="2994025"/>
          <p14:tracePt t="11344" x="5859463" y="3001963"/>
          <p14:tracePt t="11457" x="5859463" y="3009900"/>
          <p14:tracePt t="11984" x="5859463" y="2979738"/>
          <p14:tracePt t="11992" x="5859463" y="2911475"/>
          <p14:tracePt t="12002" x="5883275" y="2849563"/>
          <p14:tracePt t="12018" x="5883275" y="2751138"/>
          <p14:tracePt t="12035" x="5913438" y="2613025"/>
          <p14:tracePt t="12052" x="5927725" y="2522538"/>
          <p14:tracePt t="12068" x="5935663" y="2392363"/>
          <p14:tracePt t="12085" x="5951538" y="2301875"/>
          <p14:tracePt t="12103" x="5951538" y="2155825"/>
          <p14:tracePt t="12118" x="5951538" y="2065338"/>
          <p14:tracePt t="12134" x="5951538" y="2011363"/>
          <p14:tracePt t="12151" x="5951538" y="1973263"/>
          <p14:tracePt t="12168" x="5951538" y="1951038"/>
          <p14:tracePt t="12202" x="5951538" y="1943100"/>
          <p14:tracePt t="12218" x="5951538" y="1927225"/>
          <p14:tracePt t="12320" x="5951538" y="1920875"/>
          <p14:tracePt t="12456" x="5951538" y="1935163"/>
          <p14:tracePt t="12465" x="5951538" y="1973263"/>
          <p14:tracePt t="12474" x="5951538" y="1997075"/>
          <p14:tracePt t="12485" x="5959475" y="2019300"/>
          <p14:tracePt t="12502" x="5959475" y="2035175"/>
          <p14:tracePt t="12518" x="5959475" y="2041525"/>
          <p14:tracePt t="12575" x="5965825" y="2049463"/>
          <p14:tracePt t="12600" x="5973763" y="2057400"/>
          <p14:tracePt t="36888" x="5981700" y="2057400"/>
          <p14:tracePt t="36898" x="6027738" y="2073275"/>
          <p14:tracePt t="36911" x="6080125" y="2095500"/>
          <p14:tracePt t="36927" x="6278563" y="2149475"/>
          <p14:tracePt t="36944" x="6416675" y="2187575"/>
          <p14:tracePt t="36961" x="6583363" y="2232025"/>
          <p14:tracePt t="36977" x="6926263" y="2392363"/>
          <p14:tracePt t="36995" x="7185025" y="2484438"/>
          <p14:tracePt t="36998" x="7246938" y="2492375"/>
          <p14:tracePt t="37013" x="7285038" y="2498725"/>
          <p14:tracePt t="37027" x="7315200" y="2514600"/>
          <p14:tracePt t="37046" x="7323138" y="2522538"/>
          <p14:tracePt t="37070" x="7307263" y="2560638"/>
          <p14:tracePt t="37078" x="7246938" y="2598738"/>
          <p14:tracePt t="37093" x="7178675" y="2659063"/>
          <p14:tracePt t="37110" x="7056438" y="2743200"/>
          <p14:tracePt t="37127" x="7010400" y="2751138"/>
          <p14:tracePt t="37258" x="7002463" y="2759075"/>
          <p14:tracePt t="37265" x="6994525" y="2765425"/>
          <p14:tracePt t="37277" x="6988175" y="2797175"/>
          <p14:tracePt t="37294" x="6972300" y="2835275"/>
          <p14:tracePt t="37624" x="6964363" y="2835275"/>
          <p14:tracePt t="37632" x="6950075" y="2835275"/>
          <p14:tracePt t="37644" x="6942138" y="2835275"/>
          <p14:tracePt t="37661" x="6926263" y="2835275"/>
          <p14:tracePt t="37824" x="6942138" y="2835275"/>
          <p14:tracePt t="37832" x="6980238" y="2827338"/>
          <p14:tracePt t="37844" x="7032625" y="2819400"/>
          <p14:tracePt t="37861" x="7070725" y="2797175"/>
          <p14:tracePt t="37920" x="7078663" y="2789238"/>
          <p14:tracePt t="37936" x="7070725" y="2789238"/>
          <p14:tracePt t="37944" x="7064375" y="2789238"/>
          <p14:tracePt t="37952" x="7048500" y="2773363"/>
          <p14:tracePt t="37961" x="7040563" y="2773363"/>
          <p14:tracePt t="38016" x="7102475" y="2773363"/>
          <p14:tracePt t="38024" x="7231063" y="2773363"/>
          <p14:tracePt t="38032" x="7413625" y="2773363"/>
          <p14:tracePt t="38044" x="7559675" y="2773363"/>
          <p14:tracePt t="38061" x="7658100" y="2773363"/>
          <p14:tracePt t="38095" x="7642225" y="2773363"/>
          <p14:tracePt t="38111" x="7483475" y="2773363"/>
          <p14:tracePt t="38127" x="7369175" y="2773363"/>
          <p14:tracePt t="38183" x="7399338" y="2773363"/>
          <p14:tracePt t="38191" x="7429500" y="2781300"/>
          <p14:tracePt t="38199" x="7437438" y="2781300"/>
          <p14:tracePt t="38256" x="7445375" y="2781300"/>
          <p14:tracePt t="38272" x="7429500" y="2781300"/>
          <p14:tracePt t="38401" x="7421563" y="2781300"/>
          <p14:tracePt t="38752" x="7407275" y="2781300"/>
          <p14:tracePt t="38760" x="7383463" y="2781300"/>
          <p14:tracePt t="38768" x="7369175" y="2781300"/>
          <p14:tracePt t="38778" x="7353300" y="2781300"/>
          <p14:tracePt t="38795" x="7331075" y="2797175"/>
          <p14:tracePt t="38811" x="7323138" y="2819400"/>
          <p14:tracePt t="38828" x="7299325" y="2857500"/>
          <p14:tracePt t="38845" x="7292975" y="2895600"/>
          <p14:tracePt t="39272" x="7292975" y="2887663"/>
          <p14:tracePt t="39280" x="7292975" y="2879725"/>
          <p14:tracePt t="39471" x="7299325" y="2879725"/>
          <p14:tracePt t="39482" x="7307263" y="2879725"/>
          <p14:tracePt t="39496" x="7315200" y="2879725"/>
          <p14:tracePt t="39536" x="7331075" y="2879725"/>
          <p14:tracePt t="39551" x="7331075" y="2887663"/>
          <p14:tracePt t="39576" x="7331075" y="2895600"/>
          <p14:tracePt t="39584" x="7337425" y="2903538"/>
          <p14:tracePt t="39601" x="7337425" y="2911475"/>
          <p14:tracePt t="39611" x="7337425" y="2925763"/>
          <p14:tracePt t="39628" x="7337425" y="2941638"/>
          <p14:tracePt t="39645" x="7337425" y="2955925"/>
          <p14:tracePt t="39661" x="7337425" y="2963863"/>
        </p14:tracePtLst>
      </p14:laserTraceLst>
    </p:ext>
  </p:extLs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03234" y="1455082"/>
            <a:ext cx="32808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Given the function</a:t>
            </a:r>
          </a:p>
        </p:txBody>
      </p:sp>
      <p:sp>
        <p:nvSpPr>
          <p:cNvPr id="8" name="Rectangle 7"/>
          <p:cNvSpPr/>
          <p:nvPr/>
        </p:nvSpPr>
        <p:spPr>
          <a:xfrm>
            <a:off x="2634080" y="2231580"/>
            <a:ext cx="30640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value of </a:t>
            </a: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73677640"/>
              </p:ext>
            </p:extLst>
          </p:nvPr>
        </p:nvGraphicFramePr>
        <p:xfrm>
          <a:off x="6521450" y="2166938"/>
          <a:ext cx="1173163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431640" imgH="253800" progId="Equation.DSMT4">
                  <p:embed/>
                </p:oleObj>
              </mc:Choice>
              <mc:Fallback>
                <p:oleObj name="Equation" r:id="rId3" imgW="431640" imgH="253800" progId="Equation.DSMT4">
                  <p:embed/>
                  <p:pic>
                    <p:nvPicPr>
                      <p:cNvPr id="12" name="Object 1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521450" y="2166938"/>
                        <a:ext cx="1173163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/>
        </p:nvGraphicFramePr>
        <p:xfrm>
          <a:off x="5790706" y="1445422"/>
          <a:ext cx="3557587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1307880" imgH="253800" progId="Equation.DSMT4">
                  <p:embed/>
                </p:oleObj>
              </mc:Choice>
              <mc:Fallback>
                <p:oleObj name="Equation" r:id="rId5" imgW="1307880" imgH="25380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790706" y="1445422"/>
                        <a:ext cx="3557587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0399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9031"/>
    </mc:Choice>
    <mc:Fallback xmlns="">
      <p:transition advTm="69031"/>
    </mc:Fallback>
  </mc:AlternateContent>
  <p:extLst>
    <p:ext uri="{3A86A75C-4F4B-4683-9AE1-C65F6400EC91}">
      <p14:laserTraceLst xmlns:p14="http://schemas.microsoft.com/office/powerpoint/2010/main">
        <p14:tracePtLst>
          <p14:tracePt t="687" x="7323138" y="2971800"/>
          <p14:tracePt t="695" x="7261225" y="2955925"/>
          <p14:tracePt t="707" x="7192963" y="2941638"/>
          <p14:tracePt t="724" x="7018338" y="2895600"/>
          <p14:tracePt t="740" x="6797675" y="2849563"/>
          <p14:tracePt t="743" x="6675438" y="2841625"/>
          <p14:tracePt t="758" x="6446838" y="2773363"/>
          <p14:tracePt t="774" x="6332538" y="2727325"/>
          <p14:tracePt t="790" x="6294438" y="2697163"/>
          <p14:tracePt t="807" x="6286500" y="2697163"/>
          <p14:tracePt t="824" x="6286500" y="2644775"/>
          <p14:tracePt t="841" x="6286500" y="2544763"/>
          <p14:tracePt t="857" x="6308725" y="2476500"/>
          <p14:tracePt t="874" x="6332538" y="2422525"/>
          <p14:tracePt t="890" x="6340475" y="2392363"/>
          <p14:tracePt t="907" x="6340475" y="2384425"/>
          <p14:tracePt t="924" x="6340475" y="2378075"/>
          <p14:tracePt t="942" x="6340475" y="2362200"/>
          <p14:tracePt t="959" x="6324600" y="2346325"/>
          <p14:tracePt t="974" x="6188075" y="2316163"/>
          <p14:tracePt t="991" x="6011863" y="2278063"/>
          <p14:tracePt t="1007" x="5692775" y="2232025"/>
          <p14:tracePt t="1024" x="5173663" y="2171700"/>
          <p14:tracePt t="1041" x="4708525" y="2133600"/>
          <p14:tracePt t="1057" x="4144963" y="2133600"/>
          <p14:tracePt t="1074" x="3794125" y="2133600"/>
          <p14:tracePt t="1090" x="3597275" y="2133600"/>
          <p14:tracePt t="1107" x="3543300" y="2133600"/>
          <p14:tracePt t="1207" x="3521075" y="2133600"/>
          <p14:tracePt t="1215" x="3489325" y="2133600"/>
          <p14:tracePt t="1224" x="3436938" y="2133600"/>
          <p14:tracePt t="1241" x="3254375" y="2133600"/>
          <p14:tracePt t="1257" x="3094038" y="2133600"/>
          <p14:tracePt t="1274" x="2911475" y="2133600"/>
          <p14:tracePt t="1291" x="2720975" y="2133600"/>
          <p14:tracePt t="1307" x="2651125" y="2133600"/>
          <p14:tracePt t="1324" x="2644775" y="2133600"/>
          <p14:tracePt t="1350" x="2636838" y="2133600"/>
          <p14:tracePt t="1399" x="2636838" y="2125663"/>
          <p14:tracePt t="1727" x="2644775" y="2125663"/>
          <p14:tracePt t="1735" x="2674938" y="2125663"/>
          <p14:tracePt t="1743" x="2689225" y="2125663"/>
          <p14:tracePt t="1757" x="2735263" y="2125663"/>
          <p14:tracePt t="1775" x="2895600" y="2125663"/>
          <p14:tracePt t="1791" x="3017838" y="2125663"/>
          <p14:tracePt t="1807" x="3184525" y="2125663"/>
          <p14:tracePt t="1824" x="3352800" y="2125663"/>
          <p14:tracePt t="1842" x="3573463" y="2125663"/>
          <p14:tracePt t="1857" x="3763963" y="2125663"/>
          <p14:tracePt t="1876" x="3962400" y="2125663"/>
          <p14:tracePt t="1891" x="4122738" y="2125663"/>
          <p14:tracePt t="1908" x="4251325" y="2125663"/>
          <p14:tracePt t="1924" x="4365625" y="2125663"/>
          <p14:tracePt t="1942" x="4419600" y="2125663"/>
          <p14:tracePt t="1957" x="4435475" y="2125663"/>
          <p14:tracePt t="1974" x="4479925" y="2125663"/>
          <p14:tracePt t="1991" x="4533900" y="2125663"/>
          <p14:tracePt t="2008" x="4618038" y="2125663"/>
          <p14:tracePt t="2024" x="4762500" y="2125663"/>
          <p14:tracePt t="2042" x="4930775" y="2141538"/>
          <p14:tracePt t="2058" x="5105400" y="2163763"/>
          <p14:tracePt t="2074" x="5280025" y="2163763"/>
          <p14:tracePt t="2091" x="5410200" y="2163763"/>
          <p14:tracePt t="2107" x="5502275" y="2163763"/>
          <p14:tracePt t="2124" x="5562600" y="2163763"/>
          <p14:tracePt t="2142" x="5616575" y="2155825"/>
          <p14:tracePt t="2158" x="5654675" y="2133600"/>
          <p14:tracePt t="2174" x="5715000" y="2111375"/>
          <p14:tracePt t="2191" x="5745163" y="2087563"/>
          <p14:tracePt t="2208" x="5791200" y="2065338"/>
          <p14:tracePt t="2224" x="5845175" y="2041525"/>
          <p14:tracePt t="2241" x="5875338" y="2027238"/>
          <p14:tracePt t="2257" x="5913438" y="2019300"/>
          <p14:tracePt t="2274" x="5951538" y="2011363"/>
          <p14:tracePt t="2291" x="5989638" y="2011363"/>
          <p14:tracePt t="2307" x="6003925" y="2011363"/>
          <p14:tracePt t="2324" x="6019800" y="2011363"/>
          <p14:tracePt t="2423" x="6027738" y="2011363"/>
          <p14:tracePt t="2447" x="6057900" y="1989138"/>
          <p14:tracePt t="2463" x="6073775" y="1981200"/>
          <p14:tracePt t="2473" x="6088063" y="1973263"/>
          <p14:tracePt t="2480" x="6103938" y="1958975"/>
          <p14:tracePt t="2491" x="6111875" y="1958975"/>
          <p14:tracePt t="2508" x="6118225" y="1943100"/>
          <p14:tracePt t="2524" x="6126163" y="1935163"/>
          <p14:tracePt t="2541" x="6134100" y="1935163"/>
          <p14:tracePt t="2614" x="6142038" y="1927225"/>
          <p14:tracePt t="2631" x="6156325" y="1927225"/>
          <p14:tracePt t="2641" x="6188075" y="1927225"/>
          <p14:tracePt t="2658" x="6256338" y="1905000"/>
          <p14:tracePt t="2675" x="6340475" y="1889125"/>
          <p14:tracePt t="2691" x="6461125" y="1874838"/>
          <p14:tracePt t="2709" x="6607175" y="1851025"/>
          <p14:tracePt t="2725" x="6735763" y="1836738"/>
          <p14:tracePt t="2742" x="6850063" y="1812925"/>
          <p14:tracePt t="2758" x="6880225" y="1812925"/>
          <p14:tracePt t="2840" x="6888163" y="1812925"/>
          <p14:tracePt t="2850" x="6904038" y="1812925"/>
          <p14:tracePt t="2860" x="6926263" y="1812925"/>
          <p14:tracePt t="2875" x="6934200" y="1812925"/>
          <p14:tracePt t="2891" x="6964363" y="1812925"/>
          <p14:tracePt t="2908" x="7002463" y="1820863"/>
          <p14:tracePt t="2926" x="7094538" y="1844675"/>
          <p14:tracePt t="2942" x="7124700" y="1851025"/>
          <p14:tracePt t="2958" x="7146925" y="1858963"/>
          <p14:tracePt t="2975" x="7154863" y="1866900"/>
          <p14:tracePt t="3070" x="7178675" y="1866900"/>
          <p14:tracePt t="3081" x="7185025" y="1866900"/>
          <p14:tracePt t="3091" x="7200900" y="1866900"/>
          <p14:tracePt t="3108" x="7292975" y="1905000"/>
          <p14:tracePt t="3125" x="7361238" y="1927225"/>
          <p14:tracePt t="3141" x="7445375" y="1951038"/>
          <p14:tracePt t="3158" x="7483475" y="1965325"/>
          <p14:tracePt t="3174" x="7505700" y="1965325"/>
          <p14:tracePt t="3422" x="7497763" y="1965325"/>
          <p14:tracePt t="3433" x="7489825" y="1965325"/>
          <p14:tracePt t="3442" x="7483475" y="1965325"/>
          <p14:tracePt t="3478" x="7475538" y="1965325"/>
          <p14:tracePt t="3494" x="7467600" y="1965325"/>
          <p14:tracePt t="3510" x="7459663" y="1965325"/>
          <p14:tracePt t="3552" x="7451725" y="1965325"/>
          <p14:tracePt t="3561" x="7451725" y="1958975"/>
          <p14:tracePt t="3575" x="7445375" y="1958975"/>
          <p14:tracePt t="3598" x="7437438" y="1958975"/>
          <p14:tracePt t="3622" x="7437438" y="1951038"/>
          <p14:tracePt t="3638" x="7437438" y="1943100"/>
          <p14:tracePt t="3645" x="7437438" y="1927225"/>
          <p14:tracePt t="3658" x="7437438" y="1920875"/>
          <p14:tracePt t="3674" x="7445375" y="1897063"/>
          <p14:tracePt t="3691" x="7475538" y="1836738"/>
          <p14:tracePt t="3708" x="7489825" y="1798638"/>
          <p14:tracePt t="3725" x="7497763" y="1782763"/>
          <p14:tracePt t="3742" x="7497763" y="1774825"/>
          <p14:tracePt t="4054" x="7497763" y="1828800"/>
          <p14:tracePt t="4064" x="7497763" y="1882775"/>
          <p14:tracePt t="4075" x="7505700" y="1920875"/>
          <p14:tracePt t="4092" x="7527925" y="1989138"/>
          <p14:tracePt t="4108" x="7535863" y="2003425"/>
          <p14:tracePt t="4167" x="7559675" y="2003425"/>
          <p14:tracePt t="4177" x="7589838" y="1973263"/>
          <p14:tracePt t="4192" x="7666038" y="1882775"/>
          <p14:tracePt t="4208" x="7750175" y="1798638"/>
          <p14:tracePt t="4225" x="7840663" y="1698625"/>
          <p14:tracePt t="4242" x="7902575" y="1646238"/>
          <p14:tracePt t="4258" x="7924800" y="1608138"/>
          <p14:tracePt t="4275" x="7932738" y="1592263"/>
          <p14:tracePt t="4291" x="7932738" y="1577975"/>
          <p14:tracePt t="4308" x="7932738" y="1570038"/>
          <p14:tracePt t="4325" x="7932738" y="1562100"/>
          <p14:tracePt t="4422" x="7947025" y="1562100"/>
          <p14:tracePt t="4439" x="7962900" y="1570038"/>
          <p14:tracePt t="4449" x="7978775" y="1616075"/>
          <p14:tracePt t="4459" x="8001000" y="1698625"/>
          <p14:tracePt t="4475" x="8031163" y="1858963"/>
          <p14:tracePt t="4491" x="8031163" y="1989138"/>
          <p14:tracePt t="4508" x="8031163" y="2049463"/>
          <p14:tracePt t="4525" x="8031163" y="2065338"/>
          <p14:tracePt t="4606" x="8031163" y="2057400"/>
          <p14:tracePt t="4616" x="8031163" y="2035175"/>
          <p14:tracePt t="4626" x="8031163" y="2011363"/>
          <p14:tracePt t="4642" x="8031163" y="1973263"/>
          <p14:tracePt t="4659" x="8031163" y="1935163"/>
          <p14:tracePt t="4675" x="8047038" y="1905000"/>
          <p14:tracePt t="4692" x="8061325" y="1889125"/>
          <p14:tracePt t="4709" x="8061325" y="1882775"/>
          <p14:tracePt t="4952" x="8061325" y="1889125"/>
          <p14:tracePt t="4961" x="8061325" y="1912938"/>
          <p14:tracePt t="4975" x="8061325" y="1935163"/>
          <p14:tracePt t="4992" x="8061325" y="1951038"/>
          <p14:tracePt t="5046" x="8069263" y="1958975"/>
          <p14:tracePt t="5110" x="8085138" y="1951038"/>
          <p14:tracePt t="5120" x="8085138" y="1935163"/>
          <p14:tracePt t="5130" x="8085138" y="1920875"/>
          <p14:tracePt t="5142" x="8099425" y="1889125"/>
          <p14:tracePt t="5158" x="8115300" y="1858963"/>
          <p14:tracePt t="5175" x="8115300" y="1836738"/>
          <p14:tracePt t="5192" x="8115300" y="1820863"/>
          <p14:tracePt t="5208" x="8115300" y="1806575"/>
          <p14:tracePt t="5311" x="8123238" y="1798638"/>
          <p14:tracePt t="5321" x="8131175" y="1798638"/>
          <p14:tracePt t="5330" x="8153400" y="1806575"/>
          <p14:tracePt t="5342" x="8183563" y="1812925"/>
          <p14:tracePt t="5359" x="8221663" y="1836738"/>
          <p14:tracePt t="5375" x="8259763" y="1874838"/>
          <p14:tracePt t="5392" x="8275638" y="1889125"/>
          <p14:tracePt t="5487" x="8283575" y="1889125"/>
          <p14:tracePt t="5498" x="8297863" y="1866900"/>
          <p14:tracePt t="5509" x="8305800" y="1812925"/>
          <p14:tracePt t="5525" x="8305800" y="1790700"/>
          <p14:tracePt t="5542" x="8313738" y="1760538"/>
          <p14:tracePt t="5623" x="8328025" y="1760538"/>
          <p14:tracePt t="5632" x="8359775" y="1790700"/>
          <p14:tracePt t="5643" x="8389938" y="1874838"/>
          <p14:tracePt t="5659" x="8488363" y="1989138"/>
          <p14:tracePt t="5676" x="8580438" y="2065338"/>
          <p14:tracePt t="5692" x="8640763" y="2087563"/>
          <p14:tracePt t="5709" x="8656638" y="2095500"/>
          <p14:tracePt t="5750" x="8664575" y="2087563"/>
          <p14:tracePt t="5761" x="8664575" y="2073275"/>
          <p14:tracePt t="5776" x="8670925" y="2035175"/>
          <p14:tracePt t="5792" x="8686800" y="2003425"/>
          <p14:tracePt t="5809" x="8694738" y="1989138"/>
          <p14:tracePt t="5826" x="8702675" y="1973263"/>
          <p14:tracePt t="5843" x="8709025" y="1965325"/>
          <p14:tracePt t="5859" x="8763000" y="1958975"/>
          <p14:tracePt t="5876" x="8839200" y="1951038"/>
          <p14:tracePt t="5892" x="8937625" y="1927225"/>
          <p14:tracePt t="5910" x="9051925" y="1912938"/>
          <p14:tracePt t="5926" x="9097963" y="1912938"/>
          <p14:tracePt t="5942" x="9105900" y="1905000"/>
          <p14:tracePt t="6014" x="9113838" y="1905000"/>
          <p14:tracePt t="6031" x="9121775" y="1905000"/>
          <p14:tracePt t="6041" x="9128125" y="1905000"/>
          <p14:tracePt t="6050" x="9144000" y="1897063"/>
          <p14:tracePt t="6060" x="9159875" y="1897063"/>
          <p14:tracePt t="6076" x="9190038" y="1897063"/>
          <p14:tracePt t="6092" x="9250363" y="1889125"/>
          <p14:tracePt t="6109" x="9380538" y="1889125"/>
          <p14:tracePt t="6125" x="9410700" y="1889125"/>
          <p14:tracePt t="6143" x="9432925" y="1889125"/>
          <p14:tracePt t="6159" x="9440863" y="1882775"/>
          <p14:tracePt t="6479" x="9426575" y="1882775"/>
          <p14:tracePt t="6488" x="9380538" y="1935163"/>
          <p14:tracePt t="6502" x="9228138" y="2095500"/>
          <p14:tracePt t="6511" x="9083675" y="2187575"/>
          <p14:tracePt t="6525" x="8542338" y="2460625"/>
          <p14:tracePt t="6542" x="7742238" y="2689225"/>
          <p14:tracePt t="6560" x="6773863" y="2781300"/>
          <p14:tracePt t="6575" x="5791200" y="2781300"/>
          <p14:tracePt t="6592" x="4899025" y="2781300"/>
          <p14:tracePt t="6609" x="4144963" y="2735263"/>
          <p14:tracePt t="6626" x="3589338" y="2651125"/>
          <p14:tracePt t="6642" x="3268663" y="2598738"/>
          <p14:tracePt t="6659" x="3116263" y="2574925"/>
          <p14:tracePt t="6676" x="3078163" y="2568575"/>
          <p14:tracePt t="6692" x="3070225" y="2568575"/>
          <p14:tracePt t="6709" x="3063875" y="2568575"/>
          <p14:tracePt t="6798" x="3055938" y="2568575"/>
          <p14:tracePt t="6815" x="3048000" y="2568575"/>
          <p14:tracePt t="6824" x="3040063" y="2568575"/>
          <p14:tracePt t="6830" x="3032125" y="2568575"/>
          <p14:tracePt t="6843" x="3025775" y="2552700"/>
          <p14:tracePt t="6870" x="3001963" y="2552700"/>
          <p14:tracePt t="6894" x="2994025" y="2552700"/>
          <p14:tracePt t="6919" x="2987675" y="2552700"/>
          <p14:tracePt t="6982" x="2987675" y="2568575"/>
          <p14:tracePt t="6991" x="2987675" y="2582863"/>
          <p14:tracePt t="6998" x="2987675" y="2613025"/>
          <p14:tracePt t="7009" x="2987675" y="2636838"/>
          <p14:tracePt t="7026" x="3009900" y="2682875"/>
          <p14:tracePt t="7043" x="3055938" y="2727325"/>
          <p14:tracePt t="7060" x="3154363" y="2759075"/>
          <p14:tracePt t="7077" x="3390900" y="2773363"/>
          <p14:tracePt t="7093" x="3627438" y="2773363"/>
          <p14:tracePt t="7109" x="3733800" y="2773363"/>
          <p14:tracePt t="7126" x="4060825" y="2697163"/>
          <p14:tracePt t="7143" x="4183063" y="2659063"/>
          <p14:tracePt t="7159" x="4267200" y="2606675"/>
          <p14:tracePt t="7178" x="4275138" y="2598738"/>
          <p14:tracePt t="7231" x="4283075" y="2582863"/>
          <p14:tracePt t="7239" x="4289425" y="2574925"/>
          <p14:tracePt t="7255" x="4297363" y="2568575"/>
          <p14:tracePt t="7265" x="4305300" y="2568575"/>
          <p14:tracePt t="7276" x="4327525" y="2560638"/>
          <p14:tracePt t="7293" x="4411663" y="2552700"/>
          <p14:tracePt t="7309" x="4441825" y="2560638"/>
          <p14:tracePt t="7326" x="4640263" y="2606675"/>
          <p14:tracePt t="7343" x="4762500" y="2651125"/>
          <p14:tracePt t="7360" x="4846638" y="2682875"/>
          <p14:tracePt t="7376" x="4906963" y="2705100"/>
          <p14:tracePt t="7393" x="4945063" y="2713038"/>
          <p14:tracePt t="7409" x="4953000" y="2713038"/>
          <p14:tracePt t="7463" x="4968875" y="2713038"/>
          <p14:tracePt t="7471" x="4999038" y="2705100"/>
          <p14:tracePt t="7479" x="5059363" y="2689225"/>
          <p14:tracePt t="7494" x="5151438" y="2651125"/>
          <p14:tracePt t="7510" x="5303838" y="2613025"/>
          <p14:tracePt t="7526" x="5426075" y="2582863"/>
          <p14:tracePt t="7543" x="5502275" y="2568575"/>
          <p14:tracePt t="7560" x="5546725" y="2552700"/>
          <p14:tracePt t="7576" x="5570538" y="2552700"/>
          <p14:tracePt t="7593" x="5592763" y="2552700"/>
          <p14:tracePt t="7610" x="5638800" y="2574925"/>
          <p14:tracePt t="7626" x="5768975" y="2628900"/>
          <p14:tracePt t="7643" x="5965825" y="2674938"/>
          <p14:tracePt t="7660" x="6180138" y="2697163"/>
          <p14:tracePt t="7676" x="6362700" y="2697163"/>
          <p14:tracePt t="7694" x="6645275" y="2697163"/>
          <p14:tracePt t="7710" x="6759575" y="2689225"/>
          <p14:tracePt t="7726" x="6789738" y="2682875"/>
          <p14:tracePt t="7743" x="6789738" y="2674938"/>
          <p14:tracePt t="7760" x="6797675" y="2644775"/>
          <p14:tracePt t="7776" x="6797675" y="2613025"/>
          <p14:tracePt t="7793" x="6797675" y="2598738"/>
          <p14:tracePt t="7811" x="6804025" y="2574925"/>
          <p14:tracePt t="7826" x="6811963" y="2574925"/>
          <p14:tracePt t="7843" x="6811963" y="2568575"/>
          <p14:tracePt t="7876" x="6819900" y="2552700"/>
          <p14:tracePt t="7894" x="6835775" y="2544763"/>
          <p14:tracePt t="7910" x="6850063" y="2536825"/>
          <p14:tracePt t="7926" x="6880225" y="2530475"/>
          <p14:tracePt t="7943" x="6896100" y="2514600"/>
          <p14:tracePt t="7960" x="6918325" y="2498725"/>
          <p14:tracePt t="7976" x="6934200" y="2492375"/>
          <p14:tracePt t="7993" x="6950075" y="2492375"/>
          <p14:tracePt t="8010" x="6956425" y="2492375"/>
          <p14:tracePt t="8027" x="6964363" y="2492375"/>
          <p14:tracePt t="8043" x="6972300" y="2492375"/>
          <p14:tracePt t="8062" x="6980238" y="2492375"/>
          <p14:tracePt t="8167" x="6994525" y="2492375"/>
          <p14:tracePt t="8182" x="7002463" y="2492375"/>
          <p14:tracePt t="8198" x="7018338" y="2492375"/>
          <p14:tracePt t="8207" x="7032625" y="2498725"/>
          <p14:tracePt t="8215" x="7040563" y="2498725"/>
          <p14:tracePt t="8227" x="7048500" y="2498725"/>
          <p14:tracePt t="8243" x="7064375" y="2498725"/>
          <p14:tracePt t="8260" x="7078663" y="2498725"/>
          <p14:tracePt t="8407" x="7086600" y="2498725"/>
          <p14:tracePt t="8550" x="7094538" y="2506663"/>
          <p14:tracePt t="8647" x="7102475" y="2506663"/>
          <p14:tracePt t="8655" x="7108825" y="2506663"/>
          <p14:tracePt t="8663" x="7124700" y="2506663"/>
          <p14:tracePt t="8677" x="7132638" y="2498725"/>
          <p14:tracePt t="8693" x="7146925" y="2468563"/>
          <p14:tracePt t="8710" x="7154863" y="2446338"/>
          <p14:tracePt t="8726" x="7154863" y="2422525"/>
          <p14:tracePt t="8743" x="7154863" y="2416175"/>
          <p14:tracePt t="8760" x="7154863" y="2400300"/>
          <p14:tracePt t="8790" x="7146925" y="2400300"/>
          <p14:tracePt t="8806" x="7140575" y="2400300"/>
          <p14:tracePt t="8839" x="7140575" y="2422525"/>
          <p14:tracePt t="8847" x="7124700" y="2446338"/>
          <p14:tracePt t="8860" x="7124700" y="2460625"/>
          <p14:tracePt t="8878" x="7116763" y="2498725"/>
          <p14:tracePt t="8910" x="7116763" y="2522538"/>
          <p14:tracePt t="8927" x="7116763" y="2530475"/>
          <p14:tracePt t="8960" x="7116763" y="2544763"/>
          <p14:tracePt t="9086" x="7108825" y="2552700"/>
          <p14:tracePt t="9126" x="7102475" y="2552700"/>
          <p14:tracePt t="9150" x="7094538" y="2552700"/>
          <p14:tracePt t="9159" x="7086600" y="2552700"/>
          <p14:tracePt t="9167" x="7078663" y="2552700"/>
          <p14:tracePt t="9182" x="7070725" y="2552700"/>
          <p14:tracePt t="9198" x="7064375" y="2552700"/>
          <p14:tracePt t="9210" x="7056438" y="2544763"/>
          <p14:tracePt t="9227" x="7056438" y="2536825"/>
          <p14:tracePt t="9244" x="7040563" y="2536825"/>
          <p14:tracePt t="9260" x="7032625" y="2522538"/>
          <p14:tracePt t="9277" x="7026275" y="2522538"/>
          <p14:tracePt t="9294" x="7026275" y="2514600"/>
          <p14:tracePt t="9310" x="7010400" y="2506663"/>
          <p14:tracePt t="9334" x="7010400" y="2498725"/>
          <p14:tracePt t="9344" x="7002463" y="2492375"/>
          <p14:tracePt t="9360" x="7002463" y="2484438"/>
          <p14:tracePt t="9390" x="7002463" y="2476500"/>
          <p14:tracePt t="9422" x="7002463" y="2468563"/>
          <p14:tracePt t="9432" x="6994525" y="2460625"/>
          <p14:tracePt t="9444" x="6988175" y="2454275"/>
          <p14:tracePt t="9461" x="6942138" y="2446338"/>
          <p14:tracePt t="9477" x="6934200" y="2446338"/>
          <p14:tracePt t="9494" x="6911975" y="2446338"/>
          <p14:tracePt t="9510" x="6904038" y="2446338"/>
          <p14:tracePt t="9527" x="6850063" y="2506663"/>
          <p14:tracePt t="9543" x="6819900" y="2606675"/>
          <p14:tracePt t="9560" x="6797675" y="2720975"/>
          <p14:tracePt t="9577" x="6797675" y="2781300"/>
          <p14:tracePt t="9594" x="6804025" y="2819400"/>
          <p14:tracePt t="9610" x="6819900" y="2841625"/>
          <p14:tracePt t="9627" x="6888163" y="2849563"/>
          <p14:tracePt t="9644" x="7032625" y="2857500"/>
          <p14:tracePt t="9662" x="7246938" y="2857500"/>
          <p14:tracePt t="9678" x="7391400" y="2803525"/>
          <p14:tracePt t="9694" x="7513638" y="2727325"/>
          <p14:tracePt t="9710" x="7581900" y="2644775"/>
          <p14:tracePt t="9727" x="7597775" y="2590800"/>
          <p14:tracePt t="9744" x="7597775" y="2560638"/>
          <p14:tracePt t="9760" x="7597775" y="2522538"/>
          <p14:tracePt t="9777" x="7597775" y="2514600"/>
          <p14:tracePt t="9794" x="7597775" y="2506663"/>
          <p14:tracePt t="9839" x="7597775" y="2498725"/>
          <p14:tracePt t="9854" x="7589838" y="2498725"/>
          <p14:tracePt t="9878" x="7581900" y="2498725"/>
          <p14:tracePt t="9895" x="7566025" y="2498725"/>
          <p14:tracePt t="9903" x="7559675" y="2498725"/>
          <p14:tracePt t="9911" x="7535863" y="2498725"/>
          <p14:tracePt t="9927" x="7497763" y="2498725"/>
          <p14:tracePt t="9944" x="7383463" y="2582863"/>
          <p14:tracePt t="9961" x="7331075" y="2659063"/>
          <p14:tracePt t="9977" x="7315200" y="2674938"/>
          <p14:tracePt t="10198" x="7307263" y="2674938"/>
          <p14:tracePt t="10207" x="7299325" y="2689225"/>
          <p14:tracePt t="10215" x="7285038" y="2713038"/>
          <p14:tracePt t="10227" x="7285038" y="2720975"/>
          <p14:tracePt t="10244" x="7254875" y="2765425"/>
          <p14:tracePt t="10261" x="7192963" y="2841625"/>
          <p14:tracePt t="10278" x="7185025" y="2857500"/>
          <p14:tracePt t="10294" x="7170738" y="2873375"/>
          <p14:tracePt t="10311" x="7170738" y="2879725"/>
          <p14:tracePt t="18327" x="7162800" y="2887663"/>
          <p14:tracePt t="18337" x="7140575" y="2873375"/>
          <p14:tracePt t="18347" x="7086600" y="2781300"/>
          <p14:tracePt t="18364" x="6683375" y="2201863"/>
          <p14:tracePt t="18387" x="6180138" y="1562100"/>
          <p14:tracePt t="18408" x="5965825" y="1325563"/>
          <p14:tracePt t="18419" x="5927725" y="1287463"/>
          <p14:tracePt t="18430" x="5883275" y="1265238"/>
          <p14:tracePt t="18447" x="5875338" y="1265238"/>
          <p14:tracePt t="18695" x="5867400" y="1265238"/>
          <p14:tracePt t="18703" x="5867400" y="1349375"/>
          <p14:tracePt t="18714" x="5875338" y="1570038"/>
          <p14:tracePt t="18730" x="5921375" y="1828800"/>
          <p14:tracePt t="18747" x="5935663" y="1874838"/>
          <p14:tracePt t="18805" x="5943600" y="1882775"/>
          <p14:tracePt t="43406" x="5989638" y="1882775"/>
          <p14:tracePt t="43417" x="6096000" y="1889125"/>
          <p14:tracePt t="43427" x="6188075" y="1912938"/>
          <p14:tracePt t="43439" x="6408738" y="1981200"/>
          <p14:tracePt t="43456" x="6629400" y="2035175"/>
          <p14:tracePt t="43473" x="6926263" y="2103438"/>
          <p14:tracePt t="43489" x="7162800" y="2163763"/>
          <p14:tracePt t="43506" x="7185025" y="2163763"/>
          <p14:tracePt t="43575" x="7154863" y="2187575"/>
          <p14:tracePt t="43590" x="7048500" y="2239963"/>
          <p14:tracePt t="43606" x="6918325" y="2332038"/>
          <p14:tracePt t="43623" x="6789738" y="2446338"/>
          <p14:tracePt t="43639" x="6683375" y="2568575"/>
          <p14:tracePt t="43656" x="6613525" y="2682875"/>
          <p14:tracePt t="43672" x="6575425" y="2743200"/>
          <p14:tracePt t="43689" x="6575425" y="2751138"/>
          <p14:tracePt t="43992" x="6621463" y="2759075"/>
          <p14:tracePt t="44000" x="6888163" y="2705100"/>
          <p14:tracePt t="44008" x="7299325" y="2613025"/>
          <p14:tracePt t="44023" x="7764463" y="2574925"/>
          <p14:tracePt t="44040" x="7840663" y="2574925"/>
          <p14:tracePt t="44056" x="7856538" y="2574925"/>
          <p14:tracePt t="44073" x="7856538" y="2582863"/>
          <p14:tracePt t="44090" x="7856538" y="2606675"/>
          <p14:tracePt t="44106" x="7726363" y="2759075"/>
          <p14:tracePt t="44123" x="7345363" y="2963863"/>
          <p14:tracePt t="44140" x="6743700" y="3132138"/>
          <p14:tracePt t="44156" x="6294438" y="3178175"/>
          <p14:tracePt t="44173" x="6142038" y="3178175"/>
          <p14:tracePt t="44190" x="6149975" y="3178175"/>
          <p14:tracePt t="44206" x="6354763" y="3124200"/>
          <p14:tracePt t="44223" x="6659563" y="3055938"/>
          <p14:tracePt t="44240" x="6918325" y="3017838"/>
          <p14:tracePt t="44256" x="6980238" y="3017838"/>
          <p14:tracePt t="44290" x="6956425" y="3017838"/>
          <p14:tracePt t="44306" x="6751638" y="3009900"/>
          <p14:tracePt t="44310" x="6637338" y="3017838"/>
          <p14:tracePt t="44323" x="6484938" y="3040063"/>
          <p14:tracePt t="44340" x="6340475" y="3063875"/>
          <p14:tracePt t="44356" x="6332538" y="3063875"/>
          <p14:tracePt t="44375" x="6362700" y="3070225"/>
          <p14:tracePt t="44390" x="6484938" y="3070225"/>
          <p14:tracePt t="44406" x="6659563" y="3040063"/>
          <p14:tracePt t="44423" x="6743700" y="3017838"/>
          <p14:tracePt t="44470" x="6727825" y="3017838"/>
          <p14:tracePt t="44479" x="6683375" y="2994025"/>
          <p14:tracePt t="44490" x="6667500" y="2994025"/>
          <p14:tracePt t="44506" x="6637338" y="2979738"/>
          <p14:tracePt t="44974" x="6629400" y="2979738"/>
          <p14:tracePt t="44983" x="6583363" y="3001963"/>
          <p14:tracePt t="44992" x="6530975" y="3032125"/>
          <p14:tracePt t="45007" x="6346825" y="3032125"/>
          <p14:tracePt t="45023" x="6180138" y="2979738"/>
          <p14:tracePt t="45040" x="6019800" y="2925763"/>
          <p14:tracePt t="45057" x="5973763" y="2873375"/>
          <p14:tracePt t="45073" x="5959475" y="2803525"/>
          <p14:tracePt t="45090" x="5959475" y="2682875"/>
          <p14:tracePt t="45107" x="6057900" y="2536825"/>
          <p14:tracePt t="45123" x="6264275" y="2408238"/>
          <p14:tracePt t="45140" x="6469063" y="2339975"/>
          <p14:tracePt t="45156" x="6637338" y="2301875"/>
          <p14:tracePt t="45173" x="6675438" y="2301875"/>
          <p14:tracePt t="45190" x="6683375" y="2301875"/>
          <p14:tracePt t="45206" x="6713538" y="2354263"/>
          <p14:tracePt t="45223" x="6751638" y="2598738"/>
          <p14:tracePt t="45240" x="6751638" y="2827338"/>
          <p14:tracePt t="45257" x="6645275" y="3017838"/>
          <p14:tracePt t="45273" x="6530975" y="3124200"/>
          <p14:tracePt t="45290" x="6477000" y="3124200"/>
          <p14:tracePt t="45306" x="6438900" y="3116263"/>
          <p14:tracePt t="45309" x="6438900" y="3078163"/>
          <p14:tracePt t="45323" x="6423025" y="2994025"/>
          <p14:tracePt t="45340" x="6430963" y="2835275"/>
          <p14:tracePt t="45357" x="6569075" y="2651125"/>
          <p14:tracePt t="45373" x="7040563" y="2454275"/>
          <p14:tracePt t="45390" x="7413625" y="2408238"/>
          <p14:tracePt t="45406" x="7612063" y="2408238"/>
          <p14:tracePt t="45423" x="7696200" y="2438400"/>
          <p14:tracePt t="45440" x="7742238" y="2552700"/>
          <p14:tracePt t="45457" x="7742238" y="2759075"/>
          <p14:tracePt t="45473" x="7589838" y="2971800"/>
          <p14:tracePt t="45491" x="7331075" y="3108325"/>
          <p14:tracePt t="45507" x="7102475" y="3116263"/>
          <p14:tracePt t="45523" x="6896100" y="3070225"/>
          <p14:tracePt t="45540" x="6530975" y="2903538"/>
          <p14:tracePt t="45557" x="6264275" y="2682875"/>
          <p14:tracePt t="45573" x="6264275" y="2620963"/>
          <p14:tracePt t="45589" x="6461125" y="2522538"/>
          <p14:tracePt t="45607" x="6972300" y="2476500"/>
          <p14:tracePt t="45624" x="7597775" y="2476500"/>
          <p14:tracePt t="45640" x="8221663" y="2590800"/>
          <p14:tracePt t="45657" x="8550275" y="2773363"/>
          <p14:tracePt t="45674" x="8618538" y="2933700"/>
          <p14:tracePt t="45690" x="8580438" y="3124200"/>
          <p14:tracePt t="45707" x="8289925" y="3306763"/>
          <p14:tracePt t="45723" x="7794625" y="3382963"/>
          <p14:tracePt t="45740" x="7223125" y="3352800"/>
          <p14:tracePt t="45757" x="6469063" y="3116263"/>
          <p14:tracePt t="45774" x="6392863" y="3063875"/>
          <p14:tracePt t="45790" x="6400800" y="3009900"/>
          <p14:tracePt t="45807" x="6530975" y="2949575"/>
          <p14:tracePt t="45824" x="6727825" y="2917825"/>
          <p14:tracePt t="45840" x="6934200" y="2903538"/>
          <p14:tracePt t="45857" x="7018338" y="2903538"/>
          <p14:tracePt t="45891" x="7026275" y="2903538"/>
          <p14:tracePt t="45907" x="6918325" y="2955925"/>
          <p14:tracePt t="45924" x="6675438" y="3040063"/>
          <p14:tracePt t="45940" x="6416675" y="3086100"/>
          <p14:tracePt t="45957" x="6164263" y="3170238"/>
          <p14:tracePt t="45990" x="6226175" y="3200400"/>
          <p14:tracePt t="46007" x="6423025" y="3238500"/>
          <p14:tracePt t="46024" x="6850063" y="3246438"/>
          <p14:tracePt t="46040" x="7285038" y="3246438"/>
          <p14:tracePt t="46057" x="7353300" y="3254375"/>
          <p14:tracePt t="46094" x="7323138" y="3254375"/>
          <p14:tracePt t="46107" x="7254875" y="3254375"/>
          <p14:tracePt t="46124" x="7116763" y="3254375"/>
          <p14:tracePt t="46140" x="7056438" y="3254375"/>
        </p14:tracePtLst>
      </p14:laserTraceLst>
    </p:ext>
  </p:extLs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5400675" y="1943100"/>
          <a:ext cx="2003425" cy="1073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736560" imgH="393480" progId="Equation.DSMT4">
                  <p:embed/>
                </p:oleObj>
              </mc:Choice>
              <mc:Fallback>
                <p:oleObj name="Equation" r:id="rId3" imgW="736560" imgH="39348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400675" y="1943100"/>
                        <a:ext cx="2003425" cy="1073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455082"/>
            <a:ext cx="50036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second derivative of</a:t>
            </a:r>
          </a:p>
        </p:txBody>
      </p:sp>
    </p:spTree>
    <p:extLst>
      <p:ext uri="{BB962C8B-B14F-4D97-AF65-F5344CB8AC3E}">
        <p14:creationId xmlns:p14="http://schemas.microsoft.com/office/powerpoint/2010/main" val="3828151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5607"/>
    </mc:Choice>
    <mc:Fallback xmlns="">
      <p:transition advTm="75607"/>
    </mc:Fallback>
  </mc:AlternateContent>
  <p:extLst>
    <p:ext uri="{3A86A75C-4F4B-4683-9AE1-C65F6400EC91}">
      <p14:laserTraceLst xmlns:p14="http://schemas.microsoft.com/office/powerpoint/2010/main">
        <p14:tracePtLst>
          <p14:tracePt t="1103" x="7002463" y="3254375"/>
          <p14:tracePt t="1111" x="6942138" y="3254375"/>
          <p14:tracePt t="1119" x="6827838" y="3222625"/>
          <p14:tracePt t="1135" x="6561138" y="3170238"/>
          <p14:tracePt t="1151" x="5927725" y="3025775"/>
          <p14:tracePt t="1168" x="5592763" y="2911475"/>
          <p14:tracePt t="1185" x="5486400" y="2887663"/>
          <p14:tracePt t="1202" x="5456238" y="2879725"/>
          <p14:tracePt t="1218" x="5318125" y="2841625"/>
          <p14:tracePt t="1235" x="4960938" y="2743200"/>
          <p14:tracePt t="1252" x="4625975" y="2644775"/>
          <p14:tracePt t="1268" x="4419600" y="2582863"/>
          <p14:tracePt t="1285" x="4343400" y="2552700"/>
          <p14:tracePt t="2017" x="4359275" y="2552700"/>
          <p14:tracePt t="2023" x="4403725" y="2552700"/>
          <p14:tracePt t="2035" x="4479925" y="2536825"/>
          <p14:tracePt t="2052" x="4784725" y="2392363"/>
          <p14:tracePt t="2068" x="5151438" y="2263775"/>
          <p14:tracePt t="2085" x="5486400" y="2149475"/>
          <p14:tracePt t="2102" x="6286500" y="1935163"/>
          <p14:tracePt t="2121" x="6918325" y="1828800"/>
          <p14:tracePt t="2140" x="7331075" y="1768475"/>
          <p14:tracePt t="2151" x="7535863" y="1744663"/>
          <p14:tracePt t="2168" x="7566025" y="1744663"/>
          <p14:tracePt t="2257" x="7581900" y="1744663"/>
          <p14:tracePt t="2263" x="7597775" y="1752600"/>
          <p14:tracePt t="2271" x="7635875" y="1768475"/>
          <p14:tracePt t="2285" x="7704138" y="1782763"/>
          <p14:tracePt t="2302" x="7902575" y="1851025"/>
          <p14:tracePt t="2318" x="8077200" y="1927225"/>
          <p14:tracePt t="2335" x="8099425" y="1935163"/>
          <p14:tracePt t="2384" x="8093075" y="1935163"/>
          <p14:tracePt t="2391" x="8008938" y="1951038"/>
          <p14:tracePt t="2402" x="7902575" y="2003425"/>
          <p14:tracePt t="2418" x="7604125" y="2149475"/>
          <p14:tracePt t="2435" x="7154863" y="2438400"/>
          <p14:tracePt t="2455" x="6370638" y="2865438"/>
          <p14:tracePt t="2475" x="5965825" y="3070225"/>
          <p14:tracePt t="2491" x="5676900" y="3154363"/>
          <p14:tracePt t="2502" x="5584825" y="3170238"/>
          <p14:tracePt t="2518" x="5372100" y="3178175"/>
          <p14:tracePt t="2535" x="5326063" y="3178175"/>
          <p14:tracePt t="2552" x="5311775" y="3154363"/>
          <p14:tracePt t="2568" x="5311775" y="3132138"/>
          <p14:tracePt t="2585" x="5311775" y="3116263"/>
          <p14:tracePt t="2602" x="5311775" y="3108325"/>
          <p14:tracePt t="2618" x="5311775" y="3101975"/>
          <p14:tracePt t="2635" x="5311775" y="3086100"/>
          <p14:tracePt t="2652" x="5311775" y="3078163"/>
          <p14:tracePt t="2669" x="5311775" y="3063875"/>
          <p14:tracePt t="2685" x="5311775" y="3040063"/>
          <p14:tracePt t="2702" x="5326063" y="2979738"/>
          <p14:tracePt t="2718" x="5426075" y="2849563"/>
          <p14:tracePt t="2735" x="5616575" y="2713038"/>
          <p14:tracePt t="2752" x="5897563" y="2574925"/>
          <p14:tracePt t="2768" x="6226175" y="2476500"/>
          <p14:tracePt t="2785" x="6392863" y="2446338"/>
          <p14:tracePt t="2802" x="6454775" y="2430463"/>
          <p14:tracePt t="2855" x="6454775" y="2460625"/>
          <p14:tracePt t="2865" x="6454775" y="2544763"/>
          <p14:tracePt t="2875" x="6454775" y="2606675"/>
          <p14:tracePt t="2885" x="6454775" y="2636838"/>
          <p14:tracePt t="2902" x="6461125" y="2697163"/>
          <p14:tracePt t="2967" x="6469063" y="2705100"/>
          <p14:tracePt t="3014" x="6477000" y="2697163"/>
          <p14:tracePt t="3024" x="6484938" y="2674938"/>
          <p14:tracePt t="3035" x="6492875" y="2620963"/>
          <p14:tracePt t="3052" x="6492875" y="2582863"/>
          <p14:tracePt t="3068" x="6492875" y="2552700"/>
          <p14:tracePt t="3085" x="6492875" y="2544763"/>
          <p14:tracePt t="3103" x="6492875" y="2536825"/>
          <p14:tracePt t="3119" x="6477000" y="2530475"/>
          <p14:tracePt t="3136" x="6454775" y="2530475"/>
          <p14:tracePt t="3273" x="6446838" y="2530475"/>
          <p14:tracePt t="3283" x="6438900" y="2530475"/>
          <p14:tracePt t="3292" x="6430963" y="2530475"/>
          <p14:tracePt t="3303" x="6408738" y="2530475"/>
          <p14:tracePt t="3319" x="6378575" y="2530475"/>
          <p14:tracePt t="3335" x="6340475" y="2530475"/>
          <p14:tracePt t="3352" x="6308725" y="2530475"/>
          <p14:tracePt t="3369" x="6302375" y="2530475"/>
          <p14:tracePt t="3386" x="6286500" y="2530475"/>
          <p14:tracePt t="3439" x="6278563" y="2530475"/>
          <p14:tracePt t="3464" x="6264275" y="2522538"/>
          <p14:tracePt t="3479" x="6256338" y="2522538"/>
          <p14:tracePt t="3495" x="6240463" y="2522538"/>
          <p14:tracePt t="3505" x="6226175" y="2522538"/>
          <p14:tracePt t="3519" x="6149975" y="2560638"/>
          <p14:tracePt t="3536" x="6103938" y="2598738"/>
          <p14:tracePt t="3552" x="6073775" y="2628900"/>
          <p14:tracePt t="3568" x="6065838" y="2636838"/>
          <p14:tracePt t="4079" x="6080125" y="2628900"/>
          <p14:tracePt t="4090" x="6156325" y="2606675"/>
          <p14:tracePt t="4102" x="6294438" y="2536825"/>
          <p14:tracePt t="4119" x="6461125" y="2460625"/>
          <p14:tracePt t="4137" x="6651625" y="2362200"/>
          <p14:tracePt t="4152" x="6797675" y="2270125"/>
          <p14:tracePt t="4170" x="6926263" y="2163763"/>
          <p14:tracePt t="4186" x="7010400" y="2073275"/>
          <p14:tracePt t="4202" x="7048500" y="1973263"/>
          <p14:tracePt t="4219" x="7056438" y="1920875"/>
          <p14:tracePt t="4236" x="7064375" y="1866900"/>
          <p14:tracePt t="4327" x="7070725" y="1866900"/>
          <p14:tracePt t="4339" x="7086600" y="1866900"/>
          <p14:tracePt t="4353" x="7124700" y="1912938"/>
          <p14:tracePt t="4369" x="7162800" y="2041525"/>
          <p14:tracePt t="4386" x="7216775" y="2155825"/>
          <p14:tracePt t="4402" x="7239000" y="2217738"/>
          <p14:tracePt t="4419" x="7239000" y="2225675"/>
          <p14:tracePt t="4455" x="7216775" y="2225675"/>
          <p14:tracePt t="4469" x="7208838" y="2225675"/>
          <p14:tracePt t="4486" x="7185025" y="2225675"/>
          <p14:tracePt t="4503" x="7170738" y="2217738"/>
          <p14:tracePt t="4519" x="7162800" y="2209800"/>
          <p14:tracePt t="4536" x="7162800" y="2149475"/>
          <p14:tracePt t="4553" x="7162800" y="2111375"/>
          <p14:tracePt t="4569" x="7162800" y="2065338"/>
          <p14:tracePt t="4586" x="7170738" y="2049463"/>
          <p14:tracePt t="4619" x="7170738" y="2035175"/>
          <p14:tracePt t="4636" x="7170738" y="2027238"/>
          <p14:tracePt t="4735" x="7162800" y="2095500"/>
          <p14:tracePt t="4746" x="7146925" y="2171700"/>
          <p14:tracePt t="4757" x="7124700" y="2270125"/>
          <p14:tracePt t="4769" x="7102475" y="2438400"/>
          <p14:tracePt t="4786" x="7078663" y="2636838"/>
          <p14:tracePt t="4802" x="7070725" y="2765425"/>
          <p14:tracePt t="4819" x="7064375" y="2865438"/>
          <p14:tracePt t="4836" x="7064375" y="2895600"/>
          <p14:tracePt t="4852" x="7048500" y="2911475"/>
          <p14:tracePt t="4927" x="7048500" y="2895600"/>
          <p14:tracePt t="4937" x="7086600" y="2835275"/>
          <p14:tracePt t="4953" x="7185025" y="2697163"/>
          <p14:tracePt t="4969" x="7315200" y="2606675"/>
          <p14:tracePt t="4986" x="7445375" y="2552700"/>
          <p14:tracePt t="5003" x="7513638" y="2530475"/>
          <p14:tracePt t="5056" x="7489825" y="2522538"/>
          <p14:tracePt t="5066" x="7445375" y="2498725"/>
          <p14:tracePt t="5074" x="7391400" y="2492375"/>
          <p14:tracePt t="5086" x="7345363" y="2484438"/>
          <p14:tracePt t="5102" x="7178675" y="2438400"/>
          <p14:tracePt t="5119" x="6972300" y="2438400"/>
          <p14:tracePt t="5136" x="6743700" y="2438400"/>
          <p14:tracePt t="5152" x="6561138" y="2416175"/>
          <p14:tracePt t="5169" x="6446838" y="2416175"/>
          <p14:tracePt t="5186" x="6438900" y="2416175"/>
          <p14:tracePt t="5231" x="6446838" y="2416175"/>
          <p14:tracePt t="5241" x="6477000" y="2416175"/>
          <p14:tracePt t="5253" x="6499225" y="2430463"/>
          <p14:tracePt t="5270" x="6569075" y="2506663"/>
          <p14:tracePt t="5286" x="6575425" y="2522538"/>
          <p14:tracePt t="5303" x="6583363" y="2659063"/>
          <p14:tracePt t="5320" x="6583363" y="2827338"/>
          <p14:tracePt t="5336" x="6530975" y="3025775"/>
          <p14:tracePt t="5353" x="6438900" y="3238500"/>
          <p14:tracePt t="5370" x="6392863" y="3344863"/>
          <p14:tracePt t="5386" x="6384925" y="3368675"/>
          <p14:tracePt t="5422" x="6400800" y="3314700"/>
          <p14:tracePt t="5430" x="6492875" y="3238500"/>
          <p14:tracePt t="5438" x="6599238" y="3162300"/>
          <p14:tracePt t="5453" x="6751638" y="3040063"/>
          <p14:tracePt t="5470" x="6980238" y="2797175"/>
          <p14:tracePt t="5486" x="7002463" y="2759075"/>
          <p14:tracePt t="5526" x="6988175" y="2759075"/>
          <p14:tracePt t="5536" x="6964363" y="2759075"/>
          <p14:tracePt t="5553" x="6934200" y="2759075"/>
          <p14:tracePt t="5570" x="6911975" y="2803525"/>
          <p14:tracePt t="5586" x="6911975" y="2819400"/>
          <p14:tracePt t="5603" x="6911975" y="2835275"/>
          <p14:tracePt t="5619" x="6950075" y="2835275"/>
          <p14:tracePt t="5636" x="7026275" y="2835275"/>
          <p14:tracePt t="5653" x="7094538" y="2835275"/>
          <p14:tracePt t="5670" x="7162800" y="2835275"/>
          <p14:tracePt t="5735" x="7146925" y="2857500"/>
          <p14:tracePt t="5743" x="7140575" y="2857500"/>
          <p14:tracePt t="5935" x="7140575" y="2849563"/>
          <p14:tracePt t="5951" x="7132638" y="2835275"/>
          <p14:tracePt t="5961" x="7132638" y="2827338"/>
          <p14:tracePt t="5975" x="7124700" y="2827338"/>
          <p14:tracePt t="6039" x="7140575" y="2827338"/>
          <p14:tracePt t="6048" x="7154863" y="2827338"/>
          <p14:tracePt t="6057" x="7170738" y="2827338"/>
          <p14:tracePt t="6070" x="7192963" y="2827338"/>
          <p14:tracePt t="6086" x="7208838" y="2827338"/>
          <p14:tracePt t="6103" x="7216775" y="2827338"/>
          <p14:tracePt t="6191" x="7223125" y="2827338"/>
          <p14:tracePt t="6207" x="7231063" y="2827338"/>
          <p14:tracePt t="6231" x="7231063" y="2835275"/>
          <p14:tracePt t="6241" x="7239000" y="2835275"/>
          <p14:tracePt t="6253" x="7239000" y="2841625"/>
          <p14:tracePt t="6270" x="7254875" y="2841625"/>
          <p14:tracePt t="8095" x="7239000" y="2849563"/>
          <p14:tracePt t="8105" x="7146925" y="2849563"/>
          <p14:tracePt t="8121" x="6765925" y="2803525"/>
          <p14:tracePt t="8137" x="6156325" y="2933700"/>
          <p14:tracePt t="8154" x="5592763" y="2963863"/>
          <p14:tracePt t="8170" x="5037138" y="2963863"/>
          <p14:tracePt t="8188" x="4594225" y="2963863"/>
          <p14:tracePt t="8204" x="4275138" y="2949575"/>
          <p14:tracePt t="8220" x="4106863" y="2895600"/>
          <p14:tracePt t="8237" x="4076700" y="2887663"/>
          <p14:tracePt t="8353" x="4068763" y="2887663"/>
          <p14:tracePt t="8359" x="4060825" y="2857500"/>
          <p14:tracePt t="8378" x="4054475" y="2849563"/>
          <p14:tracePt t="8399" x="4046538" y="2841625"/>
          <p14:tracePt t="8407" x="4046538" y="2819400"/>
          <p14:tracePt t="8421" x="4046538" y="2781300"/>
          <p14:tracePt t="8438" x="4038600" y="2697163"/>
          <p14:tracePt t="8454" x="4008438" y="2574925"/>
          <p14:tracePt t="8471" x="4000500" y="2514600"/>
          <p14:tracePt t="8487" x="3992563" y="2446338"/>
          <p14:tracePt t="8505" x="3992563" y="2378075"/>
          <p14:tracePt t="8521" x="3992563" y="2346325"/>
          <p14:tracePt t="8537" x="3992563" y="2308225"/>
          <p14:tracePt t="8554" x="4008438" y="2286000"/>
          <p14:tracePt t="8571" x="4068763" y="2255838"/>
          <p14:tracePt t="8587" x="4183063" y="2217738"/>
          <p14:tracePt t="8604" x="4297363" y="2187575"/>
          <p14:tracePt t="8621" x="4411663" y="2155825"/>
          <p14:tracePt t="8638" x="4487863" y="2133600"/>
          <p14:tracePt t="8654" x="4503738" y="2117725"/>
          <p14:tracePt t="8719" x="4511675" y="2111375"/>
          <p14:tracePt t="8727" x="4518025" y="2103438"/>
          <p14:tracePt t="8743" x="4525963" y="2095500"/>
          <p14:tracePt t="12047" x="4533900" y="2095500"/>
          <p14:tracePt t="12055" x="4541838" y="2163763"/>
          <p14:tracePt t="12063" x="4587875" y="2217738"/>
          <p14:tracePt t="12072" x="4625975" y="2286000"/>
          <p14:tracePt t="12089" x="4732338" y="2438400"/>
          <p14:tracePt t="12105" x="4838700" y="2582863"/>
          <p14:tracePt t="12122" x="4945063" y="2705100"/>
          <p14:tracePt t="12139" x="5029200" y="2781300"/>
          <p14:tracePt t="12155" x="5045075" y="2797175"/>
          <p14:tracePt t="12255" x="5045075" y="2803525"/>
          <p14:tracePt t="12263" x="5045075" y="2819400"/>
          <p14:tracePt t="12272" x="5045075" y="2835275"/>
          <p14:tracePt t="12289" x="5037138" y="2873375"/>
          <p14:tracePt t="12305" x="5006975" y="2895600"/>
          <p14:tracePt t="12322" x="4991100" y="2903538"/>
          <p14:tracePt t="12423" x="4991100" y="2879725"/>
          <p14:tracePt t="12431" x="5006975" y="2835275"/>
          <p14:tracePt t="12440" x="5029200" y="2797175"/>
          <p14:tracePt t="12455" x="5075238" y="2705100"/>
          <p14:tracePt t="12472" x="5135563" y="2613025"/>
          <p14:tracePt t="12489" x="5173663" y="2552700"/>
          <p14:tracePt t="12505" x="5219700" y="2460625"/>
          <p14:tracePt t="12522" x="5280025" y="2392363"/>
          <p14:tracePt t="12539" x="5318125" y="2332038"/>
          <p14:tracePt t="12555" x="5364163" y="2278063"/>
          <p14:tracePt t="12572" x="5448300" y="2201863"/>
          <p14:tracePt t="12589" x="5540375" y="2149475"/>
          <p14:tracePt t="12605" x="5630863" y="2087563"/>
          <p14:tracePt t="12622" x="5753100" y="2035175"/>
          <p14:tracePt t="12639" x="5821363" y="2011363"/>
          <p14:tracePt t="12655" x="5867400" y="1989138"/>
          <p14:tracePt t="12672" x="5889625" y="1989138"/>
          <p14:tracePt t="12689" x="5913438" y="1989138"/>
          <p14:tracePt t="12705" x="5927725" y="1989138"/>
          <p14:tracePt t="12722" x="5959475" y="1989138"/>
          <p14:tracePt t="12739" x="5997575" y="1997075"/>
          <p14:tracePt t="12755" x="6065838" y="2027238"/>
          <p14:tracePt t="12772" x="6156325" y="2117725"/>
          <p14:tracePt t="12789" x="6248400" y="2217738"/>
          <p14:tracePt t="12805" x="6302375" y="2308225"/>
          <p14:tracePt t="12822" x="6324600" y="2416175"/>
          <p14:tracePt t="12839" x="6332538" y="2498725"/>
          <p14:tracePt t="12855" x="6324600" y="2644775"/>
          <p14:tracePt t="12872" x="6240463" y="2835275"/>
          <p14:tracePt t="12889" x="6103938" y="2987675"/>
          <p14:tracePt t="12905" x="5921375" y="3094038"/>
          <p14:tracePt t="12922" x="5722938" y="3132138"/>
          <p14:tracePt t="12939" x="5532438" y="3132138"/>
          <p14:tracePt t="12955" x="5402263" y="3086100"/>
          <p14:tracePt t="12972" x="5273675" y="2987675"/>
          <p14:tracePt t="12989" x="5181600" y="2857500"/>
          <p14:tracePt t="13006" x="5143500" y="2613025"/>
          <p14:tracePt t="13022" x="5159375" y="2422525"/>
          <p14:tracePt t="13039" x="5249863" y="2247900"/>
          <p14:tracePt t="13055" x="5418138" y="2117725"/>
          <p14:tracePt t="13072" x="5584825" y="2057400"/>
          <p14:tracePt t="13089" x="5761038" y="2057400"/>
          <p14:tracePt t="13106" x="5889625" y="2057400"/>
          <p14:tracePt t="13122" x="6049963" y="2163763"/>
          <p14:tracePt t="13139" x="6180138" y="2384425"/>
          <p14:tracePt t="13155" x="6278563" y="2811463"/>
          <p14:tracePt t="13172" x="6278563" y="3170238"/>
          <p14:tracePt t="13189" x="6232525" y="3390900"/>
          <p14:tracePt t="13206" x="6134100" y="3436938"/>
          <p14:tracePt t="13222" x="6049963" y="3421063"/>
          <p14:tracePt t="13239" x="5913438" y="3246438"/>
          <p14:tracePt t="13255" x="5821363" y="3017838"/>
          <p14:tracePt t="13272" x="5799138" y="2865438"/>
          <p14:tracePt t="13289" x="5799138" y="2759075"/>
          <p14:tracePt t="13305" x="5905500" y="2682875"/>
          <p14:tracePt t="13322" x="6065838" y="2674938"/>
          <p14:tracePt t="13339" x="6202363" y="2697163"/>
          <p14:tracePt t="13355" x="6423025" y="2811463"/>
          <p14:tracePt t="13372" x="6637338" y="2963863"/>
          <p14:tracePt t="13389" x="6751638" y="3055938"/>
          <p14:tracePt t="13406" x="6773863" y="3086100"/>
          <p14:tracePt t="13446" x="6765925" y="3078163"/>
          <p14:tracePt t="13455" x="6743700" y="3025775"/>
          <p14:tracePt t="13472" x="6727825" y="2903538"/>
          <p14:tracePt t="13489" x="6727825" y="2797175"/>
          <p14:tracePt t="13505" x="6759575" y="2713038"/>
          <p14:tracePt t="13522" x="6835775" y="2613025"/>
          <p14:tracePt t="13539" x="6918325" y="2574925"/>
          <p14:tracePt t="13555" x="6980238" y="2574925"/>
          <p14:tracePt t="13572" x="7018338" y="2574925"/>
          <p14:tracePt t="13589" x="7056438" y="2620963"/>
          <p14:tracePt t="13606" x="7102475" y="2827338"/>
          <p14:tracePt t="13622" x="7102475" y="2963863"/>
          <p14:tracePt t="13639" x="7048500" y="3040063"/>
          <p14:tracePt t="13655" x="6950075" y="3063875"/>
          <p14:tracePt t="13672" x="6811963" y="3001963"/>
          <p14:tracePt t="13689" x="6689725" y="2811463"/>
          <p14:tracePt t="13706" x="6645275" y="2644775"/>
          <p14:tracePt t="13722" x="6645275" y="2522538"/>
          <p14:tracePt t="13739" x="6727825" y="2384425"/>
          <p14:tracePt t="13756" x="6865938" y="2278063"/>
          <p14:tracePt t="13772" x="7010400" y="2209800"/>
          <p14:tracePt t="13789" x="7146925" y="2179638"/>
          <p14:tracePt t="13806" x="7231063" y="2171700"/>
          <p14:tracePt t="13846" x="7239000" y="2171700"/>
          <p14:tracePt t="13856" x="7239000" y="2179638"/>
          <p14:tracePt t="13872" x="7231063" y="2217738"/>
          <p14:tracePt t="13889" x="7216775" y="2217738"/>
          <p14:tracePt t="13906" x="7192963" y="2217738"/>
          <p14:tracePt t="13922" x="7170738" y="2217738"/>
          <p14:tracePt t="13942" x="7162800" y="2217738"/>
          <p14:tracePt t="13956" x="7162800" y="2179638"/>
          <p14:tracePt t="13972" x="7162800" y="2111375"/>
          <p14:tracePt t="13989" x="7192963" y="2049463"/>
          <p14:tracePt t="14006" x="7231063" y="2003425"/>
          <p14:tracePt t="14022" x="7231063" y="1997075"/>
          <p14:tracePt t="14167" x="7231063" y="2035175"/>
          <p14:tracePt t="14178" x="7216775" y="2141538"/>
          <p14:tracePt t="14190" x="7192963" y="2362200"/>
          <p14:tracePt t="14206" x="7162800" y="2522538"/>
          <p14:tracePt t="14222" x="7116763" y="2827338"/>
          <p14:tracePt t="14239" x="7102475" y="2911475"/>
          <p14:tracePt t="14256" x="7102475" y="2925763"/>
          <p14:tracePt t="14327" x="7108825" y="2911475"/>
          <p14:tracePt t="14337" x="7124700" y="2887663"/>
          <p14:tracePt t="14346" x="7140575" y="2849563"/>
          <p14:tracePt t="14356" x="7162800" y="2827338"/>
          <p14:tracePt t="14373" x="7239000" y="2720975"/>
          <p14:tracePt t="14389" x="7261225" y="2705100"/>
          <p14:tracePt t="14406" x="7269163" y="2705100"/>
          <p14:tracePt t="14423" x="7277100" y="2705100"/>
          <p14:tracePt t="14439" x="7277100" y="2720975"/>
          <p14:tracePt t="14456" x="7277100" y="2789238"/>
          <p14:tracePt t="14473" x="7239000" y="2849563"/>
          <p14:tracePt t="14489" x="7192963" y="2911475"/>
          <p14:tracePt t="14506" x="7170738" y="2917825"/>
          <p14:tracePt t="14523" x="7132638" y="2917825"/>
          <p14:tracePt t="14539" x="7124700" y="2917825"/>
          <p14:tracePt t="14556" x="7124700" y="2903538"/>
          <p14:tracePt t="14573" x="7124700" y="2887663"/>
          <p14:tracePt t="14589" x="7132638" y="2873375"/>
          <p14:tracePt t="14606" x="7132638" y="2865438"/>
          <p14:tracePt t="14638" x="7132638" y="2873375"/>
          <p14:tracePt t="14646" x="7132638" y="2903538"/>
          <p14:tracePt t="14656" x="7102475" y="2941638"/>
          <p14:tracePt t="14673" x="7018338" y="3001963"/>
          <p14:tracePt t="14690" x="6972300" y="3009900"/>
          <p14:tracePt t="14706" x="6950075" y="3009900"/>
          <p14:tracePt t="14739" x="6950075" y="2963863"/>
          <p14:tracePt t="14756" x="6964363" y="2895600"/>
          <p14:tracePt t="14773" x="7040563" y="2811463"/>
          <p14:tracePt t="14790" x="7185025" y="2751138"/>
          <p14:tracePt t="14806" x="7216775" y="2743200"/>
          <p14:tracePt t="14839" x="7231063" y="2743200"/>
          <p14:tracePt t="14856" x="7223125" y="2803525"/>
          <p14:tracePt t="14873" x="7185025" y="2873375"/>
          <p14:tracePt t="14889" x="7154863" y="2933700"/>
          <p14:tracePt t="14906" x="7140575" y="2941638"/>
          <p14:tracePt t="14950" x="7132638" y="2933700"/>
          <p14:tracePt t="14958" x="7132638" y="2917825"/>
          <p14:tracePt t="14973" x="7140575" y="2895600"/>
          <p14:tracePt t="14990" x="7178675" y="2849563"/>
          <p14:tracePt t="15007" x="7185025" y="2841625"/>
          <p14:tracePt t="15079" x="7170738" y="2849563"/>
          <p14:tracePt t="15089" x="7132638" y="2865438"/>
          <p14:tracePt t="15097" x="7124700" y="2865438"/>
          <p14:tracePt t="15106" x="7102475" y="2873375"/>
          <p14:tracePt t="15123" x="7078663" y="2879725"/>
          <p14:tracePt t="15199" x="7086600" y="2879725"/>
          <p14:tracePt t="15209" x="7094538" y="2879725"/>
          <p14:tracePt t="15431" x="7102475" y="2879725"/>
          <p14:tracePt t="15441" x="7102475" y="2887663"/>
          <p14:tracePt t="15457" x="7094538" y="2917825"/>
          <p14:tracePt t="15473" x="7086600" y="2955925"/>
          <p14:tracePt t="15490" x="7078663" y="2979738"/>
          <p14:tracePt t="15507" x="7078663" y="2987675"/>
          <p14:tracePt t="15523" x="7078663" y="2994025"/>
          <p14:tracePt t="29591" x="7070725" y="2994025"/>
          <p14:tracePt t="29601" x="7040563" y="2994025"/>
          <p14:tracePt t="29612" x="6956425" y="2994025"/>
          <p14:tracePt t="29629" x="6751638" y="2933700"/>
          <p14:tracePt t="29645" x="6675438" y="2917825"/>
          <p14:tracePt t="29839" x="6667500" y="2917825"/>
          <p14:tracePt t="29855" x="6659563" y="2917825"/>
          <p14:tracePt t="29865" x="6645275" y="2917825"/>
          <p14:tracePt t="29879" x="6637338" y="2903538"/>
          <p14:tracePt t="30048" x="6651625" y="2879725"/>
          <p14:tracePt t="30065" x="6689725" y="2841625"/>
          <p14:tracePt t="30078" x="6705600" y="2827338"/>
          <p14:tracePt t="30095" x="6735763" y="2803525"/>
          <p14:tracePt t="30112" x="6759575" y="2789238"/>
          <p14:tracePt t="30128" x="6765925" y="2781300"/>
          <p14:tracePt t="30145" x="6789738" y="2765425"/>
          <p14:tracePt t="30163" x="6819900" y="2751138"/>
          <p14:tracePt t="30178" x="6865938" y="2751138"/>
          <p14:tracePt t="30195" x="6888163" y="2735263"/>
          <p14:tracePt t="30212" x="6911975" y="2735263"/>
          <p14:tracePt t="30228" x="6934200" y="2735263"/>
          <p14:tracePt t="30246" x="6980238" y="2735263"/>
          <p14:tracePt t="30262" x="7010400" y="2735263"/>
          <p14:tracePt t="30278" x="7032625" y="2735263"/>
          <p14:tracePt t="30295" x="7070725" y="2743200"/>
          <p14:tracePt t="30312" x="7086600" y="2759075"/>
          <p14:tracePt t="30328" x="7132638" y="2841625"/>
          <p14:tracePt t="30345" x="7162800" y="2925763"/>
          <p14:tracePt t="30362" x="7185025" y="3017838"/>
          <p14:tracePt t="30378" x="7185025" y="3116263"/>
          <p14:tracePt t="30395" x="7185025" y="3184525"/>
          <p14:tracePt t="30412" x="7154863" y="3222625"/>
          <p14:tracePt t="30429" x="7094538" y="3222625"/>
          <p14:tracePt t="30445" x="6994525" y="3216275"/>
          <p14:tracePt t="30462" x="6911975" y="3132138"/>
          <p14:tracePt t="30479" x="6904038" y="3048000"/>
          <p14:tracePt t="30495" x="6904038" y="2925763"/>
          <p14:tracePt t="30512" x="6980238" y="2743200"/>
          <p14:tracePt t="30529" x="7162800" y="2536825"/>
          <p14:tracePt t="30545" x="7361238" y="2422525"/>
          <p14:tracePt t="30562" x="7559675" y="2362200"/>
          <p14:tracePt t="30579" x="7704138" y="2332038"/>
          <p14:tracePt t="30595" x="7734300" y="2332038"/>
          <p14:tracePt t="30629" x="7742238" y="2346325"/>
          <p14:tracePt t="30646" x="7666038" y="2620963"/>
          <p14:tracePt t="30663" x="7505700" y="2849563"/>
          <p14:tracePt t="30679" x="7307263" y="2994025"/>
          <p14:tracePt t="30696" x="7154863" y="3063875"/>
          <p14:tracePt t="30712" x="7102475" y="3063875"/>
          <p14:tracePt t="30729" x="7094538" y="3063875"/>
          <p14:tracePt t="30746" x="7094538" y="3001963"/>
          <p14:tracePt t="30762" x="7116763" y="2911475"/>
          <p14:tracePt t="30779" x="7192963" y="2827338"/>
          <p14:tracePt t="30795" x="7254875" y="2797175"/>
          <p14:tracePt t="30812" x="7269163" y="2797175"/>
          <p14:tracePt t="30846" x="7246938" y="2819400"/>
          <p14:tracePt t="30862" x="7162800" y="2887663"/>
          <p14:tracePt t="30879" x="7056438" y="2917825"/>
          <p14:tracePt t="30895" x="6942138" y="2917825"/>
          <p14:tracePt t="30912" x="6873875" y="2911475"/>
          <p14:tracePt t="30929" x="6873875" y="2873375"/>
          <p14:tracePt t="30945" x="6880225" y="2773363"/>
          <p14:tracePt t="30962" x="6972300" y="2674938"/>
          <p14:tracePt t="30979" x="7078663" y="2613025"/>
          <p14:tracePt t="30995" x="7216775" y="2606675"/>
          <p14:tracePt t="31012" x="7246938" y="2606675"/>
          <p14:tracePt t="31029" x="7246938" y="2628900"/>
          <p14:tracePt t="31046" x="7208838" y="2841625"/>
          <p14:tracePt t="31062" x="7026275" y="2941638"/>
          <p14:tracePt t="31079" x="6689725" y="2987675"/>
          <p14:tracePt t="31095" x="6384925" y="2963863"/>
          <p14:tracePt t="31112" x="6232525" y="2879725"/>
          <p14:tracePt t="31129" x="6210300" y="2803525"/>
          <p14:tracePt t="31145" x="6248400" y="2689225"/>
          <p14:tracePt t="31167" x="6545263" y="2568575"/>
          <p14:tracePt t="31178" x="6705600" y="2568575"/>
          <p14:tracePt t="31195" x="6896100" y="2574925"/>
          <p14:tracePt t="31212" x="6980238" y="2620963"/>
          <p14:tracePt t="31228" x="6994525" y="2705100"/>
          <p14:tracePt t="31245" x="6980238" y="2819400"/>
          <p14:tracePt t="31262" x="6835775" y="2925763"/>
          <p14:tracePt t="31279" x="6743700" y="2941638"/>
          <p14:tracePt t="31295" x="6727825" y="2941638"/>
          <p14:tracePt t="31312" x="6727825" y="2879725"/>
          <p14:tracePt t="31329" x="6751638" y="2781300"/>
          <p14:tracePt t="31345" x="6858000" y="2720975"/>
          <p14:tracePt t="31362" x="6926263" y="2705100"/>
          <p14:tracePt t="31379" x="6988175" y="2705100"/>
          <p14:tracePt t="31395" x="7026275" y="2781300"/>
          <p14:tracePt t="31412" x="7026275" y="2873375"/>
          <p14:tracePt t="31429" x="6994525" y="2971800"/>
          <p14:tracePt t="31445" x="6911975" y="3025775"/>
          <p14:tracePt t="31462" x="6880225" y="3025775"/>
          <p14:tracePt t="31479" x="6873875" y="3025775"/>
          <p14:tracePt t="31495" x="6873875" y="2979738"/>
          <p14:tracePt t="31512" x="6873875" y="2955925"/>
          <p14:tracePt t="31529" x="6873875" y="2949575"/>
          <p14:tracePt t="31583" x="6873875" y="2963863"/>
          <p14:tracePt t="32015" x="6896100" y="2955925"/>
          <p14:tracePt t="32025" x="6934200" y="2925763"/>
          <p14:tracePt t="32034" x="6980238" y="2903538"/>
          <p14:tracePt t="32046" x="7002463" y="2903538"/>
          <p14:tracePt t="32063" x="7078663" y="2865438"/>
          <p14:tracePt t="32079" x="7124700" y="2841625"/>
          <p14:tracePt t="32096" x="7154863" y="2835275"/>
          <p14:tracePt t="32112" x="7170738" y="2827338"/>
          <p14:tracePt t="32129" x="7178675" y="2827338"/>
          <p14:tracePt t="32281" x="7185025" y="2827338"/>
          <p14:tracePt t="32290" x="7239000" y="2803525"/>
          <p14:tracePt t="32300" x="7307263" y="2773363"/>
          <p14:tracePt t="32312" x="7445375" y="2705100"/>
          <p14:tracePt t="32329" x="7535863" y="2651125"/>
          <p14:tracePt t="32346" x="7589838" y="2613025"/>
          <p14:tracePt t="32382" x="7589838" y="2606675"/>
          <p14:tracePt t="32396" x="7589838" y="2598738"/>
          <p14:tracePt t="32412" x="7581900" y="2590800"/>
          <p14:tracePt t="32429" x="7566025" y="2582863"/>
          <p14:tracePt t="32887" x="7559675" y="2582863"/>
          <p14:tracePt t="32935" x="7551738" y="2590800"/>
          <p14:tracePt t="32951" x="7535863" y="2606675"/>
          <p14:tracePt t="32961" x="7535863" y="2613025"/>
          <p14:tracePt t="32984" x="7535863" y="2620963"/>
          <p14:tracePt t="33023" x="7535863" y="2628900"/>
          <p14:tracePt t="33135" x="7535863" y="2636838"/>
          <p14:tracePt t="33145" x="7535863" y="2667000"/>
          <p14:tracePt t="33154" x="7535863" y="2674938"/>
          <p14:tracePt t="33527" x="7527925" y="2689225"/>
          <p14:tracePt t="33537" x="7521575" y="2705100"/>
          <p14:tracePt t="33566" x="7513638" y="2713038"/>
          <p14:tracePt t="33574" x="7505700" y="2720975"/>
          <p14:tracePt t="33590" x="7489825" y="2727325"/>
          <p14:tracePt t="33606" x="7483475" y="2727325"/>
          <p14:tracePt t="33622" x="7467600" y="2727325"/>
          <p14:tracePt t="36127" x="7459663" y="2727325"/>
          <p14:tracePt t="36137" x="7445375" y="2727325"/>
          <p14:tracePt t="36147" x="7429500" y="2727325"/>
          <p14:tracePt t="36164" x="7413625" y="2727325"/>
          <p14:tracePt t="36497" x="7407275" y="2727325"/>
          <p14:tracePt t="36507" x="7383463" y="2727325"/>
          <p14:tracePt t="36516" x="7369175" y="2727325"/>
          <p14:tracePt t="36531" x="7353300" y="2720975"/>
          <p14:tracePt t="36623" x="7337425" y="2713038"/>
          <p14:tracePt t="36633" x="7299325" y="2713038"/>
          <p14:tracePt t="36647" x="7086600" y="2644775"/>
          <p14:tracePt t="36664" x="6888163" y="2598738"/>
          <p14:tracePt t="36681" x="6765925" y="2544763"/>
          <p14:tracePt t="36698" x="6523038" y="2438400"/>
          <p14:tracePt t="36714" x="6240463" y="2308225"/>
          <p14:tracePt t="36731" x="5997575" y="2232025"/>
          <p14:tracePt t="36747" x="5722938" y="2155825"/>
          <p14:tracePt t="36764" x="5494338" y="2103438"/>
          <p14:tracePt t="36782" x="5265738" y="2049463"/>
          <p14:tracePt t="36798" x="5203825" y="2027238"/>
          <p14:tracePt t="36814" x="5197475" y="2027238"/>
          <p14:tracePt t="36887" x="5211763" y="2027238"/>
          <p14:tracePt t="36895" x="5249863" y="2027238"/>
          <p14:tracePt t="36903" x="5311775" y="2027238"/>
          <p14:tracePt t="36914" x="5387975" y="2027238"/>
          <p14:tracePt t="36931" x="5516563" y="2027238"/>
          <p14:tracePt t="36947" x="5540375" y="2027238"/>
          <p14:tracePt t="36981" x="5410200" y="2027238"/>
          <p14:tracePt t="36998" x="4702175" y="2171700"/>
          <p14:tracePt t="36999" x="4289425" y="2247900"/>
          <p14:tracePt t="37014" x="3390900" y="2354263"/>
          <p14:tracePt t="37031" x="2765425" y="2370138"/>
          <p14:tracePt t="37048" x="2651125" y="2370138"/>
          <p14:tracePt t="37081" x="2841625" y="2293938"/>
          <p14:tracePt t="37098" x="3298825" y="2155825"/>
          <p14:tracePt t="37114" x="3635375" y="2103438"/>
          <p14:tracePt t="37131" x="3649663" y="2103438"/>
          <p14:tracePt t="37166" x="3627438" y="2095500"/>
          <p14:tracePt t="37181" x="3589338" y="2087563"/>
          <p14:tracePt t="37197" x="3573463" y="2087563"/>
          <p14:tracePt t="37222" x="3611563" y="2087563"/>
          <p14:tracePt t="37231" x="3665538" y="2087563"/>
          <p14:tracePt t="37248" x="3940175" y="2095500"/>
          <p14:tracePt t="37264" x="4198938" y="2125663"/>
          <p14:tracePt t="37281" x="4213225" y="2125663"/>
          <p14:tracePt t="37297" x="4213225" y="2133600"/>
          <p14:tracePt t="37366" x="4229100" y="2133600"/>
          <p14:tracePt t="37375" x="4351338" y="2125663"/>
          <p14:tracePt t="37382" x="4479925" y="2125663"/>
          <p14:tracePt t="37398" x="4625975" y="2125663"/>
          <p14:tracePt t="37414" x="5021263" y="2125663"/>
          <p14:tracePt t="37431" x="5037138" y="2125663"/>
          <p14:tracePt t="37470" x="5021263" y="2125663"/>
          <p14:tracePt t="37481" x="4968875" y="2125663"/>
          <p14:tracePt t="37498" x="4822825" y="2125663"/>
          <p14:tracePt t="37514" x="4664075" y="2125663"/>
          <p14:tracePt t="37531" x="4602163" y="2125663"/>
          <p14:tracePt t="37576" x="4648200" y="2125663"/>
          <p14:tracePt t="37583" x="4740275" y="2125663"/>
          <p14:tracePt t="37599" x="5013325" y="2111375"/>
          <p14:tracePt t="37615" x="5159375" y="2087563"/>
          <p14:tracePt t="37631" x="5165725" y="2087563"/>
          <p14:tracePt t="37671" x="5105400" y="2079625"/>
          <p14:tracePt t="37681" x="4983163" y="2073275"/>
          <p14:tracePt t="37698" x="4618038" y="2087563"/>
          <p14:tracePt t="37715" x="4411663" y="2095500"/>
          <p14:tracePt t="37731" x="4381500" y="2103438"/>
          <p14:tracePt t="37765" x="4457700" y="2125663"/>
          <p14:tracePt t="37782" x="4724400" y="2133600"/>
          <p14:tracePt t="37799" x="4800600" y="2133600"/>
          <p14:tracePt t="37831" x="4587875" y="2125663"/>
          <p14:tracePt t="37848" x="3794125" y="2117725"/>
          <p14:tracePt t="37865" x="2911475" y="1981200"/>
          <p14:tracePt t="37881" x="2544763" y="1965325"/>
          <p14:tracePt t="37898" x="2530475" y="1965325"/>
          <p14:tracePt t="37915" x="2606675" y="1965325"/>
          <p14:tracePt t="37931" x="3429000" y="2003425"/>
          <p14:tracePt t="37948" x="4860925" y="2155825"/>
          <p14:tracePt t="37965" x="5989638" y="2316163"/>
          <p14:tracePt t="37982" x="6278563" y="2362200"/>
          <p14:tracePt t="37999" x="6264275" y="2362200"/>
          <p14:tracePt t="38015" x="5775325" y="2339975"/>
          <p14:tracePt t="38031" x="4656138" y="2125663"/>
          <p14:tracePt t="38048" x="4030663" y="2027238"/>
          <p14:tracePt t="38065" x="4000500" y="2027238"/>
          <p14:tracePt t="38081" x="4046538" y="2027238"/>
          <p14:tracePt t="38098" x="4511675" y="2027238"/>
          <p14:tracePt t="38115" x="5249863" y="2027238"/>
          <p14:tracePt t="38131" x="5478463" y="2027238"/>
          <p14:tracePt t="38165" x="5426075" y="2027238"/>
          <p14:tracePt t="38182" x="5045075" y="1997075"/>
          <p14:tracePt t="38198" x="4937125" y="1997075"/>
          <p14:tracePt t="38231" x="4983163" y="1997075"/>
          <p14:tracePt t="38248" x="5083175" y="2027238"/>
          <p14:tracePt t="38265" x="5097463" y="2035175"/>
          <p14:tracePt t="38281" x="5067300" y="2035175"/>
          <p14:tracePt t="38298" x="4892675" y="2035175"/>
          <p14:tracePt t="38315" x="4594225" y="2035175"/>
          <p14:tracePt t="38332" x="4479925" y="2027238"/>
          <p14:tracePt t="38365" x="4518025" y="2027238"/>
          <p14:tracePt t="38382" x="5318125" y="2027238"/>
          <p14:tracePt t="38398" x="5761038" y="2027238"/>
          <p14:tracePt t="38415" x="5775325" y="2035175"/>
          <p14:tracePt t="38432" x="5699125" y="2035175"/>
          <p14:tracePt t="38448" x="5219700" y="2019300"/>
          <p14:tracePt t="38465" x="4556125" y="2019300"/>
          <p14:tracePt t="38482" x="4213225" y="1965325"/>
          <p14:tracePt t="38499" x="4191000" y="1965325"/>
          <p14:tracePt t="38503" x="4206875" y="1965325"/>
          <p14:tracePt t="38515" x="4275138" y="1973263"/>
          <p14:tracePt t="38532" x="4602163" y="2027238"/>
          <p14:tracePt t="38548" x="5426075" y="2103438"/>
          <p14:tracePt t="38565" x="5845175" y="2217738"/>
          <p14:tracePt t="38582" x="5821363" y="2217738"/>
          <p14:tracePt t="38598" x="5578475" y="2217738"/>
          <p14:tracePt t="38615" x="5051425" y="2193925"/>
          <p14:tracePt t="38632" x="4762500" y="2149475"/>
          <p14:tracePt t="38649" x="4740275" y="2141538"/>
          <p14:tracePt t="38665" x="4762500" y="2141538"/>
          <p14:tracePt t="38682" x="5021263" y="2141538"/>
          <p14:tracePt t="38699" x="5692775" y="2163763"/>
          <p14:tracePt t="38715" x="5859463" y="2187575"/>
          <p14:tracePt t="38749" x="5692775" y="2187575"/>
          <p14:tracePt t="38765" x="5241925" y="2187575"/>
          <p14:tracePt t="38782" x="4914900" y="2141538"/>
          <p14:tracePt t="38815" x="4930775" y="2141538"/>
          <p14:tracePt t="38831" x="5257800" y="2141538"/>
          <p14:tracePt t="38849" x="5737225" y="2201863"/>
          <p14:tracePt t="38865" x="5753100" y="2217738"/>
          <p14:tracePt t="38881" x="5722938" y="2217738"/>
          <p14:tracePt t="38898" x="5380038" y="2193925"/>
          <p14:tracePt t="38915" x="4610100" y="2133600"/>
          <p14:tracePt t="38932" x="4283075" y="2087563"/>
          <p14:tracePt t="38949" x="4267200" y="2079625"/>
          <p14:tracePt t="38982" x="4708525" y="2095500"/>
          <p14:tracePt t="38999" x="5265738" y="2171700"/>
          <p14:tracePt t="39015" x="5334000" y="2179638"/>
          <p14:tracePt t="39039" x="5280025" y="2179638"/>
          <p14:tracePt t="39050" x="5135563" y="2171700"/>
          <p14:tracePt t="39065" x="4640263" y="2171700"/>
          <p14:tracePt t="39082" x="4381500" y="2141538"/>
          <p14:tracePt t="39099" x="4365625" y="2141538"/>
          <p14:tracePt t="39132" x="4495800" y="2141538"/>
          <p14:tracePt t="39149" x="4808538" y="2141538"/>
          <p14:tracePt t="39167" x="4968875" y="2171700"/>
          <p14:tracePt t="39182" x="4960938" y="2171700"/>
          <p14:tracePt t="39199" x="4816475" y="2171700"/>
          <p14:tracePt t="39215" x="4503738" y="2171700"/>
          <p14:tracePt t="39232" x="4335463" y="2163763"/>
          <p14:tracePt t="39249" x="4327525" y="2163763"/>
          <p14:tracePt t="39282" x="4441825" y="2171700"/>
          <p14:tracePt t="39299" x="4664075" y="2187575"/>
          <p14:tracePt t="39315" x="4922838" y="2225675"/>
          <p14:tracePt t="39332" x="4945063" y="2225675"/>
          <p14:tracePt t="39367" x="4884738" y="2225675"/>
          <p14:tracePt t="39382" x="4860925" y="2225675"/>
          <p14:tracePt t="39399" x="4854575" y="2225675"/>
          <p14:tracePt t="39432" x="4876800" y="2225675"/>
          <p14:tracePt t="39449" x="4991100" y="2217738"/>
          <p14:tracePt t="39465" x="5089525" y="2201863"/>
          <p14:tracePt t="39484" x="5097463" y="2193925"/>
          <p14:tracePt t="39486" x="5105400" y="2187575"/>
          <p14:tracePt t="39527" x="5105400" y="2179638"/>
          <p14:tracePt t="39543" x="5105400" y="2171700"/>
          <p14:tracePt t="39551" x="5113338" y="2163763"/>
          <p14:tracePt t="39559" x="5121275" y="2163763"/>
          <p14:tracePt t="39567" x="5135563" y="2155825"/>
          <p14:tracePt t="39582" x="5227638" y="2155825"/>
          <p14:tracePt t="39598" x="5349875" y="2155825"/>
          <p14:tracePt t="39615" x="5456238" y="2155825"/>
          <p14:tracePt t="39632" x="5494338" y="2155825"/>
          <p14:tracePt t="39648" x="5502275" y="2155825"/>
          <p14:tracePt t="39718" x="5478463" y="2149475"/>
          <p14:tracePt t="39729" x="5432425" y="2133600"/>
          <p14:tracePt t="39739" x="5387975" y="2133600"/>
          <p14:tracePt t="39750" x="5219700" y="2133600"/>
          <p14:tracePt t="39766" x="5029200" y="2149475"/>
          <p14:tracePt t="39783" x="4876800" y="2155825"/>
          <p14:tracePt t="39799" x="4822825" y="2155825"/>
          <p14:tracePt t="39847" x="4846638" y="2155825"/>
          <p14:tracePt t="39854" x="4914900" y="2155825"/>
          <p14:tracePt t="39865" x="4991100" y="2155825"/>
          <p14:tracePt t="39882" x="5165725" y="2141538"/>
          <p14:tracePt t="39899" x="5265738" y="2125663"/>
          <p14:tracePt t="39915" x="5273675" y="2125663"/>
          <p14:tracePt t="39949" x="5211763" y="2125663"/>
          <p14:tracePt t="39966" x="4724400" y="2125663"/>
          <p14:tracePt t="39982" x="4275138" y="2163763"/>
          <p14:tracePt t="39999" x="4008438" y="2209800"/>
          <p14:tracePt t="40015" x="3984625" y="2217738"/>
          <p14:tracePt t="40032" x="3984625" y="2225675"/>
          <p14:tracePt t="40049" x="4098925" y="2239963"/>
          <p14:tracePt t="40065" x="4321175" y="2270125"/>
          <p14:tracePt t="40082" x="4572000" y="2270125"/>
          <p14:tracePt t="40099" x="4656138" y="2270125"/>
          <p14:tracePt t="40142" x="4648200" y="2270125"/>
          <p14:tracePt t="40150" x="4625975" y="2270125"/>
          <p14:tracePt t="40166" x="4587875" y="2263775"/>
          <p14:tracePt t="40182" x="4579938" y="2263775"/>
          <p14:tracePt t="40511" x="4610100" y="2263775"/>
          <p14:tracePt t="40519" x="4648200" y="2263775"/>
          <p14:tracePt t="40527" x="4724400" y="2263775"/>
          <p14:tracePt t="40535" x="4808538" y="2286000"/>
          <p14:tracePt t="40549" x="4968875" y="2301875"/>
          <p14:tracePt t="40566" x="5600700" y="2400300"/>
          <p14:tracePt t="40582" x="5943600" y="2468563"/>
          <p14:tracePt t="40600" x="6316663" y="2582863"/>
          <p14:tracePt t="40616" x="6446838" y="2628900"/>
          <p14:tracePt t="40655" x="6454775" y="2636838"/>
          <p14:tracePt t="40665" x="6430963" y="2644775"/>
          <p14:tracePt t="40682" x="6264275" y="2689225"/>
          <p14:tracePt t="40699" x="5959475" y="2781300"/>
          <p14:tracePt t="40715" x="5546725" y="2917825"/>
          <p14:tracePt t="40732" x="5013325" y="3124200"/>
          <p14:tracePt t="40749" x="4625975" y="3298825"/>
          <p14:tracePt t="40766" x="4313238" y="3436938"/>
          <p14:tracePt t="40782" x="4229100" y="3475038"/>
          <p14:tracePt t="40799" x="4221163" y="3475038"/>
          <p14:tracePt t="40816" x="4213225" y="3482975"/>
          <p14:tracePt t="40927" x="4213225" y="3497263"/>
          <p14:tracePt t="40935" x="4213225" y="3505200"/>
          <p14:tracePt t="40951" x="4213225" y="3513138"/>
          <p14:tracePt t="40959" x="4213225" y="3521075"/>
          <p14:tracePt t="40975" x="4213225" y="3527425"/>
          <p14:tracePt t="40983" x="4213225" y="3543300"/>
          <p14:tracePt t="40999" x="4213225" y="3565525"/>
          <p14:tracePt t="41016" x="4213225" y="3581400"/>
          <p14:tracePt t="41033" x="4213225" y="3589338"/>
          <p14:tracePt t="41087" x="4213225" y="3597275"/>
          <p14:tracePt t="41097" x="4213225" y="3611563"/>
          <p14:tracePt t="41103" x="4213225" y="3641725"/>
          <p14:tracePt t="41116" x="4213225" y="3673475"/>
          <p14:tracePt t="41132" x="4213225" y="3717925"/>
          <p14:tracePt t="41166" x="4213225" y="3725863"/>
          <p14:tracePt t="41182" x="4213225" y="3763963"/>
          <p14:tracePt t="41199" x="4191000" y="3848100"/>
          <p14:tracePt t="41216" x="4175125" y="3902075"/>
          <p14:tracePt t="41233" x="4168775" y="3924300"/>
          <p14:tracePt t="57646" x="4289425" y="3802063"/>
          <p14:tracePt t="57655" x="4564063" y="3482975"/>
          <p14:tracePt t="57663" x="4854575" y="3146425"/>
          <p14:tracePt t="57672" x="5089525" y="2873375"/>
          <p14:tracePt t="57689" x="5464175" y="2438400"/>
          <p14:tracePt t="57705" x="5622925" y="2239963"/>
          <p14:tracePt t="57722" x="5707063" y="2125663"/>
          <p14:tracePt t="57739" x="5768975" y="2049463"/>
          <p14:tracePt t="57755" x="5768975" y="2041525"/>
          <p14:tracePt t="57974" x="5775325" y="2035175"/>
          <p14:tracePt t="57982" x="5845175" y="2049463"/>
          <p14:tracePt t="57990" x="6065838" y="2217738"/>
          <p14:tracePt t="58005" x="6332538" y="2400300"/>
          <p14:tracePt t="58021" x="6904038" y="2735263"/>
          <p14:tracePt t="58038" x="7048500" y="2789238"/>
          <p14:tracePt t="58055" x="7124700" y="2811463"/>
          <p14:tracePt t="58071" x="7140575" y="2811463"/>
          <p14:tracePt t="58118" x="7146925" y="2811463"/>
          <p14:tracePt t="58126" x="7170738" y="2811463"/>
          <p14:tracePt t="58138" x="7185025" y="2765425"/>
          <p14:tracePt t="58155" x="7216775" y="2720975"/>
          <p14:tracePt t="58172" x="7223125" y="2697163"/>
          <p14:tracePt t="58188" x="7231063" y="2682875"/>
          <p14:tracePt t="58246" x="7246938" y="2727325"/>
          <p14:tracePt t="58254" x="7261225" y="2789238"/>
          <p14:tracePt t="58262" x="7299325" y="2841625"/>
          <p14:tracePt t="58272" x="7323138" y="2887663"/>
          <p14:tracePt t="58288" x="7323138" y="2895600"/>
        </p14:tracePtLst>
      </p14:laserTraceLst>
    </p:ext>
  </p:extLs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5330825" y="1943100"/>
          <a:ext cx="2141538" cy="1073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787320" imgH="393480" progId="Equation.DSMT4">
                  <p:embed/>
                </p:oleObj>
              </mc:Choice>
              <mc:Fallback>
                <p:oleObj name="Equation" r:id="rId3" imgW="787320" imgH="39348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330825" y="1943100"/>
                        <a:ext cx="2141538" cy="1073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455082"/>
            <a:ext cx="50036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second derivative of</a:t>
            </a:r>
          </a:p>
        </p:txBody>
      </p:sp>
    </p:spTree>
    <p:extLst>
      <p:ext uri="{BB962C8B-B14F-4D97-AF65-F5344CB8AC3E}">
        <p14:creationId xmlns:p14="http://schemas.microsoft.com/office/powerpoint/2010/main" val="990779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6713"/>
    </mc:Choice>
    <mc:Fallback xmlns="">
      <p:transition advTm="36713"/>
    </mc:Fallback>
  </mc:AlternateContent>
  <p:extLst>
    <p:ext uri="{3A86A75C-4F4B-4683-9AE1-C65F6400EC91}">
      <p14:laserTraceLst xmlns:p14="http://schemas.microsoft.com/office/powerpoint/2010/main">
        <p14:tracePtLst>
          <p14:tracePt t="696" x="7261225" y="2895600"/>
          <p14:tracePt t="706" x="7154863" y="2879725"/>
          <p14:tracePt t="723" x="6926263" y="2811463"/>
          <p14:tracePt t="739" x="6751638" y="2759075"/>
          <p14:tracePt t="755" x="6530975" y="2697163"/>
          <p14:tracePt t="772" x="6316663" y="2636838"/>
          <p14:tracePt t="789" x="5989638" y="2536825"/>
          <p14:tracePt t="805" x="5508625" y="2476500"/>
          <p14:tracePt t="822" x="5143500" y="2392363"/>
          <p14:tracePt t="839" x="4762500" y="2332038"/>
          <p14:tracePt t="855" x="4525963" y="2301875"/>
          <p14:tracePt t="872" x="4373563" y="2278063"/>
          <p14:tracePt t="888" x="4327525" y="2270125"/>
          <p14:tracePt t="928" x="4321175" y="2263775"/>
          <p14:tracePt t="944" x="4313238" y="2263775"/>
          <p14:tracePt t="955" x="4313238" y="2255838"/>
          <p14:tracePt t="972" x="4321175" y="2247900"/>
          <p14:tracePt t="1033" x="4289425" y="2247900"/>
          <p14:tracePt t="1040" x="4221163" y="2239963"/>
          <p14:tracePt t="1048" x="4137025" y="2232025"/>
          <p14:tracePt t="1056" x="3970338" y="2232025"/>
          <p14:tracePt t="1072" x="3390900" y="2232025"/>
          <p14:tracePt t="1089" x="2827338" y="2201863"/>
          <p14:tracePt t="1105" x="2332038" y="2155825"/>
          <p14:tracePt t="1122" x="2049463" y="2111375"/>
          <p14:tracePt t="1139" x="1989138" y="2079625"/>
          <p14:tracePt t="1183" x="1981200" y="2079625"/>
          <p14:tracePt t="1191" x="1981200" y="2065338"/>
          <p14:tracePt t="1205" x="2003425" y="2065338"/>
          <p14:tracePt t="1328" x="1989138" y="2065338"/>
          <p14:tracePt t="1337" x="1965325" y="2065338"/>
          <p14:tracePt t="1344" x="1951038" y="2057400"/>
          <p14:tracePt t="1648" x="1973263" y="2057400"/>
          <p14:tracePt t="1672" x="1981200" y="2057400"/>
          <p14:tracePt t="1720" x="1997075" y="2057400"/>
          <p14:tracePt t="1728" x="2003425" y="2057400"/>
          <p14:tracePt t="1739" x="2019300" y="2057400"/>
          <p14:tracePt t="1756" x="2049463" y="2057400"/>
          <p14:tracePt t="1772" x="2095500" y="2057400"/>
          <p14:tracePt t="1789" x="2117725" y="2049463"/>
          <p14:tracePt t="1806" x="2141538" y="2035175"/>
          <p14:tracePt t="1823" x="2217738" y="1997075"/>
          <p14:tracePt t="1839" x="2286000" y="1973263"/>
          <p14:tracePt t="1855" x="2408238" y="1927225"/>
          <p14:tracePt t="1872" x="2582863" y="1889125"/>
          <p14:tracePt t="1889" x="2803525" y="1851025"/>
          <p14:tracePt t="1906" x="3086100" y="1836738"/>
          <p14:tracePt t="1922" x="3306763" y="1836738"/>
          <p14:tracePt t="1939" x="3513138" y="1836738"/>
          <p14:tracePt t="1955" x="3657600" y="1836738"/>
          <p14:tracePt t="1972" x="3756025" y="1836738"/>
          <p14:tracePt t="1988" x="3848100" y="1828800"/>
          <p14:tracePt t="2005" x="3940175" y="1806575"/>
          <p14:tracePt t="2022" x="4000500" y="1798638"/>
          <p14:tracePt t="2040" x="4175125" y="1774825"/>
          <p14:tracePt t="2056" x="4305300" y="1774825"/>
          <p14:tracePt t="2072" x="4487863" y="1774825"/>
          <p14:tracePt t="2089" x="4648200" y="1774825"/>
          <p14:tracePt t="2106" x="4846638" y="1774825"/>
          <p14:tracePt t="2122" x="5045075" y="1774825"/>
          <p14:tracePt t="2139" x="5227638" y="1774825"/>
          <p14:tracePt t="2156" x="5426075" y="1774825"/>
          <p14:tracePt t="2172" x="5592763" y="1774825"/>
          <p14:tracePt t="2189" x="5745163" y="1774825"/>
          <p14:tracePt t="2206" x="5905500" y="1774825"/>
          <p14:tracePt t="2223" x="6027738" y="1760538"/>
          <p14:tracePt t="2240" x="6111875" y="1736725"/>
          <p14:tracePt t="2256" x="6172200" y="1736725"/>
          <p14:tracePt t="2272" x="6286500" y="1736725"/>
          <p14:tracePt t="2289" x="6446838" y="1736725"/>
          <p14:tracePt t="2306" x="6629400" y="1736725"/>
          <p14:tracePt t="2322" x="6880225" y="1730375"/>
          <p14:tracePt t="2340" x="7078663" y="1722438"/>
          <p14:tracePt t="2356" x="7277100" y="1692275"/>
          <p14:tracePt t="2372" x="7391400" y="1676400"/>
          <p14:tracePt t="2389" x="7489825" y="1654175"/>
          <p14:tracePt t="2496" x="7513638" y="1654175"/>
          <p14:tracePt t="2504" x="7535863" y="1654175"/>
          <p14:tracePt t="2512" x="7551738" y="1654175"/>
          <p14:tracePt t="2522" x="7566025" y="1654175"/>
          <p14:tracePt t="2539" x="7604125" y="1668463"/>
          <p14:tracePt t="2556" x="7627938" y="1684338"/>
          <p14:tracePt t="2572" x="7635875" y="1684338"/>
          <p14:tracePt t="2589" x="7635875" y="1698625"/>
          <p14:tracePt t="2606" x="7635875" y="1760538"/>
          <p14:tracePt t="2623" x="7604125" y="1882775"/>
          <p14:tracePt t="2639" x="7505700" y="1951038"/>
          <p14:tracePt t="2656" x="7383463" y="1989138"/>
          <p14:tracePt t="2672" x="7254875" y="2027238"/>
          <p14:tracePt t="2689" x="7094538" y="2041525"/>
          <p14:tracePt t="2706" x="6934200" y="2073275"/>
          <p14:tracePt t="2722" x="6735763" y="2111375"/>
          <p14:tracePt t="2739" x="6591300" y="2149475"/>
          <p14:tracePt t="2757" x="6454775" y="2187575"/>
          <p14:tracePt t="2773" x="6332538" y="2232025"/>
          <p14:tracePt t="2789" x="6226175" y="2301875"/>
          <p14:tracePt t="2805" x="6142038" y="2370138"/>
          <p14:tracePt t="2822" x="6049963" y="2468563"/>
          <p14:tracePt t="2839" x="6003925" y="2536825"/>
          <p14:tracePt t="2855" x="5981700" y="2590800"/>
          <p14:tracePt t="2872" x="5965825" y="2620963"/>
          <p14:tracePt t="2889" x="5951538" y="2651125"/>
          <p14:tracePt t="2906" x="5935663" y="2667000"/>
          <p14:tracePt t="2922" x="5927725" y="2674938"/>
          <p14:tracePt t="2992" x="5965825" y="2659063"/>
          <p14:tracePt t="3002" x="6049963" y="2606675"/>
          <p14:tracePt t="3011" x="6149975" y="2544763"/>
          <p14:tracePt t="3023" x="6423025" y="2408238"/>
          <p14:tracePt t="3039" x="6713538" y="2278063"/>
          <p14:tracePt t="3056" x="6934200" y="2179638"/>
          <p14:tracePt t="3073" x="7078663" y="2117725"/>
          <p14:tracePt t="3089" x="7140575" y="2095500"/>
          <p14:tracePt t="3106" x="7154863" y="2087563"/>
          <p14:tracePt t="3368" x="7154863" y="2103438"/>
          <p14:tracePt t="3380" x="7140575" y="2149475"/>
          <p14:tracePt t="3392" x="7116763" y="2247900"/>
          <p14:tracePt t="3407" x="7078663" y="2286000"/>
          <p14:tracePt t="3423" x="7048500" y="2308225"/>
          <p14:tracePt t="3440" x="7018338" y="2316163"/>
          <p14:tracePt t="3456" x="7010400" y="2316163"/>
          <p14:tracePt t="3473" x="7002463" y="2316163"/>
          <p14:tracePt t="3504" x="6994525" y="2316163"/>
          <p14:tracePt t="3528" x="6994525" y="2301875"/>
          <p14:tracePt t="3540" x="6994525" y="2286000"/>
          <p14:tracePt t="3556" x="6994525" y="2278063"/>
          <p14:tracePt t="3572" x="6994525" y="2263775"/>
          <p14:tracePt t="3591" x="7002463" y="2263775"/>
          <p14:tracePt t="3608" x="7010400" y="2255838"/>
          <p14:tracePt t="3624" x="7010400" y="2247900"/>
          <p14:tracePt t="3655" x="7018338" y="2239963"/>
          <p14:tracePt t="3736" x="7018338" y="2225675"/>
          <p14:tracePt t="3752" x="7026275" y="2217738"/>
          <p14:tracePt t="3764" x="7032625" y="2201863"/>
          <p14:tracePt t="3775" x="7048500" y="2187575"/>
          <p14:tracePt t="3789" x="7056438" y="2171700"/>
          <p14:tracePt t="3806" x="7064375" y="2155825"/>
          <p14:tracePt t="3822" x="7064375" y="2149475"/>
          <p14:tracePt t="3839" x="7070725" y="2149475"/>
          <p14:tracePt t="4176" x="7070725" y="2163763"/>
          <p14:tracePt t="4188" x="7070725" y="2179638"/>
          <p14:tracePt t="4199" x="7070725" y="2187575"/>
          <p14:tracePt t="4264" x="7070725" y="2193925"/>
          <p14:tracePt t="4287" x="7064375" y="2193925"/>
          <p14:tracePt t="4295" x="7040563" y="2193925"/>
          <p14:tracePt t="4306" x="7002463" y="2193925"/>
          <p14:tracePt t="4323" x="6835775" y="2217738"/>
          <p14:tracePt t="4340" x="6637338" y="2239963"/>
          <p14:tracePt t="4356" x="6384925" y="2308225"/>
          <p14:tracePt t="4373" x="6172200" y="2370138"/>
          <p14:tracePt t="4389" x="6019800" y="2430463"/>
          <p14:tracePt t="4407" x="5965825" y="2468563"/>
          <p14:tracePt t="4423" x="5959475" y="2468563"/>
          <p14:tracePt t="4440" x="5951538" y="2492375"/>
          <p14:tracePt t="4456" x="5943600" y="2522538"/>
          <p14:tracePt t="4473" x="5905500" y="2574925"/>
          <p14:tracePt t="4490" x="5837238" y="2636838"/>
          <p14:tracePt t="4506" x="5761038" y="2689225"/>
          <p14:tracePt t="4523" x="5684838" y="2720975"/>
          <p14:tracePt t="4540" x="5661025" y="2727325"/>
          <p14:tracePt t="4607" x="5668963" y="2705100"/>
          <p14:tracePt t="4616" x="5668963" y="2682875"/>
          <p14:tracePt t="4626" x="5676900" y="2667000"/>
          <p14:tracePt t="4640" x="5676900" y="2628900"/>
          <p14:tracePt t="4656" x="5684838" y="2606675"/>
          <p14:tracePt t="4673" x="5684838" y="2598738"/>
          <p14:tracePt t="4690" x="5684838" y="2590800"/>
          <p14:tracePt t="4706" x="5715000" y="2590800"/>
          <p14:tracePt t="4723" x="5791200" y="2590800"/>
          <p14:tracePt t="4740" x="5913438" y="2613025"/>
          <p14:tracePt t="4756" x="6111875" y="2667000"/>
          <p14:tracePt t="4773" x="6408738" y="2713038"/>
          <p14:tracePt t="4790" x="6645275" y="2713038"/>
          <p14:tracePt t="4806" x="6873875" y="2713038"/>
          <p14:tracePt t="4823" x="6904038" y="2697163"/>
          <p14:tracePt t="4856" x="6911975" y="2674938"/>
          <p14:tracePt t="4873" x="6911975" y="2636838"/>
          <p14:tracePt t="4890" x="6911975" y="2628900"/>
          <p14:tracePt t="4906" x="6911975" y="2620963"/>
          <p14:tracePt t="4923" x="6911975" y="2613025"/>
          <p14:tracePt t="4940" x="6911975" y="2590800"/>
          <p14:tracePt t="4956" x="6911975" y="2574925"/>
          <p14:tracePt t="4973" x="6911975" y="2552700"/>
          <p14:tracePt t="4990" x="6918325" y="2498725"/>
          <p14:tracePt t="5007" x="6988175" y="2416175"/>
          <p14:tracePt t="5023" x="7048500" y="2370138"/>
          <p14:tracePt t="5040" x="7086600" y="2332038"/>
          <p14:tracePt t="5056" x="7094538" y="2308225"/>
          <p14:tracePt t="5073" x="7108825" y="2293938"/>
          <p14:tracePt t="5090" x="7124700" y="2270125"/>
          <p14:tracePt t="5106" x="7132638" y="2247900"/>
          <p14:tracePt t="5200" x="7132638" y="2232025"/>
          <p14:tracePt t="5212" x="7132638" y="2225675"/>
          <p14:tracePt t="5223" x="7132638" y="2209800"/>
          <p14:tracePt t="5240" x="7132638" y="2201863"/>
          <p14:tracePt t="5263" x="7132638" y="2187575"/>
          <p14:tracePt t="5456" x="7132638" y="2209800"/>
          <p14:tracePt t="5468" x="7132638" y="2286000"/>
          <p14:tracePt t="5479" x="7116763" y="2454275"/>
          <p14:tracePt t="5492" x="7094538" y="2560638"/>
          <p14:tracePt t="5506" x="7018338" y="2803525"/>
          <p14:tracePt t="5523" x="6964363" y="2955925"/>
          <p14:tracePt t="5540" x="6918325" y="3025775"/>
          <p14:tracePt t="5556" x="6880225" y="3048000"/>
          <p14:tracePt t="5573" x="6858000" y="3048000"/>
          <p14:tracePt t="5590" x="6835775" y="3048000"/>
          <p14:tracePt t="5606" x="6827838" y="3048000"/>
          <p14:tracePt t="5640" x="6819900" y="3048000"/>
          <p14:tracePt t="5656" x="6819900" y="3032125"/>
          <p14:tracePt t="5673" x="6819900" y="3001963"/>
          <p14:tracePt t="5690" x="6827838" y="2963863"/>
          <p14:tracePt t="5706" x="6858000" y="2941638"/>
          <p14:tracePt t="5723" x="6896100" y="2917825"/>
          <p14:tracePt t="5740" x="6942138" y="2895600"/>
          <p14:tracePt t="5756" x="6980238" y="2879725"/>
          <p14:tracePt t="5773" x="7040563" y="2849563"/>
          <p14:tracePt t="5790" x="7078663" y="2819400"/>
          <p14:tracePt t="5806" x="7086600" y="2803525"/>
          <p14:tracePt t="5823" x="7102475" y="2773363"/>
          <p14:tracePt t="5840" x="7102475" y="2765425"/>
          <p14:tracePt t="5857" x="7102475" y="2751138"/>
          <p14:tracePt t="5890" x="7102475" y="2743200"/>
          <p14:tracePt t="5969" x="7102475" y="2751138"/>
          <p14:tracePt t="5978" x="7108825" y="2773363"/>
          <p14:tracePt t="5990" x="7146925" y="2835275"/>
          <p14:tracePt t="6007" x="7185025" y="2873375"/>
          <p14:tracePt t="6023" x="7216775" y="2879725"/>
          <p14:tracePt t="6040" x="7254875" y="2903538"/>
          <p14:tracePt t="6057" x="7261225" y="2903538"/>
          <p14:tracePt t="6095" x="7254875" y="2903538"/>
          <p14:tracePt t="6107" x="7239000" y="2903538"/>
          <p14:tracePt t="6123" x="7170738" y="2873375"/>
          <p14:tracePt t="6140" x="7086600" y="2849563"/>
          <p14:tracePt t="6157" x="7026275" y="2835275"/>
          <p14:tracePt t="6173" x="7018338" y="2835275"/>
          <p14:tracePt t="6368" x="7010400" y="2827338"/>
          <p14:tracePt t="6392" x="7010400" y="2819400"/>
          <p14:tracePt t="6402" x="7010400" y="2811463"/>
          <p14:tracePt t="6411" x="7002463" y="2797175"/>
          <p14:tracePt t="6424" x="6994525" y="2765425"/>
          <p14:tracePt t="6441" x="6994525" y="2759075"/>
          <p14:tracePt t="6479" x="6994525" y="2751138"/>
          <p14:tracePt t="6535" x="7002463" y="2751138"/>
          <p14:tracePt t="6543" x="7018338" y="2751138"/>
          <p14:tracePt t="6557" x="7040563" y="2751138"/>
          <p14:tracePt t="6574" x="7094538" y="2765425"/>
          <p14:tracePt t="6591" x="7140575" y="2781300"/>
          <p14:tracePt t="6607" x="7170738" y="2781300"/>
          <p14:tracePt t="6745" x="7178675" y="2781300"/>
          <p14:tracePt t="6754" x="7192963" y="2773363"/>
          <p14:tracePt t="6764" x="7192963" y="2765425"/>
          <p14:tracePt t="6774" x="7216775" y="2759075"/>
          <p14:tracePt t="6790" x="7239000" y="2743200"/>
          <p14:tracePt t="6975" x="7246938" y="2743200"/>
          <p14:tracePt t="7312" x="7254875" y="2743200"/>
          <p14:tracePt t="7328" x="7269163" y="2751138"/>
          <p14:tracePt t="7338" x="7269163" y="2759075"/>
          <p14:tracePt t="7347" x="7269163" y="2789238"/>
          <p14:tracePt t="7357" x="7269163" y="2803525"/>
          <p14:tracePt t="7374" x="7269163" y="2841625"/>
          <p14:tracePt t="7391" x="7277100" y="2879725"/>
          <p14:tracePt t="7407" x="7277100" y="2933700"/>
          <p14:tracePt t="7424" x="7277100" y="2955925"/>
          <p14:tracePt t="7442" x="7254875" y="2987675"/>
          <p14:tracePt t="7457" x="7223125" y="2987675"/>
          <p14:tracePt t="7474" x="7178675" y="2987675"/>
          <p14:tracePt t="7491" x="7102475" y="2955925"/>
          <p14:tracePt t="7507" x="6994525" y="2903538"/>
          <p14:tracePt t="7524" x="6865938" y="2803525"/>
          <p14:tracePt t="7541" x="6773863" y="2735263"/>
          <p14:tracePt t="7557" x="6759575" y="2713038"/>
          <p14:tracePt t="7574" x="6751638" y="2674938"/>
          <p14:tracePt t="7591" x="6765925" y="2628900"/>
          <p14:tracePt t="7612" x="6865938" y="2606675"/>
          <p14:tracePt t="7624" x="6980238" y="2606675"/>
          <p14:tracePt t="7640" x="7064375" y="2613025"/>
          <p14:tracePt t="7657" x="7132638" y="2636838"/>
          <p14:tracePt t="7674" x="7185025" y="2682875"/>
          <p14:tracePt t="7690" x="7200900" y="2743200"/>
          <p14:tracePt t="7707" x="7216775" y="2841625"/>
          <p14:tracePt t="7724" x="7216775" y="2933700"/>
          <p14:tracePt t="7740" x="7178675" y="3017838"/>
          <p14:tracePt t="7757" x="7116763" y="3048000"/>
          <p14:tracePt t="7774" x="7070725" y="3063875"/>
          <p14:tracePt t="7790" x="6994525" y="3025775"/>
          <p14:tracePt t="7807" x="6934200" y="2911475"/>
          <p14:tracePt t="7824" x="6896100" y="2835275"/>
          <p14:tracePt t="7841" x="6896100" y="2789238"/>
          <p14:tracePt t="7857" x="6896100" y="2759075"/>
          <p14:tracePt t="7874" x="6950075" y="2727325"/>
          <p14:tracePt t="7890" x="7070725" y="2727325"/>
          <p14:tracePt t="7907" x="7231063" y="2743200"/>
          <p14:tracePt t="7924" x="7353300" y="2773363"/>
          <p14:tracePt t="7941" x="7391400" y="2797175"/>
          <p14:tracePt t="7957" x="7407275" y="2857500"/>
          <p14:tracePt t="7974" x="7407275" y="2971800"/>
          <p14:tracePt t="7975" x="7337425" y="3063875"/>
          <p14:tracePt t="7990" x="7178675" y="3162300"/>
          <p14:tracePt t="8007" x="6956425" y="3208338"/>
          <p14:tracePt t="8024" x="6765925" y="3208338"/>
          <p14:tracePt t="8041" x="6569075" y="3116263"/>
          <p14:tracePt t="8057" x="6416675" y="2994025"/>
          <p14:tracePt t="8074" x="6370638" y="2933700"/>
          <p14:tracePt t="8091" x="6378575" y="2841625"/>
          <p14:tracePt t="8107" x="6545263" y="2773363"/>
          <p14:tracePt t="8124" x="6858000" y="2720975"/>
          <p14:tracePt t="8141" x="7269163" y="2720975"/>
          <p14:tracePt t="8157" x="7604125" y="2720975"/>
          <p14:tracePt t="8174" x="7772400" y="2789238"/>
          <p14:tracePt t="8191" x="7794625" y="2857500"/>
          <p14:tracePt t="8207" x="7788275" y="3009900"/>
          <p14:tracePt t="8224" x="7620000" y="3200400"/>
          <p14:tracePt t="8241" x="7421563" y="3292475"/>
          <p14:tracePt t="8257" x="7261225" y="3292475"/>
          <p14:tracePt t="8274" x="7108825" y="3254375"/>
          <p14:tracePt t="8291" x="7064375" y="3178175"/>
          <p14:tracePt t="8308" x="7064375" y="3140075"/>
          <p14:tracePt t="8325" x="7094538" y="3048000"/>
          <p14:tracePt t="8341" x="7178675" y="2979738"/>
          <p14:tracePt t="8360" x="7331075" y="2949575"/>
          <p14:tracePt t="8376" x="7391400" y="2949575"/>
          <p14:tracePt t="8391" x="7399338" y="2949575"/>
          <p14:tracePt t="8408" x="7421563" y="2971800"/>
          <p14:tracePt t="8424" x="7421563" y="3048000"/>
          <p14:tracePt t="8441" x="7421563" y="3101975"/>
          <p14:tracePt t="8458" x="7361238" y="3140075"/>
          <p14:tracePt t="8474" x="7307263" y="3146425"/>
          <p14:tracePt t="8479" x="7292975" y="3146425"/>
          <p14:tracePt t="8491" x="7254875" y="3146425"/>
          <p14:tracePt t="8508" x="7200900" y="3116263"/>
          <p14:tracePt t="8524" x="7170738" y="3094038"/>
          <p14:tracePt t="8542" x="7162800" y="3078163"/>
          <p14:tracePt t="8558" x="7162800" y="3063875"/>
          <p14:tracePt t="8575" x="7162800" y="3055938"/>
          <p14:tracePt t="8592" x="7162800" y="3040063"/>
          <p14:tracePt t="8608" x="7170738" y="3040063"/>
          <p14:tracePt t="8664" x="7178675" y="3040063"/>
          <p14:tracePt t="9097" x="7170738" y="3040063"/>
          <p14:tracePt t="9107" x="7140575" y="3040063"/>
          <p14:tracePt t="9116" x="7094538" y="3048000"/>
          <p14:tracePt t="9125" x="7064375" y="3086100"/>
          <p14:tracePt t="9141" x="7010400" y="3108325"/>
          <p14:tracePt t="9158" x="6972300" y="3124200"/>
          <p14:tracePt t="9175" x="6896100" y="3124200"/>
          <p14:tracePt t="9191" x="6835775" y="3124200"/>
          <p14:tracePt t="9208" x="6789738" y="3101975"/>
          <p14:tracePt t="9225" x="6743700" y="3078163"/>
          <p14:tracePt t="9241" x="6735763" y="3070225"/>
          <p14:tracePt t="9258" x="6735763" y="3063875"/>
          <p14:tracePt t="9275" x="6735763" y="3040063"/>
          <p14:tracePt t="9291" x="6735763" y="2994025"/>
          <p14:tracePt t="9308" x="6735763" y="2955925"/>
          <p14:tracePt t="9325" x="6773863" y="2903538"/>
          <p14:tracePt t="9341" x="6842125" y="2841625"/>
          <p14:tracePt t="9359" x="7032625" y="2797175"/>
          <p14:tracePt t="9375" x="7086600" y="2789238"/>
          <p14:tracePt t="9391" x="7223125" y="2765425"/>
          <p14:tracePt t="9408" x="7254875" y="2765425"/>
          <p14:tracePt t="9425" x="7277100" y="2765425"/>
          <p14:tracePt t="9458" x="7285038" y="2765425"/>
          <p14:tracePt t="9475" x="7285038" y="2865438"/>
          <p14:tracePt t="9491" x="7246938" y="2971800"/>
          <p14:tracePt t="9508" x="7216775" y="3001963"/>
          <p14:tracePt t="9525" x="7170738" y="3009900"/>
          <p14:tracePt t="9542" x="7124700" y="3001963"/>
          <p14:tracePt t="9559" x="7056438" y="2849563"/>
          <p14:tracePt t="9575" x="7032625" y="2743200"/>
          <p14:tracePt t="9592" x="7032625" y="2682875"/>
          <p14:tracePt t="9608" x="7056438" y="2620963"/>
          <p14:tracePt t="9625" x="7094538" y="2598738"/>
          <p14:tracePt t="9642" x="7170738" y="2574925"/>
          <p14:tracePt t="9658" x="7277100" y="2574925"/>
          <p14:tracePt t="9675" x="7353300" y="2574925"/>
          <p14:tracePt t="9691" x="7383463" y="2590800"/>
          <p14:tracePt t="9708" x="7391400" y="2598738"/>
          <p14:tracePt t="9725" x="7391400" y="2682875"/>
          <p14:tracePt t="9742" x="7391400" y="2811463"/>
          <p14:tracePt t="9759" x="7353300" y="2903538"/>
          <p14:tracePt t="9775" x="7292975" y="2903538"/>
          <p14:tracePt t="9791" x="7223125" y="2903538"/>
          <p14:tracePt t="9808" x="7140575" y="2873375"/>
          <p14:tracePt t="9825" x="7064375" y="2797175"/>
          <p14:tracePt t="9842" x="7026275" y="2735263"/>
          <p14:tracePt t="9858" x="7018338" y="2705100"/>
          <p14:tracePt t="9875" x="7018338" y="2651125"/>
          <p14:tracePt t="9891" x="7032625" y="2628900"/>
          <p14:tracePt t="9908" x="7154863" y="2628900"/>
          <p14:tracePt t="9925" x="7331075" y="2628900"/>
          <p14:tracePt t="9942" x="7475538" y="2682875"/>
          <p14:tracePt t="9959" x="7612063" y="2827338"/>
          <p14:tracePt t="9974" x="7650163" y="2987675"/>
          <p14:tracePt t="9991" x="7635875" y="3162300"/>
          <p14:tracePt t="10008" x="7505700" y="3298825"/>
          <p14:tracePt t="10025" x="7369175" y="3336925"/>
          <p14:tracePt t="10042" x="7231063" y="3336925"/>
          <p14:tracePt t="10058" x="7040563" y="3230563"/>
          <p14:tracePt t="10075" x="6735763" y="2955925"/>
          <p14:tracePt t="10092" x="6561138" y="2689225"/>
          <p14:tracePt t="10108" x="6530975" y="2514600"/>
          <p14:tracePt t="10125" x="6530975" y="2384425"/>
          <p14:tracePt t="10142" x="6621463" y="2301875"/>
          <p14:tracePt t="10159" x="6904038" y="2293938"/>
          <p14:tracePt t="10175" x="7162800" y="2370138"/>
          <p14:tracePt t="10192" x="7361238" y="2514600"/>
          <p14:tracePt t="10208" x="7407275" y="2713038"/>
          <p14:tracePt t="10225" x="7375525" y="2941638"/>
          <p14:tracePt t="10242" x="7140575" y="3154363"/>
          <p14:tracePt t="10259" x="6804025" y="3184525"/>
          <p14:tracePt t="10275" x="6454775" y="3086100"/>
          <p14:tracePt t="10292" x="5973763" y="2849563"/>
          <p14:tracePt t="10308" x="5668963" y="2530475"/>
          <p14:tracePt t="10325" x="5622925" y="2370138"/>
          <p14:tracePt t="10342" x="5646738" y="2247900"/>
          <p14:tracePt t="10359" x="6073775" y="2155825"/>
          <p14:tracePt t="10375" x="6545263" y="2187575"/>
          <p14:tracePt t="10392" x="7040563" y="2422525"/>
          <p14:tracePt t="10408" x="7223125" y="2674938"/>
          <p14:tracePt t="10425" x="7231063" y="2917825"/>
          <p14:tracePt t="10442" x="7162800" y="3124200"/>
          <p14:tracePt t="10458" x="7002463" y="3192463"/>
          <p14:tracePt t="10475" x="6811963" y="3184525"/>
          <p14:tracePt t="10492" x="6607175" y="3070225"/>
          <p14:tracePt t="10508" x="6477000" y="2933700"/>
          <p14:tracePt t="10525" x="6469063" y="2773363"/>
          <p14:tracePt t="10542" x="6499225" y="2644775"/>
          <p14:tracePt t="10564" x="6743700" y="2574925"/>
          <p14:tracePt t="10575" x="6904038" y="2574925"/>
          <p14:tracePt t="10592" x="7018338" y="2644775"/>
          <p14:tracePt t="10608" x="7048500" y="2811463"/>
          <p14:tracePt t="10625" x="7032625" y="2963863"/>
          <p14:tracePt t="10642" x="6926263" y="3070225"/>
          <p14:tracePt t="10659" x="6842125" y="3070225"/>
          <p14:tracePt t="10675" x="6797675" y="3070225"/>
          <p14:tracePt t="10692" x="6789738" y="2933700"/>
          <p14:tracePt t="10709" x="6804025" y="2789238"/>
          <p14:tracePt t="10740" x="7048500" y="2636838"/>
          <p14:tracePt t="10748" x="7108825" y="2636838"/>
          <p14:tracePt t="10758" x="7192963" y="2644775"/>
          <p14:tracePt t="10775" x="7231063" y="2759075"/>
          <p14:tracePt t="10792" x="7216775" y="2933700"/>
          <p14:tracePt t="10808" x="7108825" y="3094038"/>
          <p14:tracePt t="10825" x="7026275" y="3116263"/>
          <p14:tracePt t="10842" x="6956425" y="3108325"/>
          <p14:tracePt t="10858" x="6926263" y="3001963"/>
          <p14:tracePt t="10875" x="6926263" y="2819400"/>
          <p14:tracePt t="10892" x="6988175" y="2651125"/>
          <p14:tracePt t="10908" x="7102475" y="2536825"/>
          <p14:tracePt t="10925" x="7208838" y="2498725"/>
          <p14:tracePt t="10942" x="7239000" y="2498725"/>
          <p14:tracePt t="10958" x="7269163" y="2713038"/>
          <p14:tracePt t="10975" x="7185025" y="3025775"/>
          <p14:tracePt t="10992" x="7040563" y="3230563"/>
          <p14:tracePt t="11008" x="6972300" y="3276600"/>
          <p14:tracePt t="11025" x="6911975" y="3268663"/>
          <p14:tracePt t="11042" x="6880225" y="3200400"/>
          <p14:tracePt t="11059" x="6865938" y="3055938"/>
          <p14:tracePt t="11076" x="6865938" y="2911475"/>
          <p14:tracePt t="11092" x="6956425" y="2765425"/>
          <p14:tracePt t="11116" x="7124700" y="2727325"/>
          <p14:tracePt t="11127" x="7192963" y="2751138"/>
          <p14:tracePt t="11142" x="7216775" y="2803525"/>
          <p14:tracePt t="11158" x="7239000" y="3025775"/>
          <p14:tracePt t="11175" x="7192963" y="3298825"/>
          <p14:tracePt t="11192" x="7132638" y="3360738"/>
          <p14:tracePt t="11208" x="7056438" y="3360738"/>
          <p14:tracePt t="11225" x="6918325" y="3230563"/>
          <p14:tracePt t="11242" x="6743700" y="2949575"/>
          <p14:tracePt t="11259" x="6659563" y="2751138"/>
          <p14:tracePt t="11275" x="6659563" y="2620963"/>
          <p14:tracePt t="11292" x="6751638" y="2560638"/>
          <p14:tracePt t="11309" x="6918325" y="2560638"/>
          <p14:tracePt t="11325" x="7337425" y="2759075"/>
          <p14:tracePt t="11342" x="7756525" y="3162300"/>
          <p14:tracePt t="11358" x="7780338" y="3344863"/>
          <p14:tracePt t="11376" x="7780338" y="3429000"/>
          <p14:tracePt t="11392" x="7704138" y="3444875"/>
          <p14:tracePt t="11409" x="7521575" y="3406775"/>
          <p14:tracePt t="11426" x="7124700" y="3154363"/>
          <p14:tracePt t="11442" x="6904038" y="2873375"/>
          <p14:tracePt t="11460" x="6858000" y="2713038"/>
          <p14:tracePt t="11463" x="6858000" y="2644775"/>
          <p14:tracePt t="11476" x="6865938" y="2590800"/>
          <p14:tracePt t="11492" x="7026275" y="2560638"/>
          <p14:tracePt t="11509" x="7239000" y="2568575"/>
          <p14:tracePt t="11525" x="7604125" y="2789238"/>
          <p14:tracePt t="11542" x="7794625" y="3078163"/>
          <p14:tracePt t="11559" x="7788275" y="3390900"/>
          <p14:tracePt t="11576" x="7688263" y="3497263"/>
          <p14:tracePt t="11592" x="7566025" y="3505200"/>
          <p14:tracePt t="11609" x="7407275" y="3421063"/>
          <p14:tracePt t="11626" x="7285038" y="3254375"/>
          <p14:tracePt t="11642" x="7246938" y="3063875"/>
          <p14:tracePt t="11659" x="7254875" y="2903538"/>
          <p14:tracePt t="11676" x="7375525" y="2773363"/>
          <p14:tracePt t="11693" x="7527925" y="2773363"/>
          <p14:tracePt t="11709" x="7696200" y="2841625"/>
          <p14:tracePt t="11726" x="7794625" y="3001963"/>
          <p14:tracePt t="11743" x="7788275" y="3276600"/>
          <p14:tracePt t="11760" x="7718425" y="3382963"/>
          <p14:tracePt t="11776" x="7635875" y="3390900"/>
          <p14:tracePt t="11793" x="7483475" y="3330575"/>
          <p14:tracePt t="11809" x="7331075" y="3146425"/>
          <p14:tracePt t="11826" x="7254875" y="2979738"/>
          <p14:tracePt t="11843" x="7239000" y="2849563"/>
          <p14:tracePt t="11859" x="7261225" y="2797175"/>
          <p14:tracePt t="11897" x="7429500" y="2925763"/>
          <p14:tracePt t="11909" x="7437438" y="3001963"/>
          <p14:tracePt t="11926" x="7437438" y="3170238"/>
          <p14:tracePt t="11943" x="7375525" y="3284538"/>
          <p14:tracePt t="11960" x="7337425" y="3284538"/>
          <p14:tracePt t="11975" x="7285038" y="3230563"/>
          <p14:tracePt t="11992" x="7216775" y="3063875"/>
          <p14:tracePt t="12009" x="7200900" y="2911475"/>
          <p14:tracePt t="12025" x="7200900" y="2797175"/>
          <p14:tracePt t="12042" x="7246938" y="2751138"/>
          <p14:tracePt t="12059" x="7299325" y="2743200"/>
          <p14:tracePt t="12076" x="7323138" y="2789238"/>
          <p14:tracePt t="12093" x="7323138" y="2925763"/>
          <p14:tracePt t="12109" x="7292975" y="3070225"/>
          <p14:tracePt t="12126" x="7200900" y="3178175"/>
          <p14:tracePt t="12143" x="7094538" y="3192463"/>
          <p14:tracePt t="12160" x="7026275" y="3132138"/>
          <p14:tracePt t="12176" x="7026275" y="3048000"/>
          <p14:tracePt t="12193" x="7056438" y="2903538"/>
          <p14:tracePt t="12209" x="7140575" y="2803525"/>
          <p14:tracePt t="12226" x="7254875" y="2781300"/>
          <p14:tracePt t="12243" x="7323138" y="2789238"/>
          <p14:tracePt t="12259" x="7353300" y="2865438"/>
          <p14:tracePt t="12276" x="7337425" y="3017838"/>
          <p14:tracePt t="12293" x="7239000" y="3132138"/>
          <p14:tracePt t="12309" x="7140575" y="3162300"/>
          <p14:tracePt t="12326" x="7056438" y="3154363"/>
          <p14:tracePt t="12343" x="7002463" y="3055938"/>
          <p14:tracePt t="12359" x="7002463" y="2963863"/>
          <p14:tracePt t="12376" x="7078663" y="2873375"/>
          <p14:tracePt t="12393" x="7216775" y="2841625"/>
          <p14:tracePt t="12409" x="7375525" y="2841625"/>
          <p14:tracePt t="12426" x="7475538" y="2903538"/>
          <p14:tracePt t="12443" x="7475538" y="2963863"/>
          <p14:tracePt t="12460" x="7407275" y="3017838"/>
          <p14:tracePt t="12463" x="7345363" y="3025775"/>
          <p14:tracePt t="12476" x="7285038" y="3025775"/>
          <p14:tracePt t="12493" x="7170738" y="3025775"/>
          <p14:tracePt t="12509" x="7056438" y="2933700"/>
          <p14:tracePt t="12527" x="7010400" y="2811463"/>
          <p14:tracePt t="12543" x="7056438" y="2743200"/>
          <p14:tracePt t="12559" x="7132638" y="2713038"/>
          <p14:tracePt t="12576" x="7208838" y="2713038"/>
          <p14:tracePt t="12593" x="7254875" y="2720975"/>
          <p14:tracePt t="12610" x="7299325" y="2781300"/>
          <p14:tracePt t="12626" x="7315200" y="2811463"/>
          <p14:tracePt t="12643" x="7315200" y="2827338"/>
          <p14:tracePt t="12696" x="7331075" y="2819400"/>
          <p14:tracePt t="12706" x="7361238" y="2789238"/>
          <p14:tracePt t="12716" x="7391400" y="2751138"/>
          <p14:tracePt t="12727" x="7483475" y="2636838"/>
          <p14:tracePt t="12743" x="7535863" y="2568575"/>
          <p14:tracePt t="12759" x="7559675" y="2536825"/>
          <p14:tracePt t="12776" x="7559675" y="2522538"/>
          <p14:tracePt t="13280" x="7543800" y="2522538"/>
          <p14:tracePt t="13290" x="7497763" y="2522538"/>
          <p14:tracePt t="13299" x="7451725" y="2522538"/>
          <p14:tracePt t="13310" x="7375525" y="2552700"/>
          <p14:tracePt t="13326" x="7048500" y="2667000"/>
          <p14:tracePt t="13343" x="6735763" y="2705100"/>
          <p14:tracePt t="13359" x="6408738" y="2727325"/>
          <p14:tracePt t="13376" x="6118225" y="2727325"/>
          <p14:tracePt t="13393" x="5851525" y="2705100"/>
          <p14:tracePt t="13409" x="5676900" y="2644775"/>
          <p14:tracePt t="13426" x="5578475" y="2552700"/>
          <p14:tracePt t="13443" x="5546725" y="2476500"/>
          <p14:tracePt t="13459" x="5546725" y="2400300"/>
          <p14:tracePt t="13476" x="5562600" y="2324100"/>
          <p14:tracePt t="13493" x="5622925" y="2225675"/>
          <p14:tracePt t="13509" x="5684838" y="2141538"/>
          <p14:tracePt t="13527" x="5791200" y="2019300"/>
          <p14:tracePt t="13543" x="5851525" y="1958975"/>
          <p14:tracePt t="13559" x="5859463" y="1951038"/>
          <p14:tracePt t="13608" x="5859463" y="1965325"/>
          <p14:tracePt t="13615" x="5859463" y="2027238"/>
          <p14:tracePt t="13626" x="5859463" y="2079625"/>
          <p14:tracePt t="13643" x="5783263" y="2217738"/>
          <p14:tracePt t="13659" x="5661025" y="2301875"/>
          <p14:tracePt t="13676" x="5546725" y="2308225"/>
          <p14:tracePt t="13693" x="5418138" y="2270125"/>
          <p14:tracePt t="13709" x="5273675" y="2149475"/>
          <p14:tracePt t="13727" x="5135563" y="1989138"/>
          <p14:tracePt t="13743" x="5105400" y="1951038"/>
          <p14:tracePt t="13759" x="5105400" y="1935163"/>
          <p14:tracePt t="13776" x="5121275" y="1927225"/>
          <p14:tracePt t="13793" x="5203825" y="1935163"/>
          <p14:tracePt t="13810" x="5241925" y="1965325"/>
          <p14:tracePt t="13826" x="5257800" y="1997075"/>
          <p14:tracePt t="13843" x="5241925" y="2087563"/>
          <p14:tracePt t="13860" x="5059363" y="2179638"/>
          <p14:tracePt t="13877" x="4762500" y="2232025"/>
          <p14:tracePt t="13893" x="4465638" y="2232025"/>
          <p14:tracePt t="13910" x="4283075" y="2209800"/>
          <p14:tracePt t="13927" x="4244975" y="2171700"/>
          <p14:tracePt t="13943" x="4305300" y="2117725"/>
          <p14:tracePt t="13960" x="4587875" y="2073275"/>
          <p14:tracePt t="13977" x="5227638" y="2073275"/>
          <p14:tracePt t="13993" x="5722938" y="2073275"/>
          <p14:tracePt t="14010" x="5889625" y="2073275"/>
          <p14:tracePt t="14043" x="5845175" y="2117725"/>
          <p14:tracePt t="14060" x="5668963" y="2133600"/>
          <p14:tracePt t="14077" x="5295900" y="2133600"/>
          <p14:tracePt t="14093" x="4884738" y="2133600"/>
          <p14:tracePt t="14110" x="4754563" y="2117725"/>
          <p14:tracePt t="14127" x="4770438" y="2111375"/>
          <p14:tracePt t="14143" x="4975225" y="2073275"/>
          <p14:tracePt t="14160" x="5410200" y="2011363"/>
          <p14:tracePt t="14176" x="5829300" y="2011363"/>
          <p14:tracePt t="14194" x="5905500" y="2011363"/>
          <p14:tracePt t="14226" x="5807075" y="2011363"/>
          <p14:tracePt t="14243" x="5470525" y="2011363"/>
          <p14:tracePt t="14260" x="5189538" y="2011363"/>
          <p14:tracePt t="14276" x="5089525" y="2011363"/>
          <p14:tracePt t="14310" x="5203825" y="2027238"/>
          <p14:tracePt t="14327" x="5661025" y="2027238"/>
          <p14:tracePt t="14343" x="5845175" y="2049463"/>
          <p14:tracePt t="14377" x="5799138" y="2041525"/>
          <p14:tracePt t="14393" x="5584825" y="1997075"/>
          <p14:tracePt t="14410" x="5135563" y="1958975"/>
          <p14:tracePt t="14426" x="4983163" y="1927225"/>
          <p14:tracePt t="14460" x="5029200" y="1927225"/>
          <p14:tracePt t="14476" x="5211763" y="1927225"/>
          <p14:tracePt t="14493" x="5456238" y="1927225"/>
          <p14:tracePt t="14511" x="5524500" y="1943100"/>
          <p14:tracePt t="14527" x="5456238" y="1943100"/>
          <p14:tracePt t="14543" x="5257800" y="1920875"/>
          <p14:tracePt t="14560" x="5029200" y="1920875"/>
          <p14:tracePt t="14578" x="4975225" y="1912938"/>
          <p14:tracePt t="14610" x="5029200" y="1927225"/>
          <p14:tracePt t="14626" x="5159375" y="1965325"/>
          <p14:tracePt t="14643" x="5257800" y="2003425"/>
          <p14:tracePt t="14677" x="5173663" y="2003425"/>
          <p14:tracePt t="14693" x="4846638" y="2003425"/>
          <p14:tracePt t="14710" x="4549775" y="1958975"/>
          <p14:tracePt t="14726" x="4465638" y="1935163"/>
          <p14:tracePt t="14760" x="4549775" y="1935163"/>
          <p14:tracePt t="14777" x="4778375" y="1935163"/>
          <p14:tracePt t="14793" x="4975225" y="1943100"/>
          <p14:tracePt t="14832" x="4960938" y="1943100"/>
          <p14:tracePt t="14844" x="4906963" y="1943100"/>
          <p14:tracePt t="14860" x="4792663" y="1943100"/>
          <p14:tracePt t="14877" x="4754563" y="1951038"/>
          <p14:tracePt t="14911" x="4808538" y="2003425"/>
          <p14:tracePt t="14928" x="4914900" y="2041525"/>
          <p14:tracePt t="14944" x="4983163" y="2079625"/>
          <p14:tracePt t="14960" x="4999038" y="2079625"/>
          <p14:tracePt t="14991" x="4983163" y="2079625"/>
          <p14:tracePt t="15007" x="4975225" y="2079625"/>
          <p14:tracePt t="15192" x="4968875" y="2079625"/>
          <p14:tracePt t="15200" x="4953000" y="2079625"/>
          <p14:tracePt t="15210" x="4937125" y="2087563"/>
          <p14:tracePt t="15227" x="4922838" y="2103438"/>
          <p14:tracePt t="15244" x="4914900" y="2103438"/>
          <p14:tracePt t="15260" x="4906963" y="2103438"/>
          <p14:tracePt t="15312" x="4899025" y="2103438"/>
          <p14:tracePt t="15320" x="4892675" y="2103438"/>
          <p14:tracePt t="15329" x="4884738" y="2111375"/>
          <p14:tracePt t="15344" x="4808538" y="2133600"/>
          <p14:tracePt t="15360" x="4686300" y="2187575"/>
          <p14:tracePt t="15377" x="4479925" y="2239963"/>
          <p14:tracePt t="15394" x="4168775" y="2339975"/>
          <p14:tracePt t="15410" x="3810000" y="2438400"/>
          <p14:tracePt t="15427" x="3482975" y="2530475"/>
          <p14:tracePt t="15444" x="3238500" y="2590800"/>
          <p14:tracePt t="15461" x="3070225" y="2644775"/>
          <p14:tracePt t="15465" x="3040063" y="2651125"/>
          <p14:tracePt t="15477" x="3017838" y="2667000"/>
          <p14:tracePt t="15494" x="3009900" y="2667000"/>
          <p14:tracePt t="15511" x="3001963" y="2667000"/>
          <p14:tracePt t="15544" x="2994025" y="2667000"/>
          <p14:tracePt t="15561" x="2987675" y="2667000"/>
          <p14:tracePt t="21785" x="2987675" y="2674938"/>
          <p14:tracePt t="21792" x="3032125" y="2674938"/>
          <p14:tracePt t="21800" x="3260725" y="2674938"/>
          <p14:tracePt t="21813" x="3657600" y="2651125"/>
          <p14:tracePt t="21829" x="4518025" y="2574925"/>
          <p14:tracePt t="21847" x="5875338" y="2454275"/>
          <p14:tracePt t="21863" x="6545263" y="2339975"/>
          <p14:tracePt t="21879" x="7048500" y="2247900"/>
          <p14:tracePt t="21897" x="7413625" y="2163763"/>
          <p14:tracePt t="21913" x="7497763" y="2141538"/>
          <p14:tracePt t="21930" x="7505700" y="2141538"/>
          <p14:tracePt t="21976" x="7475538" y="2133600"/>
          <p14:tracePt t="21987" x="7421563" y="2171700"/>
          <p14:tracePt t="21997" x="7345363" y="2263775"/>
          <p14:tracePt t="22013" x="7292975" y="2438400"/>
          <p14:tracePt t="22029" x="7254875" y="2705100"/>
          <p14:tracePt t="22046" x="7254875" y="2895600"/>
          <p14:tracePt t="22063" x="7307263" y="2994025"/>
          <p14:tracePt t="22079" x="7413625" y="3040063"/>
          <p14:tracePt t="22096" x="7543800" y="3040063"/>
          <p14:tracePt t="22113" x="7726363" y="2963863"/>
          <p14:tracePt t="22129" x="7788275" y="2911475"/>
          <p14:tracePt t="22146" x="7802563" y="2857500"/>
          <p14:tracePt t="22163" x="7802563" y="2811463"/>
          <p14:tracePt t="22179" x="7802563" y="2751138"/>
          <p14:tracePt t="22196" x="7712075" y="2713038"/>
          <p14:tracePt t="22213" x="7573963" y="2674938"/>
          <p14:tracePt t="22229" x="7407275" y="2667000"/>
          <p14:tracePt t="22246" x="7192963" y="2727325"/>
          <p14:tracePt t="22263" x="7002463" y="2895600"/>
          <p14:tracePt t="22279" x="6994525" y="2994025"/>
          <p14:tracePt t="22296" x="7032625" y="3070225"/>
          <p14:tracePt t="22313" x="7208838" y="3116263"/>
          <p14:tracePt t="22329" x="7604125" y="3124200"/>
          <p14:tracePt t="22346" x="8153400" y="3009900"/>
          <p14:tracePt t="22363" x="8488363" y="2865438"/>
          <p14:tracePt t="22379" x="8618538" y="2773363"/>
          <p14:tracePt t="22413" x="8594725" y="2727325"/>
          <p14:tracePt t="22430" x="8275638" y="2659063"/>
          <p14:tracePt t="22447" x="7307263" y="2735263"/>
          <p14:tracePt t="22463" x="7116763" y="2819400"/>
          <p14:tracePt t="22466" x="6950075" y="2911475"/>
          <p14:tracePt t="22480" x="6811963" y="3032125"/>
          <p14:tracePt t="22496" x="6797675" y="3086100"/>
          <p14:tracePt t="22513" x="6797675" y="3108325"/>
          <p14:tracePt t="22530" x="6835775" y="3116263"/>
          <p14:tracePt t="22546" x="6904038" y="3132138"/>
          <p14:tracePt t="22563" x="6918325" y="3140075"/>
          <p14:tracePt t="22696" x="6911975" y="3132138"/>
          <p14:tracePt t="25656" x="6896100" y="3132138"/>
          <p14:tracePt t="25688" x="6888163" y="3132138"/>
          <p14:tracePt t="25698" x="6888163" y="3140075"/>
          <p14:tracePt t="25991" x="6888163" y="3146425"/>
          <p14:tracePt t="25999" x="6926263" y="3184525"/>
          <p14:tracePt t="26007" x="6964363" y="3222625"/>
          <p14:tracePt t="26015" x="6972300" y="3230563"/>
          <p14:tracePt t="26064" x="6972300" y="3238500"/>
          <p14:tracePt t="26072" x="6942138" y="3254375"/>
          <p14:tracePt t="26081" x="6842125" y="3268663"/>
          <p14:tracePt t="26098" x="6477000" y="3330575"/>
          <p14:tracePt t="26114" x="6035675" y="3352800"/>
          <p14:tracePt t="26131" x="5661025" y="3352800"/>
          <p14:tracePt t="26148" x="5326063" y="3352800"/>
          <p14:tracePt t="26164" x="5135563" y="3330575"/>
          <p14:tracePt t="26181" x="5089525" y="3306763"/>
          <p14:tracePt t="26217" x="5089525" y="3298825"/>
          <p14:tracePt t="26231" x="5089525" y="3292475"/>
          <p14:tracePt t="32328" x="5097463" y="3292475"/>
          <p14:tracePt t="32336" x="5105400" y="3292475"/>
          <p14:tracePt t="32368" x="5113338" y="3292475"/>
          <p14:tracePt t="32849" x="5127625" y="3298825"/>
          <p14:tracePt t="32856" x="5135563" y="3306763"/>
          <p14:tracePt t="32867" x="5151438" y="3322638"/>
          <p14:tracePt t="32884" x="5165725" y="3330575"/>
          <p14:tracePt t="32900" x="5165725" y="3336925"/>
          <p14:tracePt t="32917" x="5173663" y="3344863"/>
          <p14:tracePt t="32934" x="5189538" y="3352800"/>
        </p14:tracePtLst>
      </p14:laserTraceLst>
    </p:ext>
  </p:extLst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744717" y="1916404"/>
            <a:ext cx="9007365" cy="2850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tabLst>
                <a:tab pos="3433763" algn="l"/>
                <a:tab pos="5597525" algn="l"/>
              </a:tabLst>
              <a:defRPr/>
            </a:pPr>
            <a:r>
              <a:rPr lang="en-US" altLang="en-US" sz="2800" dirty="0"/>
              <a:t>The distance s (in feet) covered by a particle moving along a straight track t seconds after starting from rest is given by the function    	    (0 </a:t>
            </a:r>
            <a:r>
              <a:rPr lang="en-US" altLang="en-US" sz="2800" dirty="0">
                <a:sym typeface="Symbol" panose="05050102010706020507" pitchFamily="18" charset="2"/>
              </a:rPr>
              <a:t></a:t>
            </a:r>
            <a:r>
              <a:rPr lang="en-US" altLang="en-US" sz="2800" dirty="0"/>
              <a:t> t </a:t>
            </a:r>
            <a:r>
              <a:rPr lang="en-US" altLang="en-US" sz="2800" dirty="0">
                <a:sym typeface="Symbol" panose="05050102010706020507" pitchFamily="18" charset="2"/>
              </a:rPr>
              <a:t></a:t>
            </a:r>
            <a:r>
              <a:rPr lang="en-US" altLang="en-US" sz="2800" dirty="0"/>
              <a:t> 10)</a:t>
            </a:r>
          </a:p>
          <a:p>
            <a:pPr>
              <a:lnSpc>
                <a:spcPct val="150000"/>
              </a:lnSpc>
              <a:spcBef>
                <a:spcPct val="40000"/>
              </a:spcBef>
              <a:tabLst>
                <a:tab pos="3433763" algn="l"/>
                <a:tab pos="5597525" algn="l"/>
              </a:tabLst>
              <a:defRPr/>
            </a:pPr>
            <a:r>
              <a:rPr lang="en-US" altLang="en-US" sz="2800" dirty="0"/>
              <a:t>What is the particle acceleration after 10 seconds?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/>
        </p:nvGraphicFramePr>
        <p:xfrm>
          <a:off x="3938588" y="3308350"/>
          <a:ext cx="1130300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130040" imgH="520560" progId="Equation.DSMT4">
                  <p:embed/>
                </p:oleObj>
              </mc:Choice>
              <mc:Fallback>
                <p:oleObj name="Equation" r:id="rId3" imgW="1130040" imgH="52056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8588" y="3308350"/>
                        <a:ext cx="1130300" cy="520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40065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9928"/>
    </mc:Choice>
    <mc:Fallback xmlns="">
      <p:transition advTm="149928"/>
    </mc:Fallback>
  </mc:AlternateContent>
  <p:extLst>
    <p:ext uri="{3A86A75C-4F4B-4683-9AE1-C65F6400EC91}">
      <p14:laserTraceLst xmlns:p14="http://schemas.microsoft.com/office/powerpoint/2010/main">
        <p14:tracePtLst>
          <p14:tracePt t="655" x="5165725" y="3344863"/>
          <p14:tracePt t="663" x="5135563" y="3336925"/>
          <p14:tracePt t="672" x="5105400" y="3322638"/>
          <p14:tracePt t="689" x="5013325" y="3284538"/>
          <p14:tracePt t="705" x="4822825" y="3216275"/>
          <p14:tracePt t="722" x="4511675" y="3078163"/>
          <p14:tracePt t="739" x="4183063" y="2925763"/>
          <p14:tracePt t="756" x="3908425" y="2789238"/>
          <p14:tracePt t="758" x="3810000" y="2735263"/>
          <p14:tracePt t="772" x="3717925" y="2697163"/>
          <p14:tracePt t="789" x="3635375" y="2620963"/>
          <p14:tracePt t="805" x="3627438" y="2606675"/>
          <p14:tracePt t="840" x="3627438" y="2598738"/>
          <p14:tracePt t="847" x="3627438" y="2590800"/>
          <p14:tracePt t="855" x="3627438" y="2582863"/>
          <p14:tracePt t="927" x="3619500" y="2574925"/>
          <p14:tracePt t="943" x="3611563" y="2568575"/>
          <p14:tracePt t="967" x="3603625" y="2560638"/>
          <p14:tracePt t="975" x="3589338" y="2552700"/>
          <p14:tracePt t="990" x="3581400" y="2552700"/>
          <p14:tracePt t="1032" x="3573463" y="2552700"/>
          <p14:tracePt t="1391" x="3589338" y="2552700"/>
          <p14:tracePt t="1399" x="3627438" y="2560638"/>
          <p14:tracePt t="1407" x="3703638" y="2606675"/>
          <p14:tracePt t="1422" x="3756025" y="2620963"/>
          <p14:tracePt t="1743" x="3763963" y="2620963"/>
          <p14:tracePt t="1767" x="3771900" y="2620963"/>
          <p14:tracePt t="1775" x="3779838" y="2628900"/>
          <p14:tracePt t="2743" x="3779838" y="2582863"/>
          <p14:tracePt t="2751" x="3779838" y="2522538"/>
          <p14:tracePt t="2760" x="3779838" y="2468563"/>
          <p14:tracePt t="2773" x="3779838" y="2430463"/>
          <p14:tracePt t="2790" x="3749675" y="2392363"/>
          <p14:tracePt t="2806" x="3703638" y="2362200"/>
          <p14:tracePt t="2823" x="3635375" y="2332038"/>
          <p14:tracePt t="2840" x="3565525" y="2316163"/>
          <p14:tracePt t="2856" x="3505200" y="2301875"/>
          <p14:tracePt t="2873" x="3406775" y="2301875"/>
          <p14:tracePt t="2892" x="3276600" y="2301875"/>
          <p14:tracePt t="2906" x="3200400" y="2301875"/>
          <p14:tracePt t="2923" x="3070225" y="2354263"/>
          <p14:tracePt t="2940" x="2911475" y="2438400"/>
          <p14:tracePt t="2959" x="2743200" y="2522538"/>
          <p14:tracePt t="2974" x="2659063" y="2568575"/>
          <p14:tracePt t="2991" x="2628900" y="2582863"/>
          <p14:tracePt t="3007" x="2613025" y="2582863"/>
          <p14:tracePt t="3583" x="2598738" y="2582863"/>
          <p14:tracePt t="3591" x="2574925" y="2582863"/>
          <p14:tracePt t="3599" x="2568575" y="2582863"/>
          <p14:tracePt t="3607" x="2552700" y="2582863"/>
          <p14:tracePt t="3623" x="2544763" y="2582863"/>
          <p14:tracePt t="3640" x="2530475" y="2582863"/>
          <p14:tracePt t="3658" x="2506663" y="2582863"/>
          <p14:tracePt t="3673" x="2468563" y="2590800"/>
          <p14:tracePt t="3690" x="2438400" y="2598738"/>
          <p14:tracePt t="3707" x="2416175" y="2598738"/>
          <p14:tracePt t="3723" x="2384425" y="2606675"/>
          <p14:tracePt t="3740" x="2346325" y="2606675"/>
          <p14:tracePt t="3757" x="2332038" y="2606675"/>
          <p14:tracePt t="3774" x="2301875" y="2606675"/>
          <p14:tracePt t="3790" x="2293938" y="2606675"/>
          <p14:tracePt t="4935" x="2308225" y="2606675"/>
          <p14:tracePt t="4943" x="2339975" y="2606675"/>
          <p14:tracePt t="4951" x="2416175" y="2606675"/>
          <p14:tracePt t="4959" x="2476500" y="2606675"/>
          <p14:tracePt t="4974" x="2636838" y="2590800"/>
          <p14:tracePt t="4990" x="2803525" y="2568575"/>
          <p14:tracePt t="5007" x="2911475" y="2552700"/>
          <p14:tracePt t="5024" x="3001963" y="2544763"/>
          <p14:tracePt t="5040" x="3032125" y="2544763"/>
          <p14:tracePt t="5057" x="3063875" y="2544763"/>
          <p14:tracePt t="5074" x="3094038" y="2544763"/>
          <p14:tracePt t="5090" x="3116263" y="2544763"/>
          <p14:tracePt t="5107" x="3170238" y="2544763"/>
          <p14:tracePt t="5124" x="3238500" y="2568575"/>
          <p14:tracePt t="5140" x="3330575" y="2590800"/>
          <p14:tracePt t="5158" x="3429000" y="2606675"/>
          <p14:tracePt t="5174" x="3451225" y="2606675"/>
          <p14:tracePt t="5190" x="3505200" y="2613025"/>
          <p14:tracePt t="5207" x="3543300" y="2613025"/>
          <p14:tracePt t="5224" x="3589338" y="2613025"/>
          <p14:tracePt t="5240" x="3635375" y="2613025"/>
          <p14:tracePt t="5257" x="3687763" y="2598738"/>
          <p14:tracePt t="5273" x="3741738" y="2552700"/>
          <p14:tracePt t="5290" x="3771900" y="2514600"/>
          <p14:tracePt t="5307" x="3825875" y="2460625"/>
          <p14:tracePt t="5324" x="3856038" y="2422525"/>
          <p14:tracePt t="5340" x="3863975" y="2416175"/>
          <p14:tracePt t="5439" x="3870325" y="2416175"/>
          <p14:tracePt t="6055" x="3878263" y="2416175"/>
          <p14:tracePt t="6063" x="3894138" y="2416175"/>
          <p14:tracePt t="6074" x="3924300" y="2430463"/>
          <p14:tracePt t="6091" x="3970338" y="2446338"/>
          <p14:tracePt t="6107" x="4046538" y="2454275"/>
          <p14:tracePt t="6124" x="4244975" y="2454275"/>
          <p14:tracePt t="6141" x="4411663" y="2454275"/>
          <p14:tracePt t="6158" x="4602163" y="2454275"/>
          <p14:tracePt t="6174" x="4632325" y="2454275"/>
          <p14:tracePt t="6191" x="4640263" y="2454275"/>
          <p14:tracePt t="6247" x="4664075" y="2454275"/>
          <p14:tracePt t="6255" x="4724400" y="2454275"/>
          <p14:tracePt t="6263" x="4778375" y="2454275"/>
          <p14:tracePt t="6274" x="4846638" y="2454275"/>
          <p14:tracePt t="6290" x="4999038" y="2454275"/>
          <p14:tracePt t="6307" x="5143500" y="2468563"/>
          <p14:tracePt t="6324" x="5227638" y="2468563"/>
          <p14:tracePt t="6639" x="5235575" y="2468563"/>
          <p14:tracePt t="6647" x="5257800" y="2476500"/>
          <p14:tracePt t="6658" x="5273675" y="2476500"/>
          <p14:tracePt t="6674" x="5326063" y="2484438"/>
          <p14:tracePt t="6691" x="5508625" y="2498725"/>
          <p14:tracePt t="6708" x="5630863" y="2514600"/>
          <p14:tracePt t="6724" x="5783263" y="2514600"/>
          <p14:tracePt t="6742" x="5913438" y="2514600"/>
          <p14:tracePt t="6759" x="5951538" y="2514600"/>
          <p14:tracePt t="6775" x="5959475" y="2514600"/>
          <p14:tracePt t="6791" x="5973763" y="2514600"/>
          <p14:tracePt t="6808" x="5997575" y="2514600"/>
          <p14:tracePt t="6824" x="6057900" y="2514600"/>
          <p14:tracePt t="6841" x="6103938" y="2514600"/>
          <p14:tracePt t="6858" x="6164263" y="2514600"/>
          <p14:tracePt t="6874" x="6180138" y="2514600"/>
          <p14:tracePt t="6891" x="6202363" y="2506663"/>
          <p14:tracePt t="6991" x="6210300" y="2506663"/>
          <p14:tracePt t="7015" x="6218238" y="2506663"/>
          <p14:tracePt t="7127" x="6218238" y="2514600"/>
          <p14:tracePt t="7135" x="6210300" y="2552700"/>
          <p14:tracePt t="7143" x="6194425" y="2598738"/>
          <p14:tracePt t="7158" x="6156325" y="2620963"/>
          <p14:tracePt t="7175" x="6035675" y="2620963"/>
          <p14:tracePt t="7464" x="6035675" y="2628900"/>
          <p14:tracePt t="7471" x="6035675" y="2636838"/>
          <p14:tracePt t="7479" x="6042025" y="2659063"/>
          <p14:tracePt t="7492" x="6088063" y="2667000"/>
          <p14:tracePt t="7508" x="6156325" y="2674938"/>
          <p14:tracePt t="7525" x="6194425" y="2667000"/>
          <p14:tracePt t="7542" x="6302375" y="2644775"/>
          <p14:tracePt t="7558" x="6370638" y="2628900"/>
          <p14:tracePt t="7575" x="6484938" y="2613025"/>
          <p14:tracePt t="7592" x="6629400" y="2590800"/>
          <p14:tracePt t="7608" x="6789738" y="2590800"/>
          <p14:tracePt t="7625" x="6964363" y="2552700"/>
          <p14:tracePt t="7641" x="7116763" y="2552700"/>
          <p14:tracePt t="7658" x="7292975" y="2552700"/>
          <p14:tracePt t="7675" x="7421563" y="2552700"/>
          <p14:tracePt t="7692" x="7535863" y="2552700"/>
          <p14:tracePt t="7708" x="7627938" y="2552700"/>
          <p14:tracePt t="7725" x="7688263" y="2552700"/>
          <p14:tracePt t="7742" x="7802563" y="2552700"/>
          <p14:tracePt t="7758" x="7902575" y="2552700"/>
          <p14:tracePt t="7777" x="8047038" y="2552700"/>
          <p14:tracePt t="7782" x="8107363" y="2552700"/>
          <p14:tracePt t="7791" x="8175625" y="2552700"/>
          <p14:tracePt t="7808" x="8305800" y="2552700"/>
          <p14:tracePt t="7825" x="8404225" y="2552700"/>
          <p14:tracePt t="7841" x="8466138" y="2552700"/>
          <p14:tracePt t="7858" x="8512175" y="2552700"/>
          <p14:tracePt t="7875" x="8588375" y="2552700"/>
          <p14:tracePt t="7891" x="8664575" y="2552700"/>
          <p14:tracePt t="7910" x="8778875" y="2522538"/>
          <p14:tracePt t="7925" x="8831263" y="2506663"/>
          <p14:tracePt t="7942" x="8953500" y="2460625"/>
          <p14:tracePt t="7958" x="9113838" y="2400300"/>
          <p14:tracePt t="7977" x="9212263" y="2378075"/>
          <p14:tracePt t="7991" x="9288463" y="2362200"/>
          <p14:tracePt t="8008" x="9364663" y="2339975"/>
          <p14:tracePt t="8025" x="9402763" y="2324100"/>
          <p14:tracePt t="8041" x="9440863" y="2324100"/>
          <p14:tracePt t="8058" x="9494838" y="2301875"/>
          <p14:tracePt t="8075" x="9555163" y="2286000"/>
          <p14:tracePt t="8092" x="9655175" y="2278063"/>
          <p14:tracePt t="8108" x="9799638" y="2255838"/>
          <p14:tracePt t="8125" x="9959975" y="2239963"/>
          <p14:tracePt t="8142" x="10134600" y="2209800"/>
          <p14:tracePt t="8158" x="10294938" y="2187575"/>
          <p14:tracePt t="8177" x="10333038" y="2179638"/>
          <p14:tracePt t="8215" x="10340975" y="2179638"/>
          <p14:tracePt t="8225" x="10363200" y="2179638"/>
          <p14:tracePt t="8242" x="10431463" y="2179638"/>
          <p14:tracePt t="8258" x="10591800" y="2201863"/>
          <p14:tracePt t="8274" x="10790238" y="2278063"/>
          <p14:tracePt t="8291" x="11010900" y="2308225"/>
          <p14:tracePt t="8308" x="11201400" y="2332038"/>
          <p14:tracePt t="8324" x="11323638" y="2362200"/>
          <p14:tracePt t="8341" x="11331575" y="2362200"/>
          <p14:tracePt t="8407" x="11337925" y="2362200"/>
          <p14:tracePt t="8415" x="11345863" y="2362200"/>
          <p14:tracePt t="8425" x="11345863" y="2370138"/>
          <p14:tracePt t="8442" x="11261725" y="2468563"/>
          <p14:tracePt t="8458" x="11079163" y="2590800"/>
          <p14:tracePt t="8476" x="10798175" y="2720975"/>
          <p14:tracePt t="8492" x="10355263" y="2819400"/>
          <p14:tracePt t="8509" x="9807575" y="2849563"/>
          <p14:tracePt t="8526" x="8899525" y="2849563"/>
          <p14:tracePt t="8542" x="8297863" y="2849563"/>
          <p14:tracePt t="8558" x="7756525" y="2849563"/>
          <p14:tracePt t="8575" x="7261225" y="2849563"/>
          <p14:tracePt t="8592" x="6850063" y="2849563"/>
          <p14:tracePt t="8608" x="6370638" y="2841625"/>
          <p14:tracePt t="8625" x="5927725" y="2841625"/>
          <p14:tracePt t="8642" x="5456238" y="2841625"/>
          <p14:tracePt t="8658" x="4999038" y="2841625"/>
          <p14:tracePt t="8675" x="4564063" y="2841625"/>
          <p14:tracePt t="8692" x="4130675" y="2841625"/>
          <p14:tracePt t="8708" x="3711575" y="2841625"/>
          <p14:tracePt t="8726" x="3292475" y="2841625"/>
          <p14:tracePt t="8743" x="3063875" y="2811463"/>
          <p14:tracePt t="8758" x="2903538" y="2797175"/>
          <p14:tracePt t="8775" x="2773363" y="2773363"/>
          <p14:tracePt t="8792" x="2651125" y="2765425"/>
          <p14:tracePt t="8808" x="2514600" y="2765425"/>
          <p14:tracePt t="8825" x="2408238" y="2773363"/>
          <p14:tracePt t="8842" x="2324100" y="2797175"/>
          <p14:tracePt t="8859" x="2255838" y="2827338"/>
          <p14:tracePt t="8875" x="2232025" y="2849563"/>
          <p14:tracePt t="8892" x="2217738" y="2865438"/>
          <p14:tracePt t="8909" x="2209800" y="2873375"/>
          <p14:tracePt t="8926" x="2187575" y="2911475"/>
          <p14:tracePt t="8942" x="2171700" y="2917825"/>
          <p14:tracePt t="8960" x="2163763" y="2941638"/>
          <p14:tracePt t="8992" x="2163763" y="2949575"/>
          <p14:tracePt t="9009" x="2163763" y="2963863"/>
          <p14:tracePt t="9025" x="2163763" y="2987675"/>
          <p14:tracePt t="9042" x="2163763" y="3001963"/>
          <p14:tracePt t="9059" x="2193925" y="3017838"/>
          <p14:tracePt t="9075" x="2232025" y="3025775"/>
          <p14:tracePt t="9092" x="2301875" y="3040063"/>
          <p14:tracePt t="9109" x="2408238" y="3048000"/>
          <p14:tracePt t="9126" x="2651125" y="3048000"/>
          <p14:tracePt t="9142" x="2735263" y="3048000"/>
          <p14:tracePt t="9158" x="2895600" y="3048000"/>
          <p14:tracePt t="9176" x="2949575" y="3048000"/>
          <p14:tracePt t="9192" x="2971800" y="3048000"/>
          <p14:tracePt t="9209" x="2994025" y="3040063"/>
          <p14:tracePt t="9225" x="3048000" y="3025775"/>
          <p14:tracePt t="9242" x="3101975" y="3017838"/>
          <p14:tracePt t="9258" x="3200400" y="3009900"/>
          <p14:tracePt t="9275" x="3336925" y="3009900"/>
          <p14:tracePt t="9292" x="3413125" y="3009900"/>
          <p14:tracePt t="9308" x="3444875" y="3009900"/>
          <p14:tracePt t="9325" x="3467100" y="3017838"/>
          <p14:tracePt t="9341" x="3482975" y="3025775"/>
          <p14:tracePt t="9359" x="3497263" y="3025775"/>
          <p14:tracePt t="9376" x="3543300" y="3048000"/>
          <p14:tracePt t="9392" x="3619500" y="3094038"/>
          <p14:tracePt t="9409" x="3687763" y="3124200"/>
          <p14:tracePt t="9425" x="3733800" y="3140075"/>
          <p14:tracePt t="9442" x="3749675" y="3140075"/>
          <p14:tracePt t="9475" x="3756025" y="3140075"/>
          <p14:tracePt t="9492" x="3810000" y="3140075"/>
          <p14:tracePt t="9509" x="3940175" y="3140075"/>
          <p14:tracePt t="9526" x="4183063" y="3124200"/>
          <p14:tracePt t="9542" x="4359275" y="3101975"/>
          <p14:tracePt t="9559" x="4441825" y="3070225"/>
          <p14:tracePt t="9575" x="4503738" y="3055938"/>
          <p14:tracePt t="9592" x="4511675" y="3048000"/>
          <p14:tracePt t="9609" x="4525963" y="3048000"/>
          <p14:tracePt t="9625" x="4533900" y="3048000"/>
          <p14:tracePt t="9642" x="4556125" y="3048000"/>
          <p14:tracePt t="9659" x="4579938" y="3048000"/>
          <p14:tracePt t="9676" x="4610100" y="3048000"/>
          <p14:tracePt t="9692" x="4618038" y="3048000"/>
          <p14:tracePt t="9726" x="4625975" y="3048000"/>
          <p14:tracePt t="9767" x="4632325" y="3048000"/>
          <p14:tracePt t="9832" x="4632325" y="3055938"/>
          <p14:tracePt t="9855" x="4632325" y="3063875"/>
          <p14:tracePt t="9864" x="4625975" y="3070225"/>
          <p14:tracePt t="9879" x="4618038" y="3078163"/>
          <p14:tracePt t="9895" x="4602163" y="3086100"/>
          <p14:tracePt t="9909" x="4587875" y="3086100"/>
          <p14:tracePt t="9926" x="4572000" y="3086100"/>
          <p14:tracePt t="9942" x="4533900" y="3108325"/>
          <p14:tracePt t="9959" x="4525963" y="3108325"/>
          <p14:tracePt t="10064" x="4525963" y="3116263"/>
          <p14:tracePt t="10080" x="4556125" y="3132138"/>
          <p14:tracePt t="10087" x="4594225" y="3140075"/>
          <p14:tracePt t="10094" x="4648200" y="3140075"/>
          <p14:tracePt t="10109" x="4716463" y="3140075"/>
          <p14:tracePt t="10126" x="4914900" y="3140075"/>
          <p14:tracePt t="10142" x="4999038" y="3140075"/>
          <p14:tracePt t="10158" x="5045075" y="3132138"/>
          <p14:tracePt t="10175" x="5051425" y="3132138"/>
          <p14:tracePt t="10192" x="5059363" y="3132138"/>
          <p14:tracePt t="10225" x="5059363" y="3124200"/>
          <p14:tracePt t="10242" x="5067300" y="3124200"/>
          <p14:tracePt t="10258" x="5067300" y="3116263"/>
          <p14:tracePt t="10376" x="5083175" y="3116263"/>
          <p14:tracePt t="10383" x="5089525" y="3116263"/>
          <p14:tracePt t="10392" x="5105400" y="3116263"/>
          <p14:tracePt t="10409" x="5151438" y="3116263"/>
          <p14:tracePt t="10426" x="5197475" y="3124200"/>
          <p14:tracePt t="10442" x="5203825" y="3124200"/>
          <p14:tracePt t="10459" x="5197475" y="3116263"/>
          <p14:tracePt t="10815" x="5181600" y="3124200"/>
          <p14:tracePt t="10831" x="5181600" y="3132138"/>
          <p14:tracePt t="10911" x="5189538" y="3132138"/>
          <p14:tracePt t="10920" x="5203825" y="3132138"/>
          <p14:tracePt t="10927" x="5227638" y="3116263"/>
          <p14:tracePt t="10943" x="5295900" y="3101975"/>
          <p14:tracePt t="10960" x="5410200" y="3078163"/>
          <p14:tracePt t="10976" x="5532438" y="3063875"/>
          <p14:tracePt t="10993" x="5692775" y="3032125"/>
          <p14:tracePt t="11009" x="5783263" y="3025775"/>
          <p14:tracePt t="11026" x="5859463" y="3009900"/>
          <p14:tracePt t="11042" x="5905500" y="3001963"/>
          <p14:tracePt t="11059" x="5935663" y="2994025"/>
          <p14:tracePt t="11076" x="5981700" y="2987675"/>
          <p14:tracePt t="11092" x="6049963" y="2987675"/>
          <p14:tracePt t="11110" x="6164263" y="2987675"/>
          <p14:tracePt t="11126" x="6256338" y="2987675"/>
          <p14:tracePt t="11142" x="6340475" y="2987675"/>
          <p14:tracePt t="11159" x="6430963" y="2987675"/>
          <p14:tracePt t="11176" x="6499225" y="3001963"/>
          <p14:tracePt t="11193" x="6569075" y="3001963"/>
          <p14:tracePt t="11209" x="6659563" y="3001963"/>
          <p14:tracePt t="11226" x="6751638" y="3001963"/>
          <p14:tracePt t="11243" x="6858000" y="3001963"/>
          <p14:tracePt t="11259" x="6956425" y="3001963"/>
          <p14:tracePt t="11276" x="7010400" y="3001963"/>
          <p14:tracePt t="11292" x="7032625" y="3001963"/>
          <p14:tracePt t="11309" x="7040563" y="3001963"/>
          <p14:tracePt t="11375" x="7056438" y="3009900"/>
          <p14:tracePt t="11383" x="7064375" y="3009900"/>
          <p14:tracePt t="11393" x="7086600" y="3009900"/>
          <p14:tracePt t="11409" x="7108825" y="3017838"/>
          <p14:tracePt t="11426" x="7140575" y="3032125"/>
          <p14:tracePt t="11443" x="7185025" y="3048000"/>
          <p14:tracePt t="11459" x="7200900" y="3063875"/>
          <p14:tracePt t="11477" x="7208838" y="3070225"/>
          <p14:tracePt t="11493" x="7223125" y="3070225"/>
          <p14:tracePt t="11510" x="7307263" y="3070225"/>
          <p14:tracePt t="11526" x="7399338" y="3070225"/>
          <p14:tracePt t="11543" x="7489825" y="3070225"/>
          <p14:tracePt t="11559" x="7589838" y="3070225"/>
          <p14:tracePt t="11576" x="7704138" y="3070225"/>
          <p14:tracePt t="11593" x="7810500" y="3070225"/>
          <p14:tracePt t="11609" x="7864475" y="3070225"/>
          <p14:tracePt t="11626" x="7886700" y="3070225"/>
          <p14:tracePt t="11643" x="7894638" y="3070225"/>
          <p14:tracePt t="11676" x="7916863" y="3070225"/>
          <p14:tracePt t="11693" x="7970838" y="3055938"/>
          <p14:tracePt t="11710" x="8107363" y="3040063"/>
          <p14:tracePt t="11726" x="8245475" y="3025775"/>
          <p14:tracePt t="11743" x="8382000" y="3017838"/>
          <p14:tracePt t="11760" x="8480425" y="3009900"/>
          <p14:tracePt t="11776" x="8542338" y="3001963"/>
          <p14:tracePt t="11793" x="8602663" y="2994025"/>
          <p14:tracePt t="11809" x="8632825" y="2987675"/>
          <p14:tracePt t="11826" x="8678863" y="2987675"/>
          <p14:tracePt t="11843" x="8755063" y="2987675"/>
          <p14:tracePt t="11860" x="8855075" y="2987675"/>
          <p14:tracePt t="11876" x="8961438" y="2987675"/>
          <p14:tracePt t="11893" x="9075738" y="2979738"/>
          <p14:tracePt t="11910" x="9212263" y="2955925"/>
          <p14:tracePt t="11926" x="9280525" y="2949575"/>
          <p14:tracePt t="11943" x="9326563" y="2933700"/>
          <p14:tracePt t="11960" x="9356725" y="2933700"/>
          <p14:tracePt t="11978" x="9394825" y="2917825"/>
          <p14:tracePt t="11993" x="9432925" y="2911475"/>
          <p14:tracePt t="12010" x="9478963" y="2911475"/>
          <p14:tracePt t="12026" x="9509125" y="2895600"/>
          <p14:tracePt t="12043" x="9547225" y="2895600"/>
          <p14:tracePt t="12060" x="9593263" y="2895600"/>
          <p14:tracePt t="12076" x="9647238" y="2895600"/>
          <p14:tracePt t="12093" x="9685338" y="2895600"/>
          <p14:tracePt t="12110" x="9737725" y="2895600"/>
          <p14:tracePt t="12126" x="9845675" y="2895600"/>
          <p14:tracePt t="12143" x="9906000" y="2895600"/>
          <p14:tracePt t="12160" x="9959975" y="2895600"/>
          <p14:tracePt t="12176" x="10066338" y="2895600"/>
          <p14:tracePt t="12193" x="10172700" y="2895600"/>
          <p14:tracePt t="12210" x="10309225" y="2903538"/>
          <p14:tracePt t="12226" x="10423525" y="2925763"/>
          <p14:tracePt t="12243" x="10537825" y="2941638"/>
          <p14:tracePt t="12260" x="10629900" y="2963863"/>
          <p14:tracePt t="12276" x="10683875" y="2979738"/>
          <p14:tracePt t="12293" x="10798175" y="3032125"/>
          <p14:tracePt t="12309" x="10828338" y="3055938"/>
          <p14:tracePt t="12326" x="10842625" y="3070225"/>
          <p14:tracePt t="12343" x="10842625" y="3094038"/>
          <p14:tracePt t="12360" x="10836275" y="3178175"/>
          <p14:tracePt t="12376" x="10790238" y="3268663"/>
          <p14:tracePt t="12393" x="10698163" y="3352800"/>
          <p14:tracePt t="12410" x="10561638" y="3406775"/>
          <p14:tracePt t="12426" x="10363200" y="3451225"/>
          <p14:tracePt t="12443" x="10036175" y="3451225"/>
          <p14:tracePt t="12460" x="9555163" y="3451225"/>
          <p14:tracePt t="12477" x="8953500" y="3451225"/>
          <p14:tracePt t="12494" x="7878763" y="3344863"/>
          <p14:tracePt t="12510" x="7200900" y="3276600"/>
          <p14:tracePt t="12526" x="6561138" y="3276600"/>
          <p14:tracePt t="12543" x="5943600" y="3276600"/>
          <p14:tracePt t="12560" x="5402263" y="3276600"/>
          <p14:tracePt t="12577" x="4945063" y="3276600"/>
          <p14:tracePt t="12593" x="4572000" y="3276600"/>
          <p14:tracePt t="12610" x="4213225" y="3322638"/>
          <p14:tracePt t="12627" x="3946525" y="3352800"/>
          <p14:tracePt t="12643" x="3673475" y="3390900"/>
          <p14:tracePt t="12660" x="3406775" y="3429000"/>
          <p14:tracePt t="12677" x="3178175" y="3444875"/>
          <p14:tracePt t="12694" x="2903538" y="3467100"/>
          <p14:tracePt t="12710" x="2743200" y="3475038"/>
          <p14:tracePt t="12727" x="2613025" y="3489325"/>
          <p14:tracePt t="12743" x="2536825" y="3505200"/>
          <p14:tracePt t="12760" x="2492375" y="3513138"/>
          <p14:tracePt t="12777" x="2438400" y="3513138"/>
          <p14:tracePt t="12793" x="2392363" y="3535363"/>
          <p14:tracePt t="12810" x="2308225" y="3565525"/>
          <p14:tracePt t="12815" x="2286000" y="3581400"/>
          <p14:tracePt t="12827" x="2239963" y="3597275"/>
          <p14:tracePt t="12843" x="2201863" y="3619500"/>
          <p14:tracePt t="12860" x="2187575" y="3635375"/>
          <p14:tracePt t="12894" x="2163763" y="3657600"/>
          <p14:tracePt t="12910" x="2141538" y="3687763"/>
          <p14:tracePt t="12927" x="2111375" y="3725863"/>
          <p14:tracePt t="12943" x="2103438" y="3741738"/>
          <p14:tracePt t="12999" x="2103438" y="3749675"/>
          <p14:tracePt t="13030" x="2103438" y="3756025"/>
          <p14:tracePt t="13038" x="2111375" y="3756025"/>
          <p14:tracePt t="13046" x="2133600" y="3756025"/>
          <p14:tracePt t="13060" x="2149475" y="3749675"/>
          <p14:tracePt t="13076" x="2187575" y="3741738"/>
          <p14:tracePt t="13093" x="2232025" y="3717925"/>
          <p14:tracePt t="13110" x="2286000" y="3711575"/>
          <p14:tracePt t="13127" x="2308225" y="3703638"/>
          <p14:tracePt t="13447" x="2346325" y="3703638"/>
          <p14:tracePt t="13455" x="2416175" y="3703638"/>
          <p14:tracePt t="13462" x="2446338" y="3717925"/>
          <p14:tracePt t="13478" x="2484438" y="3725863"/>
          <p14:tracePt t="13494" x="2590800" y="3741738"/>
          <p14:tracePt t="13510" x="2689225" y="3756025"/>
          <p14:tracePt t="13527" x="2773363" y="3763963"/>
          <p14:tracePt t="13544" x="2849563" y="3763963"/>
          <p14:tracePt t="13560" x="2917825" y="3763963"/>
          <p14:tracePt t="13577" x="2949575" y="3763963"/>
          <p14:tracePt t="13593" x="2955925" y="3763963"/>
          <p14:tracePt t="13610" x="2994025" y="3763963"/>
          <p14:tracePt t="13627" x="3040063" y="3749675"/>
          <p14:tracePt t="13643" x="3116263" y="3725863"/>
          <p14:tracePt t="13663" x="3306763" y="3717925"/>
          <p14:tracePt t="13677" x="3375025" y="3717925"/>
          <p14:tracePt t="13694" x="3665538" y="3717925"/>
          <p14:tracePt t="13710" x="3756025" y="3717925"/>
          <p14:tracePt t="13727" x="3817938" y="3717925"/>
          <p14:tracePt t="13831" x="3832225" y="3717925"/>
          <p14:tracePt t="13839" x="3870325" y="3687763"/>
          <p14:tracePt t="13848" x="3878263" y="3665538"/>
          <p14:tracePt t="13863" x="3902075" y="3635375"/>
          <p14:tracePt t="13878" x="3916363" y="3603625"/>
          <p14:tracePt t="13894" x="3924300" y="3589338"/>
          <p14:tracePt t="13910" x="3924300" y="3573463"/>
          <p14:tracePt t="13927" x="3932238" y="3535363"/>
          <p14:tracePt t="13944" x="3932238" y="3521075"/>
          <p14:tracePt t="13961" x="3932238" y="3497263"/>
          <p14:tracePt t="13977" x="3954463" y="3459163"/>
          <p14:tracePt t="13994" x="3978275" y="3429000"/>
          <p14:tracePt t="14010" x="4030663" y="3368675"/>
          <p14:tracePt t="14027" x="4106863" y="3306763"/>
          <p14:tracePt t="14044" x="4198938" y="3254375"/>
          <p14:tracePt t="14060" x="4327525" y="3192463"/>
          <p14:tracePt t="14078" x="4541838" y="3154363"/>
          <p14:tracePt t="14096" x="4670425" y="3140075"/>
          <p14:tracePt t="14110" x="4784725" y="3132138"/>
          <p14:tracePt t="14127" x="4860925" y="3116263"/>
          <p14:tracePt t="14144" x="4922838" y="3116263"/>
          <p14:tracePt t="14160" x="4975225" y="3116263"/>
          <p14:tracePt t="14177" x="5051425" y="3116263"/>
          <p14:tracePt t="14194" x="5135563" y="3116263"/>
          <p14:tracePt t="14210" x="5227638" y="3116263"/>
          <p14:tracePt t="14227" x="5349875" y="3116263"/>
          <p14:tracePt t="14244" x="5418138" y="3116263"/>
          <p14:tracePt t="14260" x="5448300" y="3116263"/>
          <p14:tracePt t="14326" x="5456238" y="3116263"/>
          <p14:tracePt t="14335" x="5464175" y="3124200"/>
          <p14:tracePt t="14351" x="5464175" y="3132138"/>
          <p14:tracePt t="14360" x="5464175" y="3170238"/>
          <p14:tracePt t="14377" x="5464175" y="3260725"/>
          <p14:tracePt t="14394" x="5464175" y="3344863"/>
          <p14:tracePt t="14410" x="5464175" y="3413125"/>
          <p14:tracePt t="14427" x="5464175" y="3467100"/>
          <p14:tracePt t="14444" x="5464175" y="3489325"/>
          <p14:tracePt t="14461" x="5464175" y="3521075"/>
          <p14:tracePt t="14479" x="5456238" y="3565525"/>
          <p14:tracePt t="14494" x="5456238" y="3573463"/>
          <p14:tracePt t="14510" x="5440363" y="3619500"/>
          <p14:tracePt t="14527" x="5432425" y="3657600"/>
          <p14:tracePt t="14544" x="5394325" y="3725863"/>
          <p14:tracePt t="14561" x="5364163" y="3794125"/>
          <p14:tracePt t="14577" x="5318125" y="3856038"/>
          <p14:tracePt t="14595" x="5280025" y="3908425"/>
          <p14:tracePt t="14611" x="5235575" y="3940175"/>
          <p14:tracePt t="14627" x="5203825" y="3970338"/>
          <p14:tracePt t="14644" x="5143500" y="4000500"/>
          <p14:tracePt t="14661" x="5089525" y="4016375"/>
          <p14:tracePt t="14678" x="4953000" y="4030663"/>
          <p14:tracePt t="14694" x="4899025" y="4038600"/>
          <p14:tracePt t="14711" x="4678363" y="4038600"/>
          <p14:tracePt t="14727" x="4503738" y="4038600"/>
          <p14:tracePt t="14744" x="4343400" y="4038600"/>
          <p14:tracePt t="14761" x="4175125" y="4016375"/>
          <p14:tracePt t="14777" x="4046538" y="4000500"/>
          <p14:tracePt t="14794" x="3902075" y="3970338"/>
          <p14:tracePt t="14811" x="3810000" y="3970338"/>
          <p14:tracePt t="14814" x="3763963" y="3970338"/>
          <p14:tracePt t="14827" x="3725863" y="3962400"/>
          <p14:tracePt t="14844" x="3679825" y="3940175"/>
          <p14:tracePt t="14861" x="3619500" y="3932238"/>
          <p14:tracePt t="14878" x="3565525" y="3902075"/>
          <p14:tracePt t="14894" x="3551238" y="3902075"/>
          <p14:tracePt t="14911" x="3543300" y="3894138"/>
          <p14:tracePt t="14927" x="3543300" y="3886200"/>
          <p14:tracePt t="14944" x="3543300" y="3856038"/>
          <p14:tracePt t="14961" x="3535363" y="3794125"/>
          <p14:tracePt t="14977" x="3535363" y="3711575"/>
          <p14:tracePt t="14994" x="3535363" y="3635375"/>
          <p14:tracePt t="15011" x="3535363" y="3559175"/>
          <p14:tracePt t="15027" x="3581400" y="3482975"/>
          <p14:tracePt t="15044" x="3635375" y="3413125"/>
          <p14:tracePt t="15061" x="3695700" y="3352800"/>
          <p14:tracePt t="15078" x="3749675" y="3314700"/>
          <p14:tracePt t="15095" x="3787775" y="3292475"/>
          <p14:tracePt t="15111" x="3848100" y="3246438"/>
          <p14:tracePt t="15127" x="3908425" y="3222625"/>
          <p14:tracePt t="15144" x="4022725" y="3178175"/>
          <p14:tracePt t="15161" x="4144963" y="3170238"/>
          <p14:tracePt t="15177" x="4251325" y="3146425"/>
          <p14:tracePt t="15194" x="4313238" y="3132138"/>
          <p14:tracePt t="15211" x="4335463" y="3116263"/>
          <p14:tracePt t="15255" x="4351338" y="3116263"/>
          <p14:tracePt t="15263" x="4397375" y="3116263"/>
          <p14:tracePt t="15278" x="4511675" y="3116263"/>
          <p14:tracePt t="15295" x="4640263" y="3116263"/>
          <p14:tracePt t="15311" x="4808538" y="3116263"/>
          <p14:tracePt t="15327" x="4953000" y="3132138"/>
          <p14:tracePt t="15344" x="5037138" y="3154363"/>
          <p14:tracePt t="15361" x="5089525" y="3162300"/>
          <p14:tracePt t="15377" x="5097463" y="3170238"/>
          <p14:tracePt t="15394" x="5127625" y="3178175"/>
          <p14:tracePt t="15411" x="5135563" y="3184525"/>
          <p14:tracePt t="15428" x="5151438" y="3192463"/>
          <p14:tracePt t="15444" x="5227638" y="3246438"/>
          <p14:tracePt t="15461" x="5280025" y="3298825"/>
          <p14:tracePt t="15478" x="5356225" y="3413125"/>
          <p14:tracePt t="15494" x="5402263" y="3505200"/>
          <p14:tracePt t="15511" x="5448300" y="3619500"/>
          <p14:tracePt t="15528" x="5478463" y="3695700"/>
          <p14:tracePt t="15544" x="5494338" y="3741738"/>
          <p14:tracePt t="15561" x="5494338" y="3763963"/>
          <p14:tracePt t="15578" x="5494338" y="3802063"/>
          <p14:tracePt t="15594" x="5494338" y="3870325"/>
          <p14:tracePt t="15611" x="5448300" y="3940175"/>
          <p14:tracePt t="15628" x="5349875" y="4060825"/>
          <p14:tracePt t="15644" x="5227638" y="4160838"/>
          <p14:tracePt t="15662" x="4945063" y="4297363"/>
          <p14:tracePt t="15678" x="4762500" y="4351338"/>
          <p14:tracePt t="15694" x="4587875" y="4365625"/>
          <p14:tracePt t="15711" x="4403725" y="4365625"/>
          <p14:tracePt t="15728" x="4213225" y="4365625"/>
          <p14:tracePt t="15744" x="4022725" y="4313238"/>
          <p14:tracePt t="15761" x="3802063" y="4251325"/>
          <p14:tracePt t="15778" x="3581400" y="4168775"/>
          <p14:tracePt t="15795" x="3406775" y="4084638"/>
          <p14:tracePt t="15799" x="3330575" y="4038600"/>
          <p14:tracePt t="15811" x="3284538" y="4000500"/>
          <p14:tracePt t="15828" x="3230563" y="3954463"/>
          <p14:tracePt t="15844" x="3216275" y="3924300"/>
          <p14:tracePt t="15862" x="3216275" y="3825875"/>
          <p14:tracePt t="15878" x="3216275" y="3794125"/>
          <p14:tracePt t="15894" x="3254375" y="3657600"/>
          <p14:tracePt t="15911" x="3330575" y="3551238"/>
          <p14:tracePt t="15928" x="3429000" y="3459163"/>
          <p14:tracePt t="15944" x="3551238" y="3382963"/>
          <p14:tracePt t="15961" x="3673475" y="3298825"/>
          <p14:tracePt t="15978" x="3810000" y="3230563"/>
          <p14:tracePt t="15996" x="3946525" y="3178175"/>
          <p14:tracePt t="16011" x="4060825" y="3124200"/>
          <p14:tracePt t="16028" x="4206875" y="3101975"/>
          <p14:tracePt t="16045" x="4359275" y="3086100"/>
          <p14:tracePt t="16062" x="4610100" y="3078163"/>
          <p14:tracePt t="16078" x="4762500" y="3078163"/>
          <p14:tracePt t="16094" x="4854575" y="3078163"/>
          <p14:tracePt t="16111" x="4892675" y="3078163"/>
          <p14:tracePt t="16199" x="4899025" y="3086100"/>
          <p14:tracePt t="16375" x="4860925" y="3116263"/>
          <p14:tracePt t="16383" x="4816475" y="3170238"/>
          <p14:tracePt t="16394" x="4762500" y="3222625"/>
          <p14:tracePt t="16411" x="4541838" y="3390900"/>
          <p14:tracePt t="16428" x="4175125" y="3695700"/>
          <p14:tracePt t="16444" x="3756025" y="4022725"/>
          <p14:tracePt t="16461" x="3192463" y="4343400"/>
          <p14:tracePt t="16478" x="3017838" y="4427538"/>
          <p14:tracePt t="16495" x="2903538" y="4457700"/>
          <p14:tracePt t="16511" x="2797175" y="4479925"/>
          <p14:tracePt t="16528" x="2689225" y="4479925"/>
          <p14:tracePt t="16544" x="2590800" y="4479925"/>
          <p14:tracePt t="16561" x="2468563" y="4479925"/>
          <p14:tracePt t="16578" x="2346325" y="4441825"/>
          <p14:tracePt t="16594" x="2263775" y="4411663"/>
          <p14:tracePt t="16611" x="2217738" y="4403725"/>
          <p14:tracePt t="16628" x="2209800" y="4397375"/>
          <p14:tracePt t="16702" x="2201863" y="4397375"/>
          <p14:tracePt t="16710" x="2201863" y="4411663"/>
          <p14:tracePt t="16718" x="2187575" y="4427538"/>
          <p14:tracePt t="16728" x="2187575" y="4435475"/>
          <p14:tracePt t="16744" x="2171700" y="4487863"/>
          <p14:tracePt t="16761" x="2171700" y="4525963"/>
          <p14:tracePt t="16778" x="2155825" y="4556125"/>
          <p14:tracePt t="16794" x="2155825" y="4579938"/>
          <p14:tracePt t="16887" x="2163763" y="4579938"/>
          <p14:tracePt t="16895" x="2171700" y="4579938"/>
          <p14:tracePt t="16903" x="2179638" y="4579938"/>
          <p14:tracePt t="16911" x="2187575" y="4579938"/>
          <p14:tracePt t="16928" x="2201863" y="4572000"/>
          <p14:tracePt t="17055" x="2201863" y="4564063"/>
          <p14:tracePt t="17088" x="2201863" y="4556125"/>
          <p14:tracePt t="17095" x="2193925" y="4525963"/>
          <p14:tracePt t="17103" x="2155825" y="4511675"/>
          <p14:tracePt t="17112" x="2133600" y="4503738"/>
          <p14:tracePt t="17551" x="2163763" y="4479925"/>
          <p14:tracePt t="17560" x="2201863" y="4473575"/>
          <p14:tracePt t="17567" x="2239963" y="4473575"/>
          <p14:tracePt t="17578" x="2301875" y="4473575"/>
          <p14:tracePt t="17595" x="2378075" y="4473575"/>
          <p14:tracePt t="17612" x="2484438" y="4449763"/>
          <p14:tracePt t="17629" x="2606675" y="4441825"/>
          <p14:tracePt t="17646" x="2811463" y="4435475"/>
          <p14:tracePt t="17662" x="2949575" y="4419600"/>
          <p14:tracePt t="17678" x="3086100" y="4397375"/>
          <p14:tracePt t="17695" x="3238500" y="4397375"/>
          <p14:tracePt t="17713" x="3352800" y="4397375"/>
          <p14:tracePt t="17728" x="3413125" y="4397375"/>
          <p14:tracePt t="17745" x="3444875" y="4397375"/>
          <p14:tracePt t="17762" x="3467100" y="4397375"/>
          <p14:tracePt t="17778" x="3489325" y="4397375"/>
          <p14:tracePt t="17795" x="3513138" y="4403725"/>
          <p14:tracePt t="17813" x="3581400" y="4419600"/>
          <p14:tracePt t="17816" x="3635375" y="4427538"/>
          <p14:tracePt t="17828" x="3695700" y="4441825"/>
          <p14:tracePt t="17846" x="3894138" y="4465638"/>
          <p14:tracePt t="17862" x="3978275" y="4487863"/>
          <p14:tracePt t="17878" x="4038600" y="4487863"/>
          <p14:tracePt t="17895" x="4068763" y="4487863"/>
          <p14:tracePt t="17912" x="4114800" y="4495800"/>
          <p14:tracePt t="17930" x="4175125" y="4495800"/>
          <p14:tracePt t="17945" x="4275138" y="4495800"/>
          <p14:tracePt t="17962" x="4427538" y="4495800"/>
          <p14:tracePt t="17978" x="4572000" y="4495800"/>
          <p14:tracePt t="17995" x="4694238" y="4495800"/>
          <p14:tracePt t="18012" x="4770438" y="4495800"/>
          <p14:tracePt t="18030" x="4822825" y="4495800"/>
          <p14:tracePt t="18046" x="4876800" y="4495800"/>
          <p14:tracePt t="18062" x="4914900" y="4511675"/>
          <p14:tracePt t="18078" x="5089525" y="4525963"/>
          <p14:tracePt t="18095" x="5280025" y="4525963"/>
          <p14:tracePt t="18112" x="5516563" y="4525963"/>
          <p14:tracePt t="18129" x="5676900" y="4525963"/>
          <p14:tracePt t="18146" x="5768975" y="4525963"/>
          <p14:tracePt t="18162" x="5821363" y="4533900"/>
          <p14:tracePt t="18178" x="5851525" y="4541838"/>
          <p14:tracePt t="18195" x="5859463" y="4541838"/>
          <p14:tracePt t="18213" x="5889625" y="4541838"/>
          <p14:tracePt t="18229" x="5943600" y="4541838"/>
          <p14:tracePt t="18246" x="6049963" y="4541838"/>
          <p14:tracePt t="18262" x="6088063" y="4541838"/>
          <p14:tracePt t="18278" x="6240463" y="4541838"/>
          <p14:tracePt t="18295" x="6332538" y="4541838"/>
          <p14:tracePt t="18311" x="6423025" y="4525963"/>
          <p14:tracePt t="18329" x="6499225" y="4511675"/>
          <p14:tracePt t="18347" x="6569075" y="4511675"/>
          <p14:tracePt t="18362" x="6613525" y="4503738"/>
          <p14:tracePt t="18379" x="6651625" y="4495800"/>
          <p14:tracePt t="18395" x="6683375" y="4487863"/>
          <p14:tracePt t="18413" x="6697663" y="4487863"/>
          <p14:tracePt t="18429" x="6721475" y="4487863"/>
          <p14:tracePt t="18446" x="6773863" y="4487863"/>
          <p14:tracePt t="18462" x="6865938" y="4487863"/>
          <p14:tracePt t="18479" x="6972300" y="4487863"/>
          <p14:tracePt t="18495" x="7078663" y="4487863"/>
          <p14:tracePt t="18512" x="7170738" y="4487863"/>
          <p14:tracePt t="18529" x="7254875" y="4487863"/>
          <p14:tracePt t="18547" x="7323138" y="4487863"/>
          <p14:tracePt t="18562" x="7361238" y="4479925"/>
          <p14:tracePt t="18579" x="7383463" y="4473575"/>
          <p14:tracePt t="18595" x="7399338" y="4473575"/>
          <p14:tracePt t="18612" x="7429500" y="4457700"/>
          <p14:tracePt t="18629" x="7451725" y="4457700"/>
          <p14:tracePt t="18647" x="7521575" y="4449763"/>
          <p14:tracePt t="18662" x="7559675" y="4449763"/>
          <p14:tracePt t="18679" x="7612063" y="4449763"/>
          <p14:tracePt t="18695" x="7666038" y="4449763"/>
          <p14:tracePt t="18712" x="7696200" y="4449763"/>
          <p14:tracePt t="18729" x="7742238" y="4449763"/>
          <p14:tracePt t="18745" x="7794625" y="4457700"/>
          <p14:tracePt t="18762" x="7826375" y="4457700"/>
          <p14:tracePt t="18779" x="7840663" y="4465638"/>
          <p14:tracePt t="18812" x="7848600" y="4465638"/>
          <p14:tracePt t="18855" x="7870825" y="4465638"/>
          <p14:tracePt t="18864" x="7886700" y="4465638"/>
          <p14:tracePt t="18871" x="7902575" y="4465638"/>
          <p14:tracePt t="18879" x="7916863" y="4465638"/>
          <p14:tracePt t="18895" x="7924800" y="4441825"/>
          <p14:tracePt t="19271" x="7924800" y="4457700"/>
          <p14:tracePt t="19287" x="7932738" y="4465638"/>
          <p14:tracePt t="19304" x="7932738" y="4473575"/>
          <p14:tracePt t="19310" x="7932738" y="4479925"/>
          <p14:tracePt t="19326" x="7916863" y="4487863"/>
          <p14:tracePt t="19336" x="7886700" y="4503738"/>
          <p14:tracePt t="19351" x="7870825" y="4511675"/>
          <p14:tracePt t="19362" x="7864475" y="4511675"/>
          <p14:tracePt t="19379" x="7856538" y="4518025"/>
          <p14:tracePt t="19455" x="7870825" y="4525963"/>
          <p14:tracePt t="19463" x="7932738" y="4525963"/>
          <p14:tracePt t="19471" x="8008938" y="4525963"/>
          <p14:tracePt t="19479" x="8085138" y="4525963"/>
          <p14:tracePt t="19496" x="8237538" y="4525963"/>
          <p14:tracePt t="19512" x="8412163" y="4525963"/>
          <p14:tracePt t="19529" x="8580438" y="4525963"/>
          <p14:tracePt t="19546" x="8716963" y="4525963"/>
          <p14:tracePt t="19562" x="8816975" y="4511675"/>
          <p14:tracePt t="19579" x="8869363" y="4495800"/>
          <p14:tracePt t="19596" x="8885238" y="4495800"/>
          <p14:tracePt t="19655" x="8899525" y="4487863"/>
          <p14:tracePt t="19663" x="8915400" y="4487863"/>
          <p14:tracePt t="19671" x="8953500" y="4487863"/>
          <p14:tracePt t="19679" x="8983663" y="4487863"/>
          <p14:tracePt t="19696" x="9045575" y="4487863"/>
          <p14:tracePt t="19712" x="9090025" y="4487863"/>
          <p14:tracePt t="19729" x="9136063" y="4487863"/>
          <p14:tracePt t="19746" x="9144000" y="4487863"/>
          <p14:tracePt t="19762" x="9151938" y="4487863"/>
          <p14:tracePt t="19903" x="9128125" y="4479925"/>
          <p14:tracePt t="19911" x="9075738" y="4479925"/>
          <p14:tracePt t="19919" x="9029700" y="4479925"/>
          <p14:tracePt t="19929" x="8953500" y="4503738"/>
          <p14:tracePt t="19946" x="8801100" y="4518025"/>
          <p14:tracePt t="19963" x="8626475" y="4525963"/>
          <p14:tracePt t="19979" x="8480425" y="4525963"/>
          <p14:tracePt t="19996" x="8435975" y="4525963"/>
          <p14:tracePt t="20013" x="8420100" y="4525963"/>
          <p14:tracePt t="22599" x="8382000" y="4525963"/>
          <p14:tracePt t="22607" x="8289925" y="4525963"/>
          <p14:tracePt t="22615" x="8131175" y="4503738"/>
          <p14:tracePt t="22631" x="7337425" y="4465638"/>
          <p14:tracePt t="22647" x="6202363" y="4411663"/>
          <p14:tracePt t="22663" x="5105400" y="4251325"/>
          <p14:tracePt t="22680" x="4389438" y="4168775"/>
          <p14:tracePt t="22697" x="3962400" y="4068763"/>
          <p14:tracePt t="22714" x="3695700" y="3970338"/>
          <p14:tracePt t="22730" x="3611563" y="3908425"/>
          <p14:tracePt t="22747" x="3611563" y="3902075"/>
          <p14:tracePt t="22764" x="3611563" y="3878263"/>
          <p14:tracePt t="22833" x="3603625" y="3878263"/>
          <p14:tracePt t="23055" x="3597275" y="3878263"/>
          <p14:tracePt t="23064" x="3573463" y="3878263"/>
          <p14:tracePt t="23071" x="3559175" y="3878263"/>
          <p14:tracePt t="23080" x="3543300" y="3878263"/>
          <p14:tracePt t="23097" x="3521075" y="3870325"/>
          <p14:tracePt t="23114" x="3513138" y="3863975"/>
          <p14:tracePt t="23131" x="3505200" y="3863975"/>
          <p14:tracePt t="23147" x="3505200" y="3825875"/>
          <p14:tracePt t="23164" x="3505200" y="3673475"/>
          <p14:tracePt t="23180" x="3565525" y="3535363"/>
          <p14:tracePt t="23197" x="3611563" y="3413125"/>
          <p14:tracePt t="23214" x="3627438" y="3390900"/>
          <p14:tracePt t="23230" x="3649663" y="3344863"/>
          <p14:tracePt t="23247" x="3673475" y="3306763"/>
          <p14:tracePt t="23264" x="3703638" y="3276600"/>
          <p14:tracePt t="23280" x="3756025" y="3238500"/>
          <p14:tracePt t="23297" x="3840163" y="3192463"/>
          <p14:tracePt t="23313" x="3954463" y="3140075"/>
          <p14:tracePt t="23330" x="4068763" y="3094038"/>
          <p14:tracePt t="23347" x="4175125" y="3040063"/>
          <p14:tracePt t="23351" x="4221163" y="3025775"/>
          <p14:tracePt t="23364" x="4244975" y="3017838"/>
          <p14:tracePt t="23381" x="4297363" y="3009900"/>
          <p14:tracePt t="23398" x="4373563" y="3009900"/>
          <p14:tracePt t="23414" x="4397375" y="3009900"/>
          <p14:tracePt t="23433" x="4525963" y="3032125"/>
          <p14:tracePt t="23447" x="4640263" y="3063875"/>
          <p14:tracePt t="23464" x="4740275" y="3101975"/>
          <p14:tracePt t="23481" x="4868863" y="3170238"/>
          <p14:tracePt t="23497" x="5045075" y="3254375"/>
          <p14:tracePt t="23514" x="5189538" y="3314700"/>
          <p14:tracePt t="23530" x="5326063" y="3375025"/>
          <p14:tracePt t="23547" x="5426075" y="3421063"/>
          <p14:tracePt t="23565" x="5508625" y="3459163"/>
          <p14:tracePt t="23580" x="5532438" y="3467100"/>
          <p14:tracePt t="23597" x="5532438" y="3475038"/>
          <p14:tracePt t="23655" x="5540375" y="3475038"/>
          <p14:tracePt t="23671" x="5540375" y="3482975"/>
          <p14:tracePt t="23679" x="5540375" y="3505200"/>
          <p14:tracePt t="23687" x="5540375" y="3559175"/>
          <p14:tracePt t="23697" x="5540375" y="3603625"/>
          <p14:tracePt t="23714" x="5516563" y="3687763"/>
          <p14:tracePt t="23731" x="5478463" y="3763963"/>
          <p14:tracePt t="23747" x="5440363" y="3840163"/>
          <p14:tracePt t="23765" x="5394325" y="3886200"/>
          <p14:tracePt t="23780" x="5311775" y="3946525"/>
          <p14:tracePt t="23798" x="5189538" y="3978275"/>
          <p14:tracePt t="23814" x="5075238" y="3992563"/>
          <p14:tracePt t="23832" x="4945063" y="3992563"/>
          <p14:tracePt t="23847" x="4808538" y="4022725"/>
          <p14:tracePt t="23864" x="4670425" y="4054475"/>
          <p14:tracePt t="23881" x="4525963" y="4060825"/>
          <p14:tracePt t="23897" x="4397375" y="4060825"/>
          <p14:tracePt t="23914" x="4267200" y="4060825"/>
          <p14:tracePt t="23931" x="4152900" y="4060825"/>
          <p14:tracePt t="23947" x="4076700" y="4038600"/>
          <p14:tracePt t="23964" x="4000500" y="4000500"/>
          <p14:tracePt t="23982" x="3954463" y="3946525"/>
          <p14:tracePt t="23998" x="3940175" y="3924300"/>
          <p14:tracePt t="24014" x="3932238" y="3870325"/>
          <p14:tracePt t="24031" x="3916363" y="3825875"/>
          <p14:tracePt t="24047" x="3902075" y="3771900"/>
          <p14:tracePt t="24064" x="3886200" y="3695700"/>
          <p14:tracePt t="24082" x="3878263" y="3627438"/>
          <p14:tracePt t="24098" x="3878263" y="3551238"/>
          <p14:tracePt t="24114" x="3878263" y="3475038"/>
          <p14:tracePt t="24131" x="3878263" y="3398838"/>
          <p14:tracePt t="24147" x="3886200" y="3336925"/>
          <p14:tracePt t="24164" x="3924300" y="3246438"/>
          <p14:tracePt t="24181" x="3970338" y="3192463"/>
          <p14:tracePt t="24199" x="4030663" y="3146425"/>
          <p14:tracePt t="24214" x="4060825" y="3132138"/>
          <p14:tracePt t="24231" x="4130675" y="3116263"/>
          <p14:tracePt t="24247" x="4237038" y="3094038"/>
          <p14:tracePt t="24264" x="4365625" y="3078163"/>
          <p14:tracePt t="24281" x="4503738" y="3055938"/>
          <p14:tracePt t="24298" x="4632325" y="3040063"/>
          <p14:tracePt t="24314" x="4762500" y="3025775"/>
          <p14:tracePt t="24332" x="4868863" y="3025775"/>
          <p14:tracePt t="24336" x="4906963" y="3025775"/>
          <p14:tracePt t="24347" x="4945063" y="3025775"/>
          <p14:tracePt t="24364" x="5021263" y="3025775"/>
          <p14:tracePt t="24381" x="5135563" y="3040063"/>
          <p14:tracePt t="24398" x="5311775" y="3101975"/>
          <p14:tracePt t="24415" x="5372100" y="3146425"/>
          <p14:tracePt t="24431" x="5418138" y="3162300"/>
          <p14:tracePt t="24447" x="5426075" y="3170238"/>
          <p14:tracePt t="24481" x="5440363" y="3216275"/>
          <p14:tracePt t="24497" x="5440363" y="3292475"/>
          <p14:tracePt t="24514" x="5448300" y="3382963"/>
          <p14:tracePt t="24530" x="5448300" y="3497263"/>
          <p14:tracePt t="24547" x="5448300" y="3581400"/>
          <p14:tracePt t="24564" x="5448300" y="3649663"/>
          <p14:tracePt t="24580" x="5448300" y="3695700"/>
          <p14:tracePt t="24597" x="5410200" y="3741738"/>
          <p14:tracePt t="24614" x="5380038" y="3779838"/>
          <p14:tracePt t="24631" x="5318125" y="3825875"/>
          <p14:tracePt t="24648" x="5219700" y="3870325"/>
          <p14:tracePt t="24664" x="5135563" y="3916363"/>
          <p14:tracePt t="24681" x="5067300" y="3946525"/>
          <p14:tracePt t="24698" x="4991100" y="3978275"/>
          <p14:tracePt t="24715" x="4930775" y="4016375"/>
          <p14:tracePt t="24731" x="4854575" y="4046538"/>
          <p14:tracePt t="24748" x="4778375" y="4068763"/>
          <p14:tracePt t="24764" x="4694238" y="4092575"/>
          <p14:tracePt t="24782" x="4564063" y="4130675"/>
          <p14:tracePt t="24798" x="4465638" y="4152900"/>
          <p14:tracePt t="24815" x="4381500" y="4160838"/>
          <p14:tracePt t="24832" x="4283075" y="4160838"/>
          <p14:tracePt t="24848" x="4130675" y="4160838"/>
          <p14:tracePt t="24864" x="3992563" y="4137025"/>
          <p14:tracePt t="24881" x="3856038" y="4098925"/>
          <p14:tracePt t="24898" x="3687763" y="4054475"/>
          <p14:tracePt t="24914" x="3573463" y="3984625"/>
          <p14:tracePt t="24931" x="3513138" y="3946525"/>
          <p14:tracePt t="24948" x="3489325" y="3894138"/>
          <p14:tracePt t="24964" x="3482975" y="3848100"/>
          <p14:tracePt t="24982" x="3482975" y="3771900"/>
          <p14:tracePt t="24998" x="3497263" y="3679825"/>
          <p14:tracePt t="25014" x="3551238" y="3603625"/>
          <p14:tracePt t="25032" x="3619500" y="3513138"/>
          <p14:tracePt t="25048" x="3703638" y="3421063"/>
          <p14:tracePt t="25064" x="3817938" y="3344863"/>
          <p14:tracePt t="25081" x="3962400" y="3284538"/>
          <p14:tracePt t="25098" x="4130675" y="3230563"/>
          <p14:tracePt t="25114" x="4305300" y="3192463"/>
          <p14:tracePt t="25131" x="4449763" y="3162300"/>
          <p14:tracePt t="25148" x="4602163" y="3140075"/>
          <p14:tracePt t="25164" x="4762500" y="3124200"/>
          <p14:tracePt t="25182" x="4953000" y="3101975"/>
          <p14:tracePt t="25198" x="5013325" y="3101975"/>
          <p14:tracePt t="25214" x="5159375" y="3101975"/>
          <p14:tracePt t="25231" x="5227638" y="3108325"/>
          <p14:tracePt t="25248" x="5303838" y="3146425"/>
          <p14:tracePt t="25264" x="5372100" y="3192463"/>
          <p14:tracePt t="25281" x="5410200" y="3246438"/>
          <p14:tracePt t="25298" x="5440363" y="3330575"/>
          <p14:tracePt t="25314" x="5456238" y="3375025"/>
          <p14:tracePt t="25331" x="5478463" y="3413125"/>
          <p14:tracePt t="25348" x="5478463" y="3505200"/>
          <p14:tracePt t="25364" x="5478463" y="3573463"/>
          <p14:tracePt t="25382" x="5456238" y="3687763"/>
          <p14:tracePt t="25398" x="5426075" y="3733800"/>
          <p14:tracePt t="25414" x="5334000" y="3802063"/>
          <p14:tracePt t="25431" x="5257800" y="3825875"/>
          <p14:tracePt t="25448" x="5151438" y="3848100"/>
          <p14:tracePt t="25465" x="5037138" y="3863975"/>
          <p14:tracePt t="25481" x="4868863" y="3863975"/>
          <p14:tracePt t="25498" x="4656138" y="3863975"/>
          <p14:tracePt t="25515" x="4365625" y="3863975"/>
          <p14:tracePt t="25531" x="4144963" y="3848100"/>
          <p14:tracePt t="25548" x="3946525" y="3832225"/>
          <p14:tracePt t="25565" x="3817938" y="3817938"/>
          <p14:tracePt t="25582" x="3717925" y="3810000"/>
          <p14:tracePt t="25673" x="3711575" y="3802063"/>
          <p14:tracePt t="25695" x="3695700" y="3794125"/>
          <p14:tracePt t="25711" x="3687763" y="3779838"/>
          <p14:tracePt t="25719" x="3687763" y="3763963"/>
          <p14:tracePt t="25731" x="3679825" y="3756025"/>
          <p14:tracePt t="25748" x="3665538" y="3725863"/>
          <p14:tracePt t="25765" x="3657600" y="3703638"/>
          <p14:tracePt t="25782" x="3657600" y="3657600"/>
          <p14:tracePt t="25798" x="3657600" y="3619500"/>
          <p14:tracePt t="25815" x="3665538" y="3565525"/>
          <p14:tracePt t="25831" x="3695700" y="3527425"/>
          <p14:tracePt t="25848" x="3756025" y="3489325"/>
          <p14:tracePt t="25865" x="3832225" y="3436938"/>
          <p14:tracePt t="25881" x="3886200" y="3413125"/>
          <p14:tracePt t="25898" x="3946525" y="3382963"/>
          <p14:tracePt t="25915" x="4022725" y="3360738"/>
          <p14:tracePt t="25931" x="4084638" y="3352800"/>
          <p14:tracePt t="25948" x="4144963" y="3330575"/>
          <p14:tracePt t="25965" x="4206875" y="3322638"/>
          <p14:tracePt t="25982" x="4283075" y="3298825"/>
          <p14:tracePt t="25998" x="4397375" y="3292475"/>
          <p14:tracePt t="26015" x="4457700" y="3284538"/>
          <p14:tracePt t="26032" x="4503738" y="3276600"/>
          <p14:tracePt t="26048" x="4556125" y="3276600"/>
          <p14:tracePt t="26065" x="4610100" y="3276600"/>
          <p14:tracePt t="26082" x="4670425" y="3276600"/>
          <p14:tracePt t="26098" x="4732338" y="3276600"/>
          <p14:tracePt t="26115" x="4800600" y="3276600"/>
          <p14:tracePt t="26132" x="4876800" y="3276600"/>
          <p14:tracePt t="26148" x="4953000" y="3276600"/>
          <p14:tracePt t="26165" x="5051425" y="3284538"/>
          <p14:tracePt t="26182" x="5143500" y="3322638"/>
          <p14:tracePt t="26198" x="5181600" y="3344863"/>
          <p14:tracePt t="26215" x="5219700" y="3360738"/>
          <p14:tracePt t="26232" x="5241925" y="3368675"/>
          <p14:tracePt t="26248" x="5280025" y="3390900"/>
          <p14:tracePt t="26265" x="5287963" y="3398838"/>
          <p14:tracePt t="26281" x="5295900" y="3413125"/>
          <p14:tracePt t="26298" x="5318125" y="3475038"/>
          <p14:tracePt t="26314" x="5326063" y="3543300"/>
          <p14:tracePt t="26331" x="5326063" y="3619500"/>
          <p14:tracePt t="26348" x="5326063" y="3711575"/>
          <p14:tracePt t="26364" x="5326063" y="3763963"/>
          <p14:tracePt t="26381" x="5326063" y="3848100"/>
          <p14:tracePt t="26398" x="5318125" y="3902075"/>
          <p14:tracePt t="26414" x="5280025" y="3962400"/>
          <p14:tracePt t="26431" x="5249863" y="4008438"/>
          <p14:tracePt t="26448" x="5189538" y="4038600"/>
          <p14:tracePt t="26464" x="5121275" y="4068763"/>
          <p14:tracePt t="26481" x="5037138" y="4084638"/>
          <p14:tracePt t="26498" x="4953000" y="4084638"/>
          <p14:tracePt t="26514" x="4860925" y="4084638"/>
          <p14:tracePt t="26531" x="4708525" y="4084638"/>
          <p14:tracePt t="26548" x="4541838" y="4084638"/>
          <p14:tracePt t="26564" x="4351338" y="4084638"/>
          <p14:tracePt t="26581" x="4106863" y="4084638"/>
          <p14:tracePt t="26598" x="4016375" y="4076700"/>
          <p14:tracePt t="26614" x="3978275" y="4060825"/>
          <p14:tracePt t="26631" x="3940175" y="4030663"/>
          <p14:tracePt t="26648" x="3932238" y="4022725"/>
          <p14:tracePt t="26664" x="3932238" y="4016375"/>
          <p14:tracePt t="26681" x="3932238" y="3984625"/>
          <p14:tracePt t="26698" x="3932238" y="3940175"/>
          <p14:tracePt t="26714" x="3932238" y="3902075"/>
          <p14:tracePt t="26731" x="3932238" y="3832225"/>
          <p14:tracePt t="26748" x="3932238" y="3779838"/>
          <p14:tracePt t="26764" x="3932238" y="3711575"/>
          <p14:tracePt t="26781" x="3932238" y="3665538"/>
          <p14:tracePt t="26798" x="3932238" y="3635375"/>
          <p14:tracePt t="26815" x="3940175" y="3603625"/>
          <p14:tracePt t="26832" x="3940175" y="3589338"/>
          <p14:tracePt t="26848" x="3954463" y="3565525"/>
          <p14:tracePt t="26865" x="3970338" y="3551238"/>
          <p14:tracePt t="26882" x="3984625" y="3527425"/>
          <p14:tracePt t="26898" x="4008438" y="3505200"/>
          <p14:tracePt t="26915" x="4038600" y="3497263"/>
          <p14:tracePt t="26932" x="4098925" y="3467100"/>
          <p14:tracePt t="26948" x="4175125" y="3421063"/>
          <p14:tracePt t="26966" x="4297363" y="3375025"/>
          <p14:tracePt t="26982" x="4373563" y="3352800"/>
          <p14:tracePt t="26998" x="4441825" y="3322638"/>
          <p14:tracePt t="27015" x="4511675" y="3298825"/>
          <p14:tracePt t="27032" x="4610100" y="3276600"/>
          <p14:tracePt t="27048" x="4694238" y="3260725"/>
          <p14:tracePt t="27065" x="4784725" y="3260725"/>
          <p14:tracePt t="27082" x="4876800" y="3260725"/>
          <p14:tracePt t="27099" x="4983163" y="3260725"/>
          <p14:tracePt t="27115" x="5067300" y="3260725"/>
          <p14:tracePt t="27132" x="5105400" y="3260725"/>
          <p14:tracePt t="27149" x="5135563" y="3260725"/>
          <p14:tracePt t="27166" x="5159375" y="3268663"/>
          <p14:tracePt t="27182" x="5165725" y="3268663"/>
          <p14:tracePt t="27198" x="5203825" y="3284538"/>
          <p14:tracePt t="27215" x="5227638" y="3306763"/>
          <p14:tracePt t="27232" x="5265738" y="3344863"/>
          <p14:tracePt t="27249" x="5280025" y="3382963"/>
          <p14:tracePt t="27265" x="5295900" y="3436938"/>
          <p14:tracePt t="27281" x="5303838" y="3467100"/>
          <p14:tracePt t="27298" x="5318125" y="3505200"/>
          <p14:tracePt t="27315" x="5318125" y="3543300"/>
          <p14:tracePt t="27331" x="5318125" y="3573463"/>
          <p14:tracePt t="27349" x="5318125" y="3597275"/>
          <p14:tracePt t="27366" x="5311775" y="3649663"/>
          <p14:tracePt t="27382" x="5303838" y="3679825"/>
          <p14:tracePt t="27398" x="5235575" y="3787775"/>
          <p14:tracePt t="27415" x="5189538" y="3840163"/>
          <p14:tracePt t="27432" x="5135563" y="3902075"/>
          <p14:tracePt t="27449" x="5083175" y="3946525"/>
          <p14:tracePt t="27465" x="5013325" y="3978275"/>
          <p14:tracePt t="27482" x="4930775" y="4000500"/>
          <p14:tracePt t="27499" x="4822825" y="4000500"/>
          <p14:tracePt t="27515" x="4686300" y="4000500"/>
          <p14:tracePt t="27532" x="4518025" y="3978275"/>
          <p14:tracePt t="27549" x="4335463" y="3940175"/>
          <p14:tracePt t="27566" x="4122738" y="3878263"/>
          <p14:tracePt t="27582" x="4022725" y="3863975"/>
          <p14:tracePt t="27599" x="3970338" y="3856038"/>
          <p14:tracePt t="27615" x="3932238" y="3840163"/>
          <p14:tracePt t="27633" x="3878263" y="3810000"/>
          <p14:tracePt t="27649" x="3840163" y="3794125"/>
          <p14:tracePt t="27665" x="3779838" y="3733800"/>
          <p14:tracePt t="27682" x="3717925" y="3679825"/>
          <p14:tracePt t="27699" x="3665538" y="3619500"/>
          <p14:tracePt t="27715" x="3635375" y="3581400"/>
          <p14:tracePt t="27732" x="3603625" y="3543300"/>
          <p14:tracePt t="27749" x="3581400" y="3497263"/>
          <p14:tracePt t="27766" x="3573463" y="3482975"/>
          <p14:tracePt t="27782" x="3573463" y="3444875"/>
          <p14:tracePt t="27799" x="3573463" y="3375025"/>
          <p14:tracePt t="27815" x="3581400" y="3330575"/>
          <p14:tracePt t="27832" x="3627438" y="3260725"/>
          <p14:tracePt t="27849" x="3703638" y="3184525"/>
          <p14:tracePt t="27865" x="3794125" y="3124200"/>
          <p14:tracePt t="27882" x="3886200" y="3078163"/>
          <p14:tracePt t="27899" x="4008438" y="3040063"/>
          <p14:tracePt t="27915" x="4122738" y="3009900"/>
          <p14:tracePt t="27932" x="4229100" y="2987675"/>
          <p14:tracePt t="27949" x="4351338" y="2987675"/>
          <p14:tracePt t="27966" x="4579938" y="2987675"/>
          <p14:tracePt t="27982" x="4784725" y="2987675"/>
          <p14:tracePt t="27999" x="4930775" y="3025775"/>
          <p14:tracePt t="28015" x="5083175" y="3063875"/>
          <p14:tracePt t="28032" x="5181600" y="3094038"/>
          <p14:tracePt t="28049" x="5219700" y="3108325"/>
          <p14:tracePt t="28066" x="5235575" y="3116263"/>
          <p14:tracePt t="28099" x="5241925" y="3124200"/>
          <p14:tracePt t="28119" x="5241925" y="3132138"/>
          <p14:tracePt t="28132" x="5249863" y="3170238"/>
          <p14:tracePt t="28149" x="5257800" y="3276600"/>
          <p14:tracePt t="28166" x="5295900" y="3482975"/>
          <p14:tracePt t="28182" x="5318125" y="3597275"/>
          <p14:tracePt t="28199" x="5349875" y="3687763"/>
          <p14:tracePt t="28215" x="5349875" y="3703638"/>
          <p14:tracePt t="28232" x="5349875" y="3717925"/>
          <p14:tracePt t="28271" x="5349875" y="3725863"/>
          <p14:tracePt t="28282" x="5349875" y="3733800"/>
          <p14:tracePt t="28299" x="5349875" y="3771900"/>
          <p14:tracePt t="28316" x="5295900" y="3810000"/>
          <p14:tracePt t="28332" x="5219700" y="3856038"/>
          <p14:tracePt t="28335" x="5173663" y="3870325"/>
          <p14:tracePt t="28351" x="5045075" y="3924300"/>
          <p14:tracePt t="28366" x="4914900" y="3962400"/>
          <p14:tracePt t="28382" x="4830763" y="3970338"/>
          <p14:tracePt t="28399" x="4746625" y="3978275"/>
          <p14:tracePt t="28416" x="4648200" y="3978275"/>
          <p14:tracePt t="28432" x="4525963" y="3978275"/>
          <p14:tracePt t="28450" x="4397375" y="3946525"/>
          <p14:tracePt t="28466" x="4251325" y="3908425"/>
          <p14:tracePt t="28482" x="4144963" y="3878263"/>
          <p14:tracePt t="28499" x="4022725" y="3840163"/>
          <p14:tracePt t="28516" x="3916363" y="3810000"/>
          <p14:tracePt t="28532" x="3856038" y="3794125"/>
          <p14:tracePt t="28550" x="3817938" y="3779838"/>
          <p14:tracePt t="28599" x="3810000" y="3771900"/>
          <p14:tracePt t="28631" x="3810000" y="3749675"/>
          <p14:tracePt t="28641" x="3810000" y="3711575"/>
          <p14:tracePt t="28649" x="3810000" y="3687763"/>
          <p14:tracePt t="28666" x="3810000" y="3597275"/>
          <p14:tracePt t="28682" x="3810000" y="3527425"/>
          <p14:tracePt t="28699" x="3810000" y="3482975"/>
          <p14:tracePt t="28716" x="3817938" y="3444875"/>
          <p14:tracePt t="28732" x="3817938" y="3406775"/>
          <p14:tracePt t="28750" x="3832225" y="3368675"/>
          <p14:tracePt t="28767" x="3848100" y="3336925"/>
          <p14:tracePt t="28782" x="3856038" y="3314700"/>
          <p14:tracePt t="28799" x="3886200" y="3284538"/>
          <p14:tracePt t="28816" x="3932238" y="3260725"/>
          <p14:tracePt t="28832" x="3984625" y="3238500"/>
          <p14:tracePt t="28849" x="4054475" y="3230563"/>
          <p14:tracePt t="28866" x="4122738" y="3208338"/>
          <p14:tracePt t="28883" x="4206875" y="3200400"/>
          <p14:tracePt t="28899" x="4321175" y="3200400"/>
          <p14:tracePt t="28916" x="4427538" y="3200400"/>
          <p14:tracePt t="28932" x="4541838" y="3200400"/>
          <p14:tracePt t="28950" x="4694238" y="3200400"/>
          <p14:tracePt t="28966" x="4754563" y="3200400"/>
          <p14:tracePt t="28983" x="4838700" y="3200400"/>
          <p14:tracePt t="28999" x="4884738" y="3208338"/>
          <p14:tracePt t="29016" x="4914900" y="3216275"/>
          <p14:tracePt t="29033" x="4945063" y="3222625"/>
          <p14:tracePt t="29049" x="4968875" y="3238500"/>
          <p14:tracePt t="29066" x="4991100" y="3238500"/>
          <p14:tracePt t="29084" x="5013325" y="3254375"/>
          <p14:tracePt t="29099" x="5045075" y="3268663"/>
          <p14:tracePt t="29116" x="5083175" y="3292475"/>
          <p14:tracePt t="29133" x="5097463" y="3306763"/>
          <p14:tracePt t="29151" x="5127625" y="3352800"/>
          <p14:tracePt t="29166" x="5135563" y="3360738"/>
          <p14:tracePt t="29182" x="5165725" y="3406775"/>
          <p14:tracePt t="29200" x="5189538" y="3451225"/>
          <p14:tracePt t="29216" x="5197475" y="3489325"/>
          <p14:tracePt t="29233" x="5197475" y="3521075"/>
          <p14:tracePt t="29249" x="5211763" y="3551238"/>
          <p14:tracePt t="29266" x="5211763" y="3581400"/>
          <p14:tracePt t="29282" x="5211763" y="3619500"/>
          <p14:tracePt t="29299" x="5211763" y="3641725"/>
          <p14:tracePt t="29316" x="5211763" y="3687763"/>
          <p14:tracePt t="29332" x="5203825" y="3756025"/>
          <p14:tracePt t="29335" x="5189538" y="3802063"/>
          <p14:tracePt t="29350" x="5165725" y="3878263"/>
          <p14:tracePt t="29366" x="5135563" y="3932238"/>
          <p14:tracePt t="29383" x="5121275" y="3962400"/>
          <p14:tracePt t="29400" x="5105400" y="3984625"/>
          <p14:tracePt t="29416" x="5083175" y="4008438"/>
          <p14:tracePt t="29433" x="5059363" y="4022725"/>
          <p14:tracePt t="29449" x="5021263" y="4060825"/>
          <p14:tracePt t="29466" x="4960938" y="4092575"/>
          <p14:tracePt t="29483" x="4892675" y="4106863"/>
          <p14:tracePt t="29500" x="4808538" y="4106863"/>
          <p14:tracePt t="29516" x="4694238" y="4106863"/>
          <p14:tracePt t="29533" x="4602163" y="4106863"/>
          <p14:tracePt t="29550" x="4479925" y="4106863"/>
          <p14:tracePt t="29566" x="4397375" y="4106863"/>
          <p14:tracePt t="29583" x="4313238" y="4106863"/>
          <p14:tracePt t="29599" x="4198938" y="4092575"/>
          <p14:tracePt t="29616" x="4068763" y="4054475"/>
          <p14:tracePt t="29633" x="4000500" y="4030663"/>
          <p14:tracePt t="29649" x="3954463" y="4008438"/>
          <p14:tracePt t="29666" x="3924300" y="3984625"/>
          <p14:tracePt t="29683" x="3902075" y="3962400"/>
          <p14:tracePt t="29699" x="3894138" y="3954463"/>
          <p14:tracePt t="29716" x="3878263" y="3940175"/>
          <p14:tracePt t="29733" x="3878263" y="3916363"/>
          <p14:tracePt t="29750" x="3863975" y="3894138"/>
          <p14:tracePt t="29766" x="3856038" y="3863975"/>
          <p14:tracePt t="29783" x="3848100" y="3856038"/>
          <p14:tracePt t="29800" x="3848100" y="3825875"/>
          <p14:tracePt t="29817" x="3832225" y="3787775"/>
          <p14:tracePt t="29833" x="3825875" y="3733800"/>
          <p14:tracePt t="29838" x="3825875" y="3687763"/>
          <p14:tracePt t="29849" x="3817938" y="3657600"/>
          <p14:tracePt t="29866" x="3817938" y="3597275"/>
          <p14:tracePt t="29883" x="3817938" y="3551238"/>
          <p14:tracePt t="29899" x="3817938" y="3505200"/>
          <p14:tracePt t="29916" x="3825875" y="3467100"/>
          <p14:tracePt t="29934" x="3848100" y="3429000"/>
          <p14:tracePt t="29949" x="3870325" y="3413125"/>
          <p14:tracePt t="29966" x="3940175" y="3382963"/>
          <p14:tracePt t="29983" x="4000500" y="3368675"/>
          <p14:tracePt t="29999" x="4068763" y="3360738"/>
          <p14:tracePt t="30016" x="4130675" y="3352800"/>
          <p14:tracePt t="30034" x="4206875" y="3352800"/>
          <p14:tracePt t="30050" x="4289425" y="3352800"/>
          <p14:tracePt t="30066" x="4419600" y="3352800"/>
          <p14:tracePt t="30083" x="4556125" y="3352800"/>
          <p14:tracePt t="30100" x="4702175" y="3352800"/>
          <p14:tracePt t="30116" x="4830763" y="3352800"/>
          <p14:tracePt t="30136" x="4968875" y="3352800"/>
          <p14:tracePt t="30150" x="5013325" y="3352800"/>
          <p14:tracePt t="30166" x="5029200" y="3352800"/>
          <p14:tracePt t="30183" x="5051425" y="3352800"/>
          <p14:tracePt t="30200" x="5067300" y="3360738"/>
          <p14:tracePt t="30216" x="5083175" y="3360738"/>
          <p14:tracePt t="30233" x="5105400" y="3375025"/>
          <p14:tracePt t="30250" x="5127625" y="3390900"/>
          <p14:tracePt t="30266" x="5135563" y="3398838"/>
          <p14:tracePt t="30283" x="5159375" y="3406775"/>
          <p14:tracePt t="30300" x="5173663" y="3421063"/>
          <p14:tracePt t="30316" x="5189538" y="3436938"/>
          <p14:tracePt t="30334" x="5227638" y="3467100"/>
          <p14:tracePt t="30350" x="5249863" y="3505200"/>
          <p14:tracePt t="30366" x="5265738" y="3535363"/>
          <p14:tracePt t="30383" x="5273675" y="3559175"/>
          <p14:tracePt t="30400" x="5273675" y="3573463"/>
          <p14:tracePt t="30416" x="5273675" y="3611563"/>
          <p14:tracePt t="30433" x="5273675" y="3649663"/>
          <p14:tracePt t="30450" x="5257800" y="3711575"/>
          <p14:tracePt t="30466" x="5227638" y="3771900"/>
          <p14:tracePt t="30483" x="5203825" y="3810000"/>
          <p14:tracePt t="30500" x="5165725" y="3825875"/>
          <p14:tracePt t="30516" x="5135563" y="3840163"/>
          <p14:tracePt t="30534" x="5037138" y="3856038"/>
          <p14:tracePt t="30552" x="4968875" y="3863975"/>
          <p14:tracePt t="30566" x="4876800" y="3863975"/>
          <p14:tracePt t="30583" x="4792663" y="3863975"/>
          <p14:tracePt t="30600" x="4694238" y="3863975"/>
          <p14:tracePt t="30616" x="4618038" y="3863975"/>
          <p14:tracePt t="30633" x="4549775" y="3863975"/>
          <p14:tracePt t="30650" x="4503738" y="3870325"/>
          <p14:tracePt t="30667" x="4487863" y="3878263"/>
          <p14:tracePt t="30703" x="4479925" y="3878263"/>
          <p14:tracePt t="30745" x="4457700" y="3878263"/>
          <p14:tracePt t="30753" x="4449763" y="3878263"/>
          <p14:tracePt t="30766" x="4403725" y="3878263"/>
          <p14:tracePt t="30783" x="4289425" y="3878263"/>
          <p14:tracePt t="30800" x="4229100" y="3878263"/>
          <p14:tracePt t="30817" x="4206875" y="3878263"/>
          <p14:tracePt t="31087" x="4198938" y="3870325"/>
          <p14:tracePt t="31111" x="4183063" y="3870325"/>
          <p14:tracePt t="31135" x="4175125" y="3870325"/>
          <p14:tracePt t="31151" x="4160838" y="3870325"/>
          <p14:tracePt t="31160" x="4160838" y="3863975"/>
          <p14:tracePt t="59927" x="4152900" y="3863975"/>
          <p14:tracePt t="59943" x="4152900" y="3878263"/>
          <p14:tracePt t="59951" x="4206875" y="3924300"/>
          <p14:tracePt t="59960" x="4373563" y="4122738"/>
          <p14:tracePt t="59977" x="4868863" y="4572000"/>
          <p14:tracePt t="59993" x="5494338" y="4892675"/>
          <p14:tracePt t="60010" x="6210300" y="5203825"/>
          <p14:tracePt t="60027" x="6804025" y="5356225"/>
          <p14:tracePt t="60043" x="7375525" y="5486400"/>
          <p14:tracePt t="60062" x="7497763" y="5502275"/>
          <p14:tracePt t="60103" x="7421563" y="5502275"/>
          <p14:tracePt t="60111" x="7331075" y="5470525"/>
          <p14:tracePt t="60127" x="7010400" y="5380038"/>
          <p14:tracePt t="60144" x="6781800" y="5311775"/>
          <p14:tracePt t="60160" x="6583363" y="5303838"/>
          <p14:tracePt t="60177" x="6499225" y="5303838"/>
          <p14:tracePt t="60194" x="6499225" y="5295900"/>
          <p14:tracePt t="60211" x="6492875" y="5295900"/>
          <p14:tracePt t="60271" x="6492875" y="5287963"/>
          <p14:tracePt t="60295" x="6461125" y="5265738"/>
          <p14:tracePt t="60303" x="6423025" y="5257800"/>
          <p14:tracePt t="60311" x="6354763" y="5219700"/>
          <p14:tracePt t="60327" x="6188075" y="5173663"/>
          <p14:tracePt t="60344" x="6019800" y="5121275"/>
          <p14:tracePt t="60361" x="5905500" y="5089525"/>
          <p14:tracePt t="60377" x="5875338" y="5083175"/>
          <p14:tracePt t="60393" x="5867400" y="5083175"/>
          <p14:tracePt t="60438" x="5889625" y="5075238"/>
          <p14:tracePt t="60446" x="5973763" y="5021263"/>
          <p14:tracePt t="60454" x="6057900" y="4991100"/>
          <p14:tracePt t="60462" x="6134100" y="4975225"/>
          <p14:tracePt t="60477" x="6180138" y="4960938"/>
          <p14:tracePt t="60518" x="6126163" y="4953000"/>
          <p14:tracePt t="60527" x="6011863" y="4930775"/>
          <p14:tracePt t="60544" x="5775325" y="4892675"/>
          <p14:tracePt t="60561" x="5578475" y="4892675"/>
          <p14:tracePt t="60577" x="5532438" y="4892675"/>
          <p14:tracePt t="60610" x="5570538" y="4892675"/>
          <p14:tracePt t="60627" x="5783263" y="4884738"/>
          <p14:tracePt t="60644" x="5897563" y="4868863"/>
          <p14:tracePt t="60677" x="5768975" y="4846638"/>
          <p14:tracePt t="60694" x="5570538" y="4800600"/>
          <p14:tracePt t="60710" x="5456238" y="4784725"/>
          <p14:tracePt t="60727" x="5426075" y="4784725"/>
          <p14:tracePt t="60766" x="5440363" y="4784725"/>
          <p14:tracePt t="60777" x="5448300" y="4784725"/>
          <p14:tracePt t="60831" x="5448300" y="4778375"/>
          <p14:tracePt t="60855" x="5440363" y="4778375"/>
          <p14:tracePt t="60863" x="5432425" y="4778375"/>
          <p14:tracePt t="60871" x="5418138" y="4784725"/>
          <p14:tracePt t="60879" x="5387975" y="4792663"/>
          <p14:tracePt t="60894" x="5372100" y="4800600"/>
          <p14:tracePt t="72687" x="5349875" y="4808538"/>
          <p14:tracePt t="72695" x="5257800" y="4792663"/>
          <p14:tracePt t="72702" x="5135563" y="4770438"/>
          <p14:tracePt t="72715" x="4945063" y="4694238"/>
          <p14:tracePt t="72732" x="4594225" y="4594225"/>
          <p14:tracePt t="72750" x="4305300" y="4525963"/>
          <p14:tracePt t="72765" x="4259263" y="4511675"/>
          <p14:tracePt t="72823" x="4259263" y="4503738"/>
          <p14:tracePt t="72847" x="4305300" y="4457700"/>
          <p14:tracePt t="72855" x="4541838" y="4289425"/>
          <p14:tracePt t="72865" x="4937125" y="4008438"/>
          <p14:tracePt t="72882" x="5280025" y="3673475"/>
          <p14:tracePt t="72898" x="5311775" y="3581400"/>
          <p14:tracePt t="72943" x="5311775" y="3551238"/>
          <p14:tracePt t="72951" x="5311775" y="3497263"/>
          <p14:tracePt t="72966" x="5311775" y="3344863"/>
          <p14:tracePt t="72982" x="5295900" y="3238500"/>
          <p14:tracePt t="73015" x="5295900" y="3222625"/>
          <p14:tracePt t="73032" x="5303838" y="3192463"/>
          <p14:tracePt t="73049" x="5326063" y="3146425"/>
          <p14:tracePt t="73065" x="5364163" y="3094038"/>
          <p14:tracePt t="73082" x="5394325" y="3040063"/>
          <p14:tracePt t="73143" x="5387975" y="3032125"/>
          <p14:tracePt t="73152" x="5380038" y="3032125"/>
          <p14:tracePt t="73159" x="5364163" y="3025775"/>
          <p14:tracePt t="73166" x="5341938" y="3017838"/>
          <p14:tracePt t="73181" x="5287963" y="2994025"/>
          <p14:tracePt t="73198" x="5249863" y="2994025"/>
          <p14:tracePt t="73215" x="5173663" y="2987675"/>
          <p14:tracePt t="73232" x="5097463" y="2987675"/>
          <p14:tracePt t="73248" x="5013325" y="2987675"/>
          <p14:tracePt t="73265" x="4906963" y="2987675"/>
          <p14:tracePt t="73282" x="4822825" y="2987675"/>
          <p14:tracePt t="73298" x="4746625" y="2987675"/>
          <p14:tracePt t="73316" x="4648200" y="2987675"/>
          <p14:tracePt t="73332" x="4556125" y="3001963"/>
          <p14:tracePt t="73348" x="4479925" y="3032125"/>
          <p14:tracePt t="73366" x="4343400" y="3078163"/>
          <p14:tracePt t="73382" x="4251325" y="3116263"/>
          <p14:tracePt t="73399" x="4122738" y="3184525"/>
          <p14:tracePt t="73415" x="4022725" y="3230563"/>
          <p14:tracePt t="73432" x="3946525" y="3284538"/>
          <p14:tracePt t="73449" x="3870325" y="3314700"/>
          <p14:tracePt t="73465" x="3794125" y="3368675"/>
          <p14:tracePt t="73482" x="3749675" y="3406775"/>
          <p14:tracePt t="73499" x="3703638" y="3444875"/>
          <p14:tracePt t="73515" x="3673475" y="3475038"/>
          <p14:tracePt t="73532" x="3673475" y="3489325"/>
          <p14:tracePt t="73549" x="3665538" y="3535363"/>
          <p14:tracePt t="73566" x="3665538" y="3627438"/>
          <p14:tracePt t="73582" x="3703638" y="3725863"/>
          <p14:tracePt t="73599" x="3771900" y="3810000"/>
          <p14:tracePt t="73616" x="3848100" y="3886200"/>
          <p14:tracePt t="73632" x="4016375" y="3970338"/>
          <p14:tracePt t="73649" x="4221163" y="4016375"/>
          <p14:tracePt t="73665" x="4511675" y="4022725"/>
          <p14:tracePt t="73683" x="4860925" y="4022725"/>
          <p14:tracePt t="73700" x="5211763" y="3940175"/>
          <p14:tracePt t="73715" x="5470525" y="3802063"/>
          <p14:tracePt t="73732" x="5646738" y="3649663"/>
          <p14:tracePt t="73749" x="5745163" y="3482975"/>
          <p14:tracePt t="73766" x="5775325" y="3368675"/>
          <p14:tracePt t="73782" x="5775325" y="3246438"/>
          <p14:tracePt t="73799" x="5768975" y="3116263"/>
          <p14:tracePt t="73816" x="5692775" y="2994025"/>
          <p14:tracePt t="73832" x="5578475" y="2887663"/>
          <p14:tracePt t="73849" x="5418138" y="2803525"/>
          <p14:tracePt t="73865" x="5280025" y="2759075"/>
          <p14:tracePt t="73882" x="5165725" y="2720975"/>
          <p14:tracePt t="73901" x="5013325" y="2720975"/>
          <p14:tracePt t="73915" x="4800600" y="2720975"/>
          <p14:tracePt t="73932" x="4625975" y="2751138"/>
          <p14:tracePt t="73937" x="4503738" y="2811463"/>
          <p14:tracePt t="73949" x="4397375" y="2873375"/>
          <p14:tracePt t="73966" x="4000500" y="3146425"/>
          <p14:tracePt t="73982" x="3810000" y="3360738"/>
          <p14:tracePt t="74000" x="3665538" y="3565525"/>
          <p14:tracePt t="74016" x="3619500" y="3725863"/>
          <p14:tracePt t="74032" x="3611563" y="3840163"/>
          <p14:tracePt t="74049" x="3627438" y="3954463"/>
          <p14:tracePt t="74066" x="3741738" y="4076700"/>
          <p14:tracePt t="74082" x="4022725" y="4237038"/>
          <p14:tracePt t="74099" x="4411663" y="4327525"/>
          <p14:tracePt t="74116" x="4800600" y="4373563"/>
          <p14:tracePt t="74132" x="5121275" y="4313238"/>
          <p14:tracePt t="74150" x="5654675" y="3992563"/>
          <p14:tracePt t="74166" x="5745163" y="3886200"/>
          <p14:tracePt t="74182" x="5829300" y="3641725"/>
          <p14:tracePt t="74199" x="5829300" y="3513138"/>
          <p14:tracePt t="74216" x="5730875" y="3375025"/>
          <p14:tracePt t="74232" x="5540375" y="3254375"/>
          <p14:tracePt t="74249" x="5318125" y="3170238"/>
          <p14:tracePt t="74266" x="5151438" y="3116263"/>
          <p14:tracePt t="74282" x="4953000" y="3101975"/>
          <p14:tracePt t="74299" x="4746625" y="3132138"/>
          <p14:tracePt t="74319" x="4427538" y="3306763"/>
          <p14:tracePt t="74332" x="4365625" y="3375025"/>
          <p14:tracePt t="74350" x="4259263" y="3603625"/>
          <p14:tracePt t="74366" x="4259263" y="3695700"/>
          <p14:tracePt t="74382" x="4351338" y="3940175"/>
          <p14:tracePt t="74399" x="4556125" y="4038600"/>
          <p14:tracePt t="74415" x="4906963" y="4130675"/>
          <p14:tracePt t="74433" x="5280025" y="4130675"/>
          <p14:tracePt t="74449" x="5540375" y="4060825"/>
          <p14:tracePt t="74466" x="5684838" y="3940175"/>
          <p14:tracePt t="74482" x="5722938" y="3832225"/>
          <p14:tracePt t="74499" x="5722938" y="3749675"/>
          <p14:tracePt t="74518" x="5494338" y="3597275"/>
          <p14:tracePt t="74532" x="5356225" y="3551238"/>
          <p14:tracePt t="74550" x="4792663" y="3436938"/>
          <p14:tracePt t="74566" x="4625975" y="3436938"/>
          <p14:tracePt t="74582" x="4229100" y="3451225"/>
          <p14:tracePt t="74599" x="4022725" y="3527425"/>
          <p14:tracePt t="74616" x="3940175" y="3597275"/>
          <p14:tracePt t="74632" x="3924300" y="3649663"/>
          <p14:tracePt t="74649" x="3924300" y="3679825"/>
          <p14:tracePt t="74666" x="3992563" y="3725863"/>
          <p14:tracePt t="74683" x="4175125" y="3771900"/>
          <p14:tracePt t="74699" x="4365625" y="3771900"/>
          <p14:tracePt t="74716" x="4549775" y="3695700"/>
          <p14:tracePt t="74733" x="4670425" y="3551238"/>
          <p14:tracePt t="74750" x="4716463" y="3406775"/>
          <p14:tracePt t="74766" x="4716463" y="3360738"/>
          <p14:tracePt t="74782" x="4556125" y="3298825"/>
          <p14:tracePt t="74799" x="4275138" y="3222625"/>
          <p14:tracePt t="74817" x="3946525" y="3192463"/>
          <p14:tracePt t="74833" x="3551238" y="3246438"/>
          <p14:tracePt t="74849" x="3292475" y="3368675"/>
          <p14:tracePt t="74866" x="3208338" y="3467100"/>
          <p14:tracePt t="74883" x="3208338" y="3573463"/>
          <p14:tracePt t="74899" x="3276600" y="3665538"/>
          <p14:tracePt t="74916" x="3475038" y="3717925"/>
          <p14:tracePt t="74933" x="3749675" y="3749675"/>
          <p14:tracePt t="74936" x="3916363" y="3749675"/>
          <p14:tracePt t="74950" x="4206875" y="3679825"/>
          <p14:tracePt t="74966" x="4351338" y="3589338"/>
          <p14:tracePt t="74983" x="4389438" y="3535363"/>
          <p14:tracePt t="74999" x="4389438" y="3521075"/>
          <p14:tracePt t="75017" x="4389438" y="3505200"/>
          <p14:tracePt t="75033" x="4351338" y="3451225"/>
          <p14:tracePt t="75049" x="4267200" y="3436938"/>
          <p14:tracePt t="75066" x="4221163" y="3421063"/>
          <p14:tracePt t="75083" x="4206875" y="3421063"/>
          <p14:tracePt t="75567" x="4251325" y="3421063"/>
          <p14:tracePt t="75576" x="4327525" y="3436938"/>
          <p14:tracePt t="75583" x="4411663" y="3467100"/>
          <p14:tracePt t="75599" x="4594225" y="3475038"/>
          <p14:tracePt t="75616" x="4762500" y="3444875"/>
          <p14:tracePt t="75633" x="4892675" y="3375025"/>
          <p14:tracePt t="75650" x="4968875" y="3322638"/>
          <p14:tracePt t="75666" x="4991100" y="3298825"/>
          <p14:tracePt t="75700" x="4999038" y="3284538"/>
          <p14:tracePt t="75718" x="4983163" y="3254375"/>
          <p14:tracePt t="75740" x="4868863" y="3208338"/>
          <p14:tracePt t="75749" x="4792663" y="3200400"/>
          <p14:tracePt t="75766" x="4640263" y="3178175"/>
          <p14:tracePt t="75782" x="4495800" y="3192463"/>
          <p14:tracePt t="75799" x="4397375" y="3238500"/>
          <p14:tracePt t="75816" x="4305300" y="3314700"/>
          <p14:tracePt t="75832" x="4251325" y="3390900"/>
          <p14:tracePt t="75849" x="4221163" y="3475038"/>
          <p14:tracePt t="75866" x="4221163" y="3573463"/>
          <p14:tracePt t="75882" x="4283075" y="3679825"/>
          <p14:tracePt t="75899" x="4397375" y="3749675"/>
          <p14:tracePt t="75916" x="4533900" y="3787775"/>
          <p14:tracePt t="75918" x="4587875" y="3794125"/>
          <p14:tracePt t="75932" x="4625975" y="3794125"/>
          <p14:tracePt t="75949" x="4664075" y="3802063"/>
          <p14:tracePt t="75990" x="4670425" y="3802063"/>
          <p14:tracePt t="76006" x="4618038" y="3787775"/>
          <p14:tracePt t="76016" x="4533900" y="3771900"/>
          <p14:tracePt t="76032" x="4381500" y="3725863"/>
          <p14:tracePt t="76049" x="4267200" y="3703638"/>
          <p14:tracePt t="76066" x="4122738" y="3711575"/>
          <p14:tracePt t="76082" x="4000500" y="3763963"/>
          <p14:tracePt t="76099" x="3924300" y="3817938"/>
          <p14:tracePt t="76116" x="3924300" y="3840163"/>
          <p14:tracePt t="76132" x="3924300" y="3908425"/>
          <p14:tracePt t="76149" x="4054475" y="3946525"/>
          <p14:tracePt t="76166" x="4389438" y="3970338"/>
          <p14:tracePt t="76183" x="4694238" y="3916363"/>
          <p14:tracePt t="76199" x="4846638" y="3810000"/>
          <p14:tracePt t="76216" x="4892675" y="3703638"/>
          <p14:tracePt t="76233" x="4899025" y="3641725"/>
          <p14:tracePt t="76249" x="4899025" y="3611563"/>
          <p14:tracePt t="76266" x="4816475" y="3565525"/>
          <p14:tracePt t="76283" x="4632325" y="3513138"/>
          <p14:tracePt t="76299" x="4427538" y="3497263"/>
          <p14:tracePt t="76316" x="4237038" y="3551238"/>
          <p14:tracePt t="76333" x="4046538" y="3695700"/>
          <p14:tracePt t="76349" x="4038600" y="3733800"/>
          <p14:tracePt t="76366" x="4038600" y="3749675"/>
          <p14:tracePt t="76383" x="4137025" y="3771900"/>
          <p14:tracePt t="76399" x="4397375" y="3787775"/>
          <p14:tracePt t="76416" x="4702175" y="3779838"/>
          <p14:tracePt t="76433" x="4899025" y="3665538"/>
          <p14:tracePt t="76449" x="4983163" y="3543300"/>
          <p14:tracePt t="76466" x="4991100" y="3497263"/>
          <p14:tracePt t="76483" x="4991100" y="3467100"/>
          <p14:tracePt t="76499" x="4846638" y="3406775"/>
          <p14:tracePt t="76516" x="4625975" y="3382963"/>
          <p14:tracePt t="76533" x="4137025" y="3398838"/>
          <p14:tracePt t="76549" x="3940175" y="3505200"/>
          <p14:tracePt t="76566" x="3878263" y="3603625"/>
          <p14:tracePt t="76583" x="3878263" y="3673475"/>
          <p14:tracePt t="76599" x="3978275" y="3725863"/>
          <p14:tracePt t="76616" x="4183063" y="3771900"/>
          <p14:tracePt t="76633" x="4511675" y="3771900"/>
          <p14:tracePt t="76649" x="4702175" y="3725863"/>
          <p14:tracePt t="76666" x="4800600" y="3641725"/>
          <p14:tracePt t="76683" x="4822825" y="3589338"/>
          <p14:tracePt t="76699" x="4830763" y="3581400"/>
          <p14:tracePt t="76716" x="4784725" y="3565525"/>
          <p14:tracePt t="76733" x="4587875" y="3551238"/>
          <p14:tracePt t="76749" x="4457700" y="3649663"/>
          <p14:tracePt t="76766" x="4359275" y="3856038"/>
          <p14:tracePt t="76783" x="4313238" y="4084638"/>
          <p14:tracePt t="76799" x="4335463" y="4206875"/>
          <p14:tracePt t="76816" x="4465638" y="4289425"/>
          <p14:tracePt t="76833" x="4686300" y="4327525"/>
          <p14:tracePt t="76849" x="5029200" y="4343400"/>
          <p14:tracePt t="76866" x="5638800" y="4321175"/>
          <p14:tracePt t="76883" x="6057900" y="4267200"/>
          <p14:tracePt t="76899" x="6256338" y="4198938"/>
          <p14:tracePt t="76916" x="6324600" y="4175125"/>
          <p14:tracePt t="76942" x="6316663" y="4175125"/>
          <p14:tracePt t="76950" x="6294438" y="4175125"/>
          <p14:tracePt t="76966" x="6218238" y="4275138"/>
          <p14:tracePt t="76983" x="6202363" y="4427538"/>
          <p14:tracePt t="76999" x="6264275" y="4564063"/>
          <p14:tracePt t="77016" x="6430963" y="4664075"/>
          <p14:tracePt t="77033" x="6781800" y="4678363"/>
          <p14:tracePt t="77049" x="7521575" y="4678363"/>
          <p14:tracePt t="77066" x="8183563" y="4594225"/>
          <p14:tracePt t="77083" x="8610600" y="4441825"/>
          <p14:tracePt t="77099" x="8716963" y="4389438"/>
          <p14:tracePt t="77117" x="8709025" y="4373563"/>
          <p14:tracePt t="77133" x="8526463" y="4365625"/>
          <p14:tracePt t="77150" x="8275638" y="4403725"/>
          <p14:tracePt t="77167" x="8047038" y="4533900"/>
          <p14:tracePt t="77183" x="7970838" y="4602163"/>
          <p14:tracePt t="77200" x="7962900" y="4632325"/>
          <p14:tracePt t="77217" x="8008938" y="4648200"/>
          <p14:tracePt t="77233" x="8099425" y="4664075"/>
          <p14:tracePt t="77250" x="8175625" y="4664075"/>
          <p14:tracePt t="77267" x="8191500" y="4664075"/>
          <p14:tracePt t="77283" x="8199438" y="4656138"/>
          <p14:tracePt t="77300" x="8061325" y="4618038"/>
          <p14:tracePt t="77317" x="7864475" y="4572000"/>
          <p14:tracePt t="77334" x="7642225" y="4572000"/>
          <p14:tracePt t="77350" x="7635875" y="4572000"/>
          <p14:tracePt t="77383" x="7696200" y="4572000"/>
          <p14:tracePt t="77400" x="7810500" y="4602163"/>
          <p14:tracePt t="77417" x="7878763" y="4610100"/>
          <p14:tracePt t="77450" x="7832725" y="4610100"/>
          <p14:tracePt t="77467" x="7704138" y="4610100"/>
          <p14:tracePt t="77483" x="7597775" y="4602163"/>
          <p14:tracePt t="77500" x="7581900" y="4594225"/>
          <p14:tracePt t="77527" x="7604125" y="4587875"/>
          <p14:tracePt t="77542" x="7750175" y="4579938"/>
          <p14:tracePt t="77550" x="7826375" y="4579938"/>
          <p14:tracePt t="77567" x="7908925" y="4579938"/>
          <p14:tracePt t="77584" x="7916863" y="4579938"/>
          <p14:tracePt t="77600" x="7908925" y="4579938"/>
          <p14:tracePt t="77617" x="7826375" y="4549775"/>
          <p14:tracePt t="77634" x="7756525" y="4549775"/>
          <p14:tracePt t="77650" x="7734300" y="4549775"/>
          <p14:tracePt t="77686" x="7764463" y="4556125"/>
          <p14:tracePt t="77700" x="7802563" y="4572000"/>
          <p14:tracePt t="77717" x="7864475" y="4579938"/>
          <p14:tracePt t="77734" x="7864475" y="4587875"/>
          <p14:tracePt t="77751" x="7810500" y="4618038"/>
          <p14:tracePt t="77767" x="7666038" y="4632325"/>
          <p14:tracePt t="77784" x="7566025" y="4640263"/>
          <p14:tracePt t="77800" x="7551738" y="4640263"/>
          <p14:tracePt t="77834" x="7559675" y="4656138"/>
          <p14:tracePt t="77850" x="7673975" y="4694238"/>
          <p14:tracePt t="77867" x="7734300" y="4702175"/>
          <p14:tracePt t="77884" x="7742238" y="4702175"/>
          <p14:tracePt t="77900" x="7742238" y="4708525"/>
          <p14:tracePt t="77936" x="7742238" y="4716463"/>
          <p14:tracePt t="80087" x="7680325" y="4708525"/>
          <p14:tracePt t="80095" x="7620000" y="4686300"/>
          <p14:tracePt t="80102" x="7513638" y="4656138"/>
          <p14:tracePt t="80118" x="7231063" y="4640263"/>
          <p14:tracePt t="80134" x="6751638" y="4640263"/>
          <p14:tracePt t="80151" x="6340475" y="4640263"/>
          <p14:tracePt t="80168" x="5959475" y="4686300"/>
          <p14:tracePt t="80184" x="5692775" y="4754563"/>
          <p14:tracePt t="80201" x="5578475" y="4784725"/>
          <p14:tracePt t="80218" x="5562600" y="4792663"/>
          <p14:tracePt t="80327" x="5546725" y="4792663"/>
          <p14:tracePt t="80335" x="5524500" y="4784725"/>
          <p14:tracePt t="80343" x="5486400" y="4740275"/>
          <p14:tracePt t="80351" x="5440363" y="4656138"/>
          <p14:tracePt t="80368" x="5364163" y="4503738"/>
          <p14:tracePt t="80384" x="5241925" y="4213225"/>
          <p14:tracePt t="80401" x="5151438" y="3978275"/>
          <p14:tracePt t="80417" x="5089525" y="3802063"/>
          <p14:tracePt t="80435" x="5059363" y="3687763"/>
          <p14:tracePt t="80438" x="5045075" y="3665538"/>
          <p14:tracePt t="80451" x="5037138" y="3627438"/>
          <p14:tracePt t="80468" x="5021263" y="3597275"/>
          <p14:tracePt t="80485" x="4999038" y="3559175"/>
          <p14:tracePt t="80502" x="4922838" y="3535363"/>
          <p14:tracePt t="80518" x="4846638" y="3521075"/>
          <p14:tracePt t="80535" x="4762500" y="3497263"/>
          <p14:tracePt t="80551" x="4724400" y="3497263"/>
          <p14:tracePt t="80568" x="4686300" y="3497263"/>
          <p14:tracePt t="80585" x="4618038" y="3527425"/>
          <p14:tracePt t="80618" x="4618038" y="3543300"/>
          <p14:tracePt t="80635" x="4702175" y="3573463"/>
          <p14:tracePt t="80651" x="4822825" y="3603625"/>
          <p14:tracePt t="80668" x="4960938" y="3619500"/>
          <p14:tracePt t="80685" x="5045075" y="3619500"/>
          <p14:tracePt t="80702" x="5121275" y="3565525"/>
          <p14:tracePt t="80718" x="5127625" y="3497263"/>
          <p14:tracePt t="80735" x="5127625" y="3390900"/>
          <p14:tracePt t="80751" x="5051425" y="3268663"/>
          <p14:tracePt t="80768" x="4922838" y="3162300"/>
          <p14:tracePt t="80785" x="4724400" y="3094038"/>
          <p14:tracePt t="80801" x="4549775" y="3055938"/>
          <p14:tracePt t="80818" x="4221163" y="3048000"/>
          <p14:tracePt t="80835" x="3787775" y="3094038"/>
          <p14:tracePt t="80851" x="3535363" y="3146425"/>
          <p14:tracePt t="80868" x="3352800" y="3260725"/>
          <p14:tracePt t="80885" x="3216275" y="3382963"/>
          <p14:tracePt t="80902" x="3124200" y="3527425"/>
          <p14:tracePt t="80918" x="3124200" y="3611563"/>
          <p14:tracePt t="80935" x="3238500" y="3695700"/>
          <p14:tracePt t="80951" x="3543300" y="3779838"/>
          <p14:tracePt t="80968" x="4000500" y="3840163"/>
          <p14:tracePt t="80985" x="4625975" y="3840163"/>
          <p14:tracePt t="81001" x="4975225" y="3794125"/>
          <p14:tracePt t="81018" x="5105400" y="3725863"/>
          <p14:tracePt t="81035" x="5135563" y="3695700"/>
          <p14:tracePt t="81051" x="5127625" y="3641725"/>
          <p14:tracePt t="81068" x="4999038" y="3559175"/>
          <p14:tracePt t="81085" x="4610100" y="3475038"/>
          <p14:tracePt t="81102" x="4106863" y="3459163"/>
          <p14:tracePt t="81118" x="3802063" y="3513138"/>
          <p14:tracePt t="81136" x="3733800" y="3589338"/>
          <p14:tracePt t="81152" x="3733800" y="3649663"/>
          <p14:tracePt t="81168" x="3870325" y="3703638"/>
          <p14:tracePt t="81185" x="4198938" y="3749675"/>
          <p14:tracePt t="81202" x="4876800" y="3749675"/>
          <p14:tracePt t="81218" x="5372100" y="3665538"/>
          <p14:tracePt t="81235" x="5508625" y="3573463"/>
          <p14:tracePt t="81252" x="5540375" y="3505200"/>
          <p14:tracePt t="81268" x="5540375" y="3467100"/>
          <p14:tracePt t="81285" x="5318125" y="3406775"/>
          <p14:tracePt t="81302" x="4983163" y="3390900"/>
          <p14:tracePt t="81318" x="4495800" y="3406775"/>
          <p14:tracePt t="81335" x="4237038" y="3505200"/>
          <p14:tracePt t="81352" x="4198938" y="3551238"/>
          <p14:tracePt t="81368" x="4213225" y="3589338"/>
          <p14:tracePt t="81385" x="4419600" y="3611563"/>
          <p14:tracePt t="81401" x="4822825" y="3627438"/>
          <p14:tracePt t="81418" x="5265738" y="3489325"/>
          <p14:tracePt t="81435" x="5410200" y="3375025"/>
          <p14:tracePt t="81438" x="5426075" y="3352800"/>
          <p14:tracePt t="81451" x="5426075" y="3330575"/>
          <p14:tracePt t="81468" x="5349875" y="3254375"/>
          <p14:tracePt t="81486" x="4945063" y="3170238"/>
          <p14:tracePt t="81502" x="4632325" y="3154363"/>
          <p14:tracePt t="81518" x="3619500" y="3154363"/>
          <p14:tracePt t="81535" x="3398838" y="3208338"/>
          <p14:tracePt t="81552" x="3344863" y="3260725"/>
          <p14:tracePt t="81568" x="3352800" y="3298825"/>
          <p14:tracePt t="81585" x="3521075" y="3330575"/>
          <p14:tracePt t="81602" x="3863975" y="3336925"/>
          <p14:tracePt t="81618" x="4397375" y="3298825"/>
          <p14:tracePt t="81636" x="4632325" y="3230563"/>
          <p14:tracePt t="81652" x="4664075" y="3208338"/>
          <p14:tracePt t="81686" x="4359275" y="3132138"/>
          <p14:tracePt t="81702" x="4130675" y="3132138"/>
          <p14:tracePt t="81718" x="3459163" y="3192463"/>
          <p14:tracePt t="81735" x="3360738" y="3238500"/>
          <p14:tracePt t="81752" x="3352800" y="3260725"/>
          <p14:tracePt t="81768" x="3406775" y="3292475"/>
          <p14:tracePt t="81785" x="3589338" y="3306763"/>
          <p14:tracePt t="81802" x="4076700" y="3330575"/>
          <p14:tracePt t="81818" x="4579938" y="3330575"/>
          <p14:tracePt t="81835" x="4778375" y="3268663"/>
          <p14:tracePt t="81852" x="4816475" y="3238500"/>
          <p14:tracePt t="81869" x="4822825" y="3222625"/>
          <p14:tracePt t="81886" x="4625975" y="3162300"/>
          <p14:tracePt t="81911" x="4275138" y="3154363"/>
          <p14:tracePt t="81919" x="4160838" y="3200400"/>
          <p14:tracePt t="81935" x="4092575" y="3254375"/>
          <p14:tracePt t="81952" x="4092575" y="3276600"/>
          <p14:tracePt t="81968" x="4137025" y="3314700"/>
          <p14:tracePt t="81985" x="4305300" y="3368675"/>
          <p14:tracePt t="82002" x="4564063" y="3368675"/>
          <p14:tracePt t="82019" x="4937125" y="3336925"/>
          <p14:tracePt t="82035" x="5067300" y="3284538"/>
          <p14:tracePt t="82052" x="5089525" y="3222625"/>
          <p14:tracePt t="82068" x="5089525" y="3170238"/>
          <p14:tracePt t="82086" x="4884738" y="3124200"/>
          <p14:tracePt t="82102" x="4656138" y="3116263"/>
          <p14:tracePt t="82119" x="4198938" y="3184525"/>
          <p14:tracePt t="82137" x="3962400" y="3314700"/>
          <p14:tracePt t="82152" x="3908425" y="3406775"/>
          <p14:tracePt t="82169" x="3908425" y="3497263"/>
          <p14:tracePt t="82185" x="4000500" y="3581400"/>
          <p14:tracePt t="82202" x="4244975" y="3627438"/>
          <p14:tracePt t="82219" x="4778375" y="3679825"/>
          <p14:tracePt t="82235" x="5508625" y="3657600"/>
          <p14:tracePt t="82252" x="5829300" y="3597275"/>
          <p14:tracePt t="82269" x="5905500" y="3551238"/>
          <p14:tracePt t="82286" x="5859463" y="3467100"/>
          <p14:tracePt t="82302" x="5676900" y="3413125"/>
          <p14:tracePt t="82319" x="5189538" y="3360738"/>
          <p14:tracePt t="82336" x="4321175" y="3360738"/>
          <p14:tracePt t="82352" x="3665538" y="3360738"/>
          <p14:tracePt t="82369" x="3268663" y="3459163"/>
          <p14:tracePt t="82385" x="3132138" y="3527425"/>
          <p14:tracePt t="82402" x="3116263" y="3559175"/>
          <p14:tracePt t="82418" x="3184525" y="3603625"/>
          <p14:tracePt t="82435" x="3398838" y="3657600"/>
          <p14:tracePt t="82452" x="4084638" y="3679825"/>
          <p14:tracePt t="82469" x="4746625" y="3679825"/>
          <p14:tracePt t="82486" x="5334000" y="3565525"/>
          <p14:tracePt t="82502" x="5540375" y="3451225"/>
          <p14:tracePt t="82519" x="5562600" y="3390900"/>
          <p14:tracePt t="82535" x="5524500" y="3292475"/>
          <p14:tracePt t="82552" x="5303838" y="3200400"/>
          <p14:tracePt t="82569" x="4838700" y="3116263"/>
          <p14:tracePt t="82585" x="4251325" y="3101975"/>
          <p14:tracePt t="82602" x="3863975" y="3140075"/>
          <p14:tracePt t="82619" x="3543300" y="3306763"/>
          <p14:tracePt t="82635" x="3459163" y="3429000"/>
          <p14:tracePt t="82652" x="3451225" y="3551238"/>
          <p14:tracePt t="82669" x="3521075" y="3673475"/>
          <p14:tracePt t="82686" x="3992563" y="3817938"/>
          <p14:tracePt t="82702" x="4602163" y="3848100"/>
          <p14:tracePt t="82719" x="5067300" y="3840163"/>
          <p14:tracePt t="82735" x="5470525" y="3665538"/>
          <p14:tracePt t="82753" x="5668963" y="3505200"/>
          <p14:tracePt t="82769" x="5684838" y="3330575"/>
          <p14:tracePt t="82785" x="5622925" y="3184525"/>
          <p14:tracePt t="82802" x="5372100" y="3048000"/>
          <p14:tracePt t="82818" x="4899025" y="2949575"/>
          <p14:tracePt t="82835" x="4389438" y="2949575"/>
          <p14:tracePt t="82854" x="3848100" y="3146425"/>
          <p14:tracePt t="82869" x="3711575" y="3268663"/>
          <p14:tracePt t="82885" x="3611563" y="3551238"/>
          <p14:tracePt t="82902" x="3649663" y="3673475"/>
          <p14:tracePt t="82919" x="3832225" y="3771900"/>
          <p14:tracePt t="82935" x="4389438" y="3832225"/>
          <p14:tracePt t="82952" x="5113338" y="3832225"/>
          <p14:tracePt t="82969" x="5699125" y="3733800"/>
          <p14:tracePt t="82986" x="6019800" y="3565525"/>
          <p14:tracePt t="83002" x="6096000" y="3436938"/>
          <p14:tracePt t="83019" x="6096000" y="3368675"/>
          <p14:tracePt t="83036" x="5883275" y="3268663"/>
          <p14:tracePt t="83055" x="5021263" y="3222625"/>
          <p14:tracePt t="83071" x="4327525" y="3254375"/>
          <p14:tracePt t="83086" x="3840163" y="3444875"/>
          <p14:tracePt t="83102" x="3597275" y="3581400"/>
          <p14:tracePt t="83118" x="3565525" y="3649663"/>
          <p14:tracePt t="83135" x="3589338" y="3687763"/>
          <p14:tracePt t="83152" x="3802063" y="3725863"/>
          <p14:tracePt t="83169" x="4381500" y="3725863"/>
          <p14:tracePt t="83185" x="4846638" y="3635375"/>
          <p14:tracePt t="83202" x="5045075" y="3527425"/>
          <p14:tracePt t="83219" x="5089525" y="3436938"/>
          <p14:tracePt t="83235" x="5089525" y="3382963"/>
          <p14:tracePt t="83252" x="4953000" y="3336925"/>
          <p14:tracePt t="83268" x="4549775" y="3314700"/>
          <p14:tracePt t="83285" x="3787775" y="3352800"/>
          <p14:tracePt t="83302" x="3459163" y="3482975"/>
          <p14:tracePt t="83318" x="3375025" y="3543300"/>
          <p14:tracePt t="83335" x="3375025" y="3597275"/>
          <p14:tracePt t="83352" x="3467100" y="3635375"/>
          <p14:tracePt t="83368" x="3733800" y="3665538"/>
          <p14:tracePt t="83385" x="4289425" y="3665538"/>
          <p14:tracePt t="83402" x="4770438" y="3597275"/>
          <p14:tracePt t="83418" x="5029200" y="3459163"/>
          <p14:tracePt t="83435" x="5113338" y="3390900"/>
          <p14:tracePt t="83452" x="5121275" y="3360738"/>
          <p14:tracePt t="83469" x="5029200" y="3322638"/>
          <p14:tracePt t="83485" x="4632325" y="3306763"/>
          <p14:tracePt t="83502" x="4122738" y="3352800"/>
          <p14:tracePt t="83519" x="3794125" y="3482975"/>
          <p14:tracePt t="83535" x="3603625" y="3635375"/>
          <p14:tracePt t="83552" x="3581400" y="3717925"/>
          <p14:tracePt t="83569" x="3589338" y="3779838"/>
          <p14:tracePt t="83585" x="3749675" y="3817938"/>
          <p14:tracePt t="83602" x="4168775" y="3825875"/>
          <p14:tracePt t="83619" x="4610100" y="3825875"/>
          <p14:tracePt t="83635" x="4945063" y="3725863"/>
          <p14:tracePt t="83652" x="5113338" y="3597275"/>
          <p14:tracePt t="83669" x="5151438" y="3489325"/>
          <p14:tracePt t="83685" x="5097463" y="3390900"/>
          <p14:tracePt t="83702" x="4899025" y="3336925"/>
          <p14:tracePt t="83719" x="4579938" y="3314700"/>
          <p14:tracePt t="83735" x="4275138" y="3330575"/>
          <p14:tracePt t="83752" x="4038600" y="3413125"/>
          <p14:tracePt t="83769" x="3908425" y="3521075"/>
          <p14:tracePt t="83785" x="3886200" y="3597275"/>
          <p14:tracePt t="83802" x="3886200" y="3635375"/>
          <p14:tracePt t="83819" x="3932238" y="3679825"/>
          <p14:tracePt t="83835" x="4175125" y="3741738"/>
          <p14:tracePt t="83852" x="4533900" y="3763963"/>
          <p14:tracePt t="83869" x="5173663" y="3733800"/>
          <p14:tracePt t="83885" x="5516563" y="3611563"/>
          <p14:tracePt t="83902" x="5646738" y="3489325"/>
          <p14:tracePt t="83919" x="5661025" y="3398838"/>
          <p14:tracePt t="83935" x="5646738" y="3344863"/>
          <p14:tracePt t="83952" x="5470525" y="3306763"/>
          <p14:tracePt t="83969" x="5143500" y="3298825"/>
          <p14:tracePt t="83985" x="4648200" y="3330575"/>
          <p14:tracePt t="84002" x="4313238" y="3513138"/>
          <p14:tracePt t="84019" x="4098925" y="3717925"/>
          <p14:tracePt t="84036" x="4076700" y="3848100"/>
          <p14:tracePt t="84052" x="4084638" y="3940175"/>
          <p14:tracePt t="84069" x="4365625" y="4038600"/>
          <p14:tracePt t="84085" x="4968875" y="4046538"/>
          <p14:tracePt t="84102" x="5486400" y="4046538"/>
          <p14:tracePt t="84119" x="5845175" y="3894138"/>
          <p14:tracePt t="84135" x="5959475" y="3787775"/>
          <p14:tracePt t="84152" x="5965825" y="3695700"/>
          <p14:tracePt t="84169" x="5889625" y="3559175"/>
          <p14:tracePt t="84185" x="5592763" y="3436938"/>
          <p14:tracePt t="84202" x="5097463" y="3360738"/>
          <p14:tracePt t="84219" x="4487863" y="3344863"/>
          <p14:tracePt t="84235" x="4098925" y="3382963"/>
          <p14:tracePt t="84252" x="3741738" y="3565525"/>
          <p14:tracePt t="84269" x="3597275" y="3725863"/>
          <p14:tracePt t="84285" x="3611563" y="3787775"/>
          <p14:tracePt t="84302" x="3673475" y="3832225"/>
          <p14:tracePt t="84319" x="3902075" y="3878263"/>
          <p14:tracePt t="84336" x="4244975" y="3894138"/>
          <p14:tracePt t="84352" x="4389438" y="3848100"/>
          <p14:tracePt t="84369" x="4403725" y="3832225"/>
          <p14:tracePt t="84655" x="4441825" y="3825875"/>
          <p14:tracePt t="84663" x="4487863" y="3802063"/>
          <p14:tracePt t="84671" x="4533900" y="3779838"/>
          <p14:tracePt t="84686" x="4594225" y="3725863"/>
          <p14:tracePt t="84703" x="4594225" y="3673475"/>
          <p14:tracePt t="84720" x="4587875" y="3611563"/>
          <p14:tracePt t="84736" x="4541838" y="3543300"/>
          <p14:tracePt t="84754" x="4465638" y="3451225"/>
          <p14:tracePt t="84770" x="4373563" y="3368675"/>
          <p14:tracePt t="84786" x="4283075" y="3292475"/>
          <p14:tracePt t="84803" x="4160838" y="3222625"/>
          <p14:tracePt t="84820" x="4076700" y="3184525"/>
          <p14:tracePt t="84836" x="3992563" y="3178175"/>
          <p14:tracePt t="84854" x="3916363" y="3178175"/>
          <p14:tracePt t="84870" x="3848100" y="3178175"/>
          <p14:tracePt t="84886" x="3756025" y="3222625"/>
          <p14:tracePt t="84903" x="3649663" y="3314700"/>
          <p14:tracePt t="84920" x="3573463" y="3413125"/>
          <p14:tracePt t="84936" x="3535363" y="3497263"/>
          <p14:tracePt t="84953" x="3535363" y="3543300"/>
          <p14:tracePt t="84970" x="3535363" y="3573463"/>
          <p14:tracePt t="84986" x="3627438" y="3619500"/>
          <p14:tracePt t="85003" x="3825875" y="3635375"/>
          <p14:tracePt t="85020" x="4144963" y="3635375"/>
          <p14:tracePt t="85037" x="4518025" y="3597275"/>
          <p14:tracePt t="85054" x="4884738" y="3429000"/>
          <p14:tracePt t="85070" x="4960938" y="3368675"/>
          <p14:tracePt t="85086" x="4999038" y="3208338"/>
          <p14:tracePt t="85103" x="4983163" y="3086100"/>
          <p14:tracePt t="85120" x="4846638" y="2971800"/>
          <p14:tracePt t="85137" x="4602163" y="2903538"/>
          <p14:tracePt t="85153" x="4206875" y="2841625"/>
          <p14:tracePt t="85170" x="3848100" y="2841625"/>
          <p14:tracePt t="85186" x="3657600" y="2879725"/>
          <p14:tracePt t="85203" x="3535363" y="2949575"/>
          <p14:tracePt t="85220" x="3489325" y="3009900"/>
          <p14:tracePt t="85236" x="3489325" y="3086100"/>
          <p14:tracePt t="85254" x="3619500" y="3238500"/>
          <p14:tracePt t="85270" x="3703638" y="3284538"/>
          <p14:tracePt t="85286" x="4130675" y="3390900"/>
          <p14:tracePt t="85303" x="4389438" y="3406775"/>
          <p14:tracePt t="85320" x="4572000" y="3406775"/>
          <p14:tracePt t="85336" x="4686300" y="3375025"/>
          <p14:tracePt t="85353" x="4732338" y="3322638"/>
          <p14:tracePt t="85370" x="4732338" y="3254375"/>
          <p14:tracePt t="85386" x="4670425" y="3162300"/>
          <p14:tracePt t="85403" x="4503738" y="3094038"/>
          <p14:tracePt t="85419" x="4327525" y="3040063"/>
          <p14:tracePt t="85436" x="4213225" y="3017838"/>
          <p14:tracePt t="85437" x="4191000" y="3017838"/>
          <p14:tracePt t="85452" x="4183063" y="3017838"/>
          <p14:tracePt t="85469" x="4130675" y="3040063"/>
          <p14:tracePt t="85486" x="4122738" y="3063875"/>
          <p14:tracePt t="85519" x="4122738" y="3070225"/>
          <p14:tracePt t="85623" x="4114800" y="3078163"/>
          <p14:tracePt t="85631" x="4106863" y="3086100"/>
          <p14:tracePt t="85638" x="4098925" y="3108325"/>
          <p14:tracePt t="85654" x="4076700" y="3140075"/>
          <p14:tracePt t="85670" x="4030663" y="3216275"/>
          <p14:tracePt t="85686" x="3984625" y="3306763"/>
          <p14:tracePt t="85703" x="3916363" y="3429000"/>
          <p14:tracePt t="85720" x="3870325" y="3535363"/>
          <p14:tracePt t="85737" x="3832225" y="3665538"/>
          <p14:tracePt t="85753" x="3817938" y="3725863"/>
          <p14:tracePt t="85770" x="3825875" y="3825875"/>
          <p14:tracePt t="85787" x="3870325" y="3878263"/>
          <p14:tracePt t="85803" x="3954463" y="3932238"/>
          <p14:tracePt t="85820" x="4038600" y="3946525"/>
          <p14:tracePt t="85837" x="4168775" y="3954463"/>
          <p14:tracePt t="85854" x="4556125" y="3908425"/>
          <p14:tracePt t="85870" x="4892675" y="3817938"/>
          <p14:tracePt t="85887" x="5113338" y="3725863"/>
          <p14:tracePt t="85903" x="5257800" y="3641725"/>
          <p14:tracePt t="85920" x="5287963" y="3611563"/>
          <p14:tracePt t="85953" x="5287963" y="3589338"/>
          <p14:tracePt t="85970" x="5280025" y="3559175"/>
          <p14:tracePt t="85986" x="5265738" y="3535363"/>
          <p14:tracePt t="86360" x="5241925" y="3513138"/>
          <p14:tracePt t="86366" x="5181600" y="3436938"/>
          <p14:tracePt t="86375" x="5075238" y="3330575"/>
          <p14:tracePt t="86387" x="4991100" y="3238500"/>
          <p14:tracePt t="86403" x="4914900" y="3162300"/>
          <p14:tracePt t="86420" x="4906963" y="3154363"/>
          <p14:tracePt t="86454" x="4884738" y="3146425"/>
          <p14:tracePt t="86462" x="4860925" y="3146425"/>
          <p14:tracePt t="86470" x="4846638" y="3140075"/>
          <p14:tracePt t="86486" x="4754563" y="3140075"/>
          <p14:tracePt t="86503" x="4602163" y="3140075"/>
          <p14:tracePt t="86520" x="4403725" y="3170238"/>
          <p14:tracePt t="86536" x="4175125" y="3238500"/>
          <p14:tracePt t="86553" x="3946525" y="3344863"/>
          <p14:tracePt t="86570" x="3695700" y="3527425"/>
          <p14:tracePt t="86586" x="3535363" y="3679825"/>
          <p14:tracePt t="86603" x="3475038" y="3771900"/>
          <p14:tracePt t="86620" x="3467100" y="3817938"/>
          <p14:tracePt t="86636" x="3489325" y="3894138"/>
          <p14:tracePt t="86653" x="3597275" y="3984625"/>
          <p14:tracePt t="86670" x="3763963" y="4016375"/>
          <p14:tracePt t="86686" x="4030663" y="4016375"/>
          <p14:tracePt t="86703" x="4359275" y="3992563"/>
          <p14:tracePt t="86720" x="4694238" y="3886200"/>
          <p14:tracePt t="86736" x="4953000" y="3733800"/>
          <p14:tracePt t="86753" x="5067300" y="3619500"/>
          <p14:tracePt t="86770" x="5083175" y="3535363"/>
          <p14:tracePt t="86786" x="5083175" y="3467100"/>
          <p14:tracePt t="86803" x="4975225" y="3398838"/>
          <p14:tracePt t="86820" x="4746625" y="3336925"/>
          <p14:tracePt t="86836" x="4359275" y="3314700"/>
          <p14:tracePt t="86854" x="3886200" y="3336925"/>
          <p14:tracePt t="86870" x="3733800" y="3398838"/>
          <p14:tracePt t="86887" x="3679825" y="3459163"/>
          <p14:tracePt t="86903" x="3665538" y="3482975"/>
          <p14:tracePt t="86920" x="3665538" y="3497263"/>
          <p14:tracePt t="86937" x="3756025" y="3527425"/>
          <p14:tracePt t="86954" x="3848100" y="3551238"/>
          <p14:tracePt t="86970" x="3940175" y="3559175"/>
          <p14:tracePt t="86987" x="3970338" y="3559175"/>
          <p14:tracePt t="87049" x="3978275" y="3559175"/>
          <p14:tracePt t="87063" x="3978275" y="3551238"/>
          <p14:tracePt t="87398" x="3978275" y="3581400"/>
          <p14:tracePt t="87407" x="3992563" y="3665538"/>
          <p14:tracePt t="87420" x="4022725" y="3711575"/>
          <p14:tracePt t="87437" x="4152900" y="3902075"/>
          <p14:tracePt t="87454" x="4297363" y="4038600"/>
          <p14:tracePt t="87471" x="4587875" y="4213225"/>
          <p14:tracePt t="87487" x="5037138" y="4389438"/>
          <p14:tracePt t="87504" x="5684838" y="4533900"/>
          <p14:tracePt t="87520" x="6294438" y="4556125"/>
          <p14:tracePt t="87537" x="6850063" y="4556125"/>
          <p14:tracePt t="87555" x="7261225" y="4533900"/>
          <p14:tracePt t="87570" x="7459663" y="4479925"/>
          <p14:tracePt t="87587" x="7535863" y="4449763"/>
          <p14:tracePt t="87604" x="7535863" y="4441825"/>
          <p14:tracePt t="87638" x="7543800" y="4435475"/>
          <p14:tracePt t="87704" x="7543800" y="4427538"/>
          <p14:tracePt t="87711" x="7559675" y="4427538"/>
          <p14:tracePt t="87721" x="7589838" y="4427538"/>
          <p14:tracePt t="87737" x="7704138" y="4427538"/>
          <p14:tracePt t="87754" x="7878763" y="4441825"/>
          <p14:tracePt t="87770" x="8054975" y="4449763"/>
          <p14:tracePt t="87787" x="8175625" y="4449763"/>
          <p14:tracePt t="87804" x="8199438" y="4449763"/>
          <p14:tracePt t="87855" x="8175625" y="4449763"/>
          <p14:tracePt t="87863" x="8145463" y="4449763"/>
          <p14:tracePt t="87872" x="8099425" y="4449763"/>
          <p14:tracePt t="87887" x="8031163" y="4479925"/>
          <p14:tracePt t="87904" x="7932738" y="4594225"/>
          <p14:tracePt t="87921" x="7864475" y="4694238"/>
          <p14:tracePt t="87937" x="7826375" y="4762500"/>
          <p14:tracePt t="87954" x="7810500" y="4784725"/>
          <p14:tracePt t="88031" x="7802563" y="4746625"/>
          <p14:tracePt t="88038" x="7780338" y="4694238"/>
          <p14:tracePt t="88046" x="7764463" y="4664075"/>
          <p14:tracePt t="88055" x="7756525" y="4640263"/>
          <p14:tracePt t="88071" x="7734300" y="4610100"/>
          <p14:tracePt t="89767" x="7718425" y="4610100"/>
          <p14:tracePt t="89775" x="7688263" y="4610100"/>
          <p14:tracePt t="89788" x="7658100" y="4602163"/>
          <p14:tracePt t="89805" x="7535863" y="4572000"/>
          <p14:tracePt t="89822" x="7018338" y="4403725"/>
          <p14:tracePt t="89838" x="6354763" y="4237038"/>
          <p14:tracePt t="89855" x="5654675" y="4016375"/>
          <p14:tracePt t="89871" x="5013325" y="3832225"/>
          <p14:tracePt t="89888" x="4618038" y="3725863"/>
          <p14:tracePt t="89905" x="4441825" y="3665538"/>
          <p14:tracePt t="89921" x="4365625" y="3627438"/>
          <p14:tracePt t="89938" x="4359275" y="3627438"/>
          <p14:tracePt t="90129" x="4359275" y="3611563"/>
          <p14:tracePt t="90144" x="4365625" y="3603625"/>
          <p14:tracePt t="90151" x="4389438" y="3603625"/>
          <p14:tracePt t="90161" x="4419600" y="3603625"/>
          <p14:tracePt t="90172" x="4473575" y="3603625"/>
          <p14:tracePt t="90188" x="4564063" y="3603625"/>
          <p14:tracePt t="90205" x="4740275" y="3589338"/>
          <p14:tracePt t="90222" x="4816475" y="3559175"/>
          <p14:tracePt t="90238" x="4860925" y="3535363"/>
          <p14:tracePt t="90255" x="4876800" y="3513138"/>
          <p14:tracePt t="90272" x="4884738" y="3489325"/>
          <p14:tracePt t="90288" x="4892675" y="3467100"/>
          <p14:tracePt t="90305" x="4892675" y="3459163"/>
          <p14:tracePt t="90322" x="4899025" y="3444875"/>
          <p14:tracePt t="90361" x="4906963" y="3429000"/>
          <p14:tracePt t="90374" x="4914900" y="3429000"/>
          <p14:tracePt t="90388" x="4937125" y="3429000"/>
          <p14:tracePt t="90405" x="5006975" y="3398838"/>
          <p14:tracePt t="90421" x="5037138" y="3398838"/>
          <p14:tracePt t="90438" x="5127625" y="3360738"/>
          <p14:tracePt t="90455" x="5181600" y="3336925"/>
          <p14:tracePt t="90472" x="5189538" y="3330575"/>
          <p14:tracePt t="90519" x="5189538" y="3322638"/>
          <p14:tracePt t="90535" x="5181600" y="3314700"/>
          <p14:tracePt t="90544" x="5159375" y="3314700"/>
          <p14:tracePt t="90555" x="5121275" y="3298825"/>
          <p14:tracePt t="90572" x="5013325" y="3268663"/>
          <p14:tracePt t="90588" x="4922838" y="3238500"/>
          <p14:tracePt t="90606" x="4664075" y="3184525"/>
          <p14:tracePt t="90622" x="4564063" y="3184525"/>
          <p14:tracePt t="90638" x="4305300" y="3154363"/>
          <p14:tracePt t="90655" x="4137025" y="3154363"/>
          <p14:tracePt t="90672" x="3992563" y="3154363"/>
          <p14:tracePt t="90688" x="3878263" y="3170238"/>
          <p14:tracePt t="90705" x="3810000" y="3200400"/>
          <p14:tracePt t="90722" x="3771900" y="3216275"/>
          <p14:tracePt t="90738" x="3733800" y="3238500"/>
          <p14:tracePt t="90755" x="3717925" y="3246438"/>
          <p14:tracePt t="90772" x="3703638" y="3268663"/>
          <p14:tracePt t="90788" x="3687763" y="3284538"/>
          <p14:tracePt t="90806" x="3673475" y="3306763"/>
          <p14:tracePt t="90822" x="3673475" y="3314700"/>
          <p14:tracePt t="90838" x="3641725" y="3360738"/>
          <p14:tracePt t="90855" x="3641725" y="3406775"/>
          <p14:tracePt t="90873" x="3635375" y="3482975"/>
          <p14:tracePt t="90888" x="3635375" y="3559175"/>
          <p14:tracePt t="90905" x="3657600" y="3635375"/>
          <p14:tracePt t="90922" x="3711575" y="3717925"/>
          <p14:tracePt t="90938" x="3802063" y="3763963"/>
          <p14:tracePt t="90955" x="3924300" y="3825875"/>
          <p14:tracePt t="90972" x="4114800" y="3870325"/>
          <p14:tracePt t="90988" x="4313238" y="3908425"/>
          <p14:tracePt t="91006" x="4702175" y="3932238"/>
          <p14:tracePt t="91022" x="4914900" y="3932238"/>
          <p14:tracePt t="91038" x="5075238" y="3932238"/>
          <p14:tracePt t="91055" x="5173663" y="3932238"/>
          <p14:tracePt t="91072" x="5219700" y="3932238"/>
          <p14:tracePt t="91111" x="5227638" y="3932238"/>
          <p14:tracePt t="91122" x="5235575" y="3924300"/>
          <p14:tracePt t="91138" x="5303838" y="3863975"/>
          <p14:tracePt t="91155" x="5372100" y="3810000"/>
          <p14:tracePt t="91174" x="5486400" y="3717925"/>
          <p14:tracePt t="91189" x="5516563" y="3695700"/>
          <p14:tracePt t="91206" x="5540375" y="3673475"/>
          <p14:tracePt t="91222" x="5546725" y="3649663"/>
          <p14:tracePt t="91238" x="5546725" y="3611563"/>
          <p14:tracePt t="91255" x="5546725" y="3551238"/>
          <p14:tracePt t="91272" x="5524500" y="3482975"/>
          <p14:tracePt t="91289" x="5440363" y="3390900"/>
          <p14:tracePt t="91305" x="5334000" y="3284538"/>
          <p14:tracePt t="91322" x="5241925" y="3216275"/>
          <p14:tracePt t="91339" x="5135563" y="3140075"/>
          <p14:tracePt t="91355" x="5059363" y="3094038"/>
          <p14:tracePt t="91375" x="4983163" y="3048000"/>
          <p14:tracePt t="91388" x="4975225" y="3048000"/>
          <p14:tracePt t="91405" x="4968875" y="3040063"/>
          <p14:tracePt t="91421" x="4922838" y="3032125"/>
          <p14:tracePt t="91438" x="4884738" y="3025775"/>
          <p14:tracePt t="91455" x="4838700" y="3025775"/>
          <p14:tracePt t="91472" x="4694238" y="3009900"/>
          <p14:tracePt t="91489" x="4518025" y="3009900"/>
          <p14:tracePt t="91505" x="4381500" y="3009900"/>
          <p14:tracePt t="91522" x="4305300" y="3009900"/>
          <p14:tracePt t="91539" x="4237038" y="3009900"/>
          <p14:tracePt t="91555" x="4160838" y="3009900"/>
          <p14:tracePt t="91574" x="4114800" y="3017838"/>
          <p14:tracePt t="91589" x="4092575" y="3025775"/>
          <p14:tracePt t="91606" x="4060825" y="3048000"/>
          <p14:tracePt t="91622" x="4022725" y="3070225"/>
          <p14:tracePt t="91639" x="3984625" y="3094038"/>
          <p14:tracePt t="91655" x="3970338" y="3108325"/>
          <p14:tracePt t="91672" x="3954463" y="3132138"/>
          <p14:tracePt t="91689" x="3916363" y="3154363"/>
          <p14:tracePt t="91705" x="3894138" y="3184525"/>
          <p14:tracePt t="91722" x="3863975" y="3222625"/>
          <p14:tracePt t="91739" x="3825875" y="3268663"/>
          <p14:tracePt t="91755" x="3810000" y="3284538"/>
          <p14:tracePt t="91772" x="3794125" y="3306763"/>
          <p14:tracePt t="91789" x="3779838" y="3344863"/>
          <p14:tracePt t="91806" x="3779838" y="3375025"/>
          <p14:tracePt t="91822" x="3771900" y="3421063"/>
          <p14:tracePt t="91839" x="3756025" y="3497263"/>
          <p14:tracePt t="91855" x="3756025" y="3535363"/>
          <p14:tracePt t="91873" x="3756025" y="3559175"/>
          <p14:tracePt t="91889" x="3756025" y="3597275"/>
          <p14:tracePt t="91905" x="3756025" y="3603625"/>
          <p14:tracePt t="91922" x="3756025" y="3627438"/>
          <p14:tracePt t="91926" x="3756025" y="3635375"/>
          <p14:tracePt t="91955" x="3763963" y="3635375"/>
          <p14:tracePt t="91974" x="3763963" y="3641725"/>
          <p14:tracePt t="91989" x="3771900" y="3657600"/>
          <p14:tracePt t="92005" x="3779838" y="3657600"/>
          <p14:tracePt t="92022" x="3779838" y="3673475"/>
          <p14:tracePt t="92039" x="3787775" y="3679825"/>
          <p14:tracePt t="92055" x="3802063" y="3695700"/>
          <p14:tracePt t="92073" x="3802063" y="3703638"/>
          <p14:tracePt t="92089" x="3810000" y="3711575"/>
          <p14:tracePt t="92106" x="3832225" y="3725863"/>
          <p14:tracePt t="92122" x="3848100" y="3741738"/>
          <p14:tracePt t="92139" x="3878263" y="3756025"/>
          <p14:tracePt t="92156" x="3946525" y="3794125"/>
          <p14:tracePt t="92172" x="4022725" y="3825875"/>
          <p14:tracePt t="92190" x="4213225" y="3902075"/>
          <p14:tracePt t="92206" x="4289425" y="3916363"/>
          <p14:tracePt t="92222" x="4511675" y="3984625"/>
          <p14:tracePt t="92239" x="4664075" y="4000500"/>
          <p14:tracePt t="92256" x="4770438" y="4016375"/>
          <p14:tracePt t="92272" x="4838700" y="4016375"/>
          <p14:tracePt t="92289" x="4892675" y="4016375"/>
          <p14:tracePt t="92306" x="4937125" y="4000500"/>
          <p14:tracePt t="92322" x="4991100" y="3954463"/>
          <p14:tracePt t="92339" x="5037138" y="3908425"/>
          <p14:tracePt t="92356" x="5113338" y="3817938"/>
          <p14:tracePt t="92372" x="5181600" y="3741738"/>
          <p14:tracePt t="92390" x="5241925" y="3657600"/>
          <p14:tracePt t="92405" x="5241925" y="3635375"/>
          <p14:tracePt t="92422" x="5273675" y="3581400"/>
          <p14:tracePt t="92438" x="5273675" y="3527425"/>
          <p14:tracePt t="92455" x="5273675" y="3475038"/>
          <p14:tracePt t="92472" x="5273675" y="3429000"/>
          <p14:tracePt t="92489" x="5273675" y="3382963"/>
          <p14:tracePt t="92505" x="5249863" y="3344863"/>
          <p14:tracePt t="92522" x="5235575" y="3322638"/>
          <p14:tracePt t="92539" x="5227638" y="3298825"/>
          <p14:tracePt t="92555" x="5211763" y="3284538"/>
          <p14:tracePt t="92572" x="5189538" y="3260725"/>
          <p14:tracePt t="92589" x="5127625" y="3216275"/>
          <p14:tracePt t="92605" x="5083175" y="3184525"/>
          <p14:tracePt t="92622" x="5037138" y="3170238"/>
          <p14:tracePt t="92639" x="4968875" y="3146425"/>
          <p14:tracePt t="92655" x="4899025" y="3140075"/>
          <p14:tracePt t="92672" x="4846638" y="3140075"/>
          <p14:tracePt t="92689" x="4784725" y="3140075"/>
          <p14:tracePt t="92705" x="4732338" y="3140075"/>
          <p14:tracePt t="92722" x="4694238" y="3140075"/>
          <p14:tracePt t="92739" x="4648200" y="3140075"/>
          <p14:tracePt t="92755" x="4640263" y="3140075"/>
          <p14:tracePt t="92772" x="4625975" y="3140075"/>
          <p14:tracePt t="92789" x="4602163" y="3140075"/>
          <p14:tracePt t="92805" x="4579938" y="3140075"/>
          <p14:tracePt t="92822" x="4556125" y="3140075"/>
          <p14:tracePt t="92839" x="4511675" y="3140075"/>
          <p14:tracePt t="92855" x="4465638" y="3140075"/>
          <p14:tracePt t="92872" x="4427538" y="3146425"/>
          <p14:tracePt t="92889" x="4381500" y="3154363"/>
          <p14:tracePt t="92905" x="4313238" y="3162300"/>
          <p14:tracePt t="92922" x="4267200" y="3184525"/>
          <p14:tracePt t="92939" x="4206875" y="3200400"/>
          <p14:tracePt t="92956" x="4175125" y="3208338"/>
          <p14:tracePt t="92972" x="4144963" y="3208338"/>
          <p14:tracePt t="92989" x="4122738" y="3216275"/>
          <p14:tracePt t="93005" x="4106863" y="3216275"/>
          <p14:tracePt t="93022" x="4098925" y="3222625"/>
          <p14:tracePt t="93039" x="4092575" y="3222625"/>
          <p14:tracePt t="93056" x="4068763" y="3238500"/>
          <p14:tracePt t="93072" x="4046538" y="3254375"/>
          <p14:tracePt t="93089" x="4016375" y="3276600"/>
          <p14:tracePt t="93106" x="4000500" y="3284538"/>
          <p14:tracePt t="93122" x="3992563" y="3298825"/>
          <p14:tracePt t="93139" x="3978275" y="3314700"/>
          <p14:tracePt t="93156" x="3970338" y="3322638"/>
          <p14:tracePt t="93172" x="3946525" y="3344863"/>
          <p14:tracePt t="93190" x="3916363" y="3398838"/>
          <p14:tracePt t="93206" x="3894138" y="3429000"/>
          <p14:tracePt t="93222" x="3870325" y="3459163"/>
          <p14:tracePt t="93239" x="3863975" y="3467100"/>
          <p14:tracePt t="93256" x="3863975" y="3482975"/>
          <p14:tracePt t="93272" x="3848100" y="3505200"/>
          <p14:tracePt t="93306" x="3848100" y="3521075"/>
          <p14:tracePt t="93322" x="3848100" y="3527425"/>
          <p14:tracePt t="93339" x="3840163" y="3551238"/>
          <p14:tracePt t="93356" x="3840163" y="3565525"/>
          <p14:tracePt t="93372" x="3840163" y="3573463"/>
          <p14:tracePt t="93390" x="3840163" y="3597275"/>
          <p14:tracePt t="93422" x="3840163" y="3611563"/>
          <p14:tracePt t="93439" x="3840163" y="3619500"/>
          <p14:tracePt t="93456" x="3840163" y="3635375"/>
          <p14:tracePt t="93486" x="3840163" y="3641725"/>
          <p14:tracePt t="93502" x="3840163" y="3649663"/>
          <p14:tracePt t="93510" x="3840163" y="3657600"/>
          <p14:tracePt t="93526" x="3840163" y="3665538"/>
          <p14:tracePt t="93542" x="3840163" y="3673475"/>
          <p14:tracePt t="93556" x="3840163" y="3679825"/>
          <p14:tracePt t="93572" x="3848100" y="3703638"/>
          <p14:tracePt t="93589" x="3856038" y="3711575"/>
          <p14:tracePt t="93607" x="3856038" y="3717925"/>
          <p14:tracePt t="93623" x="3863975" y="3733800"/>
          <p14:tracePt t="93656" x="3870325" y="3741738"/>
          <p14:tracePt t="93672" x="3878263" y="3756025"/>
          <p14:tracePt t="93689" x="3894138" y="3771900"/>
          <p14:tracePt t="93706" x="3916363" y="3787775"/>
          <p14:tracePt t="93722" x="3946525" y="3810000"/>
          <p14:tracePt t="93739" x="3984625" y="3840163"/>
          <p14:tracePt t="93756" x="4022725" y="3856038"/>
          <p14:tracePt t="93773" x="4054475" y="3870325"/>
          <p14:tracePt t="93790" x="4092575" y="3886200"/>
          <p14:tracePt t="93806" x="4106863" y="3894138"/>
          <p14:tracePt t="93823" x="4137025" y="3902075"/>
          <p14:tracePt t="93839" x="4183063" y="3916363"/>
          <p14:tracePt t="93856" x="4267200" y="3932238"/>
          <p14:tracePt t="93873" x="4359275" y="3940175"/>
          <p14:tracePt t="93889" x="4473575" y="3940175"/>
          <p14:tracePt t="93906" x="4549775" y="3940175"/>
          <p14:tracePt t="93923" x="4618038" y="3940175"/>
          <p14:tracePt t="93925" x="4625975" y="3940175"/>
          <p14:tracePt t="93939" x="4640263" y="3940175"/>
          <p14:tracePt t="93956" x="4656138" y="3940175"/>
          <p14:tracePt t="93973" x="4678363" y="3924300"/>
          <p14:tracePt t="93990" x="4716463" y="3902075"/>
          <p14:tracePt t="94006" x="4762500" y="3870325"/>
          <p14:tracePt t="94023" x="4808538" y="3832225"/>
          <p14:tracePt t="94039" x="4868863" y="3794125"/>
          <p14:tracePt t="94056" x="4906963" y="3763963"/>
          <p14:tracePt t="94073" x="4930775" y="3749675"/>
          <p14:tracePt t="94089" x="4953000" y="3725863"/>
          <p14:tracePt t="94106" x="4960938" y="3711575"/>
          <p14:tracePt t="94123" x="4968875" y="3695700"/>
          <p14:tracePt t="94139" x="4991100" y="3657600"/>
          <p14:tracePt t="94156" x="4999038" y="3619500"/>
          <p14:tracePt t="94173" x="5021263" y="3581400"/>
          <p14:tracePt t="94206" x="5021263" y="3559175"/>
          <p14:tracePt t="94223" x="5021263" y="3543300"/>
          <p14:tracePt t="94239" x="5021263" y="3535363"/>
          <p14:tracePt t="94256" x="5021263" y="3513138"/>
          <p14:tracePt t="94273" x="5021263" y="3489325"/>
          <p14:tracePt t="94290" x="5021263" y="3444875"/>
          <p14:tracePt t="94306" x="4983163" y="3368675"/>
          <p14:tracePt t="94323" x="4930775" y="3292475"/>
          <p14:tracePt t="94340" x="4884738" y="3230563"/>
          <p14:tracePt t="94356" x="4838700" y="3178175"/>
          <p14:tracePt t="94374" x="4800600" y="3140075"/>
          <p14:tracePt t="94390" x="4792663" y="3124200"/>
          <p14:tracePt t="94406" x="4740275" y="3094038"/>
          <p14:tracePt t="94423" x="4702175" y="3086100"/>
          <p14:tracePt t="94441" x="4664075" y="3070225"/>
          <p14:tracePt t="94456" x="4618038" y="3063875"/>
          <p14:tracePt t="94473" x="4594225" y="3055938"/>
          <p14:tracePt t="94490" x="4564063" y="3055938"/>
          <p14:tracePt t="94506" x="4511675" y="3055938"/>
          <p14:tracePt t="94523" x="4473575" y="3055938"/>
          <p14:tracePt t="94540" x="4419600" y="3055938"/>
          <p14:tracePt t="94557" x="4381500" y="3055938"/>
          <p14:tracePt t="94574" x="4321175" y="3055938"/>
          <p14:tracePt t="94590" x="4289425" y="3063875"/>
          <p14:tracePt t="94606" x="4229100" y="3086100"/>
          <p14:tracePt t="94623" x="4175125" y="3101975"/>
          <p14:tracePt t="94640" x="4098925" y="3140075"/>
          <p14:tracePt t="94657" x="4030663" y="3170238"/>
          <p14:tracePt t="94673" x="4008438" y="3178175"/>
          <p14:tracePt t="94690" x="3984625" y="3184525"/>
          <p14:tracePt t="94707" x="3962400" y="3200400"/>
          <p14:tracePt t="94723" x="3954463" y="3216275"/>
          <p14:tracePt t="94740" x="3932238" y="3230563"/>
          <p14:tracePt t="94758" x="3908425" y="3260725"/>
          <p14:tracePt t="94774" x="3902075" y="3276600"/>
          <p14:tracePt t="94790" x="3886200" y="3292475"/>
          <p14:tracePt t="94806" x="3878263" y="3306763"/>
          <p14:tracePt t="94823" x="3863975" y="3330575"/>
          <p14:tracePt t="94840" x="3856038" y="3352800"/>
          <p14:tracePt t="94857" x="3840163" y="3390900"/>
          <p14:tracePt t="94874" x="3817938" y="3444875"/>
          <p14:tracePt t="94890" x="3810000" y="3489325"/>
          <p14:tracePt t="94907" x="3794125" y="3527425"/>
          <p14:tracePt t="94923" x="3787775" y="3573463"/>
          <p14:tracePt t="94940" x="3779838" y="3597275"/>
          <p14:tracePt t="94945" x="3779838" y="3611563"/>
          <p14:tracePt t="94956" x="3779838" y="3635375"/>
          <p14:tracePt t="94974" x="3779838" y="3703638"/>
          <p14:tracePt t="94990" x="3779838" y="3756025"/>
          <p14:tracePt t="95007" x="3787775" y="3810000"/>
          <p14:tracePt t="95023" x="3817938" y="3856038"/>
          <p14:tracePt t="95040" x="3840163" y="3878263"/>
          <p14:tracePt t="95057" x="3886200" y="3916363"/>
          <p14:tracePt t="95074" x="3932238" y="3954463"/>
          <p14:tracePt t="95090" x="3992563" y="3984625"/>
          <p14:tracePt t="95107" x="4030663" y="4008438"/>
          <p14:tracePt t="95123" x="4098925" y="4030663"/>
          <p14:tracePt t="95140" x="4137025" y="4030663"/>
          <p14:tracePt t="95157" x="4198938" y="4038600"/>
          <p14:tracePt t="95174" x="4359275" y="4038600"/>
          <p14:tracePt t="95191" x="4495800" y="4038600"/>
          <p14:tracePt t="95207" x="4625975" y="4038600"/>
          <p14:tracePt t="95223" x="4746625" y="4038600"/>
          <p14:tracePt t="95240" x="4854575" y="4030663"/>
          <p14:tracePt t="95257" x="4930775" y="4016375"/>
          <p14:tracePt t="95273" x="4960938" y="3992563"/>
          <p14:tracePt t="95290" x="4975225" y="3984625"/>
          <p14:tracePt t="95307" x="5013325" y="3954463"/>
          <p14:tracePt t="95323" x="5037138" y="3932238"/>
          <p14:tracePt t="95340" x="5083175" y="3886200"/>
          <p14:tracePt t="95357" x="5113338" y="3848100"/>
          <p14:tracePt t="95374" x="5173663" y="3779838"/>
          <p14:tracePt t="95390" x="5189538" y="3725863"/>
          <p14:tracePt t="95406" x="5203825" y="3695700"/>
          <p14:tracePt t="95423" x="5203825" y="3649663"/>
          <p14:tracePt t="95440" x="5203825" y="3589338"/>
          <p14:tracePt t="95456" x="5203825" y="3527425"/>
          <p14:tracePt t="95473" x="5189538" y="3459163"/>
          <p14:tracePt t="95490" x="5165725" y="3421063"/>
          <p14:tracePt t="95507" x="5143500" y="3382963"/>
          <p14:tracePt t="95523" x="5121275" y="3344863"/>
          <p14:tracePt t="95540" x="5097463" y="3322638"/>
          <p14:tracePt t="95557" x="5045075" y="3268663"/>
          <p14:tracePt t="95574" x="5006975" y="3238500"/>
          <p14:tracePt t="95590" x="4945063" y="3222625"/>
          <p14:tracePt t="95607" x="4876800" y="3192463"/>
          <p14:tracePt t="95623" x="4792663" y="3162300"/>
          <p14:tracePt t="95640" x="4702175" y="3140075"/>
          <p14:tracePt t="95657" x="4640263" y="3132138"/>
          <p14:tracePt t="95673" x="4556125" y="3101975"/>
          <p14:tracePt t="95691" x="4487863" y="3094038"/>
          <p14:tracePt t="95707" x="4435475" y="3094038"/>
          <p14:tracePt t="95723" x="4381500" y="3094038"/>
          <p14:tracePt t="95740" x="4289425" y="3094038"/>
          <p14:tracePt t="95757" x="4160838" y="3124200"/>
          <p14:tracePt t="95774" x="4054475" y="3154363"/>
          <p14:tracePt t="95790" x="3954463" y="3200400"/>
          <p14:tracePt t="95807" x="3863975" y="3246438"/>
          <p14:tracePt t="95824" x="3787775" y="3292475"/>
          <p14:tracePt t="95840" x="3749675" y="3314700"/>
          <p14:tracePt t="95857" x="3711575" y="3344863"/>
          <p14:tracePt t="95874" x="3687763" y="3375025"/>
          <p14:tracePt t="95891" x="3673475" y="3398838"/>
          <p14:tracePt t="95924" x="3665538" y="3406775"/>
          <p14:tracePt t="95927" x="3665538" y="3421063"/>
          <p14:tracePt t="95940" x="3649663" y="3451225"/>
          <p14:tracePt t="95958" x="3641725" y="3527425"/>
          <p14:tracePt t="95974" x="3641725" y="3559175"/>
          <p14:tracePt t="95990" x="3641725" y="3695700"/>
          <p14:tracePt t="96007" x="3641725" y="3763963"/>
          <p14:tracePt t="96024" x="3649663" y="3848100"/>
          <p14:tracePt t="96040" x="3665538" y="3908425"/>
          <p14:tracePt t="96057" x="3703638" y="3962400"/>
          <p14:tracePt t="96074" x="3733800" y="3992563"/>
          <p14:tracePt t="96091" x="3787775" y="4022725"/>
          <p14:tracePt t="96107" x="3840163" y="4038600"/>
          <p14:tracePt t="96124" x="3978275" y="4076700"/>
          <p14:tracePt t="96140" x="4183063" y="4098925"/>
          <p14:tracePt t="96158" x="4572000" y="4098925"/>
          <p14:tracePt t="96173" x="4740275" y="4098925"/>
          <p14:tracePt t="96190" x="5165725" y="4092575"/>
          <p14:tracePt t="96207" x="5349875" y="4030663"/>
          <p14:tracePt t="96224" x="5470525" y="3962400"/>
          <p14:tracePt t="96240" x="5540375" y="3878263"/>
          <p14:tracePt t="96257" x="5546725" y="3817938"/>
          <p14:tracePt t="96274" x="5570538" y="3725863"/>
          <p14:tracePt t="96290" x="5570538" y="3635375"/>
          <p14:tracePt t="96307" x="5570538" y="3513138"/>
          <p14:tracePt t="96324" x="5532438" y="3406775"/>
          <p14:tracePt t="96340" x="5448300" y="3284538"/>
          <p14:tracePt t="96358" x="5364163" y="3170238"/>
          <p14:tracePt t="96374" x="5326063" y="3140075"/>
          <p14:tracePt t="96391" x="5211763" y="3032125"/>
          <p14:tracePt t="96407" x="5097463" y="2979738"/>
          <p14:tracePt t="96423" x="4945063" y="2933700"/>
          <p14:tracePt t="96440" x="4822825" y="2917825"/>
          <p14:tracePt t="96457" x="4694238" y="2903538"/>
          <p14:tracePt t="96474" x="4610100" y="2895600"/>
          <p14:tracePt t="96490" x="4479925" y="2895600"/>
          <p14:tracePt t="96507" x="4381500" y="2895600"/>
          <p14:tracePt t="96524" x="4283075" y="2895600"/>
          <p14:tracePt t="96540" x="4168775" y="2895600"/>
          <p14:tracePt t="96558" x="3946525" y="2971800"/>
          <p14:tracePt t="96574" x="3787775" y="3009900"/>
          <p14:tracePt t="96591" x="3635375" y="3063875"/>
          <p14:tracePt t="96607" x="3521075" y="3116263"/>
          <p14:tracePt t="96624" x="3451225" y="3162300"/>
          <p14:tracePt t="96640" x="3406775" y="3184525"/>
          <p14:tracePt t="96657" x="3398838" y="3208338"/>
          <p14:tracePt t="96674" x="3390900" y="3238500"/>
          <p14:tracePt t="96690" x="3382963" y="3260725"/>
          <p14:tracePt t="96707" x="3368675" y="3292475"/>
          <p14:tracePt t="96724" x="3360738" y="3336925"/>
          <p14:tracePt t="96741" x="3352800" y="3375025"/>
          <p14:tracePt t="96758" x="3344863" y="3421063"/>
          <p14:tracePt t="96774" x="3344863" y="3459163"/>
          <p14:tracePt t="96790" x="3344863" y="3521075"/>
          <p14:tracePt t="96807" x="3352800" y="3603625"/>
          <p14:tracePt t="96824" x="3390900" y="3679825"/>
          <p14:tracePt t="96841" x="3444875" y="3756025"/>
          <p14:tracePt t="96857" x="3482975" y="3794125"/>
          <p14:tracePt t="96874" x="3559175" y="3848100"/>
          <p14:tracePt t="96891" x="3657600" y="3902075"/>
          <p14:tracePt t="96907" x="3817938" y="3946525"/>
          <p14:tracePt t="96924" x="4038600" y="3992563"/>
          <p14:tracePt t="96927" x="4152900" y="4008438"/>
          <p14:tracePt t="96941" x="4267200" y="4022725"/>
          <p14:tracePt t="96958" x="4610100" y="4022725"/>
          <p14:tracePt t="96974" x="4746625" y="4022725"/>
          <p14:tracePt t="96991" x="4830763" y="4022725"/>
          <p14:tracePt t="97007" x="4892675" y="4000500"/>
          <p14:tracePt t="97024" x="4930775" y="3978275"/>
          <p14:tracePt t="97041" x="4960938" y="3954463"/>
          <p14:tracePt t="97057" x="5006975" y="3894138"/>
          <p14:tracePt t="97074" x="5037138" y="3817938"/>
          <p14:tracePt t="97091" x="5067300" y="3763963"/>
          <p14:tracePt t="97107" x="5089525" y="3687763"/>
          <p14:tracePt t="97124" x="5097463" y="3603625"/>
          <p14:tracePt t="97141" x="5097463" y="3513138"/>
          <p14:tracePt t="97158" x="5051425" y="3336925"/>
          <p14:tracePt t="97174" x="4999038" y="3246438"/>
          <p14:tracePt t="97191" x="4953000" y="3178175"/>
          <p14:tracePt t="97207" x="4876800" y="3094038"/>
          <p14:tracePt t="97224" x="4800600" y="3040063"/>
          <p14:tracePt t="97241" x="4694238" y="2979738"/>
          <p14:tracePt t="97257" x="4556125" y="2941638"/>
          <p14:tracePt t="97274" x="4435475" y="2925763"/>
          <p14:tracePt t="97291" x="4305300" y="2917825"/>
          <p14:tracePt t="97307" x="4168775" y="2917825"/>
          <p14:tracePt t="97324" x="4068763" y="2917825"/>
          <p14:tracePt t="97341" x="3902075" y="2917825"/>
          <p14:tracePt t="97358" x="3802063" y="2933700"/>
          <p14:tracePt t="97374" x="3687763" y="2987675"/>
          <p14:tracePt t="97391" x="3589338" y="3040063"/>
          <p14:tracePt t="97407" x="3505200" y="3108325"/>
          <p14:tracePt t="97423" x="3451225" y="3162300"/>
          <p14:tracePt t="97440" x="3406775" y="3222625"/>
          <p14:tracePt t="97457" x="3375025" y="3298825"/>
          <p14:tracePt t="97474" x="3360738" y="3360738"/>
          <p14:tracePt t="97491" x="3360738" y="3444875"/>
          <p14:tracePt t="97507" x="3360738" y="3527425"/>
          <p14:tracePt t="97524" x="3360738" y="3565525"/>
          <p14:tracePt t="97541" x="3390900" y="3627438"/>
          <p14:tracePt t="97558" x="3436938" y="3641725"/>
          <p14:tracePt t="97574" x="3482975" y="3665538"/>
          <p14:tracePt t="97591" x="3581400" y="3695700"/>
          <p14:tracePt t="97607" x="3802063" y="3725863"/>
          <p14:tracePt t="97624" x="4259263" y="3741738"/>
          <p14:tracePt t="97641" x="4656138" y="3741738"/>
          <p14:tracePt t="97658" x="5051425" y="3741738"/>
          <p14:tracePt t="97674" x="5410200" y="3679825"/>
          <p14:tracePt t="97691" x="5578475" y="3635375"/>
          <p14:tracePt t="97708" x="5692775" y="3565525"/>
          <p14:tracePt t="97724" x="5699125" y="3559175"/>
          <p14:tracePt t="97742" x="5707063" y="3527425"/>
          <p14:tracePt t="97757" x="5707063" y="3505200"/>
          <p14:tracePt t="97774" x="5707063" y="3421063"/>
          <p14:tracePt t="97791" x="5707063" y="3344863"/>
          <p14:tracePt t="97808" x="5661025" y="3246438"/>
          <p14:tracePt t="97824" x="5578475" y="3132138"/>
          <p14:tracePt t="97841" x="5432425" y="3017838"/>
          <p14:tracePt t="97858" x="5265738" y="2941638"/>
          <p14:tracePt t="97874" x="5075238" y="2857500"/>
          <p14:tracePt t="97891" x="4906963" y="2797175"/>
          <p14:tracePt t="97908" x="4754563" y="2759075"/>
          <p14:tracePt t="97924" x="4640263" y="2735263"/>
          <p14:tracePt t="97928" x="4594225" y="2727325"/>
          <p14:tracePt t="97942" x="4487863" y="2727325"/>
          <p14:tracePt t="97958" x="4427538" y="2727325"/>
          <p14:tracePt t="97974" x="4275138" y="2743200"/>
          <p14:tracePt t="97992" x="4106863" y="2789238"/>
          <p14:tracePt t="98008" x="3940175" y="2841625"/>
          <p14:tracePt t="98024" x="3779838" y="2911475"/>
          <p14:tracePt t="98041" x="3641725" y="2979738"/>
          <p14:tracePt t="98058" x="3543300" y="3063875"/>
          <p14:tracePt t="98074" x="3436938" y="3140075"/>
          <p14:tracePt t="98091" x="3360738" y="3222625"/>
          <p14:tracePt t="98108" x="3292475" y="3330575"/>
          <p14:tracePt t="98124" x="3246438" y="3451225"/>
          <p14:tracePt t="98142" x="3222625" y="3619500"/>
          <p14:tracePt t="98158" x="3222625" y="3733800"/>
          <p14:tracePt t="98174" x="3222625" y="3810000"/>
          <p14:tracePt t="98191" x="3260725" y="3870325"/>
          <p14:tracePt t="98208" x="3322638" y="3946525"/>
          <p14:tracePt t="98224" x="3413125" y="4000500"/>
          <p14:tracePt t="98241" x="3551238" y="4022725"/>
          <p14:tracePt t="98258" x="3771900" y="4054475"/>
          <p14:tracePt t="98274" x="4060825" y="4054475"/>
          <p14:tracePt t="98291" x="4305300" y="4038600"/>
          <p14:tracePt t="98308" x="4632325" y="3962400"/>
          <p14:tracePt t="98324" x="4854575" y="3878263"/>
          <p14:tracePt t="98342" x="5021263" y="3771900"/>
          <p14:tracePt t="98358" x="5059363" y="3711575"/>
          <p14:tracePt t="98374" x="5083175" y="3635375"/>
          <p14:tracePt t="98391" x="5083175" y="3521075"/>
          <p14:tracePt t="98407" x="5083175" y="3406775"/>
          <p14:tracePt t="98424" x="5083175" y="3306763"/>
          <p14:tracePt t="98441" x="5067300" y="3230563"/>
          <p14:tracePt t="98457" x="5045075" y="3184525"/>
          <p14:tracePt t="98474" x="4999038" y="3140075"/>
          <p14:tracePt t="98491" x="4945063" y="3108325"/>
          <p14:tracePt t="98508" x="4830763" y="3086100"/>
          <p14:tracePt t="98524" x="4610100" y="3048000"/>
          <p14:tracePt t="98542" x="4259263" y="3025775"/>
          <p14:tracePt t="98558" x="4068763" y="3025775"/>
          <p14:tracePt t="98574" x="3940175" y="3025775"/>
          <p14:tracePt t="98591" x="3848100" y="3040063"/>
          <p14:tracePt t="98608" x="3817938" y="3055938"/>
          <p14:tracePt t="98625" x="3802063" y="3070225"/>
          <p14:tracePt t="98641" x="3787775" y="3108325"/>
          <p14:tracePt t="98658" x="3779838" y="3162300"/>
          <p14:tracePt t="98675" x="3779838" y="3246438"/>
          <p14:tracePt t="98691" x="3794125" y="3352800"/>
          <p14:tracePt t="98708" x="3886200" y="3467100"/>
          <p14:tracePt t="98725" x="4022725" y="3565525"/>
          <p14:tracePt t="98742" x="4427538" y="3695700"/>
          <p14:tracePt t="98758" x="4778375" y="3725863"/>
          <p14:tracePt t="98775" x="4975225" y="3725863"/>
          <p14:tracePt t="98791" x="5083175" y="3725863"/>
          <p14:tracePt t="98809" x="5113338" y="3703638"/>
          <p14:tracePt t="98825" x="5113338" y="3695700"/>
          <p14:tracePt t="98841" x="5113338" y="3635375"/>
          <p14:tracePt t="98858" x="5059363" y="3573463"/>
          <p14:tracePt t="98875" x="5013325" y="3535363"/>
          <p14:tracePt t="98891" x="4991100" y="3527425"/>
          <p14:tracePt t="98908" x="4960938" y="3521075"/>
          <p14:tracePt t="98941" x="4953000" y="3521075"/>
          <p14:tracePt t="98958" x="4930775" y="3521075"/>
          <p14:tracePt t="98975" x="4914900" y="3527425"/>
          <p14:tracePt t="98991" x="4892675" y="3559175"/>
          <p14:tracePt t="99009" x="4884738" y="3581400"/>
          <p14:tracePt t="99071" x="4899025" y="3581400"/>
          <p14:tracePt t="99087" x="4906963" y="3581400"/>
          <p14:tracePt t="99096" x="4922838" y="3581400"/>
          <p14:tracePt t="99111" x="4930775" y="3581400"/>
          <p14:tracePt t="99126" x="4953000" y="3559175"/>
          <p14:tracePt t="99142" x="4960938" y="3543300"/>
          <p14:tracePt t="99158" x="4968875" y="3535363"/>
          <p14:tracePt t="101768" x="4975225" y="3535363"/>
          <p14:tracePt t="101783" x="4983163" y="3535363"/>
          <p14:tracePt t="102991" x="4983163" y="3551238"/>
          <p14:tracePt t="102999" x="4975225" y="3565525"/>
          <p14:tracePt t="103015" x="4975225" y="3581400"/>
          <p14:tracePt t="103026" x="4968875" y="3597275"/>
          <p14:tracePt t="103043" x="4960938" y="3611563"/>
          <p14:tracePt t="103059" x="4945063" y="3641725"/>
          <p14:tracePt t="103076" x="4922838" y="3687763"/>
          <p14:tracePt t="103093" x="4914900" y="3703638"/>
          <p14:tracePt t="103399" x="4914900" y="3725863"/>
          <p14:tracePt t="103407" x="4914900" y="3756025"/>
          <p14:tracePt t="103415" x="4914900" y="3771900"/>
          <p14:tracePt t="103427" x="4914900" y="3794125"/>
          <p14:tracePt t="103442" x="4914900" y="3840163"/>
          <p14:tracePt t="103459" x="4914900" y="3878263"/>
          <p14:tracePt t="103476" x="4914900" y="3908425"/>
          <p14:tracePt t="103492" x="4899025" y="3932238"/>
          <p14:tracePt t="103583" x="4899025" y="3940175"/>
          <p14:tracePt t="103591" x="4899025" y="3946525"/>
          <p14:tracePt t="103615" x="4899025" y="3940175"/>
          <p14:tracePt t="103623" x="4868863" y="3924300"/>
          <p14:tracePt t="104055" x="4860925" y="3916363"/>
          <p14:tracePt t="104103" x="4860925" y="3908425"/>
          <p14:tracePt t="104111" x="4860925" y="3902075"/>
          <p14:tracePt t="104127" x="4876800" y="3886200"/>
          <p14:tracePt t="104151" x="4892675" y="3878263"/>
          <p14:tracePt t="104175" x="4899025" y="3870325"/>
          <p14:tracePt t="104294" x="4899025" y="3863975"/>
          <p14:tracePt t="104303" x="4899025" y="3856038"/>
          <p14:tracePt t="104311" x="4884738" y="3848100"/>
          <p14:tracePt t="104327" x="4868863" y="3848100"/>
          <p14:tracePt t="104343" x="4846638" y="3825875"/>
          <p14:tracePt t="104361" x="4838700" y="3802063"/>
          <p14:tracePt t="104377" x="4838700" y="3771900"/>
          <p14:tracePt t="104393" x="4854575" y="3717925"/>
          <p14:tracePt t="104410" x="4854575" y="3679825"/>
          <p14:tracePt t="104427" x="4854575" y="3657600"/>
          <p14:tracePt t="104443" x="4854575" y="3641725"/>
          <p14:tracePt t="104446" x="4854575" y="3635375"/>
          <p14:tracePt t="104469" x="4854575" y="3619500"/>
          <p14:tracePt t="107871" x="4846638" y="3619500"/>
          <p14:tracePt t="107879" x="4822825" y="3619500"/>
          <p14:tracePt t="107895" x="4716463" y="3649663"/>
          <p14:tracePt t="107911" x="4549775" y="3695700"/>
          <p14:tracePt t="107929" x="4343400" y="3725863"/>
          <p14:tracePt t="107934" x="4267200" y="3741738"/>
          <p14:tracePt t="107945" x="4198938" y="3749675"/>
          <p14:tracePt t="107961" x="4046538" y="3771900"/>
          <p14:tracePt t="107978" x="3940175" y="3794125"/>
          <p14:tracePt t="107995" x="3894138" y="3802063"/>
          <p14:tracePt t="108011" x="3886200" y="3810000"/>
          <p14:tracePt t="108896" x="3932238" y="3840163"/>
          <p14:tracePt t="108904" x="4008438" y="3856038"/>
          <p14:tracePt t="108911" x="4092575" y="3886200"/>
          <p14:tracePt t="108928" x="4389438" y="3970338"/>
          <p14:tracePt t="108945" x="4594225" y="3992563"/>
          <p14:tracePt t="108961" x="4694238" y="4000500"/>
          <p14:tracePt t="108978" x="4784725" y="4000500"/>
          <p14:tracePt t="108995" x="4816475" y="4000500"/>
          <p14:tracePt t="109158" x="4854575" y="4022725"/>
          <p14:tracePt t="109166" x="4899025" y="4030663"/>
          <p14:tracePt t="109179" x="4930775" y="4030663"/>
          <p14:tracePt t="109195" x="4975225" y="4054475"/>
          <p14:tracePt t="109212" x="5089525" y="4084638"/>
          <p14:tracePt t="109228" x="5097463" y="4084638"/>
          <p14:tracePt t="109359" x="5113338" y="4098925"/>
          <p14:tracePt t="109366" x="5127625" y="4114800"/>
          <p14:tracePt t="109378" x="5151438" y="4152900"/>
          <p14:tracePt t="109395" x="5151438" y="4168775"/>
          <p14:tracePt t="109412" x="5159375" y="4191000"/>
          <p14:tracePt t="109478" x="5159375" y="4198938"/>
          <p14:tracePt t="109502" x="5159375" y="4206875"/>
          <p14:tracePt t="109518" x="5159375" y="4213225"/>
          <p14:tracePt t="109527" x="5151438" y="4213225"/>
          <p14:tracePt t="109542" x="5135563" y="4213225"/>
          <p14:tracePt t="109550" x="5121275" y="4213225"/>
          <p14:tracePt t="109562" x="5105400" y="4213225"/>
          <p14:tracePt t="109578" x="5075238" y="4213225"/>
          <p14:tracePt t="109595" x="5021263" y="4213225"/>
          <p14:tracePt t="109611" x="4960938" y="4213225"/>
          <p14:tracePt t="109628" x="4846638" y="4213225"/>
          <p14:tracePt t="109645" x="4640263" y="4206875"/>
          <p14:tracePt t="109661" x="4487863" y="4183063"/>
          <p14:tracePt t="109678" x="4381500" y="4144963"/>
          <p14:tracePt t="109695" x="4259263" y="4106863"/>
          <p14:tracePt t="109712" x="4175125" y="4084638"/>
          <p14:tracePt t="109728" x="4106863" y="4060825"/>
          <p14:tracePt t="109745" x="4068763" y="4054475"/>
          <p14:tracePt t="109762" x="4060825" y="4054475"/>
          <p14:tracePt t="109879" x="4054475" y="4046538"/>
          <p14:tracePt t="109895" x="4054475" y="4038600"/>
          <p14:tracePt t="109903" x="4054475" y="4022725"/>
          <p14:tracePt t="109913" x="4054475" y="4016375"/>
          <p14:tracePt t="109929" x="4054475" y="4008438"/>
          <p14:tracePt t="109945" x="4054475" y="3984625"/>
          <p14:tracePt t="109962" x="4054475" y="3970338"/>
          <p14:tracePt t="109979" x="4054475" y="3940175"/>
          <p14:tracePt t="109995" x="4068763" y="3916363"/>
          <p14:tracePt t="110013" x="4098925" y="3886200"/>
          <p14:tracePt t="110030" x="4122738" y="3870325"/>
          <p14:tracePt t="110045" x="4130675" y="3856038"/>
          <p14:tracePt t="110062" x="4152900" y="3848100"/>
          <p14:tracePt t="110079" x="4160838" y="3840163"/>
          <p14:tracePt t="110095" x="4175125" y="3832225"/>
          <p14:tracePt t="110112" x="4198938" y="3817938"/>
          <p14:tracePt t="110129" x="4213225" y="3817938"/>
          <p14:tracePt t="110146" x="4237038" y="3817938"/>
          <p14:tracePt t="110162" x="4251325" y="3817938"/>
          <p14:tracePt t="110179" x="4289425" y="3817938"/>
          <p14:tracePt t="110195" x="4335463" y="3817938"/>
          <p14:tracePt t="110212" x="4397375" y="3817938"/>
          <p14:tracePt t="110230" x="4564063" y="3840163"/>
          <p14:tracePt t="110246" x="4702175" y="3856038"/>
          <p14:tracePt t="110262" x="4854575" y="3856038"/>
          <p14:tracePt t="110279" x="4975225" y="3870325"/>
          <p14:tracePt t="110295" x="5083175" y="3886200"/>
          <p14:tracePt t="110312" x="5121275" y="3886200"/>
        </p14:tracePtLst>
      </p14:laserTraceLst>
    </p:ext>
  </p:extLst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1070"/>
    </mc:Choice>
    <mc:Fallback xmlns="">
      <p:transition spd="slow" advTm="361070"/>
    </mc:Fallback>
  </mc:AlternateContent>
  <p:extLst>
    <p:ext uri="{3A86A75C-4F4B-4683-9AE1-C65F6400EC91}">
      <p14:laserTraceLst xmlns:p14="http://schemas.microsoft.com/office/powerpoint/2010/main">
        <p14:tracePtLst>
          <p14:tracePt t="2406" x="5173663" y="3886200"/>
          <p14:tracePt t="2414" x="5380038" y="3856038"/>
          <p14:tracePt t="2423" x="5699125" y="3711575"/>
          <p14:tracePt t="2433" x="6035675" y="3611563"/>
          <p14:tracePt t="2450" x="6264275" y="3603625"/>
          <p14:tracePt t="2466" x="6408738" y="3603625"/>
          <p14:tracePt t="2483" x="6651625" y="3565525"/>
          <p14:tracePt t="2499" x="7108825" y="3505200"/>
          <p14:tracePt t="2518" x="7688263" y="3398838"/>
          <p14:tracePt t="2533" x="7902575" y="3330575"/>
          <p14:tracePt t="2549" x="7932738" y="3322638"/>
          <p14:tracePt t="2566" x="7954963" y="3306763"/>
          <p14:tracePt t="2678" x="7940675" y="3306763"/>
          <p14:tracePt t="2687" x="7908925" y="3298825"/>
          <p14:tracePt t="2695" x="7864475" y="3284538"/>
          <p14:tracePt t="2705" x="7840663" y="3268663"/>
          <p14:tracePt t="2716" x="7818438" y="3260725"/>
          <p14:tracePt t="2733" x="7802563" y="3260725"/>
          <p14:tracePt t="29598" x="7788275" y="3260725"/>
          <p14:tracePt t="29606" x="7756525" y="3260725"/>
          <p14:tracePt t="29614" x="7704138" y="3246438"/>
          <p14:tracePt t="29626" x="7658100" y="3230563"/>
          <p14:tracePt t="29643" x="7566025" y="3208338"/>
          <p14:tracePt t="29659" x="7483475" y="3192463"/>
          <p14:tracePt t="29676" x="7323138" y="3208338"/>
          <p14:tracePt t="29693" x="7026275" y="3208338"/>
          <p14:tracePt t="29709" x="6926263" y="3208338"/>
          <p14:tracePt t="29726" x="6545263" y="3208338"/>
          <p14:tracePt t="29743" x="6226175" y="3208338"/>
          <p14:tracePt t="29759" x="6003925" y="3216275"/>
          <p14:tracePt t="29776" x="5859463" y="3246438"/>
          <p14:tracePt t="29793" x="5821363" y="3254375"/>
          <p14:tracePt t="33991" x="5845175" y="3246438"/>
          <p14:tracePt t="33998" x="5851525" y="3200400"/>
          <p14:tracePt t="34011" x="5859463" y="3132138"/>
          <p14:tracePt t="34028" x="5883275" y="3032125"/>
          <p14:tracePt t="34044" x="5883275" y="3001963"/>
          <p14:tracePt t="34376" x="5883275" y="3025775"/>
          <p14:tracePt t="34382" x="5883275" y="3032125"/>
          <p14:tracePt t="34407" x="5889625" y="3048000"/>
          <p14:tracePt t="230839" x="5859463" y="3048000"/>
          <p14:tracePt t="231166" x="5783263" y="3055938"/>
          <p14:tracePt t="231230" x="5775325" y="3055938"/>
          <p14:tracePt t="231238" x="5753100" y="3048000"/>
          <p14:tracePt t="231249" x="5730875" y="3048000"/>
          <p14:tracePt t="231266" x="5707063" y="3055938"/>
          <p14:tracePt t="231299" x="5699125" y="3055938"/>
          <p14:tracePt t="306126" x="5715000" y="3063875"/>
          <p14:tracePt t="306442" x="5943600" y="3070225"/>
          <p14:tracePt t="314341" x="5951538" y="3070225"/>
          <p14:tracePt t="314350" x="6065838" y="3146425"/>
          <p14:tracePt t="314357" x="6332538" y="3330575"/>
          <p14:tracePt t="314367" x="6721475" y="3581400"/>
          <p14:tracePt t="314381" x="7505700" y="4114800"/>
          <p14:tracePt t="314396" x="7848600" y="4321175"/>
          <p14:tracePt t="314413" x="8313738" y="4587875"/>
          <p14:tracePt t="315086" x="8259763" y="4587875"/>
          <p14:tracePt t="315093" x="8093075" y="4541838"/>
          <p14:tracePt t="315101" x="7886700" y="4479925"/>
          <p14:tracePt t="315113" x="7788275" y="4449763"/>
          <p14:tracePt t="315130" x="7712075" y="4427538"/>
          <p14:tracePt t="315146" x="7673975" y="4419600"/>
          <p14:tracePt t="315163" x="7521575" y="4343400"/>
          <p14:tracePt t="315180" x="7056438" y="4152900"/>
          <p14:tracePt t="315197" x="6727825" y="4000500"/>
          <p14:tracePt t="315213" x="6423025" y="3878263"/>
          <p14:tracePt t="315230" x="6103938" y="3725863"/>
          <p14:tracePt t="315246" x="5753100" y="3475038"/>
          <p14:tracePt t="315263" x="5448300" y="3246438"/>
          <p14:tracePt t="315280" x="5287963" y="3124200"/>
          <p14:tracePt t="315296" x="5197475" y="3063875"/>
          <p14:tracePt t="315313" x="5143500" y="3017838"/>
          <p14:tracePt t="315330" x="5143500" y="3009900"/>
          <p14:tracePt t="359246" x="0" y="0"/>
        </p14:tracePtLst>
      </p14:laserTrace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5.7|13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6|12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3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4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0.9|0|3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28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6|1.3|11.9|14.3|20.3|11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9.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0.8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7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6|0.7|0.4|0.3|0.2|0.3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3.9|4.4|1.4|0.7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9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7.7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|1.6|14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|2.2|1.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0.9|22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7D28F90-E735-4D91-B71A-6EEE038746B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B678382-70FB-4FAE-B8E0-D319CF18BBCE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3.xml><?xml version="1.0" encoding="utf-8"?>
<ds:datastoreItem xmlns:ds="http://schemas.openxmlformats.org/officeDocument/2006/customXml" ds:itemID="{EEF8B448-2AC7-4CA7-95BD-C823D61E42C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1142</TotalTime>
  <Words>2050</Words>
  <Application>Microsoft Office PowerPoint</Application>
  <PresentationFormat>Widescreen</PresentationFormat>
  <Paragraphs>330</Paragraphs>
  <Slides>71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71</vt:i4>
      </vt:variant>
    </vt:vector>
  </HeadingPairs>
  <TitlesOfParts>
    <vt:vector size="80" baseType="lpstr">
      <vt:lpstr>Arial Unicode MS</vt:lpstr>
      <vt:lpstr>Arial</vt:lpstr>
      <vt:lpstr>Calibri</vt:lpstr>
      <vt:lpstr>Calibri Light</vt:lpstr>
      <vt:lpstr>Symbol</vt:lpstr>
      <vt:lpstr>Times New Roman</vt:lpstr>
      <vt:lpstr>Wingdings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shaban khalaf</cp:lastModifiedBy>
  <cp:revision>114</cp:revision>
  <dcterms:created xsi:type="dcterms:W3CDTF">2023-04-29T09:08:23Z</dcterms:created>
  <dcterms:modified xsi:type="dcterms:W3CDTF">2025-07-18T04:53:08Z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