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90" r:id="rId2"/>
    <p:sldId id="289" r:id="rId3"/>
    <p:sldId id="288" r:id="rId4"/>
    <p:sldId id="287" r:id="rId5"/>
    <p:sldId id="296" r:id="rId6"/>
    <p:sldId id="293" r:id="rId7"/>
    <p:sldId id="295" r:id="rId8"/>
    <p:sldId id="294" r:id="rId9"/>
    <p:sldId id="291" r:id="rId10"/>
    <p:sldId id="297" r:id="rId11"/>
    <p:sldId id="298" r:id="rId12"/>
    <p:sldId id="299" r:id="rId13"/>
    <p:sldId id="300" r:id="rId14"/>
    <p:sldId id="305" r:id="rId15"/>
    <p:sldId id="301" r:id="rId16"/>
    <p:sldId id="303" r:id="rId17"/>
    <p:sldId id="307" r:id="rId18"/>
    <p:sldId id="311" r:id="rId19"/>
    <p:sldId id="312" r:id="rId20"/>
    <p:sldId id="313" r:id="rId21"/>
    <p:sldId id="314" r:id="rId22"/>
    <p:sldId id="306" r:id="rId23"/>
    <p:sldId id="315" r:id="rId24"/>
    <p:sldId id="316" r:id="rId25"/>
    <p:sldId id="317" r:id="rId26"/>
    <p:sldId id="318" r:id="rId27"/>
    <p:sldId id="319" r:id="rId28"/>
    <p:sldId id="308" r:id="rId29"/>
    <p:sldId id="309" r:id="rId30"/>
    <p:sldId id="310" r:id="rId31"/>
    <p:sldId id="292" r:id="rId32"/>
    <p:sldId id="27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B7C00-E7FF-C8A4-2741-EA8F6D022361}" v="5" dt="2022-08-03T16:26:52.640"/>
    <p1510:client id="{20F4562D-9DA3-6763-9DA9-D4339AEC76D4}" v="71" dt="2022-03-30T20:18:22.290"/>
    <p1510:client id="{2137781C-3FDD-9A60-05AC-ECE87061D130}" v="881" dt="2022-11-08T16:46:06.502"/>
    <p1510:client id="{28ABE2B6-B35C-3726-FBE5-F681BB3E923B}" v="2013" dt="2022-03-27T20:37:04.002"/>
    <p1510:client id="{3E2257C1-C812-1E47-A89A-A60F582B7576}" v="1216" dt="2022-03-29T21:03:25.233"/>
    <p1510:client id="{7389F8E5-4C11-63DA-1152-E2FA24930736}" v="99" dt="2022-10-30T15:39:22.927"/>
    <p1510:client id="{9BB32CD2-9FF6-E5E6-643A-216BBED4009B}" v="57" dt="2022-08-17T14:48:43.728"/>
    <p1510:client id="{A42369DC-E1CD-F38A-DD87-8DD8795387AB}" v="1245" dt="2022-07-30T21:01:25.078"/>
    <p1510:client id="{B687827A-62DE-BC9F-1236-3980B4506E5D}" v="1214" dt="2022-08-01T12:21:44.157"/>
    <p1510:client id="{B8138EB4-6602-CDD1-BA63-D84BB4F70B71}" v="444" dt="2022-07-30T21:11:04.739"/>
    <p1510:client id="{C71C73E7-6F9B-AC2B-AF79-B330035AE500}" v="9" dt="2022-11-08T19:28:33.651"/>
    <p1510:client id="{CC36AD00-1BA9-BD4D-7097-15BE5AECE030}" v="4319" dt="2022-07-30T11:54:33.575"/>
    <p1510:client id="{EAE86BE8-FCB9-86E1-CE0A-1E30A4F18639}" v="2160" dt="2022-11-08T10:04:48.245"/>
    <p1510:client id="{EE5AAC29-6A9E-11BD-0258-2FCF60951179}" v="253" dt="2022-11-09T14:22:04.140"/>
    <p1510:client id="{F69BCA34-7C0D-796D-D5A3-ED12BBBB0E37}" v="6" dt="2022-04-05T20:32:33.549"/>
    <p1510:client id="{FAC789C0-F472-1EE7-127F-67150AB804DC}" v="1456" dt="2022-03-30T15:53:54.278"/>
    <p1510:client id="{FB6B50FC-9927-6B81-15B0-EAAC72CEC124}" v="2121" dt="2022-11-06T16:48:58.1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6/11/relationships/changesInfo" Target="changesInfos/changesInfo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ada.mabrouk" userId="S::hamada.mbsoft@minia.edu.eg::af4dc437-fa39-4796-aedb-ee435f4003d6" providerId="AD" clId="Web-{EAE86BE8-FCB9-86E1-CE0A-1E30A4F18639}"/>
    <pc:docChg chg="addSld modSld sldOrd">
      <pc:chgData name="hamada.mabrouk" userId="S::hamada.mbsoft@minia.edu.eg::af4dc437-fa39-4796-aedb-ee435f4003d6" providerId="AD" clId="Web-{EAE86BE8-FCB9-86E1-CE0A-1E30A4F18639}" dt="2022-11-08T10:04:48.245" v="1167" actId="20577"/>
      <pc:docMkLst>
        <pc:docMk/>
      </pc:docMkLst>
      <pc:sldChg chg="delSp modSp add ord replId">
        <pc:chgData name="hamada.mabrouk" userId="S::hamada.mbsoft@minia.edu.eg::af4dc437-fa39-4796-aedb-ee435f4003d6" providerId="AD" clId="Web-{EAE86BE8-FCB9-86E1-CE0A-1E30A4F18639}" dt="2022-11-08T09:20:10.075" v="68" actId="20577"/>
        <pc:sldMkLst>
          <pc:docMk/>
          <pc:sldMk cId="3692011613" sldId="300"/>
        </pc:sldMkLst>
        <pc:spChg chg="mod">
          <ac:chgData name="hamada.mabrouk" userId="S::hamada.mbsoft@minia.edu.eg::af4dc437-fa39-4796-aedb-ee435f4003d6" providerId="AD" clId="Web-{EAE86BE8-FCB9-86E1-CE0A-1E30A4F18639}" dt="2022-11-08T09:17:31.538" v="47" actId="20577"/>
          <ac:spMkLst>
            <pc:docMk/>
            <pc:sldMk cId="3692011613" sldId="300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09:20:10.075" v="68" actId="20577"/>
          <ac:spMkLst>
            <pc:docMk/>
            <pc:sldMk cId="3692011613" sldId="300"/>
            <ac:spMk id="9" creationId="{00000000-0000-0000-0000-000000000000}"/>
          </ac:spMkLst>
        </pc:spChg>
        <pc:picChg chg="del">
          <ac:chgData name="hamada.mabrouk" userId="S::hamada.mbsoft@minia.edu.eg::af4dc437-fa39-4796-aedb-ee435f4003d6" providerId="AD" clId="Web-{EAE86BE8-FCB9-86E1-CE0A-1E30A4F18639}" dt="2022-11-08T09:09:04.627" v="35"/>
          <ac:picMkLst>
            <pc:docMk/>
            <pc:sldMk cId="3692011613" sldId="300"/>
            <ac:picMk id="8" creationId="{BCA6919B-5DE3-AC91-D2A9-27C6C0F6C8DD}"/>
          </ac:picMkLst>
        </pc:picChg>
      </pc:sldChg>
      <pc:sldChg chg="modSp add replId">
        <pc:chgData name="hamada.mabrouk" userId="S::hamada.mbsoft@minia.edu.eg::af4dc437-fa39-4796-aedb-ee435f4003d6" providerId="AD" clId="Web-{EAE86BE8-FCB9-86E1-CE0A-1E30A4F18639}" dt="2022-11-08T09:36:50.537" v="379" actId="20577"/>
        <pc:sldMkLst>
          <pc:docMk/>
          <pc:sldMk cId="852343327" sldId="301"/>
        </pc:sldMkLst>
        <pc:spChg chg="mod">
          <ac:chgData name="hamada.mabrouk" userId="S::hamada.mbsoft@minia.edu.eg::af4dc437-fa39-4796-aedb-ee435f4003d6" providerId="AD" clId="Web-{EAE86BE8-FCB9-86E1-CE0A-1E30A4F18639}" dt="2022-11-08T09:27:08.295" v="147" actId="20577"/>
          <ac:spMkLst>
            <pc:docMk/>
            <pc:sldMk cId="852343327" sldId="301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09:36:50.537" v="379" actId="20577"/>
          <ac:spMkLst>
            <pc:docMk/>
            <pc:sldMk cId="852343327" sldId="301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EAE86BE8-FCB9-86E1-CE0A-1E30A4F18639}" dt="2022-11-08T09:53:16.826" v="906" actId="20577"/>
        <pc:sldMkLst>
          <pc:docMk/>
          <pc:sldMk cId="1166550079" sldId="302"/>
        </pc:sldMkLst>
        <pc:spChg chg="mod">
          <ac:chgData name="hamada.mabrouk" userId="S::hamada.mbsoft@minia.edu.eg::af4dc437-fa39-4796-aedb-ee435f4003d6" providerId="AD" clId="Web-{EAE86BE8-FCB9-86E1-CE0A-1E30A4F18639}" dt="2022-11-08T09:47:14.344" v="740" actId="20577"/>
          <ac:spMkLst>
            <pc:docMk/>
            <pc:sldMk cId="1166550079" sldId="302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09:53:16.826" v="906" actId="20577"/>
          <ac:spMkLst>
            <pc:docMk/>
            <pc:sldMk cId="1166550079" sldId="302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EAE86BE8-FCB9-86E1-CE0A-1E30A4F18639}" dt="2022-11-08T09:45:23.651" v="725" actId="1076"/>
        <pc:sldMkLst>
          <pc:docMk/>
          <pc:sldMk cId="1582177465" sldId="303"/>
        </pc:sldMkLst>
        <pc:spChg chg="mod">
          <ac:chgData name="hamada.mabrouk" userId="S::hamada.mbsoft@minia.edu.eg::af4dc437-fa39-4796-aedb-ee435f4003d6" providerId="AD" clId="Web-{EAE86BE8-FCB9-86E1-CE0A-1E30A4F18639}" dt="2022-11-08T09:37:17.351" v="426" actId="20577"/>
          <ac:spMkLst>
            <pc:docMk/>
            <pc:sldMk cId="1582177465" sldId="303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09:45:23.651" v="725" actId="1076"/>
          <ac:spMkLst>
            <pc:docMk/>
            <pc:sldMk cId="1582177465" sldId="303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EAE86BE8-FCB9-86E1-CE0A-1E30A4F18639}" dt="2022-11-08T09:56:50.368" v="979" actId="20577"/>
        <pc:sldMkLst>
          <pc:docMk/>
          <pc:sldMk cId="3602928833" sldId="304"/>
        </pc:sldMkLst>
        <pc:spChg chg="mod">
          <ac:chgData name="hamada.mabrouk" userId="S::hamada.mbsoft@minia.edu.eg::af4dc437-fa39-4796-aedb-ee435f4003d6" providerId="AD" clId="Web-{EAE86BE8-FCB9-86E1-CE0A-1E30A4F18639}" dt="2022-11-08T09:56:50.368" v="979" actId="20577"/>
          <ac:spMkLst>
            <pc:docMk/>
            <pc:sldMk cId="3602928833" sldId="304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EAE86BE8-FCB9-86E1-CE0A-1E30A4F18639}" dt="2022-11-08T10:04:48.245" v="1167" actId="20577"/>
        <pc:sldMkLst>
          <pc:docMk/>
          <pc:sldMk cId="3999784692" sldId="305"/>
        </pc:sldMkLst>
        <pc:spChg chg="mod">
          <ac:chgData name="hamada.mabrouk" userId="S::hamada.mbsoft@minia.edu.eg::af4dc437-fa39-4796-aedb-ee435f4003d6" providerId="AD" clId="Web-{EAE86BE8-FCB9-86E1-CE0A-1E30A4F18639}" dt="2022-11-08T10:02:17.723" v="1010" actId="20577"/>
          <ac:spMkLst>
            <pc:docMk/>
            <pc:sldMk cId="3999784692" sldId="305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10:04:48.245" v="1167" actId="20577"/>
          <ac:spMkLst>
            <pc:docMk/>
            <pc:sldMk cId="3999784692" sldId="305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C71C73E7-6F9B-AC2B-AF79-B330035AE500}"/>
    <pc:docChg chg="modSld">
      <pc:chgData name="hamada.mabrouk" userId="S::hamada.mbsoft@minia.edu.eg::af4dc437-fa39-4796-aedb-ee435f4003d6" providerId="AD" clId="Web-{C71C73E7-6F9B-AC2B-AF79-B330035AE500}" dt="2022-11-08T19:28:32.386" v="3" actId="20577"/>
      <pc:docMkLst>
        <pc:docMk/>
      </pc:docMkLst>
      <pc:sldChg chg="modSp">
        <pc:chgData name="hamada.mabrouk" userId="S::hamada.mbsoft@minia.edu.eg::af4dc437-fa39-4796-aedb-ee435f4003d6" providerId="AD" clId="Web-{C71C73E7-6F9B-AC2B-AF79-B330035AE500}" dt="2022-11-08T19:28:32.386" v="3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C71C73E7-6F9B-AC2B-AF79-B330035AE500}" dt="2022-11-08T19:28:32.386" v="3" actId="20577"/>
          <ac:spMkLst>
            <pc:docMk/>
            <pc:sldMk cId="2189416606" sldId="288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2137781C-3FDD-9A60-05AC-ECE87061D130}"/>
    <pc:docChg chg="addSld delSld modSld sldOrd">
      <pc:chgData name="hamada.mabrouk" userId="S::hamada.mbsoft@minia.edu.eg::af4dc437-fa39-4796-aedb-ee435f4003d6" providerId="AD" clId="Web-{2137781C-3FDD-9A60-05AC-ECE87061D130}" dt="2022-11-08T16:46:03.861" v="561" actId="20577"/>
      <pc:docMkLst>
        <pc:docMk/>
      </pc:docMkLst>
      <pc:sldChg chg="modSp">
        <pc:chgData name="hamada.mabrouk" userId="S::hamada.mbsoft@minia.edu.eg::af4dc437-fa39-4796-aedb-ee435f4003d6" providerId="AD" clId="Web-{2137781C-3FDD-9A60-05AC-ECE87061D130}" dt="2022-11-08T16:46:03.861" v="561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2137781C-3FDD-9A60-05AC-ECE87061D130}" dt="2022-11-08T16:46:03.861" v="561" actId="20577"/>
          <ac:spMkLst>
            <pc:docMk/>
            <pc:sldMk cId="2189416606" sldId="288"/>
            <ac:spMk id="9" creationId="{00000000-0000-0000-0000-000000000000}"/>
          </ac:spMkLst>
        </pc:spChg>
      </pc:sldChg>
      <pc:sldChg chg="delSp modSp ord">
        <pc:chgData name="hamada.mabrouk" userId="S::hamada.mbsoft@minia.edu.eg::af4dc437-fa39-4796-aedb-ee435f4003d6" providerId="AD" clId="Web-{2137781C-3FDD-9A60-05AC-ECE87061D130}" dt="2022-11-08T16:44:46.374" v="528"/>
        <pc:sldMkLst>
          <pc:docMk/>
          <pc:sldMk cId="2745768076" sldId="292"/>
        </pc:sldMkLst>
        <pc:spChg chg="del">
          <ac:chgData name="hamada.mabrouk" userId="S::hamada.mbsoft@minia.edu.eg::af4dc437-fa39-4796-aedb-ee435f4003d6" providerId="AD" clId="Web-{2137781C-3FDD-9A60-05AC-ECE87061D130}" dt="2022-11-08T16:44:46.374" v="528"/>
          <ac:spMkLst>
            <pc:docMk/>
            <pc:sldMk cId="2745768076" sldId="292"/>
            <ac:spMk id="8" creationId="{3BC08A37-E1F3-7475-954F-4F0FBBE8AEFF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4:39.046" v="527" actId="20577"/>
          <ac:spMkLst>
            <pc:docMk/>
            <pc:sldMk cId="2745768076" sldId="292"/>
            <ac:spMk id="9" creationId="{00000000-0000-0000-0000-000000000000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19.235" v="535"/>
        <pc:sldMkLst>
          <pc:docMk/>
          <pc:sldMk cId="3244649344" sldId="294"/>
        </pc:sldMkLst>
        <pc:spChg chg="add">
          <ac:chgData name="hamada.mabrouk" userId="S::hamada.mbsoft@minia.edu.eg::af4dc437-fa39-4796-aedb-ee435f4003d6" providerId="AD" clId="Web-{2137781C-3FDD-9A60-05AC-ECE87061D130}" dt="2022-11-08T16:45:19.235" v="535"/>
          <ac:spMkLst>
            <pc:docMk/>
            <pc:sldMk cId="3244649344" sldId="294"/>
            <ac:spMk id="10" creationId="{813055A7-9A8B-77FA-7860-88FEE99C9309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23.891" v="536"/>
        <pc:sldMkLst>
          <pc:docMk/>
          <pc:sldMk cId="2657321779" sldId="295"/>
        </pc:sldMkLst>
        <pc:spChg chg="add">
          <ac:chgData name="hamada.mabrouk" userId="S::hamada.mbsoft@minia.edu.eg::af4dc437-fa39-4796-aedb-ee435f4003d6" providerId="AD" clId="Web-{2137781C-3FDD-9A60-05AC-ECE87061D130}" dt="2022-11-08T16:45:23.891" v="536"/>
          <ac:spMkLst>
            <pc:docMk/>
            <pc:sldMk cId="2657321779" sldId="295"/>
            <ac:spMk id="10" creationId="{813055A7-9A8B-77FA-7860-88FEE99C9309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14" v="534"/>
        <pc:sldMkLst>
          <pc:docMk/>
          <pc:sldMk cId="2497095575" sldId="297"/>
        </pc:sldMkLst>
        <pc:spChg chg="add">
          <ac:chgData name="hamada.mabrouk" userId="S::hamada.mbsoft@minia.edu.eg::af4dc437-fa39-4796-aedb-ee435f4003d6" providerId="AD" clId="Web-{2137781C-3FDD-9A60-05AC-ECE87061D130}" dt="2022-11-08T16:45:14" v="534"/>
          <ac:spMkLst>
            <pc:docMk/>
            <pc:sldMk cId="2497095575" sldId="297"/>
            <ac:spMk id="7" creationId="{813055A7-9A8B-77FA-7860-88FEE99C9309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11.266" v="533"/>
        <pc:sldMkLst>
          <pc:docMk/>
          <pc:sldMk cId="1331972923" sldId="298"/>
        </pc:sldMkLst>
        <pc:spChg chg="add">
          <ac:chgData name="hamada.mabrouk" userId="S::hamada.mbsoft@minia.edu.eg::af4dc437-fa39-4796-aedb-ee435f4003d6" providerId="AD" clId="Web-{2137781C-3FDD-9A60-05AC-ECE87061D130}" dt="2022-11-08T16:45:11.266" v="533"/>
          <ac:spMkLst>
            <pc:docMk/>
            <pc:sldMk cId="1331972923" sldId="298"/>
            <ac:spMk id="7" creationId="{813055A7-9A8B-77FA-7860-88FEE99C9309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08.656" v="532"/>
        <pc:sldMkLst>
          <pc:docMk/>
          <pc:sldMk cId="2853861956" sldId="299"/>
        </pc:sldMkLst>
        <pc:spChg chg="add">
          <ac:chgData name="hamada.mabrouk" userId="S::hamada.mbsoft@minia.edu.eg::af4dc437-fa39-4796-aedb-ee435f4003d6" providerId="AD" clId="Web-{2137781C-3FDD-9A60-05AC-ECE87061D130}" dt="2022-11-08T16:45:08.656" v="532"/>
          <ac:spMkLst>
            <pc:docMk/>
            <pc:sldMk cId="2853861956" sldId="299"/>
            <ac:spMk id="7" creationId="{813055A7-9A8B-77FA-7860-88FEE99C9309}"/>
          </ac:spMkLst>
        </pc:spChg>
      </pc:sldChg>
      <pc:sldChg chg="modSp">
        <pc:chgData name="hamada.mabrouk" userId="S::hamada.mbsoft@minia.edu.eg::af4dc437-fa39-4796-aedb-ee435f4003d6" providerId="AD" clId="Web-{2137781C-3FDD-9A60-05AC-ECE87061D130}" dt="2022-11-08T16:17:52.401" v="4" actId="20577"/>
        <pc:sldMkLst>
          <pc:docMk/>
          <pc:sldMk cId="3692011613" sldId="300"/>
        </pc:sldMkLst>
        <pc:spChg chg="mod">
          <ac:chgData name="hamada.mabrouk" userId="S::hamada.mbsoft@minia.edu.eg::af4dc437-fa39-4796-aedb-ee435f4003d6" providerId="AD" clId="Web-{2137781C-3FDD-9A60-05AC-ECE87061D130}" dt="2022-11-08T16:17:52.401" v="4" actId="20577"/>
          <ac:spMkLst>
            <pc:docMk/>
            <pc:sldMk cId="3692011613" sldId="300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2137781C-3FDD-9A60-05AC-ECE87061D130}" dt="2022-11-08T16:26:02.151" v="89" actId="20577"/>
        <pc:sldMkLst>
          <pc:docMk/>
          <pc:sldMk cId="852343327" sldId="301"/>
        </pc:sldMkLst>
        <pc:spChg chg="mod">
          <ac:chgData name="hamada.mabrouk" userId="S::hamada.mbsoft@minia.edu.eg::af4dc437-fa39-4796-aedb-ee435f4003d6" providerId="AD" clId="Web-{2137781C-3FDD-9A60-05AC-ECE87061D130}" dt="2022-11-08T16:26:02.151" v="89" actId="20577"/>
          <ac:spMkLst>
            <pc:docMk/>
            <pc:sldMk cId="852343327" sldId="301"/>
            <ac:spMk id="9" creationId="{00000000-0000-0000-0000-000000000000}"/>
          </ac:spMkLst>
        </pc:spChg>
      </pc:sldChg>
      <pc:sldChg chg="del">
        <pc:chgData name="hamada.mabrouk" userId="S::hamada.mbsoft@minia.edu.eg::af4dc437-fa39-4796-aedb-ee435f4003d6" providerId="AD" clId="Web-{2137781C-3FDD-9A60-05AC-ECE87061D130}" dt="2022-11-08T16:26:39.246" v="91"/>
        <pc:sldMkLst>
          <pc:docMk/>
          <pc:sldMk cId="1166550079" sldId="302"/>
        </pc:sldMkLst>
      </pc:sldChg>
      <pc:sldChg chg="del">
        <pc:chgData name="hamada.mabrouk" userId="S::hamada.mbsoft@minia.edu.eg::af4dc437-fa39-4796-aedb-ee435f4003d6" providerId="AD" clId="Web-{2137781C-3FDD-9A60-05AC-ECE87061D130}" dt="2022-11-08T16:26:39.246" v="90"/>
        <pc:sldMkLst>
          <pc:docMk/>
          <pc:sldMk cId="3602928833" sldId="304"/>
        </pc:sldMkLst>
      </pc:sldChg>
      <pc:sldChg chg="modSp ord">
        <pc:chgData name="hamada.mabrouk" userId="S::hamada.mbsoft@minia.edu.eg::af4dc437-fa39-4796-aedb-ee435f4003d6" providerId="AD" clId="Web-{2137781C-3FDD-9A60-05AC-ECE87061D130}" dt="2022-11-08T16:24:49.305" v="76" actId="20577"/>
        <pc:sldMkLst>
          <pc:docMk/>
          <pc:sldMk cId="3999784692" sldId="305"/>
        </pc:sldMkLst>
        <pc:spChg chg="mod">
          <ac:chgData name="hamada.mabrouk" userId="S::hamada.mbsoft@minia.edu.eg::af4dc437-fa39-4796-aedb-ee435f4003d6" providerId="AD" clId="Web-{2137781C-3FDD-9A60-05AC-ECE87061D130}" dt="2022-11-08T16:18:25.543" v="16" actId="20577"/>
          <ac:spMkLst>
            <pc:docMk/>
            <pc:sldMk cId="3999784692" sldId="305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24:49.305" v="76" actId="20577"/>
          <ac:spMkLst>
            <pc:docMk/>
            <pc:sldMk cId="3999784692" sldId="305"/>
            <ac:spMk id="9" creationId="{00000000-0000-0000-0000-000000000000}"/>
          </ac:spMkLst>
        </pc:spChg>
      </pc:sldChg>
      <pc:sldChg chg="modSp add ord replId">
        <pc:chgData name="hamada.mabrouk" userId="S::hamada.mbsoft@minia.edu.eg::af4dc437-fa39-4796-aedb-ee435f4003d6" providerId="AD" clId="Web-{2137781C-3FDD-9A60-05AC-ECE87061D130}" dt="2022-11-08T16:39:34.802" v="320" actId="20577"/>
        <pc:sldMkLst>
          <pc:docMk/>
          <pc:sldMk cId="2791194559" sldId="306"/>
        </pc:sldMkLst>
        <pc:spChg chg="mod">
          <ac:chgData name="hamada.mabrouk" userId="S::hamada.mbsoft@minia.edu.eg::af4dc437-fa39-4796-aedb-ee435f4003d6" providerId="AD" clId="Web-{2137781C-3FDD-9A60-05AC-ECE87061D130}" dt="2022-11-08T16:39:34.802" v="320" actId="20577"/>
          <ac:spMkLst>
            <pc:docMk/>
            <pc:sldMk cId="2791194559" sldId="306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38:52.801" v="241" actId="20577"/>
          <ac:spMkLst>
            <pc:docMk/>
            <pc:sldMk cId="2791194559" sldId="306"/>
            <ac:spMk id="9" creationId="{00000000-0000-0000-0000-000000000000}"/>
          </ac:spMkLst>
        </pc:spChg>
      </pc:sldChg>
      <pc:sldChg chg="modSp add ord replId">
        <pc:chgData name="hamada.mabrouk" userId="S::hamada.mbsoft@minia.edu.eg::af4dc437-fa39-4796-aedb-ee435f4003d6" providerId="AD" clId="Web-{2137781C-3FDD-9A60-05AC-ECE87061D130}" dt="2022-11-08T16:35:00.840" v="167"/>
        <pc:sldMkLst>
          <pc:docMk/>
          <pc:sldMk cId="1363321834" sldId="307"/>
        </pc:sldMkLst>
        <pc:spChg chg="mod">
          <ac:chgData name="hamada.mabrouk" userId="S::hamada.mbsoft@minia.edu.eg::af4dc437-fa39-4796-aedb-ee435f4003d6" providerId="AD" clId="Web-{2137781C-3FDD-9A60-05AC-ECE87061D130}" dt="2022-11-08T16:33:41.213" v="166" actId="20577"/>
          <ac:spMkLst>
            <pc:docMk/>
            <pc:sldMk cId="1363321834" sldId="307"/>
            <ac:spMk id="9" creationId="{00000000-0000-0000-0000-000000000000}"/>
          </ac:spMkLst>
        </pc:spChg>
      </pc:sldChg>
      <pc:sldChg chg="addSp modSp add ord replId">
        <pc:chgData name="hamada.mabrouk" userId="S::hamada.mbsoft@minia.edu.eg::af4dc437-fa39-4796-aedb-ee435f4003d6" providerId="AD" clId="Web-{2137781C-3FDD-9A60-05AC-ECE87061D130}" dt="2022-11-08T16:44:54.250" v="531"/>
        <pc:sldMkLst>
          <pc:docMk/>
          <pc:sldMk cId="2984841608" sldId="308"/>
        </pc:sldMkLst>
        <pc:spChg chg="add">
          <ac:chgData name="hamada.mabrouk" userId="S::hamada.mbsoft@minia.edu.eg::af4dc437-fa39-4796-aedb-ee435f4003d6" providerId="AD" clId="Web-{2137781C-3FDD-9A60-05AC-ECE87061D130}" dt="2022-11-08T16:44:54.250" v="531"/>
          <ac:spMkLst>
            <pc:docMk/>
            <pc:sldMk cId="2984841608" sldId="308"/>
            <ac:spMk id="7" creationId="{813055A7-9A8B-77FA-7860-88FEE99C9309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1:56.213" v="390" actId="20577"/>
          <ac:spMkLst>
            <pc:docMk/>
            <pc:sldMk cId="2984841608" sldId="30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0:13.334" v="347" actId="20577"/>
          <ac:spMkLst>
            <pc:docMk/>
            <pc:sldMk cId="2984841608" sldId="308"/>
            <ac:spMk id="12" creationId="{048E5A0B-08BE-FCFB-A8FD-84EFA56ACE32}"/>
          </ac:spMkLst>
        </pc:spChg>
      </pc:sldChg>
      <pc:sldChg chg="addSp modSp add replId">
        <pc:chgData name="hamada.mabrouk" userId="S::hamada.mbsoft@minia.edu.eg::af4dc437-fa39-4796-aedb-ee435f4003d6" providerId="AD" clId="Web-{2137781C-3FDD-9A60-05AC-ECE87061D130}" dt="2022-11-08T16:44:51.937" v="530"/>
        <pc:sldMkLst>
          <pc:docMk/>
          <pc:sldMk cId="702027649" sldId="309"/>
        </pc:sldMkLst>
        <pc:spChg chg="add">
          <ac:chgData name="hamada.mabrouk" userId="S::hamada.mbsoft@minia.edu.eg::af4dc437-fa39-4796-aedb-ee435f4003d6" providerId="AD" clId="Web-{2137781C-3FDD-9A60-05AC-ECE87061D130}" dt="2022-11-08T16:44:51.937" v="530"/>
          <ac:spMkLst>
            <pc:docMk/>
            <pc:sldMk cId="702027649" sldId="309"/>
            <ac:spMk id="7" creationId="{813055A7-9A8B-77FA-7860-88FEE99C9309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2:17.823" v="406" actId="20577"/>
          <ac:spMkLst>
            <pc:docMk/>
            <pc:sldMk cId="702027649" sldId="309"/>
            <ac:spMk id="9" creationId="{00000000-0000-0000-0000-000000000000}"/>
          </ac:spMkLst>
        </pc:spChg>
      </pc:sldChg>
      <pc:sldChg chg="addSp modSp add replId">
        <pc:chgData name="hamada.mabrouk" userId="S::hamada.mbsoft@minia.edu.eg::af4dc437-fa39-4796-aedb-ee435f4003d6" providerId="AD" clId="Web-{2137781C-3FDD-9A60-05AC-ECE87061D130}" dt="2022-11-08T16:44:49.171" v="529"/>
        <pc:sldMkLst>
          <pc:docMk/>
          <pc:sldMk cId="144396918" sldId="310"/>
        </pc:sldMkLst>
        <pc:spChg chg="add">
          <ac:chgData name="hamada.mabrouk" userId="S::hamada.mbsoft@minia.edu.eg::af4dc437-fa39-4796-aedb-ee435f4003d6" providerId="AD" clId="Web-{2137781C-3FDD-9A60-05AC-ECE87061D130}" dt="2022-11-08T16:44:49.171" v="529"/>
          <ac:spMkLst>
            <pc:docMk/>
            <pc:sldMk cId="144396918" sldId="310"/>
            <ac:spMk id="7" creationId="{813055A7-9A8B-77FA-7860-88FEE99C9309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3:37.763" v="452" actId="20577"/>
          <ac:spMkLst>
            <pc:docMk/>
            <pc:sldMk cId="144396918" sldId="310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EE5AAC29-6A9E-11BD-0258-2FCF60951179}"/>
    <pc:docChg chg="addSld delSld modSld sldOrd">
      <pc:chgData name="hamada.mabrouk" userId="S::hamada.mbsoft@minia.edu.eg::af4dc437-fa39-4796-aedb-ee435f4003d6" providerId="AD" clId="Web-{EE5AAC29-6A9E-11BD-0258-2FCF60951179}" dt="2022-11-09T14:22:04.140" v="167" actId="1076"/>
      <pc:docMkLst>
        <pc:docMk/>
      </pc:docMkLst>
      <pc:sldChg chg="modSp">
        <pc:chgData name="hamada.mabrouk" userId="S::hamada.mbsoft@minia.edu.eg::af4dc437-fa39-4796-aedb-ee435f4003d6" providerId="AD" clId="Web-{EE5AAC29-6A9E-11BD-0258-2FCF60951179}" dt="2022-11-09T13:00:31.694" v="63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EE5AAC29-6A9E-11BD-0258-2FCF60951179}" dt="2022-11-09T13:00:31.694" v="63" actId="20577"/>
          <ac:spMkLst>
            <pc:docMk/>
            <pc:sldMk cId="2189416606" sldId="288"/>
            <ac:spMk id="9" creationId="{00000000-0000-0000-0000-000000000000}"/>
          </ac:spMkLst>
        </pc:spChg>
      </pc:sldChg>
      <pc:sldChg chg="addSp modSp">
        <pc:chgData name="hamada.mabrouk" userId="S::hamada.mbsoft@minia.edu.eg::af4dc437-fa39-4796-aedb-ee435f4003d6" providerId="AD" clId="Web-{EE5AAC29-6A9E-11BD-0258-2FCF60951179}" dt="2022-11-09T12:48:18.826" v="54"/>
        <pc:sldMkLst>
          <pc:docMk/>
          <pc:sldMk cId="277015810" sldId="293"/>
        </pc:sldMkLst>
        <pc:spChg chg="mod">
          <ac:chgData name="hamada.mabrouk" userId="S::hamada.mbsoft@minia.edu.eg::af4dc437-fa39-4796-aedb-ee435f4003d6" providerId="AD" clId="Web-{EE5AAC29-6A9E-11BD-0258-2FCF60951179}" dt="2022-11-09T12:47:52.372" v="40" actId="20577"/>
          <ac:spMkLst>
            <pc:docMk/>
            <pc:sldMk cId="277015810" sldId="293"/>
            <ac:spMk id="7" creationId="{00000000-0000-0000-0000-000000000000}"/>
          </ac:spMkLst>
        </pc:spChg>
        <pc:spChg chg="add">
          <ac:chgData name="hamada.mabrouk" userId="S::hamada.mbsoft@minia.edu.eg::af4dc437-fa39-4796-aedb-ee435f4003d6" providerId="AD" clId="Web-{EE5AAC29-6A9E-11BD-0258-2FCF60951179}" dt="2022-11-09T12:48:18.826" v="54"/>
          <ac:spMkLst>
            <pc:docMk/>
            <pc:sldMk cId="277015810" sldId="293"/>
            <ac:spMk id="13" creationId="{88466FEC-63FB-43B6-C2A8-5C7E07A0D2A4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2:48:06.185" v="53" actId="20577"/>
        <pc:sldMkLst>
          <pc:docMk/>
          <pc:sldMk cId="3244649344" sldId="294"/>
        </pc:sldMkLst>
        <pc:spChg chg="mod">
          <ac:chgData name="hamada.mabrouk" userId="S::hamada.mbsoft@minia.edu.eg::af4dc437-fa39-4796-aedb-ee435f4003d6" providerId="AD" clId="Web-{EE5AAC29-6A9E-11BD-0258-2FCF60951179}" dt="2022-11-09T12:48:06.185" v="53" actId="20577"/>
          <ac:spMkLst>
            <pc:docMk/>
            <pc:sldMk cId="3244649344" sldId="294"/>
            <ac:spMk id="7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2:47:57.606" v="48" actId="20577"/>
        <pc:sldMkLst>
          <pc:docMk/>
          <pc:sldMk cId="2657321779" sldId="295"/>
        </pc:sldMkLst>
        <pc:spChg chg="mod">
          <ac:chgData name="hamada.mabrouk" userId="S::hamada.mbsoft@minia.edu.eg::af4dc437-fa39-4796-aedb-ee435f4003d6" providerId="AD" clId="Web-{EE5AAC29-6A9E-11BD-0258-2FCF60951179}" dt="2022-11-09T12:47:57.606" v="48" actId="20577"/>
          <ac:spMkLst>
            <pc:docMk/>
            <pc:sldMk cId="2657321779" sldId="295"/>
            <ac:spMk id="7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2:47:44.840" v="35" actId="20577"/>
        <pc:sldMkLst>
          <pc:docMk/>
          <pc:sldMk cId="2140440137" sldId="296"/>
        </pc:sldMkLst>
        <pc:spChg chg="mod">
          <ac:chgData name="hamada.mabrouk" userId="S::hamada.mbsoft@minia.edu.eg::af4dc437-fa39-4796-aedb-ee435f4003d6" providerId="AD" clId="Web-{EE5AAC29-6A9E-11BD-0258-2FCF60951179}" dt="2022-11-09T12:47:44.840" v="35" actId="20577"/>
          <ac:spMkLst>
            <pc:docMk/>
            <pc:sldMk cId="2140440137" sldId="296"/>
            <ac:spMk id="7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2:55:46.622" v="55" actId="20577"/>
        <pc:sldMkLst>
          <pc:docMk/>
          <pc:sldMk cId="3692011613" sldId="300"/>
        </pc:sldMkLst>
        <pc:spChg chg="mod">
          <ac:chgData name="hamada.mabrouk" userId="S::hamada.mbsoft@minia.edu.eg::af4dc437-fa39-4796-aedb-ee435f4003d6" providerId="AD" clId="Web-{EE5AAC29-6A9E-11BD-0258-2FCF60951179}" dt="2022-11-09T12:55:46.622" v="55" actId="20577"/>
          <ac:spMkLst>
            <pc:docMk/>
            <pc:sldMk cId="3692011613" sldId="300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3:44:53.455" v="89" actId="20577"/>
        <pc:sldMkLst>
          <pc:docMk/>
          <pc:sldMk cId="3999784692" sldId="305"/>
        </pc:sldMkLst>
        <pc:spChg chg="mod">
          <ac:chgData name="hamada.mabrouk" userId="S::hamada.mbsoft@minia.edu.eg::af4dc437-fa39-4796-aedb-ee435f4003d6" providerId="AD" clId="Web-{EE5AAC29-6A9E-11BD-0258-2FCF60951179}" dt="2022-11-09T13:44:53.455" v="89" actId="20577"/>
          <ac:spMkLst>
            <pc:docMk/>
            <pc:sldMk cId="3999784692" sldId="305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3:56:15.416" v="91" actId="20577"/>
        <pc:sldMkLst>
          <pc:docMk/>
          <pc:sldMk cId="1363321834" sldId="307"/>
        </pc:sldMkLst>
        <pc:spChg chg="mod">
          <ac:chgData name="hamada.mabrouk" userId="S::hamada.mbsoft@minia.edu.eg::af4dc437-fa39-4796-aedb-ee435f4003d6" providerId="AD" clId="Web-{EE5AAC29-6A9E-11BD-0258-2FCF60951179}" dt="2022-11-09T13:56:15.416" v="91" actId="20577"/>
          <ac:spMkLst>
            <pc:docMk/>
            <pc:sldMk cId="1363321834" sldId="307"/>
            <ac:spMk id="9" creationId="{00000000-0000-0000-0000-000000000000}"/>
          </ac:spMkLst>
        </pc:spChg>
      </pc:sldChg>
      <pc:sldChg chg="new del">
        <pc:chgData name="hamada.mabrouk" userId="S::hamada.mbsoft@minia.edu.eg::af4dc437-fa39-4796-aedb-ee435f4003d6" providerId="AD" clId="Web-{EE5AAC29-6A9E-11BD-0258-2FCF60951179}" dt="2022-11-09T14:11:46.463" v="93"/>
        <pc:sldMkLst>
          <pc:docMk/>
          <pc:sldMk cId="3043257277" sldId="311"/>
        </pc:sldMkLst>
      </pc:sldChg>
      <pc:sldChg chg="addSp delSp modSp add replId">
        <pc:chgData name="hamada.mabrouk" userId="S::hamada.mbsoft@minia.edu.eg::af4dc437-fa39-4796-aedb-ee435f4003d6" providerId="AD" clId="Web-{EE5AAC29-6A9E-11BD-0258-2FCF60951179}" dt="2022-11-09T14:12:55.090" v="102" actId="1076"/>
        <pc:sldMkLst>
          <pc:docMk/>
          <pc:sldMk cId="3728672723" sldId="311"/>
        </pc:sldMkLst>
        <pc:spChg chg="del">
          <ac:chgData name="hamada.mabrouk" userId="S::hamada.mbsoft@minia.edu.eg::af4dc437-fa39-4796-aedb-ee435f4003d6" providerId="AD" clId="Web-{EE5AAC29-6A9E-11BD-0258-2FCF60951179}" dt="2022-11-09T14:11:54.666" v="95"/>
          <ac:spMkLst>
            <pc:docMk/>
            <pc:sldMk cId="3728672723" sldId="311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EE5AAC29-6A9E-11BD-0258-2FCF60951179}" dt="2022-11-09T14:12:14.511" v="99" actId="1076"/>
          <ac:picMkLst>
            <pc:docMk/>
            <pc:sldMk cId="3728672723" sldId="311"/>
            <ac:picMk id="8" creationId="{FDD2B30D-87BF-A689-E3D2-85B9ADDFE6FC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2:55.090" v="102" actId="1076"/>
          <ac:picMkLst>
            <pc:docMk/>
            <pc:sldMk cId="3728672723" sldId="311"/>
            <ac:picMk id="10" creationId="{7088FED2-8B19-4D80-CA61-5AE3D0A25CB1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4:36.937" v="117" actId="1076"/>
        <pc:sldMkLst>
          <pc:docMk/>
          <pc:sldMk cId="2189303892" sldId="312"/>
        </pc:sldMkLst>
        <pc:picChg chg="del">
          <ac:chgData name="hamada.mabrouk" userId="S::hamada.mbsoft@minia.edu.eg::af4dc437-fa39-4796-aedb-ee435f4003d6" providerId="AD" clId="Web-{EE5AAC29-6A9E-11BD-0258-2FCF60951179}" dt="2022-11-09T14:14:04.420" v="104"/>
          <ac:picMkLst>
            <pc:docMk/>
            <pc:sldMk cId="2189303892" sldId="312"/>
            <ac:picMk id="8" creationId="{FDD2B30D-87BF-A689-E3D2-85B9ADDFE6FC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4:36.937" v="117" actId="1076"/>
          <ac:picMkLst>
            <pc:docMk/>
            <pc:sldMk cId="2189303892" sldId="312"/>
            <ac:picMk id="9" creationId="{46BD9CA4-1F10-0AA4-EC35-15DA19C6FD8A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4:05.046" v="105"/>
          <ac:picMkLst>
            <pc:docMk/>
            <pc:sldMk cId="2189303892" sldId="312"/>
            <ac:picMk id="10" creationId="{7088FED2-8B19-4D80-CA61-5AE3D0A25CB1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4:32.890" v="115" actId="1076"/>
          <ac:picMkLst>
            <pc:docMk/>
            <pc:sldMk cId="2189303892" sldId="312"/>
            <ac:picMk id="13" creationId="{1DBC31C5-0388-14D2-80FD-12BC0605D231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5:32.986" v="124" actId="14100"/>
        <pc:sldMkLst>
          <pc:docMk/>
          <pc:sldMk cId="990295278" sldId="313"/>
        </pc:sldMkLst>
        <pc:picChg chg="add mod">
          <ac:chgData name="hamada.mabrouk" userId="S::hamada.mbsoft@minia.edu.eg::af4dc437-fa39-4796-aedb-ee435f4003d6" providerId="AD" clId="Web-{EE5AAC29-6A9E-11BD-0258-2FCF60951179}" dt="2022-11-09T14:15:32.986" v="124" actId="14100"/>
          <ac:picMkLst>
            <pc:docMk/>
            <pc:sldMk cId="990295278" sldId="313"/>
            <ac:picMk id="8" creationId="{60449FA1-D4FD-953B-418E-54847EAE3EB4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5:14.673" v="120"/>
          <ac:picMkLst>
            <pc:docMk/>
            <pc:sldMk cId="990295278" sldId="313"/>
            <ac:picMk id="9" creationId="{46BD9CA4-1F10-0AA4-EC35-15DA19C6FD8A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5:13.095" v="119"/>
          <ac:picMkLst>
            <pc:docMk/>
            <pc:sldMk cId="990295278" sldId="313"/>
            <ac:picMk id="13" creationId="{1DBC31C5-0388-14D2-80FD-12BC0605D231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7:16.146" v="130" actId="1076"/>
        <pc:sldMkLst>
          <pc:docMk/>
          <pc:sldMk cId="781370646" sldId="314"/>
        </pc:sldMkLst>
        <pc:picChg chg="del">
          <ac:chgData name="hamada.mabrouk" userId="S::hamada.mbsoft@minia.edu.eg::af4dc437-fa39-4796-aedb-ee435f4003d6" providerId="AD" clId="Web-{EE5AAC29-6A9E-11BD-0258-2FCF60951179}" dt="2022-11-09T14:16:12.315" v="126"/>
          <ac:picMkLst>
            <pc:docMk/>
            <pc:sldMk cId="781370646" sldId="314"/>
            <ac:picMk id="8" creationId="{60449FA1-D4FD-953B-418E-54847EAE3EB4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7:16.146" v="130" actId="1076"/>
          <ac:picMkLst>
            <pc:docMk/>
            <pc:sldMk cId="781370646" sldId="314"/>
            <ac:picMk id="9" creationId="{4F70D324-52D4-C99F-76B6-C6782A5B5069}"/>
          </ac:picMkLst>
        </pc:picChg>
      </pc:sldChg>
      <pc:sldChg chg="new del">
        <pc:chgData name="hamada.mabrouk" userId="S::hamada.mbsoft@minia.edu.eg::af4dc437-fa39-4796-aedb-ee435f4003d6" providerId="AD" clId="Web-{EE5AAC29-6A9E-11BD-0258-2FCF60951179}" dt="2022-11-09T14:17:23.458" v="132"/>
        <pc:sldMkLst>
          <pc:docMk/>
          <pc:sldMk cId="86388832" sldId="315"/>
        </pc:sldMkLst>
      </pc:sldChg>
      <pc:sldChg chg="addSp delSp modSp add ord replId">
        <pc:chgData name="hamada.mabrouk" userId="S::hamada.mbsoft@minia.edu.eg::af4dc437-fa39-4796-aedb-ee435f4003d6" providerId="AD" clId="Web-{EE5AAC29-6A9E-11BD-0258-2FCF60951179}" dt="2022-11-09T14:17:45.100" v="140" actId="1076"/>
        <pc:sldMkLst>
          <pc:docMk/>
          <pc:sldMk cId="1932748637" sldId="315"/>
        </pc:sldMkLst>
        <pc:picChg chg="add mod">
          <ac:chgData name="hamada.mabrouk" userId="S::hamada.mbsoft@minia.edu.eg::af4dc437-fa39-4796-aedb-ee435f4003d6" providerId="AD" clId="Web-{EE5AAC29-6A9E-11BD-0258-2FCF60951179}" dt="2022-11-09T14:17:45.100" v="140" actId="1076"/>
          <ac:picMkLst>
            <pc:docMk/>
            <pc:sldMk cId="1932748637" sldId="315"/>
            <ac:picMk id="8" creationId="{7D315F75-C235-6951-1A2D-C82515971F72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7:29.646" v="135"/>
          <ac:picMkLst>
            <pc:docMk/>
            <pc:sldMk cId="1932748637" sldId="315"/>
            <ac:picMk id="9" creationId="{4F70D324-52D4-C99F-76B6-C6782A5B5069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8:59.087" v="147" actId="1076"/>
        <pc:sldMkLst>
          <pc:docMk/>
          <pc:sldMk cId="1737939318" sldId="316"/>
        </pc:sldMkLst>
        <pc:picChg chg="del">
          <ac:chgData name="hamada.mabrouk" userId="S::hamada.mbsoft@minia.edu.eg::af4dc437-fa39-4796-aedb-ee435f4003d6" providerId="AD" clId="Web-{EE5AAC29-6A9E-11BD-0258-2FCF60951179}" dt="2022-11-09T14:18:42.305" v="142"/>
          <ac:picMkLst>
            <pc:docMk/>
            <pc:sldMk cId="1737939318" sldId="316"/>
            <ac:picMk id="8" creationId="{7D315F75-C235-6951-1A2D-C82515971F72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8:59.087" v="147" actId="1076"/>
          <ac:picMkLst>
            <pc:docMk/>
            <pc:sldMk cId="1737939318" sldId="316"/>
            <ac:picMk id="9" creationId="{FDD83735-5370-647E-0B20-E6677DA65826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9:50.776" v="154" actId="1076"/>
        <pc:sldMkLst>
          <pc:docMk/>
          <pc:sldMk cId="2684242965" sldId="317"/>
        </pc:sldMkLst>
        <pc:picChg chg="add mod">
          <ac:chgData name="hamada.mabrouk" userId="S::hamada.mbsoft@minia.edu.eg::af4dc437-fa39-4796-aedb-ee435f4003d6" providerId="AD" clId="Web-{EE5AAC29-6A9E-11BD-0258-2FCF60951179}" dt="2022-11-09T14:19:50.776" v="154" actId="1076"/>
          <ac:picMkLst>
            <pc:docMk/>
            <pc:sldMk cId="2684242965" sldId="317"/>
            <ac:picMk id="8" creationId="{BE906A43-17A2-9863-737B-03F7E0ACEAEC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9:33.338" v="149"/>
          <ac:picMkLst>
            <pc:docMk/>
            <pc:sldMk cId="2684242965" sldId="317"/>
            <ac:picMk id="9" creationId="{FDD83735-5370-647E-0B20-E6677DA65826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20:54.294" v="160" actId="14100"/>
        <pc:sldMkLst>
          <pc:docMk/>
          <pc:sldMk cId="2711404685" sldId="318"/>
        </pc:sldMkLst>
        <pc:picChg chg="del">
          <ac:chgData name="hamada.mabrouk" userId="S::hamada.mbsoft@minia.edu.eg::af4dc437-fa39-4796-aedb-ee435f4003d6" providerId="AD" clId="Web-{EE5AAC29-6A9E-11BD-0258-2FCF60951179}" dt="2022-11-09T14:20:38.121" v="156"/>
          <ac:picMkLst>
            <pc:docMk/>
            <pc:sldMk cId="2711404685" sldId="318"/>
            <ac:picMk id="8" creationId="{BE906A43-17A2-9863-737B-03F7E0ACEAEC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20:54.294" v="160" actId="14100"/>
          <ac:picMkLst>
            <pc:docMk/>
            <pc:sldMk cId="2711404685" sldId="318"/>
            <ac:picMk id="9" creationId="{7951D007-AC52-E70D-2C92-C81A4194C0F6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22:04.140" v="167" actId="1076"/>
        <pc:sldMkLst>
          <pc:docMk/>
          <pc:sldMk cId="3509131138" sldId="319"/>
        </pc:sldMkLst>
        <pc:picChg chg="add mod">
          <ac:chgData name="hamada.mabrouk" userId="S::hamada.mbsoft@minia.edu.eg::af4dc437-fa39-4796-aedb-ee435f4003d6" providerId="AD" clId="Web-{EE5AAC29-6A9E-11BD-0258-2FCF60951179}" dt="2022-11-09T14:22:04.140" v="167" actId="1076"/>
          <ac:picMkLst>
            <pc:docMk/>
            <pc:sldMk cId="3509131138" sldId="319"/>
            <ac:picMk id="8" creationId="{0D406B7E-B152-F56D-332A-EF874B0AA4CF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21:45.452" v="162"/>
          <ac:picMkLst>
            <pc:docMk/>
            <pc:sldMk cId="3509131138" sldId="319"/>
            <ac:picMk id="9" creationId="{7951D007-AC52-E70D-2C92-C81A4194C0F6}"/>
          </ac:picMkLst>
        </pc:picChg>
      </pc:sldChg>
    </pc:docChg>
  </pc:docChgLst>
  <pc:docChgLst>
    <pc:chgData name="hamada.mabrouk" userId="S::hamada.mbsoft@minia.edu.eg::af4dc437-fa39-4796-aedb-ee435f4003d6" providerId="AD" clId="Web-{9BB32CD2-9FF6-E5E6-643A-216BBED4009B}"/>
    <pc:docChg chg="delSld modSld">
      <pc:chgData name="hamada.mabrouk" userId="S::hamada.mbsoft@minia.edu.eg::af4dc437-fa39-4796-aedb-ee435f4003d6" providerId="AD" clId="Web-{9BB32CD2-9FF6-E5E6-643A-216BBED4009B}" dt="2022-08-17T14:48:43.728" v="46" actId="20577"/>
      <pc:docMkLst>
        <pc:docMk/>
      </pc:docMkLst>
      <pc:sldChg chg="modSp">
        <pc:chgData name="hamada.mabrouk" userId="S::hamada.mbsoft@minia.edu.eg::af4dc437-fa39-4796-aedb-ee435f4003d6" providerId="AD" clId="Web-{9BB32CD2-9FF6-E5E6-643A-216BBED4009B}" dt="2022-08-17T14:48:43.728" v="46" actId="20577"/>
        <pc:sldMkLst>
          <pc:docMk/>
          <pc:sldMk cId="3253018081" sldId="257"/>
        </pc:sldMkLst>
        <pc:spChg chg="mod">
          <ac:chgData name="hamada.mabrouk" userId="S::hamada.mbsoft@minia.edu.eg::af4dc437-fa39-4796-aedb-ee435f4003d6" providerId="AD" clId="Web-{9BB32CD2-9FF6-E5E6-643A-216BBED4009B}" dt="2022-08-17T14:48:43.728" v="46" actId="20577"/>
          <ac:spMkLst>
            <pc:docMk/>
            <pc:sldMk cId="3253018081" sldId="257"/>
            <ac:spMk id="13" creationId="{E28ED5B4-7546-4952-CE49-EFF845908530}"/>
          </ac:spMkLst>
        </pc:spChg>
        <pc:spChg chg="mod">
          <ac:chgData name="hamada.mabrouk" userId="S::hamada.mbsoft@minia.edu.eg::af4dc437-fa39-4796-aedb-ee435f4003d6" providerId="AD" clId="Web-{9BB32CD2-9FF6-E5E6-643A-216BBED4009B}" dt="2022-08-17T14:48:40.416" v="44" actId="20577"/>
          <ac:spMkLst>
            <pc:docMk/>
            <pc:sldMk cId="3253018081" sldId="257"/>
            <ac:spMk id="17" creationId="{B39A7C35-C569-CE35-6636-6A3A236B8F3D}"/>
          </ac:spMkLst>
        </pc:spChg>
      </pc:sldChg>
      <pc:sldChg chg="del">
        <pc:chgData name="hamada.mabrouk" userId="S::hamada.mbsoft@minia.edu.eg::af4dc437-fa39-4796-aedb-ee435f4003d6" providerId="AD" clId="Web-{9BB32CD2-9FF6-E5E6-643A-216BBED4009B}" dt="2022-08-17T14:46:36.224" v="0"/>
        <pc:sldMkLst>
          <pc:docMk/>
          <pc:sldMk cId="3323703488" sldId="278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7.490" v="1"/>
        <pc:sldMkLst>
          <pc:docMk/>
          <pc:sldMk cId="2246463073" sldId="279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8.584" v="2"/>
        <pc:sldMkLst>
          <pc:docMk/>
          <pc:sldMk cId="1053240484" sldId="280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9.568" v="3"/>
        <pc:sldMkLst>
          <pc:docMk/>
          <pc:sldMk cId="1576096625" sldId="281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0.177" v="4"/>
        <pc:sldMkLst>
          <pc:docMk/>
          <pc:sldMk cId="614440364" sldId="282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0.193" v="5"/>
        <pc:sldMkLst>
          <pc:docMk/>
          <pc:sldMk cId="174737301" sldId="283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2.334" v="6"/>
        <pc:sldMkLst>
          <pc:docMk/>
          <pc:sldMk cId="452116272" sldId="284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3.615" v="7"/>
        <pc:sldMkLst>
          <pc:docMk/>
          <pc:sldMk cId="666769529" sldId="285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8.647" v="8"/>
        <pc:sldMkLst>
          <pc:docMk/>
          <pc:sldMk cId="1089543058" sldId="288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8.975" v="9"/>
        <pc:sldMkLst>
          <pc:docMk/>
          <pc:sldMk cId="3230739010" sldId="289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0.756" v="10"/>
        <pc:sldMkLst>
          <pc:docMk/>
          <pc:sldMk cId="2781995138" sldId="290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1.443" v="11"/>
        <pc:sldMkLst>
          <pc:docMk/>
          <pc:sldMk cId="1041618200" sldId="291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2.772" v="12"/>
        <pc:sldMkLst>
          <pc:docMk/>
          <pc:sldMk cId="566270687" sldId="292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4.569" v="14"/>
        <pc:sldMkLst>
          <pc:docMk/>
          <pc:sldMk cId="176463782" sldId="294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3.006" v="13"/>
        <pc:sldMkLst>
          <pc:docMk/>
          <pc:sldMk cId="1082142665" sldId="295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6.897" v="15"/>
        <pc:sldMkLst>
          <pc:docMk/>
          <pc:sldMk cId="297815564" sldId="296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7.772" v="16"/>
        <pc:sldMkLst>
          <pc:docMk/>
          <pc:sldMk cId="1410834959" sldId="297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1.663" v="17"/>
        <pc:sldMkLst>
          <pc:docMk/>
          <pc:sldMk cId="2034642300" sldId="298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4.975" v="20"/>
        <pc:sldMkLst>
          <pc:docMk/>
          <pc:sldMk cId="1243726905" sldId="299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6.585" v="21"/>
        <pc:sldMkLst>
          <pc:docMk/>
          <pc:sldMk cId="927740527" sldId="301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6.960" v="22"/>
        <pc:sldMkLst>
          <pc:docMk/>
          <pc:sldMk cId="1953626423" sldId="302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7.678" v="23"/>
        <pc:sldMkLst>
          <pc:docMk/>
          <pc:sldMk cId="3619030496" sldId="304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8.428" v="24"/>
        <pc:sldMkLst>
          <pc:docMk/>
          <pc:sldMk cId="1297458329" sldId="305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9.897" v="26"/>
        <pc:sldMkLst>
          <pc:docMk/>
          <pc:sldMk cId="279364551" sldId="306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8.991" v="25"/>
        <pc:sldMkLst>
          <pc:docMk/>
          <pc:sldMk cId="887436448" sldId="307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3.444" v="18"/>
        <pc:sldMkLst>
          <pc:docMk/>
          <pc:sldMk cId="1274734408" sldId="309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3.444" v="19"/>
        <pc:sldMkLst>
          <pc:docMk/>
          <pc:sldMk cId="721164240" sldId="310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1.225" v="27"/>
        <pc:sldMkLst>
          <pc:docMk/>
          <pc:sldMk cId="4252391337" sldId="311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2.428" v="28"/>
        <pc:sldMkLst>
          <pc:docMk/>
          <pc:sldMk cId="3989650085" sldId="312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2.929" v="29"/>
        <pc:sldMkLst>
          <pc:docMk/>
          <pc:sldMk cId="2065171033" sldId="313"/>
        </pc:sldMkLst>
      </pc:sldChg>
    </pc:docChg>
  </pc:docChgLst>
  <pc:docChgLst>
    <pc:chgData name="hamada.mabrouk" userId="S::hamada.mbsoft@minia.edu.eg::af4dc437-fa39-4796-aedb-ee435f4003d6" providerId="AD" clId="Web-{7389F8E5-4C11-63DA-1152-E2FA24930736}"/>
    <pc:docChg chg="addSld delSld modSld">
      <pc:chgData name="hamada.mabrouk" userId="S::hamada.mbsoft@minia.edu.eg::af4dc437-fa39-4796-aedb-ee435f4003d6" providerId="AD" clId="Web-{7389F8E5-4C11-63DA-1152-E2FA24930736}" dt="2022-10-30T15:39:22.927" v="67"/>
      <pc:docMkLst>
        <pc:docMk/>
      </pc:docMkLst>
      <pc:sldChg chg="del">
        <pc:chgData name="hamada.mabrouk" userId="S::hamada.mbsoft@minia.edu.eg::af4dc437-fa39-4796-aedb-ee435f4003d6" providerId="AD" clId="Web-{7389F8E5-4C11-63DA-1152-E2FA24930736}" dt="2022-10-30T15:35:58.328" v="4"/>
        <pc:sldMkLst>
          <pc:docMk/>
          <pc:sldMk cId="3253018081" sldId="257"/>
        </pc:sldMkLst>
      </pc:sldChg>
      <pc:sldChg chg="del">
        <pc:chgData name="hamada.mabrouk" userId="S::hamada.mbsoft@minia.edu.eg::af4dc437-fa39-4796-aedb-ee435f4003d6" providerId="AD" clId="Web-{7389F8E5-4C11-63DA-1152-E2FA24930736}" dt="2022-10-30T15:37:09.314" v="27"/>
        <pc:sldMkLst>
          <pc:docMk/>
          <pc:sldMk cId="2699455834" sldId="260"/>
        </pc:sldMkLst>
      </pc:sldChg>
      <pc:sldChg chg="modSp del">
        <pc:chgData name="hamada.mabrouk" userId="S::hamada.mbsoft@minia.edu.eg::af4dc437-fa39-4796-aedb-ee435f4003d6" providerId="AD" clId="Web-{7389F8E5-4C11-63DA-1152-E2FA24930736}" dt="2022-10-30T15:37:39.252" v="34"/>
        <pc:sldMkLst>
          <pc:docMk/>
          <pc:sldMk cId="2261663276" sldId="286"/>
        </pc:sldMkLst>
        <pc:spChg chg="mod">
          <ac:chgData name="hamada.mabrouk" userId="S::hamada.mbsoft@minia.edu.eg::af4dc437-fa39-4796-aedb-ee435f4003d6" providerId="AD" clId="Web-{7389F8E5-4C11-63DA-1152-E2FA24930736}" dt="2022-10-30T15:37:31.471" v="33" actId="20577"/>
          <ac:spMkLst>
            <pc:docMk/>
            <pc:sldMk cId="2261663276" sldId="286"/>
            <ac:spMk id="11" creationId="{44E62D97-3D3F-CFD6-C7FF-10BFD899E391}"/>
          </ac:spMkLst>
        </pc:spChg>
      </pc:sldChg>
      <pc:sldChg chg="delSp modSp add">
        <pc:chgData name="hamada.mabrouk" userId="S::hamada.mbsoft@minia.edu.eg::af4dc437-fa39-4796-aedb-ee435f4003d6" providerId="AD" clId="Web-{7389F8E5-4C11-63DA-1152-E2FA24930736}" dt="2022-10-30T15:37:25.143" v="31" actId="20577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7389F8E5-4C11-63DA-1152-E2FA24930736}" dt="2022-10-30T15:36:55.470" v="26" actId="20577"/>
          <ac:spMkLst>
            <pc:docMk/>
            <pc:sldMk cId="3603548632" sldId="287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7:25.143" v="31" actId="20577"/>
          <ac:spMkLst>
            <pc:docMk/>
            <pc:sldMk cId="3603548632" sldId="287"/>
            <ac:spMk id="11" creationId="{44E62D97-3D3F-CFD6-C7FF-10BFD899E391}"/>
          </ac:spMkLst>
        </pc:spChg>
        <pc:picChg chg="del">
          <ac:chgData name="hamada.mabrouk" userId="S::hamada.mbsoft@minia.edu.eg::af4dc437-fa39-4796-aedb-ee435f4003d6" providerId="AD" clId="Web-{7389F8E5-4C11-63DA-1152-E2FA24930736}" dt="2022-10-30T15:36:29.032" v="16"/>
          <ac:picMkLst>
            <pc:docMk/>
            <pc:sldMk cId="3603548632" sldId="287"/>
            <ac:picMk id="8" creationId="{40D7272B-8B6E-3D19-2591-D4B8F2B8D081}"/>
          </ac:picMkLst>
        </pc:picChg>
      </pc:sldChg>
      <pc:sldChg chg="modSp add">
        <pc:chgData name="hamada.mabrouk" userId="S::hamada.mbsoft@minia.edu.eg::af4dc437-fa39-4796-aedb-ee435f4003d6" providerId="AD" clId="Web-{7389F8E5-4C11-63DA-1152-E2FA24930736}" dt="2022-10-30T15:37:18.814" v="29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7389F8E5-4C11-63DA-1152-E2FA24930736}" dt="2022-10-30T15:36:27.125" v="15" actId="20577"/>
          <ac:spMkLst>
            <pc:docMk/>
            <pc:sldMk cId="2189416606" sldId="28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7:18.814" v="29" actId="20577"/>
          <ac:spMkLst>
            <pc:docMk/>
            <pc:sldMk cId="2189416606" sldId="288"/>
            <ac:spMk id="11" creationId="{44E62D97-3D3F-CFD6-C7FF-10BFD899E391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6:18.047" v="8" actId="20577"/>
        <pc:sldMkLst>
          <pc:docMk/>
          <pc:sldMk cId="3061774172" sldId="289"/>
        </pc:sldMkLst>
        <pc:spChg chg="mod">
          <ac:chgData name="hamada.mabrouk" userId="S::hamada.mbsoft@minia.edu.eg::af4dc437-fa39-4796-aedb-ee435f4003d6" providerId="AD" clId="Web-{7389F8E5-4C11-63DA-1152-E2FA24930736}" dt="2022-10-30T15:36:18.047" v="8" actId="20577"/>
          <ac:spMkLst>
            <pc:docMk/>
            <pc:sldMk cId="3061774172" sldId="289"/>
            <ac:spMk id="14" creationId="{00000000-0000-0000-0000-000000000000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6:06.984" v="6" actId="20577"/>
        <pc:sldMkLst>
          <pc:docMk/>
          <pc:sldMk cId="3228880477" sldId="290"/>
        </pc:sldMkLst>
        <pc:spChg chg="mod">
          <ac:chgData name="hamada.mabrouk" userId="S::hamada.mbsoft@minia.edu.eg::af4dc437-fa39-4796-aedb-ee435f4003d6" providerId="AD" clId="Web-{7389F8E5-4C11-63DA-1152-E2FA24930736}" dt="2022-10-30T15:36:06.984" v="6" actId="20577"/>
          <ac:spMkLst>
            <pc:docMk/>
            <pc:sldMk cId="3228880477" sldId="290"/>
            <ac:spMk id="13" creationId="{E28ED5B4-7546-4952-CE49-EFF845908530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8:26.691" v="61" actId="1076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7389F8E5-4C11-63DA-1152-E2FA24930736}" dt="2022-10-30T15:38:11.785" v="40" actId="20577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16.441" v="42" actId="20577"/>
          <ac:spMkLst>
            <pc:docMk/>
            <pc:sldMk cId="2757338165" sldId="291"/>
            <ac:spMk id="11" creationId="{44E62D97-3D3F-CFD6-C7FF-10BFD899E391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26.691" v="61" actId="1076"/>
          <ac:spMkLst>
            <pc:docMk/>
            <pc:sldMk cId="2757338165" sldId="291"/>
            <ac:spMk id="12" creationId="{048E5A0B-08BE-FCFB-A8FD-84EFA56ACE32}"/>
          </ac:spMkLst>
        </pc:spChg>
      </pc:sldChg>
      <pc:sldChg chg="addSp modSp add">
        <pc:chgData name="hamada.mabrouk" userId="S::hamada.mbsoft@minia.edu.eg::af4dc437-fa39-4796-aedb-ee435f4003d6" providerId="AD" clId="Web-{7389F8E5-4C11-63DA-1152-E2FA24930736}" dt="2022-10-30T15:39:22.927" v="67"/>
        <pc:sldMkLst>
          <pc:docMk/>
          <pc:sldMk cId="2745768076" sldId="292"/>
        </pc:sldMkLst>
        <pc:spChg chg="add">
          <ac:chgData name="hamada.mabrouk" userId="S::hamada.mbsoft@minia.edu.eg::af4dc437-fa39-4796-aedb-ee435f4003d6" providerId="AD" clId="Web-{7389F8E5-4C11-63DA-1152-E2FA24930736}" dt="2022-10-30T15:39:22.927" v="67"/>
          <ac:spMkLst>
            <pc:docMk/>
            <pc:sldMk cId="2745768076" sldId="292"/>
            <ac:spMk id="8" creationId="{3BC08A37-E1F3-7475-954F-4F0FBBE8AEFF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59.364" v="66" actId="20577"/>
          <ac:spMkLst>
            <pc:docMk/>
            <pc:sldMk cId="2745768076" sldId="292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52.270" v="64" actId="20577"/>
          <ac:spMkLst>
            <pc:docMk/>
            <pc:sldMk cId="2745768076" sldId="292"/>
            <ac:spMk id="11" creationId="{44E62D97-3D3F-CFD6-C7FF-10BFD899E391}"/>
          </ac:spMkLst>
        </pc:spChg>
      </pc:sldChg>
    </pc:docChg>
  </pc:docChgLst>
  <pc:docChgLst>
    <pc:chgData name="hamada.mabrouk" userId="S::hamada.mbsoft@minia.edu.eg::af4dc437-fa39-4796-aedb-ee435f4003d6" providerId="AD" clId="Web-{FB6B50FC-9927-6B81-15B0-EAAC72CEC124}"/>
    <pc:docChg chg="addSld modSld sldOrd">
      <pc:chgData name="hamada.mabrouk" userId="S::hamada.mbsoft@minia.edu.eg::af4dc437-fa39-4796-aedb-ee435f4003d6" providerId="AD" clId="Web-{FB6B50FC-9927-6B81-15B0-EAAC72CEC124}" dt="2022-11-06T16:48:58.178" v="1166" actId="1076"/>
      <pc:docMkLst>
        <pc:docMk/>
      </pc:docMkLst>
      <pc:sldChg chg="modSp">
        <pc:chgData name="hamada.mabrouk" userId="S::hamada.mbsoft@minia.edu.eg::af4dc437-fa39-4796-aedb-ee435f4003d6" providerId="AD" clId="Web-{FB6B50FC-9927-6B81-15B0-EAAC72CEC124}" dt="2022-11-06T15:29:57.106" v="751" actId="20577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FB6B50FC-9927-6B81-15B0-EAAC72CEC124}" dt="2022-11-06T15:28:18.838" v="708" actId="20577"/>
          <ac:spMkLst>
            <pc:docMk/>
            <pc:sldMk cId="3603548632" sldId="287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5:29:57.106" v="751" actId="20577"/>
          <ac:spMkLst>
            <pc:docMk/>
            <pc:sldMk cId="3603548632" sldId="287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4:56:43.471" v="46" actId="20577"/>
          <ac:spMkLst>
            <pc:docMk/>
            <pc:sldMk cId="3603548632" sldId="287"/>
            <ac:spMk id="11" creationId="{44E62D97-3D3F-CFD6-C7FF-10BFD899E391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4:56:37.409" v="45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FB6B50FC-9927-6B81-15B0-EAAC72CEC124}" dt="2022-11-06T14:56:32.705" v="41" actId="20577"/>
          <ac:spMkLst>
            <pc:docMk/>
            <pc:sldMk cId="2189416606" sldId="28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4:56:37.409" v="45" actId="20577"/>
          <ac:spMkLst>
            <pc:docMk/>
            <pc:sldMk cId="2189416606" sldId="288"/>
            <ac:spMk id="11" creationId="{44E62D97-3D3F-CFD6-C7FF-10BFD899E391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4:54:55.922" v="3" actId="20577"/>
        <pc:sldMkLst>
          <pc:docMk/>
          <pc:sldMk cId="3061774172" sldId="289"/>
        </pc:sldMkLst>
        <pc:spChg chg="mod">
          <ac:chgData name="hamada.mabrouk" userId="S::hamada.mbsoft@minia.edu.eg::af4dc437-fa39-4796-aedb-ee435f4003d6" providerId="AD" clId="Web-{FB6B50FC-9927-6B81-15B0-EAAC72CEC124}" dt="2022-11-06T14:54:55.922" v="3" actId="20577"/>
          <ac:spMkLst>
            <pc:docMk/>
            <pc:sldMk cId="3061774172" sldId="289"/>
            <ac:spMk id="14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4:54:43.734" v="0" actId="20577"/>
        <pc:sldMkLst>
          <pc:docMk/>
          <pc:sldMk cId="3228880477" sldId="290"/>
        </pc:sldMkLst>
        <pc:spChg chg="mod">
          <ac:chgData name="hamada.mabrouk" userId="S::hamada.mbsoft@minia.edu.eg::af4dc437-fa39-4796-aedb-ee435f4003d6" providerId="AD" clId="Web-{FB6B50FC-9927-6B81-15B0-EAAC72CEC124}" dt="2022-11-06T14:54:43.734" v="0" actId="20577"/>
          <ac:spMkLst>
            <pc:docMk/>
            <pc:sldMk cId="3228880477" sldId="290"/>
            <ac:spMk id="13" creationId="{E28ED5B4-7546-4952-CE49-EFF845908530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6:47:01.972" v="1095" actId="1076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FB6B50FC-9927-6B81-15B0-EAAC72CEC124}" dt="2022-11-06T16:47:01.972" v="1095" actId="1076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4:56:49.706" v="47" actId="20577"/>
          <ac:spMkLst>
            <pc:docMk/>
            <pc:sldMk cId="2757338165" sldId="291"/>
            <ac:spMk id="11" creationId="{44E62D97-3D3F-CFD6-C7FF-10BFD899E391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6:40:20.885" v="879" actId="20577"/>
          <ac:spMkLst>
            <pc:docMk/>
            <pc:sldMk cId="2757338165" sldId="291"/>
            <ac:spMk id="12" creationId="{048E5A0B-08BE-FCFB-A8FD-84EFA56ACE32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4:56:55.972" v="48" actId="20577"/>
        <pc:sldMkLst>
          <pc:docMk/>
          <pc:sldMk cId="2745768076" sldId="292"/>
        </pc:sldMkLst>
        <pc:spChg chg="mod">
          <ac:chgData name="hamada.mabrouk" userId="S::hamada.mbsoft@minia.edu.eg::af4dc437-fa39-4796-aedb-ee435f4003d6" providerId="AD" clId="Web-{FB6B50FC-9927-6B81-15B0-EAAC72CEC124}" dt="2022-11-06T14:56:55.972" v="48" actId="20577"/>
          <ac:spMkLst>
            <pc:docMk/>
            <pc:sldMk cId="2745768076" sldId="292"/>
            <ac:spMk id="11" creationId="{44E62D97-3D3F-CFD6-C7FF-10BFD899E391}"/>
          </ac:spMkLst>
        </pc:spChg>
      </pc:sldChg>
      <pc:sldChg chg="addSp modSp add replId">
        <pc:chgData name="hamada.mabrouk" userId="S::hamada.mbsoft@minia.edu.eg::af4dc437-fa39-4796-aedb-ee435f4003d6" providerId="AD" clId="Web-{FB6B50FC-9927-6B81-15B0-EAAC72CEC124}" dt="2022-11-06T15:19:59.797" v="649" actId="1076"/>
        <pc:sldMkLst>
          <pc:docMk/>
          <pc:sldMk cId="277015810" sldId="293"/>
        </pc:sldMkLst>
        <pc:spChg chg="mod">
          <ac:chgData name="hamada.mabrouk" userId="S::hamada.mbsoft@minia.edu.eg::af4dc437-fa39-4796-aedb-ee435f4003d6" providerId="AD" clId="Web-{FB6B50FC-9927-6B81-15B0-EAAC72CEC124}" dt="2022-11-06T15:19:41.140" v="645" actId="20577"/>
          <ac:spMkLst>
            <pc:docMk/>
            <pc:sldMk cId="277015810" sldId="293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FB6B50FC-9927-6B81-15B0-EAAC72CEC124}" dt="2022-11-06T15:19:59.797" v="649" actId="1076"/>
          <ac:picMkLst>
            <pc:docMk/>
            <pc:sldMk cId="277015810" sldId="293"/>
            <ac:picMk id="8" creationId="{1CA6D7CA-8050-1C71-FE68-52B77D6CAACE}"/>
          </ac:picMkLst>
        </pc:picChg>
      </pc:sldChg>
      <pc:sldChg chg="addSp modSp add replId">
        <pc:chgData name="hamada.mabrouk" userId="S::hamada.mbsoft@minia.edu.eg::af4dc437-fa39-4796-aedb-ee435f4003d6" providerId="AD" clId="Web-{FB6B50FC-9927-6B81-15B0-EAAC72CEC124}" dt="2022-11-06T15:34:48.362" v="803" actId="20577"/>
        <pc:sldMkLst>
          <pc:docMk/>
          <pc:sldMk cId="3244649344" sldId="294"/>
        </pc:sldMkLst>
        <pc:spChg chg="mod">
          <ac:chgData name="hamada.mabrouk" userId="S::hamada.mbsoft@minia.edu.eg::af4dc437-fa39-4796-aedb-ee435f4003d6" providerId="AD" clId="Web-{FB6B50FC-9927-6B81-15B0-EAAC72CEC124}" dt="2022-11-06T15:34:48.362" v="803" actId="20577"/>
          <ac:spMkLst>
            <pc:docMk/>
            <pc:sldMk cId="3244649344" sldId="294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FB6B50FC-9927-6B81-15B0-EAAC72CEC124}" dt="2022-11-06T15:20:46.767" v="658" actId="1076"/>
          <ac:picMkLst>
            <pc:docMk/>
            <pc:sldMk cId="3244649344" sldId="294"/>
            <ac:picMk id="8" creationId="{BCA6919B-5DE3-AC91-D2A9-27C6C0F6C8DD}"/>
          </ac:picMkLst>
        </pc:picChg>
      </pc:sldChg>
      <pc:sldChg chg="addSp modSp add replId">
        <pc:chgData name="hamada.mabrouk" userId="S::hamada.mbsoft@minia.edu.eg::af4dc437-fa39-4796-aedb-ee435f4003d6" providerId="AD" clId="Web-{FB6B50FC-9927-6B81-15B0-EAAC72CEC124}" dt="2022-11-06T15:35:05.644" v="833" actId="20577"/>
        <pc:sldMkLst>
          <pc:docMk/>
          <pc:sldMk cId="2657321779" sldId="295"/>
        </pc:sldMkLst>
        <pc:spChg chg="mod">
          <ac:chgData name="hamada.mabrouk" userId="S::hamada.mbsoft@minia.edu.eg::af4dc437-fa39-4796-aedb-ee435f4003d6" providerId="AD" clId="Web-{FB6B50FC-9927-6B81-15B0-EAAC72CEC124}" dt="2022-11-06T15:35:05.644" v="833" actId="20577"/>
          <ac:spMkLst>
            <pc:docMk/>
            <pc:sldMk cId="2657321779" sldId="295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FB6B50FC-9927-6B81-15B0-EAAC72CEC124}" dt="2022-11-06T15:20:25.954" v="654" actId="14100"/>
          <ac:picMkLst>
            <pc:docMk/>
            <pc:sldMk cId="2657321779" sldId="295"/>
            <ac:picMk id="8" creationId="{D6BFF2E2-23A4-708B-E8AB-E68AFF1C9DA7}"/>
          </ac:picMkLst>
        </pc:picChg>
      </pc:sldChg>
      <pc:sldChg chg="modSp add replId">
        <pc:chgData name="hamada.mabrouk" userId="S::hamada.mbsoft@minia.edu.eg::af4dc437-fa39-4796-aedb-ee435f4003d6" providerId="AD" clId="Web-{FB6B50FC-9927-6B81-15B0-EAAC72CEC124}" dt="2022-11-06T15:36:48.583" v="834" actId="1076"/>
        <pc:sldMkLst>
          <pc:docMk/>
          <pc:sldMk cId="2140440137" sldId="296"/>
        </pc:sldMkLst>
        <pc:spChg chg="mod">
          <ac:chgData name="hamada.mabrouk" userId="S::hamada.mbsoft@minia.edu.eg::af4dc437-fa39-4796-aedb-ee435f4003d6" providerId="AD" clId="Web-{FB6B50FC-9927-6B81-15B0-EAAC72CEC124}" dt="2022-11-06T15:30:03.325" v="761" actId="20577"/>
          <ac:spMkLst>
            <pc:docMk/>
            <pc:sldMk cId="2140440137" sldId="296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5:36:48.583" v="834" actId="1076"/>
          <ac:spMkLst>
            <pc:docMk/>
            <pc:sldMk cId="2140440137" sldId="296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FB6B50FC-9927-6B81-15B0-EAAC72CEC124}" dt="2022-11-06T16:46:13.221" v="1074" actId="20577"/>
        <pc:sldMkLst>
          <pc:docMk/>
          <pc:sldMk cId="2497095575" sldId="297"/>
        </pc:sldMkLst>
        <pc:spChg chg="mod">
          <ac:chgData name="hamada.mabrouk" userId="S::hamada.mbsoft@minia.edu.eg::af4dc437-fa39-4796-aedb-ee435f4003d6" providerId="AD" clId="Web-{FB6B50FC-9927-6B81-15B0-EAAC72CEC124}" dt="2022-11-06T16:46:13.221" v="1074" actId="20577"/>
          <ac:spMkLst>
            <pc:docMk/>
            <pc:sldMk cId="2497095575" sldId="297"/>
            <ac:spMk id="9" creationId="{00000000-0000-0000-0000-000000000000}"/>
          </ac:spMkLst>
        </pc:spChg>
      </pc:sldChg>
      <pc:sldChg chg="modSp add ord replId">
        <pc:chgData name="hamada.mabrouk" userId="S::hamada.mbsoft@minia.edu.eg::af4dc437-fa39-4796-aedb-ee435f4003d6" providerId="AD" clId="Web-{FB6B50FC-9927-6B81-15B0-EAAC72CEC124}" dt="2022-11-06T16:48:03.411" v="1133" actId="20577"/>
        <pc:sldMkLst>
          <pc:docMk/>
          <pc:sldMk cId="1331972923" sldId="298"/>
        </pc:sldMkLst>
        <pc:spChg chg="mod">
          <ac:chgData name="hamada.mabrouk" userId="S::hamada.mbsoft@minia.edu.eg::af4dc437-fa39-4796-aedb-ee435f4003d6" providerId="AD" clId="Web-{FB6B50FC-9927-6B81-15B0-EAAC72CEC124}" dt="2022-11-06T16:48:03.411" v="1133" actId="20577"/>
          <ac:spMkLst>
            <pc:docMk/>
            <pc:sldMk cId="1331972923" sldId="298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FB6B50FC-9927-6B81-15B0-EAAC72CEC124}" dt="2022-11-06T16:48:58.178" v="1166" actId="1076"/>
        <pc:sldMkLst>
          <pc:docMk/>
          <pc:sldMk cId="2853861956" sldId="299"/>
        </pc:sldMkLst>
        <pc:spChg chg="mod">
          <ac:chgData name="hamada.mabrouk" userId="S::hamada.mbsoft@minia.edu.eg::af4dc437-fa39-4796-aedb-ee435f4003d6" providerId="AD" clId="Web-{FB6B50FC-9927-6B81-15B0-EAAC72CEC124}" dt="2022-11-06T16:48:58.178" v="1166" actId="1076"/>
          <ac:spMkLst>
            <pc:docMk/>
            <pc:sldMk cId="2853861956" sldId="299"/>
            <ac:spMk id="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2023-07-19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2023-07-19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8.emf"/><Relationship Id="rId7" Type="http://schemas.openxmlformats.org/officeDocument/2006/relationships/hyperlink" Target="http://slproweb.com/products/Win32OpenSSL.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netix.dl.sourceforge.net/project/gnuwin32/openssl/0.9.8h-1/openssl-0.9.8h-1-setup.exe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8.emf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xmlns="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xmlns="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</p:spTree>
    <p:extLst>
      <p:ext uri="{BB962C8B-B14F-4D97-AF65-F5344CB8AC3E}">
        <p14:creationId xmlns:p14="http://schemas.microsoft.com/office/powerpoint/2010/main" val="322888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5614679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Module4: 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Socket 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Programming using 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                  Python – Part III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7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516142"/>
            <a:ext cx="6675013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Broadcasting Client/Server Model.</a:t>
            </a:r>
          </a:p>
          <a:p>
            <a:endParaRPr lang="en-US" sz="2600">
              <a:solidFill>
                <a:srgbClr val="000000"/>
              </a:solidFill>
              <a:ea typeface="+mn-lt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Securing Sockets.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SSL Module.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89416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4341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Casting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Many applications transmit the same data at one time to multiple receivers: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Broadcasts of Radio or Video.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Video conferencing.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Shared applications.</a:t>
            </a:r>
          </a:p>
          <a:p>
            <a:pPr marL="742950" lvl="1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cast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term signifies some data (stream of packets) is being transmitted to the client(s) from a server over the communication channel.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0354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17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Casting/Communication Types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9422" y="2460724"/>
            <a:ext cx="10457040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There are three casting types:</a:t>
            </a:r>
            <a:endParaRPr lang="en-US" dirty="0"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Unicasting.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Multicasting.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Broadcasting.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40440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17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Casting/Communication Types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Unicasting.</a:t>
            </a:r>
            <a:endParaRPr lang="en-US" dirty="0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One-to-one communication.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 device on the network to another device on the network.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Browsing a website.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Downloading a file from a FTP server.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Chart, bubble chart&#10;&#10;Description automatically generated">
            <a:extLst>
              <a:ext uri="{FF2B5EF4-FFF2-40B4-BE49-F238E27FC236}">
                <a16:creationId xmlns:a16="http://schemas.microsoft.com/office/drawing/2014/main" xmlns="" id="{1CA6D7CA-8050-1C71-FE68-52B77D6CAA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03884" y="2510271"/>
            <a:ext cx="1781175" cy="183745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8466FEC-63FB-43B6-C2A8-5C7E07A0D2A4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7015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17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Casting/Communication Types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Multicasting.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One-to-many communication.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 device on the network to many, but not all, devices on the network.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Devices which are interested in a particular multicast must join to that a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multicast group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 receive data.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Multicasting only supports UDP communication protocol.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Sending an email to a mailing list.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A picture containing chart&#10;&#10;Description automatically generated">
            <a:extLst>
              <a:ext uri="{FF2B5EF4-FFF2-40B4-BE49-F238E27FC236}">
                <a16:creationId xmlns:a16="http://schemas.microsoft.com/office/drawing/2014/main" xmlns="" id="{D6BFF2E2-23A4-708B-E8AB-E68AFF1C9D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76622" y="4200093"/>
            <a:ext cx="1691120" cy="1672070"/>
          </a:xfrm>
          <a:prstGeom prst="rect">
            <a:avLst/>
          </a:prstGeom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xmlns="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57321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17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Casting/Communication Types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Broadcasting.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One-to-all communication.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 device on the network to all devices on the network.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Network should be a local network.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Video &amp; Radio.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Shape&#10;&#10;Description automatically generated">
            <a:extLst>
              <a:ext uri="{FF2B5EF4-FFF2-40B4-BE49-F238E27FC236}">
                <a16:creationId xmlns:a16="http://schemas.microsoft.com/office/drawing/2014/main" xmlns="" id="{BCA6919B-5DE3-AC91-D2A9-27C6C0F6C8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75781" y="2805545"/>
            <a:ext cx="1500620" cy="1510145"/>
          </a:xfrm>
          <a:prstGeom prst="rect">
            <a:avLst/>
          </a:prstGeom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xmlns="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44649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844850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 threading, queue</a:t>
            </a:r>
            <a:r>
              <a:rPr lang="en-US" dirty="0"/>
              <a:t/>
            </a:r>
            <a:br>
              <a:rPr lang="en-US" dirty="0"/>
            </a:b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messages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queue.Queue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clients = []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server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socket.SOCK_DGRAM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port = 9999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server.bind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 ( "localhost", port) 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receive():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while True: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message,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server.recvfrom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(1024)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messages.put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((message,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914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Broadcasting Client/Server UDP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57338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373796"/>
            <a:ext cx="10969921" cy="45550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def broadcast():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while True: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while not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messages.empty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message,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messages.get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print(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if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 not in clients:  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clients.append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for client in clients: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try: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if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().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startswith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("SIGNUP_TAG:"):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     name =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()[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().index(":")+1 : ]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     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server.sendto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(f"{name}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joined!".encode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(), client)</a:t>
            </a: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else:</a:t>
            </a: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    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server.sendto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(message, client)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except: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clients.remove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(client)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t1 =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threading.Threa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d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(target=receive); t2 = 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(target=broadcast); t1.start(); t2.start()</a:t>
            </a:r>
            <a:endParaRPr lang="en-US" sz="2000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914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Broadcasting Client/Server UDP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xmlns="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97095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844850"/>
            <a:ext cx="10083231" cy="437042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 threading, random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/>
            </a:r>
            <a:b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</a:b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client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socket.SOCK_DGRAM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client.bind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 ("localhost",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random.randint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(8000, 9000)) )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name = input("Your name: ")</a:t>
            </a: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receive():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while True: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message, _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client.recvfrom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(1024)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914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Broadcasting Client/Server UDP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xmlns="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31972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761723"/>
            <a:ext cx="10083231" cy="42473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(target=receive)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t.start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dirty="0"/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client.sendto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f"SIGNUP_TAG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:{name}".encode() , ("localhost", 9999))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dirty="0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while True: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message = input()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if message == "Q":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break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else: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client.sendto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(f"{name}: {message}".encode() , ("localhost", 9999))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914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Broadcasting Client/Server UDP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xmlns="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853861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249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Securing Connections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Network security is important for office, home, and business networks.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Network Attacker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completely owns the network: 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Controls Wi-Fi, DNS, routers, his own websites, can listen to any packet, modify packets in transit, inject his own packets into the network.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92011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7255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Security Terminologies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550" y="1920397"/>
            <a:ext cx="1045704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Cipher: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an algorithm for performing encryption or decryption.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Encryption/Decryption: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</a:t>
            </a:r>
            <a:r>
              <a:rPr lang="en-US" sz="2600" smtClean="0">
                <a:solidFill>
                  <a:srgbClr val="0A1F61"/>
                </a:solidFill>
                <a:ea typeface="+mn-lt"/>
                <a:cs typeface="+mn-lt"/>
              </a:rPr>
              <a:t>Encryption is the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process of converting human-readable plaintext to incomprehensible text, also known as ciphertext.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Hashing: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the process of transforming any given key or a string of characters into another value. To know if the data is modified for not.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Symmetric/Asymmetric: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In Symmetric-key encryption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the message is encrypted by using a key and the same key is used to decrypt the message.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In </a:t>
            </a:r>
            <a:r>
              <a:rPr lang="en-US" sz="2600" u="sng" dirty="0" err="1">
                <a:solidFill>
                  <a:srgbClr val="0A1F61"/>
                </a:solidFill>
                <a:ea typeface="+mn-lt"/>
                <a:cs typeface="+mn-lt"/>
              </a:rPr>
              <a:t>Asym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.-key encryption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it based on public and private key encryption techniques.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99784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86157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SSL: Secure Sockets Layer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16623" y="1864978"/>
            <a:ext cx="7907804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Widely deployed security protocol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Supported by almost all browsers and web servers.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SSL provides: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Confidentiality.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Integrity.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Authentication.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Goals: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Web E-commerce transactions.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Encryption (especially credit-card numbers)).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Web-server authentications.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52343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45192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SSL: A Simple Secure Channel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4515" y="1948106"/>
            <a:ext cx="11413002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Handshake: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 and B use their certificates, private keys to authenticate each other and exchange shared secret.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b="1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Key derivation: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 and B use shared secret to derive set of keys.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Considered bad to use same key for more than one cryptographic operation.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b="1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Data transfer: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data to be transferred is broken up into series of records.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600" b="1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Connection closure: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special messages to securely close connection.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82177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7152" y="1864978"/>
            <a:ext cx="11165973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6"/>
              </a:rPr>
              <a:t>Install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the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7"/>
              </a:rPr>
              <a:t>OpenSSL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toolkit.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 the Private Key and Certificate Signing Request (CSR) files.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Submit CSR to your certificate authority (CA) of choice (e.g., GoDaddy, Verisign).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Retrieve your certificate from the certificate authority.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Download the “root certificate” from the same certificate authority.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363321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Text&#10;&#10;Description automatically generated">
            <a:extLst>
              <a:ext uri="{FF2B5EF4-FFF2-40B4-BE49-F238E27FC236}">
                <a16:creationId xmlns:a16="http://schemas.microsoft.com/office/drawing/2014/main" xmlns="" id="{FDD2B30D-87BF-A689-E3D2-85B9ADDFE6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2873" y="1351797"/>
            <a:ext cx="7287490" cy="1147968"/>
          </a:xfrm>
          <a:prstGeom prst="rect">
            <a:avLst/>
          </a:prstGeom>
        </p:spPr>
      </p:pic>
      <p:pic>
        <p:nvPicPr>
          <p:cNvPr id="10" name="Picture 12" descr="A picture containing chart&#10;&#10;Description automatically generated">
            <a:extLst>
              <a:ext uri="{FF2B5EF4-FFF2-40B4-BE49-F238E27FC236}">
                <a16:creationId xmlns:a16="http://schemas.microsoft.com/office/drawing/2014/main" xmlns="" id="{7088FED2-8B19-4D80-CA61-5AE3D0A25C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2073" y="2554959"/>
            <a:ext cx="5361709" cy="418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727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46BD9CA4-1F10-0AA4-EC35-15DA19C6FD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727" y="1788824"/>
            <a:ext cx="10737272" cy="1340715"/>
          </a:xfrm>
          <a:prstGeom prst="rect">
            <a:avLst/>
          </a:prstGeom>
        </p:spPr>
      </p:pic>
      <p:pic>
        <p:nvPicPr>
          <p:cNvPr id="13" name="Picture 1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xmlns="" id="{1DBC31C5-0388-14D2-80FD-12BC0605D2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65563" y="3556433"/>
            <a:ext cx="9351817" cy="165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038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xmlns="" id="{60449FA1-D4FD-953B-418E-54847EAE3E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4509" y="1608567"/>
            <a:ext cx="10446327" cy="427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95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xmlns="" id="{4F70D324-52D4-C99F-76B6-C6782A5B50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2364" y="2777552"/>
            <a:ext cx="6359236" cy="137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706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42392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Generation of Certification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5190" y="2152525"/>
            <a:ext cx="11942349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 a CA folder.</a:t>
            </a: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genrsa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-aes256 -out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caKey.pem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4096</a:t>
            </a: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req -new -x509 -sha256 -days 365 -key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-out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caCert.pem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genrsa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-out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4096</a:t>
            </a: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req -new -sha256 -subj "/CN=&lt;NAME&gt;" -key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-out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certQuery.csr</a:t>
            </a:r>
            <a:endParaRPr lang="en-US">
              <a:solidFill>
                <a:srgbClr val="24A9E1"/>
              </a:solidFill>
              <a:cs typeface="Calibri" panose="020F0502020204030204"/>
            </a:endParaRP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echo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subjectAltName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=IP:127.0.0.1 &gt;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extfile.cnf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x509 -req -sha256 -days 365 -in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certQuery.csr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-CA /path/to/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caCert.pem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CAkey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/path/to/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-out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certServer.pem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extfile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extfile.cnf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CAcreateserial</a:t>
            </a:r>
            <a:endParaRPr lang="en-US" err="1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911945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xmlns="" id="{7D315F75-C235-6951-1A2D-C82515971F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2545" y="1541098"/>
            <a:ext cx="9421090" cy="403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7486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9" descr="Text&#10;&#10;Description automatically generated">
            <a:extLst>
              <a:ext uri="{FF2B5EF4-FFF2-40B4-BE49-F238E27FC236}">
                <a16:creationId xmlns:a16="http://schemas.microsoft.com/office/drawing/2014/main" xmlns="" id="{FDD83735-5370-647E-0B20-E6677DA658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3600" y="1355055"/>
            <a:ext cx="7994072" cy="456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393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Text&#10;&#10;Description automatically generated">
            <a:extLst>
              <a:ext uri="{FF2B5EF4-FFF2-40B4-BE49-F238E27FC236}">
                <a16:creationId xmlns:a16="http://schemas.microsoft.com/office/drawing/2014/main" xmlns="" id="{BE906A43-17A2-9863-737B-03F7E0ACEA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0363" y="1383420"/>
            <a:ext cx="8936181" cy="446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2429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9" descr="Text&#10;&#10;Description automatically generated">
            <a:extLst>
              <a:ext uri="{FF2B5EF4-FFF2-40B4-BE49-F238E27FC236}">
                <a16:creationId xmlns:a16="http://schemas.microsoft.com/office/drawing/2014/main" xmlns="" id="{7951D007-AC52-E70D-2C92-C81A4194C0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67345" y="1349532"/>
            <a:ext cx="8991599" cy="454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4046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xmlns="" id="{0D406B7E-B152-F56D-332A-EF874B0AA4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3600" y="1350613"/>
            <a:ext cx="8188035" cy="442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311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617949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host = "192.168.1.7";   port = 10500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sock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socket.SOCK_STREAM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#contex creation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ssl.SSLContext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ssl.PROTOCOL_TLS_SERVER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ctxt.load_cert_chain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/3126DF085226C5FC/Codes/CA/cert/cert-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", "/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/3126DF085226C5FC/Codes/CA/cert/cert-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sock.bind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((host, port)) 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#start server 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sock.listen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(5)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print("Server start")</a:t>
            </a:r>
            <a:endParaRPr lang="en-US" dirty="0">
              <a:solidFill>
                <a:srgbClr val="000000"/>
              </a:solidFill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963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 Client/Server TCP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xmlns="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9848416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761723"/>
            <a:ext cx="10083231" cy="38472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#secure the server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sslServer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ctxt.wrap_socket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(sock,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server_side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=True)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#accept connection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client,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sslServer.accept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print("The IP",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" is connected")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</a:rPr>
              <a:t/>
            </a:r>
            <a:br>
              <a:rPr lang="en-US" dirty="0">
                <a:solidFill>
                  <a:srgbClr val="24A9E1"/>
                </a:solidFill>
              </a:rPr>
            </a:b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#receive message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msg = </a:t>
            </a:r>
            <a:r>
              <a:rPr lang="en-US" sz="2600" i="1" dirty="0" err="1">
                <a:solidFill>
                  <a:srgbClr val="24A9E1"/>
                </a:solidFill>
                <a:ea typeface="+mn-lt"/>
                <a:cs typeface="+mn-lt"/>
              </a:rPr>
              <a:t>client.recv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(1024).decode()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print("Client: ", msg)</a:t>
            </a:r>
            <a:endParaRPr lang="en-US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963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 Client/Server TCP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xmlns="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020276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0144" y="1761723"/>
            <a:ext cx="1149221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host = "192.168.1.7";   port = 10500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sock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socket.SOCK_STREAM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ssl.SSLContext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ssl.PROTOCOL_TLS_CLIENT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 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#context creation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ctxt.load_verify_locations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/3126DF085226C5FC/Codes/CA/ca-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cert.pem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sslClient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ctxt.wrap_socket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(sock,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server_hostname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=host) 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#secure the client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sslClient.connect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((host, port))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msg = input(":&gt; ").encode() #exchange message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i="1" dirty="0" err="1">
                <a:solidFill>
                  <a:srgbClr val="24A9E1"/>
                </a:solidFill>
                <a:ea typeface="+mn-lt"/>
                <a:cs typeface="+mn-lt"/>
              </a:rPr>
              <a:t>sslClient.send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(msg)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963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 Client/Server TCP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xmlns="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43969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01309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Sheet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9372" y="2119326"/>
            <a:ext cx="10083231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Exercise 1: </a:t>
            </a:r>
            <a:endParaRPr lang="en-US"/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Update the SSL TCP client/server code to send and receive messages until connection closed by the client. 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xmlns="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457680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623</Words>
  <Application>Microsoft Office PowerPoint</Application>
  <PresentationFormat>Widescreen</PresentationFormat>
  <Paragraphs>227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Arial,Sans-Serif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ch</cp:lastModifiedBy>
  <cp:revision>786</cp:revision>
  <dcterms:created xsi:type="dcterms:W3CDTF">2021-08-03T13:03:26Z</dcterms:created>
  <dcterms:modified xsi:type="dcterms:W3CDTF">2023-07-19T20:26:54Z</dcterms:modified>
</cp:coreProperties>
</file>