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462" r:id="rId3"/>
    <p:sldId id="569" r:id="rId4"/>
    <p:sldId id="572" r:id="rId5"/>
    <p:sldId id="573" r:id="rId6"/>
    <p:sldId id="552" r:id="rId7"/>
    <p:sldId id="471" r:id="rId8"/>
    <p:sldId id="472" r:id="rId9"/>
    <p:sldId id="473" r:id="rId10"/>
    <p:sldId id="474" r:id="rId11"/>
    <p:sldId id="553" r:id="rId12"/>
    <p:sldId id="586" r:id="rId13"/>
    <p:sldId id="587" r:id="rId14"/>
    <p:sldId id="599" r:id="rId15"/>
    <p:sldId id="600" r:id="rId16"/>
    <p:sldId id="574" r:id="rId17"/>
    <p:sldId id="575" r:id="rId18"/>
    <p:sldId id="576" r:id="rId19"/>
    <p:sldId id="577" r:id="rId20"/>
    <p:sldId id="578" r:id="rId21"/>
    <p:sldId id="579" r:id="rId22"/>
    <p:sldId id="580" r:id="rId23"/>
    <p:sldId id="581" r:id="rId24"/>
    <p:sldId id="582" r:id="rId25"/>
    <p:sldId id="583" r:id="rId26"/>
    <p:sldId id="584" r:id="rId27"/>
    <p:sldId id="585" r:id="rId28"/>
    <p:sldId id="597" r:id="rId29"/>
    <p:sldId id="598" r:id="rId30"/>
    <p:sldId id="588" r:id="rId31"/>
    <p:sldId id="589" r:id="rId32"/>
    <p:sldId id="590" r:id="rId33"/>
    <p:sldId id="591" r:id="rId34"/>
    <p:sldId id="592" r:id="rId35"/>
    <p:sldId id="593" r:id="rId36"/>
    <p:sldId id="594" r:id="rId37"/>
    <p:sldId id="595" r:id="rId38"/>
    <p:sldId id="596" r:id="rId39"/>
    <p:sldId id="297" r:id="rId40"/>
    <p:sldId id="260" r:id="rId41"/>
    <p:sldId id="30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4C233"/>
    <a:srgbClr val="3E4F58"/>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FE2036-34DF-B57E-AE73-C522E79A3854}" v="82" dt="2024-05-18T10:03:25.7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0" d="100"/>
          <a:sy n="60" d="100"/>
        </p:scale>
        <p:origin x="84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89FE2036-34DF-B57E-AE73-C522E79A3854}"/>
    <pc:docChg chg="modSld">
      <pc:chgData name="Nouran Tarek" userId="S::nourantarek@midocean.edu.km::91dc1509-1dc2-49d4-90d9-903b31cf82b4" providerId="AD" clId="Web-{89FE2036-34DF-B57E-AE73-C522E79A3854}" dt="2024-05-18T10:03:25.345" v="40"/>
      <pc:docMkLst>
        <pc:docMk/>
      </pc:docMkLst>
      <pc:sldChg chg="modSp">
        <pc:chgData name="Nouran Tarek" userId="S::nourantarek@midocean.edu.km::91dc1509-1dc2-49d4-90d9-903b31cf82b4" providerId="AD" clId="Web-{89FE2036-34DF-B57E-AE73-C522E79A3854}" dt="2024-05-18T09:55:13.484" v="0"/>
        <pc:sldMkLst>
          <pc:docMk/>
          <pc:sldMk cId="3253018081" sldId="257"/>
        </pc:sldMkLst>
        <pc:picChg chg="mod">
          <ac:chgData name="Nouran Tarek" userId="S::nourantarek@midocean.edu.km::91dc1509-1dc2-49d4-90d9-903b31cf82b4" providerId="AD" clId="Web-{89FE2036-34DF-B57E-AE73-C522E79A3854}" dt="2024-05-18T09:55:13.484" v="0"/>
          <ac:picMkLst>
            <pc:docMk/>
            <pc:sldMk cId="3253018081" sldId="257"/>
            <ac:picMk id="6" creationId="{00000000-0000-0000-0000-000000000000}"/>
          </ac:picMkLst>
        </pc:picChg>
      </pc:sldChg>
      <pc:sldChg chg="modSp">
        <pc:chgData name="Nouran Tarek" userId="S::nourantarek@midocean.edu.km::91dc1509-1dc2-49d4-90d9-903b31cf82b4" providerId="AD" clId="Web-{89FE2036-34DF-B57E-AE73-C522E79A3854}" dt="2024-05-18T10:03:17.579" v="39"/>
        <pc:sldMkLst>
          <pc:docMk/>
          <pc:sldMk cId="241612914" sldId="260"/>
        </pc:sldMkLst>
        <pc:picChg chg="mod">
          <ac:chgData name="Nouran Tarek" userId="S::nourantarek@midocean.edu.km::91dc1509-1dc2-49d4-90d9-903b31cf82b4" providerId="AD" clId="Web-{89FE2036-34DF-B57E-AE73-C522E79A3854}" dt="2024-05-18T10:03:17.579" v="39"/>
          <ac:picMkLst>
            <pc:docMk/>
            <pc:sldMk cId="241612914" sldId="260"/>
            <ac:picMk id="2" creationId="{00000000-0000-0000-0000-000000000000}"/>
          </ac:picMkLst>
        </pc:picChg>
      </pc:sldChg>
      <pc:sldChg chg="modSp">
        <pc:chgData name="Nouran Tarek" userId="S::nourantarek@midocean.edu.km::91dc1509-1dc2-49d4-90d9-903b31cf82b4" providerId="AD" clId="Web-{89FE2036-34DF-B57E-AE73-C522E79A3854}" dt="2024-05-18T10:03:04.204" v="38"/>
        <pc:sldMkLst>
          <pc:docMk/>
          <pc:sldMk cId="2581887303" sldId="297"/>
        </pc:sldMkLst>
        <pc:picChg chg="mod">
          <ac:chgData name="Nouran Tarek" userId="S::nourantarek@midocean.edu.km::91dc1509-1dc2-49d4-90d9-903b31cf82b4" providerId="AD" clId="Web-{89FE2036-34DF-B57E-AE73-C522E79A3854}" dt="2024-05-18T10:03:04.204" v="38"/>
          <ac:picMkLst>
            <pc:docMk/>
            <pc:sldMk cId="2581887303" sldId="297"/>
            <ac:picMk id="2" creationId="{00000000-0000-0000-0000-000000000000}"/>
          </ac:picMkLst>
        </pc:picChg>
      </pc:sldChg>
      <pc:sldChg chg="modSp">
        <pc:chgData name="Nouran Tarek" userId="S::nourantarek@midocean.edu.km::91dc1509-1dc2-49d4-90d9-903b31cf82b4" providerId="AD" clId="Web-{89FE2036-34DF-B57E-AE73-C522E79A3854}" dt="2024-05-18T10:03:25.345" v="40"/>
        <pc:sldMkLst>
          <pc:docMk/>
          <pc:sldMk cId="955564930" sldId="304"/>
        </pc:sldMkLst>
        <pc:picChg chg="mod">
          <ac:chgData name="Nouran Tarek" userId="S::nourantarek@midocean.edu.km::91dc1509-1dc2-49d4-90d9-903b31cf82b4" providerId="AD" clId="Web-{89FE2036-34DF-B57E-AE73-C522E79A3854}" dt="2024-05-18T10:03:25.345" v="40"/>
          <ac:picMkLst>
            <pc:docMk/>
            <pc:sldMk cId="955564930" sldId="304"/>
            <ac:picMk id="2" creationId="{00000000-0000-0000-0000-000000000000}"/>
          </ac:picMkLst>
        </pc:picChg>
      </pc:sldChg>
      <pc:sldChg chg="modSp">
        <pc:chgData name="Nouran Tarek" userId="S::nourantarek@midocean.edu.km::91dc1509-1dc2-49d4-90d9-903b31cf82b4" providerId="AD" clId="Web-{89FE2036-34DF-B57E-AE73-C522E79A3854}" dt="2024-05-18T09:55:24.532" v="1"/>
        <pc:sldMkLst>
          <pc:docMk/>
          <pc:sldMk cId="3864968210" sldId="462"/>
        </pc:sldMkLst>
        <pc:picChg chg="mod">
          <ac:chgData name="Nouran Tarek" userId="S::nourantarek@midocean.edu.km::91dc1509-1dc2-49d4-90d9-903b31cf82b4" providerId="AD" clId="Web-{89FE2036-34DF-B57E-AE73-C522E79A3854}" dt="2024-05-18T09:55:24.532" v="1"/>
          <ac:picMkLst>
            <pc:docMk/>
            <pc:sldMk cId="3864968210" sldId="462"/>
            <ac:picMk id="7" creationId="{EE5C0217-4310-0F46-C1B9-C6212F691A66}"/>
          </ac:picMkLst>
        </pc:picChg>
      </pc:sldChg>
      <pc:sldChg chg="modSp">
        <pc:chgData name="Nouran Tarek" userId="S::nourantarek@midocean.edu.km::91dc1509-1dc2-49d4-90d9-903b31cf82b4" providerId="AD" clId="Web-{89FE2036-34DF-B57E-AE73-C522E79A3854}" dt="2024-05-18T09:56:19.143" v="6"/>
        <pc:sldMkLst>
          <pc:docMk/>
          <pc:sldMk cId="3252640643" sldId="471"/>
        </pc:sldMkLst>
        <pc:picChg chg="mod">
          <ac:chgData name="Nouran Tarek" userId="S::nourantarek@midocean.edu.km::91dc1509-1dc2-49d4-90d9-903b31cf82b4" providerId="AD" clId="Web-{89FE2036-34DF-B57E-AE73-C522E79A3854}" dt="2024-05-18T09:56:19.143" v="6"/>
          <ac:picMkLst>
            <pc:docMk/>
            <pc:sldMk cId="3252640643" sldId="471"/>
            <ac:picMk id="2" creationId="{00000000-0000-0000-0000-000000000000}"/>
          </ac:picMkLst>
        </pc:picChg>
      </pc:sldChg>
      <pc:sldChg chg="modSp">
        <pc:chgData name="Nouran Tarek" userId="S::nourantarek@midocean.edu.km::91dc1509-1dc2-49d4-90d9-903b31cf82b4" providerId="AD" clId="Web-{89FE2036-34DF-B57E-AE73-C522E79A3854}" dt="2024-05-18T09:56:41.269" v="7"/>
        <pc:sldMkLst>
          <pc:docMk/>
          <pc:sldMk cId="2784435733" sldId="472"/>
        </pc:sldMkLst>
        <pc:picChg chg="mod">
          <ac:chgData name="Nouran Tarek" userId="S::nourantarek@midocean.edu.km::91dc1509-1dc2-49d4-90d9-903b31cf82b4" providerId="AD" clId="Web-{89FE2036-34DF-B57E-AE73-C522E79A3854}" dt="2024-05-18T09:56:41.269" v="7"/>
          <ac:picMkLst>
            <pc:docMk/>
            <pc:sldMk cId="2784435733" sldId="472"/>
            <ac:picMk id="2" creationId="{00000000-0000-0000-0000-000000000000}"/>
          </ac:picMkLst>
        </pc:picChg>
      </pc:sldChg>
      <pc:sldChg chg="modSp">
        <pc:chgData name="Nouran Tarek" userId="S::nourantarek@midocean.edu.km::91dc1509-1dc2-49d4-90d9-903b31cf82b4" providerId="AD" clId="Web-{89FE2036-34DF-B57E-AE73-C522E79A3854}" dt="2024-05-18T09:57:38.724" v="8"/>
        <pc:sldMkLst>
          <pc:docMk/>
          <pc:sldMk cId="641650270" sldId="473"/>
        </pc:sldMkLst>
        <pc:picChg chg="mod">
          <ac:chgData name="Nouran Tarek" userId="S::nourantarek@midocean.edu.km::91dc1509-1dc2-49d4-90d9-903b31cf82b4" providerId="AD" clId="Web-{89FE2036-34DF-B57E-AE73-C522E79A3854}" dt="2024-05-18T09:57:38.724" v="8"/>
          <ac:picMkLst>
            <pc:docMk/>
            <pc:sldMk cId="641650270" sldId="473"/>
            <ac:picMk id="2" creationId="{00000000-0000-0000-0000-000000000000}"/>
          </ac:picMkLst>
        </pc:picChg>
      </pc:sldChg>
      <pc:sldChg chg="modSp">
        <pc:chgData name="Nouran Tarek" userId="S::nourantarek@midocean.edu.km::91dc1509-1dc2-49d4-90d9-903b31cf82b4" providerId="AD" clId="Web-{89FE2036-34DF-B57E-AE73-C522E79A3854}" dt="2024-05-18T09:57:56.412" v="9"/>
        <pc:sldMkLst>
          <pc:docMk/>
          <pc:sldMk cId="1510247908" sldId="474"/>
        </pc:sldMkLst>
        <pc:picChg chg="mod">
          <ac:chgData name="Nouran Tarek" userId="S::nourantarek@midocean.edu.km::91dc1509-1dc2-49d4-90d9-903b31cf82b4" providerId="AD" clId="Web-{89FE2036-34DF-B57E-AE73-C522E79A3854}" dt="2024-05-18T09:57:56.412" v="9"/>
          <ac:picMkLst>
            <pc:docMk/>
            <pc:sldMk cId="1510247908" sldId="474"/>
            <ac:picMk id="2" creationId="{00000000-0000-0000-0000-000000000000}"/>
          </ac:picMkLst>
        </pc:picChg>
      </pc:sldChg>
      <pc:sldChg chg="modSp">
        <pc:chgData name="Nouran Tarek" userId="S::nourantarek@midocean.edu.km::91dc1509-1dc2-49d4-90d9-903b31cf82b4" providerId="AD" clId="Web-{89FE2036-34DF-B57E-AE73-C522E79A3854}" dt="2024-05-18T09:56:05.736" v="5"/>
        <pc:sldMkLst>
          <pc:docMk/>
          <pc:sldMk cId="144735497" sldId="552"/>
        </pc:sldMkLst>
        <pc:picChg chg="mod">
          <ac:chgData name="Nouran Tarek" userId="S::nourantarek@midocean.edu.km::91dc1509-1dc2-49d4-90d9-903b31cf82b4" providerId="AD" clId="Web-{89FE2036-34DF-B57E-AE73-C522E79A3854}" dt="2024-05-18T09:56:05.736" v="5"/>
          <ac:picMkLst>
            <pc:docMk/>
            <pc:sldMk cId="144735497" sldId="552"/>
            <ac:picMk id="6" creationId="{3B7F1BF2-E887-4CD5-6C69-C01F9494BE8E}"/>
          </ac:picMkLst>
        </pc:picChg>
      </pc:sldChg>
      <pc:sldChg chg="modSp">
        <pc:chgData name="Nouran Tarek" userId="S::nourantarek@midocean.edu.km::91dc1509-1dc2-49d4-90d9-903b31cf82b4" providerId="AD" clId="Web-{89FE2036-34DF-B57E-AE73-C522E79A3854}" dt="2024-05-18T09:58:10.366" v="10"/>
        <pc:sldMkLst>
          <pc:docMk/>
          <pc:sldMk cId="2485087788" sldId="553"/>
        </pc:sldMkLst>
        <pc:picChg chg="mod">
          <ac:chgData name="Nouran Tarek" userId="S::nourantarek@midocean.edu.km::91dc1509-1dc2-49d4-90d9-903b31cf82b4" providerId="AD" clId="Web-{89FE2036-34DF-B57E-AE73-C522E79A3854}" dt="2024-05-18T09:58:10.366" v="10"/>
          <ac:picMkLst>
            <pc:docMk/>
            <pc:sldMk cId="2485087788" sldId="553"/>
            <ac:picMk id="2" creationId="{00000000-0000-0000-0000-000000000000}"/>
          </ac:picMkLst>
        </pc:picChg>
      </pc:sldChg>
      <pc:sldChg chg="modSp">
        <pc:chgData name="Nouran Tarek" userId="S::nourantarek@midocean.edu.km::91dc1509-1dc2-49d4-90d9-903b31cf82b4" providerId="AD" clId="Web-{89FE2036-34DF-B57E-AE73-C522E79A3854}" dt="2024-05-18T09:55:35.126" v="2"/>
        <pc:sldMkLst>
          <pc:docMk/>
          <pc:sldMk cId="2394176584" sldId="569"/>
        </pc:sldMkLst>
        <pc:picChg chg="mod">
          <ac:chgData name="Nouran Tarek" userId="S::nourantarek@midocean.edu.km::91dc1509-1dc2-49d4-90d9-903b31cf82b4" providerId="AD" clId="Web-{89FE2036-34DF-B57E-AE73-C522E79A3854}" dt="2024-05-18T09:55:35.126" v="2"/>
          <ac:picMkLst>
            <pc:docMk/>
            <pc:sldMk cId="2394176584" sldId="569"/>
            <ac:picMk id="7" creationId="{EE5C0217-4310-0F46-C1B9-C6212F691A66}"/>
          </ac:picMkLst>
        </pc:picChg>
      </pc:sldChg>
      <pc:sldChg chg="modSp">
        <pc:chgData name="Nouran Tarek" userId="S::nourantarek@midocean.edu.km::91dc1509-1dc2-49d4-90d9-903b31cf82b4" providerId="AD" clId="Web-{89FE2036-34DF-B57E-AE73-C522E79A3854}" dt="2024-05-18T09:55:45.814" v="3"/>
        <pc:sldMkLst>
          <pc:docMk/>
          <pc:sldMk cId="3074467796" sldId="572"/>
        </pc:sldMkLst>
        <pc:picChg chg="mod">
          <ac:chgData name="Nouran Tarek" userId="S::nourantarek@midocean.edu.km::91dc1509-1dc2-49d4-90d9-903b31cf82b4" providerId="AD" clId="Web-{89FE2036-34DF-B57E-AE73-C522E79A3854}" dt="2024-05-18T09:55:45.814" v="3"/>
          <ac:picMkLst>
            <pc:docMk/>
            <pc:sldMk cId="3074467796" sldId="572"/>
            <ac:picMk id="2" creationId="{00000000-0000-0000-0000-000000000000}"/>
          </ac:picMkLst>
        </pc:picChg>
      </pc:sldChg>
      <pc:sldChg chg="modSp">
        <pc:chgData name="Nouran Tarek" userId="S::nourantarek@midocean.edu.km::91dc1509-1dc2-49d4-90d9-903b31cf82b4" providerId="AD" clId="Web-{89FE2036-34DF-B57E-AE73-C522E79A3854}" dt="2024-05-18T09:55:55.283" v="4"/>
        <pc:sldMkLst>
          <pc:docMk/>
          <pc:sldMk cId="3260424978" sldId="573"/>
        </pc:sldMkLst>
        <pc:picChg chg="mod">
          <ac:chgData name="Nouran Tarek" userId="S::nourantarek@midocean.edu.km::91dc1509-1dc2-49d4-90d9-903b31cf82b4" providerId="AD" clId="Web-{89FE2036-34DF-B57E-AE73-C522E79A3854}" dt="2024-05-18T09:55:55.283" v="4"/>
          <ac:picMkLst>
            <pc:docMk/>
            <pc:sldMk cId="3260424978" sldId="573"/>
            <ac:picMk id="2" creationId="{00000000-0000-0000-0000-000000000000}"/>
          </ac:picMkLst>
        </pc:picChg>
      </pc:sldChg>
      <pc:sldChg chg="modSp">
        <pc:chgData name="Nouran Tarek" userId="S::nourantarek@midocean.edu.km::91dc1509-1dc2-49d4-90d9-903b31cf82b4" providerId="AD" clId="Web-{89FE2036-34DF-B57E-AE73-C522E79A3854}" dt="2024-05-18T09:59:02.071" v="15"/>
        <pc:sldMkLst>
          <pc:docMk/>
          <pc:sldMk cId="189617283" sldId="574"/>
        </pc:sldMkLst>
        <pc:picChg chg="mod">
          <ac:chgData name="Nouran Tarek" userId="S::nourantarek@midocean.edu.km::91dc1509-1dc2-49d4-90d9-903b31cf82b4" providerId="AD" clId="Web-{89FE2036-34DF-B57E-AE73-C522E79A3854}" dt="2024-05-18T09:59:02.071" v="15"/>
          <ac:picMkLst>
            <pc:docMk/>
            <pc:sldMk cId="189617283" sldId="574"/>
            <ac:picMk id="6" creationId="{3B7F1BF2-E887-4CD5-6C69-C01F9494BE8E}"/>
          </ac:picMkLst>
        </pc:picChg>
      </pc:sldChg>
      <pc:sldChg chg="modSp">
        <pc:chgData name="Nouran Tarek" userId="S::nourantarek@midocean.edu.km::91dc1509-1dc2-49d4-90d9-903b31cf82b4" providerId="AD" clId="Web-{89FE2036-34DF-B57E-AE73-C522E79A3854}" dt="2024-05-18T09:59:11.915" v="16"/>
        <pc:sldMkLst>
          <pc:docMk/>
          <pc:sldMk cId="1560622747" sldId="575"/>
        </pc:sldMkLst>
        <pc:picChg chg="mod">
          <ac:chgData name="Nouran Tarek" userId="S::nourantarek@midocean.edu.km::91dc1509-1dc2-49d4-90d9-903b31cf82b4" providerId="AD" clId="Web-{89FE2036-34DF-B57E-AE73-C522E79A3854}" dt="2024-05-18T09:59:11.915" v="16"/>
          <ac:picMkLst>
            <pc:docMk/>
            <pc:sldMk cId="1560622747" sldId="575"/>
            <ac:picMk id="2" creationId="{00000000-0000-0000-0000-000000000000}"/>
          </ac:picMkLst>
        </pc:picChg>
      </pc:sldChg>
      <pc:sldChg chg="modSp">
        <pc:chgData name="Nouran Tarek" userId="S::nourantarek@midocean.edu.km::91dc1509-1dc2-49d4-90d9-903b31cf82b4" providerId="AD" clId="Web-{89FE2036-34DF-B57E-AE73-C522E79A3854}" dt="2024-05-18T09:59:21.821" v="17"/>
        <pc:sldMkLst>
          <pc:docMk/>
          <pc:sldMk cId="1529691707" sldId="576"/>
        </pc:sldMkLst>
        <pc:picChg chg="mod">
          <ac:chgData name="Nouran Tarek" userId="S::nourantarek@midocean.edu.km::91dc1509-1dc2-49d4-90d9-903b31cf82b4" providerId="AD" clId="Web-{89FE2036-34DF-B57E-AE73-C522E79A3854}" dt="2024-05-18T09:59:21.821" v="17"/>
          <ac:picMkLst>
            <pc:docMk/>
            <pc:sldMk cId="1529691707" sldId="576"/>
            <ac:picMk id="2" creationId="{00000000-0000-0000-0000-000000000000}"/>
          </ac:picMkLst>
        </pc:picChg>
      </pc:sldChg>
      <pc:sldChg chg="modSp">
        <pc:chgData name="Nouran Tarek" userId="S::nourantarek@midocean.edu.km::91dc1509-1dc2-49d4-90d9-903b31cf82b4" providerId="AD" clId="Web-{89FE2036-34DF-B57E-AE73-C522E79A3854}" dt="2024-05-18T09:59:32.743" v="18"/>
        <pc:sldMkLst>
          <pc:docMk/>
          <pc:sldMk cId="567542627" sldId="577"/>
        </pc:sldMkLst>
        <pc:picChg chg="mod">
          <ac:chgData name="Nouran Tarek" userId="S::nourantarek@midocean.edu.km::91dc1509-1dc2-49d4-90d9-903b31cf82b4" providerId="AD" clId="Web-{89FE2036-34DF-B57E-AE73-C522E79A3854}" dt="2024-05-18T09:59:32.743" v="18"/>
          <ac:picMkLst>
            <pc:docMk/>
            <pc:sldMk cId="567542627" sldId="577"/>
            <ac:picMk id="2" creationId="{00000000-0000-0000-0000-000000000000}"/>
          </ac:picMkLst>
        </pc:picChg>
      </pc:sldChg>
      <pc:sldChg chg="modSp">
        <pc:chgData name="Nouran Tarek" userId="S::nourantarek@midocean.edu.km::91dc1509-1dc2-49d4-90d9-903b31cf82b4" providerId="AD" clId="Web-{89FE2036-34DF-B57E-AE73-C522E79A3854}" dt="2024-05-18T09:59:47.400" v="19"/>
        <pc:sldMkLst>
          <pc:docMk/>
          <pc:sldMk cId="1500082284" sldId="578"/>
        </pc:sldMkLst>
        <pc:picChg chg="mod">
          <ac:chgData name="Nouran Tarek" userId="S::nourantarek@midocean.edu.km::91dc1509-1dc2-49d4-90d9-903b31cf82b4" providerId="AD" clId="Web-{89FE2036-34DF-B57E-AE73-C522E79A3854}" dt="2024-05-18T09:59:47.400" v="19"/>
          <ac:picMkLst>
            <pc:docMk/>
            <pc:sldMk cId="1500082284" sldId="578"/>
            <ac:picMk id="2" creationId="{00000000-0000-0000-0000-000000000000}"/>
          </ac:picMkLst>
        </pc:picChg>
      </pc:sldChg>
      <pc:sldChg chg="modSp">
        <pc:chgData name="Nouran Tarek" userId="S::nourantarek@midocean.edu.km::91dc1509-1dc2-49d4-90d9-903b31cf82b4" providerId="AD" clId="Web-{89FE2036-34DF-B57E-AE73-C522E79A3854}" dt="2024-05-18T09:59:59.322" v="20"/>
        <pc:sldMkLst>
          <pc:docMk/>
          <pc:sldMk cId="1035931891" sldId="579"/>
        </pc:sldMkLst>
        <pc:picChg chg="mod">
          <ac:chgData name="Nouran Tarek" userId="S::nourantarek@midocean.edu.km::91dc1509-1dc2-49d4-90d9-903b31cf82b4" providerId="AD" clId="Web-{89FE2036-34DF-B57E-AE73-C522E79A3854}" dt="2024-05-18T09:59:59.322" v="20"/>
          <ac:picMkLst>
            <pc:docMk/>
            <pc:sldMk cId="1035931891" sldId="579"/>
            <ac:picMk id="2" creationId="{00000000-0000-0000-0000-000000000000}"/>
          </ac:picMkLst>
        </pc:picChg>
      </pc:sldChg>
      <pc:sldChg chg="modSp">
        <pc:chgData name="Nouran Tarek" userId="S::nourantarek@midocean.edu.km::91dc1509-1dc2-49d4-90d9-903b31cf82b4" providerId="AD" clId="Web-{89FE2036-34DF-B57E-AE73-C522E79A3854}" dt="2024-05-18T10:00:11.260" v="21"/>
        <pc:sldMkLst>
          <pc:docMk/>
          <pc:sldMk cId="1836305662" sldId="580"/>
        </pc:sldMkLst>
        <pc:picChg chg="mod">
          <ac:chgData name="Nouran Tarek" userId="S::nourantarek@midocean.edu.km::91dc1509-1dc2-49d4-90d9-903b31cf82b4" providerId="AD" clId="Web-{89FE2036-34DF-B57E-AE73-C522E79A3854}" dt="2024-05-18T10:00:11.260" v="21"/>
          <ac:picMkLst>
            <pc:docMk/>
            <pc:sldMk cId="1836305662" sldId="580"/>
            <ac:picMk id="2" creationId="{00000000-0000-0000-0000-000000000000}"/>
          </ac:picMkLst>
        </pc:picChg>
      </pc:sldChg>
      <pc:sldChg chg="modSp">
        <pc:chgData name="Nouran Tarek" userId="S::nourantarek@midocean.edu.km::91dc1509-1dc2-49d4-90d9-903b31cf82b4" providerId="AD" clId="Web-{89FE2036-34DF-B57E-AE73-C522E79A3854}" dt="2024-05-18T10:00:20.667" v="22"/>
        <pc:sldMkLst>
          <pc:docMk/>
          <pc:sldMk cId="2554860260" sldId="581"/>
        </pc:sldMkLst>
        <pc:picChg chg="mod">
          <ac:chgData name="Nouran Tarek" userId="S::nourantarek@midocean.edu.km::91dc1509-1dc2-49d4-90d9-903b31cf82b4" providerId="AD" clId="Web-{89FE2036-34DF-B57E-AE73-C522E79A3854}" dt="2024-05-18T10:00:20.667" v="22"/>
          <ac:picMkLst>
            <pc:docMk/>
            <pc:sldMk cId="2554860260" sldId="581"/>
            <ac:picMk id="2" creationId="{00000000-0000-0000-0000-000000000000}"/>
          </ac:picMkLst>
        </pc:picChg>
      </pc:sldChg>
      <pc:sldChg chg="modSp">
        <pc:chgData name="Nouran Tarek" userId="S::nourantarek@midocean.edu.km::91dc1509-1dc2-49d4-90d9-903b31cf82b4" providerId="AD" clId="Web-{89FE2036-34DF-B57E-AE73-C522E79A3854}" dt="2024-05-18T10:00:30.105" v="23"/>
        <pc:sldMkLst>
          <pc:docMk/>
          <pc:sldMk cId="4186594712" sldId="582"/>
        </pc:sldMkLst>
        <pc:picChg chg="mod">
          <ac:chgData name="Nouran Tarek" userId="S::nourantarek@midocean.edu.km::91dc1509-1dc2-49d4-90d9-903b31cf82b4" providerId="AD" clId="Web-{89FE2036-34DF-B57E-AE73-C522E79A3854}" dt="2024-05-18T10:00:30.105" v="23"/>
          <ac:picMkLst>
            <pc:docMk/>
            <pc:sldMk cId="4186594712" sldId="582"/>
            <ac:picMk id="2" creationId="{00000000-0000-0000-0000-000000000000}"/>
          </ac:picMkLst>
        </pc:picChg>
      </pc:sldChg>
      <pc:sldChg chg="modSp">
        <pc:chgData name="Nouran Tarek" userId="S::nourantarek@midocean.edu.km::91dc1509-1dc2-49d4-90d9-903b31cf82b4" providerId="AD" clId="Web-{89FE2036-34DF-B57E-AE73-C522E79A3854}" dt="2024-05-18T10:00:39.512" v="24"/>
        <pc:sldMkLst>
          <pc:docMk/>
          <pc:sldMk cId="2709727736" sldId="583"/>
        </pc:sldMkLst>
        <pc:picChg chg="mod">
          <ac:chgData name="Nouran Tarek" userId="S::nourantarek@midocean.edu.km::91dc1509-1dc2-49d4-90d9-903b31cf82b4" providerId="AD" clId="Web-{89FE2036-34DF-B57E-AE73-C522E79A3854}" dt="2024-05-18T10:00:39.512" v="24"/>
          <ac:picMkLst>
            <pc:docMk/>
            <pc:sldMk cId="2709727736" sldId="583"/>
            <ac:picMk id="2" creationId="{00000000-0000-0000-0000-000000000000}"/>
          </ac:picMkLst>
        </pc:picChg>
      </pc:sldChg>
      <pc:sldChg chg="modSp">
        <pc:chgData name="Nouran Tarek" userId="S::nourantarek@midocean.edu.km::91dc1509-1dc2-49d4-90d9-903b31cf82b4" providerId="AD" clId="Web-{89FE2036-34DF-B57E-AE73-C522E79A3854}" dt="2024-05-18T10:00:51.434" v="25"/>
        <pc:sldMkLst>
          <pc:docMk/>
          <pc:sldMk cId="627634571" sldId="584"/>
        </pc:sldMkLst>
        <pc:picChg chg="mod">
          <ac:chgData name="Nouran Tarek" userId="S::nourantarek@midocean.edu.km::91dc1509-1dc2-49d4-90d9-903b31cf82b4" providerId="AD" clId="Web-{89FE2036-34DF-B57E-AE73-C522E79A3854}" dt="2024-05-18T10:00:51.434" v="25"/>
          <ac:picMkLst>
            <pc:docMk/>
            <pc:sldMk cId="627634571" sldId="584"/>
            <ac:picMk id="2" creationId="{00000000-0000-0000-0000-000000000000}"/>
          </ac:picMkLst>
        </pc:picChg>
      </pc:sldChg>
      <pc:sldChg chg="modSp">
        <pc:chgData name="Nouran Tarek" userId="S::nourantarek@midocean.edu.km::91dc1509-1dc2-49d4-90d9-903b31cf82b4" providerId="AD" clId="Web-{89FE2036-34DF-B57E-AE73-C522E79A3854}" dt="2024-05-18T10:01:02.590" v="26"/>
        <pc:sldMkLst>
          <pc:docMk/>
          <pc:sldMk cId="1510417955" sldId="585"/>
        </pc:sldMkLst>
        <pc:picChg chg="mod">
          <ac:chgData name="Nouran Tarek" userId="S::nourantarek@midocean.edu.km::91dc1509-1dc2-49d4-90d9-903b31cf82b4" providerId="AD" clId="Web-{89FE2036-34DF-B57E-AE73-C522E79A3854}" dt="2024-05-18T10:01:02.590" v="26"/>
          <ac:picMkLst>
            <pc:docMk/>
            <pc:sldMk cId="1510417955" sldId="585"/>
            <ac:picMk id="2" creationId="{00000000-0000-0000-0000-000000000000}"/>
          </ac:picMkLst>
        </pc:picChg>
      </pc:sldChg>
      <pc:sldChg chg="modSp">
        <pc:chgData name="Nouran Tarek" userId="S::nourantarek@midocean.edu.km::91dc1509-1dc2-49d4-90d9-903b31cf82b4" providerId="AD" clId="Web-{89FE2036-34DF-B57E-AE73-C522E79A3854}" dt="2024-05-18T09:58:19.897" v="11"/>
        <pc:sldMkLst>
          <pc:docMk/>
          <pc:sldMk cId="1483695285" sldId="586"/>
        </pc:sldMkLst>
        <pc:picChg chg="mod">
          <ac:chgData name="Nouran Tarek" userId="S::nourantarek@midocean.edu.km::91dc1509-1dc2-49d4-90d9-903b31cf82b4" providerId="AD" clId="Web-{89FE2036-34DF-B57E-AE73-C522E79A3854}" dt="2024-05-18T09:58:19.897" v="11"/>
          <ac:picMkLst>
            <pc:docMk/>
            <pc:sldMk cId="1483695285" sldId="586"/>
            <ac:picMk id="6" creationId="{3B7F1BF2-E887-4CD5-6C69-C01F9494BE8E}"/>
          </ac:picMkLst>
        </pc:picChg>
      </pc:sldChg>
      <pc:sldChg chg="modSp">
        <pc:chgData name="Nouran Tarek" userId="S::nourantarek@midocean.edu.km::91dc1509-1dc2-49d4-90d9-903b31cf82b4" providerId="AD" clId="Web-{89FE2036-34DF-B57E-AE73-C522E79A3854}" dt="2024-05-18T09:58:32.085" v="12"/>
        <pc:sldMkLst>
          <pc:docMk/>
          <pc:sldMk cId="2699656882" sldId="587"/>
        </pc:sldMkLst>
        <pc:picChg chg="mod">
          <ac:chgData name="Nouran Tarek" userId="S::nourantarek@midocean.edu.km::91dc1509-1dc2-49d4-90d9-903b31cf82b4" providerId="AD" clId="Web-{89FE2036-34DF-B57E-AE73-C522E79A3854}" dt="2024-05-18T09:58:32.085" v="12"/>
          <ac:picMkLst>
            <pc:docMk/>
            <pc:sldMk cId="2699656882" sldId="587"/>
            <ac:picMk id="2" creationId="{00000000-0000-0000-0000-000000000000}"/>
          </ac:picMkLst>
        </pc:picChg>
      </pc:sldChg>
      <pc:sldChg chg="modSp">
        <pc:chgData name="Nouran Tarek" userId="S::nourantarek@midocean.edu.km::91dc1509-1dc2-49d4-90d9-903b31cf82b4" providerId="AD" clId="Web-{89FE2036-34DF-B57E-AE73-C522E79A3854}" dt="2024-05-18T10:01:30.966" v="29"/>
        <pc:sldMkLst>
          <pc:docMk/>
          <pc:sldMk cId="1902551350" sldId="588"/>
        </pc:sldMkLst>
        <pc:picChg chg="mod">
          <ac:chgData name="Nouran Tarek" userId="S::nourantarek@midocean.edu.km::91dc1509-1dc2-49d4-90d9-903b31cf82b4" providerId="AD" clId="Web-{89FE2036-34DF-B57E-AE73-C522E79A3854}" dt="2024-05-18T10:01:30.966" v="29"/>
          <ac:picMkLst>
            <pc:docMk/>
            <pc:sldMk cId="1902551350" sldId="588"/>
            <ac:picMk id="2" creationId="{00000000-0000-0000-0000-000000000000}"/>
          </ac:picMkLst>
        </pc:picChg>
      </pc:sldChg>
      <pc:sldChg chg="modSp">
        <pc:chgData name="Nouran Tarek" userId="S::nourantarek@midocean.edu.km::91dc1509-1dc2-49d4-90d9-903b31cf82b4" providerId="AD" clId="Web-{89FE2036-34DF-B57E-AE73-C522E79A3854}" dt="2024-05-18T10:01:43.295" v="30"/>
        <pc:sldMkLst>
          <pc:docMk/>
          <pc:sldMk cId="851377188" sldId="589"/>
        </pc:sldMkLst>
        <pc:picChg chg="mod">
          <ac:chgData name="Nouran Tarek" userId="S::nourantarek@midocean.edu.km::91dc1509-1dc2-49d4-90d9-903b31cf82b4" providerId="AD" clId="Web-{89FE2036-34DF-B57E-AE73-C522E79A3854}" dt="2024-05-18T10:01:43.295" v="30"/>
          <ac:picMkLst>
            <pc:docMk/>
            <pc:sldMk cId="851377188" sldId="589"/>
            <ac:picMk id="2" creationId="{00000000-0000-0000-0000-000000000000}"/>
          </ac:picMkLst>
        </pc:picChg>
      </pc:sldChg>
      <pc:sldChg chg="modSp">
        <pc:chgData name="Nouran Tarek" userId="S::nourantarek@midocean.edu.km::91dc1509-1dc2-49d4-90d9-903b31cf82b4" providerId="AD" clId="Web-{89FE2036-34DF-B57E-AE73-C522E79A3854}" dt="2024-05-18T10:01:54.014" v="31"/>
        <pc:sldMkLst>
          <pc:docMk/>
          <pc:sldMk cId="2981608773" sldId="590"/>
        </pc:sldMkLst>
        <pc:picChg chg="mod">
          <ac:chgData name="Nouran Tarek" userId="S::nourantarek@midocean.edu.km::91dc1509-1dc2-49d4-90d9-903b31cf82b4" providerId="AD" clId="Web-{89FE2036-34DF-B57E-AE73-C522E79A3854}" dt="2024-05-18T10:01:54.014" v="31"/>
          <ac:picMkLst>
            <pc:docMk/>
            <pc:sldMk cId="2981608773" sldId="590"/>
            <ac:picMk id="2" creationId="{00000000-0000-0000-0000-000000000000}"/>
          </ac:picMkLst>
        </pc:picChg>
      </pc:sldChg>
      <pc:sldChg chg="modSp">
        <pc:chgData name="Nouran Tarek" userId="S::nourantarek@midocean.edu.km::91dc1509-1dc2-49d4-90d9-903b31cf82b4" providerId="AD" clId="Web-{89FE2036-34DF-B57E-AE73-C522E79A3854}" dt="2024-05-18T10:02:04.827" v="32"/>
        <pc:sldMkLst>
          <pc:docMk/>
          <pc:sldMk cId="2535418135" sldId="591"/>
        </pc:sldMkLst>
        <pc:picChg chg="mod">
          <ac:chgData name="Nouran Tarek" userId="S::nourantarek@midocean.edu.km::91dc1509-1dc2-49d4-90d9-903b31cf82b4" providerId="AD" clId="Web-{89FE2036-34DF-B57E-AE73-C522E79A3854}" dt="2024-05-18T10:02:04.827" v="32"/>
          <ac:picMkLst>
            <pc:docMk/>
            <pc:sldMk cId="2535418135" sldId="591"/>
            <ac:picMk id="2" creationId="{00000000-0000-0000-0000-000000000000}"/>
          </ac:picMkLst>
        </pc:picChg>
      </pc:sldChg>
      <pc:sldChg chg="modSp">
        <pc:chgData name="Nouran Tarek" userId="S::nourantarek@midocean.edu.km::91dc1509-1dc2-49d4-90d9-903b31cf82b4" providerId="AD" clId="Web-{89FE2036-34DF-B57E-AE73-C522E79A3854}" dt="2024-05-18T10:02:16.546" v="33"/>
        <pc:sldMkLst>
          <pc:docMk/>
          <pc:sldMk cId="457030478" sldId="592"/>
        </pc:sldMkLst>
        <pc:picChg chg="mod">
          <ac:chgData name="Nouran Tarek" userId="S::nourantarek@midocean.edu.km::91dc1509-1dc2-49d4-90d9-903b31cf82b4" providerId="AD" clId="Web-{89FE2036-34DF-B57E-AE73-C522E79A3854}" dt="2024-05-18T10:02:16.546" v="33"/>
          <ac:picMkLst>
            <pc:docMk/>
            <pc:sldMk cId="457030478" sldId="592"/>
            <ac:picMk id="2" creationId="{00000000-0000-0000-0000-000000000000}"/>
          </ac:picMkLst>
        </pc:picChg>
      </pc:sldChg>
      <pc:sldChg chg="modSp">
        <pc:chgData name="Nouran Tarek" userId="S::nourantarek@midocean.edu.km::91dc1509-1dc2-49d4-90d9-903b31cf82b4" providerId="AD" clId="Web-{89FE2036-34DF-B57E-AE73-C522E79A3854}" dt="2024-05-18T10:02:26.109" v="34"/>
        <pc:sldMkLst>
          <pc:docMk/>
          <pc:sldMk cId="1099501375" sldId="593"/>
        </pc:sldMkLst>
        <pc:picChg chg="mod">
          <ac:chgData name="Nouran Tarek" userId="S::nourantarek@midocean.edu.km::91dc1509-1dc2-49d4-90d9-903b31cf82b4" providerId="AD" clId="Web-{89FE2036-34DF-B57E-AE73-C522E79A3854}" dt="2024-05-18T10:02:26.109" v="34"/>
          <ac:picMkLst>
            <pc:docMk/>
            <pc:sldMk cId="1099501375" sldId="593"/>
            <ac:picMk id="2" creationId="{00000000-0000-0000-0000-000000000000}"/>
          </ac:picMkLst>
        </pc:picChg>
      </pc:sldChg>
      <pc:sldChg chg="modSp">
        <pc:chgData name="Nouran Tarek" userId="S::nourantarek@midocean.edu.km::91dc1509-1dc2-49d4-90d9-903b31cf82b4" providerId="AD" clId="Web-{89FE2036-34DF-B57E-AE73-C522E79A3854}" dt="2024-05-18T10:02:35.594" v="35"/>
        <pc:sldMkLst>
          <pc:docMk/>
          <pc:sldMk cId="3047650083" sldId="594"/>
        </pc:sldMkLst>
        <pc:picChg chg="mod">
          <ac:chgData name="Nouran Tarek" userId="S::nourantarek@midocean.edu.km::91dc1509-1dc2-49d4-90d9-903b31cf82b4" providerId="AD" clId="Web-{89FE2036-34DF-B57E-AE73-C522E79A3854}" dt="2024-05-18T10:02:35.594" v="35"/>
          <ac:picMkLst>
            <pc:docMk/>
            <pc:sldMk cId="3047650083" sldId="594"/>
            <ac:picMk id="2" creationId="{00000000-0000-0000-0000-000000000000}"/>
          </ac:picMkLst>
        </pc:picChg>
      </pc:sldChg>
      <pc:sldChg chg="modSp">
        <pc:chgData name="Nouran Tarek" userId="S::nourantarek@midocean.edu.km::91dc1509-1dc2-49d4-90d9-903b31cf82b4" providerId="AD" clId="Web-{89FE2036-34DF-B57E-AE73-C522E79A3854}" dt="2024-05-18T10:02:45.875" v="36"/>
        <pc:sldMkLst>
          <pc:docMk/>
          <pc:sldMk cId="425173995" sldId="595"/>
        </pc:sldMkLst>
        <pc:picChg chg="mod">
          <ac:chgData name="Nouran Tarek" userId="S::nourantarek@midocean.edu.km::91dc1509-1dc2-49d4-90d9-903b31cf82b4" providerId="AD" clId="Web-{89FE2036-34DF-B57E-AE73-C522E79A3854}" dt="2024-05-18T10:02:45.875" v="36"/>
          <ac:picMkLst>
            <pc:docMk/>
            <pc:sldMk cId="425173995" sldId="595"/>
            <ac:picMk id="2" creationId="{00000000-0000-0000-0000-000000000000}"/>
          </ac:picMkLst>
        </pc:picChg>
      </pc:sldChg>
      <pc:sldChg chg="modSp">
        <pc:chgData name="Nouran Tarek" userId="S::nourantarek@midocean.edu.km::91dc1509-1dc2-49d4-90d9-903b31cf82b4" providerId="AD" clId="Web-{89FE2036-34DF-B57E-AE73-C522E79A3854}" dt="2024-05-18T10:02:55.391" v="37"/>
        <pc:sldMkLst>
          <pc:docMk/>
          <pc:sldMk cId="2594564958" sldId="596"/>
        </pc:sldMkLst>
        <pc:picChg chg="mod">
          <ac:chgData name="Nouran Tarek" userId="S::nourantarek@midocean.edu.km::91dc1509-1dc2-49d4-90d9-903b31cf82b4" providerId="AD" clId="Web-{89FE2036-34DF-B57E-AE73-C522E79A3854}" dt="2024-05-18T10:02:55.391" v="37"/>
          <ac:picMkLst>
            <pc:docMk/>
            <pc:sldMk cId="2594564958" sldId="596"/>
            <ac:picMk id="2" creationId="{00000000-0000-0000-0000-000000000000}"/>
          </ac:picMkLst>
        </pc:picChg>
      </pc:sldChg>
      <pc:sldChg chg="modSp">
        <pc:chgData name="Nouran Tarek" userId="S::nourantarek@midocean.edu.km::91dc1509-1dc2-49d4-90d9-903b31cf82b4" providerId="AD" clId="Web-{89FE2036-34DF-B57E-AE73-C522E79A3854}" dt="2024-05-18T10:01:11.966" v="27"/>
        <pc:sldMkLst>
          <pc:docMk/>
          <pc:sldMk cId="2499398623" sldId="597"/>
        </pc:sldMkLst>
        <pc:picChg chg="mod">
          <ac:chgData name="Nouran Tarek" userId="S::nourantarek@midocean.edu.km::91dc1509-1dc2-49d4-90d9-903b31cf82b4" providerId="AD" clId="Web-{89FE2036-34DF-B57E-AE73-C522E79A3854}" dt="2024-05-18T10:01:11.966" v="27"/>
          <ac:picMkLst>
            <pc:docMk/>
            <pc:sldMk cId="2499398623" sldId="597"/>
            <ac:picMk id="6" creationId="{3B7F1BF2-E887-4CD5-6C69-C01F9494BE8E}"/>
          </ac:picMkLst>
        </pc:picChg>
      </pc:sldChg>
      <pc:sldChg chg="modSp">
        <pc:chgData name="Nouran Tarek" userId="S::nourantarek@midocean.edu.km::91dc1509-1dc2-49d4-90d9-903b31cf82b4" providerId="AD" clId="Web-{89FE2036-34DF-B57E-AE73-C522E79A3854}" dt="2024-05-18T10:01:21.888" v="28"/>
        <pc:sldMkLst>
          <pc:docMk/>
          <pc:sldMk cId="1913300600" sldId="598"/>
        </pc:sldMkLst>
        <pc:picChg chg="mod">
          <ac:chgData name="Nouran Tarek" userId="S::nourantarek@midocean.edu.km::91dc1509-1dc2-49d4-90d9-903b31cf82b4" providerId="AD" clId="Web-{89FE2036-34DF-B57E-AE73-C522E79A3854}" dt="2024-05-18T10:01:21.888" v="28"/>
          <ac:picMkLst>
            <pc:docMk/>
            <pc:sldMk cId="1913300600" sldId="598"/>
            <ac:picMk id="2" creationId="{00000000-0000-0000-0000-000000000000}"/>
          </ac:picMkLst>
        </pc:picChg>
      </pc:sldChg>
      <pc:sldChg chg="modSp">
        <pc:chgData name="Nouran Tarek" userId="S::nourantarek@midocean.edu.km::91dc1509-1dc2-49d4-90d9-903b31cf82b4" providerId="AD" clId="Web-{89FE2036-34DF-B57E-AE73-C522E79A3854}" dt="2024-05-18T09:58:42.117" v="13"/>
        <pc:sldMkLst>
          <pc:docMk/>
          <pc:sldMk cId="272595266" sldId="599"/>
        </pc:sldMkLst>
        <pc:picChg chg="mod">
          <ac:chgData name="Nouran Tarek" userId="S::nourantarek@midocean.edu.km::91dc1509-1dc2-49d4-90d9-903b31cf82b4" providerId="AD" clId="Web-{89FE2036-34DF-B57E-AE73-C522E79A3854}" dt="2024-05-18T09:58:42.117" v="13"/>
          <ac:picMkLst>
            <pc:docMk/>
            <pc:sldMk cId="272595266" sldId="599"/>
            <ac:picMk id="2" creationId="{00000000-0000-0000-0000-000000000000}"/>
          </ac:picMkLst>
        </pc:picChg>
      </pc:sldChg>
      <pc:sldChg chg="modSp">
        <pc:chgData name="Nouran Tarek" userId="S::nourantarek@midocean.edu.km::91dc1509-1dc2-49d4-90d9-903b31cf82b4" providerId="AD" clId="Web-{89FE2036-34DF-B57E-AE73-C522E79A3854}" dt="2024-05-18T09:58:52.320" v="14"/>
        <pc:sldMkLst>
          <pc:docMk/>
          <pc:sldMk cId="606115203" sldId="600"/>
        </pc:sldMkLst>
        <pc:picChg chg="mod">
          <ac:chgData name="Nouran Tarek" userId="S::nourantarek@midocean.edu.km::91dc1509-1dc2-49d4-90d9-903b31cf82b4" providerId="AD" clId="Web-{89FE2036-34DF-B57E-AE73-C522E79A3854}" dt="2024-05-18T09:58:52.320" v="14"/>
          <ac:picMkLst>
            <pc:docMk/>
            <pc:sldMk cId="606115203" sldId="600"/>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6/27/2024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31</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1515559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3364279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905538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35</a:t>
            </a:fld>
            <a:endParaRPr lang="en-US"/>
          </a:p>
        </p:txBody>
      </p:sp>
    </p:spTree>
    <p:extLst>
      <p:ext uri="{BB962C8B-B14F-4D97-AF65-F5344CB8AC3E}">
        <p14:creationId xmlns:p14="http://schemas.microsoft.com/office/powerpoint/2010/main" val="392138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307508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1277274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38</a:t>
            </a:fld>
            <a:endParaRPr lang="en-US"/>
          </a:p>
        </p:txBody>
      </p:sp>
    </p:spTree>
    <p:extLst>
      <p:ext uri="{BB962C8B-B14F-4D97-AF65-F5344CB8AC3E}">
        <p14:creationId xmlns:p14="http://schemas.microsoft.com/office/powerpoint/2010/main" val="272397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9.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82602"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Digital Media Leadership</a:t>
            </a:r>
          </a:p>
          <a:p>
            <a:r>
              <a:rPr lang="en-US" sz="2800">
                <a:solidFill>
                  <a:srgbClr val="24A9E1"/>
                </a:solidFill>
                <a:latin typeface="Tajawal Medium" panose="00000600000000000000" pitchFamily="2" charset="-78"/>
                <a:cs typeface="Tajawal Medium" panose="00000600000000000000" pitchFamily="2" charset="-78"/>
              </a:rPr>
              <a:t>Prepared by Dr. Doaa Rady</a:t>
            </a:r>
          </a:p>
          <a:p>
            <a:r>
              <a:rPr lang="en-US" sz="2800">
                <a:solidFill>
                  <a:srgbClr val="FF9518"/>
                </a:solidFill>
                <a:latin typeface="Tajawal Medium" panose="00000600000000000000" pitchFamily="2" charset="-78"/>
                <a:cs typeface="Tajawal Medium" panose="00000600000000000000" pitchFamily="2" charset="-78"/>
              </a:rPr>
              <a:t>W11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DGM 726</a:t>
            </a:r>
            <a:endParaRPr lang="ar-EG" sz="2800">
              <a:solidFill>
                <a:schemeClr val="bg1"/>
              </a:solidFill>
              <a:latin typeface="Tajawal Medium" panose="00000600000000000000" pitchFamily="2" charset="-78"/>
              <a:cs typeface="Tajawal Medium" panose="00000600000000000000" pitchFamily="2" charset="-78"/>
            </a:endParaRPr>
          </a:p>
          <a:p>
            <a:r>
              <a:rPr lang="en-US" sz="2800">
                <a:solidFill>
                  <a:schemeClr val="bg1"/>
                </a:solidFill>
                <a:latin typeface="Tajawal Medium" panose="00000600000000000000" pitchFamily="2" charset="-78"/>
                <a:cs typeface="Tajawal Medium" panose="00000600000000000000" pitchFamily="2" charset="-78"/>
              </a:rPr>
              <a:t>Master of Digital Media</a:t>
            </a:r>
            <a:endParaRPr lang="ar-EG" sz="280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W11 Lecture outline</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6A432C2D-778F-0F72-14B8-F5DE34A69602}"/>
              </a:ext>
            </a:extLst>
          </p:cNvPr>
          <p:cNvSpPr txBox="1"/>
          <p:nvPr/>
        </p:nvSpPr>
        <p:spPr>
          <a:xfrm>
            <a:off x="4828482" y="171944"/>
            <a:ext cx="6660374" cy="6365910"/>
          </a:xfrm>
          <a:prstGeom prst="rect">
            <a:avLst/>
          </a:prstGeom>
          <a:noFill/>
        </p:spPr>
        <p:txBody>
          <a:bodyPr wrap="square" rtlCol="0">
            <a:spAutoFit/>
          </a:bodyPr>
          <a:lstStyle/>
          <a:p>
            <a:pPr algn="just">
              <a:lnSpc>
                <a:spcPct val="200000"/>
              </a:lnSpc>
            </a:pPr>
            <a:r>
              <a:rPr lang="en-US" sz="2000" b="1" u="sng">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200" b="1">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lnSpc>
                <a:spcPts val="2800"/>
              </a:lnSpc>
              <a:buFont typeface="Wingdings" panose="05000000000000000000" pitchFamily="2" charset="2"/>
              <a:buChar char="q"/>
            </a:pPr>
            <a:r>
              <a:rPr lang="en-US" sz="2200" b="1">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lnSpc>
                <a:spcPts val="2800"/>
              </a:lnSpc>
              <a:buFont typeface="Wingdings" panose="05000000000000000000" pitchFamily="2" charset="2"/>
              <a:buChar char="q"/>
            </a:pPr>
            <a:r>
              <a:rPr lang="en-US" sz="2200" b="1">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lnSpc>
                <a:spcPts val="2800"/>
              </a:lnSpc>
              <a:buFont typeface="Wingdings" panose="05000000000000000000" pitchFamily="2" charset="2"/>
              <a:buChar char="q"/>
            </a:pPr>
            <a:r>
              <a:rPr lang="en-US" sz="2000" b="1">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lnSpc>
                <a:spcPts val="2800"/>
              </a:lnSpc>
              <a:buFont typeface="Wingdings" panose="05000000000000000000" pitchFamily="2" charset="2"/>
              <a:buChar char="q"/>
            </a:pPr>
            <a:r>
              <a:rPr lang="en-US" b="1">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lnSpc>
                <a:spcPts val="2800"/>
              </a:lnSpc>
              <a:buFont typeface="Wingdings" panose="05000000000000000000" pitchFamily="2" charset="2"/>
              <a:buChar char="q"/>
            </a:pPr>
            <a:r>
              <a:rPr lang="en-US" b="1">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lnSpc>
                <a:spcPts val="2800"/>
              </a:lnSpc>
              <a:buFont typeface="Wingdings" panose="05000000000000000000" pitchFamily="2" charset="2"/>
              <a:buChar char="q"/>
            </a:pPr>
            <a:r>
              <a:rPr lang="en-US" b="1">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lnSpc>
                <a:spcPts val="2800"/>
              </a:lnSpc>
              <a:buFont typeface="Wingdings" panose="05000000000000000000" pitchFamily="2" charset="2"/>
              <a:buChar char="q"/>
            </a:pPr>
            <a:r>
              <a:rPr lang="en-US" b="1">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lnSpc>
                <a:spcPts val="2800"/>
              </a:lnSpc>
              <a:buFont typeface="Wingdings" panose="05000000000000000000" pitchFamily="2" charset="2"/>
              <a:buChar char="q"/>
            </a:pPr>
            <a:r>
              <a:rPr lang="en-US" b="1">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lnSpc>
                <a:spcPts val="2800"/>
              </a:lnSpc>
              <a:buFont typeface="Wingdings" panose="05000000000000000000" pitchFamily="2" charset="2"/>
              <a:buChar char="q"/>
            </a:pPr>
            <a:r>
              <a:rPr lang="en-US" b="1">
                <a:solidFill>
                  <a:srgbClr val="0A1F61"/>
                </a:solidFill>
                <a:latin typeface="Tajawal ExtraBold" panose="00000800000000000000" pitchFamily="2" charset="-78"/>
                <a:cs typeface="Tajawal ExtraBold" panose="00000800000000000000" pitchFamily="2" charset="-78"/>
              </a:rPr>
              <a:t>The leader as analyst</a:t>
            </a:r>
            <a:endParaRPr lang="en-US" sz="2200" b="1">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200" b="1">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lnSpc>
                <a:spcPts val="2800"/>
              </a:lnSpc>
              <a:buFont typeface="Wingdings" panose="05000000000000000000" pitchFamily="2" charset="2"/>
              <a:buChar char="q"/>
            </a:pPr>
            <a:r>
              <a:rPr lang="en-US" sz="2000" b="1">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lnSpc>
                <a:spcPts val="2800"/>
              </a:lnSpc>
              <a:buFont typeface="Wingdings" panose="05000000000000000000" pitchFamily="2" charset="2"/>
              <a:buChar char="q"/>
            </a:pPr>
            <a:r>
              <a:rPr lang="en-US" sz="2000" b="1">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lnSpc>
                <a:spcPts val="2800"/>
              </a:lnSpc>
              <a:buFont typeface="Wingdings" panose="05000000000000000000" pitchFamily="2" charset="2"/>
              <a:buChar char="q"/>
            </a:pPr>
            <a:r>
              <a:rPr lang="en-US" sz="2200" b="1">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69100"/>
    </mc:Choice>
    <mc:Fallback xmlns="">
      <p:transition spd="slow" advTm="691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W11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85689" y="826309"/>
            <a:ext cx="6698815" cy="4046044"/>
          </a:xfrm>
          <a:prstGeom prst="rect">
            <a:avLst/>
          </a:prstGeom>
          <a:noFill/>
        </p:spPr>
        <p:txBody>
          <a:bodyPr wrap="square" rtlCol="0">
            <a:spAutoFit/>
          </a:bodyPr>
          <a:lstStyle/>
          <a:p>
            <a:pPr algn="just">
              <a:lnSpc>
                <a:spcPct val="150000"/>
              </a:lnSpc>
            </a:pPr>
            <a:r>
              <a:rPr lang="en-US" sz="2000" b="1" u="sng">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200" b="1">
                <a:solidFill>
                  <a:srgbClr val="0A1F61"/>
                </a:solidFill>
                <a:latin typeface="Tajawal ExtraBold" panose="00000800000000000000" pitchFamily="2" charset="-78"/>
                <a:cs typeface="Tajawal ExtraBold" panose="00000800000000000000" pitchFamily="2" charset="-78"/>
              </a:rPr>
              <a:t>Leaders’ Core Tasks</a:t>
            </a:r>
          </a:p>
          <a:p>
            <a:pPr marL="463550" lvl="1" indent="-342900" algn="just">
              <a:lnSpc>
                <a:spcPct val="150000"/>
              </a:lnSpc>
              <a:buFont typeface="Wingdings" panose="05000000000000000000" pitchFamily="2" charset="2"/>
              <a:buChar char="q"/>
            </a:pPr>
            <a:r>
              <a:rPr lang="en-US" sz="2200" b="1">
                <a:solidFill>
                  <a:srgbClr val="0A1F61"/>
                </a:solidFill>
                <a:latin typeface="Tajawal ExtraBold" panose="00000800000000000000" pitchFamily="2" charset="-78"/>
                <a:cs typeface="Tajawal ExtraBold" panose="00000800000000000000" pitchFamily="2" charset="-78"/>
              </a:rPr>
              <a:t>Developing a Plan for Building Leadership</a:t>
            </a:r>
          </a:p>
          <a:p>
            <a:pPr marL="463550" lvl="1" indent="-342900" algn="just">
              <a:lnSpc>
                <a:spcPct val="150000"/>
              </a:lnSpc>
              <a:buFont typeface="Wingdings" panose="05000000000000000000" pitchFamily="2" charset="2"/>
              <a:buChar char="q"/>
            </a:pPr>
            <a:r>
              <a:rPr lang="en-US" sz="2200" b="1">
                <a:solidFill>
                  <a:srgbClr val="0A1F61"/>
                </a:solidFill>
                <a:latin typeface="Tajawal ExtraBold" panose="00000800000000000000" pitchFamily="2" charset="-78"/>
                <a:cs typeface="Tajawal ExtraBold" panose="00000800000000000000" pitchFamily="2" charset="-78"/>
              </a:rPr>
              <a:t>Building Leadership </a:t>
            </a:r>
            <a:r>
              <a:rPr lang="en-US" sz="2200" b="1">
                <a:solidFill>
                  <a:srgbClr val="C00000"/>
                </a:solidFill>
                <a:latin typeface="Tajawal ExtraBold" panose="00000800000000000000" pitchFamily="2" charset="-78"/>
                <a:cs typeface="Tajawal ExtraBold" panose="00000800000000000000" pitchFamily="2" charset="-78"/>
              </a:rPr>
              <a:t>11</a:t>
            </a:r>
            <a:r>
              <a:rPr lang="en-US" sz="2200" b="1">
                <a:solidFill>
                  <a:srgbClr val="0A1F61"/>
                </a:solidFill>
                <a:latin typeface="Tajawal ExtraBold" panose="00000800000000000000" pitchFamily="2" charset="-78"/>
                <a:cs typeface="Tajawal ExtraBold" panose="00000800000000000000" pitchFamily="2" charset="-78"/>
              </a:rPr>
              <a:t> Steps</a:t>
            </a:r>
          </a:p>
          <a:p>
            <a:pPr marL="463550" lvl="1" indent="-342900" algn="just">
              <a:lnSpc>
                <a:spcPct val="150000"/>
              </a:lnSpc>
              <a:buFont typeface="Wingdings" panose="05000000000000000000" pitchFamily="2" charset="2"/>
              <a:buChar char="q"/>
            </a:pPr>
            <a:r>
              <a:rPr lang="en-US" sz="2200" b="1">
                <a:solidFill>
                  <a:srgbClr val="0A1F61"/>
                </a:solidFill>
                <a:latin typeface="Tajawal ExtraBold" panose="00000800000000000000" pitchFamily="2" charset="-78"/>
                <a:cs typeface="Tajawal ExtraBold" panose="00000800000000000000" pitchFamily="2" charset="-78"/>
              </a:rPr>
              <a:t>How to Develop a Personal Leadership Philosophy?</a:t>
            </a:r>
          </a:p>
          <a:p>
            <a:pPr marL="1377950" lvl="3" indent="-342900" algn="just">
              <a:lnSpc>
                <a:spcPct val="150000"/>
              </a:lnSpc>
              <a:buFont typeface="Wingdings" panose="05000000000000000000" pitchFamily="2" charset="2"/>
              <a:buChar char="q"/>
            </a:pPr>
            <a:r>
              <a:rPr lang="en-US" sz="2200" b="1">
                <a:solidFill>
                  <a:srgbClr val="0A1F61"/>
                </a:solidFill>
                <a:latin typeface="Tajawal ExtraBold" panose="00000800000000000000" pitchFamily="2" charset="-78"/>
                <a:cs typeface="Tajawal ExtraBold" panose="00000800000000000000" pitchFamily="2" charset="-78"/>
              </a:rPr>
              <a:t>Examples of a personal leadership philosophy (Example 1 &amp; 2)</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44000"/>
    </mc:Choice>
    <mc:Fallback xmlns="">
      <p:transition spd="slow" advTm="4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70473" cy="507831"/>
          </a:xfrm>
          <a:prstGeom prst="rect">
            <a:avLst/>
          </a:prstGeom>
          <a:noFill/>
        </p:spPr>
        <p:txBody>
          <a:bodyPr wrap="none" rtlCol="0">
            <a:spAutoFit/>
          </a:bodyPr>
          <a:lstStyle/>
          <a:p>
            <a:r>
              <a:rPr lang="en-US" sz="2700" b="1">
                <a:solidFill>
                  <a:schemeClr val="bg1"/>
                </a:solidFill>
                <a:latin typeface="Tajawal Medium" panose="00000600000000000000" pitchFamily="2" charset="-78"/>
                <a:cs typeface="Tajawal Medium" panose="00000600000000000000" pitchFamily="2" charset="-78"/>
              </a:rPr>
              <a:t>W11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3359061"/>
          </a:xfrm>
          <a:prstGeom prst="rect">
            <a:avLst/>
          </a:prstGeom>
          <a:noFill/>
        </p:spPr>
        <p:txBody>
          <a:bodyPr wrap="square" rtlCol="0">
            <a:spAutoFit/>
          </a:bodyPr>
          <a:lstStyle/>
          <a:p>
            <a:pPr algn="just">
              <a:lnSpc>
                <a:spcPct val="150000"/>
              </a:lnSpc>
            </a:pPr>
            <a:r>
              <a:rPr lang="en-US" sz="2400" b="1" u="sng">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a:solidFill>
                  <a:srgbClr val="0A1F61"/>
                </a:solidFill>
                <a:cs typeface="Tajawal ExtraBold" panose="00000800000000000000" pitchFamily="2" charset="-78"/>
              </a:rPr>
              <a:t>Understanding of  Leaders’ Core Tasks</a:t>
            </a:r>
          </a:p>
          <a:p>
            <a:pPr marL="342900" indent="-342900" algn="just">
              <a:lnSpc>
                <a:spcPct val="150000"/>
              </a:lnSpc>
              <a:buFont typeface="Wingdings" panose="05000000000000000000" pitchFamily="2" charset="2"/>
              <a:buChar char="q"/>
            </a:pPr>
            <a:r>
              <a:rPr lang="en-US" sz="2400" b="1">
                <a:solidFill>
                  <a:srgbClr val="0A1F61"/>
                </a:solidFill>
                <a:cs typeface="Tajawal ExtraBold" panose="00000800000000000000" pitchFamily="2" charset="-78"/>
              </a:rPr>
              <a:t>Developing a Plan for Building Leadership</a:t>
            </a:r>
          </a:p>
          <a:p>
            <a:pPr marL="342900" indent="-342900" algn="just">
              <a:lnSpc>
                <a:spcPct val="150000"/>
              </a:lnSpc>
              <a:buFont typeface="Wingdings" panose="05000000000000000000" pitchFamily="2" charset="2"/>
              <a:buChar char="q"/>
            </a:pPr>
            <a:r>
              <a:rPr lang="en-US" sz="2400" b="1">
                <a:solidFill>
                  <a:srgbClr val="0A1F61"/>
                </a:solidFill>
                <a:cs typeface="Tajawal ExtraBold" panose="00000800000000000000" pitchFamily="2" charset="-78"/>
              </a:rPr>
              <a:t>Building Leadership 11 Steps</a:t>
            </a:r>
          </a:p>
          <a:p>
            <a:pPr marL="342900" indent="-342900" algn="just">
              <a:lnSpc>
                <a:spcPct val="150000"/>
              </a:lnSpc>
              <a:buFont typeface="Wingdings" panose="05000000000000000000" pitchFamily="2" charset="2"/>
              <a:buChar char="q"/>
            </a:pPr>
            <a:r>
              <a:rPr lang="en-US" sz="2400" b="1">
                <a:solidFill>
                  <a:srgbClr val="0A1F61"/>
                </a:solidFill>
                <a:cs typeface="Tajawal ExtraBold" panose="00000800000000000000" pitchFamily="2" charset="-78"/>
              </a:rPr>
              <a:t>Developing a Personal Leadership Philosophy</a:t>
            </a:r>
          </a:p>
        </p:txBody>
      </p:sp>
    </p:spTree>
    <p:extLst>
      <p:ext uri="{BB962C8B-B14F-4D97-AF65-F5344CB8AC3E}">
        <p14:creationId xmlns:p14="http://schemas.microsoft.com/office/powerpoint/2010/main" val="3074467796"/>
      </p:ext>
    </p:extLst>
  </p:cSld>
  <p:clrMapOvr>
    <a:masterClrMapping/>
  </p:clrMapOvr>
  <mc:AlternateContent xmlns:mc="http://schemas.openxmlformats.org/markup-compatibility/2006" xmlns:p14="http://schemas.microsoft.com/office/powerpoint/2010/main">
    <mc:Choice Requires="p14">
      <p:transition spd="slow" p14:dur="2000" advTm="32000"/>
    </mc:Choice>
    <mc:Fallback xmlns="">
      <p:transition spd="slow" advTm="3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31197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W11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20829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"Leadership is the key driver of best practices, innovation and productivity. It's not surprising that there is strong correlation between leadership development and how companies perform."</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Your leadership philosophy is how you view yourself in the role of a leader. It’s a role many of us take in a variety of different capacities, whether at work or at home.</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But, regardless of the type of leader you are or how many people you lead, your leadership philosophy is actually a very personal viewpoint.</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one requires clarity and a depth of character that allows for quiet contemplation and looking inward at your own personal values, beliefs, skills and assumptions.</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It requires you are being honest about your weaknesses and proud of your unique attributes and strengths. And, once you create your leadership philosophy, you can use it to guide you as you manage your day-to-day life.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60424978"/>
      </p:ext>
    </p:extLst>
  </p:cSld>
  <p:clrMapOvr>
    <a:masterClrMapping/>
  </p:clrMapOvr>
  <mc:AlternateContent xmlns:mc="http://schemas.openxmlformats.org/markup-compatibility/2006" xmlns:p14="http://schemas.microsoft.com/office/powerpoint/2010/main">
    <mc:Choice Requires="p14">
      <p:transition spd="slow" p14:dur="2000" advTm="126000"/>
    </mc:Choice>
    <mc:Fallback xmlns="">
      <p:transition spd="slow" advTm="126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W11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135701" cy="707886"/>
          </a:xfrm>
          <a:prstGeom prst="rect">
            <a:avLst/>
          </a:prstGeom>
          <a:noFill/>
        </p:spPr>
        <p:txBody>
          <a:bodyPr wrap="none" rtlCol="0">
            <a:spAutoFit/>
          </a:bodyPr>
          <a:lstStyle/>
          <a:p>
            <a:r>
              <a:rPr lang="en-US" sz="4000" b="1">
                <a:solidFill>
                  <a:srgbClr val="2B5984"/>
                </a:solidFill>
                <a:latin typeface="Tajawal Medium" panose="00000600000000000000" pitchFamily="2" charset="-78"/>
                <a:cs typeface="Tajawal Medium" panose="00000600000000000000" pitchFamily="2" charset="-78"/>
              </a:rPr>
              <a:t>Leaders’ Core Tasks</a:t>
            </a:r>
          </a:p>
        </p:txBody>
      </p:sp>
      <p:pic>
        <p:nvPicPr>
          <p:cNvPr id="9" name="Picture 8" descr="A picture containing indoor, hand, close&#10;&#10;Description automatically generated">
            <a:extLst>
              <a:ext uri="{FF2B5EF4-FFF2-40B4-BE49-F238E27FC236}">
                <a16:creationId xmlns:a16="http://schemas.microsoft.com/office/drawing/2014/main" id="{A23D018D-7371-C3F0-378B-B8B5ECD78CD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5300"/>
                    </a14:imgEffect>
                  </a14:imgLayer>
                </a14:imgProps>
              </a:ext>
              <a:ext uri="{28A0092B-C50C-407E-A947-70E740481C1C}">
                <a14:useLocalDpi xmlns:a14="http://schemas.microsoft.com/office/drawing/2010/main" val="0"/>
              </a:ext>
            </a:extLst>
          </a:blip>
          <a:stretch>
            <a:fillRect/>
          </a:stretch>
        </p:blipFill>
        <p:spPr>
          <a:xfrm>
            <a:off x="5388088" y="2339404"/>
            <a:ext cx="5320145" cy="3429000"/>
          </a:xfrm>
          <a:prstGeom prst="rect">
            <a:avLst/>
          </a:prstGeom>
        </p:spPr>
      </p:pic>
    </p:spTree>
    <p:extLst>
      <p:ext uri="{BB962C8B-B14F-4D97-AF65-F5344CB8AC3E}">
        <p14:creationId xmlns:p14="http://schemas.microsoft.com/office/powerpoint/2010/main" val="14473549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295574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Create Momentum</a:t>
            </a: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Master technologies of learning, visioning, and coalition building</a:t>
            </a: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Manage oneself</a:t>
            </a:r>
          </a:p>
        </p:txBody>
      </p:sp>
    </p:spTree>
    <p:extLst>
      <p:ext uri="{BB962C8B-B14F-4D97-AF65-F5344CB8AC3E}">
        <p14:creationId xmlns:p14="http://schemas.microsoft.com/office/powerpoint/2010/main" val="3252640643"/>
      </p:ext>
    </p:extLst>
  </p:cSld>
  <p:clrMapOvr>
    <a:masterClrMapping/>
  </p:clrMapOvr>
  <mc:AlternateContent xmlns:mc="http://schemas.openxmlformats.org/markup-compatibility/2006" xmlns:p14="http://schemas.microsoft.com/office/powerpoint/2010/main">
    <mc:Choice Requires="p14">
      <p:transition p14:dur="10" advTm="47000"/>
    </mc:Choice>
    <mc:Fallback xmlns="">
      <p:transition advTm="47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Momentum</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Learn and know about company</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Securing early wins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First set short term goals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When achieved make a big deal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Should fit long term strategy</a:t>
            </a:r>
          </a:p>
        </p:txBody>
      </p:sp>
    </p:spTree>
    <p:extLst>
      <p:ext uri="{BB962C8B-B14F-4D97-AF65-F5344CB8AC3E}">
        <p14:creationId xmlns:p14="http://schemas.microsoft.com/office/powerpoint/2010/main" val="2784435733"/>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7391"/>
          </a:xfrm>
          <a:prstGeom prst="rect">
            <a:avLst/>
          </a:prstGeom>
          <a:noFill/>
        </p:spPr>
        <p:txBody>
          <a:bodyPr wrap="square" rtlCol="0">
            <a:spAutoFit/>
          </a:bodyPr>
          <a:lstStyle/>
          <a:p>
            <a:pPr marL="974725" indent="-457200">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Momentum</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Foundation for change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Vision of how the organization will look</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Build political base to support change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Modify culture to fit vision</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Build credibility</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Demanding but can be satisfied</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Accessible but not too familiar</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Focused but flexible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Active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Can make tough calls but humane</a:t>
            </a:r>
          </a:p>
        </p:txBody>
      </p:sp>
    </p:spTree>
    <p:extLst>
      <p:ext uri="{BB962C8B-B14F-4D97-AF65-F5344CB8AC3E}">
        <p14:creationId xmlns:p14="http://schemas.microsoft.com/office/powerpoint/2010/main" val="641650270"/>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Master Technologies</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Learn from internal and external sources</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Visioning -develop strategy</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Push vs. pull tools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values does the strategy embrace?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behaviors are needed?</a:t>
            </a:r>
          </a:p>
        </p:txBody>
      </p:sp>
    </p:spTree>
    <p:extLst>
      <p:ext uri="{BB962C8B-B14F-4D97-AF65-F5344CB8AC3E}">
        <p14:creationId xmlns:p14="http://schemas.microsoft.com/office/powerpoint/2010/main" val="1510247908"/>
      </p:ext>
    </p:extLst>
  </p:cSld>
  <p:clrMapOvr>
    <a:masterClrMapping/>
  </p:clrMapOvr>
  <mc:AlternateContent xmlns:mc="http://schemas.openxmlformats.org/markup-compatibility/2006" xmlns:p14="http://schemas.microsoft.com/office/powerpoint/2010/main">
    <mc:Choice Requires="p14">
      <p:transition p14:dur="10" advTm="183000"/>
    </mc:Choice>
    <mc:Fallback xmlns="">
      <p:transition advTm="18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986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54365"/>
            <a:ext cx="10818985" cy="5013039"/>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Master Technologies</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Communicate the vision</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Simple text-Best channels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Clear meaning-Do it yourself!</a:t>
            </a:r>
          </a:p>
          <a:p>
            <a:pPr marL="974725" lvl="1"/>
            <a:endParaRPr lang="en-US" sz="2400" b="1" dirty="0">
              <a:solidFill>
                <a:srgbClr val="0A1F61"/>
              </a:solidFill>
              <a:latin typeface="Tajawal ExtraBold" panose="00000800000000000000" pitchFamily="2" charset="-78"/>
              <a:cs typeface="Tajawal ExtraBold" panose="00000800000000000000" pitchFamily="2" charset="-78"/>
            </a:endParaRP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Coalition building</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Don‘t ignore politics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Technical change not enough</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Political management isn‘t same as being political</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Prevent blocking coalitions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Build political capital</a:t>
            </a:r>
          </a:p>
        </p:txBody>
      </p:sp>
    </p:spTree>
    <p:extLst>
      <p:ext uri="{BB962C8B-B14F-4D97-AF65-F5344CB8AC3E}">
        <p14:creationId xmlns:p14="http://schemas.microsoft.com/office/powerpoint/2010/main" val="2485087788"/>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W11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651846" y="478712"/>
            <a:ext cx="5032147" cy="1200329"/>
          </a:xfrm>
          <a:prstGeom prst="rect">
            <a:avLst/>
          </a:prstGeom>
          <a:noFill/>
          <a:ln>
            <a:noFill/>
          </a:ln>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Developing a Plan for </a:t>
            </a:r>
          </a:p>
          <a:p>
            <a:pPr algn="ctr"/>
            <a:r>
              <a:rPr lang="en-US" sz="3600" b="1" dirty="0">
                <a:solidFill>
                  <a:srgbClr val="2B5984"/>
                </a:solidFill>
                <a:latin typeface="Tajawal Medium" panose="00000600000000000000" pitchFamily="2" charset="-78"/>
                <a:cs typeface="Tajawal Medium" panose="00000600000000000000" pitchFamily="2" charset="-78"/>
              </a:rPr>
              <a:t>Building Leadership</a:t>
            </a:r>
            <a:endParaRPr lang="en-US" sz="3600" b="1" dirty="0">
              <a:solidFill>
                <a:srgbClr val="C00000"/>
              </a:solidFill>
              <a:latin typeface="Tajawal Medium" panose="00000600000000000000" pitchFamily="2" charset="-78"/>
              <a:cs typeface="Tajawal Medium" panose="00000600000000000000" pitchFamily="2" charset="-78"/>
            </a:endParaRPr>
          </a:p>
        </p:txBody>
      </p:sp>
      <p:pic>
        <p:nvPicPr>
          <p:cNvPr id="9" name="Picture 8" descr="Diagram&#10;&#10;Description automatically generated">
            <a:extLst>
              <a:ext uri="{FF2B5EF4-FFF2-40B4-BE49-F238E27FC236}">
                <a16:creationId xmlns:a16="http://schemas.microsoft.com/office/drawing/2014/main" id="{4F2EDF33-9CC5-BCD5-6601-DBD650B0D5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4423" y="2157753"/>
            <a:ext cx="6969243" cy="3833084"/>
          </a:xfrm>
          <a:prstGeom prst="rect">
            <a:avLst/>
          </a:prstGeom>
        </p:spPr>
      </p:pic>
    </p:spTree>
    <p:extLst>
      <p:ext uri="{BB962C8B-B14F-4D97-AF65-F5344CB8AC3E}">
        <p14:creationId xmlns:p14="http://schemas.microsoft.com/office/powerpoint/2010/main" val="1483695285"/>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Developing a Plan for </a:t>
            </a:r>
          </a:p>
          <a:p>
            <a:r>
              <a:rPr lang="en-US" sz="2800" b="1">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do you need a plan for </a:t>
            </a:r>
            <a:br>
              <a:rPr lang="en-US" sz="2800" b="1" dirty="0">
                <a:solidFill>
                  <a:srgbClr val="C00000"/>
                </a:solidFill>
                <a:latin typeface="Tajawal ExtraBold" panose="00000800000000000000" pitchFamily="2" charset="-78"/>
                <a:cs typeface="Tajawal ExtraBold" panose="00000800000000000000" pitchFamily="2" charset="-78"/>
              </a:rPr>
            </a:br>
            <a:r>
              <a:rPr lang="en-US" sz="2800" b="1" dirty="0">
                <a:solidFill>
                  <a:srgbClr val="C00000"/>
                </a:solidFill>
                <a:latin typeface="Tajawal ExtraBold" panose="00000800000000000000" pitchFamily="2" charset="-78"/>
                <a:cs typeface="Tajawal ExtraBold" panose="00000800000000000000" pitchFamily="2" charset="-78"/>
              </a:rPr>
              <a:t>building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plan will get you where you want to go.</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simple leadership plan is just a list of leadership development goals, with a timeline and some actions for accomplishing the goals.</a:t>
            </a: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do you develop a plan?</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At the very beginning.</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If you haven't done it already, do it now.</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Every person needs to continue learning and growing in order to meet the challenges around them.</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Developing a Plan for </a:t>
            </a:r>
          </a:p>
          <a:p>
            <a:r>
              <a:rPr lang="en-US" sz="2800" b="1">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5721566"/>
          </a:xfrm>
          <a:prstGeom prst="rect">
            <a:avLst/>
          </a:prstGeom>
          <a:noFill/>
        </p:spPr>
        <p:txBody>
          <a:bodyPr wrap="square" rtlCol="0">
            <a:spAutoFit/>
          </a:bodyPr>
          <a:lstStyle/>
          <a:p>
            <a:pPr marL="517525" algn="ctr">
              <a:lnSpc>
                <a:spcPts val="3400"/>
              </a:lnSpc>
            </a:pPr>
            <a:r>
              <a:rPr lang="en-US" sz="2800" b="1">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a:solidFill>
                  <a:srgbClr val="0A1F61"/>
                </a:solidFill>
                <a:latin typeface="Tajawal ExtraBold" panose="00000800000000000000" pitchFamily="2" charset="-78"/>
                <a:cs typeface="Tajawal ExtraBold" panose="00000800000000000000" pitchFamily="2" charset="-78"/>
              </a:rPr>
              <a:t>Envision your leadership team.</a:t>
            </a:r>
          </a:p>
          <a:p>
            <a:pPr marL="860425" indent="-342900" algn="just">
              <a:lnSpc>
                <a:spcPts val="3400"/>
              </a:lnSpc>
              <a:buFont typeface="Wingdings" panose="05000000000000000000" pitchFamily="2" charset="2"/>
              <a:buChar char="q"/>
            </a:pPr>
            <a:r>
              <a:rPr lang="en-US" sz="2400" b="1">
                <a:solidFill>
                  <a:srgbClr val="0A1F61"/>
                </a:solidFill>
                <a:latin typeface="Tajawal ExtraBold" panose="00000800000000000000" pitchFamily="2" charset="-78"/>
                <a:cs typeface="Tajawal ExtraBold" panose="00000800000000000000" pitchFamily="2" charset="-78"/>
              </a:rPr>
              <a:t>Set leadership development goals for your group or organization.</a:t>
            </a:r>
          </a:p>
          <a:p>
            <a:pPr marL="860425" indent="-342900" algn="just">
              <a:lnSpc>
                <a:spcPts val="3400"/>
              </a:lnSpc>
              <a:buFont typeface="Wingdings" panose="05000000000000000000" pitchFamily="2" charset="2"/>
              <a:buChar char="q"/>
            </a:pPr>
            <a:r>
              <a:rPr lang="en-US" sz="2400" b="1">
                <a:solidFill>
                  <a:srgbClr val="0A1F61"/>
                </a:solidFill>
                <a:latin typeface="Tajawal ExtraBold" panose="00000800000000000000" pitchFamily="2" charset="-78"/>
                <a:cs typeface="Tajawal ExtraBold" panose="00000800000000000000" pitchFamily="2" charset="-78"/>
              </a:rPr>
              <a:t>Pick your methods:</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Teaching as you lead</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Mentoring</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Exchange programs</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Orientations</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Workshops &amp; training sessions</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Retreats</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Leadership groups</a:t>
            </a:r>
          </a:p>
          <a:p>
            <a:pPr marL="517525" algn="just">
              <a:lnSpc>
                <a:spcPts val="3400"/>
              </a:lnSpc>
            </a:pPr>
            <a:endParaRPr lang="en-US" sz="2400" b="1">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2595266"/>
      </p:ext>
    </p:extLst>
  </p:cSld>
  <p:clrMapOvr>
    <a:masterClrMapping/>
  </p:clrMapOvr>
  <mc:AlternateContent xmlns:mc="http://schemas.openxmlformats.org/markup-compatibility/2006" xmlns:p14="http://schemas.microsoft.com/office/powerpoint/2010/main">
    <mc:Choice Requires="p14">
      <p:transition p14:dur="10" advTm="611000"/>
    </mc:Choice>
    <mc:Fallback xmlns="">
      <p:transition advTm="611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0323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Developing a Plan for </a:t>
            </a:r>
          </a:p>
          <a:p>
            <a:r>
              <a:rPr lang="en-US" sz="2800" b="1">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413516"/>
          </a:xfrm>
          <a:prstGeom prst="rect">
            <a:avLst/>
          </a:prstGeom>
          <a:noFill/>
        </p:spPr>
        <p:txBody>
          <a:bodyPr wrap="square" rtlCol="0">
            <a:spAutoFit/>
          </a:bodyPr>
          <a:lstStyle/>
          <a:p>
            <a:pPr marL="517525" algn="ctr">
              <a:lnSpc>
                <a:spcPts val="3400"/>
              </a:lnSpc>
            </a:pPr>
            <a:r>
              <a:rPr lang="en-US" sz="2800" b="1">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a:solidFill>
                  <a:srgbClr val="0A1F61"/>
                </a:solidFill>
                <a:latin typeface="Tajawal ExtraBold" panose="00000800000000000000" pitchFamily="2" charset="-78"/>
                <a:cs typeface="Tajawal ExtraBold" panose="00000800000000000000" pitchFamily="2" charset="-78"/>
              </a:rPr>
              <a:t>Set individual leadership development goals</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Expect people to act like leaders.</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Consider what individual skills you need in your group.</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Invest in each person.</a:t>
            </a:r>
          </a:p>
          <a:p>
            <a:pPr marL="1317625" lvl="1" indent="-342900" algn="just">
              <a:lnSpc>
                <a:spcPts val="34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Write individual leadership plans.</a:t>
            </a:r>
          </a:p>
          <a:p>
            <a:pPr marL="860425" indent="-342900" algn="just">
              <a:lnSpc>
                <a:spcPts val="3400"/>
              </a:lnSpc>
              <a:buFont typeface="Wingdings" panose="05000000000000000000" pitchFamily="2" charset="2"/>
              <a:buChar char="q"/>
            </a:pPr>
            <a:r>
              <a:rPr lang="en-US" sz="2400" b="1">
                <a:solidFill>
                  <a:srgbClr val="0A1F61"/>
                </a:solidFill>
                <a:latin typeface="Tajawal ExtraBold" panose="00000800000000000000" pitchFamily="2" charset="-78"/>
                <a:cs typeface="Tajawal ExtraBold" panose="00000800000000000000" pitchFamily="2" charset="-78"/>
              </a:rPr>
              <a:t>Recruit new people to lead.</a:t>
            </a:r>
          </a:p>
          <a:p>
            <a:pPr marL="860425" indent="-342900" algn="just">
              <a:lnSpc>
                <a:spcPts val="3400"/>
              </a:lnSpc>
              <a:buFont typeface="Wingdings" panose="05000000000000000000" pitchFamily="2" charset="2"/>
              <a:buChar char="q"/>
            </a:pPr>
            <a:r>
              <a:rPr lang="en-US" sz="2400" b="1">
                <a:solidFill>
                  <a:srgbClr val="0A1F61"/>
                </a:solidFill>
                <a:latin typeface="Tajawal ExtraBold" panose="00000800000000000000" pitchFamily="2" charset="-78"/>
                <a:cs typeface="Tajawal ExtraBold" panose="00000800000000000000" pitchFamily="2" charset="-78"/>
              </a:rPr>
              <a:t>Develop yourself as a leader.</a:t>
            </a:r>
          </a:p>
          <a:p>
            <a:pPr marL="517525" algn="just">
              <a:lnSpc>
                <a:spcPts val="3400"/>
              </a:lnSpc>
            </a:pPr>
            <a:endParaRPr lang="en-US" sz="2400" b="1">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06115203"/>
      </p:ext>
    </p:extLst>
  </p:cSld>
  <p:clrMapOvr>
    <a:masterClrMapping/>
  </p:clrMapOvr>
  <mc:AlternateContent xmlns:mc="http://schemas.openxmlformats.org/markup-compatibility/2006" xmlns:p14="http://schemas.microsoft.com/office/powerpoint/2010/main">
    <mc:Choice Requires="p14">
      <p:transition p14:dur="10" advTm="321000"/>
    </mc:Choice>
    <mc:Fallback xmlns="">
      <p:transition advTm="321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W11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172181" y="531425"/>
            <a:ext cx="5110694" cy="1446550"/>
          </a:xfrm>
          <a:prstGeom prst="rect">
            <a:avLst/>
          </a:prstGeom>
          <a:noFill/>
          <a:ln>
            <a:noFill/>
          </a:ln>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Building Leadership</a:t>
            </a:r>
          </a:p>
          <a:p>
            <a:pPr algn="ctr"/>
            <a:r>
              <a:rPr lang="en-US" sz="4800" b="1" dirty="0">
                <a:ln w="19050">
                  <a:solidFill>
                    <a:srgbClr val="C00000"/>
                  </a:solidFill>
                </a:ln>
                <a:solidFill>
                  <a:srgbClr val="F4C233"/>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4000" b="1" dirty="0">
                <a:solidFill>
                  <a:srgbClr val="C00000"/>
                </a:solidFill>
                <a:latin typeface="Tajawal Medium" panose="00000600000000000000" pitchFamily="2" charset="-78"/>
                <a:cs typeface="Tajawal Medium" panose="00000600000000000000" pitchFamily="2" charset="-78"/>
              </a:rPr>
              <a:t> Steps</a:t>
            </a:r>
          </a:p>
        </p:txBody>
      </p:sp>
      <p:pic>
        <p:nvPicPr>
          <p:cNvPr id="4" name="Picture 3" descr="A picture containing text, transport, crane&#10;&#10;Description automatically generated">
            <a:extLst>
              <a:ext uri="{FF2B5EF4-FFF2-40B4-BE49-F238E27FC236}">
                <a16:creationId xmlns:a16="http://schemas.microsoft.com/office/drawing/2014/main" id="{72AE316C-6BC7-2729-CDBB-A34CCE1619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9226" y="2196937"/>
            <a:ext cx="8115300" cy="4572000"/>
          </a:xfrm>
          <a:prstGeom prst="rect">
            <a:avLst/>
          </a:prstGeom>
        </p:spPr>
      </p:pic>
    </p:spTree>
    <p:extLst>
      <p:ext uri="{BB962C8B-B14F-4D97-AF65-F5344CB8AC3E}">
        <p14:creationId xmlns:p14="http://schemas.microsoft.com/office/powerpoint/2010/main" val="189617283"/>
      </p:ext>
    </p:extLst>
  </p:cSld>
  <p:clrMapOvr>
    <a:masterClrMapping/>
  </p:clrMapOvr>
  <mc:AlternateContent xmlns:mc="http://schemas.openxmlformats.org/markup-compatibility/2006" xmlns:p14="http://schemas.microsoft.com/office/powerpoint/2010/main">
    <mc:Choice Requires="p14">
      <p:transition spd="slow" p14:dur="2000" advTm="42000"/>
    </mc:Choice>
    <mc:Fallback xmlns="">
      <p:transition spd="slow" advTm="4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13516"/>
          </a:xfrm>
          <a:prstGeom prst="rect">
            <a:avLst/>
          </a:prstGeom>
          <a:noFill/>
        </p:spPr>
        <p:txBody>
          <a:bodyPr wrap="square" rtlCol="0">
            <a:spAutoFit/>
          </a:bodyPr>
          <a:lstStyle/>
          <a:p>
            <a:pPr marL="517525">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1. Become engaged as a leader.</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Develop and communicate a personal vision.</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how will you listen to people.</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take responsibility for your community?</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Set goals.</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serve individuals in the group?</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serve the group as a whole?</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Propose specific changes in how you will lead others.</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get the work done?</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recruit and prepare others to become leaders?</a:t>
            </a:r>
          </a:p>
        </p:txBody>
      </p:sp>
    </p:spTree>
    <p:extLst>
      <p:ext uri="{BB962C8B-B14F-4D97-AF65-F5344CB8AC3E}">
        <p14:creationId xmlns:p14="http://schemas.microsoft.com/office/powerpoint/2010/main" val="1560622747"/>
      </p:ext>
    </p:extLst>
  </p:cSld>
  <p:clrMapOvr>
    <a:masterClrMapping/>
  </p:clrMapOvr>
  <mc:AlternateContent xmlns:mc="http://schemas.openxmlformats.org/markup-compatibility/2006" xmlns:p14="http://schemas.microsoft.com/office/powerpoint/2010/main">
    <mc:Choice Requires="p14">
      <p:transition p14:dur="10" advTm="204000"/>
    </mc:Choice>
    <mc:Fallback xmlns="">
      <p:transition advTm="20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36709"/>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2. Assess your own competence in core tasks of leadership, and plan for improvement. Consider your ability for each task and how you will enhance your own competency in each of the nine core tasks: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Envisioning goals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Affirming values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Achieving workable unity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Explaining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Serving as a symbol</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Representing the group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Renewing</a:t>
            </a:r>
          </a:p>
        </p:txBody>
      </p:sp>
      <p:sp>
        <p:nvSpPr>
          <p:cNvPr id="10" name="TextBox 9">
            <a:extLst>
              <a:ext uri="{FF2B5EF4-FFF2-40B4-BE49-F238E27FC236}">
                <a16:creationId xmlns:a16="http://schemas.microsoft.com/office/drawing/2014/main" id="{B86FAD6A-7A21-3430-29CF-5C6D263A0EA3}"/>
              </a:ext>
            </a:extLst>
          </p:cNvPr>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29691707"/>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88005"/>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3. Assess your group's competence in core tasks of leadership and plan for improvement. Consider abilities of the group's leaders and members for each of the eight core tasks below and note how your group's competence will be enhanced in:</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Envisioning goals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Affirming values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Achieving workable unity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Explaining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Serving as a symbol</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Representing the group</a:t>
            </a:r>
          </a:p>
        </p:txBody>
      </p:sp>
      <p:sp>
        <p:nvSpPr>
          <p:cNvPr id="10" name="TextBox 9">
            <a:extLst>
              <a:ext uri="{FF2B5EF4-FFF2-40B4-BE49-F238E27FC236}">
                <a16:creationId xmlns:a16="http://schemas.microsoft.com/office/drawing/2014/main" id="{A2661242-6FA0-FB2F-9BA0-CCA8A079117B}"/>
              </a:ext>
            </a:extLst>
          </p:cNvPr>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567542627"/>
      </p:ext>
    </p:extLst>
  </p:cSld>
  <p:clrMapOvr>
    <a:masterClrMapping/>
  </p:clrMapOvr>
  <mc:AlternateContent xmlns:mc="http://schemas.openxmlformats.org/markup-compatibility/2006" xmlns:p14="http://schemas.microsoft.com/office/powerpoint/2010/main">
    <mc:Choice Requires="p14">
      <p:transition p14:dur="10" advTm="60000"/>
    </mc:Choice>
    <mc:Fallback xmlns="">
      <p:transition advTm="60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349396"/>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4. Envision the leadership of the group:</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Identify the core tasks of leadership needed for this work (e.g., your project)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how many leaders are needed (or wanted) on the team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Specify what skills are needed for this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who needs to be included to reflect the community and its interests.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Describe how the leadership team will support one another and what additional supports are available to them.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what commitment there is to working together in common purpose.</a:t>
            </a:r>
          </a:p>
        </p:txBody>
      </p:sp>
      <p:sp>
        <p:nvSpPr>
          <p:cNvPr id="10" name="TextBox 9">
            <a:extLst>
              <a:ext uri="{FF2B5EF4-FFF2-40B4-BE49-F238E27FC236}">
                <a16:creationId xmlns:a16="http://schemas.microsoft.com/office/drawing/2014/main" id="{C245DB7D-78CA-39DF-C812-986C2B9572D8}"/>
              </a:ext>
            </a:extLst>
          </p:cNvPr>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00082284"/>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964675"/>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5. Set leadership development goals for the group and its members:</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the strengths of the group, noting what should be enhanced.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gaps between the current situation and the ideal team, and how these will be addressed through recruitment or development.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Based on differences between the leadership team and those served, indicate in what ways, if any, that diversity of the team should be enhanced.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specific goals for leadership development and priorities to be addressed.</a:t>
            </a:r>
          </a:p>
        </p:txBody>
      </p:sp>
      <p:sp>
        <p:nvSpPr>
          <p:cNvPr id="10" name="TextBox 9">
            <a:extLst>
              <a:ext uri="{FF2B5EF4-FFF2-40B4-BE49-F238E27FC236}">
                <a16:creationId xmlns:a16="http://schemas.microsoft.com/office/drawing/2014/main" id="{65722EDC-5515-CCDA-2CF6-5767B9E0CE58}"/>
              </a:ext>
            </a:extLst>
          </p:cNvPr>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035931891"/>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246530"/>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6. Select methods for developing leadership.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Indicate how you (your team)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Teach as you lead through modeling.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Arrange workshops and training.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Provide access to more experienced mentors or coaches.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Form learning networks and leadership support groups.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retreats to reflect on the work and to restore members for continuing the work.</a:t>
            </a:r>
          </a:p>
        </p:txBody>
      </p:sp>
      <p:sp>
        <p:nvSpPr>
          <p:cNvPr id="11" name="TextBox 10">
            <a:extLst>
              <a:ext uri="{FF2B5EF4-FFF2-40B4-BE49-F238E27FC236}">
                <a16:creationId xmlns:a16="http://schemas.microsoft.com/office/drawing/2014/main" id="{AE8CC059-461E-9BB4-C3F6-04EE23595E52}"/>
              </a:ext>
            </a:extLst>
          </p:cNvPr>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836305662"/>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621952" cy="2861809"/>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7. Recruit new people to lead.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Indicate how you (your group)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Attract new members to serve as leaders of the group.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Determine together how they will be involved.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Enhance diversity or abilities, experience, relationships, and cultural competence in the team.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Prepare new generations of leadership for this work.</a:t>
            </a:r>
          </a:p>
        </p:txBody>
      </p:sp>
      <p:sp>
        <p:nvSpPr>
          <p:cNvPr id="11" name="TextBox 10">
            <a:extLst>
              <a:ext uri="{FF2B5EF4-FFF2-40B4-BE49-F238E27FC236}">
                <a16:creationId xmlns:a16="http://schemas.microsoft.com/office/drawing/2014/main" id="{AAFA986C-E253-DE35-A9F5-6016F15F670B}"/>
              </a:ext>
            </a:extLst>
          </p:cNvPr>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2554860260"/>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631250"/>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8. Enhance collaboration within and across groups.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Serve as a catalyst of change.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 the process, not the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Know the leadership context.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Facilitate the work among partners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 flexible and persistent.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Distribute credit.</a:t>
            </a:r>
          </a:p>
        </p:txBody>
      </p:sp>
      <p:sp>
        <p:nvSpPr>
          <p:cNvPr id="11" name="TextBox 10">
            <a:extLst>
              <a:ext uri="{FF2B5EF4-FFF2-40B4-BE49-F238E27FC236}">
                <a16:creationId xmlns:a16="http://schemas.microsoft.com/office/drawing/2014/main" id="{9062E054-8D0C-F790-03D5-E2936582D0E0}"/>
              </a:ext>
            </a:extLst>
          </p:cNvPr>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4186594712"/>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015971"/>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9. Promote leadership as service.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 encourage group members to:</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Act as one among equals.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power legitimately.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 the necessary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Listen to and care for those served.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Start where people are.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Challenge others.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Adapt to fit the situation.</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Inspire others to answer the call of service.</a:t>
            </a:r>
          </a:p>
        </p:txBody>
      </p:sp>
      <p:sp>
        <p:nvSpPr>
          <p:cNvPr id="10" name="TextBox 9">
            <a:extLst>
              <a:ext uri="{FF2B5EF4-FFF2-40B4-BE49-F238E27FC236}">
                <a16:creationId xmlns:a16="http://schemas.microsoft.com/office/drawing/2014/main" id="{CDDF7BFA-6D5D-07E0-A42F-B8E0840695C5}"/>
              </a:ext>
            </a:extLst>
          </p:cNvPr>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2709727736"/>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2861809"/>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10. Promote adaptation to new situations.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Identify the adaptive challenge.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Keep the level of stress within a tolerable range.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Focus attention on ripening issues.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Give the work back to the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the voices of leadership without authority.</a:t>
            </a:r>
          </a:p>
        </p:txBody>
      </p:sp>
      <p:sp>
        <p:nvSpPr>
          <p:cNvPr id="11" name="TextBox 10">
            <a:extLst>
              <a:ext uri="{FF2B5EF4-FFF2-40B4-BE49-F238E27FC236}">
                <a16:creationId xmlns:a16="http://schemas.microsoft.com/office/drawing/2014/main" id="{55D99EF2-F3A1-9BCA-F569-EAA326CA90F4}"/>
              </a:ext>
            </a:extLst>
          </p:cNvPr>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627634571"/>
      </p:ext>
    </p:extLst>
  </p:cSld>
  <p:clrMapOvr>
    <a:masterClrMapping/>
  </p:clrMapOvr>
  <mc:AlternateContent xmlns:mc="http://schemas.openxmlformats.org/markup-compatibility/2006" xmlns:p14="http://schemas.microsoft.com/office/powerpoint/2010/main">
    <mc:Choice Requires="p14">
      <p:transition p14:dur="10" advTm="58000"/>
    </mc:Choice>
    <mc:Fallback xmlns="">
      <p:transition advTm="5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400692"/>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11. Indicate how you will build a great group with strong leadership. Communicate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and attract talented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a situation in which people can apply their talents.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 great projects in which people can work together.</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Assure that the right people are in the right jobs.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members from distractions and demands of the broader environment.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Build bridges to those people and resources that can help.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Prompt reflection on the meaning of the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Maintain a climate of optimism in the group.</a:t>
            </a:r>
          </a:p>
        </p:txBody>
      </p:sp>
      <p:sp>
        <p:nvSpPr>
          <p:cNvPr id="10" name="TextBox 9">
            <a:extLst>
              <a:ext uri="{FF2B5EF4-FFF2-40B4-BE49-F238E27FC236}">
                <a16:creationId xmlns:a16="http://schemas.microsoft.com/office/drawing/2014/main" id="{96A8CCC9-A641-23B3-A2B9-98354197D61C}"/>
              </a:ext>
            </a:extLst>
          </p:cNvPr>
          <p:cNvSpPr txBox="1"/>
          <p:nvPr/>
        </p:nvSpPr>
        <p:spPr>
          <a:xfrm>
            <a:off x="2650377" y="543490"/>
            <a:ext cx="5425075" cy="646331"/>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Building Leadership: </a:t>
            </a:r>
            <a:r>
              <a:rPr lang="en-US" sz="3600" b="1">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a:solidFill>
                  <a:srgbClr val="C00000"/>
                </a:solidFill>
                <a:latin typeface="Tajawal Medium" panose="00000600000000000000" pitchFamily="2" charset="-78"/>
                <a:cs typeface="Tajawal Medium" panose="00000600000000000000" pitchFamily="2" charset="-78"/>
              </a:rPr>
              <a:t> </a:t>
            </a:r>
            <a:r>
              <a:rPr lang="en-US" sz="2800" b="1">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10417955"/>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W11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049117" y="478712"/>
            <a:ext cx="6237605" cy="1200329"/>
          </a:xfrm>
          <a:prstGeom prst="rect">
            <a:avLst/>
          </a:prstGeom>
          <a:noFill/>
          <a:ln>
            <a:noFill/>
          </a:ln>
        </p:spPr>
        <p:txBody>
          <a:bodyPr wrap="none" rtlCol="0">
            <a:spAutoFit/>
          </a:bodyPr>
          <a:lstStyle/>
          <a:p>
            <a:pPr algn="ctr"/>
            <a:r>
              <a:rPr lang="en-US" sz="3600" b="1">
                <a:solidFill>
                  <a:srgbClr val="2B5984"/>
                </a:solidFill>
                <a:latin typeface="Tajawal Medium" panose="00000600000000000000" pitchFamily="2" charset="-78"/>
                <a:cs typeface="Tajawal Medium" panose="00000600000000000000" pitchFamily="2" charset="-78"/>
              </a:rPr>
              <a:t>How to Develop a Personal </a:t>
            </a:r>
          </a:p>
          <a:p>
            <a:pPr algn="ctr"/>
            <a:r>
              <a:rPr lang="en-US" sz="3600" b="1">
                <a:solidFill>
                  <a:srgbClr val="2B5984"/>
                </a:solidFill>
                <a:latin typeface="Tajawal Medium" panose="00000600000000000000" pitchFamily="2" charset="-78"/>
                <a:cs typeface="Tajawal Medium" panose="00000600000000000000" pitchFamily="2" charset="-78"/>
              </a:rPr>
              <a:t>Leadership Philosophy?</a:t>
            </a:r>
            <a:endParaRPr lang="en-US" sz="3600" b="1">
              <a:solidFill>
                <a:srgbClr val="C00000"/>
              </a:solidFill>
              <a:latin typeface="Tajawal Medium" panose="00000600000000000000" pitchFamily="2" charset="-78"/>
              <a:cs typeface="Tajawal Medium" panose="00000600000000000000" pitchFamily="2" charset="-78"/>
            </a:endParaRPr>
          </a:p>
        </p:txBody>
      </p:sp>
      <p:pic>
        <p:nvPicPr>
          <p:cNvPr id="5" name="Picture 4" descr="A person on a ladder painting a face&#10;&#10;Description automatically generated with low confidence">
            <a:extLst>
              <a:ext uri="{FF2B5EF4-FFF2-40B4-BE49-F238E27FC236}">
                <a16:creationId xmlns:a16="http://schemas.microsoft.com/office/drawing/2014/main" id="{173D6518-7A6F-C22A-378F-F38FD26EBF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8039" y="1900244"/>
            <a:ext cx="6720246" cy="4479044"/>
          </a:xfrm>
          <a:prstGeom prst="rect">
            <a:avLst/>
          </a:prstGeom>
        </p:spPr>
      </p:pic>
    </p:spTree>
    <p:extLst>
      <p:ext uri="{BB962C8B-B14F-4D97-AF65-F5344CB8AC3E}">
        <p14:creationId xmlns:p14="http://schemas.microsoft.com/office/powerpoint/2010/main" val="2499398623"/>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How to Develop a Personal </a:t>
            </a:r>
          </a:p>
          <a:p>
            <a:r>
              <a:rPr lang="en-US" sz="2800" b="1">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7654" y="1694906"/>
            <a:ext cx="10818985" cy="3117200"/>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A personal leadership philosophy </a:t>
            </a:r>
            <a:r>
              <a:rPr lang="en-US" sz="2800" b="1" dirty="0">
                <a:solidFill>
                  <a:srgbClr val="0A1F61"/>
                </a:solidFill>
                <a:latin typeface="Tajawal ExtraBold" panose="00000800000000000000" pitchFamily="2" charset="-78"/>
                <a:cs typeface="Tajawal ExtraBold" panose="00000800000000000000" pitchFamily="2" charset="-78"/>
              </a:rPr>
              <a:t>refers to an individual's beliefs, principles and sentiments that they use to lead a company or organization. Your own personal leadership philosophy is determined by your character and beliefs. It helps keep you on course and guides how you evaluate information and react during various circumstances and to various people.</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913300600"/>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How to Develop a Personal </a:t>
            </a:r>
          </a:p>
          <a:p>
            <a:r>
              <a:rPr lang="en-US" sz="2800" b="1">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59773"/>
            <a:ext cx="10818985" cy="4425250"/>
          </a:xfrm>
          <a:prstGeom prst="rect">
            <a:avLst/>
          </a:prstGeom>
          <a:noFill/>
        </p:spPr>
        <p:txBody>
          <a:bodyPr wrap="square" rtlCol="0">
            <a:spAutoFit/>
          </a:bodyPr>
          <a:lstStyle/>
          <a:p>
            <a:pPr marL="517525" algn="just">
              <a:lnSpc>
                <a:spcPts val="3400"/>
              </a:lnSpc>
            </a:pPr>
            <a:r>
              <a:rPr lang="en-US" sz="2800" b="1"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C00000"/>
                </a:solidFill>
                <a:latin typeface="Tajawal ExtraBold" panose="00000800000000000000" pitchFamily="2" charset="-78"/>
                <a:cs typeface="Tajawal ExtraBold" panose="00000800000000000000" pitchFamily="2" charset="-78"/>
              </a:rPr>
              <a:t>four key components </a:t>
            </a:r>
            <a:r>
              <a:rPr lang="en-US" sz="2800" b="1" dirty="0">
                <a:solidFill>
                  <a:srgbClr val="0A1F61"/>
                </a:solidFill>
                <a:latin typeface="Tajawal ExtraBold" panose="00000800000000000000" pitchFamily="2" charset="-78"/>
                <a:cs typeface="Tajawal ExtraBold" panose="00000800000000000000" pitchFamily="2" charset="-78"/>
              </a:rPr>
              <a:t>of your personal leadership philosophy are defined as follows: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Theory: </a:t>
            </a:r>
            <a:r>
              <a:rPr lang="en-US" sz="2800" b="1" dirty="0">
                <a:solidFill>
                  <a:srgbClr val="0A1F61"/>
                </a:solidFill>
                <a:latin typeface="Tajawal ExtraBold" panose="00000800000000000000" pitchFamily="2" charset="-78"/>
                <a:cs typeface="Tajawal ExtraBold" panose="00000800000000000000" pitchFamily="2" charset="-78"/>
              </a:rPr>
              <a:t>This refers to how you define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Attitude:</a:t>
            </a:r>
            <a:r>
              <a:rPr lang="en-US" sz="2800" b="1" dirty="0">
                <a:solidFill>
                  <a:srgbClr val="0A1F61"/>
                </a:solidFill>
                <a:latin typeface="Tajawal ExtraBold" panose="00000800000000000000" pitchFamily="2" charset="-78"/>
                <a:cs typeface="Tajawal ExtraBold" panose="00000800000000000000" pitchFamily="2" charset="-78"/>
              </a:rPr>
              <a:t> This refers to your feelings about approaching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Guiding principles: </a:t>
            </a:r>
            <a:r>
              <a:rPr lang="en-US" sz="2800" b="1" dirty="0">
                <a:solidFill>
                  <a:srgbClr val="0A1F61"/>
                </a:solidFill>
                <a:latin typeface="Tajawal ExtraBold" panose="00000800000000000000" pitchFamily="2" charset="-78"/>
                <a:cs typeface="Tajawal ExtraBold" panose="00000800000000000000" pitchFamily="2" charset="-78"/>
              </a:rPr>
              <a:t>Your guiding principles refer to your personal beliefs and values you consider when leading others.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Behavior:</a:t>
            </a:r>
            <a:r>
              <a:rPr lang="en-US" sz="2800" b="1" dirty="0">
                <a:solidFill>
                  <a:srgbClr val="0A1F61"/>
                </a:solidFill>
                <a:latin typeface="Tajawal ExtraBold" panose="00000800000000000000" pitchFamily="2" charset="-78"/>
                <a:cs typeface="Tajawal ExtraBold" panose="00000800000000000000" pitchFamily="2" charset="-78"/>
              </a:rPr>
              <a:t> Your behavior refers to the way you conduct yourself to ultimately reach a favorable outcome.</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0255135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How to Develop a Personal </a:t>
            </a:r>
          </a:p>
          <a:p>
            <a:r>
              <a:rPr lang="en-US" sz="2800" b="1">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10723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Defines your character: Having a personal leadership philosophy will help you understand your character. This is important because your character affects how you interact with others and in various situations.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Provides consistency: When you have a personal leadership philosophy, you're more apt to be consistent with your actions and behaviors.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Fosters collaboration: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51377188"/>
      </p:ext>
    </p:extLst>
  </p:cSld>
  <p:clrMapOvr>
    <a:masterClrMapping/>
  </p:clrMapOvr>
  <mc:AlternateContent xmlns:mc="http://schemas.openxmlformats.org/markup-compatibility/2006" xmlns:p14="http://schemas.microsoft.com/office/powerpoint/2010/main">
    <mc:Choice Requires="p14">
      <p:transition p14:dur="10" advTm="141000"/>
    </mc:Choice>
    <mc:Fallback xmlns="">
      <p:transition advTm="141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How to Develop a Personal </a:t>
            </a:r>
          </a:p>
          <a:p>
            <a:r>
              <a:rPr lang="en-US" sz="2800" b="1">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31915"/>
            <a:ext cx="10809723" cy="3994170"/>
          </a:xfrm>
          <a:prstGeom prst="rect">
            <a:avLst/>
          </a:prstGeom>
          <a:noFill/>
        </p:spPr>
        <p:txBody>
          <a:bodyPr wrap="square" rtlCol="0">
            <a:spAutoFit/>
          </a:bodyPr>
          <a:lstStyle/>
          <a:p>
            <a:pPr marL="517525" algn="just">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How to develop a personal leadership philosophy?</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If you're wanting to create a personal leadership philosophy, consider the following steps:</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Consider what you value.</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Determine your goals.</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Start writing your personal leadership philosophy.</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Reflect on your leadership philosophy.</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81608773"/>
      </p:ext>
    </p:extLst>
  </p:cSld>
  <p:clrMapOvr>
    <a:masterClrMapping/>
  </p:clrMapOvr>
  <mc:AlternateContent xmlns:mc="http://schemas.openxmlformats.org/markup-compatibility/2006" xmlns:p14="http://schemas.microsoft.com/office/powerpoint/2010/main">
    <mc:Choice Requires="p14">
      <p:transition p14:dur="10" advTm="31000"/>
    </mc:Choice>
    <mc:Fallback xmlns="">
      <p:transition advTm="31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How to Develop a Personal </a:t>
            </a:r>
          </a:p>
          <a:p>
            <a:r>
              <a:rPr lang="en-US" sz="2800" b="1">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349396"/>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1. Consider what you value</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Before you begin writing your personal leadership philosophy, it's important to consider what values you hold and what values you think make a good leader. </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are the values you'll highlight in your philosophy. </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determine your strengths and values when it comes to your behavior and what you value. Focus on the specific values that you believe will make you a good leader and influence your decisions.</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it helps, make a list of your past achievements and failures. This will help you define both your values and your priorities.</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35418135"/>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How to Develop a Personal </a:t>
            </a:r>
          </a:p>
          <a:p>
            <a:r>
              <a:rPr lang="en-US" sz="2800" b="1">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977499"/>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2. Determine your goals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When writing your personal leadership philosophy, it's also important to consider what you hope to achieve and what outcomes you want to see come to fruition as a leader.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Identify these goals, determine how you'll achieve them, what achieving them will accomplish and find out how long it will take you to reach these goals.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Consider how the values you selected in the previous step will help you reach or impact these goals.</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57030478"/>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6111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How to Develop a Personal </a:t>
            </a:r>
          </a:p>
          <a:p>
            <a:r>
              <a:rPr lang="en-US" sz="2800" b="1">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54148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3. Start writing your personal leadership philosophy</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Next, begin writing your personal leadership philosophy. If you write your philosophy, it will help you gather your thoughts and ensure you state all you want to. Doing so will also keep you accountable.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the four components of a personal leadership philosophy mentioned previously as you write. This includes theory, attitude, principles and behavior.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99501375"/>
      </p:ext>
    </p:extLst>
  </p:cSld>
  <p:clrMapOvr>
    <a:masterClrMapping/>
  </p:clrMapOvr>
  <mc:AlternateContent xmlns:mc="http://schemas.openxmlformats.org/markup-compatibility/2006" xmlns:p14="http://schemas.microsoft.com/office/powerpoint/2010/main">
    <mc:Choice Requires="p14">
      <p:transition p14:dur="10" advTm="52000"/>
    </mc:Choice>
    <mc:Fallback xmlns="">
      <p:transition advTm="5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How to Develop a Personal </a:t>
            </a:r>
          </a:p>
          <a:p>
            <a:r>
              <a:rPr lang="en-US" sz="2800" b="1">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410631"/>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4. Reflect on your leadership philosophy</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Once you've written your personal leadership philosophy, evaluate how you've held true to it over time. If you don't feel as though you've been behaving or acting upon what you planned in your philosophy, let it guide you back to being the leader you strive to be. </a:t>
            </a:r>
          </a:p>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Consider what actions you've taken that have strayed you from your leadership philosophy as well as which you've stayed committed to. </a:t>
            </a:r>
          </a:p>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Ultimately, reflecting on your leadership philosophy will help you understand the areas where you can improve or the parts of your philosophy that are no longer within reach.</a:t>
            </a:r>
          </a:p>
        </p:txBody>
      </p:sp>
      <p:pic>
        <p:nvPicPr>
          <p:cNvPr id="11" name="Picture 10">
            <a:extLst>
              <a:ext uri="{FF2B5EF4-FFF2-40B4-BE49-F238E27FC236}">
                <a16:creationId xmlns:a16="http://schemas.microsoft.com/office/drawing/2014/main" id="{755BA5CB-233C-8CE3-D98E-15EDEC081BCB}"/>
              </a:ext>
            </a:extLst>
          </p:cNvPr>
          <p:cNvPicPr>
            <a:picLocks noChangeAspect="1"/>
          </p:cNvPicPr>
          <p:nvPr/>
        </p:nvPicPr>
        <p:blipFill>
          <a:blip r:embed="rId6"/>
          <a:stretch>
            <a:fillRect/>
          </a:stretch>
        </p:blipFill>
        <p:spPr>
          <a:xfrm>
            <a:off x="2440788" y="5961117"/>
            <a:ext cx="9902229" cy="204838"/>
          </a:xfrm>
          <a:prstGeom prst="rect">
            <a:avLst/>
          </a:prstGeom>
        </p:spPr>
      </p:pic>
    </p:spTree>
    <p:extLst>
      <p:ext uri="{BB962C8B-B14F-4D97-AF65-F5344CB8AC3E}">
        <p14:creationId xmlns:p14="http://schemas.microsoft.com/office/powerpoint/2010/main" val="3047650083"/>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How to Develop a Personal </a:t>
            </a:r>
          </a:p>
          <a:p>
            <a:r>
              <a:rPr lang="en-US" sz="2800" b="1">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273944"/>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1</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Leadership is about inspiring and encouraging others every step of the way. It's about building a positive environment where employees can thrive and use the skills to the best of their ability. My support for others will foster healthy communications and innovative ideas. Leadership is about motivating others and providing them with the confidence they need to see their full potential.</a:t>
            </a: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As a leader, it's important to be considerate of others' feelings and use everyone's passion for good. I value the opinion of others, respect their beliefs and listen to their concerns with an open mind. I care about leading with heart and using my leadership platform to cultivate a positive place for growth. Ultimately, leadership is about being a strong leader that others can depend on.</a:t>
            </a:r>
          </a:p>
        </p:txBody>
      </p:sp>
    </p:spTree>
    <p:extLst>
      <p:ext uri="{BB962C8B-B14F-4D97-AF65-F5344CB8AC3E}">
        <p14:creationId xmlns:p14="http://schemas.microsoft.com/office/powerpoint/2010/main" val="425173995"/>
      </p:ext>
    </p:extLst>
  </p:cSld>
  <p:clrMapOvr>
    <a:masterClrMapping/>
  </p:clrMapOvr>
  <mc:AlternateContent xmlns:mc="http://schemas.openxmlformats.org/markup-compatibility/2006" xmlns:p14="http://schemas.microsoft.com/office/powerpoint/2010/main">
    <mc:Choice Requires="p14">
      <p:transition p14:dur="10" advTm="145000"/>
    </mc:Choice>
    <mc:Fallback xmlns="">
      <p:transition advTm="145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How to Develop a Personal </a:t>
            </a:r>
          </a:p>
          <a:p>
            <a:r>
              <a:rPr lang="en-US" sz="2800" b="1">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401911"/>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2</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I believe being an effective leader relies on their passion for commitment and innovation. To build a strong company, a leader should be focused on reaching goals and creating advanced strategies that could propel the company forward. Leadership involves being determined to see everything through to completion and having the creativity to inspire new ways of thinking. I care about making an impact by doing what's needed for the company as a whole. I value dedication and persistence and listen to the needs of others along the path toward goal completion. I strive to be a leader that inspires others to do the same.</a:t>
            </a:r>
          </a:p>
        </p:txBody>
      </p:sp>
    </p:spTree>
    <p:extLst>
      <p:ext uri="{BB962C8B-B14F-4D97-AF65-F5344CB8AC3E}">
        <p14:creationId xmlns:p14="http://schemas.microsoft.com/office/powerpoint/2010/main" val="2594564958"/>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Conclusion</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446654" y="1818302"/>
            <a:ext cx="10055058" cy="3221395"/>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Core Tasks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Plan for Building Leadership</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Building Leadership </a:t>
            </a:r>
            <a:r>
              <a:rPr lang="en-US" sz="2200" b="1" dirty="0">
                <a:solidFill>
                  <a:srgbClr val="C00000"/>
                </a:solidFill>
                <a:latin typeface="Tajawal ExtraBold" panose="00000800000000000000" pitchFamily="2" charset="-78"/>
                <a:cs typeface="Tajawal ExtraBold" panose="00000800000000000000" pitchFamily="2" charset="-78"/>
              </a:rPr>
              <a:t>11</a:t>
            </a:r>
            <a:r>
              <a:rPr lang="en-US" sz="2200" b="1" dirty="0">
                <a:solidFill>
                  <a:srgbClr val="0A1F61"/>
                </a:solidFill>
                <a:latin typeface="Tajawal ExtraBold" panose="00000800000000000000" pitchFamily="2" charset="-78"/>
                <a:cs typeface="Tajawal ExtraBold" panose="00000800000000000000" pitchFamily="2" charset="-78"/>
              </a:rPr>
              <a:t> Steps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Develop a Personal Leadership Philosophy?</a:t>
            </a:r>
          </a:p>
          <a:p>
            <a:pPr marL="1377950" lvl="3"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Examples of a personal leadership philosophy (Example 1 &amp; 2)</a:t>
            </a:r>
          </a:p>
          <a:p>
            <a:pPr algn="just">
              <a:lnSpc>
                <a:spcPts val="2300"/>
              </a:lnSpc>
            </a:pPr>
            <a:endParaRPr lang="en-US" sz="2400" b="1" u="sng" dirty="0">
              <a:solidFill>
                <a:srgbClr val="FF8C01"/>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id="{9E8BF256-7D74-C8EE-9BFE-777925BF2660}"/>
              </a:ext>
            </a:extLst>
          </p:cNvPr>
          <p:cNvPicPr>
            <a:picLocks noChangeAspect="1"/>
          </p:cNvPicPr>
          <p:nvPr/>
        </p:nvPicPr>
        <p:blipFill>
          <a:blip r:embed="rId5"/>
          <a:stretch>
            <a:fillRect/>
          </a:stretch>
        </p:blipFill>
        <p:spPr>
          <a:xfrm>
            <a:off x="2440788" y="5961117"/>
            <a:ext cx="9902229" cy="204838"/>
          </a:xfrm>
          <a:prstGeom prst="rect">
            <a:avLst/>
          </a:prstGeom>
        </p:spPr>
      </p:pic>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33000"/>
    </mc:Choice>
    <mc:Fallback xmlns="">
      <p:transition spd="slow" advTm="33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References</a:t>
            </a:r>
            <a:endParaRPr lang="en-US" sz="2800" b="1">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633537"/>
            <a:ext cx="9072748" cy="4093428"/>
          </a:xfrm>
          <a:prstGeom prst="rect">
            <a:avLst/>
          </a:prstGeom>
          <a:noFill/>
        </p:spPr>
        <p:txBody>
          <a:bodyPr wrap="square" rtlCol="0">
            <a:spAutoFit/>
          </a:bodyPr>
          <a:lstStyle/>
          <a:p>
            <a:pPr marL="285750" indent="-285750">
              <a:buFont typeface="Wingdings" panose="05000000000000000000" pitchFamily="2" charset="2"/>
              <a:buChar char="q"/>
            </a:pPr>
            <a:r>
              <a:rPr lang="en-US" sz="2000">
                <a:effectLst/>
              </a:rPr>
              <a:t>Rabinowitz, P. (n.d.). </a:t>
            </a:r>
            <a:r>
              <a:rPr lang="en-US" sz="2000" i="1">
                <a:effectLst/>
              </a:rPr>
              <a:t>Leadership and Management chapter 13:16. Community Tool Box</a:t>
            </a:r>
            <a:r>
              <a:rPr lang="en-US" sz="2000">
                <a:effectLst/>
              </a:rPr>
              <a:t>. Retrieved January 4, 2023, from https://ctb.ku.edu/en/table-of-contents</a:t>
            </a:r>
            <a:endParaRPr lang="en-US" sz="2000">
              <a:cs typeface="Tajawal Medium" panose="00000600000000000000" pitchFamily="2" charset="-78"/>
            </a:endParaRPr>
          </a:p>
          <a:p>
            <a:pPr marL="285750" indent="-285750">
              <a:buFont typeface="Wingdings" panose="05000000000000000000" pitchFamily="2" charset="2"/>
              <a:buChar char="q"/>
            </a:pPr>
            <a:r>
              <a:rPr lang="en-US" sz="2000" err="1">
                <a:cs typeface="Tajawal Medium" panose="00000600000000000000" pitchFamily="2" charset="-78"/>
              </a:rPr>
              <a:t>Bli</a:t>
            </a:r>
            <a:r>
              <a:rPr lang="en-US" sz="2000">
                <a:cs typeface="Tajawal Medium" panose="00000600000000000000" pitchFamily="2" charset="-78"/>
              </a:rPr>
              <a:t>-Group-Wp. (2011</a:t>
            </a:r>
            <a:r>
              <a:rPr lang="en-US" sz="2000" i="1">
                <a:cs typeface="Tajawal Medium" panose="00000600000000000000" pitchFamily="2" charset="-78"/>
              </a:rPr>
              <a:t>). Leadership Course material</a:t>
            </a:r>
            <a:r>
              <a:rPr lang="en-US" sz="2000">
                <a:cs typeface="Tajawal Medium" panose="00000600000000000000" pitchFamily="2" charset="-78"/>
              </a:rPr>
              <a:t>. </a:t>
            </a:r>
            <a:r>
              <a:rPr lang="en-US" sz="2000" err="1">
                <a:cs typeface="Tajawal Medium" panose="00000600000000000000" pitchFamily="2" charset="-78"/>
              </a:rPr>
              <a:t>Amideast</a:t>
            </a:r>
            <a:r>
              <a:rPr lang="en-US" sz="200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a:effectLst/>
              </a:rPr>
              <a:t> Indeed Editorial Team. (2022, June 25). </a:t>
            </a:r>
            <a:r>
              <a:rPr lang="en-US" sz="2000" i="1">
                <a:effectLst/>
              </a:rPr>
              <a:t>What is a personal leadership philosophy? </a:t>
            </a:r>
            <a:r>
              <a:rPr lang="en-US" sz="2000">
                <a:effectLst/>
              </a:rPr>
              <a:t>. indeed.com. Retrieved March 25, 2023, from https://www.indeed.com/career-advice/career-development/personal-leadership-philosophy </a:t>
            </a:r>
          </a:p>
          <a:p>
            <a:pPr marL="285750" indent="-285750">
              <a:buFont typeface="Wingdings" panose="05000000000000000000" pitchFamily="2" charset="2"/>
              <a:buChar char="q"/>
            </a:pPr>
            <a:r>
              <a:rPr lang="en-US" sz="2000">
                <a:effectLst/>
              </a:rPr>
              <a:t>Alford, C. (2023, February 9). </a:t>
            </a:r>
            <a:r>
              <a:rPr lang="en-US" sz="2000" i="1">
                <a:effectLst/>
              </a:rPr>
              <a:t>How to develop a compelling leadership philosophy</a:t>
            </a:r>
            <a:r>
              <a:rPr lang="en-US" sz="2000">
                <a:effectLst/>
              </a:rPr>
              <a:t>. Young and the Invested. Retrieved March 25, 2023, from https://youngandtheinvested.com/develop-a-leadership-philosophy/ </a:t>
            </a:r>
          </a:p>
          <a:p>
            <a:pPr marL="285750" indent="-285750">
              <a:buFont typeface="Wingdings" panose="05000000000000000000" pitchFamily="2" charset="2"/>
              <a:buChar char="q"/>
            </a:pPr>
            <a:r>
              <a:rPr lang="en-US" sz="2000" i="1">
                <a:effectLst/>
              </a:rPr>
              <a:t>7 ways to build stronger leadership skills</a:t>
            </a:r>
            <a:r>
              <a:rPr lang="en-US" sz="2000">
                <a:effectLst/>
              </a:rPr>
              <a:t>. BDC.ca. (2023, February 7). Retrieved March 25, 2023, from https://www.bdc.ca/en/articles-tools/entrepreneurial-skills/be-effective-leader/leadership-skills-strategies-advice </a:t>
            </a:r>
          </a:p>
        </p:txBody>
      </p:sp>
      <p:sp>
        <p:nvSpPr>
          <p:cNvPr id="5" name="TextBox 4">
            <a:extLst>
              <a:ext uri="{FF2B5EF4-FFF2-40B4-BE49-F238E27FC236}">
                <a16:creationId xmlns:a16="http://schemas.microsoft.com/office/drawing/2014/main" id="{05E975C6-0EC6-6740-A2B5-41459D46FA52}"/>
              </a:ext>
            </a:extLst>
          </p:cNvPr>
          <p:cNvSpPr txBox="1"/>
          <p:nvPr/>
        </p:nvSpPr>
        <p:spPr>
          <a:xfrm>
            <a:off x="-100187" y="390107"/>
            <a:ext cx="2323072" cy="523220"/>
          </a:xfrm>
          <a:prstGeom prst="rect">
            <a:avLst/>
          </a:prstGeom>
          <a:noFill/>
        </p:spPr>
        <p:txBody>
          <a:bodyPr wrap="none" rtlCol="0">
            <a:spAutoFit/>
          </a:bodyPr>
          <a:lstStyle/>
          <a:p>
            <a:pPr algn="ctr"/>
            <a:r>
              <a:rPr lang="en-US" sz="2800" b="1">
                <a:solidFill>
                  <a:schemeClr val="bg1"/>
                </a:solidFill>
                <a:latin typeface="Tajawal Medium" panose="00000600000000000000" pitchFamily="2" charset="-78"/>
                <a:cs typeface="Tajawal Medium" panose="00000600000000000000" pitchFamily="2" charset="-78"/>
              </a:rPr>
              <a:t>W11 Lecture</a:t>
            </a:r>
            <a:endParaRPr lang="en-US" sz="2800" b="1">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1283602" y="1947651"/>
            <a:ext cx="2956551"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6113</TotalTime>
  <Words>2898</Words>
  <Application>Microsoft Office PowerPoint</Application>
  <PresentationFormat>Widescreen</PresentationFormat>
  <Paragraphs>341</Paragraphs>
  <Slides>41</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201</cp:revision>
  <dcterms:created xsi:type="dcterms:W3CDTF">2021-08-03T13:03:26Z</dcterms:created>
  <dcterms:modified xsi:type="dcterms:W3CDTF">2024-06-27T20:42:20Z</dcterms:modified>
</cp:coreProperties>
</file>