
<file path=[Content_Types].xml><?xml version="1.0" encoding="utf-8"?>
<Types xmlns="http://schemas.openxmlformats.org/package/2006/content-types">
  <Default Extension="bin" ContentType="application/vnd.openxmlformats-officedocument.oleObject"/>
  <Default Extension="jpeg" ContentType="image/jpeg"/>
  <Default Extension="m4a" ContentType="audio/mp4"/>
  <Default Extension="png" ContentType="image/png"/>
  <Default Extension="rels" ContentType="application/vnd.openxmlformats-package.relationships+xml"/>
  <Default Extension="svg" ContentType="image/svg+xml"/>
  <Default Extension="vml" ContentType="application/vnd.openxmlformats-officedocument.vmlDrawing"/>
  <Default Extension="wav" ContentType="audio/x-wav"/>
  <Default Extension="wmf" ContentType="image/x-wmf"/>
  <Default Extension="xml" ContentType="application/xml"/>
  <Override PartName="/ppt/presentation.xml" ContentType="application/vnd.openxmlformats-officedocument.presentationml.presentation.main+xml"/>
  <Override PartName="/ppt/slides/slide5.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9.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s/slide17.xml" ContentType="application/vnd.openxmlformats-officedocument.presentationml.slide+xml"/>
  <Override PartName="/ppt/slides/slide15.xml" ContentType="application/vnd.openxmlformats-officedocument.presentationml.slide+xml"/>
  <Override PartName="/ppt/slides/slide18.xml" ContentType="application/vnd.openxmlformats-officedocument.presentationml.slide+xml"/>
  <Override PartName="/ppt/slides/slide16.xml" ContentType="application/vnd.openxmlformats-officedocument.presentationml.slide+xml"/>
  <Override PartName="/ppt/slideMasters/slideMaster1.xml" ContentType="application/vnd.openxmlformats-officedocument.presentationml.slideMaster+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3.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notesSlides/notesSlide2.xml" ContentType="application/vnd.openxmlformats-officedocument.presentationml.notesSlide+xml"/>
  <Override PartName="/ppt/slideLayouts/slideLayout1.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slideLayouts/slideLayout9.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0.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Masters/notesMaster1.xml" ContentType="application/vnd.openxmlformats-officedocument.presentationml.notesMaster+xml"/>
  <Override PartName="/ppt/commentAuthors.xml" ContentType="application/vnd.openxmlformats-officedocument.presentationml.commentAuthors+xml"/>
  <Override PartName="/ppt/theme/theme1.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ppt/tags/tag1.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3"/>
  </p:notesMasterIdLst>
  <p:sldIdLst>
    <p:sldId id="480" r:id="rId2"/>
    <p:sldId id="423" r:id="rId3"/>
    <p:sldId id="415" r:id="rId4"/>
    <p:sldId id="422" r:id="rId5"/>
    <p:sldId id="414" r:id="rId6"/>
    <p:sldId id="294" r:id="rId7"/>
    <p:sldId id="432" r:id="rId8"/>
    <p:sldId id="433" r:id="rId9"/>
    <p:sldId id="417" r:id="rId10"/>
    <p:sldId id="434" r:id="rId11"/>
    <p:sldId id="737" r:id="rId12"/>
    <p:sldId id="431" r:id="rId13"/>
    <p:sldId id="731" r:id="rId14"/>
    <p:sldId id="733" r:id="rId15"/>
    <p:sldId id="739" r:id="rId16"/>
    <p:sldId id="734" r:id="rId17"/>
    <p:sldId id="735" r:id="rId18"/>
    <p:sldId id="736" r:id="rId19"/>
    <p:sldId id="442" r:id="rId20"/>
    <p:sldId id="441" r:id="rId21"/>
    <p:sldId id="482" r:id="rId22"/>
  </p:sldIdLst>
  <p:sldSz cx="12192000" cy="6858000"/>
  <p:notesSz cx="6797675"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B1F2D"/>
    <a:srgbClr val="BF2B0D"/>
    <a:srgbClr val="FFFFEF"/>
    <a:srgbClr val="C2F0FE"/>
    <a:srgbClr val="FDE7F9"/>
    <a:srgbClr val="FAC2EF"/>
    <a:srgbClr val="E4F6F8"/>
    <a:srgbClr val="FFFFFF"/>
    <a:srgbClr val="E5EBF7"/>
    <a:srgbClr val="3C8DB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03" autoAdjust="0"/>
    <p:restoredTop sz="95407" autoAdjust="0"/>
  </p:normalViewPr>
  <p:slideViewPr>
    <p:cSldViewPr snapToGrid="0">
      <p:cViewPr varScale="1">
        <p:scale>
          <a:sx n="80" d="100"/>
          <a:sy n="80" d="100"/>
        </p:scale>
        <p:origin x="16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openxmlformats.org/officeDocument/2006/relationships/customXml" Target="../customXml/item2.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image" Target="../media/image6.wmf"/><Relationship Id="rId4" Type="http://schemas.openxmlformats.org/officeDocument/2006/relationships/image" Target="../media/image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45659" cy="495348"/>
          </a:xfrm>
          <a:prstGeom prst="rect">
            <a:avLst/>
          </a:prstGeom>
        </p:spPr>
        <p:txBody>
          <a:bodyPr vert="horz" lIns="86830" tIns="43414" rIns="86830" bIns="43414" rtlCol="0"/>
          <a:lstStyle>
            <a:lvl1pPr algn="r">
              <a:defRPr sz="1100"/>
            </a:lvl1pPr>
          </a:lstStyle>
          <a:p>
            <a:endParaRPr lang="ar-EG"/>
          </a:p>
        </p:txBody>
      </p:sp>
      <p:sp>
        <p:nvSpPr>
          <p:cNvPr id="3" name="Date Placeholder 2"/>
          <p:cNvSpPr>
            <a:spLocks noGrp="1"/>
          </p:cNvSpPr>
          <p:nvPr>
            <p:ph type="dt" idx="1"/>
          </p:nvPr>
        </p:nvSpPr>
        <p:spPr>
          <a:xfrm>
            <a:off x="3850444" y="2"/>
            <a:ext cx="2945659" cy="495348"/>
          </a:xfrm>
          <a:prstGeom prst="rect">
            <a:avLst/>
          </a:prstGeom>
        </p:spPr>
        <p:txBody>
          <a:bodyPr vert="horz" lIns="86830" tIns="43414" rIns="86830" bIns="43414" rtlCol="0"/>
          <a:lstStyle>
            <a:lvl1pPr algn="l">
              <a:defRPr sz="1100"/>
            </a:lvl1pPr>
          </a:lstStyle>
          <a:p>
            <a:fld id="{92DC589F-3831-482C-91A5-0DCE814FE469}" type="datetimeFigureOut">
              <a:rPr lang="ar-EG" smtClean="0"/>
              <a:t>15/04/1448</a:t>
            </a:fld>
            <a:endParaRPr lang="ar-EG"/>
          </a:p>
        </p:txBody>
      </p:sp>
      <p:sp>
        <p:nvSpPr>
          <p:cNvPr id="4" name="Slide Image Placeholder 3"/>
          <p:cNvSpPr>
            <a:spLocks noGrp="1" noRot="1" noChangeAspect="1"/>
          </p:cNvSpPr>
          <p:nvPr>
            <p:ph type="sldImg" idx="2"/>
          </p:nvPr>
        </p:nvSpPr>
        <p:spPr>
          <a:xfrm>
            <a:off x="439738" y="1235075"/>
            <a:ext cx="5918200" cy="3330575"/>
          </a:xfrm>
          <a:prstGeom prst="rect">
            <a:avLst/>
          </a:prstGeom>
          <a:noFill/>
          <a:ln w="12700">
            <a:solidFill>
              <a:prstClr val="black"/>
            </a:solidFill>
          </a:ln>
        </p:spPr>
        <p:txBody>
          <a:bodyPr vert="horz" lIns="86830" tIns="43414" rIns="86830" bIns="43414" rtlCol="0" anchor="ctr"/>
          <a:lstStyle/>
          <a:p>
            <a:endParaRPr lang="ar-EG"/>
          </a:p>
        </p:txBody>
      </p:sp>
      <p:sp>
        <p:nvSpPr>
          <p:cNvPr id="5" name="Notes Placeholder 4"/>
          <p:cNvSpPr>
            <a:spLocks noGrp="1"/>
          </p:cNvSpPr>
          <p:nvPr>
            <p:ph type="body" sz="quarter" idx="3"/>
          </p:nvPr>
        </p:nvSpPr>
        <p:spPr>
          <a:xfrm>
            <a:off x="679768" y="4751222"/>
            <a:ext cx="5438140" cy="3887361"/>
          </a:xfrm>
          <a:prstGeom prst="rect">
            <a:avLst/>
          </a:prstGeom>
        </p:spPr>
        <p:txBody>
          <a:bodyPr vert="horz" lIns="86830" tIns="43414" rIns="86830" bIns="434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6" name="Footer Placeholder 5"/>
          <p:cNvSpPr>
            <a:spLocks noGrp="1"/>
          </p:cNvSpPr>
          <p:nvPr>
            <p:ph type="ftr" sz="quarter" idx="4"/>
          </p:nvPr>
        </p:nvSpPr>
        <p:spPr>
          <a:xfrm>
            <a:off x="0" y="9377318"/>
            <a:ext cx="2945659" cy="495347"/>
          </a:xfrm>
          <a:prstGeom prst="rect">
            <a:avLst/>
          </a:prstGeom>
        </p:spPr>
        <p:txBody>
          <a:bodyPr vert="horz" lIns="86830" tIns="43414" rIns="86830" bIns="43414" rtlCol="0" anchor="b"/>
          <a:lstStyle>
            <a:lvl1pPr algn="r">
              <a:defRPr sz="1100"/>
            </a:lvl1pPr>
          </a:lstStyle>
          <a:p>
            <a:endParaRPr lang="ar-EG"/>
          </a:p>
        </p:txBody>
      </p:sp>
      <p:sp>
        <p:nvSpPr>
          <p:cNvPr id="7" name="Slide Number Placeholder 6"/>
          <p:cNvSpPr>
            <a:spLocks noGrp="1"/>
          </p:cNvSpPr>
          <p:nvPr>
            <p:ph type="sldNum" sz="quarter" idx="5"/>
          </p:nvPr>
        </p:nvSpPr>
        <p:spPr>
          <a:xfrm>
            <a:off x="3850444" y="9377318"/>
            <a:ext cx="2945659" cy="495347"/>
          </a:xfrm>
          <a:prstGeom prst="rect">
            <a:avLst/>
          </a:prstGeom>
        </p:spPr>
        <p:txBody>
          <a:bodyPr vert="horz" lIns="86830" tIns="43414" rIns="86830" bIns="43414" rtlCol="0" anchor="b"/>
          <a:lstStyle>
            <a:lvl1pPr algn="l">
              <a:defRPr sz="1100"/>
            </a:lvl1pPr>
          </a:lstStyle>
          <a:p>
            <a:fld id="{4564744E-F86A-4A14-A8DF-900B4E2170B2}" type="slidenum">
              <a:rPr lang="ar-EG" smtClean="0"/>
              <a:t>‹#›</a:t>
            </a:fld>
            <a:endParaRPr lang="ar-EG"/>
          </a:p>
        </p:txBody>
      </p:sp>
    </p:spTree>
    <p:extLst>
      <p:ext uri="{BB962C8B-B14F-4D97-AF65-F5344CB8AC3E}">
        <p14:creationId xmlns:p14="http://schemas.microsoft.com/office/powerpoint/2010/main" val="2257552959"/>
      </p:ext>
    </p:extLst>
  </p:cSld>
  <p:clrMap bg1="lt1" tx1="dk1" bg2="lt2" tx2="dk2" accent1="accent1" accent2="accent2" accent3="accent3" accent4="accent4" accent5="accent5" accent6="accent6" hlink="hlink" folHlink="folHlink"/>
  <p:notesStyle>
    <a:lvl1pPr marL="0" algn="l" defTabSz="516072" rtl="0" eaLnBrk="1" latinLnBrk="0" hangingPunct="1">
      <a:defRPr sz="677" kern="1200">
        <a:solidFill>
          <a:schemeClr val="tx1"/>
        </a:solidFill>
        <a:latin typeface="+mn-lt"/>
        <a:ea typeface="+mn-ea"/>
        <a:cs typeface="+mn-cs"/>
      </a:defRPr>
    </a:lvl1pPr>
    <a:lvl2pPr marL="258036" algn="l" defTabSz="516072" rtl="0" eaLnBrk="1" latinLnBrk="0" hangingPunct="1">
      <a:defRPr sz="677" kern="1200">
        <a:solidFill>
          <a:schemeClr val="tx1"/>
        </a:solidFill>
        <a:latin typeface="+mn-lt"/>
        <a:ea typeface="+mn-ea"/>
        <a:cs typeface="+mn-cs"/>
      </a:defRPr>
    </a:lvl2pPr>
    <a:lvl3pPr marL="516072" algn="l" defTabSz="516072" rtl="0" eaLnBrk="1" latinLnBrk="0" hangingPunct="1">
      <a:defRPr sz="677" kern="1200">
        <a:solidFill>
          <a:schemeClr val="tx1"/>
        </a:solidFill>
        <a:latin typeface="+mn-lt"/>
        <a:ea typeface="+mn-ea"/>
        <a:cs typeface="+mn-cs"/>
      </a:defRPr>
    </a:lvl3pPr>
    <a:lvl4pPr marL="774108" algn="l" defTabSz="516072" rtl="0" eaLnBrk="1" latinLnBrk="0" hangingPunct="1">
      <a:defRPr sz="677" kern="1200">
        <a:solidFill>
          <a:schemeClr val="tx1"/>
        </a:solidFill>
        <a:latin typeface="+mn-lt"/>
        <a:ea typeface="+mn-ea"/>
        <a:cs typeface="+mn-cs"/>
      </a:defRPr>
    </a:lvl4pPr>
    <a:lvl5pPr marL="1032145" algn="l" defTabSz="516072" rtl="0" eaLnBrk="1" latinLnBrk="0" hangingPunct="1">
      <a:defRPr sz="677" kern="1200">
        <a:solidFill>
          <a:schemeClr val="tx1"/>
        </a:solidFill>
        <a:latin typeface="+mn-lt"/>
        <a:ea typeface="+mn-ea"/>
        <a:cs typeface="+mn-cs"/>
      </a:defRPr>
    </a:lvl5pPr>
    <a:lvl6pPr marL="1290181" algn="l" defTabSz="516072" rtl="0" eaLnBrk="1" latinLnBrk="0" hangingPunct="1">
      <a:defRPr sz="677" kern="1200">
        <a:solidFill>
          <a:schemeClr val="tx1"/>
        </a:solidFill>
        <a:latin typeface="+mn-lt"/>
        <a:ea typeface="+mn-ea"/>
        <a:cs typeface="+mn-cs"/>
      </a:defRPr>
    </a:lvl6pPr>
    <a:lvl7pPr marL="1548217" algn="l" defTabSz="516072" rtl="0" eaLnBrk="1" latinLnBrk="0" hangingPunct="1">
      <a:defRPr sz="677" kern="1200">
        <a:solidFill>
          <a:schemeClr val="tx1"/>
        </a:solidFill>
        <a:latin typeface="+mn-lt"/>
        <a:ea typeface="+mn-ea"/>
        <a:cs typeface="+mn-cs"/>
      </a:defRPr>
    </a:lvl7pPr>
    <a:lvl8pPr marL="1806253" algn="l" defTabSz="516072" rtl="0" eaLnBrk="1" latinLnBrk="0" hangingPunct="1">
      <a:defRPr sz="677" kern="1200">
        <a:solidFill>
          <a:schemeClr val="tx1"/>
        </a:solidFill>
        <a:latin typeface="+mn-lt"/>
        <a:ea typeface="+mn-ea"/>
        <a:cs typeface="+mn-cs"/>
      </a:defRPr>
    </a:lvl8pPr>
    <a:lvl9pPr marL="2064290" algn="l" defTabSz="516072" rtl="0" eaLnBrk="1" latinLnBrk="0" hangingPunct="1">
      <a:defRPr sz="67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A382F671-B7DE-A20F-3E73-AB9D31C25C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A9700E88-E1DD-CCBC-3792-63ADCC8F6C4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latin typeface="Times New Roman" panose="02020603050405020304" pitchFamily="18" charset="0"/>
              </a:rPr>
              <a:t>Accountants prepare reports for both external and internal users. </a:t>
            </a:r>
            <a:r>
              <a:rPr lang="en-US" altLang="en-US"/>
              <a:t>External users</a:t>
            </a:r>
            <a:r>
              <a:rPr lang="en-US" altLang="en-US" b="1"/>
              <a:t> </a:t>
            </a:r>
            <a:r>
              <a:rPr lang="en-US" altLang="en-US"/>
              <a:t>of accounting information are </a:t>
            </a:r>
            <a:r>
              <a:rPr lang="en-US" altLang="en-US" i="1"/>
              <a:t>not </a:t>
            </a:r>
            <a:r>
              <a:rPr lang="en-US" altLang="en-US"/>
              <a:t>directly involved in running the organization.  Examples of external users are lenders, shareholders (investors), governments, consumer groups, customers, and the external auditors. </a:t>
            </a:r>
          </a:p>
          <a:p>
            <a:endParaRPr lang="en-US" altLang="en-US"/>
          </a:p>
          <a:p>
            <a:r>
              <a:rPr lang="en-US" altLang="en-US"/>
              <a:t>Internal users</a:t>
            </a:r>
            <a:r>
              <a:rPr lang="en-US" altLang="en-US" b="1"/>
              <a:t> </a:t>
            </a:r>
            <a:r>
              <a:rPr lang="en-US" altLang="en-US"/>
              <a:t>of accounting information are those directly involved in managing and operating an organization. They use the information to help improve the efficiency and effectiveness of an organization.  Examples of internal users are managers, officers/directors, internal auditors, sales staff, budget officers and controllers.</a:t>
            </a:r>
          </a:p>
          <a:p>
            <a:endParaRPr lang="en-US" altLang="en-US"/>
          </a:p>
          <a:p>
            <a:endParaRPr lang="en-US" altLang="en-US">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3E54-D085-4E2E-B9A5-A53D7E51940E}" type="slidenum">
              <a:rPr lang="en-US" smtClean="0"/>
              <a:t>13</a:t>
            </a:fld>
            <a:endParaRPr lang="en-US" dirty="0"/>
          </a:p>
        </p:txBody>
      </p:sp>
    </p:spTree>
    <p:extLst>
      <p:ext uri="{BB962C8B-B14F-4D97-AF65-F5344CB8AC3E}">
        <p14:creationId xmlns:p14="http://schemas.microsoft.com/office/powerpoint/2010/main" val="785310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8073E54-D085-4E2E-B9A5-A53D7E51940E}" type="slidenum">
              <a:rPr lang="en-US" smtClean="0"/>
              <a:t>14</a:t>
            </a:fld>
            <a:endParaRPr lang="en-US" dirty="0"/>
          </a:p>
        </p:txBody>
      </p:sp>
    </p:spTree>
    <p:extLst>
      <p:ext uri="{BB962C8B-B14F-4D97-AF65-F5344CB8AC3E}">
        <p14:creationId xmlns:p14="http://schemas.microsoft.com/office/powerpoint/2010/main" val="3349356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E1D879-F7CD-4B87-A39A-9B1EFBAA8C93}" type="datetime8">
              <a:rPr lang="ar-EG" smtClean="0"/>
              <a:t>27 أيلول،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2177190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C5202-9340-4763-A8B2-DB3760FE46B5}" type="datetime8">
              <a:rPr lang="ar-EG" smtClean="0"/>
              <a:t>27 أيلول،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1765796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070E33-6A2D-4642-8820-4F63366A9A7D}" type="datetime8">
              <a:rPr lang="ar-EG" smtClean="0"/>
              <a:t>27 أيلول،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35769777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B6F78A-E644-4BD2-AA44-23730300262C}" type="datetime8">
              <a:rPr lang="ar-EG" smtClean="0"/>
              <a:t>27 أيلول، 26</a:t>
            </a:fld>
            <a:endParaRPr lang="ar-EG"/>
          </a:p>
        </p:txBody>
      </p:sp>
      <p:sp>
        <p:nvSpPr>
          <p:cNvPr id="6" name="Footer Placeholder 5"/>
          <p:cNvSpPr>
            <a:spLocks noGrp="1"/>
          </p:cNvSpPr>
          <p:nvPr>
            <p:ph type="ftr" sz="quarter" idx="11"/>
          </p:nvPr>
        </p:nvSpPr>
        <p:spPr/>
        <p:txBody>
          <a:bodyPr/>
          <a:lstStyle/>
          <a:p>
            <a:endParaRPr lang="ar-EG"/>
          </a:p>
        </p:txBody>
      </p:sp>
      <p:sp>
        <p:nvSpPr>
          <p:cNvPr id="7" name="Slide Number Placeholder 6"/>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1283101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743AD3-122B-40C0-BC16-64BF32E4901C}" type="datetime8">
              <a:rPr lang="ar-EG" smtClean="0"/>
              <a:t>27 أيلول، 26</a:t>
            </a:fld>
            <a:endParaRPr lang="ar-EG"/>
          </a:p>
        </p:txBody>
      </p:sp>
      <p:sp>
        <p:nvSpPr>
          <p:cNvPr id="8" name="Footer Placeholder 7"/>
          <p:cNvSpPr>
            <a:spLocks noGrp="1"/>
          </p:cNvSpPr>
          <p:nvPr>
            <p:ph type="ftr" sz="quarter" idx="11"/>
          </p:nvPr>
        </p:nvSpPr>
        <p:spPr/>
        <p:txBody>
          <a:bodyPr/>
          <a:lstStyle/>
          <a:p>
            <a:endParaRPr lang="ar-EG"/>
          </a:p>
        </p:txBody>
      </p:sp>
      <p:sp>
        <p:nvSpPr>
          <p:cNvPr id="9" name="Slide Number Placeholder 8"/>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1500091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36F7C0-6EDA-45E1-9667-502361C80AB8}" type="datetime8">
              <a:rPr lang="ar-EG" smtClean="0"/>
              <a:t>27 أيلول، 26</a:t>
            </a:fld>
            <a:endParaRPr lang="ar-EG"/>
          </a:p>
        </p:txBody>
      </p:sp>
      <p:sp>
        <p:nvSpPr>
          <p:cNvPr id="4" name="Footer Placeholder 3"/>
          <p:cNvSpPr>
            <a:spLocks noGrp="1"/>
          </p:cNvSpPr>
          <p:nvPr>
            <p:ph type="ftr" sz="quarter" idx="11"/>
          </p:nvPr>
        </p:nvSpPr>
        <p:spPr/>
        <p:txBody>
          <a:bodyPr/>
          <a:lstStyle/>
          <a:p>
            <a:endParaRPr lang="ar-EG"/>
          </a:p>
        </p:txBody>
      </p:sp>
      <p:sp>
        <p:nvSpPr>
          <p:cNvPr id="5" name="Slide Number Placeholder 4"/>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3225253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840A9-426D-42B1-827E-011C7AA75322}" type="datetime8">
              <a:rPr lang="ar-EG" smtClean="0"/>
              <a:t>27 أيلول، 26</a:t>
            </a:fld>
            <a:endParaRPr lang="ar-EG"/>
          </a:p>
        </p:txBody>
      </p:sp>
      <p:sp>
        <p:nvSpPr>
          <p:cNvPr id="3" name="Footer Placeholder 2"/>
          <p:cNvSpPr>
            <a:spLocks noGrp="1"/>
          </p:cNvSpPr>
          <p:nvPr>
            <p:ph type="ftr" sz="quarter" idx="11"/>
          </p:nvPr>
        </p:nvSpPr>
        <p:spPr/>
        <p:txBody>
          <a:bodyPr/>
          <a:lstStyle/>
          <a:p>
            <a:endParaRPr lang="ar-EG"/>
          </a:p>
        </p:txBody>
      </p:sp>
      <p:sp>
        <p:nvSpPr>
          <p:cNvPr id="4" name="Slide Number Placeholder 3"/>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40805428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1DD41D-F016-4E68-BEAD-905813B2971E}" type="datetime8">
              <a:rPr lang="ar-EG" smtClean="0"/>
              <a:t>27 أيلول، 26</a:t>
            </a:fld>
            <a:endParaRPr lang="ar-EG"/>
          </a:p>
        </p:txBody>
      </p:sp>
      <p:sp>
        <p:nvSpPr>
          <p:cNvPr id="6" name="Footer Placeholder 5"/>
          <p:cNvSpPr>
            <a:spLocks noGrp="1"/>
          </p:cNvSpPr>
          <p:nvPr>
            <p:ph type="ftr" sz="quarter" idx="11"/>
          </p:nvPr>
        </p:nvSpPr>
        <p:spPr/>
        <p:txBody>
          <a:bodyPr/>
          <a:lstStyle/>
          <a:p>
            <a:endParaRPr lang="ar-EG"/>
          </a:p>
        </p:txBody>
      </p:sp>
      <p:sp>
        <p:nvSpPr>
          <p:cNvPr id="7" name="Slide Number Placeholder 6"/>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30211502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7EB3B6-A347-40AE-B1D2-6942D69CB983}" type="datetime8">
              <a:rPr lang="ar-EG" smtClean="0"/>
              <a:t>27 أيلول، 26</a:t>
            </a:fld>
            <a:endParaRPr lang="ar-EG"/>
          </a:p>
        </p:txBody>
      </p:sp>
      <p:sp>
        <p:nvSpPr>
          <p:cNvPr id="6" name="Footer Placeholder 5"/>
          <p:cNvSpPr>
            <a:spLocks noGrp="1"/>
          </p:cNvSpPr>
          <p:nvPr>
            <p:ph type="ftr" sz="quarter" idx="11"/>
          </p:nvPr>
        </p:nvSpPr>
        <p:spPr/>
        <p:txBody>
          <a:bodyPr/>
          <a:lstStyle/>
          <a:p>
            <a:endParaRPr lang="ar-EG"/>
          </a:p>
        </p:txBody>
      </p:sp>
      <p:sp>
        <p:nvSpPr>
          <p:cNvPr id="7" name="Slide Number Placeholder 6"/>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5651149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2B7B7F-3129-42A8-909B-33732CAB840F}" type="datetime8">
              <a:rPr lang="ar-EG" smtClean="0"/>
              <a:t>27 أيلول،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5613349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EA6C7-739D-417A-91CD-179C3780FCA6}" type="datetime8">
              <a:rPr lang="ar-EG" smtClean="0"/>
              <a:t>27 أيلول،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7748165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939114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4664324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cept Check Question (1of 2)">
    <p:spTree>
      <p:nvGrpSpPr>
        <p:cNvPr id="1" name=""/>
        <p:cNvGrpSpPr/>
        <p:nvPr/>
      </p:nvGrpSpPr>
      <p:grpSpPr>
        <a:xfrm>
          <a:off x="0" y="0"/>
          <a:ext cx="0" cy="0"/>
          <a:chOff x="0" y="0"/>
          <a:chExt cx="0" cy="0"/>
        </a:xfrm>
      </p:grpSpPr>
      <p:sp>
        <p:nvSpPr>
          <p:cNvPr id="8" name="Question"/>
          <p:cNvSpPr>
            <a:spLocks noGrp="1"/>
          </p:cNvSpPr>
          <p:nvPr>
            <p:ph sz="quarter" idx="15" hasCustomPrompt="1"/>
          </p:nvPr>
        </p:nvSpPr>
        <p:spPr>
          <a:xfrm>
            <a:off x="406400" y="1752600"/>
            <a:ext cx="11379200" cy="4419600"/>
          </a:xfrm>
          <a:prstGeom prst="rect">
            <a:avLst/>
          </a:prstGeom>
        </p:spPr>
        <p:txBody>
          <a:bodyPr/>
          <a:lstStyle>
            <a:lvl1pPr marL="0" indent="0">
              <a:spcBef>
                <a:spcPts val="1000"/>
              </a:spcBef>
              <a:buNone/>
              <a:defRPr sz="3000" b="0" i="0" baseline="0">
                <a:solidFill>
                  <a:schemeClr val="tx1"/>
                </a:solidFill>
                <a:latin typeface="Calibri" panose="020F0502020204030204" pitchFamily="34" charset="0"/>
                <a:ea typeface="Calibri" panose="020F0502020204030204" pitchFamily="34" charset="0"/>
                <a:cs typeface="Calibri" panose="020F0502020204030204" pitchFamily="34" charset="0"/>
              </a:defRPr>
            </a:lvl1pPr>
            <a:lvl2pPr marL="803275" indent="-450850">
              <a:spcBef>
                <a:spcPts val="1000"/>
              </a:spcBef>
              <a:buClr>
                <a:schemeClr val="accent2"/>
              </a:buClr>
              <a:buFont typeface="+mj-lt"/>
              <a:buAutoNum type="alphaLcPeriod"/>
              <a:tabLst/>
              <a:defRPr sz="2800" b="0" i="0" baseline="0">
                <a:solidFill>
                  <a:schemeClr val="tx1"/>
                </a:solidFill>
                <a:latin typeface="Calibri" panose="020F0502020204030204" pitchFamily="34" charset="0"/>
                <a:ea typeface="Calibri" panose="020F0502020204030204" pitchFamily="34" charset="0"/>
                <a:cs typeface="Calibri" panose="020F0502020204030204" pitchFamily="34" charset="0"/>
              </a:defRPr>
            </a:lvl2pPr>
          </a:lstStyle>
          <a:p>
            <a:pPr lvl="0"/>
            <a:r>
              <a:rPr lang="en-US" b="0" i="0" dirty="0">
                <a:latin typeface="Source Sans Pro" charset="0"/>
                <a:ea typeface="Source Sans Pro" charset="0"/>
                <a:cs typeface="Source Sans Pro" charset="0"/>
              </a:rPr>
              <a:t>Which one of these statements about the accrual basis of accounting is false?</a:t>
            </a:r>
          </a:p>
          <a:p>
            <a:pPr lvl="1"/>
            <a:r>
              <a:rPr lang="en-US" dirty="0"/>
              <a:t>Companies record events that change their financial statements in the period in which events occur, even if cash was not exchanged.</a:t>
            </a:r>
          </a:p>
          <a:p>
            <a:pPr lvl="1"/>
            <a:r>
              <a:rPr lang="en-US" dirty="0"/>
              <a:t>Companies recognize revenue in the period in which the performance obligation is satisfied.</a:t>
            </a:r>
          </a:p>
          <a:p>
            <a:pPr lvl="1"/>
            <a:r>
              <a:rPr lang="en-US" dirty="0"/>
              <a:t>This basis is accord with generally accepted accounting principles.</a:t>
            </a:r>
          </a:p>
        </p:txBody>
      </p:sp>
      <p:sp>
        <p:nvSpPr>
          <p:cNvPr id="3" name="Slide Number Placeholder 2"/>
          <p:cNvSpPr>
            <a:spLocks noGrp="1"/>
          </p:cNvSpPr>
          <p:nvPr>
            <p:ph type="sldNum" sz="quarter" idx="10"/>
          </p:nvPr>
        </p:nvSpPr>
        <p:spPr/>
        <p:txBody>
          <a:bodyPr/>
          <a:lstStyle/>
          <a:p>
            <a:fld id="{67B19427-F580-D146-B60E-4CADEE75497F}" type="slidenum">
              <a:rPr lang="en-US" smtClean="0"/>
              <a:pPr/>
              <a:t>‹#›</a:t>
            </a:fld>
            <a:endParaRPr lang="en-US" dirty="0"/>
          </a:p>
        </p:txBody>
      </p:sp>
      <p:sp>
        <p:nvSpPr>
          <p:cNvPr id="4" name="Footer Placeholder 3"/>
          <p:cNvSpPr>
            <a:spLocks noGrp="1"/>
          </p:cNvSpPr>
          <p:nvPr>
            <p:ph type="ftr" sz="quarter" idx="11"/>
          </p:nvPr>
        </p:nvSpPr>
        <p:spPr/>
        <p:txBody>
          <a:bodyPr/>
          <a:lstStyle/>
          <a:p>
            <a:r>
              <a:rPr lang="en-US" dirty="0"/>
              <a:t>Copyright ©2018 John Wiley &amp; Son, Inc. </a:t>
            </a:r>
          </a:p>
        </p:txBody>
      </p:sp>
      <p:sp>
        <p:nvSpPr>
          <p:cNvPr id="14" name="Title 13"/>
          <p:cNvSpPr>
            <a:spLocks noGrp="1"/>
          </p:cNvSpPr>
          <p:nvPr>
            <p:ph type="title" hasCustomPrompt="1"/>
          </p:nvPr>
        </p:nvSpPr>
        <p:spPr>
          <a:xfrm>
            <a:off x="406400" y="762002"/>
            <a:ext cx="11379200" cy="646331"/>
          </a:xfrm>
          <a:prstGeom prst="rect">
            <a:avLst/>
          </a:prstGeom>
        </p:spPr>
        <p:txBody>
          <a:bodyPr>
            <a:spAutoFit/>
          </a:bodyPr>
          <a:lstStyle>
            <a:lvl1pPr>
              <a:defRPr sz="4000" b="0" i="0">
                <a:solidFill>
                  <a:schemeClr val="accent1"/>
                </a:solidFill>
                <a:latin typeface="Calibri" panose="020F0502020204030204" pitchFamily="34" charset="0"/>
                <a:ea typeface="Calibri" panose="020F0502020204030204" pitchFamily="34" charset="0"/>
                <a:cs typeface="Calibri" panose="020F0502020204030204" pitchFamily="34" charset="0"/>
              </a:defRPr>
            </a:lvl1pPr>
          </a:lstStyle>
          <a:p>
            <a:pPr lvl="0"/>
            <a:r>
              <a:rPr lang="en-US" dirty="0"/>
              <a:t>1.1 Periodicity Assumption</a:t>
            </a:r>
          </a:p>
        </p:txBody>
      </p:sp>
    </p:spTree>
    <p:extLst>
      <p:ext uri="{BB962C8B-B14F-4D97-AF65-F5344CB8AC3E}">
        <p14:creationId xmlns:p14="http://schemas.microsoft.com/office/powerpoint/2010/main" val="1228550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3C6F66-5AD6-48CF-B4F4-5315F96E7480}" type="datetime8">
              <a:rPr lang="ar-EG" smtClean="0"/>
              <a:t>27 أيلول، 26</a:t>
            </a:fld>
            <a:endParaRPr lang="ar-EG"/>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r-EG"/>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9109FA-CF45-4298-8B36-360B17B99176}" type="slidenum">
              <a:rPr lang="ar-EG" smtClean="0"/>
              <a:t>‹#›</a:t>
            </a:fld>
            <a:endParaRPr lang="ar-EG"/>
          </a:p>
        </p:txBody>
      </p:sp>
    </p:spTree>
    <p:extLst>
      <p:ext uri="{BB962C8B-B14F-4D97-AF65-F5344CB8AC3E}">
        <p14:creationId xmlns:p14="http://schemas.microsoft.com/office/powerpoint/2010/main" val="3354281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5" r:id="rId12"/>
    <p:sldLayoutId id="2147483746" r:id="rId13"/>
    <p:sldLayoutId id="2147483747" r:id="rId14"/>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7.wmf"/><Relationship Id="rId13" Type="http://schemas.openxmlformats.org/officeDocument/2006/relationships/image" Target="../media/image10.wmf"/><Relationship Id="rId3" Type="http://schemas.openxmlformats.org/officeDocument/2006/relationships/notesSlide" Target="../notesSlides/notesSlide2.xml"/><Relationship Id="rId7" Type="http://schemas.openxmlformats.org/officeDocument/2006/relationships/oleObject" Target="../embeddings/oleObject2.bin"/><Relationship Id="rId12" Type="http://schemas.openxmlformats.org/officeDocument/2006/relationships/image" Target="../media/image9.wmf"/><Relationship Id="rId2" Type="http://schemas.openxmlformats.org/officeDocument/2006/relationships/slideLayout" Target="../slideLayouts/slideLayout6.xml"/><Relationship Id="rId1" Type="http://schemas.openxmlformats.org/officeDocument/2006/relationships/vmlDrawing" Target="../drawings/vmlDrawing1.vml"/><Relationship Id="rId6" Type="http://schemas.openxmlformats.org/officeDocument/2006/relationships/image" Target="../media/image6.wmf"/><Relationship Id="rId11" Type="http://schemas.openxmlformats.org/officeDocument/2006/relationships/oleObject" Target="../embeddings/oleObject4.bin"/><Relationship Id="rId5" Type="http://schemas.openxmlformats.org/officeDocument/2006/relationships/oleObject" Target="../embeddings/oleObject1.bin"/><Relationship Id="rId10" Type="http://schemas.openxmlformats.org/officeDocument/2006/relationships/image" Target="../media/image8.wmf"/><Relationship Id="rId4" Type="http://schemas.openxmlformats.org/officeDocument/2006/relationships/image" Target="../media/image3.png"/><Relationship Id="rId9" Type="http://schemas.openxmlformats.org/officeDocument/2006/relationships/oleObject" Target="../embeddings/oleObject3.bin"/></Relationships>
</file>

<file path=ppt/slides/_rels/slide7.xml.rels><?xml version="1.0" encoding="UTF-8" standalone="yes"?>
<Relationships xmlns="http://schemas.openxmlformats.org/package/2006/relationships"><Relationship Id="rId8" Type="http://schemas.openxmlformats.org/officeDocument/2006/relationships/image" Target="../media/image14.wmf"/><Relationship Id="rId3" Type="http://schemas.openxmlformats.org/officeDocument/2006/relationships/audio" Target="../media/audio1.wav"/><Relationship Id="rId7" Type="http://schemas.openxmlformats.org/officeDocument/2006/relationships/image" Target="../media/image13.wmf"/><Relationship Id="rId2" Type="http://schemas.openxmlformats.org/officeDocument/2006/relationships/slideLayout" Target="../slideLayouts/slideLayout6.xml"/><Relationship Id="rId1" Type="http://schemas.openxmlformats.org/officeDocument/2006/relationships/tags" Target="../tags/tag1.xml"/><Relationship Id="rId6" Type="http://schemas.openxmlformats.org/officeDocument/2006/relationships/image" Target="../media/image12.wmf"/><Relationship Id="rId5" Type="http://schemas.openxmlformats.org/officeDocument/2006/relationships/image" Target="../media/image11.wmf"/><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image" Target="../media/image18.wmf"/><Relationship Id="rId3" Type="http://schemas.openxmlformats.org/officeDocument/2006/relationships/audio" Target="../media/audio2.wav"/><Relationship Id="rId7" Type="http://schemas.openxmlformats.org/officeDocument/2006/relationships/image" Target="../media/image17.wmf"/><Relationship Id="rId2" Type="http://schemas.openxmlformats.org/officeDocument/2006/relationships/slideLayout" Target="../slideLayouts/slideLayout6.xml"/><Relationship Id="rId1" Type="http://schemas.openxmlformats.org/officeDocument/2006/relationships/tags" Target="../tags/tag2.xml"/><Relationship Id="rId6" Type="http://schemas.openxmlformats.org/officeDocument/2006/relationships/image" Target="../media/image16.wmf"/><Relationship Id="rId5" Type="http://schemas.openxmlformats.org/officeDocument/2006/relationships/image" Target="../media/image15.wmf"/><Relationship Id="rId4" Type="http://schemas.openxmlformats.org/officeDocument/2006/relationships/image" Target="../media/image3.png"/><Relationship Id="rId9" Type="http://schemas.openxmlformats.org/officeDocument/2006/relationships/image" Target="../media/image19.wmf"/></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slideLayout" Target="../slideLayouts/slideLayout12.xml"/><Relationship Id="rId7" Type="http://schemas.openxmlformats.org/officeDocument/2006/relationships/image" Target="../media/image2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9.svg"/><Relationship Id="rId5" Type="http://schemas.openxmlformats.org/officeDocument/2006/relationships/image" Target="../media/image26.png"/><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830997"/>
          </a:xfrm>
          <a:prstGeom prst="rect">
            <a:avLst/>
          </a:prstGeom>
          <a:noFill/>
        </p:spPr>
        <p:txBody>
          <a:bodyPr wrap="square" rtlCol="0">
            <a:spAutoFit/>
          </a:bodyPr>
          <a:lstStyle/>
          <a:p>
            <a:r>
              <a:rPr lang="en-US" sz="2800" b="1" dirty="0">
                <a:latin typeface="Alexandria" charset="0"/>
                <a:cs typeface="Alexandria" charset="0"/>
              </a:rPr>
              <a:t>Prepared by Dr. Emad Zaher</a:t>
            </a:r>
          </a:p>
          <a:p>
            <a:r>
              <a:rPr lang="en-US" sz="2000" b="1" dirty="0">
                <a:latin typeface="Alexandria" charset="0"/>
                <a:cs typeface="Alexandria" charset="0"/>
              </a:rPr>
              <a:t>Assistant Professor of Accounting</a:t>
            </a:r>
          </a:p>
        </p:txBody>
      </p:sp>
      <p:sp>
        <p:nvSpPr>
          <p:cNvPr id="31" name="TextBox 30"/>
          <p:cNvSpPr txBox="1"/>
          <p:nvPr/>
        </p:nvSpPr>
        <p:spPr>
          <a:xfrm>
            <a:off x="77973" y="2400405"/>
            <a:ext cx="5750292" cy="646331"/>
          </a:xfrm>
          <a:prstGeom prst="rect">
            <a:avLst/>
          </a:prstGeom>
          <a:noFill/>
        </p:spPr>
        <p:txBody>
          <a:bodyPr wrap="none" rtlCol="0">
            <a:spAutoFit/>
          </a:bodyPr>
          <a:lstStyle/>
          <a:p>
            <a:r>
              <a:rPr lang="en-US" sz="3600" b="1" dirty="0">
                <a:solidFill>
                  <a:srgbClr val="00B0F0"/>
                </a:solidFill>
                <a:latin typeface="Alexandria" charset="0"/>
                <a:cs typeface="Alexandria" charset="0"/>
              </a:rPr>
              <a:t>Accounting for Managers</a:t>
            </a:r>
          </a:p>
        </p:txBody>
      </p:sp>
      <p:sp>
        <p:nvSpPr>
          <p:cNvPr id="34" name="Rectangle: Rounded Corners 33"/>
          <p:cNvSpPr/>
          <p:nvPr/>
        </p:nvSpPr>
        <p:spPr>
          <a:xfrm>
            <a:off x="145266" y="5565905"/>
            <a:ext cx="6452532" cy="83099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charset="0"/>
                <a:cs typeface="Alexandria" charset="0"/>
              </a:rPr>
              <a:t>Introduction to Managerial Accounting</a:t>
            </a:r>
          </a:p>
        </p:txBody>
      </p:sp>
      <p:sp>
        <p:nvSpPr>
          <p:cNvPr id="46" name="TextBox 45"/>
          <p:cNvSpPr txBox="1"/>
          <p:nvPr/>
        </p:nvSpPr>
        <p:spPr>
          <a:xfrm>
            <a:off x="329269" y="5104240"/>
            <a:ext cx="1164101" cy="461665"/>
          </a:xfrm>
          <a:prstGeom prst="rect">
            <a:avLst/>
          </a:prstGeom>
          <a:noFill/>
        </p:spPr>
        <p:txBody>
          <a:bodyPr wrap="none" rtlCol="0">
            <a:spAutoFit/>
          </a:bodyPr>
          <a:lstStyle/>
          <a:p>
            <a:r>
              <a:rPr lang="en-US" sz="2400" b="1" u="sng" dirty="0">
                <a:effectLst/>
                <a:latin typeface="Sakkal Majalla" panose="02000000000000000000" pitchFamily="2" charset="-78"/>
                <a:ea typeface="Calibri" panose="020F0502020204030204" pitchFamily="34" charset="0"/>
              </a:rPr>
              <a:t>MGM341</a:t>
            </a:r>
            <a:endParaRPr lang="en-US" sz="28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 y="0"/>
            <a:ext cx="12191999" cy="6858000"/>
          </a:xfrm>
          <a:prstGeom prst="rect">
            <a:avLst/>
          </a:prstGeom>
        </p:spPr>
      </p:pic>
      <p:sp>
        <p:nvSpPr>
          <p:cNvPr id="4" name="Title 1">
            <a:extLst>
              <a:ext uri="{FF2B5EF4-FFF2-40B4-BE49-F238E27FC236}">
                <a16:creationId xmlns:a16="http://schemas.microsoft.com/office/drawing/2014/main" id="{BB88B58C-D7FB-907D-2F33-1C3CA0E8233F}"/>
              </a:ext>
            </a:extLst>
          </p:cNvPr>
          <p:cNvSpPr>
            <a:spLocks noGrp="1"/>
          </p:cNvSpPr>
          <p:nvPr>
            <p:ph type="title"/>
          </p:nvPr>
        </p:nvSpPr>
        <p:spPr>
          <a:xfrm>
            <a:off x="257499" y="1037289"/>
            <a:ext cx="10667676" cy="646331"/>
          </a:xfrm>
          <a:prstGeom prst="rect">
            <a:avLst/>
          </a:prstGeom>
          <a:solidFill>
            <a:srgbClr val="0070C0"/>
          </a:solidFill>
        </p:spPr>
        <p:txBody>
          <a:bodyPr wrap="square">
            <a:spAutoFit/>
          </a:bodyPr>
          <a:lstStyle/>
          <a:p>
            <a:r>
              <a:rPr lang="en-US" sz="4000" b="1" dirty="0">
                <a:solidFill>
                  <a:schemeClr val="bg1"/>
                </a:solidFill>
                <a:ea typeface="Source Sans Pro" charset="0"/>
              </a:rPr>
              <a:t>Chapter (1) Introduction to </a:t>
            </a:r>
            <a:r>
              <a:rPr lang="en-US" sz="4000" b="1" dirty="0" smtClean="0">
                <a:solidFill>
                  <a:schemeClr val="bg1"/>
                </a:solidFill>
                <a:ea typeface="Source Sans Pro" charset="0"/>
              </a:rPr>
              <a:t>Managerial Accounting</a:t>
            </a:r>
            <a:endParaRPr lang="en-US" sz="4000" b="1" dirty="0">
              <a:solidFill>
                <a:schemeClr val="bg1"/>
              </a:solidFill>
              <a:ea typeface="Source Sans Pro" charset="0"/>
            </a:endParaRPr>
          </a:p>
        </p:txBody>
      </p:sp>
      <p:sp>
        <p:nvSpPr>
          <p:cNvPr id="6" name="COB/LO">
            <a:extLst>
              <a:ext uri="{FF2B5EF4-FFF2-40B4-BE49-F238E27FC236}">
                <a16:creationId xmlns:a16="http://schemas.microsoft.com/office/drawing/2014/main" id="{C2C1EB59-F99F-8AE1-924F-B3FA70BB99DB}"/>
              </a:ext>
            </a:extLst>
          </p:cNvPr>
          <p:cNvSpPr txBox="1">
            <a:spLocks/>
          </p:cNvSpPr>
          <p:nvPr/>
        </p:nvSpPr>
        <p:spPr>
          <a:xfrm>
            <a:off x="257499" y="1727246"/>
            <a:ext cx="11824573" cy="4763963"/>
          </a:xfrm>
          <a:prstGeom prst="rect">
            <a:avLst/>
          </a:prstGeom>
          <a:solidFill>
            <a:schemeClr val="bg1">
              <a:lumMod val="95000"/>
            </a:schemeClr>
          </a:solidFill>
        </p:spPr>
        <p:txBody>
          <a:bodyPr/>
          <a:lstStyle>
            <a:lvl1pPr marL="0" indent="0" algn="l" defTabSz="914400" rtl="0" eaLnBrk="1" latinLnBrk="0" hangingPunct="1">
              <a:lnSpc>
                <a:spcPct val="90000"/>
              </a:lnSpc>
              <a:spcBef>
                <a:spcPts val="1000"/>
              </a:spcBef>
              <a:buFont typeface="+mj-lt"/>
              <a:buNone/>
              <a:tabLst/>
              <a:defRPr sz="3000" b="0" i="0"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lvl1pPr>
            <a:lvl2pPr marL="520700" indent="-508000" algn="l" defTabSz="914400" rtl="0" eaLnBrk="1" latinLnBrk="0" hangingPunct="1">
              <a:lnSpc>
                <a:spcPct val="90000"/>
              </a:lnSpc>
              <a:spcBef>
                <a:spcPts val="2000"/>
              </a:spcBef>
              <a:buFont typeface="Arial"/>
              <a:buNone/>
              <a:tabLst/>
              <a:defRPr sz="2800" b="0" i="0" kern="1200" baseline="0">
                <a:solidFill>
                  <a:schemeClr val="accent2"/>
                </a:solidFill>
                <a:latin typeface="Calibri" panose="020F0502020204030204" pitchFamily="34" charset="0"/>
                <a:ea typeface="Calibri" panose="020F0502020204030204" pitchFamily="34" charset="0"/>
                <a:cs typeface="Calibri" panose="020F0502020204030204" pitchFamily="34" charset="0"/>
              </a:defRPr>
            </a:lvl2pPr>
            <a:lvl3pPr marL="635000" marR="0" indent="-395288" algn="l" defTabSz="914400" rtl="0" eaLnBrk="1" fontAlgn="auto" latinLnBrk="0" hangingPunct="1">
              <a:lnSpc>
                <a:spcPct val="90000"/>
              </a:lnSpc>
              <a:spcBef>
                <a:spcPts val="1000"/>
              </a:spcBef>
              <a:spcAft>
                <a:spcPts val="0"/>
              </a:spcAft>
              <a:buClr>
                <a:schemeClr val="accent2"/>
              </a:buClr>
              <a:buSzTx/>
              <a:buFont typeface="+mj-lt"/>
              <a:buAutoNum type="arabicPeriod"/>
              <a:tabLst/>
              <a:defRPr sz="2800" b="0" i="0" kern="1200">
                <a:solidFill>
                  <a:schemeClr val="tx1"/>
                </a:solidFill>
                <a:latin typeface="Calibri" panose="020F0502020204030204" pitchFamily="34" charset="0"/>
                <a:ea typeface="Calibri" panose="020F0502020204030204" pitchFamily="34" charset="0"/>
                <a:cs typeface="Calibri" panose="020F0502020204030204" pitchFamily="34" charset="0"/>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520700" marR="0" lvl="1" indent="-508000" algn="l" defTabSz="914400" rtl="0" eaLnBrk="1" fontAlgn="auto" latinLnBrk="0" hangingPunct="1">
              <a:lnSpc>
                <a:spcPct val="100000"/>
              </a:lnSpc>
              <a:spcBef>
                <a:spcPts val="1200"/>
              </a:spcBef>
              <a:spcAft>
                <a:spcPts val="0"/>
              </a:spcAft>
              <a:buClrTx/>
              <a:buSzTx/>
              <a:buFont typeface="Arial"/>
              <a:buNone/>
              <a:tabLst/>
              <a:defRPr/>
            </a:pPr>
            <a:r>
              <a:rPr kumimoji="0" lang="en-US" sz="3200" b="1" i="0" u="none" strike="noStrike" kern="1200" cap="none" spc="0" normalizeH="0" baseline="0" noProof="0" dirty="0">
                <a:ln>
                  <a:noFill/>
                </a:ln>
                <a:solidFill>
                  <a:srgbClr val="002060"/>
                </a:solidFill>
                <a:effectLst/>
                <a:uLnTx/>
                <a:uFillTx/>
                <a:latin typeface="Calibri" panose="020F0502020204030204" pitchFamily="34" charset="0"/>
                <a:cs typeface="Calibri" panose="020F0502020204030204" pitchFamily="34" charset="0"/>
              </a:rPr>
              <a:t>Learning outcomes</a:t>
            </a:r>
          </a:p>
          <a:p>
            <a:pPr marL="0" marR="0" lvl="0" indent="0" algn="l" defTabSz="914400" rtl="0" eaLnBrk="1" fontAlgn="auto" latinLnBrk="0" hangingPunct="1">
              <a:lnSpc>
                <a:spcPct val="100000"/>
              </a:lnSpc>
              <a:spcBef>
                <a:spcPts val="1000"/>
              </a:spcBef>
              <a:spcAft>
                <a:spcPts val="0"/>
              </a:spcAft>
              <a:buClrTx/>
              <a:buSzTx/>
              <a:buFont typeface="+mj-lt"/>
              <a:buNone/>
              <a:tabLst/>
              <a:defRPr/>
            </a:pPr>
            <a:r>
              <a:rPr kumimoji="0" lang="en-US" sz="2600" b="1" i="0" u="none" strike="noStrike" kern="1200" cap="none" spc="0" normalizeH="0" baseline="0" noProof="0" dirty="0">
                <a:ln>
                  <a:noFill/>
                </a:ln>
                <a:solidFill>
                  <a:srgbClr val="0070C0"/>
                </a:solidFill>
                <a:effectLst/>
                <a:uLnTx/>
                <a:uFillTx/>
                <a:latin typeface="Calibri" panose="020F0502020204030204" pitchFamily="34" charset="0"/>
                <a:cs typeface="Calibri" panose="020F0502020204030204" pitchFamily="34" charset="0"/>
              </a:rPr>
              <a:t>LO 1</a:t>
            </a:r>
            <a:r>
              <a:rPr kumimoji="0" lang="en-US" sz="2600" b="0" i="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a:t>
            </a:r>
            <a:r>
              <a:rPr lang="en-US" b="1" dirty="0">
                <a:latin typeface="Times New Roman" panose="02020603050405020304" pitchFamily="18" charset="0"/>
                <a:ea typeface="+mn-ea"/>
                <a:cs typeface="+mn-cs"/>
              </a:rPr>
              <a:t>Identify the origins Accounting</a:t>
            </a:r>
            <a:r>
              <a:rPr kumimoji="0" lang="en-US" sz="2600" b="0" i="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p>
          <a:p>
            <a:pPr marL="0" marR="0" lvl="0" indent="0" algn="l" defTabSz="914400" rtl="0" eaLnBrk="1" fontAlgn="auto" latinLnBrk="0" hangingPunct="1">
              <a:lnSpc>
                <a:spcPct val="100000"/>
              </a:lnSpc>
              <a:spcBef>
                <a:spcPts val="1000"/>
              </a:spcBef>
              <a:spcAft>
                <a:spcPts val="0"/>
              </a:spcAft>
              <a:buClrTx/>
              <a:buSzTx/>
              <a:buFont typeface="+mj-lt"/>
              <a:buNone/>
              <a:tabLst/>
              <a:defRPr/>
            </a:pPr>
            <a:r>
              <a:rPr kumimoji="0" lang="en-US" sz="2600" b="1" i="0" u="none" strike="noStrike" kern="1200" cap="none" spc="0" normalizeH="0" baseline="0" noProof="0" dirty="0">
                <a:ln>
                  <a:noFill/>
                </a:ln>
                <a:solidFill>
                  <a:srgbClr val="0070C0"/>
                </a:solidFill>
                <a:effectLst/>
                <a:uLnTx/>
                <a:uFillTx/>
                <a:latin typeface="Calibri" panose="020F0502020204030204" pitchFamily="34" charset="0"/>
                <a:cs typeface="Calibri" panose="020F0502020204030204" pitchFamily="34" charset="0"/>
              </a:rPr>
              <a:t>LO 2 </a:t>
            </a:r>
            <a:r>
              <a:rPr kumimoji="0" lang="en-US" sz="2600" b="0" i="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	</a:t>
            </a:r>
            <a:r>
              <a:rPr lang="en-US" b="1" dirty="0">
                <a:latin typeface="Times New Roman" panose="02020603050405020304" pitchFamily="18" charset="0"/>
                <a:ea typeface="+mn-ea"/>
                <a:cs typeface="+mn-cs"/>
              </a:rPr>
              <a:t>Explain the different forms of business ownership.</a:t>
            </a:r>
          </a:p>
          <a:p>
            <a:pPr>
              <a:lnSpc>
                <a:spcPct val="100000"/>
              </a:lnSpc>
            </a:pPr>
            <a:r>
              <a:rPr kumimoji="0" lang="en-US" sz="2600" b="1" i="0" u="none" strike="noStrike" kern="1200" cap="none" spc="0" normalizeH="0" baseline="0" noProof="0" dirty="0">
                <a:ln>
                  <a:noFill/>
                </a:ln>
                <a:solidFill>
                  <a:srgbClr val="0070C0"/>
                </a:solidFill>
                <a:effectLst/>
                <a:uLnTx/>
                <a:uFillTx/>
                <a:latin typeface="Calibri" panose="020F0502020204030204" pitchFamily="34" charset="0"/>
                <a:cs typeface="Calibri" panose="020F0502020204030204" pitchFamily="34" charset="0"/>
              </a:rPr>
              <a:t>LO 3 </a:t>
            </a:r>
            <a:r>
              <a:rPr kumimoji="0" lang="en-US" sz="2600" b="1" i="0" u="none" strike="noStrike" kern="1200" cap="none" spc="0" normalizeH="0" baseline="0" noProof="0" dirty="0">
                <a:ln>
                  <a:noFill/>
                </a:ln>
                <a:solidFill>
                  <a:srgbClr val="990000"/>
                </a:solidFill>
                <a:effectLst/>
                <a:uLnTx/>
                <a:uFillTx/>
                <a:latin typeface="Calibri" panose="020F0502020204030204" pitchFamily="34" charset="0"/>
                <a:cs typeface="Calibri" panose="020F0502020204030204" pitchFamily="34" charset="0"/>
              </a:rPr>
              <a:t>	</a:t>
            </a:r>
            <a:r>
              <a:rPr lang="en-US" b="1" dirty="0">
                <a:latin typeface="Times New Roman" panose="02020603050405020304" pitchFamily="18" charset="0"/>
                <a:ea typeface="+mn-ea"/>
                <a:cs typeface="+mn-cs"/>
              </a:rPr>
              <a:t>State the main reasons for studying Accounting .</a:t>
            </a:r>
          </a:p>
          <a:p>
            <a:pPr marR="0" lvl="0" fontAlgn="auto">
              <a:lnSpc>
                <a:spcPct val="100000"/>
              </a:lnSpc>
              <a:spcAft>
                <a:spcPts val="0"/>
              </a:spcAft>
              <a:buClrTx/>
              <a:buSzTx/>
              <a:defRPr/>
            </a:pPr>
            <a:r>
              <a:rPr kumimoji="0" lang="en-US" sz="2600" b="1" i="0" u="none" strike="noStrike" kern="1200" cap="none" spc="0" normalizeH="0" baseline="0" noProof="0" dirty="0">
                <a:ln>
                  <a:noFill/>
                </a:ln>
                <a:solidFill>
                  <a:srgbClr val="0070C0"/>
                </a:solidFill>
                <a:effectLst/>
                <a:uLnTx/>
                <a:uFillTx/>
                <a:latin typeface="Calibri" panose="020F0502020204030204" pitchFamily="34" charset="0"/>
                <a:cs typeface="Calibri" panose="020F0502020204030204" pitchFamily="34" charset="0"/>
              </a:rPr>
              <a:t>LO 4</a:t>
            </a:r>
            <a:r>
              <a:rPr kumimoji="0" lang="en-US" sz="2600" b="1" i="0" u="none" strike="noStrike" kern="1200" cap="none" spc="0" normalizeH="0" baseline="0" noProof="0" dirty="0">
                <a:ln>
                  <a:noFill/>
                </a:ln>
                <a:solidFill>
                  <a:srgbClr val="990000"/>
                </a:solidFill>
                <a:effectLst/>
                <a:uLnTx/>
                <a:uFillTx/>
                <a:latin typeface="Calibri" panose="020F0502020204030204" pitchFamily="34" charset="0"/>
                <a:cs typeface="Calibri" panose="020F0502020204030204" pitchFamily="34" charset="0"/>
              </a:rPr>
              <a:t> 	</a:t>
            </a:r>
            <a:r>
              <a:rPr lang="en-US" b="1" dirty="0">
                <a:latin typeface="Times New Roman" panose="02020603050405020304" pitchFamily="18" charset="0"/>
                <a:ea typeface="+mn-ea"/>
                <a:cs typeface="+mn-cs"/>
              </a:rPr>
              <a:t>Describe Activities &amp; different users of Accounting information.</a:t>
            </a:r>
          </a:p>
          <a:p>
            <a:pPr>
              <a:lnSpc>
                <a:spcPct val="100000"/>
              </a:lnSpc>
            </a:pPr>
            <a:r>
              <a:rPr lang="en-US" sz="2600" b="1" dirty="0">
                <a:solidFill>
                  <a:srgbClr val="0070C0"/>
                </a:solidFill>
              </a:rPr>
              <a:t>LO 5</a:t>
            </a:r>
            <a:r>
              <a:rPr lang="en-US" b="1" dirty="0">
                <a:latin typeface="Times New Roman" panose="02020603050405020304" pitchFamily="18" charset="0"/>
                <a:ea typeface="+mn-ea"/>
                <a:cs typeface="+mn-cs"/>
              </a:rPr>
              <a:t>    Explain  the GAAP &amp; the role of standards-setters bodies.</a:t>
            </a:r>
          </a:p>
          <a:p>
            <a:pPr>
              <a:lnSpc>
                <a:spcPct val="100000"/>
              </a:lnSpc>
            </a:pPr>
            <a:r>
              <a:rPr lang="en-US" sz="2400" b="1" dirty="0">
                <a:solidFill>
                  <a:srgbClr val="0070C0"/>
                </a:solidFill>
              </a:rPr>
              <a:t>LO 6</a:t>
            </a:r>
            <a:r>
              <a:rPr lang="en-US" sz="1600" b="1" dirty="0">
                <a:solidFill>
                  <a:srgbClr val="0070C0"/>
                </a:solidFill>
                <a:latin typeface="Times New Roman" panose="02020603050405020304" pitchFamily="18" charset="0"/>
                <a:ea typeface="+mn-ea"/>
                <a:cs typeface="+mn-cs"/>
              </a:rPr>
              <a:t>    </a:t>
            </a:r>
            <a:r>
              <a:rPr lang="ar-EG" sz="1600" b="1" dirty="0">
                <a:solidFill>
                  <a:srgbClr val="0070C0"/>
                </a:solidFill>
                <a:latin typeface="Times New Roman" panose="02020603050405020304" pitchFamily="18" charset="0"/>
                <a:ea typeface="+mn-ea"/>
                <a:cs typeface="+mn-cs"/>
              </a:rPr>
              <a:t>   </a:t>
            </a:r>
            <a:r>
              <a:rPr lang="en-US" b="1" dirty="0">
                <a:latin typeface="Times New Roman" panose="02020603050405020304" pitchFamily="18" charset="0"/>
                <a:ea typeface="+mn-ea"/>
                <a:cs typeface="+mn-cs"/>
              </a:rPr>
              <a:t>Comparing Managerial Accounting with Financial Accounting.</a:t>
            </a:r>
          </a:p>
          <a:p>
            <a:pPr>
              <a:lnSpc>
                <a:spcPct val="100000"/>
              </a:lnSpc>
            </a:pPr>
            <a:r>
              <a:rPr lang="en-US" sz="2400" b="1" dirty="0">
                <a:solidFill>
                  <a:srgbClr val="0070C0"/>
                </a:solidFill>
              </a:rPr>
              <a:t>LO 7</a:t>
            </a:r>
            <a:r>
              <a:rPr lang="en-US" sz="2800" b="1" dirty="0">
                <a:solidFill>
                  <a:srgbClr val="0070C0"/>
                </a:solidFill>
                <a:latin typeface="Times New Roman" panose="02020603050405020304" pitchFamily="18" charset="0"/>
                <a:ea typeface="+mn-ea"/>
                <a:cs typeface="+mn-cs"/>
              </a:rPr>
              <a:t> </a:t>
            </a:r>
            <a:r>
              <a:rPr lang="ar-EG" sz="2800" b="1" dirty="0">
                <a:solidFill>
                  <a:srgbClr val="0070C0"/>
                </a:solidFill>
                <a:latin typeface="Times New Roman" panose="02020603050405020304" pitchFamily="18" charset="0"/>
                <a:ea typeface="+mn-ea"/>
                <a:cs typeface="+mn-cs"/>
              </a:rPr>
              <a:t>   </a:t>
            </a:r>
            <a:r>
              <a:rPr lang="en-US" b="1" dirty="0">
                <a:latin typeface="Times New Roman" panose="02020603050405020304" pitchFamily="18" charset="0"/>
                <a:ea typeface="+mn-ea"/>
                <a:cs typeface="+mn-cs"/>
              </a:rPr>
              <a:t>Identify the Managerial cost concepts.</a:t>
            </a:r>
          </a:p>
          <a:p>
            <a:pPr marR="0" lvl="0" fontAlgn="auto">
              <a:lnSpc>
                <a:spcPct val="150000"/>
              </a:lnSpc>
              <a:spcAft>
                <a:spcPts val="0"/>
              </a:spcAft>
              <a:buClrTx/>
              <a:buSzTx/>
              <a:defRPr/>
            </a:pPr>
            <a:endParaRPr lang="en-US" b="1" dirty="0">
              <a:latin typeface="Times New Roman" panose="02020603050405020304" pitchFamily="18" charset="0"/>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mj-lt"/>
              <a:buNone/>
              <a:tabLst/>
              <a:defRPr/>
            </a:pPr>
            <a:endParaRPr lang="en-US" b="1" dirty="0">
              <a:latin typeface="Times New Roman" panose="02020603050405020304" pitchFamily="18" charset="0"/>
              <a:ea typeface="+mn-ea"/>
              <a:cs typeface="+mn-cs"/>
            </a:endParaRPr>
          </a:p>
        </p:txBody>
      </p:sp>
    </p:spTree>
    <p:extLst>
      <p:ext uri="{BB962C8B-B14F-4D97-AF65-F5344CB8AC3E}">
        <p14:creationId xmlns:p14="http://schemas.microsoft.com/office/powerpoint/2010/main" val="19000944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1" y="0"/>
            <a:ext cx="12191999" cy="6858000"/>
          </a:xfrm>
          <a:prstGeom prst="rect">
            <a:avLst/>
          </a:prstGeom>
        </p:spPr>
      </p:pic>
      <p:sp>
        <p:nvSpPr>
          <p:cNvPr id="2" name="Title 1">
            <a:extLst>
              <a:ext uri="{FF2B5EF4-FFF2-40B4-BE49-F238E27FC236}">
                <a16:creationId xmlns:a16="http://schemas.microsoft.com/office/drawing/2014/main" id="{4286383C-EBC5-D1E0-56D0-F683228E85BA}"/>
              </a:ext>
            </a:extLst>
          </p:cNvPr>
          <p:cNvSpPr>
            <a:spLocks noGrp="1"/>
          </p:cNvSpPr>
          <p:nvPr>
            <p:ph type="title"/>
          </p:nvPr>
        </p:nvSpPr>
        <p:spPr>
          <a:xfrm>
            <a:off x="995855" y="1196766"/>
            <a:ext cx="10515600" cy="880196"/>
          </a:xfrm>
          <a:solidFill>
            <a:srgbClr val="0070C0"/>
          </a:solidFill>
        </p:spPr>
        <p:txBody>
          <a:bodyPr/>
          <a:lstStyle/>
          <a:p>
            <a:pPr algn="ctr"/>
            <a:r>
              <a:rPr lang="en-US" b="1" dirty="0">
                <a:solidFill>
                  <a:schemeClr val="bg1"/>
                </a:solidFill>
              </a:rPr>
              <a:t>The Origins of Accounting</a:t>
            </a:r>
          </a:p>
        </p:txBody>
      </p:sp>
      <p:sp>
        <p:nvSpPr>
          <p:cNvPr id="3" name="Content Placeholder 2">
            <a:extLst>
              <a:ext uri="{FF2B5EF4-FFF2-40B4-BE49-F238E27FC236}">
                <a16:creationId xmlns:a16="http://schemas.microsoft.com/office/drawing/2014/main" id="{17E0B22B-CF6C-EC9F-C565-4F77BC1CAE4B}"/>
              </a:ext>
            </a:extLst>
          </p:cNvPr>
          <p:cNvSpPr>
            <a:spLocks noGrp="1"/>
          </p:cNvSpPr>
          <p:nvPr>
            <p:ph idx="1"/>
          </p:nvPr>
        </p:nvSpPr>
        <p:spPr>
          <a:xfrm>
            <a:off x="1121980" y="2305799"/>
            <a:ext cx="10629275" cy="963118"/>
          </a:xfrm>
        </p:spPr>
        <p:txBody>
          <a:bodyPr/>
          <a:lstStyle/>
          <a:p>
            <a:pPr marL="0" indent="0" algn="l">
              <a:buNone/>
            </a:pPr>
            <a:r>
              <a:rPr lang="en-US" dirty="0"/>
              <a:t>The Origins of Accounting is  generally attributed to the Italian mathematician “</a:t>
            </a:r>
            <a:r>
              <a:rPr lang="en-US" b="1" dirty="0"/>
              <a:t>Luka </a:t>
            </a:r>
            <a:r>
              <a:rPr lang="en-US" b="1" dirty="0" err="1"/>
              <a:t>Pacioli</a:t>
            </a:r>
            <a:r>
              <a:rPr lang="en-US" dirty="0"/>
              <a:t>” in 1494. </a:t>
            </a:r>
          </a:p>
        </p:txBody>
      </p:sp>
      <p:sp>
        <p:nvSpPr>
          <p:cNvPr id="4" name="Arrow: Down 3">
            <a:extLst>
              <a:ext uri="{FF2B5EF4-FFF2-40B4-BE49-F238E27FC236}">
                <a16:creationId xmlns:a16="http://schemas.microsoft.com/office/drawing/2014/main" id="{2CBC6003-A8AB-2AA8-C8A4-FE9C1B5A731F}"/>
              </a:ext>
            </a:extLst>
          </p:cNvPr>
          <p:cNvSpPr/>
          <p:nvPr/>
        </p:nvSpPr>
        <p:spPr>
          <a:xfrm>
            <a:off x="8429219" y="3794228"/>
            <a:ext cx="584616" cy="70772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1E2A2BDD-9EA7-6157-C48A-64267DCEA1A4}"/>
              </a:ext>
            </a:extLst>
          </p:cNvPr>
          <p:cNvSpPr/>
          <p:nvPr/>
        </p:nvSpPr>
        <p:spPr>
          <a:xfrm>
            <a:off x="2808896" y="3785473"/>
            <a:ext cx="584616" cy="82152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27532FC3-8AEA-AA45-99F2-569B23F79F79}"/>
              </a:ext>
            </a:extLst>
          </p:cNvPr>
          <p:cNvSpPr txBox="1">
            <a:spLocks/>
          </p:cNvSpPr>
          <p:nvPr/>
        </p:nvSpPr>
        <p:spPr>
          <a:xfrm>
            <a:off x="1121980" y="3211634"/>
            <a:ext cx="10515600" cy="668935"/>
          </a:xfrm>
          <a:prstGeom prst="rect">
            <a:avLst/>
          </a:prstGeom>
        </p:spPr>
        <p:txBody>
          <a:bodyPr vert="horz" lIns="91440" tIns="45720" rIns="91440" bIns="45720" rtlCol="0">
            <a:normAutofit/>
          </a:bodyPr>
          <a:lst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US" dirty="0"/>
              <a:t>Luka developed the </a:t>
            </a:r>
            <a:r>
              <a:rPr lang="en-US" dirty="0">
                <a:latin typeface="AdLib BT" panose="04040805040B02020603" pitchFamily="82" charset="0"/>
              </a:rPr>
              <a:t>Double entry system </a:t>
            </a:r>
            <a:r>
              <a:rPr lang="en-US" dirty="0"/>
              <a:t>which includes: </a:t>
            </a:r>
          </a:p>
        </p:txBody>
      </p:sp>
      <p:sp>
        <p:nvSpPr>
          <p:cNvPr id="7" name="Content Placeholder 2">
            <a:extLst>
              <a:ext uri="{FF2B5EF4-FFF2-40B4-BE49-F238E27FC236}">
                <a16:creationId xmlns:a16="http://schemas.microsoft.com/office/drawing/2014/main" id="{BC6117F1-44C7-1497-862A-1340C1D598A9}"/>
              </a:ext>
            </a:extLst>
          </p:cNvPr>
          <p:cNvSpPr txBox="1">
            <a:spLocks/>
          </p:cNvSpPr>
          <p:nvPr/>
        </p:nvSpPr>
        <p:spPr>
          <a:xfrm>
            <a:off x="2558668" y="4549504"/>
            <a:ext cx="2142344" cy="668935"/>
          </a:xfrm>
          <a:prstGeom prst="rect">
            <a:avLst/>
          </a:prstGeom>
        </p:spPr>
        <p:txBody>
          <a:bodyPr vert="horz" lIns="91440" tIns="45720" rIns="91440" bIns="45720" rtlCol="0">
            <a:normAutofit/>
          </a:bodyPr>
          <a:lst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US" dirty="0">
                <a:latin typeface="AdLib BT" panose="04040805040B02020603" pitchFamily="82" charset="0"/>
              </a:rPr>
              <a:t>Debit</a:t>
            </a:r>
          </a:p>
        </p:txBody>
      </p:sp>
      <p:sp>
        <p:nvSpPr>
          <p:cNvPr id="8" name="Content Placeholder 2">
            <a:extLst>
              <a:ext uri="{FF2B5EF4-FFF2-40B4-BE49-F238E27FC236}">
                <a16:creationId xmlns:a16="http://schemas.microsoft.com/office/drawing/2014/main" id="{0F34BE47-09D5-22DD-B421-A047FA704F4F}"/>
              </a:ext>
            </a:extLst>
          </p:cNvPr>
          <p:cNvSpPr txBox="1">
            <a:spLocks/>
          </p:cNvSpPr>
          <p:nvPr/>
        </p:nvSpPr>
        <p:spPr>
          <a:xfrm>
            <a:off x="8154647" y="4525748"/>
            <a:ext cx="2142344" cy="668935"/>
          </a:xfrm>
          <a:prstGeom prst="rect">
            <a:avLst/>
          </a:prstGeom>
        </p:spPr>
        <p:txBody>
          <a:bodyPr vert="horz" lIns="91440" tIns="45720" rIns="91440" bIns="45720" rtlCol="0">
            <a:normAutofit/>
          </a:bodyPr>
          <a:lst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lnSpc>
                <a:spcPct val="100000"/>
              </a:lnSpc>
              <a:buNone/>
            </a:pPr>
            <a:r>
              <a:rPr lang="en-US" dirty="0">
                <a:latin typeface="AdLib BT" panose="04040805040B02020603" pitchFamily="82" charset="0"/>
              </a:rPr>
              <a:t>Credit</a:t>
            </a:r>
          </a:p>
        </p:txBody>
      </p:sp>
      <p:sp>
        <p:nvSpPr>
          <p:cNvPr id="9" name="Arrow: Down 8">
            <a:extLst>
              <a:ext uri="{FF2B5EF4-FFF2-40B4-BE49-F238E27FC236}">
                <a16:creationId xmlns:a16="http://schemas.microsoft.com/office/drawing/2014/main" id="{D27728AF-A478-FC2D-9BE2-E058C2103509}"/>
              </a:ext>
            </a:extLst>
          </p:cNvPr>
          <p:cNvSpPr/>
          <p:nvPr/>
        </p:nvSpPr>
        <p:spPr>
          <a:xfrm>
            <a:off x="2808469" y="5142073"/>
            <a:ext cx="584616" cy="54901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Down 9">
            <a:extLst>
              <a:ext uri="{FF2B5EF4-FFF2-40B4-BE49-F238E27FC236}">
                <a16:creationId xmlns:a16="http://schemas.microsoft.com/office/drawing/2014/main" id="{0C696252-49D4-773F-BF2F-08C2D323672A}"/>
              </a:ext>
            </a:extLst>
          </p:cNvPr>
          <p:cNvSpPr/>
          <p:nvPr/>
        </p:nvSpPr>
        <p:spPr>
          <a:xfrm>
            <a:off x="8489463" y="5058014"/>
            <a:ext cx="584616" cy="54901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5F7B81A1-77C9-D384-C040-319064381BBB}"/>
              </a:ext>
            </a:extLst>
          </p:cNvPr>
          <p:cNvSpPr txBox="1">
            <a:spLocks/>
          </p:cNvSpPr>
          <p:nvPr/>
        </p:nvSpPr>
        <p:spPr>
          <a:xfrm>
            <a:off x="2321913" y="5691086"/>
            <a:ext cx="2142344" cy="668935"/>
          </a:xfrm>
          <a:prstGeom prst="rect">
            <a:avLst/>
          </a:prstGeom>
        </p:spPr>
        <p:txBody>
          <a:bodyPr vert="horz" lIns="91440" tIns="45720" rIns="91440" bIns="45720" rtlCol="0">
            <a:normAutofit/>
          </a:bodyPr>
          <a:lst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US" sz="3200" dirty="0"/>
              <a:t>Borrower</a:t>
            </a:r>
            <a:endParaRPr lang="en-US" sz="1800" dirty="0"/>
          </a:p>
        </p:txBody>
      </p:sp>
      <p:sp>
        <p:nvSpPr>
          <p:cNvPr id="12" name="Content Placeholder 2">
            <a:extLst>
              <a:ext uri="{FF2B5EF4-FFF2-40B4-BE49-F238E27FC236}">
                <a16:creationId xmlns:a16="http://schemas.microsoft.com/office/drawing/2014/main" id="{19B6B64D-5863-72F4-A33D-B25E71637154}"/>
              </a:ext>
            </a:extLst>
          </p:cNvPr>
          <p:cNvSpPr txBox="1">
            <a:spLocks/>
          </p:cNvSpPr>
          <p:nvPr/>
        </p:nvSpPr>
        <p:spPr>
          <a:xfrm>
            <a:off x="8154647" y="5604287"/>
            <a:ext cx="2142344" cy="668935"/>
          </a:xfrm>
          <a:prstGeom prst="rect">
            <a:avLst/>
          </a:prstGeom>
        </p:spPr>
        <p:txBody>
          <a:bodyPr vert="horz" lIns="91440" tIns="45720" rIns="91440" bIns="45720" rtlCol="0">
            <a:normAutofit/>
          </a:bodyPr>
          <a:lst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US" sz="3600" dirty="0"/>
              <a:t>lender</a:t>
            </a:r>
          </a:p>
        </p:txBody>
      </p:sp>
      <p:pic>
        <p:nvPicPr>
          <p:cNvPr id="14" name="Picture 13">
            <a:extLst>
              <a:ext uri="{FF2B5EF4-FFF2-40B4-BE49-F238E27FC236}">
                <a16:creationId xmlns:a16="http://schemas.microsoft.com/office/drawing/2014/main" id="{9CF2CCE8-24D6-8EBB-ED67-EF8ADF3FA7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7514" y="3692616"/>
            <a:ext cx="3423759" cy="2482604"/>
          </a:xfrm>
          <a:prstGeom prst="rect">
            <a:avLst/>
          </a:prstGeom>
        </p:spPr>
      </p:pic>
    </p:spTree>
    <p:extLst>
      <p:ext uri="{BB962C8B-B14F-4D97-AF65-F5344CB8AC3E}">
        <p14:creationId xmlns:p14="http://schemas.microsoft.com/office/powerpoint/2010/main" val="23974027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290">
        <p159:morph option="byObject"/>
      </p:transition>
    </mc:Choice>
    <mc:Fallback xmlns="">
      <p:transition spd="slow" advTm="300290">
        <p:fade/>
      </p:transition>
    </mc:Fallback>
  </mc:AlternateContent>
  <p:timing>
    <p:tnLst>
      <p:par>
        <p:cTn id="1" dur="indefinite" restart="never" nodeType="tmRoot"/>
      </p:par>
    </p:tnLst>
  </p:timing>
  <p:extLst mod="1">
    <p:ext uri="{3A86A75C-4F4B-4683-9AE1-C65F6400EC91}">
      <p14:laserTraceLst xmlns:p14="http://schemas.microsoft.com/office/powerpoint/2010/main">
        <p14:tracePtLst>
          <p14:tracePt t="12362" x="9124950" y="5194300"/>
          <p14:tracePt t="12374" x="9012238" y="5205413"/>
          <p14:tracePt t="12387" x="8799513" y="5230813"/>
          <p14:tracePt t="12402" x="8599488" y="5281613"/>
          <p14:tracePt t="12414" x="8235950" y="5343525"/>
          <p14:tracePt t="12430" x="7835900" y="5407025"/>
          <p14:tracePt t="12448" x="7561263" y="5494338"/>
          <p14:tracePt t="12463" x="7021513" y="5719763"/>
          <p14:tracePt t="12481" x="6772275" y="5819775"/>
          <p14:tracePt t="12497" x="6646863" y="5881688"/>
          <p14:tracePt t="12514" x="6559550" y="5907088"/>
          <p14:tracePt t="12536" x="6546850" y="5907088"/>
          <p14:tracePt t="12612" x="6546850" y="5894388"/>
          <p14:tracePt t="12624" x="6546850" y="5868988"/>
          <p14:tracePt t="12636" x="6546850" y="5832475"/>
          <p14:tracePt t="12653" x="6546850" y="5781675"/>
          <p14:tracePt t="12666" x="6534150" y="5743575"/>
          <p14:tracePt t="12682" x="6508750" y="5707063"/>
          <p14:tracePt t="12699" x="6472238" y="5656263"/>
          <p14:tracePt t="12715" x="6370638" y="5494338"/>
          <p14:tracePt t="12733" x="6246813" y="5330825"/>
          <p14:tracePt t="12749" x="6108700" y="5168900"/>
          <p14:tracePt t="12765" x="5970588" y="5018088"/>
          <p14:tracePt t="12782" x="5921375" y="4968875"/>
          <p14:tracePt t="12799" x="5908675" y="4956175"/>
          <p14:tracePt t="12816" x="5895975" y="4930775"/>
          <p14:tracePt t="13122" x="5857875" y="4930775"/>
          <p14:tracePt t="13136" x="5808663" y="4930775"/>
          <p14:tracePt t="13147" x="5719763" y="4892675"/>
          <p14:tracePt t="13159" x="5619750" y="4818063"/>
          <p14:tracePt t="13171" x="5495925" y="4667250"/>
          <p14:tracePt t="13189" x="5245100" y="4479925"/>
          <p14:tracePt t="13201" x="5006975" y="4305300"/>
          <p14:tracePt t="13217" x="4894263" y="4192588"/>
          <p14:tracePt t="13234" x="4819650" y="4041775"/>
          <p14:tracePt t="13251" x="4806950" y="3729038"/>
          <p14:tracePt t="13268" x="4881563" y="3616325"/>
          <p14:tracePt t="13284" x="5006975" y="3541713"/>
          <p14:tracePt t="13300" x="5270500" y="3416300"/>
          <p14:tracePt t="13317" x="5370513" y="3378200"/>
          <p14:tracePt t="13334" x="5507038" y="3354388"/>
          <p14:tracePt t="13351" x="5832475" y="3341688"/>
          <p14:tracePt t="13369" x="5970588" y="3341688"/>
          <p14:tracePt t="13384" x="6070600" y="3341688"/>
          <p14:tracePt t="13400" x="6246813" y="3367088"/>
          <p14:tracePt t="13418" x="6383338" y="3403600"/>
          <p14:tracePt t="13434" x="6521450" y="3454400"/>
          <p14:tracePt t="13452" x="6734175" y="3579813"/>
          <p14:tracePt t="13469" x="6797675" y="3667125"/>
          <p14:tracePt t="13484" x="6872288" y="3879850"/>
          <p14:tracePt t="13502" x="6884988" y="3941763"/>
          <p14:tracePt t="13519" x="6884988" y="4017963"/>
          <p14:tracePt t="13534" x="6872288" y="4167188"/>
          <p14:tracePt t="13552" x="6808788" y="4292600"/>
          <p14:tracePt t="13569" x="6696075" y="4479925"/>
          <p14:tracePt t="13585" x="6234113" y="4868863"/>
          <p14:tracePt t="13602" x="6083300" y="4968875"/>
          <p14:tracePt t="13619" x="5908675" y="5081588"/>
          <p14:tracePt t="13636" x="5319713" y="5368925"/>
          <p14:tracePt t="13652" x="5145088" y="5481638"/>
          <p14:tracePt t="13670" x="5006975" y="5543550"/>
          <p14:tracePt t="13685" x="4643438" y="5619750"/>
          <p14:tracePt t="13703" x="4494213" y="5619750"/>
          <p14:tracePt t="13719" x="4381500" y="5607050"/>
          <p14:tracePt t="13736" x="4230688" y="5407025"/>
          <p14:tracePt t="13753" x="4192588" y="5305425"/>
          <p14:tracePt t="13770" x="4156075" y="5194300"/>
          <p14:tracePt t="13787" x="4143375" y="4830763"/>
          <p14:tracePt t="13803" x="4143375" y="4630738"/>
          <p14:tracePt t="13819" x="4156075" y="4492625"/>
          <p14:tracePt t="13837" x="4268788" y="4305300"/>
          <p14:tracePt t="13853" x="4394200" y="4230688"/>
          <p14:tracePt t="13870" x="4606925" y="4117975"/>
          <p14:tracePt t="13886" x="4945063" y="3916363"/>
          <p14:tracePt t="13902" x="5094288" y="3854450"/>
          <p14:tracePt t="13920" x="5332413" y="3803650"/>
          <p14:tracePt t="13937" x="5708650" y="3779838"/>
          <p14:tracePt t="13953" x="5832475" y="3792538"/>
          <p14:tracePt t="13971" x="5970588" y="3841750"/>
          <p14:tracePt t="13987" x="6346825" y="4067175"/>
          <p14:tracePt t="14003" x="6472238" y="4154488"/>
          <p14:tracePt t="14020" x="6584950" y="4205288"/>
          <p14:tracePt t="14037" x="6721475" y="4305300"/>
          <p14:tracePt t="14054" x="6797675" y="4354513"/>
          <p14:tracePt t="14071" x="6946900" y="4454525"/>
          <p14:tracePt t="14088" x="7010400" y="4518025"/>
          <p14:tracePt t="14104" x="7034213" y="4567238"/>
          <p14:tracePt t="14120" x="7034213" y="4679950"/>
          <p14:tracePt t="14138" x="6972300" y="4768850"/>
          <p14:tracePt t="14155" x="6872288" y="4892675"/>
          <p14:tracePt t="14171" x="6584950" y="5256213"/>
          <p14:tracePt t="14188" x="6183313" y="5630863"/>
          <p14:tracePt t="14205" x="5821363" y="5843588"/>
          <p14:tracePt t="14220" x="5045075" y="6007100"/>
          <p14:tracePt t="14238" x="4706938" y="6007100"/>
          <p14:tracePt t="14255" x="4468813" y="5956300"/>
          <p14:tracePt t="14271" x="3992563" y="5530850"/>
          <p14:tracePt t="14288" x="3805238" y="5368925"/>
          <p14:tracePt t="14305" x="3692525" y="5256213"/>
          <p14:tracePt t="14321" x="3554413" y="4981575"/>
          <p14:tracePt t="14339" x="3530600" y="4805363"/>
          <p14:tracePt t="14355" x="3517900" y="4692650"/>
          <p14:tracePt t="14372" x="3530600" y="4479925"/>
          <p14:tracePt t="14389" x="3617913" y="4379913"/>
          <p14:tracePt t="14405" x="3767138" y="4230688"/>
          <p14:tracePt t="14421" x="4117975" y="3867150"/>
          <p14:tracePt t="14439" x="4281488" y="3729038"/>
          <p14:tracePt t="14455" x="4568825" y="3590925"/>
          <p14:tracePt t="14472" x="5157788" y="3403600"/>
          <p14:tracePt t="14489" x="5394325" y="3328988"/>
          <p14:tracePt t="14505" x="5821363" y="3290888"/>
          <p14:tracePt t="14521" x="6270625" y="3254375"/>
          <p14:tracePt t="14540" x="6496050" y="3254375"/>
          <p14:tracePt t="14556" x="6821488" y="3278188"/>
          <p14:tracePt t="14573" x="7185025" y="3354388"/>
          <p14:tracePt t="14590" x="7310438" y="3378200"/>
          <p14:tracePt t="14605" x="7435850" y="3403600"/>
          <p14:tracePt t="14622" x="7648575" y="3479800"/>
          <p14:tracePt t="14640" x="7723188" y="3516313"/>
          <p14:tracePt t="14656" x="7761288" y="3529013"/>
          <p14:tracePt t="14673" x="7797800" y="3554413"/>
          <p14:tracePt t="17526" x="7948613" y="3554413"/>
          <p14:tracePt t="17538" x="8099425" y="3554413"/>
          <p14:tracePt t="17554" x="8261350" y="3554413"/>
          <p14:tracePt t="17563" x="8486775" y="3554413"/>
          <p14:tracePt t="17576" x="8699500" y="3554413"/>
          <p14:tracePt t="17588" x="8850313" y="3554413"/>
          <p14:tracePt t="17606" x="8986838" y="3529013"/>
          <p14:tracePt t="17618" x="9124950" y="3479800"/>
          <p14:tracePt t="17635" x="9312275" y="3416300"/>
          <p14:tracePt t="17651" x="9513888" y="3316288"/>
          <p14:tracePt t="17668" x="9739313" y="3141663"/>
          <p14:tracePt t="17685" x="9839325" y="3054350"/>
          <p14:tracePt t="17701" x="9963150" y="2990850"/>
          <p14:tracePt t="17719" x="10326688" y="2840038"/>
          <p14:tracePt t="17735" x="10426700" y="2790825"/>
          <p14:tracePt t="17751" x="10514013" y="2728913"/>
          <p14:tracePt t="17768" x="10626725" y="2640013"/>
          <p14:tracePt t="17785" x="10690225" y="2590800"/>
          <p14:tracePt t="17802" x="10739438" y="2540000"/>
          <p14:tracePt t="17819" x="10877550" y="2452688"/>
          <p14:tracePt t="17836" x="10939463" y="2427288"/>
          <p14:tracePt t="17852" x="11002963" y="2378075"/>
          <p14:tracePt t="17869" x="11028363" y="2378075"/>
          <p14:tracePt t="17885" x="11064875" y="2378075"/>
          <p14:tracePt t="17901" x="11115675" y="2352675"/>
          <p14:tracePt t="17919" x="11128375" y="2352675"/>
          <p14:tracePt t="17937" x="11141075" y="2352675"/>
          <p14:tracePt t="17952" x="11164888" y="2352675"/>
          <p14:tracePt t="17987" x="11164888" y="2365375"/>
          <p14:tracePt t="18011" x="11164888" y="2390775"/>
          <p14:tracePt t="18025" x="11164888" y="2403475"/>
          <p14:tracePt t="18039" x="11164888" y="2414588"/>
          <p14:tracePt t="18049" x="11164888" y="2439988"/>
          <p14:tracePt t="18061" x="11164888" y="2452688"/>
          <p14:tracePt t="18074" x="11164888" y="2465388"/>
          <p14:tracePt t="18091" x="11164888" y="2478088"/>
          <p14:tracePt t="18103" x="11164888" y="2516188"/>
          <p14:tracePt t="18120" x="11141075" y="2516188"/>
          <p14:tracePt t="18137" x="11141075" y="2540000"/>
          <p14:tracePt t="18154" x="11115675" y="2565400"/>
          <p14:tracePt t="18170" x="11090275" y="2603500"/>
          <p14:tracePt t="18186" x="11077575" y="2627313"/>
          <p14:tracePt t="18204" x="11041063" y="2703513"/>
          <p14:tracePt t="18220" x="11041063" y="2728913"/>
          <p14:tracePt t="18236" x="11028363" y="2728913"/>
          <p14:tracePt t="18253" x="11015663" y="2728913"/>
          <p14:tracePt t="25773" x="10952163" y="2728913"/>
          <p14:tracePt t="25787" x="10815638" y="2728913"/>
          <p14:tracePt t="25797" x="10539413" y="2728913"/>
          <p14:tracePt t="25810" x="10052050" y="2778125"/>
          <p14:tracePt t="25822" x="9525000" y="2840038"/>
          <p14:tracePt t="25838" x="8899525" y="2941638"/>
          <p14:tracePt t="25850" x="8335963" y="3028950"/>
          <p14:tracePt t="25867" x="7673975" y="3128963"/>
          <p14:tracePt t="25885" x="7159625" y="3154363"/>
          <p14:tracePt t="25899" x="6134100" y="3178175"/>
          <p14:tracePt t="25918" x="5908675" y="3141663"/>
          <p14:tracePt t="25935" x="5757863" y="3116263"/>
          <p14:tracePt t="25951" x="5419725" y="3054350"/>
          <p14:tracePt t="25967" x="5294313" y="3041650"/>
          <p14:tracePt t="25984" x="5207000" y="3016250"/>
          <p14:tracePt t="26001" x="5094288" y="3003550"/>
          <p14:tracePt t="26017" x="5019675" y="3003550"/>
          <p14:tracePt t="26034" x="4906963" y="3003550"/>
          <p14:tracePt t="26051" x="4568825" y="3003550"/>
          <p14:tracePt t="26068" x="4468813" y="3016250"/>
          <p14:tracePt t="26084" x="4356100" y="3065463"/>
          <p14:tracePt t="26102" x="4017963" y="3078163"/>
          <p14:tracePt t="26118" x="3843338" y="3065463"/>
          <p14:tracePt t="26135" x="3730625" y="3028950"/>
          <p14:tracePt t="26152" x="3605213" y="2978150"/>
          <p14:tracePt t="26169" x="3579813" y="2952750"/>
          <p14:tracePt t="26184" x="3567113" y="2916238"/>
          <p14:tracePt t="26202" x="3530600" y="2865438"/>
          <p14:tracePt t="26219" x="3517900" y="2840038"/>
          <p14:tracePt t="26235" x="3505200" y="2828925"/>
          <p14:tracePt t="26252" x="3467100" y="2803525"/>
          <p14:tracePt t="26269" x="3417888" y="2790825"/>
          <p14:tracePt t="26284" x="3254375" y="2765425"/>
          <p14:tracePt t="26302" x="3216275" y="2752725"/>
          <p14:tracePt t="26319" x="3192463" y="2752725"/>
          <p14:tracePt t="26335" x="3167063" y="2740025"/>
          <p14:tracePt t="26353" x="3167063" y="2728913"/>
          <p14:tracePt t="26421" x="3216275" y="2716213"/>
          <p14:tracePt t="26433" x="3279775" y="2703513"/>
          <p14:tracePt t="26446" x="3354388" y="2678113"/>
          <p14:tracePt t="26459" x="3429000" y="2652713"/>
          <p14:tracePt t="26474" x="3479800" y="2640013"/>
          <p14:tracePt t="26486" x="3567113" y="2640013"/>
          <p14:tracePt t="26503" x="3679825" y="2640013"/>
          <p14:tracePt t="26520" x="3817938" y="2640013"/>
          <p14:tracePt t="26537" x="4005263" y="2678113"/>
          <p14:tracePt t="26553" x="4056063" y="2678113"/>
          <p14:tracePt t="26570" x="4092575" y="2678113"/>
          <p14:tracePt t="26587" x="4143375" y="2678113"/>
          <p14:tracePt t="26633" x="4143375" y="2690813"/>
          <p14:tracePt t="26645" x="4143375" y="2703513"/>
          <p14:tracePt t="26682" x="4143375" y="2716213"/>
          <p14:tracePt t="26719" x="4130675" y="2716213"/>
          <p14:tracePt t="26732" x="4117975" y="2716213"/>
          <p14:tracePt t="26745" x="4092575" y="2716213"/>
          <p14:tracePt t="26759" x="4056063" y="2716213"/>
          <p14:tracePt t="26775" x="4017963" y="2716213"/>
          <p14:tracePt t="26788" x="3979863" y="2716213"/>
          <p14:tracePt t="26805" x="3930650" y="2728913"/>
          <p14:tracePt t="26820" x="3905250" y="2728913"/>
          <p14:tracePt t="26906" x="3917950" y="2728913"/>
          <p14:tracePt t="26918" x="3943350" y="2728913"/>
          <p14:tracePt t="26931" x="3979863" y="2728913"/>
          <p14:tracePt t="26943" x="4017963" y="2728913"/>
          <p14:tracePt t="26960" x="4056063" y="2728913"/>
          <p14:tracePt t="26971" x="4105275" y="2728913"/>
          <p14:tracePt t="26988" x="4230688" y="2728913"/>
          <p14:tracePt t="27005" x="4418013" y="2740025"/>
          <p14:tracePt t="27021" x="4656138" y="2765425"/>
          <p14:tracePt t="27039" x="4719638" y="2765425"/>
          <p14:tracePt t="27055" x="4768850" y="2765425"/>
          <p14:tracePt t="27072" x="4806950" y="2765425"/>
          <p14:tracePt t="27106" x="4806950" y="2778125"/>
          <p14:tracePt t="27144" x="4794250" y="2778125"/>
          <p14:tracePt t="27159" x="4768850" y="2778125"/>
          <p14:tracePt t="27167" x="4743450" y="2778125"/>
          <p14:tracePt t="27181" x="4706938" y="2790825"/>
          <p14:tracePt t="27193" x="4630738" y="2790825"/>
          <p14:tracePt t="27210" x="4530725" y="2790825"/>
          <p14:tracePt t="27223" x="4456113" y="2790825"/>
          <p14:tracePt t="27239" x="4406900" y="2790825"/>
          <p14:tracePt t="27255" x="4368800" y="2790825"/>
          <p14:tracePt t="27273" x="4343400" y="2790825"/>
          <p14:tracePt t="27290" x="4330700" y="2790825"/>
          <p14:tracePt t="27380" x="4356100" y="2790825"/>
          <p14:tracePt t="27393" x="4406900" y="2790825"/>
          <p14:tracePt t="27409" x="4468813" y="2790825"/>
          <p14:tracePt t="27417" x="4530725" y="2790825"/>
          <p14:tracePt t="27430" x="4606925" y="2790825"/>
          <p14:tracePt t="27445" x="4656138" y="2790825"/>
          <p14:tracePt t="27461" x="4706938" y="2803525"/>
          <p14:tracePt t="27474" x="4806950" y="2803525"/>
          <p14:tracePt t="27490" x="4906963" y="2803525"/>
          <p14:tracePt t="27506" x="5068888" y="2803525"/>
          <p14:tracePt t="27524" x="5094288" y="2803525"/>
          <p14:tracePt t="27541" x="5119688" y="2803525"/>
          <p14:tracePt t="27556" x="5132388" y="2803525"/>
          <p14:tracePt t="27604" x="5132388" y="2816225"/>
          <p14:tracePt t="27642" x="5119688" y="2816225"/>
          <p14:tracePt t="27654" x="5094288" y="2816225"/>
          <p14:tracePt t="27666" x="5032375" y="2816225"/>
          <p14:tracePt t="27679" x="4981575" y="2816225"/>
          <p14:tracePt t="27695" x="4945063" y="2816225"/>
          <p14:tracePt t="27708" x="4919663" y="2816225"/>
          <p14:tracePt t="27725" x="4906963" y="2816225"/>
          <p14:tracePt t="27741" x="4894263" y="2816225"/>
          <p14:tracePt t="27816" x="4932363" y="2816225"/>
          <p14:tracePt t="27828" x="5019675" y="2816225"/>
          <p14:tracePt t="27844" x="5119688" y="2816225"/>
          <p14:tracePt t="27853" x="5207000" y="2816225"/>
          <p14:tracePt t="27866" x="5357813" y="2816225"/>
          <p14:tracePt t="27880" x="5532438" y="2828925"/>
          <p14:tracePt t="27896" x="5683250" y="2840038"/>
          <p14:tracePt t="27909" x="5770563" y="2840038"/>
          <p14:tracePt t="27917" x="5832475" y="2840038"/>
          <p14:tracePt t="27928" x="5870575" y="2840038"/>
          <p14:tracePt t="27947" x="5895975" y="2840038"/>
          <p14:tracePt t="27978" x="5895975" y="2852738"/>
          <p14:tracePt t="28028" x="5895975" y="2865438"/>
          <p14:tracePt t="28040" x="5883275" y="2865438"/>
          <p14:tracePt t="28053" x="5870575" y="2865438"/>
          <p14:tracePt t="28066" x="5832475" y="2865438"/>
          <p14:tracePt t="28081" x="5795963" y="2865438"/>
          <p14:tracePt t="28092" x="5732463" y="2865438"/>
          <p14:tracePt t="28110" x="5683250" y="2865438"/>
          <p14:tracePt t="28127" x="5645150" y="2865438"/>
          <p14:tracePt t="28142" x="5595938" y="2865438"/>
          <p14:tracePt t="28160" x="5583238" y="2865438"/>
          <p14:tracePt t="30151" x="5607050" y="2865438"/>
          <p14:tracePt t="30164" x="5619750" y="2852738"/>
          <p14:tracePt t="30176" x="5708650" y="2840038"/>
          <p14:tracePt t="30189" x="5770563" y="2816225"/>
          <p14:tracePt t="30205" x="5895975" y="2765425"/>
          <p14:tracePt t="30217" x="6134100" y="2728913"/>
          <p14:tracePt t="30235" x="6396038" y="2690813"/>
          <p14:tracePt t="30251" x="6559550" y="2640013"/>
          <p14:tracePt t="30268" x="7046913" y="2616200"/>
          <p14:tracePt t="30284" x="7235825" y="2616200"/>
          <p14:tracePt t="30301" x="7359650" y="2616200"/>
          <p14:tracePt t="30317" x="7585075" y="2640013"/>
          <p14:tracePt t="30335" x="7723188" y="2665413"/>
          <p14:tracePt t="30351" x="7861300" y="2690813"/>
          <p14:tracePt t="30369" x="8061325" y="2728913"/>
          <p14:tracePt t="30385" x="8123238" y="2740025"/>
          <p14:tracePt t="30401" x="8174038" y="2752725"/>
          <p14:tracePt t="30419" x="8261350" y="2765425"/>
          <p14:tracePt t="30435" x="8324850" y="2778125"/>
          <p14:tracePt t="30452" x="8424863" y="2778125"/>
          <p14:tracePt t="30469" x="8637588" y="2778125"/>
          <p14:tracePt t="30486" x="8712200" y="2778125"/>
          <p14:tracePt t="30502" x="8799513" y="2778125"/>
          <p14:tracePt t="30519" x="8963025" y="2778125"/>
          <p14:tracePt t="30536" x="9137650" y="2778125"/>
          <p14:tracePt t="30551" x="9301163" y="2778125"/>
          <p14:tracePt t="30569" x="9501188" y="2778125"/>
          <p14:tracePt t="30586" x="9563100" y="2778125"/>
          <p14:tracePt t="30602" x="9688513" y="2778125"/>
          <p14:tracePt t="30619" x="10013950" y="2765425"/>
          <p14:tracePt t="30636" x="10139363" y="2765425"/>
          <p14:tracePt t="30652" x="10301288" y="2765425"/>
          <p14:tracePt t="30670" x="10352088" y="2765425"/>
          <p14:tracePt t="30686" x="10377488" y="2765425"/>
          <p14:tracePt t="30703" x="10401300" y="2765425"/>
          <p14:tracePt t="30725" x="10414000" y="2765425"/>
          <p14:tracePt t="30800" x="10401300" y="2765425"/>
          <p14:tracePt t="30825" x="10390188" y="2765425"/>
          <p14:tracePt t="30840" x="10352088" y="2765425"/>
          <p14:tracePt t="30850" x="10313988" y="2765425"/>
          <p14:tracePt t="30862" x="10264775" y="2778125"/>
          <p14:tracePt t="30875" x="10152063" y="2790825"/>
          <p14:tracePt t="30892" x="10039350" y="2803525"/>
          <p14:tracePt t="30904" x="9939338" y="2828925"/>
          <p14:tracePt t="30921" x="9839325" y="2852738"/>
          <p14:tracePt t="30930" x="9601200" y="2890838"/>
          <p14:tracePt t="30940" x="9350375" y="2903538"/>
          <p14:tracePt t="30954" x="9188450" y="2916238"/>
          <p14:tracePt t="30971" x="9050338" y="2928938"/>
          <p14:tracePt t="30987" x="8863013" y="2941638"/>
          <p14:tracePt t="31004" x="8512175" y="2978150"/>
          <p14:tracePt t="31021" x="8386763" y="3003550"/>
          <p14:tracePt t="31037" x="8324850" y="3003550"/>
          <p14:tracePt t="31055" x="8148638" y="3028950"/>
          <p14:tracePt t="31071" x="8035925" y="3028950"/>
          <p14:tracePt t="31088" x="7910513" y="3041650"/>
          <p14:tracePt t="31105" x="7735888" y="3065463"/>
          <p14:tracePt t="31122" x="7697788" y="3078163"/>
          <p14:tracePt t="31137" x="7635875" y="3078163"/>
          <p14:tracePt t="31155" x="7610475" y="3078163"/>
          <p14:tracePt t="31172" x="7597775" y="3103563"/>
          <p14:tracePt t="31188" x="7510463" y="3128963"/>
          <p14:tracePt t="31205" x="7423150" y="3141663"/>
          <p14:tracePt t="31846" x="7359650" y="3141663"/>
          <p14:tracePt t="31861" x="7085013" y="3141663"/>
          <p14:tracePt t="31871" x="6734175" y="3165475"/>
          <p14:tracePt t="31883" x="6146800" y="3190875"/>
          <p14:tracePt t="31897" x="5745163" y="3190875"/>
          <p14:tracePt t="31912" x="5432425" y="3190875"/>
          <p14:tracePt t="31924" x="4994275" y="3203575"/>
          <p14:tracePt t="31941" x="4719638" y="3203575"/>
          <p14:tracePt t="31958" x="4468813" y="3203575"/>
          <p14:tracePt t="31975" x="3756025" y="3203575"/>
          <p14:tracePt t="31991" x="3579813" y="3203575"/>
          <p14:tracePt t="32008" x="3392488" y="3203575"/>
          <p14:tracePt t="32025" x="2979738" y="3190875"/>
          <p14:tracePt t="32042" x="2867025" y="3178175"/>
          <p14:tracePt t="32058" x="2778125" y="3178175"/>
          <p14:tracePt t="32075" x="2667000" y="3190875"/>
          <p14:tracePt t="32092" x="2628900" y="3190875"/>
          <p14:tracePt t="32108" x="2616200" y="3203575"/>
          <p14:tracePt t="32126" x="2590800" y="3203575"/>
          <p14:tracePt t="32220" x="2578100" y="3203575"/>
          <p14:tracePt t="32245" x="2554288" y="3203575"/>
          <p14:tracePt t="32263" x="2516188" y="3203575"/>
          <p14:tracePt t="32269" x="2490788" y="3203575"/>
          <p14:tracePt t="32283" x="2465388" y="3203575"/>
          <p14:tracePt t="32296" x="2441575" y="3203575"/>
          <p14:tracePt t="32313" x="2428875" y="3203575"/>
          <p14:tracePt t="32326" x="2416175" y="3203575"/>
          <p14:tracePt t="36502" x="2416175" y="3190875"/>
          <p14:tracePt t="36514" x="2428875" y="3178175"/>
          <p14:tracePt t="36530" x="2441575" y="3165475"/>
          <p14:tracePt t="36542" x="2465388" y="3154363"/>
          <p14:tracePt t="36559" x="2503488" y="3141663"/>
          <p14:tracePt t="36576" x="2578100" y="3116263"/>
          <p14:tracePt t="36592" x="2754313" y="3078163"/>
          <p14:tracePt t="36610" x="2803525" y="3065463"/>
          <p14:tracePt t="36626" x="2841625" y="3065463"/>
          <p14:tracePt t="36643" x="2890838" y="3054350"/>
          <p14:tracePt t="36659" x="2903538" y="3041650"/>
          <p14:tracePt t="36676" x="2916238" y="3041650"/>
          <p14:tracePt t="36692" x="2928938" y="3041650"/>
          <p14:tracePt t="36839" x="2916238" y="3041650"/>
          <p14:tracePt t="36850" x="2903538" y="3041650"/>
          <p14:tracePt t="36865" x="2879725" y="3041650"/>
          <p14:tracePt t="36881" x="2841625" y="3041650"/>
          <p14:tracePt t="36893" x="2803525" y="3041650"/>
          <p14:tracePt t="36911" x="2778125" y="3041650"/>
          <p14:tracePt t="36927" x="2741613" y="3041650"/>
          <p14:tracePt t="36963" x="2754313" y="3041650"/>
          <p14:tracePt t="36987" x="2767013" y="3041650"/>
          <p14:tracePt t="37000" x="2803525" y="3041650"/>
          <p14:tracePt t="37015" x="2828925" y="3054350"/>
          <p14:tracePt t="37027" x="2854325" y="3078163"/>
          <p14:tracePt t="37045" x="2903538" y="3116263"/>
          <p14:tracePt t="37061" x="2941638" y="3154363"/>
          <p14:tracePt t="37078" x="3067050" y="3241675"/>
          <p14:tracePt t="37094" x="3116263" y="3278188"/>
          <p14:tracePt t="37112" x="3154363" y="3290888"/>
          <p14:tracePt t="37128" x="3192463" y="3303588"/>
          <p14:tracePt t="37145" x="3205163" y="3303588"/>
          <p14:tracePt t="37274" x="3192463" y="3303588"/>
          <p14:tracePt t="37287" x="3179763" y="3303588"/>
          <p14:tracePt t="37299" x="3167063" y="3303588"/>
          <p14:tracePt t="37316" x="3154363" y="3303588"/>
          <p14:tracePt t="37329" x="3141663" y="3303588"/>
          <p14:tracePt t="37346" x="3128963" y="3303588"/>
          <p14:tracePt t="37363" x="3116263" y="3303588"/>
          <p14:tracePt t="37380" x="3092450" y="3278188"/>
          <p14:tracePt t="37395" x="3079750" y="3278188"/>
          <p14:tracePt t="37413" x="3079750" y="3267075"/>
          <p14:tracePt t="37429" x="3067050" y="3254375"/>
          <p14:tracePt t="37446" x="3054350" y="3254375"/>
          <p14:tracePt t="37462" x="3054350" y="3241675"/>
          <p14:tracePt t="37480" x="3028950" y="3228975"/>
          <p14:tracePt t="37661" x="3028950" y="3216275"/>
          <p14:tracePt t="39056" x="3028950" y="3203575"/>
          <p14:tracePt t="39218" x="3041650" y="3203575"/>
          <p14:tracePt t="39231" x="3054350" y="3203575"/>
          <p14:tracePt t="39255" x="3079750" y="3203575"/>
          <p14:tracePt t="39273" x="3092450" y="3203575"/>
          <p14:tracePt t="39280" x="3103563" y="3203575"/>
          <p14:tracePt t="39292" x="3141663" y="3203575"/>
          <p14:tracePt t="39308" x="3179763" y="3203575"/>
          <p14:tracePt t="39319" x="3205163" y="3203575"/>
          <p14:tracePt t="39336" x="3228975" y="3203575"/>
          <p14:tracePt t="39353" x="3254375" y="3203575"/>
          <p14:tracePt t="39370" x="3279775" y="3203575"/>
          <p14:tracePt t="39387" x="3292475" y="3203575"/>
          <p14:tracePt t="39404" x="3305175" y="3203575"/>
          <p14:tracePt t="39421" x="3341688" y="3203575"/>
          <p14:tracePt t="39437" x="3367088" y="3203575"/>
          <p14:tracePt t="39454" x="3405188" y="3203575"/>
          <p14:tracePt t="39470" x="3467100" y="3203575"/>
          <p14:tracePt t="39488" x="3479800" y="3203575"/>
          <p14:tracePt t="39504" x="3505200" y="3203575"/>
          <p14:tracePt t="39521" x="3530600" y="3203575"/>
          <p14:tracePt t="39538" x="3541713" y="3203575"/>
          <p14:tracePt t="39554" x="3567113" y="3203575"/>
          <p14:tracePt t="39571" x="3579813" y="3203575"/>
          <p14:tracePt t="39588" x="3592513" y="3203575"/>
          <p14:tracePt t="39604" x="3617913" y="3203575"/>
          <p14:tracePt t="39622" x="3692525" y="3203575"/>
          <p14:tracePt t="39637" x="3730625" y="3190875"/>
          <p14:tracePt t="39654" x="3756025" y="3190875"/>
          <p14:tracePt t="39672" x="3805238" y="3190875"/>
          <p14:tracePt t="39689" x="3830638" y="3190875"/>
          <p14:tracePt t="39705" x="3843338" y="3190875"/>
          <p14:tracePt t="39722" x="3856038" y="3190875"/>
          <p14:tracePt t="40102" x="3917950" y="3190875"/>
          <p14:tracePt t="40115" x="3968750" y="3190875"/>
          <p14:tracePt t="40128" x="4005263" y="3190875"/>
          <p14:tracePt t="40144" x="4030663" y="3190875"/>
          <p14:tracePt t="40156" x="4056063" y="3190875"/>
          <p14:tracePt t="40174" x="4068763" y="3190875"/>
          <p14:tracePt t="40190" x="4092575" y="3190875"/>
          <p14:tracePt t="40207" x="4168775" y="3178175"/>
          <p14:tracePt t="40223" x="4230688" y="3165475"/>
          <p14:tracePt t="40240" x="4305300" y="3154363"/>
          <p14:tracePt t="40257" x="4418013" y="3141663"/>
          <p14:tracePt t="40274" x="4468813" y="3128963"/>
          <p14:tracePt t="40291" x="4494213" y="3128963"/>
          <p14:tracePt t="40308" x="4518025" y="3128963"/>
          <p14:tracePt t="40329" x="4530725" y="3128963"/>
          <p14:tracePt t="40402" x="4530725" y="3116263"/>
          <p14:tracePt t="40414" x="4518025" y="3116263"/>
          <p14:tracePt t="40440" x="4494213" y="3116263"/>
          <p14:tracePt t="40451" x="4456113" y="3116263"/>
          <p14:tracePt t="40464" x="4394200" y="3116263"/>
          <p14:tracePt t="40479" x="4318000" y="3116263"/>
          <p14:tracePt t="40491" x="4268788" y="3116263"/>
          <p14:tracePt t="40508" x="4243388" y="3116263"/>
          <p14:tracePt t="40525" x="4217988" y="3116263"/>
          <p14:tracePt t="40541" x="4192588" y="3116263"/>
          <p14:tracePt t="40775" x="4205288" y="3116263"/>
          <p14:tracePt t="40788" x="4217988" y="3116263"/>
          <p14:tracePt t="40931" x="4230688" y="3116263"/>
          <p14:tracePt t="40988" x="4256088" y="3116263"/>
          <p14:tracePt t="40999" x="4281488" y="3116263"/>
          <p14:tracePt t="41014" x="4318000" y="3116263"/>
          <p14:tracePt t="41026" x="4343400" y="3116263"/>
          <p14:tracePt t="41044" x="4356100" y="3116263"/>
          <p14:tracePt t="41060" x="4368800" y="3116263"/>
          <p14:tracePt t="41077" x="4418013" y="3128963"/>
          <p14:tracePt t="41094" x="4456113" y="3141663"/>
          <p14:tracePt t="41111" x="4506913" y="3141663"/>
          <p14:tracePt t="41127" x="4643438" y="3141663"/>
          <p14:tracePt t="41144" x="4694238" y="3154363"/>
          <p14:tracePt t="41161" x="4732338" y="3154363"/>
          <p14:tracePt t="41177" x="4819650" y="3154363"/>
          <p14:tracePt t="41195" x="4919663" y="3154363"/>
          <p14:tracePt t="41211" x="5032375" y="3154363"/>
          <p14:tracePt t="41228" x="5170488" y="3141663"/>
          <p14:tracePt t="41245" x="5207000" y="3141663"/>
          <p14:tracePt t="41261" x="5232400" y="3141663"/>
          <p14:tracePt t="41278" x="5245100" y="3141663"/>
          <p14:tracePt t="42022" x="5232400" y="3141663"/>
          <p14:tracePt t="42047" x="5207000" y="3141663"/>
          <p14:tracePt t="42059" x="5181600" y="3141663"/>
          <p14:tracePt t="42071" x="5157788" y="3141663"/>
          <p14:tracePt t="42086" x="5119688" y="3141663"/>
          <p14:tracePt t="42101" x="5106988" y="3141663"/>
          <p14:tracePt t="42115" x="5081588" y="3141663"/>
          <p14:tracePt t="42132" x="5068888" y="3141663"/>
          <p14:tracePt t="42152" x="5057775" y="3141663"/>
          <p14:tracePt t="42164" x="5045075" y="3141663"/>
          <p14:tracePt t="42195" x="5032375" y="3128963"/>
          <p14:tracePt t="52272" x="5068888" y="3128963"/>
          <p14:tracePt t="52284" x="5094288" y="3128963"/>
          <p14:tracePt t="52297" x="5106988" y="3128963"/>
          <p14:tracePt t="52309" x="5132388" y="3128963"/>
          <p14:tracePt t="52325" x="5157788" y="3128963"/>
          <p14:tracePt t="52338" x="5181600" y="3116263"/>
          <p14:tracePt t="52355" x="5245100" y="3090863"/>
          <p14:tracePt t="52372" x="5332413" y="3065463"/>
          <p14:tracePt t="52389" x="5457825" y="3041650"/>
          <p14:tracePt t="52405" x="5495925" y="3028950"/>
          <p14:tracePt t="52422" x="5532438" y="3028950"/>
          <p14:tracePt t="52439" x="5583238" y="3028950"/>
          <p14:tracePt t="52455" x="5595938" y="3028950"/>
          <p14:tracePt t="52472" x="5607050" y="3028950"/>
          <p14:tracePt t="52489" x="5619750" y="3041650"/>
          <p14:tracePt t="52510" x="5632450" y="3041650"/>
          <p14:tracePt t="52596" x="5657850" y="3041650"/>
          <p14:tracePt t="52609" x="5708650" y="3041650"/>
          <p14:tracePt t="52626" x="5745163" y="3028950"/>
          <p14:tracePt t="52634" x="5783263" y="3028950"/>
          <p14:tracePt t="52645" x="5808663" y="3028950"/>
          <p14:tracePt t="52660" x="5832475" y="3028950"/>
          <p14:tracePt t="52672" x="5857875" y="3028950"/>
          <p14:tracePt t="52690" x="5895975" y="3028950"/>
          <p14:tracePt t="52707" x="5908675" y="3028950"/>
          <p14:tracePt t="52723" x="5921375" y="3028950"/>
          <p14:tracePt t="52739" x="5932488" y="3028950"/>
          <p14:tracePt t="52762" x="5932488" y="3041650"/>
          <p14:tracePt t="52773" x="5945188" y="3054350"/>
          <p14:tracePt t="52795" x="5970588" y="3078163"/>
          <p14:tracePt t="52811" x="5970588" y="3090863"/>
          <p14:tracePt t="52823" x="5995988" y="3103563"/>
          <p14:tracePt t="52841" x="6008688" y="3103563"/>
          <p14:tracePt t="52857" x="6034088" y="3128963"/>
          <p14:tracePt t="52873" x="6045200" y="3154363"/>
          <p14:tracePt t="52890" x="6057900" y="3154363"/>
          <p14:tracePt t="52907" x="6070600" y="3165475"/>
          <p14:tracePt t="52924" x="6070600" y="3178175"/>
          <p14:tracePt t="52941" x="6083300" y="3178175"/>
          <p14:tracePt t="52994" x="6096000" y="3178175"/>
          <p14:tracePt t="53011" x="6108700" y="3178175"/>
          <p14:tracePt t="53044" x="6121400" y="3178175"/>
          <p14:tracePt t="53131" x="6134100" y="3178175"/>
          <p14:tracePt t="53493" x="6134100" y="3165475"/>
          <p14:tracePt t="69607" x="6096000" y="3165475"/>
          <p14:tracePt t="69619" x="6045200" y="3190875"/>
          <p14:tracePt t="69632" x="5945188" y="3228975"/>
          <p14:tracePt t="69644" x="5832475" y="3254375"/>
          <p14:tracePt t="69660" x="5757863" y="3267075"/>
          <p14:tracePt t="69673" x="5695950" y="3278188"/>
          <p14:tracePt t="69690" x="5657850" y="3290888"/>
          <p14:tracePt t="69707" x="5645150" y="3290888"/>
          <p14:tracePt t="69723" x="5619750" y="3290888"/>
          <p14:tracePt t="69740" x="5607050" y="3290888"/>
          <p14:tracePt t="69757" x="5595938" y="3303588"/>
          <p14:tracePt t="69774" x="5595938" y="3316288"/>
          <p14:tracePt t="69790" x="5583238" y="3316288"/>
          <p14:tracePt t="69806" x="5583238" y="3328988"/>
          <p14:tracePt t="69824" x="5557838" y="3341688"/>
          <p14:tracePt t="69841" x="5545138" y="3367088"/>
          <p14:tracePt t="69856" x="5532438" y="3378200"/>
          <p14:tracePt t="69874" x="5495925" y="3429000"/>
          <p14:tracePt t="69906" x="5483225" y="3429000"/>
          <p14:tracePt t="69981" x="5470525" y="3454400"/>
          <p14:tracePt t="69994" x="5457825" y="3479800"/>
          <p14:tracePt t="70011" x="5432425" y="3490913"/>
          <p14:tracePt t="70019" x="5419725" y="3503613"/>
          <p14:tracePt t="70044" x="5407025" y="3529013"/>
          <p14:tracePt t="70055" x="5407025" y="3541713"/>
          <p14:tracePt t="70069" x="5383213" y="3567113"/>
          <p14:tracePt t="70080" x="5383213" y="3579813"/>
          <p14:tracePt t="70096" x="5370513" y="3590925"/>
          <p14:tracePt t="70107" x="5370513" y="3616325"/>
          <p14:tracePt t="70130" x="5370513" y="3629025"/>
          <p14:tracePt t="70145" x="5357813" y="3629025"/>
          <p14:tracePt t="70205" x="5345113" y="3629025"/>
          <p14:tracePt t="70231" x="5332413" y="3629025"/>
          <p14:tracePt t="70245" x="5319713" y="3629025"/>
          <p14:tracePt t="70255" x="5294313" y="3629025"/>
          <p14:tracePt t="70268" x="5270500" y="3629025"/>
          <p14:tracePt t="70280" x="5219700" y="3629025"/>
          <p14:tracePt t="70297" x="5181600" y="3641725"/>
          <p14:tracePt t="70309" x="5145088" y="3641725"/>
          <p14:tracePt t="70326" x="5106988" y="3641725"/>
          <p14:tracePt t="70342" x="5094288" y="3641725"/>
          <p14:tracePt t="70358" x="5057775" y="3641725"/>
          <p14:tracePt t="70376" x="5045075" y="3641725"/>
          <p14:tracePt t="70393" x="5032375" y="3641725"/>
          <p14:tracePt t="70410" x="5019675" y="3641725"/>
          <p14:tracePt t="70431" x="5006975" y="3641725"/>
          <p14:tracePt t="70529" x="5006975" y="3629025"/>
          <p14:tracePt t="70555" x="5032375" y="3629025"/>
          <p14:tracePt t="70566" x="5068888" y="3629025"/>
          <p14:tracePt t="70581" x="5157788" y="3629025"/>
          <p14:tracePt t="70596" x="5270500" y="3629025"/>
          <p14:tracePt t="70610" x="5370513" y="3629025"/>
          <p14:tracePt t="70627" x="5495925" y="3616325"/>
          <p14:tracePt t="70643" x="5883275" y="3579813"/>
          <p14:tracePt t="70660" x="6045200" y="3567113"/>
          <p14:tracePt t="70677" x="6196013" y="3554413"/>
          <p14:tracePt t="70693" x="6572250" y="3554413"/>
          <p14:tracePt t="70710" x="6734175" y="3554413"/>
          <p14:tracePt t="70728" x="6834188" y="3554413"/>
          <p14:tracePt t="70744" x="6959600" y="3579813"/>
          <p14:tracePt t="70760" x="6997700" y="3616325"/>
          <p14:tracePt t="70778" x="7034213" y="3616325"/>
          <p14:tracePt t="70794" x="7046913" y="3641725"/>
          <p14:tracePt t="70816" x="7046913" y="3654425"/>
          <p14:tracePt t="70866" x="7021513" y="3654425"/>
          <p14:tracePt t="70881" x="6997700" y="3654425"/>
          <p14:tracePt t="70892" x="6946900" y="3654425"/>
          <p14:tracePt t="70905" x="6846888" y="3654425"/>
          <p14:tracePt t="70916" x="6734175" y="3654425"/>
          <p14:tracePt t="70933" x="6634163" y="3667125"/>
          <p14:tracePt t="70945" x="6534150" y="3667125"/>
          <p14:tracePt t="70961" x="6346825" y="3667125"/>
          <p14:tracePt t="70978" x="6121400" y="3679825"/>
          <p14:tracePt t="70995" x="5845175" y="3679825"/>
          <p14:tracePt t="71012" x="5732463" y="3679825"/>
          <p14:tracePt t="71029" x="5619750" y="3679825"/>
          <p14:tracePt t="71045" x="5394325" y="3667125"/>
          <p14:tracePt t="71062" x="5345113" y="3667125"/>
          <p14:tracePt t="71079" x="5332413" y="3667125"/>
          <p14:tracePt t="71096" x="5319713" y="3667125"/>
          <p14:tracePt t="71128" x="5345113" y="3667125"/>
          <p14:tracePt t="71140" x="5370513" y="3667125"/>
          <p14:tracePt t="71153" x="5407025" y="3667125"/>
          <p14:tracePt t="71167" x="5470525" y="3667125"/>
          <p14:tracePt t="71178" x="5519738" y="3667125"/>
          <p14:tracePt t="71196" x="5570538" y="3667125"/>
          <p14:tracePt t="71213" x="5619750" y="3667125"/>
          <p14:tracePt t="71229" x="5857875" y="3667125"/>
          <p14:tracePt t="71246" x="5957888" y="3679825"/>
          <p14:tracePt t="71262" x="6034088" y="3692525"/>
          <p14:tracePt t="71279" x="6096000" y="3692525"/>
          <p14:tracePt t="71296" x="6108700" y="3692525"/>
          <p14:tracePt t="71313" x="6121400" y="3692525"/>
          <p14:tracePt t="71377" x="6108700" y="3692525"/>
          <p14:tracePt t="71389" x="6008688" y="3703638"/>
          <p14:tracePt t="71401" x="5883275" y="3703638"/>
          <p14:tracePt t="71418" x="5757863" y="3703638"/>
          <p14:tracePt t="71430" x="5645150" y="3703638"/>
          <p14:tracePt t="71447" x="5419725" y="3703638"/>
          <p14:tracePt t="71463" x="5181600" y="3703638"/>
          <p14:tracePt t="71481" x="4906963" y="3716338"/>
          <p14:tracePt t="71497" x="4806950" y="3716338"/>
          <p14:tracePt t="71514" x="4743450" y="3729038"/>
          <p14:tracePt t="71531" x="4668838" y="3729038"/>
          <p14:tracePt t="71576" x="4681538" y="3729038"/>
          <p14:tracePt t="71601" x="4694238" y="3729038"/>
          <p14:tracePt t="71618" x="4694238" y="3716338"/>
          <p14:tracePt t="71626" x="4719638" y="3716338"/>
          <p14:tracePt t="71650" x="4732338" y="3716338"/>
          <p14:tracePt t="71667" x="4756150" y="3716338"/>
          <p14:tracePt t="71675" x="4794250" y="3716338"/>
          <p14:tracePt t="71688" x="4843463" y="3716338"/>
          <p14:tracePt t="71703" x="4945063" y="3729038"/>
          <p14:tracePt t="71719" x="5045075" y="3729038"/>
          <p14:tracePt t="71731" x="5132388" y="3754438"/>
          <p14:tracePt t="71748" x="5194300" y="3754438"/>
          <p14:tracePt t="71765" x="5270500" y="3754438"/>
          <p14:tracePt t="71782" x="5432425" y="3754438"/>
          <p14:tracePt t="71798" x="5519738" y="3754438"/>
          <p14:tracePt t="71814" x="5632450" y="3754438"/>
          <p14:tracePt t="71832" x="5645150" y="3754438"/>
          <p14:tracePt t="71862" x="5645150" y="3767138"/>
          <p14:tracePt t="71888" x="5632450" y="3779838"/>
          <p14:tracePt t="71902" x="5583238" y="3779838"/>
          <p14:tracePt t="71912" x="5495925" y="3779838"/>
          <p14:tracePt t="71925" x="5432425" y="3779838"/>
          <p14:tracePt t="71937" x="5357813" y="3779838"/>
          <p14:tracePt t="71953" x="5294313" y="3779838"/>
          <p14:tracePt t="71964" x="5157788" y="3779838"/>
          <p14:tracePt t="71982" x="5006975" y="3754438"/>
          <p14:tracePt t="71999" x="4894263" y="3741738"/>
          <p14:tracePt t="72015" x="4781550" y="3729038"/>
          <p14:tracePt t="72033" x="4768850" y="3729038"/>
          <p14:tracePt t="72049" x="4756150" y="3716338"/>
          <p14:tracePt t="72871" x="4781550" y="3716338"/>
          <p14:tracePt t="72889" x="4819650" y="3716338"/>
          <p14:tracePt t="72896" x="4843463" y="3716338"/>
          <p14:tracePt t="72911" x="4881563" y="3716338"/>
          <p14:tracePt t="72924" x="4906963" y="3716338"/>
          <p14:tracePt t="72936" x="4956175" y="3716338"/>
          <p14:tracePt t="72952" x="5019675" y="3716338"/>
          <p14:tracePt t="72970" x="5119688" y="3716338"/>
          <p14:tracePt t="72985" x="5294313" y="3716338"/>
          <p14:tracePt t="73003" x="5370513" y="3716338"/>
          <p14:tracePt t="73020" x="5445125" y="3716338"/>
          <p14:tracePt t="73036" x="5683250" y="3703638"/>
          <p14:tracePt t="73053" x="5795963" y="3703638"/>
          <p14:tracePt t="73070" x="5870575" y="3692525"/>
          <p14:tracePt t="73087" x="5957888" y="3692525"/>
          <p14:tracePt t="73104" x="5995988" y="3692525"/>
          <p14:tracePt t="73121" x="6034088" y="3692525"/>
          <p14:tracePt t="73136" x="6057900" y="3692525"/>
          <p14:tracePt t="73154" x="6070600" y="3692525"/>
          <p14:tracePt t="73208" x="6057900" y="3692525"/>
          <p14:tracePt t="73223" x="6034088" y="3692525"/>
          <p14:tracePt t="73233" x="5995988" y="3692525"/>
          <p14:tracePt t="73245" x="5945188" y="3692525"/>
          <p14:tracePt t="73258" x="5832475" y="3692525"/>
          <p14:tracePt t="73275" x="5719763" y="3692525"/>
          <p14:tracePt t="73288" x="5619750" y="3692525"/>
          <p14:tracePt t="73304" x="5545138" y="3692525"/>
          <p14:tracePt t="73321" x="5495925" y="3679825"/>
          <p14:tracePt t="73338" x="5445125" y="3679825"/>
          <p14:tracePt t="73354" x="5445125" y="3667125"/>
          <p14:tracePt t="73420" x="5470525" y="3654425"/>
          <p14:tracePt t="73432" x="5507038" y="3654425"/>
          <p14:tracePt t="73445" x="5595938" y="3654425"/>
          <p14:tracePt t="73459" x="5732463" y="3654425"/>
          <p14:tracePt t="73476" x="5870575" y="3654425"/>
          <p14:tracePt t="73488" x="5983288" y="3654425"/>
          <p14:tracePt t="73505" x="6121400" y="3654425"/>
          <p14:tracePt t="73521" x="6534150" y="3654425"/>
          <p14:tracePt t="73539" x="6672263" y="3667125"/>
          <p14:tracePt t="73554" x="6759575" y="3667125"/>
          <p14:tracePt t="73572" x="6910388" y="3679825"/>
          <p14:tracePt t="73589" x="6972300" y="3692525"/>
          <p14:tracePt t="73605" x="7046913" y="3703638"/>
          <p14:tracePt t="73621" x="7123113" y="3703638"/>
          <p14:tracePt t="73644" x="7123113" y="3716338"/>
          <p14:tracePt t="73682" x="7110413" y="3716338"/>
          <p14:tracePt t="73694" x="7085013" y="3729038"/>
          <p14:tracePt t="73711" x="7072313" y="3729038"/>
          <p14:tracePt t="73722" x="7046913" y="3729038"/>
          <p14:tracePt t="73739" x="7034213" y="3729038"/>
          <p14:tracePt t="73756" x="6997700" y="3729038"/>
          <p14:tracePt t="73773" x="6972300" y="3729038"/>
          <p14:tracePt t="73856" x="6985000" y="3729038"/>
          <p14:tracePt t="73868" x="7021513" y="3729038"/>
          <p14:tracePt t="73881" x="7085013" y="3729038"/>
          <p14:tracePt t="73894" x="7134225" y="3729038"/>
          <p14:tracePt t="73914" x="7185025" y="3729038"/>
          <p14:tracePt t="73923" x="7223125" y="3729038"/>
          <p14:tracePt t="73940" x="7246938" y="3729038"/>
          <p14:tracePt t="73956" x="7259638" y="3729038"/>
          <p14:tracePt t="73974" x="7285038" y="3729038"/>
          <p14:tracePt t="74193" x="7272338" y="3729038"/>
          <p14:tracePt t="74205" x="7259638" y="3729038"/>
          <p14:tracePt t="74217" x="7246938" y="3729038"/>
          <p14:tracePt t="74230" x="7197725" y="3729038"/>
          <p14:tracePt t="74246" x="7134225" y="3729038"/>
          <p14:tracePt t="74258" x="7072313" y="3729038"/>
          <p14:tracePt t="74275" x="7034213" y="3729038"/>
          <p14:tracePt t="74292" x="7010400" y="3729038"/>
          <p14:tracePt t="74308" x="6959600" y="3729038"/>
          <p14:tracePt t="74325" x="6921500" y="3729038"/>
          <p14:tracePt t="74342" x="6859588" y="3729038"/>
          <p14:tracePt t="74358" x="6696075" y="3729038"/>
          <p14:tracePt t="74374" x="6634163" y="3729038"/>
          <p14:tracePt t="74392" x="6596063" y="3729038"/>
          <p14:tracePt t="74408" x="6521450" y="3729038"/>
          <p14:tracePt t="74425" x="6483350" y="3729038"/>
          <p14:tracePt t="74442" x="6396038" y="3729038"/>
          <p14:tracePt t="74459" x="6208713" y="3716338"/>
          <p14:tracePt t="74476" x="6146800" y="3716338"/>
          <p14:tracePt t="74492" x="6070600" y="3716338"/>
          <p14:tracePt t="74509" x="5895975" y="3716338"/>
          <p14:tracePt t="74526" x="5770563" y="3716338"/>
          <p14:tracePt t="74542" x="5670550" y="3716338"/>
          <p14:tracePt t="74559" x="5570538" y="3703638"/>
          <p14:tracePt t="74576" x="5545138" y="3703638"/>
          <p14:tracePt t="74593" x="5519738" y="3703638"/>
          <p14:tracePt t="74609" x="5470525" y="3703638"/>
          <p14:tracePt t="74626" x="5457825" y="3703638"/>
          <p14:tracePt t="74642" x="5445125" y="3703638"/>
          <p14:tracePt t="74659" x="5407025" y="3703638"/>
          <p14:tracePt t="74677" x="5394325" y="3703638"/>
          <p14:tracePt t="74693" x="5383213" y="3703638"/>
          <p14:tracePt t="79814" x="5357813" y="3703638"/>
          <p14:tracePt t="79826" x="5332413" y="3703638"/>
          <p14:tracePt t="79839" x="5307013" y="3703638"/>
          <p14:tracePt t="79851" x="5270500" y="3703638"/>
          <p14:tracePt t="79867" x="5207000" y="3692525"/>
          <p14:tracePt t="79880" x="5119688" y="3692525"/>
          <p14:tracePt t="79897" x="5045075" y="3679825"/>
          <p14:tracePt t="79913" x="4994275" y="3679825"/>
          <p14:tracePt t="79931" x="4906963" y="3667125"/>
          <p14:tracePt t="79947" x="4856163" y="3667125"/>
          <p14:tracePt t="79964" x="4794250" y="3654425"/>
          <p14:tracePt t="79980" x="4694238" y="3629025"/>
          <p14:tracePt t="79998" x="4668838" y="3629025"/>
          <p14:tracePt t="80014" x="4643438" y="3629025"/>
          <p14:tracePt t="80031" x="4630738" y="3629025"/>
          <p14:tracePt t="80048" x="4619625" y="3629025"/>
          <p14:tracePt t="80100" x="4630738" y="3629025"/>
          <p14:tracePt t="80118" x="4656138" y="3629025"/>
          <p14:tracePt t="80125" x="4681538" y="3629025"/>
          <p14:tracePt t="80138" x="4706938" y="3629025"/>
          <p14:tracePt t="80152" x="4743450" y="3616325"/>
          <p14:tracePt t="80169" x="4781550" y="3603625"/>
          <p14:tracePt t="80181" x="4819650" y="3590925"/>
          <p14:tracePt t="80198" x="4894263" y="3579813"/>
          <p14:tracePt t="80214" x="5119688" y="3529013"/>
          <p14:tracePt t="80232" x="5207000" y="3516313"/>
          <p14:tracePt t="80248" x="5257800" y="3503613"/>
          <p14:tracePt t="80264" x="5357813" y="3479800"/>
          <p14:tracePt t="80282" x="5407025" y="3467100"/>
          <p14:tracePt t="80299" x="5470525" y="3429000"/>
          <p14:tracePt t="80315" x="5545138" y="3378200"/>
          <p14:tracePt t="80332" x="5545138" y="3367088"/>
          <p14:tracePt t="80349" x="5545138" y="3341688"/>
          <p14:tracePt t="80365" x="5495925" y="3316288"/>
          <p14:tracePt t="80382" x="5470525" y="3303588"/>
          <p14:tracePt t="80399" x="5445125" y="3290888"/>
          <p14:tracePt t="80416" x="5383213" y="3254375"/>
          <p14:tracePt t="80432" x="5345113" y="3241675"/>
          <p14:tracePt t="80449" x="5294313" y="3216275"/>
          <p14:tracePt t="80466" x="5019675" y="3165475"/>
          <p14:tracePt t="80483" x="4894263" y="3141663"/>
          <p14:tracePt t="80499" x="4794250" y="3128963"/>
          <p14:tracePt t="80516" x="4456113" y="3116263"/>
          <p14:tracePt t="80533" x="4294188" y="3116263"/>
          <p14:tracePt t="80549" x="4181475" y="3116263"/>
          <p14:tracePt t="80566" x="4017963" y="3128963"/>
          <p14:tracePt t="80583" x="3968750" y="3141663"/>
          <p14:tracePt t="80599" x="3867150" y="3178175"/>
          <p14:tracePt t="80616" x="3630613" y="3254375"/>
          <p14:tracePt t="80633" x="3541713" y="3278188"/>
          <p14:tracePt t="80649" x="3492500" y="3303588"/>
          <p14:tracePt t="80666" x="3441700" y="3303588"/>
          <p14:tracePt t="80683" x="3441700" y="3316288"/>
          <p14:tracePt t="80704" x="3441700" y="3328988"/>
          <p14:tracePt t="80716" x="3441700" y="3341688"/>
          <p14:tracePt t="80738" x="3441700" y="3354388"/>
          <p14:tracePt t="80749" x="3441700" y="3403600"/>
          <p14:tracePt t="80767" x="3441700" y="3479800"/>
          <p14:tracePt t="80784" x="3441700" y="3529013"/>
          <p14:tracePt t="80799" x="3579813" y="3616325"/>
          <p14:tracePt t="80817" x="3654425" y="3654425"/>
          <p14:tracePt t="80834" x="3743325" y="3692525"/>
          <p14:tracePt t="80849" x="3856038" y="3716338"/>
          <p14:tracePt t="80867" x="3943350" y="3716338"/>
          <p14:tracePt t="80884" x="4056063" y="3716338"/>
          <p14:tracePt t="80900" x="4368800" y="3716338"/>
          <p14:tracePt t="80917" x="4481513" y="3716338"/>
          <p14:tracePt t="80936" x="4581525" y="3716338"/>
          <p14:tracePt t="80951" x="4956175" y="3716338"/>
          <p14:tracePt t="80967" x="5119688" y="3716338"/>
          <p14:tracePt t="80985" x="5257800" y="3729038"/>
          <p14:tracePt t="81001" x="5532438" y="3729038"/>
          <p14:tracePt t="81018" x="5719763" y="3729038"/>
          <p14:tracePt t="81035" x="5845175" y="3729038"/>
          <p14:tracePt t="81051" x="5957888" y="3729038"/>
          <p14:tracePt t="81096" x="5957888" y="3716338"/>
          <p14:tracePt t="81160" x="5945188" y="3679825"/>
          <p14:tracePt t="81171" x="5845175" y="3641725"/>
          <p14:tracePt t="81188" x="5745163" y="3567113"/>
          <p14:tracePt t="81196" x="5632450" y="3454400"/>
          <p14:tracePt t="81209" x="5532438" y="3367088"/>
          <p14:tracePt t="81223" x="5432425" y="3278188"/>
          <p14:tracePt t="81240" x="5270500" y="3228975"/>
          <p14:tracePt t="81251" x="5032375" y="3154363"/>
          <p14:tracePt t="81269" x="4881563" y="3141663"/>
          <p14:tracePt t="81285" x="4619625" y="3128963"/>
          <p14:tracePt t="81302" x="4406900" y="3128963"/>
          <p14:tracePt t="81319" x="4205288" y="3128963"/>
          <p14:tracePt t="81336" x="3943350" y="3128963"/>
          <p14:tracePt t="81353" x="3856038" y="3128963"/>
          <p14:tracePt t="81369" x="3767138" y="3141663"/>
          <p14:tracePt t="81385" x="3617913" y="3190875"/>
          <p14:tracePt t="81403" x="3567113" y="3228975"/>
          <p14:tracePt t="81420" x="3517900" y="3267075"/>
          <p14:tracePt t="81436" x="3429000" y="3416300"/>
          <p14:tracePt t="81452" x="3405188" y="3479800"/>
          <p14:tracePt t="81470" x="3379788" y="3529013"/>
          <p14:tracePt t="81486" x="3379788" y="3590925"/>
          <p14:tracePt t="81503" x="3379788" y="3603625"/>
          <p14:tracePt t="81520" x="3392488" y="3616325"/>
          <p14:tracePt t="81537" x="3505200" y="3654425"/>
          <p14:tracePt t="81554" x="3567113" y="3679825"/>
          <p14:tracePt t="81570" x="3654425" y="3703638"/>
          <p14:tracePt t="81587" x="3843338" y="3754438"/>
          <p14:tracePt t="81604" x="4030663" y="3803650"/>
          <p14:tracePt t="81620" x="4281488" y="3829050"/>
          <p14:tracePt t="81637" x="4656138" y="3841750"/>
          <p14:tracePt t="81654" x="4932363" y="3841750"/>
          <p14:tracePt t="81670" x="5157788" y="3829050"/>
          <p14:tracePt t="81687" x="5394325" y="3741738"/>
          <p14:tracePt t="81704" x="5495925" y="3703638"/>
          <p14:tracePt t="81721" x="5570538" y="3679825"/>
          <p14:tracePt t="81738" x="5683250" y="3667125"/>
          <p14:tracePt t="81754" x="5708650" y="3641725"/>
          <p14:tracePt t="81771" x="5732463" y="3629025"/>
          <p14:tracePt t="81788" x="5783263" y="3579813"/>
          <p14:tracePt t="81804" x="5783263" y="3554413"/>
          <p14:tracePt t="81821" x="5783263" y="3529013"/>
          <p14:tracePt t="81838" x="5732463" y="3390900"/>
          <p14:tracePt t="81853" x="5708650" y="3341688"/>
          <p14:tracePt t="81870" x="5619750" y="3254375"/>
          <p14:tracePt t="81890" x="5595938" y="3203575"/>
          <p14:tracePt t="81905" x="5545138" y="3190875"/>
          <p14:tracePt t="81920" x="5419725" y="3141663"/>
          <p14:tracePt t="81939" x="5207000" y="3103563"/>
          <p14:tracePt t="81955" x="4994275" y="3090863"/>
          <p14:tracePt t="81971" x="4681538" y="3078163"/>
          <p14:tracePt t="81989" x="4518025" y="3078163"/>
          <p14:tracePt t="82005" x="4318000" y="3090863"/>
          <p14:tracePt t="82021" x="4081463" y="3165475"/>
          <p14:tracePt t="82039" x="4017963" y="3216275"/>
          <p14:tracePt t="82056" x="3968750" y="3278188"/>
          <p14:tracePt t="82071" x="3879850" y="3479800"/>
          <p14:tracePt t="82089" x="3856038" y="3567113"/>
          <p14:tracePt t="82106" x="3856038" y="3641725"/>
          <p14:tracePt t="82122" x="3856038" y="3729038"/>
          <p14:tracePt t="82139" x="3867150" y="3754438"/>
          <p14:tracePt t="82156" x="3892550" y="3779838"/>
          <p14:tracePt t="82172" x="4043363" y="3841750"/>
          <p14:tracePt t="82188" x="4192588" y="3879850"/>
          <p14:tracePt t="82206" x="4356100" y="3916363"/>
          <p14:tracePt t="82223" x="4630738" y="3941763"/>
          <p14:tracePt t="82239" x="4856163" y="3941763"/>
          <p14:tracePt t="82256" x="5181600" y="3916363"/>
          <p14:tracePt t="82273" x="5519738" y="3841750"/>
          <p14:tracePt t="82290" x="5695950" y="3803650"/>
          <p14:tracePt t="82306" x="5908675" y="3754438"/>
          <p14:tracePt t="82322" x="6134100" y="3629025"/>
          <p14:tracePt t="82340" x="6183313" y="3590925"/>
          <p14:tracePt t="82357" x="6208713" y="3529013"/>
          <p14:tracePt t="82373" x="6221413" y="3454400"/>
          <p14:tracePt t="82390" x="6221413" y="3416300"/>
          <p14:tracePt t="82406" x="6221413" y="3378200"/>
          <p14:tracePt t="82424" x="6221413" y="3290888"/>
          <p14:tracePt t="82440" x="6170613" y="3241675"/>
          <p14:tracePt t="82456" x="6070600" y="3178175"/>
          <p14:tracePt t="82474" x="5770563" y="3090863"/>
          <p14:tracePt t="82491" x="5657850" y="3054350"/>
          <p14:tracePt t="82506" x="5081588" y="2965450"/>
          <p14:tracePt t="82524" x="4832350" y="2952750"/>
          <p14:tracePt t="82541" x="4668838" y="2952750"/>
          <p14:tracePt t="82557" x="4217988" y="2965450"/>
          <p14:tracePt t="82574" x="4043363" y="3016250"/>
          <p14:tracePt t="82592" x="3943350" y="3065463"/>
          <p14:tracePt t="82607" x="3767138" y="3203575"/>
          <p14:tracePt t="82624" x="3679825" y="3290888"/>
          <p14:tracePt t="82641" x="3554413" y="3403600"/>
          <p14:tracePt t="82657" x="3367088" y="3590925"/>
          <p14:tracePt t="82675" x="3305175" y="3667125"/>
          <p14:tracePt t="82692" x="3279775" y="3703638"/>
          <p14:tracePt t="82707" x="3279775" y="3741738"/>
          <p14:tracePt t="82724" x="3292475" y="3754438"/>
          <p14:tracePt t="82742" x="3354388" y="3754438"/>
          <p14:tracePt t="82758" x="3567113" y="3779838"/>
          <p14:tracePt t="82775" x="3667125" y="3816350"/>
          <p14:tracePt t="82792" x="3817938" y="3829050"/>
          <p14:tracePt t="82808" x="4418013" y="3879850"/>
          <p14:tracePt t="82824" x="4606925" y="3879850"/>
          <p14:tracePt t="82842" x="4768850" y="3879850"/>
          <p14:tracePt t="82859" x="5157788" y="3879850"/>
          <p14:tracePt t="82875" x="5281613" y="3854450"/>
          <p14:tracePt t="82892" x="5370513" y="3829050"/>
          <p14:tracePt t="82908" x="5432425" y="3779838"/>
          <p14:tracePt t="82926" x="5457825" y="3767138"/>
          <p14:tracePt t="82942" x="5457825" y="3754438"/>
          <p14:tracePt t="82959" x="5470525" y="3716338"/>
          <p14:tracePt t="82976" x="5470525" y="3692525"/>
          <p14:tracePt t="82993" x="5470525" y="3667125"/>
          <p14:tracePt t="83008" x="5457825" y="3554413"/>
          <p14:tracePt t="83026" x="5419725" y="3490913"/>
          <p14:tracePt t="83042" x="5345113" y="3416300"/>
          <p14:tracePt t="83059" x="4981575" y="3316288"/>
          <p14:tracePt t="83076" x="4832350" y="3290888"/>
          <p14:tracePt t="83093" x="4694238" y="3278188"/>
          <p14:tracePt t="83110" x="4330700" y="3267075"/>
          <p14:tracePt t="83126" x="4192588" y="3267075"/>
          <p14:tracePt t="83142" x="4056063" y="3316288"/>
          <p14:tracePt t="83160" x="4017963" y="3367088"/>
          <p14:tracePt t="83177" x="3992563" y="3403600"/>
          <p14:tracePt t="83192" x="3979863" y="3479800"/>
          <p14:tracePt t="83210" x="3979863" y="3490913"/>
          <p14:tracePt t="83227" x="3979863" y="3503613"/>
          <p14:tracePt t="83243" x="4043363" y="3554413"/>
          <p14:tracePt t="83260" x="4168775" y="3616325"/>
          <p14:tracePt t="83277" x="4318000" y="3667125"/>
          <p14:tracePt t="83294" x="4630738" y="3741738"/>
          <p14:tracePt t="83310" x="4794250" y="3779838"/>
          <p14:tracePt t="83327" x="5032375" y="3792538"/>
          <p14:tracePt t="83343" x="5319713" y="3792538"/>
          <p14:tracePt t="83360" x="5445125" y="3792538"/>
          <p14:tracePt t="83377" x="5557838" y="3792538"/>
          <p14:tracePt t="83394" x="5832475" y="3741738"/>
          <p14:tracePt t="83410" x="5921375" y="3692525"/>
          <p14:tracePt t="83427" x="5970588" y="3654425"/>
          <p14:tracePt t="83444" x="5983288" y="3541713"/>
          <p14:tracePt t="83461" x="5983288" y="3490913"/>
          <p14:tracePt t="83478" x="5983288" y="3441700"/>
          <p14:tracePt t="83495" x="5932488" y="3354388"/>
          <p14:tracePt t="83511" x="5845175" y="3316288"/>
          <p14:tracePt t="83527" x="5745163" y="3278188"/>
          <p14:tracePt t="83544" x="5545138" y="3216275"/>
          <p14:tracePt t="83560" x="5394325" y="3190875"/>
          <p14:tracePt t="83577" x="5157788" y="3154363"/>
          <p14:tracePt t="83595" x="4806950" y="3103563"/>
          <p14:tracePt t="83611" x="4681538" y="3078163"/>
          <p14:tracePt t="83628" x="4543425" y="3078163"/>
          <p14:tracePt t="83645" x="4243388" y="3090863"/>
          <p14:tracePt t="83662" x="4130675" y="3141663"/>
          <p14:tracePt t="83678" x="3956050" y="3254375"/>
          <p14:tracePt t="83695" x="3905250" y="3316288"/>
          <p14:tracePt t="83711" x="3856038" y="3390900"/>
          <p14:tracePt t="83727" x="3805238" y="3529013"/>
          <p14:tracePt t="83744" x="3779838" y="3590925"/>
          <p14:tracePt t="83763" x="3779838" y="3629025"/>
          <p14:tracePt t="83778" x="3767138" y="3716338"/>
          <p14:tracePt t="83796" x="3767138" y="3741738"/>
          <p14:tracePt t="83812" x="3767138" y="3754438"/>
          <p14:tracePt t="83829" x="3779838" y="3792538"/>
          <p14:tracePt t="83844" x="3792538" y="3829050"/>
          <p14:tracePt t="83863" x="3830638" y="3841750"/>
          <p14:tracePt t="83879" x="3905250" y="3867150"/>
          <p14:tracePt t="83896" x="4030663" y="3905250"/>
          <p14:tracePt t="83913" x="4143375" y="3916363"/>
          <p14:tracePt t="83929" x="4343400" y="3929063"/>
          <p14:tracePt t="83946" x="4468813" y="3929063"/>
          <p14:tracePt t="83962" x="4656138" y="3905250"/>
          <p14:tracePt t="83979" x="5119688" y="3829050"/>
          <p14:tracePt t="83997" x="5270500" y="3767138"/>
          <p14:tracePt t="84013" x="5483225" y="3729038"/>
          <p14:tracePt t="84030" x="5983288" y="3554413"/>
          <p14:tracePt t="84046" x="6096000" y="3467100"/>
          <p14:tracePt t="84063" x="6157913" y="3367088"/>
          <p14:tracePt t="84079" x="6208713" y="3228975"/>
          <p14:tracePt t="84097" x="6208713" y="3203575"/>
          <p14:tracePt t="84113" x="6208713" y="3178175"/>
          <p14:tracePt t="84130" x="6183313" y="3128963"/>
          <p14:tracePt t="84146" x="6121400" y="3116263"/>
          <p14:tracePt t="84164" x="5995988" y="3090863"/>
          <p14:tracePt t="84180" x="5645150" y="3041650"/>
          <p14:tracePt t="84197" x="5507038" y="3016250"/>
          <p14:tracePt t="84213" x="5345113" y="3003550"/>
          <p14:tracePt t="84231" x="4919663" y="2965450"/>
          <p14:tracePt t="84247" x="4794250" y="2965450"/>
          <p14:tracePt t="84264" x="4568825" y="2965450"/>
          <p14:tracePt t="84280" x="4418013" y="2965450"/>
          <p14:tracePt t="84298" x="4294188" y="2990850"/>
          <p14:tracePt t="84313" x="4081463" y="3065463"/>
          <p14:tracePt t="84331" x="4017963" y="3103563"/>
          <p14:tracePt t="84347" x="3968750" y="3154363"/>
          <p14:tracePt t="84364" x="3930650" y="3278188"/>
          <p14:tracePt t="84381" x="3905250" y="3328988"/>
          <p14:tracePt t="84398" x="3892550" y="3378200"/>
          <p14:tracePt t="84414" x="3892550" y="3441700"/>
          <p14:tracePt t="84432" x="3892550" y="3467100"/>
          <p14:tracePt t="84447" x="3892550" y="3490913"/>
          <p14:tracePt t="84465" x="3905250" y="3541713"/>
          <p14:tracePt t="84482" x="3943350" y="3554413"/>
          <p14:tracePt t="84499" x="4017963" y="3579813"/>
          <p14:tracePt t="84515" x="4305300" y="3616325"/>
          <p14:tracePt t="84532" x="4430713" y="3641725"/>
          <p14:tracePt t="84548" x="4643438" y="3641725"/>
          <p14:tracePt t="84565" x="5157788" y="3654425"/>
          <p14:tracePt t="84582" x="5307013" y="3654425"/>
          <p14:tracePt t="84599" x="5445125" y="3641725"/>
          <p14:tracePt t="84615" x="5832475" y="3554413"/>
          <p14:tracePt t="84632" x="5970588" y="3490913"/>
          <p14:tracePt t="84648" x="6045200" y="3441700"/>
          <p14:tracePt t="84666" x="6083300" y="3354388"/>
          <p14:tracePt t="84683" x="6083300" y="3341688"/>
          <p14:tracePt t="84699" x="6083300" y="3303588"/>
          <p14:tracePt t="84716" x="5932488" y="3216275"/>
          <p14:tracePt t="84733" x="5770563" y="3178175"/>
          <p14:tracePt t="84748" x="5495925" y="3078163"/>
          <p14:tracePt t="84766" x="5281613" y="3054350"/>
          <p14:tracePt t="84783" x="4968875" y="3028950"/>
          <p14:tracePt t="84799" x="4756150" y="3028950"/>
          <p14:tracePt t="84816" x="4456113" y="3054350"/>
          <p14:tracePt t="84833" x="4281488" y="3103563"/>
          <p14:tracePt t="84849" x="4143375" y="3178175"/>
          <p14:tracePt t="84867" x="4017963" y="3267075"/>
          <p14:tracePt t="84883" x="4017963" y="3290888"/>
          <p14:tracePt t="84899" x="4017963" y="3316288"/>
          <p14:tracePt t="84917" x="4017963" y="3341688"/>
          <p14:tracePt t="84934" x="4043363" y="3354388"/>
          <p14:tracePt t="84950" x="4105275" y="3403600"/>
          <p14:tracePt t="84967" x="4181475" y="3441700"/>
          <p14:tracePt t="84984" x="4243388" y="3467100"/>
          <p14:tracePt t="85001" x="4330700" y="3516313"/>
          <p14:tracePt t="85017" x="4343400" y="3529013"/>
          <p14:tracePt t="85039" x="4356100" y="3541713"/>
          <p14:tracePt t="85059" x="4368800" y="3541713"/>
          <p14:tracePt t="85084" x="4381500" y="3541713"/>
          <p14:tracePt t="85109" x="4394200" y="3554413"/>
          <p14:tracePt t="85120" x="4406900" y="3554413"/>
          <p14:tracePt t="85147" x="4418013" y="3554413"/>
          <p14:tracePt t="85160" x="4430713" y="3554413"/>
          <p14:tracePt t="85184" x="4456113" y="3554413"/>
          <p14:tracePt t="85197" x="4468813" y="3554413"/>
          <p14:tracePt t="85209" x="4494213" y="3567113"/>
          <p14:tracePt t="85222" x="4530725" y="3590925"/>
          <p14:tracePt t="85239" x="4568825" y="3603625"/>
          <p14:tracePt t="85250" x="4594225" y="3629025"/>
          <p14:tracePt t="85268" x="4619625" y="3629025"/>
          <p14:tracePt t="85284" x="4643438" y="3629025"/>
          <p14:tracePt t="85301" x="4668838" y="3629025"/>
          <p14:tracePt t="85317" x="4694238" y="3616325"/>
          <p14:tracePt t="85334" x="4706938" y="3579813"/>
          <p14:tracePt t="85352" x="4756150" y="3554413"/>
          <p14:tracePt t="85369" x="4794250" y="3541713"/>
          <p14:tracePt t="85385" x="4819650" y="3529013"/>
          <p14:tracePt t="85402" x="4868863" y="3503613"/>
          <p14:tracePt t="85419" x="4881563" y="3490913"/>
          <p14:tracePt t="85435" x="4894263" y="3429000"/>
          <p14:tracePt t="85452" x="4894263" y="3378200"/>
          <p14:tracePt t="85469" x="4894263" y="3290888"/>
          <p14:tracePt t="85485" x="4881563" y="3203575"/>
          <p14:tracePt t="85502" x="4856163" y="3178175"/>
          <p14:tracePt t="85519" x="4819650" y="3165475"/>
          <p14:tracePt t="85536" x="4719638" y="3141663"/>
          <p14:tracePt t="85551" x="4668838" y="3128963"/>
          <p14:tracePt t="85570" x="4581525" y="3116263"/>
          <p14:tracePt t="85586" x="4217988" y="3090863"/>
          <p14:tracePt t="85603" x="4068763" y="3078163"/>
          <p14:tracePt t="85620" x="3968750" y="3078163"/>
          <p14:tracePt t="85636" x="3767138" y="3078163"/>
          <p14:tracePt t="85652" x="3643313" y="3090863"/>
          <p14:tracePt t="85670" x="3541713" y="3116263"/>
          <p14:tracePt t="85686" x="3429000" y="3190875"/>
          <p14:tracePt t="85702" x="3392488" y="3228975"/>
          <p14:tracePt t="85720" x="3367088" y="3303588"/>
          <p14:tracePt t="85737" x="3341688" y="3454400"/>
          <p14:tracePt t="85753" x="3341688" y="3541713"/>
          <p14:tracePt t="85770" x="3341688" y="3590925"/>
          <p14:tracePt t="85787" x="3441700" y="3703638"/>
          <p14:tracePt t="85803" x="3567113" y="3754438"/>
          <p14:tracePt t="85819" x="3679825" y="3792538"/>
          <p14:tracePt t="85837" x="3879850" y="3916363"/>
          <p14:tracePt t="85853" x="3992563" y="3954463"/>
          <p14:tracePt t="85870" x="4156075" y="3967163"/>
          <p14:tracePt t="85888" x="4468813" y="3979863"/>
          <p14:tracePt t="85903" x="4594225" y="3967163"/>
          <p14:tracePt t="85920" x="4694238" y="3929063"/>
          <p14:tracePt t="85938" x="5045075" y="3841750"/>
          <p14:tracePt t="85954" x="5194300" y="3816350"/>
          <p14:tracePt t="85970" x="5407025" y="3754438"/>
          <p14:tracePt t="85987" x="5470525" y="3729038"/>
          <p14:tracePt t="86005" x="5507038" y="3703638"/>
          <p14:tracePt t="86020" x="5583238" y="3679825"/>
          <p14:tracePt t="86038" x="5632450" y="3654425"/>
          <p14:tracePt t="86054" x="5657850" y="3641725"/>
          <p14:tracePt t="86070" x="5695950" y="3616325"/>
          <p14:tracePt t="86093" x="5695950" y="3603625"/>
          <p14:tracePt t="86131" x="5695950" y="3590925"/>
          <p14:tracePt t="86168" x="5695950" y="3579813"/>
          <p14:tracePt t="86180" x="5695950" y="3541713"/>
          <p14:tracePt t="86193" x="5670550" y="3490913"/>
          <p14:tracePt t="86209" x="5645150" y="3467100"/>
          <p14:tracePt t="86222" x="5607050" y="3416300"/>
          <p14:tracePt t="86239" x="5583238" y="3390900"/>
          <p14:tracePt t="86254" x="5557838" y="3367088"/>
          <p14:tracePt t="86272" x="5407025" y="3290888"/>
          <p14:tracePt t="86288" x="5270500" y="3254375"/>
          <p14:tracePt t="86306" x="5132388" y="3203575"/>
          <p14:tracePt t="86322" x="4981575" y="3154363"/>
          <p14:tracePt t="86339" x="4919663" y="3128963"/>
          <p14:tracePt t="86355" x="4832350" y="3103563"/>
          <p14:tracePt t="86373" x="4556125" y="3090863"/>
          <p14:tracePt t="86388" x="4443413" y="3090863"/>
          <p14:tracePt t="86406" x="4356100" y="3090863"/>
          <p14:tracePt t="86423" x="4256088" y="3090863"/>
          <p14:tracePt t="86440" x="4230688" y="3090863"/>
          <p14:tracePt t="86455" x="4192588" y="3116263"/>
          <p14:tracePt t="86473" x="4117975" y="3165475"/>
          <p14:tracePt t="86489" x="4068763" y="3178175"/>
          <p14:tracePt t="86505" x="4017963" y="3203575"/>
          <p14:tracePt t="86523" x="3930650" y="3254375"/>
          <p14:tracePt t="86540" x="3905250" y="3267075"/>
          <p14:tracePt t="86555" x="3892550" y="3278188"/>
          <p14:tracePt t="86573" x="3879850" y="3290888"/>
          <p14:tracePt t="86594" x="3856038" y="3328988"/>
          <p14:tracePt t="86606" x="3856038" y="3378200"/>
          <p14:tracePt t="86623" x="3843338" y="3454400"/>
          <p14:tracePt t="86640" x="3830638" y="3503613"/>
          <p14:tracePt t="86656" x="3830638" y="3567113"/>
          <p14:tracePt t="86674" x="3843338" y="3603625"/>
          <p14:tracePt t="86689" x="3867150" y="3603625"/>
          <p14:tracePt t="86706" x="3992563" y="3641725"/>
          <p14:tracePt t="86724" x="4068763" y="3654425"/>
          <p14:tracePt t="86741" x="4130675" y="3667125"/>
          <p14:tracePt t="86757" x="4243388" y="3679825"/>
          <p14:tracePt t="86774" x="4305300" y="3679825"/>
          <p14:tracePt t="86791" x="4443413" y="3679825"/>
          <p14:tracePt t="86806" x="4656138" y="3679825"/>
          <p14:tracePt t="86824" x="4719638" y="3679825"/>
          <p14:tracePt t="86841" x="4781550" y="3679825"/>
          <p14:tracePt t="86858" x="4881563" y="3667125"/>
          <p14:tracePt t="86874" x="4956175" y="3654425"/>
          <p14:tracePt t="86890" x="5045075" y="3641725"/>
          <p14:tracePt t="86908" x="5145088" y="3629025"/>
          <p14:tracePt t="86925" x="5170488" y="3629025"/>
          <p14:tracePt t="86941" x="5194300" y="3616325"/>
          <p14:tracePt t="86957" x="5207000" y="3603625"/>
          <p14:tracePt t="86974" x="5219700" y="3603625"/>
          <p14:tracePt t="87028" x="5219700" y="3590925"/>
          <p14:tracePt t="87052" x="5219700" y="3579813"/>
          <p14:tracePt t="87065" x="5219700" y="3567113"/>
          <p14:tracePt t="87080" x="5219700" y="3554413"/>
          <p14:tracePt t="87096" x="5219700" y="3516313"/>
          <p14:tracePt t="87108" x="5219700" y="3490913"/>
          <p14:tracePt t="87125" x="5219700" y="3467100"/>
          <p14:tracePt t="87141" x="5232400" y="3429000"/>
          <p14:tracePt t="87159" x="5232400" y="3416300"/>
          <p14:tracePt t="87175" x="5232400" y="3403600"/>
          <p14:tracePt t="87465" x="5219700" y="3390900"/>
          <p14:tracePt t="87480" x="5207000" y="3390900"/>
          <p14:tracePt t="87488" x="5194300" y="3378200"/>
          <p14:tracePt t="87502" x="5170488" y="3367088"/>
          <p14:tracePt t="87514" x="5145088" y="3354388"/>
          <p14:tracePt t="87531" x="5119688" y="3328988"/>
          <p14:tracePt t="87544" x="5094288" y="3303588"/>
          <p14:tracePt t="87560" x="5081588" y="3290888"/>
          <p14:tracePt t="87577" x="5057775" y="3254375"/>
          <p14:tracePt t="87594" x="5006975" y="3228975"/>
          <p14:tracePt t="87609" x="4981575" y="3216275"/>
          <p14:tracePt t="87628" x="4932363" y="3203575"/>
          <p14:tracePt t="87644" x="4768850" y="3190875"/>
          <p14:tracePt t="87661" x="4706938" y="3190875"/>
          <p14:tracePt t="87677" x="4619625" y="3190875"/>
          <p14:tracePt t="87694" x="4581525" y="3190875"/>
          <p14:tracePt t="87711" x="4543425" y="3203575"/>
          <p14:tracePt t="87727" x="4456113" y="3241675"/>
          <p14:tracePt t="87745" x="4394200" y="3254375"/>
          <p14:tracePt t="87761" x="4356100" y="3267075"/>
          <p14:tracePt t="87777" x="4318000" y="3278188"/>
          <p14:tracePt t="87795" x="4268788" y="3303588"/>
          <p14:tracePt t="87811" x="4256088" y="3328988"/>
          <p14:tracePt t="87828" x="4230688" y="3341688"/>
          <p14:tracePt t="87850" x="4217988" y="3341688"/>
          <p14:tracePt t="87865" x="4205288" y="3341688"/>
          <p14:tracePt t="87878" x="4205288" y="3354388"/>
          <p14:tracePt t="87895" x="4192588" y="3354388"/>
          <p14:tracePt t="87911" x="4192588" y="3367088"/>
          <p14:tracePt t="87949" x="4192588" y="3378200"/>
          <p14:tracePt t="87976" x="4192588" y="3390900"/>
          <p14:tracePt t="88000" x="4192588" y="3416300"/>
          <p14:tracePt t="88015" x="4192588" y="3441700"/>
          <p14:tracePt t="88024" x="4192588" y="3490913"/>
          <p14:tracePt t="88037" x="4192588" y="3541713"/>
          <p14:tracePt t="88050" x="4192588" y="3590925"/>
          <p14:tracePt t="88067" x="4192588" y="3641725"/>
          <p14:tracePt t="88079" x="4192588" y="3679825"/>
          <p14:tracePt t="88096" x="4192588" y="3703638"/>
          <p14:tracePt t="88112" x="4205288" y="3729038"/>
          <p14:tracePt t="88129" x="4243388" y="3754438"/>
          <p14:tracePt t="88146" x="4268788" y="3754438"/>
          <p14:tracePt t="88163" x="4305300" y="3767138"/>
          <p14:tracePt t="88179" x="4406900" y="3767138"/>
          <p14:tracePt t="88197" x="4456113" y="3767138"/>
          <p14:tracePt t="88212" x="4494213" y="3767138"/>
          <p14:tracePt t="88230" x="4568825" y="3779838"/>
          <p14:tracePt t="88247" x="4630738" y="3779838"/>
          <p14:tracePt t="88263" x="4732338" y="3779838"/>
          <p14:tracePt t="88280" x="4919663" y="3779838"/>
          <p14:tracePt t="88297" x="5006975" y="3779838"/>
          <p14:tracePt t="88312" x="5194300" y="3754438"/>
          <p14:tracePt t="88330" x="5332413" y="3741738"/>
          <p14:tracePt t="88347" x="5432425" y="3729038"/>
          <p14:tracePt t="88362" x="5557838" y="3703638"/>
          <p14:tracePt t="88380" x="5583238" y="3692525"/>
          <p14:tracePt t="88397" x="5607050" y="3692525"/>
          <p14:tracePt t="88413" x="5632450" y="3654425"/>
          <p14:tracePt t="88431" x="5632450" y="3629025"/>
          <p14:tracePt t="88447" x="5645150" y="3590925"/>
          <p14:tracePt t="88464" x="5645150" y="3490913"/>
          <p14:tracePt t="88481" x="5645150" y="3441700"/>
          <p14:tracePt t="88498" x="5645150" y="3378200"/>
          <p14:tracePt t="88514" x="5645150" y="3303588"/>
          <p14:tracePt t="88531" x="5619750" y="3254375"/>
          <p14:tracePt t="88548" x="5557838" y="3228975"/>
          <p14:tracePt t="88565" x="5332413" y="3178175"/>
          <p14:tracePt t="88581" x="5232400" y="3141663"/>
          <p14:tracePt t="88597" x="5157788" y="3128963"/>
          <p14:tracePt t="88614" x="4956175" y="3078163"/>
          <p14:tracePt t="88631" x="4781550" y="3065463"/>
          <p14:tracePt t="88647" x="4619625" y="3054350"/>
          <p14:tracePt t="88665" x="4418013" y="3054350"/>
          <p14:tracePt t="88681" x="4330700" y="3054350"/>
          <p14:tracePt t="88698" x="4243388" y="3090863"/>
          <p14:tracePt t="88714" x="3992563" y="3141663"/>
          <p14:tracePt t="88731" x="3879850" y="3178175"/>
          <p14:tracePt t="88748" x="3830638" y="3203575"/>
          <p14:tracePt t="88765" x="3756025" y="3254375"/>
          <p14:tracePt t="88782" x="3730625" y="3278188"/>
          <p14:tracePt t="88798" x="3717925" y="3303588"/>
          <p14:tracePt t="88816" x="3692525" y="3354388"/>
          <p14:tracePt t="88832" x="3692525" y="3390900"/>
          <p14:tracePt t="88848" x="3679825" y="3454400"/>
          <p14:tracePt t="88866" x="3679825" y="3479800"/>
          <p14:tracePt t="88882" x="3679825" y="3503613"/>
          <p14:tracePt t="88898" x="3692525" y="3567113"/>
          <p14:tracePt t="88915" x="3717925" y="3603625"/>
          <p14:tracePt t="88933" x="3756025" y="3629025"/>
          <p14:tracePt t="88948" x="3892550" y="3679825"/>
          <p14:tracePt t="88966" x="3992563" y="3703638"/>
          <p14:tracePt t="88983" x="4081463" y="3729038"/>
          <p14:tracePt t="88999" x="4230688" y="3767138"/>
          <p14:tracePt t="89016" x="4343400" y="3779838"/>
          <p14:tracePt t="89033" x="4494213" y="3779838"/>
          <p14:tracePt t="89049" x="4732338" y="3779838"/>
          <p14:tracePt t="89066" x="4819650" y="3779838"/>
          <p14:tracePt t="89083" x="4881563" y="3779838"/>
          <p14:tracePt t="89100" x="5119688" y="3741738"/>
          <p14:tracePt t="89116" x="5257800" y="3703638"/>
          <p14:tracePt t="89133" x="5357813" y="3667125"/>
          <p14:tracePt t="89150" x="5470525" y="3616325"/>
          <p14:tracePt t="89167" x="5495925" y="3590925"/>
          <p14:tracePt t="89183" x="5507038" y="3567113"/>
          <p14:tracePt t="89200" x="5507038" y="3529013"/>
          <p14:tracePt t="89216" x="5507038" y="3516313"/>
          <p14:tracePt t="89233" x="5507038" y="3490913"/>
          <p14:tracePt t="89250" x="5507038" y="3441700"/>
          <p14:tracePt t="89267" x="5470525" y="3378200"/>
          <p14:tracePt t="89283" x="5445125" y="3341688"/>
          <p14:tracePt t="89299" x="5294313" y="3267075"/>
          <p14:tracePt t="89317" x="5207000" y="3241675"/>
          <p14:tracePt t="89334" x="5132388" y="3228975"/>
          <p14:tracePt t="89351" x="4994275" y="3216275"/>
          <p14:tracePt t="89368" x="4932363" y="3216275"/>
          <p14:tracePt t="89383" x="4781550" y="3216275"/>
          <p14:tracePt t="89401" x="4543425" y="3203575"/>
          <p14:tracePt t="89418" x="4481513" y="3203575"/>
          <p14:tracePt t="89434" x="4443413" y="3203575"/>
          <p14:tracePt t="89451" x="4418013" y="3203575"/>
          <p14:tracePt t="89468" x="4406900" y="3216275"/>
          <p14:tracePt t="89484" x="4406900" y="3241675"/>
          <p14:tracePt t="89501" x="4394200" y="3241675"/>
          <p14:tracePt t="89521" x="4394200" y="3254375"/>
          <p14:tracePt t="90790" x="4406900" y="3254375"/>
          <p14:tracePt t="90803" x="4418013" y="3254375"/>
          <p14:tracePt t="90815" x="4430713" y="3254375"/>
          <p14:tracePt t="90828" x="4456113" y="3254375"/>
          <p14:tracePt t="90845" x="4481513" y="3254375"/>
          <p14:tracePt t="90857" x="4518025" y="3254375"/>
          <p14:tracePt t="90874" x="4543425" y="3254375"/>
          <p14:tracePt t="90891" x="4568825" y="3254375"/>
          <p14:tracePt t="90907" x="4606925" y="3241675"/>
          <p14:tracePt t="90924" x="4630738" y="3241675"/>
          <p14:tracePt t="90941" x="4643438" y="3228975"/>
          <p14:tracePt t="90957" x="4681538" y="3228975"/>
          <p14:tracePt t="90979" x="4694238" y="3228975"/>
          <p14:tracePt t="91027" x="4694238" y="3216275"/>
          <p14:tracePt t="91064" x="4694238" y="3203575"/>
          <p14:tracePt t="91077" x="4681538" y="3203575"/>
          <p14:tracePt t="91094" x="4656138" y="3203575"/>
          <p14:tracePt t="91101" x="4619625" y="3190875"/>
          <p14:tracePt t="91115" x="4581525" y="3190875"/>
          <p14:tracePt t="91128" x="4481513" y="3190875"/>
          <p14:tracePt t="91145" x="4368800" y="3190875"/>
          <p14:tracePt t="91158" x="4268788" y="3190875"/>
          <p14:tracePt t="91175" x="4181475" y="3190875"/>
          <p14:tracePt t="91191" x="4017963" y="3216275"/>
          <p14:tracePt t="91208" x="3956050" y="3241675"/>
          <p14:tracePt t="91225" x="3892550" y="3267075"/>
          <p14:tracePt t="91240" x="3830638" y="3303588"/>
          <p14:tracePt t="91258" x="3817938" y="3316288"/>
          <p14:tracePt t="91275" x="3817938" y="3328988"/>
          <p14:tracePt t="91291" x="3817938" y="3390900"/>
          <p14:tracePt t="91309" x="3817938" y="3454400"/>
          <p14:tracePt t="91325" x="3817938" y="3516313"/>
          <p14:tracePt t="91341" x="3867150" y="3616325"/>
          <p14:tracePt t="91359" x="3917950" y="3654425"/>
          <p14:tracePt t="91376" x="3943350" y="3679825"/>
          <p14:tracePt t="91392" x="4017963" y="3716338"/>
          <p14:tracePt t="91409" x="4043363" y="3729038"/>
          <p14:tracePt t="91425" x="4068763" y="3741738"/>
          <p14:tracePt t="91442" x="4130675" y="3754438"/>
          <p14:tracePt t="91459" x="4205288" y="3767138"/>
          <p14:tracePt t="91475" x="4318000" y="3767138"/>
          <p14:tracePt t="91492" x="4506913" y="3779838"/>
          <p14:tracePt t="91509" x="4568825" y="3779838"/>
          <p14:tracePt t="91525" x="4643438" y="3779838"/>
          <p14:tracePt t="91543" x="4843463" y="3754438"/>
          <p14:tracePt t="91560" x="4981575" y="3729038"/>
          <p14:tracePt t="91576" x="5106988" y="3703638"/>
          <p14:tracePt t="91593" x="5319713" y="3629025"/>
          <p14:tracePt t="91610" x="5445125" y="3579813"/>
          <p14:tracePt t="91626" x="5607050" y="3541713"/>
          <p14:tracePt t="91643" x="5808663" y="3479800"/>
          <p14:tracePt t="91660" x="5870575" y="3441700"/>
          <p14:tracePt t="91676" x="5908675" y="3403600"/>
          <p14:tracePt t="91694" x="5932488" y="3354388"/>
          <p14:tracePt t="91710" x="5932488" y="3341688"/>
          <p14:tracePt t="91730" x="5932488" y="3328988"/>
          <p14:tracePt t="91750" x="5932488" y="3303588"/>
          <p14:tracePt t="91765" x="5895975" y="3290888"/>
          <p14:tracePt t="91776" x="5832475" y="3278188"/>
          <p14:tracePt t="91794" x="5708650" y="3241675"/>
          <p14:tracePt t="91809" x="5607050" y="3203575"/>
          <p14:tracePt t="91826" x="5394325" y="3116263"/>
          <p14:tracePt t="91844" x="5157788" y="3054350"/>
          <p14:tracePt t="91860" x="4919663" y="2990850"/>
          <p14:tracePt t="91877" x="4594225" y="2840038"/>
          <p14:tracePt t="91894" x="4430713" y="2790825"/>
          <p14:tracePt t="91911" x="4243388" y="2752725"/>
          <p14:tracePt t="91927" x="3992563" y="2765425"/>
          <p14:tracePt t="91944" x="3943350" y="2790825"/>
          <p14:tracePt t="91961" x="3905250" y="2816225"/>
          <p14:tracePt t="91977" x="3856038" y="2890838"/>
          <p14:tracePt t="91994" x="3856038" y="2916238"/>
          <p14:tracePt t="92011" x="3830638" y="2941638"/>
          <p14:tracePt t="92028" x="3817938" y="2965450"/>
          <p14:tracePt t="92045" x="3817938" y="2978150"/>
          <p14:tracePt t="92061" x="3817938" y="2990850"/>
          <p14:tracePt t="92078" x="3817938" y="3016250"/>
          <p14:tracePt t="92094" x="3817938" y="3028950"/>
          <p14:tracePt t="92112" x="3817938" y="3041650"/>
          <p14:tracePt t="92129" x="3817938" y="3103563"/>
          <p14:tracePt t="92144" x="3856038" y="3128963"/>
          <p14:tracePt t="92161" x="3879850" y="3178175"/>
          <p14:tracePt t="92179" x="4092575" y="3278188"/>
          <p14:tracePt t="92195" x="4217988" y="3303588"/>
          <p14:tracePt t="92212" x="4343400" y="3341688"/>
          <p14:tracePt t="92229" x="4706938" y="3403600"/>
          <p14:tracePt t="92246" x="4956175" y="3416300"/>
          <p14:tracePt t="92263" x="5106988" y="3416300"/>
          <p14:tracePt t="92279" x="5483225" y="3416300"/>
          <p14:tracePt t="92296" x="5719763" y="3416300"/>
          <p14:tracePt t="92311" x="5870575" y="3416300"/>
          <p14:tracePt t="92329" x="6083300" y="3416300"/>
          <p14:tracePt t="92346" x="6170613" y="3416300"/>
          <p14:tracePt t="92362" x="6283325" y="3416300"/>
          <p14:tracePt t="92379" x="6508750" y="3403600"/>
          <p14:tracePt t="92396" x="6584950" y="3403600"/>
          <p14:tracePt t="92412" x="6659563" y="3403600"/>
          <p14:tracePt t="92429" x="6684963" y="3403600"/>
          <p14:tracePt t="92446" x="6708775" y="3403600"/>
          <p14:tracePt t="92463" x="6734175" y="3403600"/>
          <p14:tracePt t="92497" x="6746875" y="3403600"/>
          <p14:tracePt t="92647" x="6746875" y="3416300"/>
          <p14:tracePt t="92672" x="6734175" y="3416300"/>
          <p14:tracePt t="92823" x="6721475" y="3416300"/>
          <p14:tracePt t="93245" x="6721475" y="3403600"/>
          <p14:tracePt t="93257" x="6708775" y="3390900"/>
          <p14:tracePt t="93271" x="6696075" y="3354388"/>
          <p14:tracePt t="93286" x="6634163" y="3303588"/>
          <p14:tracePt t="93300" x="6559550" y="3254375"/>
          <p14:tracePt t="93317" x="6483350" y="3203575"/>
          <p14:tracePt t="93332" x="6408738" y="3154363"/>
          <p14:tracePt t="93350" x="6183313" y="3078163"/>
          <p14:tracePt t="93367" x="5945188" y="3028950"/>
          <p14:tracePt t="93383" x="5745163" y="2990850"/>
          <p14:tracePt t="93400" x="5507038" y="2952750"/>
          <p14:tracePt t="93417" x="5345113" y="2952750"/>
          <p14:tracePt t="93433" x="5157788" y="2952750"/>
          <p14:tracePt t="93450" x="4894263" y="2952750"/>
          <p14:tracePt t="93467" x="4794250" y="2952750"/>
          <p14:tracePt t="93482" x="4530725" y="2952750"/>
          <p14:tracePt t="93500" x="4394200" y="2990850"/>
          <p14:tracePt t="93518" x="4294188" y="3016250"/>
          <p14:tracePt t="93533" x="4192588" y="3054350"/>
          <p14:tracePt t="93551" x="4181475" y="3065463"/>
          <p14:tracePt t="93573" x="4181475" y="3078163"/>
          <p14:tracePt t="93593" x="4181475" y="3103563"/>
          <p14:tracePt t="93605" x="4181475" y="3128963"/>
          <p14:tracePt t="93622" x="4181475" y="3178175"/>
          <p14:tracePt t="93634" x="4181475" y="3254375"/>
          <p14:tracePt t="93651" x="4181475" y="3341688"/>
          <p14:tracePt t="93668" x="4181475" y="3390900"/>
          <p14:tracePt t="93685" x="4181475" y="3479800"/>
          <p14:tracePt t="93701" x="4181475" y="3503613"/>
          <p14:tracePt t="93718" x="4181475" y="3516313"/>
          <p14:tracePt t="93735" x="4205288" y="3567113"/>
          <p14:tracePt t="93752" x="4256088" y="3579813"/>
          <p14:tracePt t="93768" x="4330700" y="3603625"/>
          <p14:tracePt t="93785" x="4468813" y="3603625"/>
          <p14:tracePt t="93800" x="4506913" y="3603625"/>
          <p14:tracePt t="93818" x="4568825" y="3603625"/>
          <p14:tracePt t="93836" x="4756150" y="3590925"/>
          <p14:tracePt t="93851" x="4868863" y="3579813"/>
          <p14:tracePt t="93867" x="4956175" y="3567113"/>
          <p14:tracePt t="93883" x="5045075" y="3541713"/>
          <p14:tracePt t="93900" x="5057775" y="3541713"/>
          <p14:tracePt t="93916" x="5068888" y="3541713"/>
          <p14:tracePt t="93933" x="5068888" y="3529013"/>
          <p14:tracePt t="95300" x="5057775" y="3541713"/>
          <p14:tracePt t="95313" x="5032375" y="3579813"/>
          <p14:tracePt t="95328" x="5006975" y="3667125"/>
          <p14:tracePt t="95337" x="4968875" y="3741738"/>
          <p14:tracePt t="95349" x="4945063" y="3792538"/>
          <p14:tracePt t="95362" x="4932363" y="3841750"/>
          <p14:tracePt t="95379" x="4919663" y="3879850"/>
          <p14:tracePt t="95391" x="4906963" y="3905250"/>
          <p14:tracePt t="95408" x="4894263" y="3916363"/>
          <p14:tracePt t="95424" x="4894263" y="3929063"/>
          <p14:tracePt t="95441" x="4894263" y="3941763"/>
          <p14:tracePt t="95464" x="4894263" y="3954463"/>
          <p14:tracePt t="95486" x="4881563" y="3954463"/>
          <p14:tracePt t="95512" x="4868863" y="3954463"/>
          <p14:tracePt t="95529" x="4856163" y="3954463"/>
          <p14:tracePt t="95537" x="4832350" y="3954463"/>
          <p14:tracePt t="95549" x="4794250" y="3967163"/>
          <p14:tracePt t="95564" x="4743450" y="3967163"/>
          <p14:tracePt t="95580" x="4681538" y="3979863"/>
          <p14:tracePt t="95592" x="4656138" y="3979863"/>
          <p14:tracePt t="95609" x="4630738" y="3979863"/>
          <p14:tracePt t="95625" x="4594225" y="3979863"/>
          <p14:tracePt t="95642" x="4506913" y="3979863"/>
          <p14:tracePt t="95659" x="4406900" y="3979863"/>
          <p14:tracePt t="95675" x="4330700" y="3979863"/>
          <p14:tracePt t="95692" x="4256088" y="3979863"/>
          <p14:tracePt t="95709" x="4230688" y="3967163"/>
          <p14:tracePt t="95725" x="4192588" y="3941763"/>
          <p14:tracePt t="95761" x="4181475" y="3929063"/>
          <p14:tracePt t="95873" x="4168775" y="3929063"/>
          <p14:tracePt t="95910" x="4156075" y="3929063"/>
          <p14:tracePt t="95923" x="4130675" y="3929063"/>
          <p14:tracePt t="95935" x="4117975" y="3929063"/>
          <p14:tracePt t="95948" x="4092575" y="3929063"/>
          <p14:tracePt t="95964" x="4068763" y="3929063"/>
          <p14:tracePt t="95978" x="4043363" y="3929063"/>
          <p14:tracePt t="95994" x="4030663" y="3929063"/>
          <p14:tracePt t="96016" x="4017963" y="3929063"/>
          <p14:tracePt t="96036" x="4005263" y="3929063"/>
          <p14:tracePt t="96060" x="3992563" y="3929063"/>
          <p14:tracePt t="113582" x="3956050" y="3954463"/>
          <p14:tracePt t="113599" x="3879850" y="4005263"/>
          <p14:tracePt t="113607" x="3779838" y="4041775"/>
          <p14:tracePt t="113621" x="3692525" y="4092575"/>
          <p14:tracePt t="113634" x="3617913" y="4129088"/>
          <p14:tracePt t="113650" x="3592513" y="4141788"/>
          <p14:tracePt t="113663" x="3567113" y="4154488"/>
          <p14:tracePt t="113732" x="3541713" y="4179888"/>
          <p14:tracePt t="113745" x="3530600" y="4205288"/>
          <p14:tracePt t="113757" x="3492500" y="4241800"/>
          <p14:tracePt t="113770" x="3467100" y="4292600"/>
          <p14:tracePt t="113785" x="3417888" y="4318000"/>
          <p14:tracePt t="113796" x="3379788" y="4341813"/>
          <p14:tracePt t="113813" x="3341688" y="4354513"/>
          <p14:tracePt t="113830" x="3317875" y="4354513"/>
          <p14:tracePt t="113846" x="3305175" y="4367213"/>
          <p14:tracePt t="113883" x="3279775" y="4367213"/>
          <p14:tracePt t="113897" x="3267075" y="4379913"/>
          <p14:tracePt t="113907" x="3254375" y="4379913"/>
          <p14:tracePt t="113919" x="3228975" y="4418013"/>
          <p14:tracePt t="113936" x="3205163" y="4443413"/>
          <p14:tracePt t="113947" x="3192463" y="4479925"/>
          <p14:tracePt t="113964" x="3179763" y="4554538"/>
          <p14:tracePt t="113981" x="3179763" y="4618038"/>
          <p14:tracePt t="113997" x="3179763" y="4730750"/>
          <p14:tracePt t="114015" x="3192463" y="4743450"/>
          <p14:tracePt t="114031" x="3228975" y="4756150"/>
          <p14:tracePt t="114048" x="3429000" y="4756150"/>
          <p14:tracePt t="114065" x="3530600" y="4756150"/>
          <p14:tracePt t="114081" x="3617913" y="4756150"/>
          <p14:tracePt t="114099" x="3817938" y="4718050"/>
          <p14:tracePt t="114115" x="3917950" y="4705350"/>
          <p14:tracePt t="114132" x="3979863" y="4679950"/>
          <p14:tracePt t="114149" x="4017963" y="4618038"/>
          <p14:tracePt t="114165" x="4017963" y="4579938"/>
          <p14:tracePt t="114182" x="4017963" y="4567238"/>
          <p14:tracePt t="114198" x="3943350" y="4505325"/>
          <p14:tracePt t="114216" x="3867150" y="4467225"/>
          <p14:tracePt t="114232" x="3779838" y="4418013"/>
          <p14:tracePt t="114249" x="3429000" y="4230688"/>
          <p14:tracePt t="114266" x="3067050" y="4067175"/>
          <p14:tracePt t="114283" x="2803525" y="3905250"/>
          <p14:tracePt t="114299" x="2365375" y="3803650"/>
          <p14:tracePt t="114316" x="2178050" y="3803650"/>
          <p14:tracePt t="114332" x="2039938" y="3841750"/>
          <p14:tracePt t="114350" x="1914525" y="3992563"/>
          <p14:tracePt t="114366" x="1878013" y="4079875"/>
          <p14:tracePt t="114382" x="1814513" y="4279900"/>
          <p14:tracePt t="114399" x="1801813" y="4443413"/>
          <p14:tracePt t="114416" x="1790700" y="4630738"/>
          <p14:tracePt t="114432" x="1790700" y="4868863"/>
          <p14:tracePt t="114450" x="1790700" y="4918075"/>
          <p14:tracePt t="114467" x="1790700" y="4930775"/>
          <p14:tracePt t="114482" x="1790700" y="4943475"/>
          <p14:tracePt t="114499" x="1852613" y="4956175"/>
          <p14:tracePt t="114517" x="2014538" y="4956175"/>
          <p14:tracePt t="114533" x="2365375" y="4943475"/>
          <p14:tracePt t="114550" x="2516188" y="4930775"/>
          <p14:tracePt t="114567" x="2803525" y="4892675"/>
          <p14:tracePt t="114584" x="3205163" y="4818063"/>
          <p14:tracePt t="114600" x="3328988" y="4768850"/>
          <p14:tracePt t="114617" x="3441700" y="4692650"/>
          <p14:tracePt t="114634" x="3743325" y="4492625"/>
          <p14:tracePt t="114651" x="3830638" y="4430713"/>
          <p14:tracePt t="114667" x="3892550" y="4379913"/>
          <p14:tracePt t="114684" x="3917950" y="4341813"/>
          <p14:tracePt t="114701" x="3917950" y="4330700"/>
          <p14:tracePt t="114717" x="3917950" y="4318000"/>
          <p14:tracePt t="114734" x="3917950" y="4292600"/>
          <p14:tracePt t="114751" x="3917950" y="4279900"/>
          <p14:tracePt t="114768" x="3879850" y="4267200"/>
          <p14:tracePt t="114785" x="3730625" y="4217988"/>
          <p14:tracePt t="114801" x="3679825" y="4192588"/>
          <p14:tracePt t="114818" x="3630613" y="4154488"/>
          <p14:tracePt t="114835" x="3541713" y="4092575"/>
          <p14:tracePt t="114852" x="3505200" y="4054475"/>
          <p14:tracePt t="114868" x="3417888" y="4029075"/>
          <p14:tracePt t="114885" x="3141663" y="4017963"/>
          <p14:tracePt t="114901" x="3028950" y="4017963"/>
          <p14:tracePt t="114918" x="2941638" y="4029075"/>
          <p14:tracePt t="114935" x="2790825" y="4117975"/>
          <p14:tracePt t="114952" x="2728913" y="4154488"/>
          <p14:tracePt t="114967" x="2641600" y="4217988"/>
          <p14:tracePt t="114985" x="2616200" y="4241800"/>
          <p14:tracePt t="115002" x="2590800" y="4279900"/>
          <p14:tracePt t="115018" x="2578100" y="4292600"/>
          <p14:tracePt t="115036" x="2578100" y="4330700"/>
          <p14:tracePt t="115052" x="2578100" y="4341813"/>
          <p14:tracePt t="115068" x="2603500" y="4405313"/>
          <p14:tracePt t="115086" x="2628900" y="4443413"/>
          <p14:tracePt t="115102" x="2667000" y="4518025"/>
          <p14:tracePt t="115119" x="2716213" y="4643438"/>
          <p14:tracePt t="115136" x="2754313" y="4705350"/>
          <p14:tracePt t="115153" x="2778125" y="4743450"/>
          <p14:tracePt t="115169" x="2841625" y="4856163"/>
          <p14:tracePt t="115186" x="2867025" y="4905375"/>
          <p14:tracePt t="115202" x="2903538" y="4968875"/>
          <p14:tracePt t="115220" x="3103563" y="5005388"/>
          <p14:tracePt t="115235" x="3241675" y="5005388"/>
          <p14:tracePt t="115253" x="3341688" y="4968875"/>
          <p14:tracePt t="115270" x="3541713" y="4856163"/>
          <p14:tracePt t="115285" x="3643313" y="4805363"/>
          <p14:tracePt t="115303" x="3756025" y="4768850"/>
          <p14:tracePt t="115320" x="4005263" y="4679950"/>
          <p14:tracePt t="115337" x="4092575" y="4643438"/>
          <p14:tracePt t="115354" x="4143375" y="4592638"/>
          <p14:tracePt t="115370" x="4217988" y="4492625"/>
          <p14:tracePt t="115387" x="4230688" y="4443413"/>
          <p14:tracePt t="115403" x="4230688" y="4418013"/>
          <p14:tracePt t="115420" x="4230688" y="4367213"/>
          <p14:tracePt t="115437" x="4230688" y="4354513"/>
          <p14:tracePt t="115454" x="4230688" y="4341813"/>
          <p14:tracePt t="115477" x="4230688" y="4330700"/>
          <p14:tracePt t="115491" x="4230688" y="4318000"/>
          <p14:tracePt t="115508" x="4217988" y="4305300"/>
          <p14:tracePt t="115521" x="4205288" y="4292600"/>
          <p14:tracePt t="115537" x="4168775" y="4267200"/>
          <p14:tracePt t="115553" x="4005263" y="4230688"/>
          <p14:tracePt t="115571" x="3917950" y="4217988"/>
          <p14:tracePt t="115588" x="3867150" y="4205288"/>
          <p14:tracePt t="115604" x="3767138" y="4205288"/>
          <p14:tracePt t="115621" x="3692525" y="4205288"/>
          <p14:tracePt t="115638" x="3617913" y="4205288"/>
          <p14:tracePt t="115654" x="3441700" y="4205288"/>
          <p14:tracePt t="115671" x="3392488" y="4205288"/>
          <p14:tracePt t="115688" x="3354388" y="4217988"/>
          <p14:tracePt t="115705" x="3292475" y="4267200"/>
          <p14:tracePt t="115721" x="3267075" y="4292600"/>
          <p14:tracePt t="115738" x="3241675" y="4330700"/>
          <p14:tracePt t="115754" x="3205163" y="4379913"/>
          <p14:tracePt t="115772" x="3192463" y="4392613"/>
          <p14:tracePt t="115788" x="3179763" y="4418013"/>
          <p14:tracePt t="115805" x="3179763" y="4430713"/>
          <p14:tracePt t="115826" x="3179763" y="4443413"/>
          <p14:tracePt t="115844" x="3179763" y="4454525"/>
          <p14:tracePt t="115863" x="3179763" y="4467225"/>
          <p14:tracePt t="115876" x="3179763" y="4479925"/>
          <p14:tracePt t="115893" x="3179763" y="4492625"/>
          <p14:tracePt t="115913" x="3179763" y="4505325"/>
          <p14:tracePt t="115950" x="3167063" y="4505325"/>
          <p14:tracePt t="115962" x="3167063" y="4518025"/>
          <p14:tracePt t="115988" x="3167063" y="4530725"/>
          <p14:tracePt t="115999" x="3167063" y="4543425"/>
          <p14:tracePt t="116013" x="3167063" y="4554538"/>
          <p14:tracePt t="116027" x="3167063" y="4567238"/>
          <p14:tracePt t="116044" x="3167063" y="4579938"/>
          <p14:tracePt t="116056" x="3167063" y="4605338"/>
          <p14:tracePt t="116073" x="3167063" y="4630738"/>
          <p14:tracePt t="116088" x="3205163" y="4705350"/>
          <p14:tracePt t="116106" x="3228975" y="4743450"/>
          <p14:tracePt t="116123" x="3241675" y="4779963"/>
          <p14:tracePt t="116138" x="3305175" y="4818063"/>
          <p14:tracePt t="116157" x="3341688" y="4818063"/>
          <p14:tracePt t="116174" x="3429000" y="4843463"/>
          <p14:tracePt t="116190" x="3605213" y="4843463"/>
          <p14:tracePt t="116207" x="3654425" y="4843463"/>
          <p14:tracePt t="116223" x="3692525" y="4843463"/>
          <p14:tracePt t="116240" x="3767138" y="4843463"/>
          <p14:tracePt t="116257" x="3779838" y="4843463"/>
          <p14:tracePt t="116274" x="3792538" y="4843463"/>
          <p14:tracePt t="116710" x="3779838" y="4843463"/>
          <p14:tracePt t="116722" x="3756025" y="4843463"/>
          <p14:tracePt t="116735" x="3743325" y="4856163"/>
          <p14:tracePt t="116748" x="3717925" y="4868863"/>
          <p14:tracePt t="116763" x="3679825" y="4879975"/>
          <p14:tracePt t="116775" x="3643313" y="4879975"/>
          <p14:tracePt t="116792" x="3554413" y="4879975"/>
          <p14:tracePt t="116809" x="3479800" y="4879975"/>
          <p14:tracePt t="116825" x="3354388" y="4879975"/>
          <p14:tracePt t="116843" x="3317875" y="4879975"/>
          <p14:tracePt t="116860" x="3292475" y="4879975"/>
          <p14:tracePt t="116876" x="3228975" y="4892675"/>
          <p14:tracePt t="116893" x="3205163" y="4892675"/>
          <p14:tracePt t="116902" x="3167063" y="4892675"/>
          <p14:tracePt t="116913" x="3128963" y="4892675"/>
          <p14:tracePt t="116926" x="3103563" y="4892675"/>
          <p14:tracePt t="116942" x="3079750" y="4905375"/>
          <p14:tracePt t="116964" x="3067050" y="4905375"/>
          <p14:tracePt t="116977" x="3054350" y="4905375"/>
          <p14:tracePt t="117084" x="3079750" y="4905375"/>
          <p14:tracePt t="117096" x="3092450" y="4905375"/>
          <p14:tracePt t="117114" x="3116263" y="4905375"/>
          <p14:tracePt t="117121" x="3141663" y="4905375"/>
          <p14:tracePt t="117134" x="3179763" y="4905375"/>
          <p14:tracePt t="117149" x="3228975" y="4905375"/>
          <p14:tracePt t="117165" x="3317875" y="4905375"/>
          <p14:tracePt t="117177" x="3441700" y="4918075"/>
          <p14:tracePt t="117194" x="3517900" y="4918075"/>
          <p14:tracePt t="117210" x="3605213" y="4918075"/>
          <p14:tracePt t="117234" x="3617913" y="4918075"/>
          <p14:tracePt t="117296" x="3617913" y="4930775"/>
          <p14:tracePt t="117321" x="3579813" y="4943475"/>
          <p14:tracePt t="117333" x="3530600" y="4943475"/>
          <p14:tracePt t="117349" x="3429000" y="4968875"/>
          <p14:tracePt t="117361" x="3328988" y="4981575"/>
          <p14:tracePt t="117378" x="3254375" y="4992688"/>
          <p14:tracePt t="117395" x="3167063" y="5018088"/>
          <p14:tracePt t="117412" x="3016250" y="5030788"/>
          <p14:tracePt t="117428" x="2979738" y="5030788"/>
          <p14:tracePt t="117445" x="2967038" y="5030788"/>
          <p14:tracePt t="117608" x="2967038" y="5043488"/>
          <p14:tracePt t="117632" x="2967038" y="5056188"/>
          <p14:tracePt t="129811" x="2979738" y="5056188"/>
          <p14:tracePt t="129823" x="2992438" y="5056188"/>
          <p14:tracePt t="129848" x="3354388" y="5068888"/>
          <p14:tracePt t="129863" x="4105275" y="5118100"/>
          <p14:tracePt t="129873" x="4556125" y="5168900"/>
          <p14:tracePt t="129885" x="4806950" y="5181600"/>
          <p14:tracePt t="129898" x="4994275" y="5181600"/>
          <p14:tracePt t="129914" x="5157788" y="5181600"/>
          <p14:tracePt t="129928" x="5307013" y="5181600"/>
          <p14:tracePt t="129944" x="5419725" y="5181600"/>
          <p14:tracePt t="129960" x="5519738" y="5181600"/>
          <p14:tracePt t="129978" x="5757863" y="5168900"/>
          <p14:tracePt t="129993" x="5983288" y="5168900"/>
          <p14:tracePt t="130010" x="6208713" y="5156200"/>
          <p14:tracePt t="130028" x="6483350" y="5143500"/>
          <p14:tracePt t="130045" x="6696075" y="5130800"/>
          <p14:tracePt t="130061" x="6946900" y="5092700"/>
          <p14:tracePt t="130077" x="7235825" y="5068888"/>
          <p14:tracePt t="130094" x="7372350" y="5056188"/>
          <p14:tracePt t="130111" x="7548563" y="5030788"/>
          <p14:tracePt t="130127" x="7874000" y="5018088"/>
          <p14:tracePt t="130145" x="7986713" y="4992688"/>
          <p14:tracePt t="130161" x="8074025" y="4992688"/>
          <p14:tracePt t="130178" x="8299450" y="4943475"/>
          <p14:tracePt t="130195" x="8448675" y="4905375"/>
          <p14:tracePt t="130211" x="8699500" y="4756150"/>
          <p14:tracePt t="130228" x="8786813" y="4679950"/>
          <p14:tracePt t="130246" x="8874125" y="4630738"/>
          <p14:tracePt t="130262" x="9124950" y="4579938"/>
          <p14:tracePt t="130279" x="9250363" y="4567238"/>
          <p14:tracePt t="130295" x="9375775" y="4554538"/>
          <p14:tracePt t="130311" x="9513888" y="4530725"/>
          <p14:tracePt t="130329" x="9550400" y="4518025"/>
          <p14:tracePt t="130346" x="9575800" y="4518025"/>
          <p14:tracePt t="130363" x="9588500" y="4505325"/>
          <p14:tracePt t="130384" x="9601200" y="4505325"/>
          <p14:tracePt t="130508" x="9575800" y="4518025"/>
          <p14:tracePt t="130521" x="9513888" y="4543425"/>
          <p14:tracePt t="130534" x="9363075" y="4579938"/>
          <p14:tracePt t="130551" x="9212263" y="4630738"/>
          <p14:tracePt t="130563" x="9075738" y="4656138"/>
          <p14:tracePt t="130580" x="8886825" y="4692650"/>
          <p14:tracePt t="130596" x="8599488" y="4705350"/>
          <p14:tracePt t="130614" x="8324850" y="4705350"/>
          <p14:tracePt t="130630" x="8261350" y="4692650"/>
          <p14:tracePt t="130647" x="8223250" y="4692650"/>
          <p14:tracePt t="130664" x="8199438" y="4667250"/>
          <p14:tracePt t="130758" x="8199438" y="4679950"/>
          <p14:tracePt t="130857" x="8212138" y="4679950"/>
          <p14:tracePt t="130870" x="8223250" y="4692650"/>
          <p14:tracePt t="130884" x="8261350" y="4692650"/>
          <p14:tracePt t="130899" x="8312150" y="4692650"/>
          <p14:tracePt t="130907" x="8386763" y="4705350"/>
          <p14:tracePt t="130919" x="8424863" y="4718050"/>
          <p14:tracePt t="130937" x="8461375" y="4730750"/>
          <p14:tracePt t="130948" x="8486775" y="4730750"/>
          <p14:tracePt t="130965" x="8512175" y="4743450"/>
          <p14:tracePt t="130982" x="8548688" y="4743450"/>
          <p14:tracePt t="130997" x="8586788" y="4743450"/>
          <p14:tracePt t="131015" x="8599488" y="4743450"/>
          <p14:tracePt t="131032" x="8612188" y="4743450"/>
          <p14:tracePt t="131144" x="8612188" y="4730750"/>
          <p14:tracePt t="131169" x="8637588" y="4730750"/>
          <p14:tracePt t="131185" x="8661400" y="4730750"/>
          <p14:tracePt t="131195" x="8674100" y="4730750"/>
          <p14:tracePt t="131206" x="8686800" y="4730750"/>
          <p14:tracePt t="131220" x="8699500" y="4730750"/>
          <p14:tracePt t="131237" x="8712200" y="4730750"/>
          <p14:tracePt t="131249" x="8737600" y="4730750"/>
          <p14:tracePt t="131271" x="8750300" y="4730750"/>
          <p14:tracePt t="131282" x="8786813" y="4730750"/>
          <p14:tracePt t="131298" x="8874125" y="4730750"/>
          <p14:tracePt t="131316" x="8999538" y="4730750"/>
          <p14:tracePt t="131332" x="9099550" y="4743450"/>
          <p14:tracePt t="131350" x="9312275" y="4756150"/>
          <p14:tracePt t="131366" x="9437688" y="4756150"/>
          <p14:tracePt t="131383" x="9675813" y="4756150"/>
          <p14:tracePt t="131399" x="9739313" y="4756150"/>
          <p14:tracePt t="131417" x="9763125" y="4756150"/>
          <p14:tracePt t="131433" x="9813925" y="4756150"/>
          <p14:tracePt t="131892" x="9826625" y="4756150"/>
          <p14:tracePt t="131905" x="9839325" y="4768850"/>
          <p14:tracePt t="131916" x="9839325" y="4779963"/>
          <p14:tracePt t="131956" x="9839325" y="4792663"/>
          <p14:tracePt t="131979" x="9839325" y="4805363"/>
          <p14:tracePt t="132017" x="9839325" y="4818063"/>
          <p14:tracePt t="132103" x="9839325" y="4830763"/>
          <p14:tracePt t="133561" x="9839325" y="4843463"/>
          <p14:tracePt t="133579" x="9826625" y="4843463"/>
          <p14:tracePt t="133586" x="9813925" y="4843463"/>
          <p14:tracePt t="133611" x="9801225" y="4843463"/>
          <p14:tracePt t="133628" x="9788525" y="4843463"/>
          <p14:tracePt t="133635" x="9775825" y="4843463"/>
          <p14:tracePt t="133649" x="9763125" y="4843463"/>
          <p14:tracePt t="133662" x="9750425" y="4856163"/>
          <p14:tracePt t="133675" x="9726613" y="4856163"/>
          <p14:tracePt t="133692" x="9713913" y="4868863"/>
          <p14:tracePt t="133709" x="9688513" y="4868863"/>
          <p14:tracePt t="133725" x="9675813" y="4868863"/>
          <p14:tracePt t="143537" x="9663113" y="4868863"/>
          <p14:tracePt t="143551" x="9575800" y="4868863"/>
          <p14:tracePt t="143561" x="9450388" y="4868863"/>
          <p14:tracePt t="143574" x="9301163" y="4879975"/>
          <p14:tracePt t="143585" x="9099550" y="4892675"/>
          <p14:tracePt t="143603" x="8650288" y="4930775"/>
          <p14:tracePt t="143615" x="8324850" y="4956175"/>
          <p14:tracePt t="143631" x="7886700" y="4956175"/>
          <p14:tracePt t="143648" x="7510463" y="4981575"/>
          <p14:tracePt t="143665" x="7021513" y="4981575"/>
          <p14:tracePt t="143682" x="6646863" y="4981575"/>
          <p14:tracePt t="143698" x="6370638" y="4981575"/>
          <p14:tracePt t="143715" x="5757863" y="4992688"/>
          <p14:tracePt t="143732" x="5445125" y="4992688"/>
          <p14:tracePt t="143748" x="5281613" y="4992688"/>
          <p14:tracePt t="143765" x="5106988" y="4992688"/>
          <p14:tracePt t="143781" x="5057775" y="4992688"/>
          <p14:tracePt t="143798" x="5032375" y="4981575"/>
          <p14:tracePt t="143816" x="4994275" y="4981575"/>
          <p14:tracePt t="143910" x="4981575" y="4981575"/>
          <p14:tracePt t="143937" x="4956175" y="4981575"/>
          <p14:tracePt t="143952" x="4919663" y="4981575"/>
          <p14:tracePt t="143959" x="4881563" y="4981575"/>
          <p14:tracePt t="143972" x="4843463" y="4968875"/>
          <p14:tracePt t="143987" x="4794250" y="4943475"/>
          <p14:tracePt t="143998" x="4719638" y="4879975"/>
          <p14:tracePt t="144016" x="4530725" y="4779963"/>
          <p14:tracePt t="144033" x="4230688" y="4630738"/>
          <p14:tracePt t="144048" x="3917950" y="4418013"/>
          <p14:tracePt t="144067" x="3817938" y="4318000"/>
          <p14:tracePt t="144083" x="3730625" y="4241800"/>
          <p14:tracePt t="144100" x="3505200" y="4105275"/>
          <p14:tracePt t="144116" x="3405188" y="4079875"/>
          <p14:tracePt t="144134" x="3354388" y="4054475"/>
          <p14:tracePt t="144150" x="3305175" y="4041775"/>
          <p14:tracePt t="144171" x="3292475" y="4041775"/>
          <p14:tracePt t="144421" x="3267075" y="4041775"/>
          <p14:tracePt t="144438" x="3192463" y="4041775"/>
          <p14:tracePt t="144446" x="3092450" y="4041775"/>
          <p14:tracePt t="144458" x="2954338" y="4054475"/>
          <p14:tracePt t="144472" x="2690813" y="4105275"/>
          <p14:tracePt t="144489" x="2390775" y="4205288"/>
          <p14:tracePt t="144502" x="2190750" y="4318000"/>
          <p14:tracePt t="144518" x="2065338" y="4430713"/>
          <p14:tracePt t="144534" x="1939925" y="4567238"/>
          <p14:tracePt t="144552" x="1914525" y="4605338"/>
          <p14:tracePt t="144569" x="1914525" y="4630738"/>
          <p14:tracePt t="144584" x="1903413" y="4692650"/>
          <p14:tracePt t="144602" x="1903413" y="4743450"/>
          <p14:tracePt t="144619" x="1903413" y="4805363"/>
          <p14:tracePt t="144634" x="1914525" y="4968875"/>
          <p14:tracePt t="144652" x="1927225" y="5030788"/>
          <p14:tracePt t="144669" x="1952625" y="5092700"/>
          <p14:tracePt t="144684" x="1978025" y="5156200"/>
          <p14:tracePt t="144702" x="2014538" y="5181600"/>
          <p14:tracePt t="144719" x="2103438" y="5205413"/>
          <p14:tracePt t="144735" x="2503488" y="5230813"/>
          <p14:tracePt t="144753" x="2667000" y="5243513"/>
          <p14:tracePt t="144769" x="2916238" y="5243513"/>
          <p14:tracePt t="144786" x="3441700" y="5268913"/>
          <p14:tracePt t="144803" x="3643313" y="5268913"/>
          <p14:tracePt t="144819" x="4005263" y="5230813"/>
          <p14:tracePt t="144836" x="4518025" y="5092700"/>
          <p14:tracePt t="144853" x="4681538" y="5005388"/>
          <p14:tracePt t="144869" x="4806950" y="4918075"/>
          <p14:tracePt t="144887" x="4981575" y="4768850"/>
          <p14:tracePt t="144903" x="5045075" y="4705350"/>
          <p14:tracePt t="144911" x="5081588" y="4667250"/>
          <p14:tracePt t="144923" x="5094288" y="4630738"/>
          <p14:tracePt t="144937" x="5094288" y="4618038"/>
          <p14:tracePt t="144953" x="5081588" y="4592638"/>
          <p14:tracePt t="144969" x="5032375" y="4567238"/>
          <p14:tracePt t="144987" x="4832350" y="4467225"/>
          <p14:tracePt t="145003" x="4719638" y="4379913"/>
          <p14:tracePt t="145020" x="4556125" y="4267200"/>
          <p14:tracePt t="145037" x="3892550" y="4017963"/>
          <p14:tracePt t="145054" x="3743325" y="3967163"/>
          <p14:tracePt t="145069" x="3292475" y="3867150"/>
          <p14:tracePt t="145087" x="3116263" y="3854450"/>
          <p14:tracePt t="145104" x="2992438" y="3841750"/>
          <p14:tracePt t="145120" x="2767013" y="3841750"/>
          <p14:tracePt t="145138" x="2603500" y="3841750"/>
          <p14:tracePt t="145154" x="2390775" y="3892550"/>
          <p14:tracePt t="145170" x="2228850" y="3929063"/>
          <p14:tracePt t="145188" x="2039938" y="4005263"/>
          <p14:tracePt t="145204" x="1965325" y="4105275"/>
          <p14:tracePt t="145221" x="1839913" y="4254500"/>
          <p14:tracePt t="145238" x="1790700" y="4330700"/>
          <p14:tracePt t="145254" x="1765300" y="4392613"/>
          <p14:tracePt t="145271" x="1727200" y="4479925"/>
          <p14:tracePt t="145288" x="1727200" y="4518025"/>
          <p14:tracePt t="145305" x="1727200" y="4554538"/>
          <p14:tracePt t="145321" x="1778000" y="4718050"/>
          <p14:tracePt t="145338" x="1814513" y="4818063"/>
          <p14:tracePt t="145355" x="1852613" y="4905375"/>
          <p14:tracePt t="145371" x="1952625" y="5030788"/>
          <p14:tracePt t="145388" x="2014538" y="5068888"/>
          <p14:tracePt t="145405" x="2103438" y="5105400"/>
          <p14:tracePt t="145422" x="2452688" y="5143500"/>
          <p14:tracePt t="145439" x="2641600" y="5156200"/>
          <p14:tracePt t="145455" x="2778125" y="5156200"/>
          <p14:tracePt t="145472" x="3205163" y="5156200"/>
          <p14:tracePt t="145489" x="3417888" y="5156200"/>
          <p14:tracePt t="145505" x="3567113" y="5156200"/>
          <p14:tracePt t="145522" x="3956050" y="5130800"/>
          <p14:tracePt t="145539" x="4192588" y="5056188"/>
          <p14:tracePt t="145555" x="4318000" y="4992688"/>
          <p14:tracePt t="145573" x="4494213" y="4756150"/>
          <p14:tracePt t="145589" x="4530725" y="4667250"/>
          <p14:tracePt t="145606" x="4568825" y="4592638"/>
          <p14:tracePt t="145623" x="4606925" y="4530725"/>
          <p14:tracePt t="145640" x="4606925" y="4492625"/>
          <p14:tracePt t="145656" x="4606925" y="4454525"/>
          <p14:tracePt t="145673" x="4606925" y="4405313"/>
          <p14:tracePt t="145689" x="4568825" y="4379913"/>
          <p14:tracePt t="145705" x="4430713" y="4192588"/>
          <p14:tracePt t="145723" x="4192588" y="4041775"/>
          <p14:tracePt t="145740" x="3867150" y="3905250"/>
          <p14:tracePt t="145756" x="3279775" y="3729038"/>
          <p14:tracePt t="145773" x="2928938" y="3692525"/>
          <p14:tracePt t="145790" x="2678113" y="3679825"/>
          <p14:tracePt t="145806" x="2239963" y="3667125"/>
          <p14:tracePt t="145823" x="2003425" y="3667125"/>
          <p14:tracePt t="145841" x="1852613" y="3679825"/>
          <p14:tracePt t="145856" x="1577975" y="3829050"/>
          <p14:tracePt t="145874" x="1327150" y="4005263"/>
          <p14:tracePt t="145891" x="1127125" y="4141788"/>
          <p14:tracePt t="145907" x="925513" y="4318000"/>
          <p14:tracePt t="145916" x="876300" y="4379913"/>
          <p14:tracePt t="145928" x="863600" y="4405313"/>
          <p14:tracePt t="145945" x="838200" y="4443413"/>
          <p14:tracePt t="145957" x="825500" y="4479925"/>
          <p14:tracePt t="145974" x="825500" y="4554538"/>
          <p14:tracePt t="145990" x="825500" y="4667250"/>
          <p14:tracePt t="146008" x="825500" y="4868863"/>
          <p14:tracePt t="146024" x="863600" y="4943475"/>
          <p14:tracePt t="146041" x="925513" y="5005388"/>
          <p14:tracePt t="146057" x="1263650" y="5118100"/>
          <p14:tracePt t="146074" x="1414463" y="5181600"/>
          <p14:tracePt t="146090" x="1614488" y="5256213"/>
          <p14:tracePt t="146108" x="2339975" y="5481638"/>
          <p14:tracePt t="146125" x="2578100" y="5556250"/>
          <p14:tracePt t="146141" x="2854325" y="5556250"/>
          <p14:tracePt t="146157" x="3467100" y="5494338"/>
          <p14:tracePt t="146175" x="3679825" y="5407025"/>
          <p14:tracePt t="146192" x="3956050" y="5318125"/>
          <p14:tracePt t="146208" x="4368800" y="5168900"/>
          <p14:tracePt t="146225" x="4481513" y="5130800"/>
          <p14:tracePt t="146241" x="4543425" y="5068888"/>
          <p14:tracePt t="146258" x="4606925" y="4981575"/>
          <p14:tracePt t="146275" x="4606925" y="4930775"/>
          <p14:tracePt t="146290" x="4619625" y="4879975"/>
          <p14:tracePt t="146309" x="4619625" y="4856163"/>
          <p14:tracePt t="146326" x="4619625" y="4830763"/>
          <p14:tracePt t="146341" x="4594225" y="4768850"/>
          <p14:tracePt t="146358" x="4556125" y="4718050"/>
          <p14:tracePt t="146376" x="4468813" y="4667250"/>
          <p14:tracePt t="146391" x="4168775" y="4554538"/>
          <p14:tracePt t="146409" x="4030663" y="4492625"/>
          <p14:tracePt t="146426" x="3930650" y="4405313"/>
          <p14:tracePt t="146442" x="3554413" y="4230688"/>
          <p14:tracePt t="146459" x="3305175" y="4117975"/>
          <p14:tracePt t="146476" x="3128963" y="4054475"/>
          <p14:tracePt t="146492" x="2828925" y="4005263"/>
          <p14:tracePt t="146509" x="2616200" y="4005263"/>
          <p14:tracePt t="146526" x="2465388" y="4005263"/>
          <p14:tracePt t="146543" x="2252663" y="4092575"/>
          <p14:tracePt t="146560" x="2178050" y="4167188"/>
          <p14:tracePt t="146577" x="2090738" y="4217988"/>
          <p14:tracePt t="146593" x="1865313" y="4318000"/>
          <p14:tracePt t="146610" x="1778000" y="4367213"/>
          <p14:tracePt t="146626" x="1701800" y="4405313"/>
          <p14:tracePt t="146644" x="1614488" y="4492625"/>
          <p14:tracePt t="146660" x="1601788" y="4567238"/>
          <p14:tracePt t="146676" x="1589088" y="4667250"/>
          <p14:tracePt t="146694" x="1552575" y="4892675"/>
          <p14:tracePt t="146710" x="1552575" y="4981575"/>
          <p14:tracePt t="146726" x="1552575" y="5030788"/>
          <p14:tracePt t="146743" x="1552575" y="5130800"/>
          <p14:tracePt t="146761" x="1614488" y="5194300"/>
          <p14:tracePt t="146777" x="1739900" y="5256213"/>
          <p14:tracePt t="146794" x="2078038" y="5356225"/>
          <p14:tracePt t="146811" x="2228850" y="5381625"/>
          <p14:tracePt t="146827" x="2816225" y="5418138"/>
          <p14:tracePt t="146844" x="2992438" y="5394325"/>
          <p14:tracePt t="146861" x="3141663" y="5356225"/>
          <p14:tracePt t="146877" x="3705225" y="5218113"/>
          <p14:tracePt t="146894" x="3892550" y="5156200"/>
          <p14:tracePt t="146903" x="4030663" y="5092700"/>
          <p14:tracePt t="146914" x="4156075" y="5056188"/>
          <p14:tracePt t="146927" x="4305300" y="5005388"/>
          <p14:tracePt t="146945" x="4443413" y="4930775"/>
          <p14:tracePt t="146961" x="4543425" y="4856163"/>
          <p14:tracePt t="146977" x="4681538" y="4643438"/>
          <p14:tracePt t="146995" x="4719638" y="4543425"/>
          <p14:tracePt t="147012" x="4743450" y="4492625"/>
          <p14:tracePt t="147028" x="4756150" y="4443413"/>
          <p14:tracePt t="147045" x="4756150" y="4418013"/>
          <p14:tracePt t="147062" x="4756150" y="4405313"/>
          <p14:tracePt t="147078" x="4719638" y="4367213"/>
          <p14:tracePt t="147095" x="4656138" y="4330700"/>
          <p14:tracePt t="147112" x="4481513" y="4279900"/>
          <p14:tracePt t="147129" x="4181475" y="4092575"/>
          <p14:tracePt t="147146" x="3956050" y="3967163"/>
          <p14:tracePt t="147161" x="3567113" y="3841750"/>
          <p14:tracePt t="147179" x="3154363" y="3716338"/>
          <p14:tracePt t="147196" x="2992438" y="3692525"/>
          <p14:tracePt t="147212" x="2754313" y="3679825"/>
          <p14:tracePt t="147229" x="2416175" y="3679825"/>
          <p14:tracePt t="147246" x="2316163" y="3692525"/>
          <p14:tracePt t="147262" x="2216150" y="3767138"/>
          <p14:tracePt t="147279" x="2014538" y="3941763"/>
          <p14:tracePt t="147295" x="1914525" y="4017963"/>
          <p14:tracePt t="147312" x="1839913" y="4079875"/>
          <p14:tracePt t="147329" x="1739900" y="4167188"/>
          <p14:tracePt t="147347" x="1714500" y="4217988"/>
          <p14:tracePt t="147363" x="1652588" y="4330700"/>
          <p14:tracePt t="147380" x="1639888" y="4418013"/>
          <p14:tracePt t="147396" x="1627188" y="4518025"/>
          <p14:tracePt t="147412" x="1627188" y="4630738"/>
          <p14:tracePt t="147430" x="1627188" y="4768850"/>
          <p14:tracePt t="147448" x="1627188" y="4805363"/>
          <p14:tracePt t="147462" x="1689100" y="4868863"/>
          <p14:tracePt t="147480" x="1814513" y="4918075"/>
          <p14:tracePt t="147497" x="1952625" y="4943475"/>
          <p14:tracePt t="147513" x="2190750" y="5018088"/>
          <p14:tracePt t="147530" x="2378075" y="5068888"/>
          <p14:tracePt t="147547" x="2754313" y="5143500"/>
          <p14:tracePt t="147563" x="3228975" y="5218113"/>
          <p14:tracePt t="147580" x="3605213" y="5218113"/>
          <p14:tracePt t="147597" x="3879850" y="5218113"/>
          <p14:tracePt t="147614" x="4281488" y="5130800"/>
          <p14:tracePt t="147631" x="4556125" y="5056188"/>
          <p14:tracePt t="147648" x="4756150" y="4992688"/>
          <p14:tracePt t="147664" x="5006975" y="4905375"/>
          <p14:tracePt t="147681" x="5081588" y="4843463"/>
          <p14:tracePt t="147697" x="5145088" y="4779963"/>
          <p14:tracePt t="147714" x="5257800" y="4630738"/>
          <p14:tracePt t="147731" x="5294313" y="4543425"/>
          <p14:tracePt t="147748" x="5294313" y="4479925"/>
          <p14:tracePt t="147763" x="5281613" y="4430713"/>
          <p14:tracePt t="147781" x="5257800" y="4418013"/>
          <p14:tracePt t="147798" x="5219700" y="4392613"/>
          <p14:tracePt t="147814" x="5068888" y="4341813"/>
          <p14:tracePt t="147832" x="4832350" y="4318000"/>
          <p14:tracePt t="147848" x="4518025" y="4279900"/>
          <p14:tracePt t="147865" x="3692525" y="4154488"/>
          <p14:tracePt t="147881" x="3341688" y="4117975"/>
          <p14:tracePt t="147899" x="3092450" y="4092575"/>
          <p14:tracePt t="147915" x="2690813" y="4079875"/>
          <p14:tracePt t="147932" x="2578100" y="4079875"/>
          <p14:tracePt t="147949" x="2541588" y="4079875"/>
          <p14:tracePt t="147965" x="2516188" y="4079875"/>
          <p14:tracePt t="147981" x="2516188" y="4092575"/>
          <p14:tracePt t="147997" x="2528888" y="4092575"/>
          <p14:tracePt t="148015" x="2541588" y="4092575"/>
          <p14:tracePt t="148033" x="2565400" y="4092575"/>
          <p14:tracePt t="148049" x="2616200" y="4092575"/>
          <p14:tracePt t="148066" x="2654300" y="4092575"/>
          <p14:tracePt t="148087" x="2667000" y="4092575"/>
          <p14:tracePt t="148183" x="2678113" y="4092575"/>
          <p14:tracePt t="148208" x="2703513" y="4092575"/>
          <p14:tracePt t="148220" x="2716213" y="4092575"/>
          <p14:tracePt t="148236" x="2741613" y="4092575"/>
          <p14:tracePt t="148246" x="2790825" y="4092575"/>
          <p14:tracePt t="148258" x="2903538" y="4105275"/>
          <p14:tracePt t="148271" x="3028950" y="4105275"/>
          <p14:tracePt t="148288" x="3128963" y="4117975"/>
          <p14:tracePt t="148300" x="3354388" y="4117975"/>
          <p14:tracePt t="148317" x="3767138" y="4117975"/>
          <p14:tracePt t="148334" x="4143375" y="4117975"/>
          <p14:tracePt t="148350" x="5157788" y="4117975"/>
          <p14:tracePt t="148367" x="5783263" y="4092575"/>
          <p14:tracePt t="148383" x="6296025" y="4067175"/>
          <p14:tracePt t="148400" x="7597775" y="3967163"/>
          <p14:tracePt t="148417" x="8212138" y="3941763"/>
          <p14:tracePt t="148433" x="8799513" y="3905250"/>
          <p14:tracePt t="148450" x="9650413" y="3905250"/>
          <p14:tracePt t="148467" x="9963150" y="3879850"/>
          <p14:tracePt t="148483" x="10113963" y="3854450"/>
          <p14:tracePt t="148501" x="10252075" y="3803650"/>
          <p14:tracePt t="148522" x="10252075" y="3792538"/>
          <p14:tracePt t="148569" x="10213975" y="3779838"/>
          <p14:tracePt t="148588" x="10101263" y="3741738"/>
          <p14:tracePt t="148596" x="9952038" y="3679825"/>
          <p14:tracePt t="148608" x="9826625" y="3629025"/>
          <p14:tracePt t="148622" x="9739313" y="3590925"/>
          <p14:tracePt t="148634" x="9663113" y="3554413"/>
          <p14:tracePt t="148651" x="9575800" y="3529013"/>
          <p14:tracePt t="148668" x="9388475" y="3490913"/>
          <p14:tracePt t="148684" x="8975725" y="3541713"/>
          <p14:tracePt t="148701" x="8737600" y="3692525"/>
          <p14:tracePt t="148719" x="8399463" y="3879850"/>
          <p14:tracePt t="148735" x="8010525" y="4105275"/>
          <p14:tracePt t="148752" x="7897813" y="4179888"/>
          <p14:tracePt t="148768" x="7835900" y="4254500"/>
          <p14:tracePt t="148785" x="7761288" y="4454525"/>
          <p14:tracePt t="148802" x="7723188" y="4579938"/>
          <p14:tracePt t="148818" x="7723188" y="4656138"/>
          <p14:tracePt t="148835" x="7723188" y="4743450"/>
          <p14:tracePt t="148852" x="7723188" y="4779963"/>
          <p14:tracePt t="148869" x="7748588" y="4792663"/>
          <p14:tracePt t="148886" x="7935913" y="4905375"/>
          <p14:tracePt t="148902" x="8135938" y="5005388"/>
          <p14:tracePt t="148919" x="8348663" y="5181600"/>
          <p14:tracePt t="148936" x="8699500" y="5518150"/>
          <p14:tracePt t="148953" x="8999538" y="5656263"/>
          <p14:tracePt t="148968" x="9275763" y="5756275"/>
          <p14:tracePt t="148986" x="9513888" y="5794375"/>
          <p14:tracePt t="149003" x="9575800" y="5794375"/>
          <p14:tracePt t="149019" x="9663113" y="5781675"/>
          <p14:tracePt t="149036" x="9852025" y="5619750"/>
          <p14:tracePt t="149053" x="9963150" y="5468938"/>
          <p14:tracePt t="149069" x="10064750" y="5343525"/>
          <p14:tracePt t="149086" x="10213975" y="5143500"/>
          <p14:tracePt t="149103" x="10252075" y="5081588"/>
          <p14:tracePt t="149120" x="10288588" y="4981575"/>
          <p14:tracePt t="149136" x="10326688" y="4868863"/>
          <p14:tracePt t="149154" x="10339388" y="4843463"/>
          <p14:tracePt t="149169" x="10339388" y="4792663"/>
          <p14:tracePt t="149186" x="10339388" y="4756150"/>
          <p14:tracePt t="149204" x="10264775" y="4705350"/>
          <p14:tracePt t="149219" x="9826625" y="4554538"/>
          <p14:tracePt t="149237" x="9613900" y="4492625"/>
          <p14:tracePt t="149254" x="9375775" y="4443413"/>
          <p14:tracePt t="149270" x="8637588" y="4354513"/>
          <p14:tracePt t="149287" x="8461375" y="4341813"/>
          <p14:tracePt t="149304" x="8174038" y="4341813"/>
          <p14:tracePt t="149320" x="7773988" y="4367213"/>
          <p14:tracePt t="149337" x="7685088" y="4379913"/>
          <p14:tracePt t="149354" x="7610475" y="4392613"/>
          <p14:tracePt t="149370" x="7561263" y="4430713"/>
          <p14:tracePt t="149387" x="7548563" y="4454525"/>
          <p14:tracePt t="149405" x="7535863" y="4479925"/>
          <p14:tracePt t="149421" x="7497763" y="4579938"/>
          <p14:tracePt t="149438" x="7472363" y="4643438"/>
          <p14:tracePt t="149455" x="7448550" y="4718050"/>
          <p14:tracePt t="149471" x="7435850" y="4792663"/>
          <p14:tracePt t="149488" x="7423150" y="4830763"/>
          <p14:tracePt t="149505" x="7423150" y="4843463"/>
          <p14:tracePt t="149521" x="7423150" y="4868863"/>
          <p14:tracePt t="149566" x="7435850" y="4868863"/>
          <p14:tracePt t="149579" x="7472363" y="4879975"/>
          <p14:tracePt t="149593" x="7510463" y="4879975"/>
          <p14:tracePt t="149610" x="7610475" y="4905375"/>
          <p14:tracePt t="149622" x="7823200" y="4918075"/>
          <p14:tracePt t="149639" x="7999413" y="4930775"/>
          <p14:tracePt t="149655" x="8274050" y="4930775"/>
          <p14:tracePt t="149672" x="8963025" y="4956175"/>
          <p14:tracePt t="149689" x="9175750" y="4956175"/>
          <p14:tracePt t="149705" x="9525000" y="4943475"/>
          <p14:tracePt t="149722" x="9926638" y="4868863"/>
          <p14:tracePt t="149738" x="10052050" y="4830763"/>
          <p14:tracePt t="149755" x="10164763" y="4779963"/>
          <p14:tracePt t="149772" x="10201275" y="4743450"/>
          <p14:tracePt t="149794" x="10201275" y="4730750"/>
          <p14:tracePt t="149840" x="10201275" y="4705350"/>
          <p14:tracePt t="149853" x="10188575" y="4705350"/>
          <p14:tracePt t="149866" x="10164763" y="4630738"/>
          <p14:tracePt t="149878" x="10139363" y="4554538"/>
          <p14:tracePt t="149896" x="10064750" y="4467225"/>
          <p14:tracePt t="149906" x="9939338" y="4379913"/>
          <p14:tracePt t="149923" x="9713913" y="4292600"/>
          <p14:tracePt t="149940" x="9525000" y="4192588"/>
          <p14:tracePt t="149956" x="9150350" y="4067175"/>
          <p14:tracePt t="149973" x="8863013" y="4041775"/>
          <p14:tracePt t="149990" x="8674100" y="4041775"/>
          <p14:tracePt t="150006" x="8461375" y="4041775"/>
          <p14:tracePt t="150023" x="8335963" y="4054475"/>
          <p14:tracePt t="150039" x="8199438" y="4092575"/>
          <p14:tracePt t="150056" x="7961313" y="4167188"/>
          <p14:tracePt t="150074" x="7886700" y="4205288"/>
          <p14:tracePt t="150089" x="7848600" y="4241800"/>
          <p14:tracePt t="150107" x="7785100" y="4292600"/>
          <p14:tracePt t="150124" x="7748588" y="4330700"/>
          <p14:tracePt t="150141" x="7748588" y="4392613"/>
          <p14:tracePt t="150156" x="7697788" y="4543425"/>
          <p14:tracePt t="150174" x="7685088" y="4630738"/>
          <p14:tracePt t="150191" x="7673975" y="4667250"/>
          <p14:tracePt t="150208" x="7648575" y="4730750"/>
          <p14:tracePt t="150229" x="7648575" y="4743450"/>
          <p14:tracePt t="150289" x="7661275" y="4743450"/>
          <p14:tracePt t="150302" x="7673975" y="4743450"/>
          <p14:tracePt t="150314" x="7697788" y="4743450"/>
          <p14:tracePt t="150329" x="7735888" y="4756150"/>
          <p14:tracePt t="150345" x="7823200" y="4768850"/>
          <p14:tracePt t="150357" x="7910513" y="4779963"/>
          <p14:tracePt t="150375" x="8010525" y="4818063"/>
          <p14:tracePt t="150391" x="8161338" y="4818063"/>
          <p14:tracePt t="150408" x="8261350" y="4843463"/>
          <p14:tracePt t="150425" x="8448675" y="4843463"/>
          <p14:tracePt t="150441" x="8712200" y="4843463"/>
          <p14:tracePt t="150457" x="8812213" y="4843463"/>
          <p14:tracePt t="150476" x="8963025" y="4843463"/>
          <p14:tracePt t="150492" x="9275763" y="4830763"/>
          <p14:tracePt t="150508" x="9388475" y="4818063"/>
          <p14:tracePt t="150525" x="9437688" y="4805363"/>
          <p14:tracePt t="150541" x="9501188" y="4779963"/>
          <p14:tracePt t="150558" x="9537700" y="4768850"/>
          <p14:tracePt t="150575" x="9563100" y="4743450"/>
          <p14:tracePt t="150592" x="9613900" y="4718050"/>
          <p14:tracePt t="150609" x="9650413" y="4679950"/>
          <p14:tracePt t="150626" x="9701213" y="4630738"/>
          <p14:tracePt t="150643" x="9739313" y="4518025"/>
          <p14:tracePt t="150658" x="9750425" y="4454525"/>
          <p14:tracePt t="150675" x="9750425" y="4418013"/>
          <p14:tracePt t="150693" x="9675813" y="4318000"/>
          <p14:tracePt t="150709" x="9613900" y="4267200"/>
          <p14:tracePt t="150726" x="9525000" y="4205288"/>
          <p14:tracePt t="150743" x="8886825" y="3867150"/>
          <p14:tracePt t="150758" x="8624888" y="3741738"/>
          <p14:tracePt t="150776" x="8374063" y="3654425"/>
          <p14:tracePt t="150793" x="7910513" y="3616325"/>
          <p14:tracePt t="150810" x="7773988" y="3616325"/>
          <p14:tracePt t="150826" x="7697788" y="3641725"/>
          <p14:tracePt t="150843" x="7623175" y="3729038"/>
          <p14:tracePt t="150859" x="7585075" y="3792538"/>
          <p14:tracePt t="150875" x="7497763" y="3905250"/>
          <p14:tracePt t="150894" x="7459663" y="3954463"/>
          <p14:tracePt t="150911" x="7410450" y="4005263"/>
          <p14:tracePt t="150926" x="7323138" y="4092575"/>
          <p14:tracePt t="150943" x="7272338" y="4129088"/>
          <p14:tracePt t="150960" x="7235825" y="4192588"/>
          <p14:tracePt t="150977" x="7159625" y="4392613"/>
          <p14:tracePt t="150994" x="7134225" y="4454525"/>
          <p14:tracePt t="151011" x="7134225" y="4518025"/>
          <p14:tracePt t="151027" x="7134225" y="4543425"/>
          <p14:tracePt t="151044" x="7134225" y="4554538"/>
          <p14:tracePt t="151061" x="7172325" y="4554538"/>
          <p14:tracePt t="151077" x="7272338" y="4605338"/>
          <p14:tracePt t="151094" x="7323138" y="4656138"/>
          <p14:tracePt t="151111" x="7397750" y="4705350"/>
          <p14:tracePt t="151128" x="7561263" y="4868863"/>
          <p14:tracePt t="151144" x="7685088" y="4992688"/>
          <p14:tracePt t="151161" x="7848600" y="5105400"/>
          <p14:tracePt t="151178" x="8074025" y="5205413"/>
          <p14:tracePt t="151194" x="8161338" y="5243513"/>
          <p14:tracePt t="151212" x="8223250" y="5256213"/>
          <p14:tracePt t="151228" x="8424863" y="5294313"/>
          <p14:tracePt t="151244" x="8599488" y="5305425"/>
          <p14:tracePt t="151262" x="8750300" y="5305425"/>
          <p14:tracePt t="151277" x="8912225" y="5305425"/>
          <p14:tracePt t="151295" x="8986838" y="5305425"/>
          <p14:tracePt t="151313" x="9037638" y="5305425"/>
          <p14:tracePt t="151328" x="9175750" y="5294313"/>
          <p14:tracePt t="151345" x="9263063" y="5294313"/>
          <p14:tracePt t="151362" x="9363075" y="5294313"/>
          <p14:tracePt t="151379" x="9413875" y="5294313"/>
          <p14:tracePt t="151395" x="9437688" y="5294313"/>
          <p14:tracePt t="151412" x="9475788" y="5294313"/>
          <p14:tracePt t="151429" x="9501188" y="5268913"/>
          <p14:tracePt t="151446" x="9513888" y="5268913"/>
          <p14:tracePt t="151462" x="9525000" y="5256213"/>
          <p14:tracePt t="151479" x="9537700" y="5230813"/>
          <p14:tracePt t="151496" x="9537700" y="5205413"/>
          <p14:tracePt t="151512" x="9537700" y="5156200"/>
          <p14:tracePt t="151529" x="9550400" y="5130800"/>
          <p14:tracePt t="151546" x="9550400" y="5105400"/>
          <p14:tracePt t="151562" x="9563100" y="5081588"/>
          <p14:tracePt t="151580" x="9563100" y="5056188"/>
          <p14:tracePt t="151596" x="9563100" y="5043488"/>
          <p14:tracePt t="151612" x="9588500" y="5005388"/>
          <p14:tracePt t="151629" x="9588500" y="4992688"/>
          <p14:tracePt t="151647" x="9588500" y="4981575"/>
          <p14:tracePt t="151662" x="9588500" y="4905375"/>
          <p14:tracePt t="151680" x="9588500" y="4868863"/>
          <p14:tracePt t="151697" x="9588500" y="4805363"/>
          <p14:tracePt t="151713" x="9588500" y="4705350"/>
          <p14:tracePt t="151730" x="9575800" y="4643438"/>
          <p14:tracePt t="151747" x="9550400" y="4605338"/>
          <p14:tracePt t="151762" x="9488488" y="4518025"/>
          <p14:tracePt t="151780" x="9413875" y="4467225"/>
          <p14:tracePt t="151796" x="9288463" y="4430713"/>
          <p14:tracePt t="151813" x="9063038" y="4354513"/>
          <p14:tracePt t="151830" x="8975725" y="4341813"/>
          <p14:tracePt t="151847" x="8912225" y="4330700"/>
          <p14:tracePt t="151863" x="8637588" y="4318000"/>
          <p14:tracePt t="151881" x="8461375" y="4305300"/>
          <p14:tracePt t="151897" x="8324850" y="4305300"/>
          <p14:tracePt t="151914" x="8135938" y="4305300"/>
          <p14:tracePt t="151930" x="8048625" y="4305300"/>
          <p14:tracePt t="151948" x="7948613" y="4330700"/>
          <p14:tracePt t="151963" x="7761288" y="4392613"/>
          <p14:tracePt t="151981" x="7710488" y="4405313"/>
          <p14:tracePt t="151998" x="7685088" y="4430713"/>
          <p14:tracePt t="152014" x="7648575" y="4479925"/>
          <p14:tracePt t="152034" x="7648575" y="4492625"/>
          <p14:tracePt t="152051" x="7635875" y="4492625"/>
          <p14:tracePt t="152063" x="7635875" y="4518025"/>
          <p14:tracePt t="152080" x="7623175" y="4530725"/>
          <p14:tracePt t="152097" x="7623175" y="4579938"/>
          <p14:tracePt t="152115" x="7610475" y="4630738"/>
          <p14:tracePt t="152131" x="7610475" y="4718050"/>
          <p14:tracePt t="152147" x="7610475" y="4892675"/>
          <p14:tracePt t="152164" x="7610475" y="4943475"/>
          <p14:tracePt t="152182" x="7610475" y="4968875"/>
          <p14:tracePt t="152199" x="7635875" y="5005388"/>
          <p14:tracePt t="152215" x="7685088" y="5018088"/>
          <p14:tracePt t="152232" x="7785100" y="5030788"/>
          <p14:tracePt t="152248" x="8010525" y="5081588"/>
          <p14:tracePt t="152265" x="8110538" y="5092700"/>
          <p14:tracePt t="152282" x="8261350" y="5105400"/>
          <p14:tracePt t="152298" x="8624888" y="5130800"/>
          <p14:tracePt t="152316" x="8724900" y="5130800"/>
          <p14:tracePt t="152332" x="8799513" y="5130800"/>
          <p14:tracePt t="152349" x="8986838" y="5130800"/>
          <p14:tracePt t="152364" x="9124950" y="5130800"/>
          <p14:tracePt t="152382" x="9250363" y="5130800"/>
          <p14:tracePt t="152399" x="9437688" y="5130800"/>
          <p14:tracePt t="152416" x="9475788" y="5130800"/>
          <p14:tracePt t="152433" x="9513888" y="5118100"/>
          <p14:tracePt t="152450" x="9563100" y="5118100"/>
          <p14:tracePt t="152466" x="9575800" y="5118100"/>
          <p14:tracePt t="152482" x="9601200" y="5105400"/>
          <p14:tracePt t="152500" x="9637713" y="5092700"/>
          <p14:tracePt t="152517" x="9650413" y="5092700"/>
          <p14:tracePt t="152533" x="9663113" y="5092700"/>
          <p14:tracePt t="152550" x="9688513" y="5092700"/>
          <p14:tracePt t="164195" x="9675813" y="5092700"/>
          <p14:tracePt t="164206" x="9650413" y="5092700"/>
          <p14:tracePt t="164220" x="9626600" y="5130800"/>
          <p14:tracePt t="164233" x="9550400" y="5143500"/>
          <p14:tracePt t="164250" x="9463088" y="5168900"/>
          <p14:tracePt t="164262" x="9375775" y="5181600"/>
          <p14:tracePt t="164280" x="9337675" y="5194300"/>
          <p14:tracePt t="164295" x="9301163" y="5194300"/>
          <p14:tracePt t="164313" x="9275763" y="5194300"/>
          <p14:tracePt t="164345" x="9250363" y="5205413"/>
          <p14:tracePt t="164356" x="9237663" y="5230813"/>
          <p14:tracePt t="164369" x="9224963" y="5230813"/>
          <p14:tracePt t="164394" x="9224963" y="5243513"/>
          <p14:tracePt t="164481" x="9224963" y="5218113"/>
          <p14:tracePt t="164494" x="9224963" y="5194300"/>
          <p14:tracePt t="164506" x="9224963" y="5156200"/>
          <p14:tracePt t="164518" x="9224963" y="5130800"/>
          <p14:tracePt t="164535" x="9224963" y="5092700"/>
          <p14:tracePt t="164547" x="9250363" y="5068888"/>
          <p14:tracePt t="164564" x="9263063" y="5043488"/>
          <p14:tracePt t="164580" x="9288463" y="5018088"/>
          <p14:tracePt t="164597" x="9312275" y="5005388"/>
          <p14:tracePt t="164614" x="9350375" y="4992688"/>
          <p14:tracePt t="164631" x="9363075" y="4981575"/>
          <p14:tracePt t="164648" x="9401175" y="4968875"/>
          <p14:tracePt t="164663" x="9413875" y="4943475"/>
          <p14:tracePt t="164681" x="9437688" y="4930775"/>
          <p14:tracePt t="164697" x="9450388" y="4879975"/>
          <p14:tracePt t="164715" x="9450388" y="4856163"/>
          <p14:tracePt t="164731" x="9463088" y="4843463"/>
          <p14:tracePt t="164748" x="9463088" y="4818063"/>
          <p14:tracePt t="164765" x="9463088" y="4805363"/>
          <p14:tracePt t="164793" x="9475788" y="4818063"/>
          <p14:tracePt t="165702" x="9463088" y="4805363"/>
          <p14:tracePt t="165714" x="9437688" y="4779963"/>
          <p14:tracePt t="165727" x="9413875" y="4768850"/>
          <p14:tracePt t="165739" x="9375775" y="4768850"/>
          <p14:tracePt t="165756" x="9324975" y="4756150"/>
          <p14:tracePt t="165769" x="9188450" y="4743450"/>
          <p14:tracePt t="165785" x="9050338" y="4743450"/>
          <p14:tracePt t="165802" x="8937625" y="4743450"/>
          <p14:tracePt t="165819" x="8574088" y="4743450"/>
          <p14:tracePt t="165834" x="8399463" y="4743450"/>
          <p14:tracePt t="165853" x="8248650" y="4743450"/>
          <p14:tracePt t="165869" x="8023225" y="4756150"/>
          <p14:tracePt t="165886" x="7874000" y="4792663"/>
          <p14:tracePt t="165902" x="7697788" y="4856163"/>
          <p14:tracePt t="165910" x="7548563" y="4905375"/>
          <p14:tracePt t="165918" x="7423150" y="4956175"/>
          <p14:tracePt t="165936" x="7323138" y="5005388"/>
          <p14:tracePt t="165954" x="7146925" y="5043488"/>
          <p14:tracePt t="165970" x="6784975" y="5081588"/>
          <p14:tracePt t="165986" x="6684963" y="5118100"/>
          <p14:tracePt t="166002" x="6596063" y="5143500"/>
          <p14:tracePt t="166020" x="6496050" y="5168900"/>
          <p14:tracePt t="166036" x="6459538" y="5168900"/>
          <p14:tracePt t="166052" x="6434138" y="5194300"/>
          <p14:tracePt t="166070" x="6396038" y="5194300"/>
          <p14:tracePt t="166087" x="6370638" y="5194300"/>
          <p14:tracePt t="166108" x="6359525" y="5205413"/>
          <p14:tracePt t="166119" x="6334125" y="5205413"/>
          <p14:tracePt t="171322" x="6296025" y="5205413"/>
          <p14:tracePt t="171334" x="6234113" y="5194300"/>
          <p14:tracePt t="171348" x="6146800" y="5168900"/>
          <p14:tracePt t="171362" x="6021388" y="5118100"/>
          <p14:tracePt t="171377" x="5932488" y="5018088"/>
          <p14:tracePt t="171391" x="5808663" y="4943475"/>
          <p14:tracePt t="171408" x="5595938" y="4830763"/>
          <p14:tracePt t="171423" x="5245100" y="4667250"/>
          <p14:tracePt t="171440" x="5119688" y="4618038"/>
          <p14:tracePt t="171458" x="5032375" y="4579938"/>
          <p14:tracePt t="171474" x="4781550" y="4479925"/>
          <p14:tracePt t="171491" x="4668838" y="4443413"/>
          <p14:tracePt t="171508" x="4568825" y="4392613"/>
          <p14:tracePt t="171524" x="4494213" y="4254500"/>
          <p14:tracePt t="171540" x="4494213" y="4217988"/>
          <p14:tracePt t="171558" x="4494213" y="4179888"/>
          <p14:tracePt t="171574" x="4556125" y="4117975"/>
          <p14:tracePt t="171592" x="4681538" y="4067175"/>
          <p14:tracePt t="171608" x="4806950" y="3992563"/>
          <p14:tracePt t="171625" x="5068888" y="3892550"/>
          <p14:tracePt t="171642" x="5357813" y="3841750"/>
          <p14:tracePt t="171658" x="5645150" y="3803650"/>
          <p14:tracePt t="171675" x="6008688" y="3767138"/>
          <p14:tracePt t="171692" x="6234113" y="3767138"/>
          <p14:tracePt t="171709" x="6446838" y="3767138"/>
          <p14:tracePt t="171725" x="6684963" y="3767138"/>
          <p14:tracePt t="171742" x="6759575" y="3767138"/>
          <p14:tracePt t="171759" x="6884988" y="3767138"/>
          <p14:tracePt t="171776" x="7159625" y="3767138"/>
          <p14:tracePt t="171792" x="7259638" y="3754438"/>
          <p14:tracePt t="171809" x="7335838" y="3741738"/>
          <p14:tracePt t="171826" x="7423150" y="3692525"/>
          <p14:tracePt t="171843" x="7435850" y="3679825"/>
          <p14:tracePt t="171859" x="7448550" y="3667125"/>
          <p14:tracePt t="171908" x="7423150" y="3641725"/>
          <p14:tracePt t="171920" x="7272338" y="3629025"/>
          <p14:tracePt t="171933" x="7085013" y="3603625"/>
          <p14:tracePt t="171948" x="6910388" y="3541713"/>
          <p14:tracePt t="171959" x="6608763" y="3490913"/>
          <p14:tracePt t="171977" x="6183313" y="3403600"/>
          <p14:tracePt t="171993" x="5945188" y="3354388"/>
          <p14:tracePt t="172009" x="5570538" y="3278188"/>
          <p14:tracePt t="172027" x="5319713" y="3267075"/>
          <p14:tracePt t="172043" x="5132388" y="3254375"/>
          <p14:tracePt t="172060" x="4856163" y="3241675"/>
          <p14:tracePt t="172077" x="4643438" y="3241675"/>
          <p14:tracePt t="172093" x="4443413" y="3241675"/>
          <p14:tracePt t="172110" x="4217988" y="3241675"/>
          <p14:tracePt t="172127" x="4143375" y="3267075"/>
          <p14:tracePt t="172144" x="4068763" y="3341688"/>
          <p14:tracePt t="172159" x="3917950" y="3503613"/>
          <p14:tracePt t="172177" x="3805238" y="3603625"/>
          <p14:tracePt t="172194" x="3717925" y="3679825"/>
          <p14:tracePt t="172210" x="3592513" y="3829050"/>
          <p14:tracePt t="172228" x="3592513" y="3892550"/>
          <p14:tracePt t="172244" x="3592513" y="3954463"/>
          <p14:tracePt t="172261" x="3630613" y="4117975"/>
          <p14:tracePt t="172278" x="3730625" y="4205288"/>
          <p14:tracePt t="172294" x="3843338" y="4279900"/>
          <p14:tracePt t="172311" x="4056063" y="4379913"/>
          <p14:tracePt t="172328" x="4192588" y="4430713"/>
          <p14:tracePt t="172345" x="4518025" y="4443413"/>
          <p14:tracePt t="172361" x="5319713" y="4467225"/>
          <p14:tracePt t="172377" x="5821363" y="4467225"/>
          <p14:tracePt t="172395" x="6234113" y="4467225"/>
          <p14:tracePt t="172411" x="7235825" y="4430713"/>
          <p14:tracePt t="172429" x="7723188" y="4367213"/>
          <p14:tracePt t="172444" x="8223250" y="4230688"/>
          <p14:tracePt t="172462" x="8937625" y="3916363"/>
          <p14:tracePt t="172479" x="9350375" y="3767138"/>
          <p14:tracePt t="172495" x="9575800" y="3679825"/>
          <p14:tracePt t="172511" x="9788525" y="3567113"/>
          <p14:tracePt t="172529" x="9813925" y="3541713"/>
          <p14:tracePt t="172545" x="9826625" y="3529013"/>
          <p14:tracePt t="172562" x="9826625" y="3516313"/>
          <p14:tracePt t="172579" x="9826625" y="3503613"/>
          <p14:tracePt t="172594" x="9826625" y="3490913"/>
          <p14:tracePt t="172612" x="9763125" y="3467100"/>
          <p14:tracePt t="172629" x="9588500" y="3429000"/>
          <p14:tracePt t="172645" x="9175750" y="3303588"/>
          <p14:tracePt t="172661" x="8912225" y="3241675"/>
          <p14:tracePt t="172680" x="8512175" y="3165475"/>
          <p14:tracePt t="172696" x="8048625" y="3065463"/>
          <p14:tracePt t="172712" x="7848600" y="3028950"/>
          <p14:tracePt t="172730" x="7597775" y="3016250"/>
          <p14:tracePt t="172745" x="7310438" y="3016250"/>
          <p14:tracePt t="172763" x="7172325" y="3016250"/>
          <p14:tracePt t="172780" x="7010400" y="3016250"/>
          <p14:tracePt t="172796" x="6634163" y="3028950"/>
          <p14:tracePt t="172813" x="6521450" y="3054350"/>
          <p14:tracePt t="172830" x="6434138" y="3078163"/>
          <p14:tracePt t="172847" x="6221413" y="3165475"/>
          <p14:tracePt t="172864" x="6083300" y="3203575"/>
          <p14:tracePt t="172880" x="5945188" y="3228975"/>
          <p14:tracePt t="172896" x="5770563" y="3290888"/>
          <p14:tracePt t="172913" x="5708650" y="3316288"/>
          <p14:tracePt t="172931" x="5657850" y="3354388"/>
          <p14:tracePt t="172946" x="5557838" y="3390900"/>
          <p14:tracePt t="172964" x="5483225" y="3429000"/>
          <p14:tracePt t="172981" x="5419725" y="3467100"/>
          <p14:tracePt t="172997" x="5270500" y="3554413"/>
          <p14:tracePt t="173013" x="5219700" y="3616325"/>
          <p14:tracePt t="173033" x="5181600" y="3703638"/>
          <p14:tracePt t="173047" x="5119688" y="3905250"/>
          <p14:tracePt t="173064" x="5106988" y="3979863"/>
          <p14:tracePt t="173080" x="5094288" y="4017963"/>
          <p14:tracePt t="173098" x="5094288" y="4067175"/>
          <p14:tracePt t="173114" x="5094288" y="4105275"/>
          <p14:tracePt t="173131" x="5106988" y="4129088"/>
          <p14:tracePt t="173148" x="5232400" y="4192588"/>
          <p14:tracePt t="173165" x="5357813" y="4279900"/>
          <p14:tracePt t="173180" x="5607050" y="4479925"/>
          <p14:tracePt t="173198" x="5770563" y="4543425"/>
          <p14:tracePt t="173214" x="6083300" y="4618038"/>
          <p14:tracePt t="173231" x="6634163" y="4705350"/>
          <p14:tracePt t="173248" x="7072313" y="4705350"/>
          <p14:tracePt t="173265" x="7423150" y="4705350"/>
          <p14:tracePt t="173281" x="8048625" y="4579938"/>
          <p14:tracePt t="173298" x="8412163" y="4392613"/>
          <p14:tracePt t="173315" x="8624888" y="4230688"/>
          <p14:tracePt t="173331" x="8812213" y="4041775"/>
          <p14:tracePt t="173349" x="8863013" y="3979863"/>
          <p14:tracePt t="173365" x="8886825" y="3941763"/>
          <p14:tracePt t="173382" x="8886825" y="3867150"/>
          <p14:tracePt t="173399" x="8886825" y="3816350"/>
          <p14:tracePt t="173415" x="8874125" y="3741738"/>
          <p14:tracePt t="173431" x="8686800" y="3554413"/>
          <p14:tracePt t="173449" x="8412163" y="3441700"/>
          <p14:tracePt t="173466" x="8148638" y="3378200"/>
          <p14:tracePt t="173483" x="7448550" y="3241675"/>
          <p14:tracePt t="173499" x="7134225" y="3216275"/>
          <p14:tracePt t="173515" x="6884988" y="3203575"/>
          <p14:tracePt t="173532" x="6196013" y="3203575"/>
          <p14:tracePt t="173550" x="5957888" y="3203575"/>
          <p14:tracePt t="173565" x="5783263" y="3203575"/>
          <p14:tracePt t="173583" x="5232400" y="3254375"/>
          <p14:tracePt t="173600" x="5081588" y="3316288"/>
          <p14:tracePt t="173617" x="4956175" y="3378200"/>
          <p14:tracePt t="173632" x="4643438" y="3590925"/>
          <p14:tracePt t="173650" x="4481513" y="3679825"/>
          <p14:tracePt t="173667" x="4381500" y="3729038"/>
          <p14:tracePt t="173684" x="4281488" y="3803650"/>
          <p14:tracePt t="173700" x="4256088" y="3816350"/>
          <p14:tracePt t="173716" x="4256088" y="3841750"/>
          <p14:tracePt t="173732" x="4256088" y="3867150"/>
          <p14:tracePt t="173750" x="4256088" y="3879850"/>
          <p14:tracePt t="173766" x="4268788" y="3905250"/>
          <p14:tracePt t="173784" x="4394200" y="3967163"/>
          <p14:tracePt t="173800" x="4518025" y="4029075"/>
          <p14:tracePt t="173816" x="4694238" y="4179888"/>
          <p14:tracePt t="173833" x="5032375" y="4467225"/>
          <p14:tracePt t="173850" x="5345113" y="4579938"/>
          <p14:tracePt t="173867" x="5795963" y="4718050"/>
          <p14:tracePt t="173884" x="6108700" y="4730750"/>
          <p14:tracePt t="173901" x="6472238" y="4730750"/>
          <p14:tracePt t="173917" x="6997700" y="4656138"/>
          <p14:tracePt t="173933" x="7335838" y="4579938"/>
          <p14:tracePt t="173951" x="7561263" y="4479925"/>
          <p14:tracePt t="173968" x="7797800" y="4254500"/>
          <p14:tracePt t="173985" x="7897813" y="4154488"/>
          <p14:tracePt t="174001" x="7986713" y="4092575"/>
          <p14:tracePt t="174017" x="8135938" y="4005263"/>
          <p14:tracePt t="174034" x="8174038" y="3979863"/>
          <p14:tracePt t="174052" x="8174038" y="3967163"/>
          <p14:tracePt t="174068" x="8148638" y="3941763"/>
          <p14:tracePt t="174084" x="8110538" y="3929063"/>
          <p14:tracePt t="174102" x="8086725" y="3905250"/>
          <p14:tracePt t="174117" x="7999413" y="3829050"/>
          <p14:tracePt t="174134" x="7948613" y="3767138"/>
          <p14:tracePt t="174152" x="7886700" y="3679825"/>
          <p14:tracePt t="174169" x="7510463" y="3467100"/>
          <p14:tracePt t="174185" x="7285038" y="3378200"/>
          <p14:tracePt t="174202" x="7134225" y="3328988"/>
          <p14:tracePt t="174219" x="6584950" y="3241675"/>
          <p14:tracePt t="174235" x="6359525" y="3203575"/>
          <p14:tracePt t="174252" x="6196013" y="3190875"/>
          <p14:tracePt t="174269" x="5657850" y="3190875"/>
          <p14:tracePt t="174286" x="5457825" y="3190875"/>
          <p14:tracePt t="174303" x="5281613" y="3203575"/>
          <p14:tracePt t="174318" x="4919663" y="3328988"/>
          <p14:tracePt t="174336" x="4743450" y="3441700"/>
          <p14:tracePt t="174351" x="4556125" y="3629025"/>
          <p14:tracePt t="174369" x="4518025" y="3679825"/>
          <p14:tracePt t="174387" x="4481513" y="3729038"/>
          <p14:tracePt t="174402" x="4468813" y="3803650"/>
          <p14:tracePt t="174419" x="4456113" y="3829050"/>
          <p14:tracePt t="174436" x="4456113" y="3854450"/>
          <p14:tracePt t="174452" x="4443413" y="3916363"/>
          <p14:tracePt t="174469" x="4443413" y="3929063"/>
          <p14:tracePt t="174487" x="4443413" y="3941763"/>
          <p14:tracePt t="174503" x="4456113" y="4005263"/>
          <p14:tracePt t="174520" x="4494213" y="4041775"/>
          <p14:tracePt t="174535" x="4556125" y="4092575"/>
          <p14:tracePt t="174553" x="4868863" y="4192588"/>
          <p14:tracePt t="174570" x="5006975" y="4230688"/>
          <p14:tracePt t="174587" x="5207000" y="4230688"/>
          <p14:tracePt t="174604" x="5945188" y="4179888"/>
          <p14:tracePt t="174620" x="6421438" y="4054475"/>
          <p14:tracePt t="174637" x="6921500" y="3929063"/>
          <p14:tracePt t="174654" x="7697788" y="3729038"/>
          <p14:tracePt t="174670" x="8110538" y="3616325"/>
          <p14:tracePt t="174687" x="8348663" y="3554413"/>
          <p14:tracePt t="174704" x="8624888" y="3441700"/>
          <p14:tracePt t="174721" x="8699500" y="3403600"/>
          <p14:tracePt t="174736" x="8737600" y="3367088"/>
          <p14:tracePt t="174754" x="8750300" y="3341688"/>
          <p14:tracePt t="174771" x="8737600" y="3341688"/>
          <p14:tracePt t="174788" x="8712200" y="3341688"/>
          <p14:tracePt t="174803" x="8574088" y="3316288"/>
          <p14:tracePt t="174821" x="8399463" y="3290888"/>
          <p14:tracePt t="174838" x="8148638" y="3267075"/>
          <p14:tracePt t="174855" x="7673975" y="3216275"/>
          <p14:tracePt t="174871" x="7297738" y="3216275"/>
          <p14:tracePt t="174888" x="6884988" y="3241675"/>
          <p14:tracePt t="174903" x="6746875" y="3290888"/>
          <p14:tracePt t="174921" x="6534150" y="3341688"/>
          <p14:tracePt t="174937" x="6146800" y="3479800"/>
          <p14:tracePt t="174955" x="6045200" y="3541713"/>
          <p14:tracePt t="174971" x="5970588" y="3590925"/>
          <p14:tracePt t="174988" x="5870575" y="3741738"/>
          <p14:tracePt t="175004" x="5832475" y="3829050"/>
          <p14:tracePt t="175022" x="5808663" y="3916363"/>
          <p14:tracePt t="175037" x="5808663" y="4017963"/>
          <p14:tracePt t="175055" x="5808663" y="4041775"/>
          <p14:tracePt t="175072" x="5808663" y="4067175"/>
          <p14:tracePt t="175088" x="5821363" y="4117975"/>
          <p14:tracePt t="175106" x="5832475" y="4129088"/>
          <p14:tracePt t="175122" x="5857875" y="4167188"/>
          <p14:tracePt t="175138" x="5895975" y="4205288"/>
          <p14:tracePt t="175156" x="5908675" y="4230688"/>
          <p14:tracePt t="175172" x="5908675" y="4254500"/>
          <p14:tracePt t="175189" x="5921375" y="4279900"/>
          <p14:tracePt t="175206" x="5921375" y="4292600"/>
          <p14:tracePt t="175222" x="5921375" y="4305300"/>
          <p14:tracePt t="175239" x="5921375" y="4318000"/>
          <p14:tracePt t="175572" x="5932488" y="4318000"/>
          <p14:tracePt t="175595" x="5945188" y="4318000"/>
          <p14:tracePt t="175610" x="5995988" y="4318000"/>
          <p14:tracePt t="175621" x="6045200" y="4318000"/>
          <p14:tracePt t="175634" x="6121400" y="4318000"/>
          <p14:tracePt t="175646" x="6183313" y="4318000"/>
          <p14:tracePt t="175661" x="6321425" y="4318000"/>
          <p14:tracePt t="175674" x="6521450" y="4330700"/>
          <p14:tracePt t="175691" x="6659563" y="4330700"/>
          <p14:tracePt t="175708" x="6797675" y="4330700"/>
          <p14:tracePt t="175725" x="7272338" y="4330700"/>
          <p14:tracePt t="175741" x="7448550" y="4330700"/>
          <p14:tracePt t="175758" x="7585075" y="4330700"/>
          <p14:tracePt t="175775" x="7886700" y="4267200"/>
          <p14:tracePt t="175791" x="8061325" y="4254500"/>
          <p14:tracePt t="175808" x="8174038" y="4217988"/>
          <p14:tracePt t="175825" x="8324850" y="4167188"/>
          <p14:tracePt t="175840" x="8361363" y="4154488"/>
          <p14:tracePt t="175858" x="8399463" y="4129088"/>
          <p14:tracePt t="175875" x="8461375" y="4117975"/>
          <p14:tracePt t="175892" x="8474075" y="4117975"/>
          <p14:tracePt t="175908" x="8486775" y="4117975"/>
          <p14:tracePt t="175958" x="8474075" y="4117975"/>
          <p14:tracePt t="175983" x="8448675" y="4117975"/>
          <p14:tracePt t="175996" x="8424863" y="4117975"/>
          <p14:tracePt t="176012" x="8374063" y="4117975"/>
          <p14:tracePt t="176021" x="8261350" y="4117975"/>
          <p14:tracePt t="176033" x="8123238" y="4117975"/>
          <p14:tracePt t="176047" x="7974013" y="4117975"/>
          <p14:tracePt t="176063" x="7673975" y="4092575"/>
          <p14:tracePt t="176075" x="7297738" y="4092575"/>
          <p14:tracePt t="176093" x="6959600" y="4092575"/>
          <p14:tracePt t="176109" x="6483350" y="4092575"/>
          <p14:tracePt t="176126" x="5808663" y="4141788"/>
          <p14:tracePt t="176142" x="5394325" y="4154488"/>
          <p14:tracePt t="176158" x="4743450" y="4254500"/>
          <p14:tracePt t="176176" x="4494213" y="4292600"/>
          <p14:tracePt t="176194" x="4130675" y="4341813"/>
          <p14:tracePt t="176209" x="3743325" y="4467225"/>
          <p14:tracePt t="176226" x="3617913" y="4518025"/>
          <p14:tracePt t="176243" x="3505200" y="4579938"/>
          <p14:tracePt t="176260" x="3367088" y="4643438"/>
          <p14:tracePt t="176277" x="3354388" y="4643438"/>
          <p14:tracePt t="176307" x="3392488" y="4643438"/>
          <p14:tracePt t="176319" x="3417888" y="4643438"/>
          <p14:tracePt t="176331" x="3441700" y="4630738"/>
          <p14:tracePt t="176347" x="3467100" y="4605338"/>
          <p14:tracePt t="176361" x="3505200" y="4592638"/>
          <p14:tracePt t="176377" x="3567113" y="4567238"/>
          <p14:tracePt t="176394" x="3654425" y="4543425"/>
          <p14:tracePt t="176410" x="4081463" y="4479925"/>
          <p14:tracePt t="176427" x="4268788" y="4467225"/>
          <p14:tracePt t="176443" x="4443413" y="4454525"/>
          <p14:tracePt t="176460" x="4906963" y="4443413"/>
          <p14:tracePt t="176477" x="5045075" y="4418013"/>
          <p14:tracePt t="176494" x="5145088" y="4418013"/>
          <p14:tracePt t="176511" x="5281613" y="4418013"/>
          <p14:tracePt t="176528" x="5332413" y="4418013"/>
          <p14:tracePt t="176543" x="5357813" y="4418013"/>
          <p14:tracePt t="176755" x="5345113" y="4418013"/>
          <p14:tracePt t="177092" x="5294313" y="4418013"/>
          <p14:tracePt t="177103" x="5181600" y="4418013"/>
          <p14:tracePt t="177118" x="5068888" y="4418013"/>
          <p14:tracePt t="177134" x="4843463" y="4418013"/>
          <p14:tracePt t="177147" x="4530725" y="4418013"/>
          <p14:tracePt t="177164" x="4268788" y="4418013"/>
          <p14:tracePt t="177181" x="3817938" y="4418013"/>
          <p14:tracePt t="177196" x="3128963" y="4379913"/>
          <p14:tracePt t="177214" x="2703513" y="4367213"/>
          <p14:tracePt t="177230" x="2116138" y="4330700"/>
          <p14:tracePt t="177247" x="1927225" y="4330700"/>
          <p14:tracePt t="177264" x="1677988" y="4330700"/>
          <p14:tracePt t="177281" x="1327150" y="4330700"/>
          <p14:tracePt t="177297" x="1227138" y="4354513"/>
          <p14:tracePt t="177314" x="1163638" y="4379913"/>
          <p14:tracePt t="177330" x="1101725" y="4430713"/>
          <p14:tracePt t="177348" x="1001713" y="4579938"/>
          <p14:tracePt t="177365" x="963613" y="4667250"/>
          <p14:tracePt t="177380" x="914400" y="4779963"/>
          <p14:tracePt t="177397" x="901700" y="4818063"/>
          <p14:tracePt t="177415" x="901700" y="4856163"/>
          <p14:tracePt t="177431" x="901700" y="4918075"/>
          <p14:tracePt t="177448" x="901700" y="4943475"/>
          <p14:tracePt t="177465" x="901700" y="4981575"/>
          <p14:tracePt t="177482" x="925513" y="5056188"/>
          <p14:tracePt t="177497" x="963613" y="5092700"/>
          <p14:tracePt t="177515" x="989013" y="5156200"/>
          <p14:tracePt t="177532" x="1089025" y="5243513"/>
          <p14:tracePt t="177547" x="1150938" y="5281613"/>
          <p14:tracePt t="177565" x="1339850" y="5305425"/>
          <p14:tracePt t="177582" x="1765300" y="5368925"/>
          <p14:tracePt t="177598" x="2003425" y="5407025"/>
          <p14:tracePt t="177615" x="2390775" y="5418138"/>
          <p14:tracePt t="177632" x="2903538" y="5443538"/>
          <p14:tracePt t="177649" x="3354388" y="5443538"/>
          <p14:tracePt t="177665" x="3692525" y="5443538"/>
          <p14:tracePt t="177683" x="4268788" y="5381625"/>
          <p14:tracePt t="177698" x="4530725" y="5343525"/>
          <p14:tracePt t="177716" x="4681538" y="5294313"/>
          <p14:tracePt t="177733" x="4843463" y="5143500"/>
          <p14:tracePt t="177750" x="4868863" y="5092700"/>
          <p14:tracePt t="177765" x="4906963" y="5030788"/>
          <p14:tracePt t="177782" x="4945063" y="4956175"/>
          <p14:tracePt t="177799" x="4945063" y="4930775"/>
          <p14:tracePt t="177821" x="4945063" y="4918075"/>
          <p14:tracePt t="177833" x="4945063" y="4905375"/>
          <p14:tracePt t="177850" x="4932363" y="4892675"/>
          <p14:tracePt t="177865" x="4868863" y="4843463"/>
          <p14:tracePt t="177883" x="4768850" y="4805363"/>
          <p14:tracePt t="177899" x="4606925" y="4743450"/>
          <p14:tracePt t="177916" x="4268788" y="4579938"/>
          <p14:tracePt t="177933" x="4092575" y="4492625"/>
          <p14:tracePt t="177950" x="3805238" y="4405313"/>
          <p14:tracePt t="177965" x="3429000" y="4318000"/>
          <p14:tracePt t="177983" x="3305175" y="4305300"/>
          <p14:tracePt t="177999" x="3154363" y="4305300"/>
          <p14:tracePt t="178017" x="2790825" y="4305300"/>
          <p14:tracePt t="178033" x="2654300" y="4305300"/>
          <p14:tracePt t="178050" x="2578100" y="4305300"/>
          <p14:tracePt t="178066" x="2378075" y="4354513"/>
          <p14:tracePt t="178084" x="2290763" y="4392613"/>
          <p14:tracePt t="178100" x="2190750" y="4443413"/>
          <p14:tracePt t="178117" x="2039938" y="4530725"/>
          <p14:tracePt t="178134" x="2003425" y="4567238"/>
          <p14:tracePt t="178151" x="1965325" y="4592638"/>
          <p14:tracePt t="178168" x="1927225" y="4643438"/>
          <p14:tracePt t="178184" x="1914525" y="4656138"/>
          <p14:tracePt t="178201" x="1914525" y="4667250"/>
          <p14:tracePt t="178218" x="1903413" y="4692650"/>
          <p14:tracePt t="178235" x="1890713" y="4705350"/>
          <p14:tracePt t="178250" x="1890713" y="4718050"/>
          <p14:tracePt t="178268" x="1890713" y="4756150"/>
          <p14:tracePt t="178285" x="1890713" y="4779963"/>
          <p14:tracePt t="178300" x="1890713" y="4805363"/>
          <p14:tracePt t="178318" x="1890713" y="4868863"/>
          <p14:tracePt t="178335" x="1890713" y="4892675"/>
          <p14:tracePt t="178352" x="1914525" y="4918075"/>
          <p14:tracePt t="178367" x="2065338" y="4956175"/>
          <p14:tracePt t="178385" x="2152650" y="4981575"/>
          <p14:tracePt t="178401" x="2316163" y="5018088"/>
          <p14:tracePt t="178419" x="2378075" y="5030788"/>
          <p14:tracePt t="178435" x="2516188" y="5043488"/>
          <p14:tracePt t="178451" x="2828925" y="5068888"/>
          <p14:tracePt t="178469" x="2954338" y="5081588"/>
          <p14:tracePt t="178485" x="3028950" y="5081588"/>
          <p14:tracePt t="178501" x="3305175" y="5081588"/>
          <p14:tracePt t="178519" x="3479800" y="5081588"/>
          <p14:tracePt t="178536" x="3605213" y="5081588"/>
          <p14:tracePt t="178552" x="3756025" y="5043488"/>
          <p14:tracePt t="178569" x="3830638" y="5005388"/>
          <p14:tracePt t="178586" x="3892550" y="4943475"/>
          <p14:tracePt t="178601" x="4081463" y="4805363"/>
          <p14:tracePt t="178619" x="4192588" y="4743450"/>
          <p14:tracePt t="178636" x="4243388" y="4679950"/>
          <p14:tracePt t="178653" x="4294188" y="4618038"/>
          <p14:tracePt t="178670" x="4318000" y="4592638"/>
          <p14:tracePt t="178686" x="4318000" y="4567238"/>
          <p14:tracePt t="178702" x="4318000" y="4518025"/>
          <p14:tracePt t="178720" x="4318000" y="4505325"/>
          <p14:tracePt t="178736" x="4318000" y="4479925"/>
          <p14:tracePt t="178753" x="4205288" y="4418013"/>
          <p14:tracePt t="178770" x="4105275" y="4367213"/>
          <p14:tracePt t="178786" x="4017963" y="4292600"/>
          <p14:tracePt t="178803" x="3843338" y="4129088"/>
          <p14:tracePt t="178820" x="3743325" y="4079875"/>
          <p14:tracePt t="178836" x="3592513" y="4029075"/>
          <p14:tracePt t="178854" x="3305175" y="3992563"/>
          <p14:tracePt t="178871" x="3205163" y="3992563"/>
          <p14:tracePt t="178887" x="3116263" y="3992563"/>
          <p14:tracePt t="178903" x="2767013" y="4017963"/>
          <p14:tracePt t="178921" x="2603500" y="4041775"/>
          <p14:tracePt t="178937" x="2478088" y="4105275"/>
          <p14:tracePt t="178954" x="2290763" y="4267200"/>
          <p14:tracePt t="178970" x="2228850" y="4330700"/>
          <p14:tracePt t="178987" x="2139950" y="4392613"/>
          <p14:tracePt t="179003" x="1978025" y="4492625"/>
          <p14:tracePt t="179021" x="1914525" y="4518025"/>
          <p14:tracePt t="179036" x="1852613" y="4579938"/>
          <p14:tracePt t="179054" x="1839913" y="4605338"/>
          <p14:tracePt t="179072" x="1814513" y="4643438"/>
          <p14:tracePt t="179087" x="1801813" y="4718050"/>
          <p14:tracePt t="179104" x="1790700" y="4779963"/>
          <p14:tracePt t="179121" x="1790700" y="4856163"/>
          <p14:tracePt t="179138" x="1790700" y="4968875"/>
          <p14:tracePt t="179155" x="1790700" y="5005388"/>
          <p14:tracePt t="179172" x="1790700" y="5018088"/>
          <p14:tracePt t="179188" x="1890713" y="5056188"/>
          <p14:tracePt t="179204" x="1978025" y="5068888"/>
          <p14:tracePt t="179222" x="2065338" y="5081588"/>
          <p14:tracePt t="179239" x="2203450" y="5105400"/>
          <p14:tracePt t="179255" x="2316163" y="5118100"/>
          <p14:tracePt t="179272" x="2516188" y="5118100"/>
          <p14:tracePt t="179289" x="2828925" y="5130800"/>
          <p14:tracePt t="179304" x="2967038" y="5130800"/>
          <p14:tracePt t="179322" x="3141663" y="5130800"/>
          <p14:tracePt t="179339" x="3517900" y="5130800"/>
          <p14:tracePt t="179355" x="3654425" y="5130800"/>
          <p14:tracePt t="179372" x="3756025" y="5118100"/>
          <p14:tracePt t="179389" x="4056063" y="5092700"/>
          <p14:tracePt t="179404" x="4192588" y="5068888"/>
          <p14:tracePt t="179422" x="4281488" y="5043488"/>
          <p14:tracePt t="179439" x="4356100" y="5018088"/>
          <p14:tracePt t="179456" x="4368800" y="4992688"/>
          <p14:tracePt t="179472" x="4368800" y="4981575"/>
          <p14:tracePt t="179489" x="4381500" y="4943475"/>
          <p14:tracePt t="179506" x="4381500" y="4930775"/>
          <p14:tracePt t="179523" x="4381500" y="4918075"/>
          <p14:tracePt t="179539" x="4368800" y="4868863"/>
          <p14:tracePt t="179556" x="4330700" y="4843463"/>
          <p14:tracePt t="179572" x="4205288" y="4768850"/>
          <p14:tracePt t="179590" x="4130675" y="4730750"/>
          <p14:tracePt t="179606" x="4043363" y="4692650"/>
          <p14:tracePt t="179622" x="3879850" y="4630738"/>
          <p14:tracePt t="179640" x="3705225" y="4605338"/>
          <p14:tracePt t="179657" x="3505200" y="4567238"/>
          <p14:tracePt t="179673" x="3241675" y="4530725"/>
          <p14:tracePt t="179690" x="3167063" y="4530725"/>
          <p14:tracePt t="179706" x="3054350" y="4530725"/>
          <p14:tracePt t="179723" x="2778125" y="4530725"/>
          <p14:tracePt t="179740" x="2654300" y="4543425"/>
          <p14:tracePt t="179757" x="2554288" y="4554538"/>
          <p14:tracePt t="179773" x="2441575" y="4592638"/>
          <p14:tracePt t="179791" x="2390775" y="4605338"/>
          <p14:tracePt t="179807" x="2352675" y="4618038"/>
          <p14:tracePt t="179824" x="2278063" y="4643438"/>
          <p14:tracePt t="179841" x="2265363" y="4667250"/>
          <p14:tracePt t="179857" x="2252663" y="4692650"/>
          <p14:tracePt t="179874" x="2239963" y="4718050"/>
          <p14:tracePt t="179897" x="2239963" y="4730750"/>
          <p14:tracePt t="179919" x="2239963" y="4743450"/>
          <p14:tracePt t="179933" x="2252663" y="4768850"/>
          <p14:tracePt t="179945" x="2265363" y="4779963"/>
          <p14:tracePt t="179962" x="2290763" y="4818063"/>
          <p14:tracePt t="179974" x="2303463" y="4843463"/>
          <p14:tracePt t="179991" x="2339975" y="4856163"/>
          <p14:tracePt t="180008" x="2365375" y="4879975"/>
          <p14:tracePt t="180025" x="2578100" y="4918075"/>
          <p14:tracePt t="180042" x="2754313" y="4943475"/>
          <p14:tracePt t="180058" x="2903538" y="4956175"/>
          <p14:tracePt t="180075" x="3341688" y="4992688"/>
          <p14:tracePt t="180092" x="3592513" y="4992688"/>
          <p14:tracePt t="180108" x="3767138" y="4992688"/>
          <p14:tracePt t="180125" x="4368800" y="4992688"/>
          <p14:tracePt t="180142" x="4606925" y="4992688"/>
          <p14:tracePt t="180159" x="4881563" y="4992688"/>
          <p14:tracePt t="180176" x="5632450" y="4992688"/>
          <p14:tracePt t="180192" x="5908675" y="4992688"/>
          <p14:tracePt t="180208" x="6659563" y="5005388"/>
          <p14:tracePt t="180226" x="6910388" y="5030788"/>
          <p14:tracePt t="180243" x="7223125" y="5043488"/>
          <p14:tracePt t="180258" x="7710488" y="5081588"/>
          <p14:tracePt t="180276" x="7823200" y="5081588"/>
          <p14:tracePt t="180293" x="7910513" y="5081588"/>
          <p14:tracePt t="180309" x="7948613" y="5056188"/>
          <p14:tracePt t="180593" x="7986713" y="5056188"/>
          <p14:tracePt t="180605" x="8035925" y="5056188"/>
          <p14:tracePt t="180618" x="8174038" y="5056188"/>
          <p14:tracePt t="180632" x="8324850" y="5056188"/>
          <p14:tracePt t="180648" x="8499475" y="5056188"/>
          <p14:tracePt t="180661" x="8850313" y="5056188"/>
          <p14:tracePt t="180676" x="9150350" y="5056188"/>
          <p14:tracePt t="180693" x="9337675" y="5056188"/>
          <p14:tracePt t="180711" x="9801225" y="5056188"/>
          <p14:tracePt t="180728" x="9952038" y="5043488"/>
          <p14:tracePt t="180743" x="10177463" y="4992688"/>
          <p14:tracePt t="180761" x="10252075" y="4943475"/>
          <p14:tracePt t="180778" x="10313988" y="4905375"/>
          <p14:tracePt t="180794" x="10390188" y="4779963"/>
          <p14:tracePt t="180811" x="10390188" y="4743450"/>
          <p14:tracePt t="180828" x="10390188" y="4705350"/>
          <p14:tracePt t="180844" x="10390188" y="4643438"/>
          <p14:tracePt t="180862" x="10364788" y="4618038"/>
          <p14:tracePt t="180878" x="10326688" y="4592638"/>
          <p14:tracePt t="180894" x="10264775" y="4543425"/>
          <p14:tracePt t="180910" x="10201275" y="4518025"/>
          <p14:tracePt t="180929" x="10126663" y="4479925"/>
          <p14:tracePt t="180945" x="9888538" y="4379913"/>
          <p14:tracePt t="180962" x="9775825" y="4330700"/>
          <p14:tracePt t="180979" x="9688513" y="4292600"/>
          <p14:tracePt t="180996" x="9463088" y="4205288"/>
          <p14:tracePt t="181012" x="9263063" y="4205288"/>
          <p14:tracePt t="181029" x="9099550" y="4205288"/>
          <p14:tracePt t="181046" x="8850313" y="4305300"/>
          <p14:tracePt t="181062" x="8712200" y="4367213"/>
          <p14:tracePt t="181079" x="8512175" y="4443413"/>
          <p14:tracePt t="181096" x="8174038" y="4543425"/>
          <p14:tracePt t="181112" x="8074025" y="4567238"/>
          <p14:tracePt t="181129" x="7986713" y="4592638"/>
          <p14:tracePt t="181146" x="7835900" y="4643438"/>
          <p14:tracePt t="181163" x="7785100" y="4667250"/>
          <p14:tracePt t="181179" x="7761288" y="4667250"/>
          <p14:tracePt t="181196" x="7761288" y="4692650"/>
          <p14:tracePt t="181213" x="7761288" y="4705350"/>
          <p14:tracePt t="181234" x="7761288" y="4718050"/>
          <p14:tracePt t="181245" x="7785100" y="4718050"/>
          <p14:tracePt t="181268" x="7797800" y="4743450"/>
          <p14:tracePt t="181284" x="7810500" y="4779963"/>
          <p14:tracePt t="181296" x="7835900" y="4830763"/>
          <p14:tracePt t="181313" x="7861300" y="4892675"/>
          <p14:tracePt t="181329" x="7886700" y="4930775"/>
          <p14:tracePt t="181347" x="7999413" y="5018088"/>
          <p14:tracePt t="181364" x="8148638" y="5043488"/>
          <p14:tracePt t="181379" x="8424863" y="5092700"/>
          <p14:tracePt t="181397" x="8548688" y="5105400"/>
          <p14:tracePt t="181414" x="8724900" y="5105400"/>
          <p14:tracePt t="181429" x="9175750" y="5105400"/>
          <p14:tracePt t="181447" x="9337675" y="5105400"/>
          <p14:tracePt t="181464" x="9575800" y="5105400"/>
          <p14:tracePt t="181480" x="10139363" y="5081588"/>
          <p14:tracePt t="181497" x="10364788" y="5056188"/>
          <p14:tracePt t="181514" x="10677525" y="5018088"/>
          <p14:tracePt t="181530" x="11041063" y="4956175"/>
          <p14:tracePt t="181548" x="11128375" y="4930775"/>
          <p14:tracePt t="181564" x="11190288" y="4879975"/>
          <p14:tracePt t="181581" x="11253788" y="4818063"/>
          <p14:tracePt t="181598" x="11253788" y="4792663"/>
          <p14:tracePt t="181615" x="11253788" y="4779963"/>
          <p14:tracePt t="181631" x="11253788" y="4743450"/>
          <p14:tracePt t="181648" x="11253788" y="4730750"/>
          <p14:tracePt t="181664" x="11228388" y="4718050"/>
          <p14:tracePt t="181681" x="11041063" y="4656138"/>
          <p14:tracePt t="181698" x="10839450" y="4605338"/>
          <p14:tracePt t="181714" x="10690225" y="4579938"/>
          <p14:tracePt t="181732" x="10277475" y="4518025"/>
          <p14:tracePt t="181748" x="10001250" y="4505325"/>
          <p14:tracePt t="181764" x="9826625" y="4492625"/>
          <p14:tracePt t="181782" x="9537700" y="4492625"/>
          <p14:tracePt t="181799" x="9350375" y="4492625"/>
          <p14:tracePt t="181814" x="9199563" y="4492625"/>
          <p14:tracePt t="181832" x="8999538" y="4518025"/>
          <p14:tracePt t="181849" x="8912225" y="4543425"/>
          <p14:tracePt t="181864" x="8812213" y="4579938"/>
          <p14:tracePt t="181882" x="8574088" y="4643438"/>
          <p14:tracePt t="181899" x="8474075" y="4692650"/>
          <p14:tracePt t="181916" x="8374063" y="4743450"/>
          <p14:tracePt t="181932" x="8312150" y="4818063"/>
          <p14:tracePt t="181949" x="8299450" y="4843463"/>
          <p14:tracePt t="181965" x="8286750" y="4856163"/>
          <p14:tracePt t="181982" x="8274050" y="4892675"/>
          <p14:tracePt t="181999" x="8274050" y="4905375"/>
          <p14:tracePt t="182015" x="8261350" y="4943475"/>
          <p14:tracePt t="182038" x="8261350" y="4956175"/>
          <p14:tracePt t="182054" x="8261350" y="4968875"/>
          <p14:tracePt t="182065" x="8261350" y="4981575"/>
          <p14:tracePt t="182087" x="8261350" y="4992688"/>
          <p14:tracePt t="182126" x="8261350" y="5005388"/>
          <p14:tracePt t="182138" x="8274050" y="5018088"/>
          <p14:tracePt t="182153" x="8324850" y="5030788"/>
          <p14:tracePt t="182163" x="8412163" y="5043488"/>
          <p14:tracePt t="182175" x="8486775" y="5056188"/>
          <p14:tracePt t="182188" x="8574088" y="5081588"/>
          <p14:tracePt t="182204" x="8674100" y="5092700"/>
          <p14:tracePt t="182217" x="8899525" y="5105400"/>
          <p14:tracePt t="182234" x="9175750" y="5105400"/>
          <p14:tracePt t="182250" x="9388475" y="5105400"/>
          <p14:tracePt t="182267" x="10101263" y="5043488"/>
          <p14:tracePt t="182284" x="10313988" y="5005388"/>
          <p14:tracePt t="182301" x="10477500" y="4968875"/>
          <p14:tracePt t="182317" x="10815638" y="4879975"/>
          <p14:tracePt t="182333" x="10952163" y="4843463"/>
          <p14:tracePt t="182351" x="11041063" y="4805363"/>
          <p14:tracePt t="182368" x="11102975" y="4768850"/>
          <p14:tracePt t="182387" x="11102975" y="4756150"/>
          <p14:tracePt t="182405" x="11090275" y="4756150"/>
          <p14:tracePt t="182418" x="11002963" y="4730750"/>
          <p14:tracePt t="182434" x="10864850" y="4705350"/>
          <p14:tracePt t="182451" x="10726738" y="4679950"/>
          <p14:tracePt t="182468" x="10452100" y="4579938"/>
          <p14:tracePt t="182485" x="10188575" y="4505325"/>
          <p14:tracePt t="182501" x="9775825" y="4405313"/>
          <p14:tracePt t="182518" x="9637713" y="4367213"/>
          <p14:tracePt t="182535" x="9475788" y="4341813"/>
          <p14:tracePt t="182550" x="9137650" y="4341813"/>
          <p14:tracePt t="182568" x="9037638" y="4354513"/>
          <p14:tracePt t="182585" x="8975725" y="4392613"/>
          <p14:tracePt t="182602" x="8899525" y="4479925"/>
          <p14:tracePt t="182618" x="8886825" y="4518025"/>
          <p14:tracePt t="182635" x="8863013" y="4554538"/>
          <p14:tracePt t="182651" x="8812213" y="4592638"/>
          <p14:tracePt t="182667" x="8786813" y="4605338"/>
          <p14:tracePt t="182685" x="8763000" y="4618038"/>
          <p14:tracePt t="184306" x="8763000" y="4630738"/>
          <p14:tracePt t="184317" x="8750300" y="4630738"/>
          <p14:tracePt t="184331" x="8712200" y="4643438"/>
          <p14:tracePt t="184346" x="8686800" y="4656138"/>
          <p14:tracePt t="184357" x="8661400" y="4679950"/>
          <p14:tracePt t="184375" x="8637588" y="4692650"/>
          <p14:tracePt t="184393" x="8612188" y="4705350"/>
          <p14:tracePt t="184408" x="8586788" y="4718050"/>
          <p14:tracePt t="184517" x="8586788" y="4705350"/>
          <p14:tracePt t="184529" x="8586788" y="4679950"/>
          <p14:tracePt t="184545" x="8586788" y="4630738"/>
          <p14:tracePt t="184555" x="8586788" y="4592638"/>
          <p14:tracePt t="184567" x="8586788" y="4554538"/>
          <p14:tracePt t="184580" x="8586788" y="4530725"/>
          <p14:tracePt t="184597" x="8586788" y="4505325"/>
          <p14:tracePt t="184610" x="8574088" y="4492625"/>
          <p14:tracePt t="184626" x="8574088" y="4479925"/>
          <p14:tracePt t="184643" x="8574088" y="4467225"/>
          <p14:tracePt t="184659" x="8574088" y="4454525"/>
          <p14:tracePt t="184692" x="8574088" y="4443413"/>
          <p14:tracePt t="184742" x="8574088" y="4430713"/>
          <p14:tracePt t="184754" x="8561388" y="4430713"/>
          <p14:tracePt t="184780" x="8561388" y="4418013"/>
          <p14:tracePt t="184804" x="8548688" y="4418013"/>
          <p14:tracePt t="184879" x="8537575" y="4418013"/>
          <p14:tracePt t="184891" x="8524875" y="4418013"/>
          <p14:tracePt t="184905" x="8499475" y="4418013"/>
          <p14:tracePt t="184917" x="8474075" y="4418013"/>
          <p14:tracePt t="184933" x="8424863" y="4418013"/>
          <p14:tracePt t="184944" x="8399463" y="4418013"/>
          <p14:tracePt t="184960" x="8374063" y="4418013"/>
          <p14:tracePt t="184978" x="8335963" y="4418013"/>
          <p14:tracePt t="184994" x="8324850" y="4418013"/>
          <p14:tracePt t="185011" x="8312150" y="4418013"/>
          <p14:tracePt t="185028" x="8299450" y="4418013"/>
          <p14:tracePt t="185053" x="8286750" y="4418013"/>
          <p14:tracePt t="185366" x="8261350" y="4418013"/>
          <p14:tracePt t="185377" x="8161338" y="4418013"/>
          <p14:tracePt t="185389" x="8061325" y="4418013"/>
          <p14:tracePt t="185403" x="7961313" y="4418013"/>
          <p14:tracePt t="185417" x="7810500" y="4418013"/>
          <p14:tracePt t="185428" x="7585075" y="4418013"/>
          <p14:tracePt t="185446" x="7397750" y="4430713"/>
          <p14:tracePt t="185463" x="7259638" y="4443413"/>
          <p14:tracePt t="185479" x="7021513" y="4454525"/>
          <p14:tracePt t="185496" x="6921500" y="4454525"/>
          <p14:tracePt t="185513" x="6859588" y="4454525"/>
          <p14:tracePt t="185529" x="6808788" y="4454525"/>
          <p14:tracePt t="185547" x="6797675" y="4454525"/>
          <p14:tracePt t="185652" x="6808788" y="4454525"/>
          <p14:tracePt t="185676" x="6821488" y="4454525"/>
          <p14:tracePt t="185689" x="6834188" y="4454525"/>
          <p14:tracePt t="185713" x="6846888" y="4454525"/>
          <p14:tracePt t="185751" x="6859588" y="4454525"/>
          <p14:tracePt t="185767" x="6872288" y="4454525"/>
          <p14:tracePt t="185775" x="6884988" y="4454525"/>
          <p14:tracePt t="185789" x="6910388" y="4454525"/>
          <p14:tracePt t="185801" x="6921500" y="4454525"/>
          <p14:tracePt t="185819" x="6934200" y="4454525"/>
          <p14:tracePt t="185831" x="6959600" y="4454525"/>
          <p14:tracePt t="185848" x="6985000" y="4454525"/>
          <p14:tracePt t="185864" x="7021513" y="4454525"/>
          <p14:tracePt t="185881" x="7085013" y="4454525"/>
          <p14:tracePt t="185898" x="7097713" y="4454525"/>
          <p14:tracePt t="185963" x="7085013" y="4454525"/>
          <p14:tracePt t="185975" x="7059613" y="4454525"/>
          <p14:tracePt t="185988" x="7034213" y="4454525"/>
          <p14:tracePt t="186003" x="7010400" y="4454525"/>
          <p14:tracePt t="186014" x="6997700" y="4454525"/>
          <p14:tracePt t="186032" x="6985000" y="4454525"/>
          <p14:tracePt t="186049" x="6972300" y="4454525"/>
          <p14:tracePt t="186066" x="6959600" y="4454525"/>
          <p14:tracePt t="187109" x="6997700" y="4430713"/>
          <p14:tracePt t="187122" x="7034213" y="4418013"/>
          <p14:tracePt t="187133" x="7123113" y="4405313"/>
          <p14:tracePt t="187146" x="7323138" y="4392613"/>
          <p14:tracePt t="187158" x="7510463" y="4392613"/>
          <p14:tracePt t="187174" x="7710488" y="4392613"/>
          <p14:tracePt t="187186" x="8086725" y="4367213"/>
          <p14:tracePt t="187203" x="8412163" y="4341813"/>
          <p14:tracePt t="187220" x="8574088" y="4341813"/>
          <p14:tracePt t="187236" x="8837613" y="4330700"/>
          <p14:tracePt t="187253" x="8937625" y="4330700"/>
          <p14:tracePt t="187270" x="9012238" y="4330700"/>
          <p14:tracePt t="187287" x="9037638" y="4330700"/>
          <p14:tracePt t="187570" x="9024938" y="4330700"/>
          <p14:tracePt t="187582" x="9012238" y="4330700"/>
          <p14:tracePt t="187608" x="8999538" y="4330700"/>
          <p14:tracePt t="187625" x="8986838" y="4330700"/>
          <p14:tracePt t="187632" x="8975725" y="4330700"/>
          <p14:tracePt t="187644" x="8963025" y="4330700"/>
          <p14:tracePt t="187659" x="8937625" y="4318000"/>
          <p14:tracePt t="187671" x="8924925" y="4318000"/>
          <p14:tracePt t="187688" x="8899525" y="4305300"/>
          <p14:tracePt t="187705" x="8874125" y="4305300"/>
          <p14:tracePt t="187721" x="8863013" y="4305300"/>
          <p14:tracePt t="187769" x="8850313" y="4305300"/>
          <p14:tracePt t="187781" x="8837613" y="4318000"/>
          <p14:tracePt t="187794" x="8799513" y="4354513"/>
          <p14:tracePt t="187810" x="8774113" y="4430713"/>
          <p14:tracePt t="187822" x="8737600" y="4554538"/>
          <p14:tracePt t="187838" x="8712200" y="4656138"/>
          <p14:tracePt t="187856" x="8699500" y="4730750"/>
          <p14:tracePt t="187873" x="8674100" y="4830763"/>
          <p14:tracePt t="187888" x="8674100" y="4905375"/>
          <p14:tracePt t="187906" x="8674100" y="4981575"/>
          <p14:tracePt t="187923" x="8674100" y="5168900"/>
          <p14:tracePt t="187931" x="8674100" y="5243513"/>
          <p14:tracePt t="187944" x="8674100" y="5294313"/>
          <p14:tracePt t="187961" x="8686800" y="5343525"/>
          <p14:tracePt t="187973" x="8712200" y="5407025"/>
          <p14:tracePt t="187989" x="8724900" y="5456238"/>
          <p14:tracePt t="188006" x="8737600" y="5494338"/>
          <p14:tracePt t="188023" x="8763000" y="5568950"/>
          <p14:tracePt t="188040" x="8774113" y="5581650"/>
          <p14:tracePt t="188092" x="8774113" y="5568950"/>
          <p14:tracePt t="188110" x="8786813" y="5530850"/>
          <p14:tracePt t="188118" x="8812213" y="5507038"/>
          <p14:tracePt t="188130" x="8824913" y="5456238"/>
          <p14:tracePt t="188144" x="8863013" y="5407025"/>
          <p14:tracePt t="188161" x="8886825" y="5281613"/>
          <p14:tracePt t="188174" x="8899525" y="5118100"/>
          <p14:tracePt t="188190" x="8912225" y="4981575"/>
          <p14:tracePt t="188207" x="8924925" y="4892675"/>
          <p14:tracePt t="188224" x="8937625" y="4779963"/>
          <p14:tracePt t="188241" x="8937625" y="4743450"/>
          <p14:tracePt t="188257" x="8937625" y="4718050"/>
          <p14:tracePt t="188274" x="8937625" y="4705350"/>
          <p14:tracePt t="188367" x="8937625" y="4718050"/>
          <p14:tracePt t="188392" x="8937625" y="4730750"/>
          <p14:tracePt t="188791" x="8937625" y="4743450"/>
          <p14:tracePt t="188816" x="8937625" y="4756150"/>
          <p14:tracePt t="188830" x="8937625" y="4792663"/>
          <p14:tracePt t="188840" x="8937625" y="4843463"/>
          <p14:tracePt t="188852" x="8912225" y="4918075"/>
          <p14:tracePt t="188865" x="8899525" y="4981575"/>
          <p14:tracePt t="188881" x="8874125" y="5030788"/>
          <p14:tracePt t="188893" x="8863013" y="5105400"/>
          <p14:tracePt t="188910" x="8850313" y="5194300"/>
          <p14:tracePt t="188927" x="8837613" y="5268913"/>
          <p14:tracePt t="188943" x="8837613" y="5394325"/>
          <p14:tracePt t="188960" x="8837613" y="5418138"/>
          <p14:tracePt t="189239" x="8824913" y="5443538"/>
          <p14:tracePt t="189251" x="8799513" y="5494338"/>
          <p14:tracePt t="189265" x="8774113" y="5581650"/>
          <p14:tracePt t="189284" x="8750300" y="5681663"/>
          <p14:tracePt t="189295" x="8724900" y="5781675"/>
          <p14:tracePt t="189311" x="8699500" y="5856288"/>
          <p14:tracePt t="189328" x="8686800" y="5907088"/>
          <p14:tracePt t="189345" x="8686800" y="5969000"/>
          <p14:tracePt t="189362" x="8686800" y="5981700"/>
          <p14:tracePt t="189378" x="8686800" y="5994400"/>
          <p14:tracePt t="189395" x="8686800" y="6007100"/>
          <p14:tracePt t="189412" x="8686800" y="6019800"/>
          <p14:tracePt t="189427" x="8686800" y="6032500"/>
          <p14:tracePt t="189451" x="8686800" y="6045200"/>
          <p14:tracePt t="189466" x="8686800" y="6056313"/>
          <p14:tracePt t="189488" x="8686800" y="6069013"/>
          <p14:tracePt t="189500" x="8686800" y="6081713"/>
          <p14:tracePt t="189516" x="8686800" y="6107113"/>
          <p14:tracePt t="189529" x="8686800" y="6119813"/>
          <p14:tracePt t="189545" x="8686800" y="6145213"/>
          <p14:tracePt t="189567" x="8686800" y="6157913"/>
          <p14:tracePt t="189638" x="8699500" y="6157913"/>
          <p14:tracePt t="189650" x="8737600" y="6145213"/>
          <p14:tracePt t="189666" x="8786813" y="6145213"/>
          <p14:tracePt t="189675" x="8837613" y="6132513"/>
          <p14:tracePt t="189688" x="8874125" y="6119813"/>
          <p14:tracePt t="189700" x="8937625" y="6107113"/>
          <p14:tracePt t="189717" x="9063038" y="6081713"/>
          <p14:tracePt t="189730" x="9150350" y="6069013"/>
          <p14:tracePt t="189747" x="9224963" y="6032500"/>
          <p14:tracePt t="189763" x="9250363" y="6019800"/>
          <p14:tracePt t="189780" x="9275763" y="6019800"/>
          <p14:tracePt t="189849" x="9224963" y="6019800"/>
          <p14:tracePt t="189867" x="9150350" y="6019800"/>
          <p14:tracePt t="189874" x="9075738" y="6032500"/>
          <p14:tracePt t="189888" x="9024938" y="6056313"/>
          <p14:tracePt t="189903" x="8963025" y="6069013"/>
          <p14:tracePt t="189912" x="8937625" y="6081713"/>
          <p14:tracePt t="189931" x="8912225" y="6081713"/>
          <p14:tracePt t="189947" x="8899525" y="6081713"/>
          <p14:tracePt t="190049" x="8912225" y="6081713"/>
          <p14:tracePt t="190062" x="8924925" y="6081713"/>
          <p14:tracePt t="190087" x="8937625" y="6081713"/>
          <p14:tracePt t="190101" x="8950325" y="6081713"/>
          <p14:tracePt t="190185" x="8937625" y="6094413"/>
          <p14:tracePt t="190201" x="8924925" y="6094413"/>
          <p14:tracePt t="190210" x="8912225" y="6107113"/>
          <p14:tracePt t="190223" x="8874125" y="6107113"/>
          <p14:tracePt t="190237" x="8837613" y="6107113"/>
          <p14:tracePt t="190253" x="8799513" y="6107113"/>
          <p14:tracePt t="190310" x="8824913" y="6107113"/>
          <p14:tracePt t="190323" x="8850313" y="6107113"/>
          <p14:tracePt t="190337" x="8874125" y="6094413"/>
          <p14:tracePt t="190352" x="8899525" y="6094413"/>
          <p14:tracePt t="190365" x="8912225" y="6081713"/>
          <p14:tracePt t="190382" x="8937625" y="6081713"/>
          <p14:tracePt t="190399" x="8975725" y="6081713"/>
          <p14:tracePt t="190416" x="9037638" y="6081713"/>
          <p14:tracePt t="190433" x="9050338" y="6081713"/>
          <p14:tracePt t="190450" x="9063038" y="6094413"/>
          <p14:tracePt t="190473" x="9063038" y="6107113"/>
          <p14:tracePt t="190510" x="9050338" y="6107113"/>
          <p14:tracePt t="190522" x="9024938" y="6119813"/>
          <p14:tracePt t="190538" x="8986838" y="6132513"/>
          <p14:tracePt t="190549" x="8963025" y="6145213"/>
          <p14:tracePt t="190566" x="8924925" y="6145213"/>
          <p14:tracePt t="190583" x="8886825" y="6145213"/>
          <p14:tracePt t="190599" x="8837613" y="6157913"/>
          <p14:tracePt t="190659" x="8850313" y="6157913"/>
          <p14:tracePt t="190672" x="8863013" y="6157913"/>
          <p14:tracePt t="190687" x="8886825" y="6157913"/>
          <p14:tracePt t="190700" x="8899525" y="6157913"/>
          <p14:tracePt t="190717" x="8924925" y="6157913"/>
          <p14:tracePt t="190734" x="8937625" y="6157913"/>
          <p14:tracePt t="190751" x="8963025" y="6157913"/>
          <p14:tracePt t="191817" x="8950325" y="6157913"/>
          <p14:tracePt t="191830" x="8950325" y="6145213"/>
          <p14:tracePt t="192391" x="8874125" y="6145213"/>
          <p14:tracePt t="192403" x="8737600" y="6145213"/>
          <p14:tracePt t="192415" x="8574088" y="6145213"/>
          <p14:tracePt t="192428" x="8161338" y="6132513"/>
          <p14:tracePt t="192445" x="7723188" y="6107113"/>
          <p14:tracePt t="192456" x="7072313" y="6081713"/>
          <p14:tracePt t="192474" x="6546850" y="6019800"/>
          <p14:tracePt t="192490" x="5821363" y="5945188"/>
          <p14:tracePt t="192508" x="4494213" y="5743575"/>
          <p14:tracePt t="192524" x="3856038" y="5594350"/>
          <p14:tracePt t="192541" x="3267075" y="5507038"/>
          <p14:tracePt t="192558" x="2278063" y="5343525"/>
          <p14:tracePt t="192574" x="2014538" y="5294313"/>
          <p14:tracePt t="192590" x="1778000" y="5243513"/>
          <p14:tracePt t="192608" x="1552575" y="5205413"/>
          <p14:tracePt t="192623" x="1514475" y="5205413"/>
          <p14:tracePt t="192642" x="1501775" y="5205413"/>
          <p14:tracePt t="192658" x="1489075" y="5205413"/>
          <p14:tracePt t="192778" x="1489075" y="5181600"/>
          <p14:tracePt t="192790" x="1489075" y="5168900"/>
          <p14:tracePt t="192802" x="1489075" y="5156200"/>
          <p14:tracePt t="192815" x="1489075" y="5143500"/>
          <p14:tracePt t="192830" x="1489075" y="5130800"/>
          <p14:tracePt t="192846" x="1489075" y="5118100"/>
          <p14:tracePt t="192859" x="1514475" y="5118100"/>
          <p14:tracePt t="192875" x="1565275" y="5105400"/>
          <p14:tracePt t="192891" x="1727200" y="4956175"/>
          <p14:tracePt t="192909" x="1814513" y="4856163"/>
          <p14:tracePt t="192926" x="1965325" y="4730750"/>
          <p14:tracePt t="192942" x="2503488" y="4492625"/>
          <p14:tracePt t="192959" x="2641600" y="4418013"/>
          <p14:tracePt t="192976" x="2803525" y="4367213"/>
          <p14:tracePt t="192991" x="3241675" y="4330700"/>
          <p14:tracePt t="193009" x="3379788" y="4330700"/>
          <p14:tracePt t="193026" x="3479800" y="4354513"/>
          <p14:tracePt t="193043" x="3630613" y="4418013"/>
          <p14:tracePt t="193059" x="3692525" y="4454525"/>
          <p14:tracePt t="193076" x="3743325" y="4479925"/>
          <p14:tracePt t="193092" x="3843338" y="4543425"/>
          <p14:tracePt t="193110" x="3867150" y="4579938"/>
          <p14:tracePt t="193126" x="3892550" y="4630738"/>
          <p14:tracePt t="193143" x="3892550" y="4756150"/>
          <p14:tracePt t="193160" x="3879850" y="4792663"/>
          <p14:tracePt t="193177" x="3817938" y="4856163"/>
          <p14:tracePt t="193193" x="3667125" y="4943475"/>
          <p14:tracePt t="193210" x="3592513" y="4981575"/>
          <p14:tracePt t="193227" x="3505200" y="5018088"/>
          <p14:tracePt t="193243" x="3128963" y="5092700"/>
          <p14:tracePt t="193260" x="2967038" y="5118100"/>
          <p14:tracePt t="193277" x="2790825" y="5130800"/>
          <p14:tracePt t="193293" x="2365375" y="5130800"/>
          <p14:tracePt t="193311" x="2178050" y="5130800"/>
          <p14:tracePt t="193326" x="2039938" y="5130800"/>
          <p14:tracePt t="193344" x="1903413" y="5092700"/>
          <p14:tracePt t="193361" x="1865313" y="5043488"/>
          <p14:tracePt t="193376" x="1827213" y="4943475"/>
          <p14:tracePt t="193394" x="1814513" y="4667250"/>
          <p14:tracePt t="193411" x="1814513" y="4554538"/>
          <p14:tracePt t="193427" x="1878013" y="4405313"/>
          <p14:tracePt t="193445" x="1927225" y="4330700"/>
          <p14:tracePt t="193461" x="2014538" y="4267200"/>
          <p14:tracePt t="193476" x="2328863" y="4129088"/>
          <p14:tracePt t="193494" x="2503488" y="4092575"/>
          <p14:tracePt t="193511" x="2628900" y="4067175"/>
          <p14:tracePt t="193528" x="3116263" y="4105275"/>
          <p14:tracePt t="193545" x="3354388" y="4192588"/>
          <p14:tracePt t="193562" x="3579813" y="4279900"/>
          <p14:tracePt t="193578" x="3979863" y="4443413"/>
          <p14:tracePt t="193595" x="4117975" y="4518025"/>
          <p14:tracePt t="193612" x="4205288" y="4605338"/>
          <p14:tracePt t="193628" x="4268788" y="4792663"/>
          <p14:tracePt t="193645" x="4268788" y="4892675"/>
          <p14:tracePt t="193662" x="4268788" y="4981575"/>
          <p14:tracePt t="193679" x="4168775" y="5118100"/>
          <p14:tracePt t="193695" x="4081463" y="5168900"/>
          <p14:tracePt t="193712" x="3979863" y="5243513"/>
          <p14:tracePt t="193729" x="3817938" y="5368925"/>
          <p14:tracePt t="193746" x="3743325" y="5443538"/>
          <p14:tracePt t="193762" x="3654425" y="5568950"/>
          <p14:tracePt t="193779" x="3454400" y="5756275"/>
          <p14:tracePt t="193795" x="3328988" y="5832475"/>
          <p14:tracePt t="193813" x="3241675" y="5881688"/>
          <p14:tracePt t="193830" x="3103563" y="5969000"/>
          <p14:tracePt t="193846" x="3067050" y="5994400"/>
          <p14:tracePt t="193862" x="3028950" y="6032500"/>
          <p14:tracePt t="193880" x="2967038" y="6119813"/>
          <p14:tracePt t="193896" x="2928938" y="6181725"/>
          <p14:tracePt t="193912" x="2854325" y="6332538"/>
          <p14:tracePt t="193930" x="2828925" y="6394450"/>
          <p14:tracePt t="193947" x="2803525" y="6419850"/>
          <p14:tracePt t="193963" x="2803525" y="6432550"/>
          <p14:tracePt t="194048" x="2816225" y="6432550"/>
          <p14:tracePt t="194061" x="2841625" y="6419850"/>
          <p14:tracePt t="194072" x="2854325" y="6419850"/>
          <p14:tracePt t="194085" x="2879725" y="6407150"/>
          <p14:tracePt t="194101" x="2916238" y="6381750"/>
          <p14:tracePt t="194113" x="2967038" y="6381750"/>
          <p14:tracePt t="194131" x="3041650" y="6357938"/>
          <p14:tracePt t="194147" x="3128963" y="6319838"/>
          <p14:tracePt t="194164" x="3254375" y="6245225"/>
          <p14:tracePt t="194181" x="3305175" y="6219825"/>
          <p14:tracePt t="194197" x="3317875" y="6194425"/>
          <p14:tracePt t="194214" x="3328988" y="6169025"/>
          <p14:tracePt t="194231" x="3328988" y="6157913"/>
          <p14:tracePt t="194248" x="3328988" y="6145213"/>
          <p14:tracePt t="194264" x="3328988" y="6119813"/>
          <p14:tracePt t="194281" x="3292475" y="6094413"/>
          <p14:tracePt t="194297" x="3167063" y="6056313"/>
          <p14:tracePt t="194315" x="2790825" y="5832475"/>
          <p14:tracePt t="194331" x="2490788" y="5668963"/>
          <p14:tracePt t="194348" x="2116138" y="5568950"/>
          <p14:tracePt t="194365" x="1714500" y="5456238"/>
          <p14:tracePt t="194380" x="1614488" y="5443538"/>
          <p14:tracePt t="194397" x="1527175" y="5443538"/>
          <p14:tracePt t="194415" x="1389063" y="5456238"/>
          <p14:tracePt t="194432" x="1314450" y="5494338"/>
          <p14:tracePt t="194447" x="1263650" y="5518150"/>
          <p14:tracePt t="194465" x="1189038" y="5643563"/>
          <p14:tracePt t="194482" x="1163638" y="5681663"/>
          <p14:tracePt t="194497" x="1163638" y="5719763"/>
          <p14:tracePt t="194515" x="1150938" y="5781675"/>
          <p14:tracePt t="194532" x="1150938" y="5807075"/>
          <p14:tracePt t="194549" x="1150938" y="5843588"/>
          <p14:tracePt t="194566" x="1189038" y="5868988"/>
          <p14:tracePt t="194582" x="1214438" y="5881688"/>
          <p14:tracePt t="194598" x="1339850" y="5932488"/>
          <p14:tracePt t="194615" x="1414463" y="5969000"/>
          <p14:tracePt t="194633" x="1465263" y="6019800"/>
          <p14:tracePt t="194648" x="1701800" y="6132513"/>
          <p14:tracePt t="194666" x="1914525" y="6194425"/>
          <p14:tracePt t="194683" x="2116138" y="6245225"/>
          <p14:tracePt t="194700" x="2452688" y="6269038"/>
          <p14:tracePt t="194716" x="2728913" y="6269038"/>
          <p14:tracePt t="194732" x="2916238" y="6269038"/>
          <p14:tracePt t="194748" x="3154363" y="6194425"/>
          <p14:tracePt t="194766" x="3279775" y="6157913"/>
          <p14:tracePt t="194783" x="3441700" y="6119813"/>
          <p14:tracePt t="194800" x="3705225" y="6081713"/>
          <p14:tracePt t="194816" x="3779838" y="6069013"/>
          <p14:tracePt t="194833" x="3843338" y="6056313"/>
          <p14:tracePt t="194849" x="3956050" y="6007100"/>
          <p14:tracePt t="194867" x="4030663" y="5969000"/>
          <p14:tracePt t="194884" x="4130675" y="5945188"/>
          <p14:tracePt t="194900" x="4305300" y="5881688"/>
          <p14:tracePt t="194917" x="4343400" y="5868988"/>
          <p14:tracePt t="194933" x="4368800" y="5856288"/>
          <p14:tracePt t="194949" x="4368800" y="5843588"/>
          <p14:tracePt t="194967" x="4368800" y="5832475"/>
          <p14:tracePt t="194984" x="4343400" y="5819775"/>
          <p14:tracePt t="195000" x="4168775" y="5781675"/>
          <p14:tracePt t="195017" x="4081463" y="5756275"/>
          <p14:tracePt t="195033" x="4005263" y="5743575"/>
          <p14:tracePt t="195050" x="3405188" y="5656263"/>
          <p14:tracePt t="195068" x="3167063" y="5656263"/>
          <p14:tracePt t="195083" x="2828925" y="5656263"/>
          <p14:tracePt t="195101" x="2239963" y="5656263"/>
          <p14:tracePt t="195117" x="2090738" y="5681663"/>
          <p14:tracePt t="195133" x="1852613" y="5732463"/>
          <p14:tracePt t="195151" x="1765300" y="5768975"/>
          <p14:tracePt t="195168" x="1701800" y="5794375"/>
          <p14:tracePt t="195183" x="1652588" y="5843588"/>
          <p14:tracePt t="195201" x="1652588" y="5856288"/>
          <p14:tracePt t="195223" x="1665288" y="5868988"/>
          <p14:tracePt t="195234" x="1665288" y="5881688"/>
          <p14:tracePt t="195251" x="1689100" y="5894388"/>
          <p14:tracePt t="195268" x="1701800" y="5907088"/>
          <p14:tracePt t="195285" x="1752600" y="5945188"/>
          <p14:tracePt t="195301" x="1790700" y="5981700"/>
          <p14:tracePt t="195319" x="1814513" y="6019800"/>
          <p14:tracePt t="195335" x="1914525" y="6132513"/>
          <p14:tracePt t="195351" x="1990725" y="6181725"/>
          <p14:tracePt t="195369" x="2178050" y="6219825"/>
          <p14:tracePt t="195385" x="2628900" y="6281738"/>
          <p14:tracePt t="195402" x="2854325" y="6307138"/>
          <p14:tracePt t="195419" x="3267075" y="6307138"/>
          <p14:tracePt t="195436" x="3905250" y="6257925"/>
          <p14:tracePt t="195451" x="4305300" y="6169025"/>
          <p14:tracePt t="195469" x="4619625" y="6056313"/>
          <p14:tracePt t="195486" x="5106988" y="5819775"/>
          <p14:tracePt t="195503" x="5319713" y="5719763"/>
          <p14:tracePt t="195519" x="5457825" y="5668963"/>
          <p14:tracePt t="195536" x="5557838" y="5619750"/>
          <p14:tracePt t="195568" x="5519738" y="5594350"/>
          <p14:tracePt t="195580" x="5394325" y="5581650"/>
          <p14:tracePt t="195593" x="5270500" y="5556250"/>
          <p14:tracePt t="195607" x="5145088" y="5530850"/>
          <p14:tracePt t="195624" x="4994275" y="5518150"/>
          <p14:tracePt t="195636" x="4656138" y="5481638"/>
          <p14:tracePt t="195652" x="4368800" y="5443538"/>
          <p14:tracePt t="195669" x="3667125" y="5407025"/>
          <p14:tracePt t="195687" x="3328988" y="5407025"/>
          <p14:tracePt t="195704" x="3128963" y="5407025"/>
          <p14:tracePt t="195719" x="2616200" y="5456238"/>
          <p14:tracePt t="195737" x="2416175" y="5494338"/>
          <p14:tracePt t="195752" x="2278063" y="5530850"/>
          <p14:tracePt t="195770" x="2139950" y="5594350"/>
          <p14:tracePt t="195787" x="2090738" y="5630863"/>
          <p14:tracePt t="195803" x="2052638" y="5656263"/>
          <p14:tracePt t="195820" x="2014538" y="5707063"/>
          <p14:tracePt t="195837" x="2003425" y="5732463"/>
          <p14:tracePt t="195853" x="2003425" y="5743575"/>
          <p14:tracePt t="195871" x="2014538" y="5807075"/>
          <p14:tracePt t="195888" x="2014538" y="5832475"/>
          <p14:tracePt t="195904" x="2039938" y="5856288"/>
          <p14:tracePt t="195912" x="2039938" y="5868988"/>
          <p14:tracePt t="195919" x="2065338" y="5907088"/>
          <p14:tracePt t="195937" x="2090738" y="5919788"/>
          <p14:tracePt t="195953" x="2127250" y="5945188"/>
          <p14:tracePt t="195971" x="2390775" y="5994400"/>
          <p14:tracePt t="195987" x="2541588" y="6007100"/>
          <p14:tracePt t="196004" x="2678113" y="6019800"/>
          <p14:tracePt t="196021" x="3103563" y="6019800"/>
          <p14:tracePt t="196038" x="3341688" y="6019800"/>
          <p14:tracePt t="196053" x="3492500" y="6019800"/>
          <p14:tracePt t="196072" x="3792538" y="5932488"/>
          <p14:tracePt t="196088" x="3992563" y="5881688"/>
          <p14:tracePt t="196105" x="4143375" y="5819775"/>
          <p14:tracePt t="196122" x="4330700" y="5694363"/>
          <p14:tracePt t="196138" x="4394200" y="5643563"/>
          <p14:tracePt t="196155" x="4443413" y="5581650"/>
          <p14:tracePt t="196172" x="4456113" y="5556250"/>
          <p14:tracePt t="196189" x="4468813" y="5543550"/>
          <p14:tracePt t="196204" x="4468813" y="5507038"/>
          <p14:tracePt t="196228" x="4468813" y="5494338"/>
          <p14:tracePt t="196243" x="4468813" y="5481638"/>
          <p14:tracePt t="196255" x="4468813" y="5456238"/>
          <p14:tracePt t="196272" x="4430713" y="5443538"/>
          <p14:tracePt t="196289" x="4418013" y="5418138"/>
          <p14:tracePt t="196305" x="4256088" y="5318125"/>
          <p14:tracePt t="196322" x="4117975" y="5256213"/>
          <p14:tracePt t="196339" x="3992563" y="5218113"/>
          <p14:tracePt t="196355" x="3767138" y="5181600"/>
          <p14:tracePt t="196372" x="3567113" y="5181600"/>
          <p14:tracePt t="196390" x="3328988" y="5181600"/>
          <p14:tracePt t="196406" x="3054350" y="5230813"/>
          <p14:tracePt t="196422" x="2916238" y="5281613"/>
          <p14:tracePt t="196440" x="2767013" y="5330825"/>
          <p14:tracePt t="196456" x="2452688" y="5430838"/>
          <p14:tracePt t="196473" x="2365375" y="5468938"/>
          <p14:tracePt t="196490" x="2290763" y="5494338"/>
          <p14:tracePt t="196507" x="2190750" y="5556250"/>
          <p14:tracePt t="196523" x="2152650" y="5581650"/>
          <p14:tracePt t="196540" x="2103438" y="5619750"/>
          <p14:tracePt t="196556" x="2052638" y="5656263"/>
          <p14:tracePt t="196573" x="2027238" y="5694363"/>
          <p14:tracePt t="196590" x="2027238" y="5707063"/>
          <p14:tracePt t="196607" x="2003425" y="5756275"/>
          <p14:tracePt t="196624" x="2003425" y="5794375"/>
          <p14:tracePt t="196640" x="2003425" y="5819775"/>
          <p14:tracePt t="196656" x="2003425" y="5843588"/>
          <p14:tracePt t="196674" x="2003425" y="5868988"/>
          <p14:tracePt t="196690" x="2014538" y="5881688"/>
          <p14:tracePt t="196707" x="2065338" y="5907088"/>
          <p14:tracePt t="196724" x="2090738" y="5919788"/>
          <p14:tracePt t="196740" x="2127250" y="5945188"/>
          <p14:tracePt t="196757" x="2316163" y="5969000"/>
          <p14:tracePt t="196774" x="2503488" y="5981700"/>
          <p14:tracePt t="196790" x="2667000" y="5994400"/>
          <p14:tracePt t="196808" x="3254375" y="6007100"/>
          <p14:tracePt t="196825" x="3530600" y="6019800"/>
          <p14:tracePt t="196840" x="4156075" y="6019800"/>
          <p14:tracePt t="196857" x="4418013" y="6019800"/>
          <p14:tracePt t="196875" x="4619625" y="6007100"/>
          <p14:tracePt t="196891" x="4906963" y="5945188"/>
          <p14:tracePt t="196908" x="5032375" y="5868988"/>
          <p14:tracePt t="196925" x="5119688" y="5807075"/>
          <p14:tracePt t="196942" x="5170488" y="5707063"/>
          <p14:tracePt t="196958" x="5170488" y="5681663"/>
          <p14:tracePt t="196976" x="5157788" y="5668963"/>
          <p14:tracePt t="196992" x="5057775" y="5619750"/>
          <p14:tracePt t="197009" x="5006975" y="5594350"/>
          <p14:tracePt t="197025" x="4968875" y="5581650"/>
          <p14:tracePt t="197041" x="4819650" y="5494338"/>
          <p14:tracePt t="197058" x="4681538" y="5456238"/>
          <p14:tracePt t="197075" x="4418013" y="5407025"/>
          <p14:tracePt t="197092" x="4043363" y="5318125"/>
          <p14:tracePt t="197109" x="3730625" y="5256213"/>
          <p14:tracePt t="197126" x="3405188" y="5218113"/>
          <p14:tracePt t="197143" x="2992438" y="5205413"/>
          <p14:tracePt t="197159" x="2678113" y="5205413"/>
          <p14:tracePt t="197175" x="2478088" y="5205413"/>
          <p14:tracePt t="197193" x="2252663" y="5243513"/>
          <p14:tracePt t="197209" x="2178050" y="5268913"/>
          <p14:tracePt t="197225" x="2139950" y="5294313"/>
          <p14:tracePt t="197243" x="2052638" y="5330825"/>
          <p14:tracePt t="197258" x="2027238" y="5343525"/>
          <p14:tracePt t="197276" x="2003425" y="5356225"/>
          <p14:tracePt t="197293" x="1990725" y="5407025"/>
          <p14:tracePt t="197310" x="1978025" y="5418138"/>
          <p14:tracePt t="197326" x="1978025" y="5443538"/>
          <p14:tracePt t="197343" x="1978025" y="5494338"/>
          <p14:tracePt t="197360" x="1978025" y="5530850"/>
          <p14:tracePt t="197376" x="1978025" y="5619750"/>
          <p14:tracePt t="197393" x="1978025" y="5656263"/>
          <p14:tracePt t="197410" x="1978025" y="5681663"/>
          <p14:tracePt t="197426" x="1965325" y="5719763"/>
          <p14:tracePt t="197444" x="1952625" y="5732463"/>
          <p14:tracePt t="197459" x="1952625" y="5743575"/>
          <p14:tracePt t="197476" x="1952625" y="5756275"/>
          <p14:tracePt t="197511" x="1978025" y="5756275"/>
          <p14:tracePt t="197524" x="1990725" y="5768975"/>
          <p14:tracePt t="197536" x="2003425" y="5768975"/>
          <p14:tracePt t="197549" x="2027238" y="5781675"/>
          <p14:tracePt t="197565" x="2065338" y="5781675"/>
          <p14:tracePt t="197577" x="2103438" y="5781675"/>
          <p14:tracePt t="197594" x="2178050" y="5794375"/>
          <p14:tracePt t="197611" x="2328863" y="5807075"/>
          <p14:tracePt t="197628" x="2590800" y="5832475"/>
          <p14:tracePt t="197644" x="2778125" y="5843588"/>
          <p14:tracePt t="197660" x="3054350" y="5843588"/>
          <p14:tracePt t="197678" x="3354388" y="5843588"/>
          <p14:tracePt t="197695" x="3467100" y="5832475"/>
          <p14:tracePt t="197711" x="3579813" y="5781675"/>
          <p14:tracePt t="197728" x="3830638" y="5707063"/>
          <p14:tracePt t="197745" x="3917950" y="5681663"/>
          <p14:tracePt t="197760" x="3979863" y="5656263"/>
          <p14:tracePt t="197778" x="4030663" y="5630863"/>
          <p14:tracePt t="197794" x="4056063" y="5607050"/>
          <p14:tracePt t="197811" x="4068763" y="5594350"/>
          <p14:tracePt t="197829" x="4092575" y="5556250"/>
          <p14:tracePt t="197845" x="4092575" y="5543550"/>
          <p14:tracePt t="197861" x="4105275" y="5518150"/>
          <p14:tracePt t="197879" x="4168775" y="5407025"/>
          <p14:tracePt t="197895" x="4205288" y="5343525"/>
          <p14:tracePt t="197904" x="4281488" y="5294313"/>
          <p14:tracePt t="197915" x="4394200" y="5243513"/>
          <p14:tracePt t="197928" x="4481513" y="5194300"/>
          <p14:tracePt t="197946" x="4568825" y="5156200"/>
          <p14:tracePt t="197962" x="4668838" y="5092700"/>
          <p14:tracePt t="197979" x="4719638" y="5068888"/>
          <p14:tracePt t="197996" x="4743450" y="5056188"/>
          <p14:tracePt t="198012" x="4781550" y="5030788"/>
          <p14:tracePt t="198029" x="4819650" y="5005388"/>
          <p14:tracePt t="198045" x="4843463" y="4992688"/>
          <p14:tracePt t="198061" x="4906963" y="4968875"/>
          <p14:tracePt t="198079" x="4919663" y="4968875"/>
          <p14:tracePt t="198096" x="4932363" y="4968875"/>
          <p14:tracePt t="198445" x="4932363" y="4956175"/>
          <p14:tracePt t="198459" x="4981575" y="4918075"/>
          <p14:tracePt t="198471" x="5045075" y="4879975"/>
          <p14:tracePt t="198485" x="5119688" y="4830763"/>
          <p14:tracePt t="198497" x="5181600" y="4779963"/>
          <p14:tracePt t="198514" x="5294313" y="4705350"/>
          <p14:tracePt t="198531" x="5495925" y="4630738"/>
          <p14:tracePt t="198547" x="5932488" y="4443413"/>
          <p14:tracePt t="198565" x="6121400" y="4367213"/>
          <p14:tracePt t="198582" x="6421438" y="4292600"/>
          <p14:tracePt t="198598" x="6884988" y="4205288"/>
          <p14:tracePt t="198615" x="7021513" y="4179888"/>
          <p14:tracePt t="198631" x="7159625" y="4167188"/>
          <p14:tracePt t="198648" x="7485063" y="4154488"/>
          <p14:tracePt t="198665" x="7623175" y="4141788"/>
          <p14:tracePt t="198682" x="7723188" y="4129088"/>
          <p14:tracePt t="198698" x="7823200" y="4105275"/>
          <p14:tracePt t="198715" x="7835900" y="4105275"/>
          <p14:tracePt t="198736" x="7835900" y="4092575"/>
          <p14:tracePt t="198769" x="7835900" y="4079875"/>
          <p14:tracePt t="198795" x="7835900" y="4067175"/>
          <p14:tracePt t="198807" x="7835900" y="4041775"/>
          <p14:tracePt t="198820" x="7810500" y="4017963"/>
          <p14:tracePt t="198837" x="7748588" y="3967163"/>
          <p14:tracePt t="198849" x="7623175" y="3916363"/>
          <p14:tracePt t="198866" x="7472363" y="3854450"/>
          <p14:tracePt t="198883" x="7335838" y="3816350"/>
          <p14:tracePt t="198899" x="7046913" y="3741738"/>
          <p14:tracePt t="198908" x="6834188" y="3716338"/>
          <p14:tracePt t="198919" x="6646863" y="3703638"/>
          <p14:tracePt t="198937" x="6546850" y="3692525"/>
          <p14:tracePt t="198950" x="6459538" y="3692525"/>
          <p14:tracePt t="198966" x="6408738" y="3692525"/>
          <p14:tracePt t="198982" x="6359525" y="3679825"/>
          <p14:tracePt t="199000" x="6270625" y="3679825"/>
          <p14:tracePt t="199017" x="6234113" y="3679825"/>
          <p14:tracePt t="199032" x="6196013" y="3679825"/>
          <p14:tracePt t="199050" x="6170613" y="3679825"/>
          <p14:tracePt t="199281" x="6196013" y="3679825"/>
          <p14:tracePt t="199307" x="6208713" y="3679825"/>
          <p14:tracePt t="199330" x="6221413" y="3679825"/>
          <p14:tracePt t="199343" x="6259513" y="3679825"/>
          <p14:tracePt t="199355" x="6283325" y="3679825"/>
          <p14:tracePt t="199372" x="6321425" y="3679825"/>
          <p14:tracePt t="199385" x="6396038" y="3692525"/>
          <p14:tracePt t="199401" x="6472238" y="3703638"/>
          <p14:tracePt t="199418" x="6521450" y="3703638"/>
          <p14:tracePt t="199435" x="6596063" y="3703638"/>
          <p14:tracePt t="199451" x="6634163" y="3703638"/>
          <p14:tracePt t="199468" x="6684963" y="3703638"/>
          <p14:tracePt t="199485" x="6808788" y="3716338"/>
          <p14:tracePt t="199501" x="6859588" y="3716338"/>
          <p14:tracePt t="199518" x="6897688" y="3716338"/>
          <p14:tracePt t="199535" x="6934200" y="3716338"/>
          <p14:tracePt t="199551" x="6946900" y="3729038"/>
          <p14:tracePt t="199569" x="6959600" y="3729038"/>
          <p14:tracePt t="199891" x="6946900" y="3729038"/>
          <p14:tracePt t="199906" x="6921500" y="3729038"/>
          <p14:tracePt t="199916" x="6884988" y="3729038"/>
          <p14:tracePt t="199928" x="6834188" y="3741738"/>
          <p14:tracePt t="199942" x="6797675" y="3741738"/>
          <p14:tracePt t="199958" x="6734175" y="3754438"/>
          <p14:tracePt t="199970" x="6584950" y="3803650"/>
          <p14:tracePt t="199986" x="6321425" y="3905250"/>
          <p14:tracePt t="200004" x="6008688" y="4017963"/>
          <p14:tracePt t="200020" x="5081588" y="4217988"/>
          <p14:tracePt t="200037" x="4706938" y="4305300"/>
          <p14:tracePt t="200054" x="4243388" y="4367213"/>
          <p14:tracePt t="200071" x="3756025" y="4454525"/>
          <p14:tracePt t="200087" x="3592513" y="4467225"/>
          <p14:tracePt t="200104" x="3405188" y="4479925"/>
          <p14:tracePt t="200121" x="3179763" y="4505325"/>
          <p14:tracePt t="200138" x="3141663" y="4505325"/>
          <p14:tracePt t="200154" x="3128963" y="4505325"/>
          <p14:tracePt t="200203" x="3141663" y="4505325"/>
          <p14:tracePt t="200214" x="3167063" y="4505325"/>
          <p14:tracePt t="200228" x="3192463" y="4505325"/>
          <p14:tracePt t="200242" x="3228975" y="4505325"/>
          <p14:tracePt t="200258" x="3279775" y="4505325"/>
          <p14:tracePt t="200271" x="3367088" y="4505325"/>
          <p14:tracePt t="200288" x="3454400" y="4505325"/>
          <p14:tracePt t="200304" x="3930650" y="4505325"/>
          <p14:tracePt t="200322" x="4230688" y="4505325"/>
          <p14:tracePt t="200339" x="4781550" y="4505325"/>
          <p14:tracePt t="200354" x="5832475" y="4505325"/>
          <p14:tracePt t="200372" x="6346825" y="4518025"/>
          <p14:tracePt t="200389" x="6784975" y="4518025"/>
          <p14:tracePt t="200405" x="7735888" y="4518025"/>
          <p14:tracePt t="200422" x="8048625" y="4518025"/>
          <p14:tracePt t="200439" x="8461375" y="4543425"/>
          <p14:tracePt t="200455" x="8850313" y="4543425"/>
          <p14:tracePt t="200472" x="8950325" y="4554538"/>
          <p14:tracePt t="200489" x="9050338" y="4567238"/>
          <p14:tracePt t="200506" x="9137650" y="4567238"/>
          <p14:tracePt t="200522" x="9150350" y="4567238"/>
          <p14:tracePt t="200564" x="9124950" y="4567238"/>
          <p14:tracePt t="200576" x="9112250" y="4567238"/>
          <p14:tracePt t="200592" x="9088438" y="4567238"/>
          <p14:tracePt t="200601" x="9050338" y="4567238"/>
          <p14:tracePt t="200614" x="8986838" y="4567238"/>
          <p14:tracePt t="200626" x="8837613" y="4567238"/>
          <p14:tracePt t="200643" x="8650288" y="4567238"/>
          <p14:tracePt t="200656" x="8474075" y="4579938"/>
          <p14:tracePt t="200673" x="8212138" y="4605338"/>
          <p14:tracePt t="200689" x="7810500" y="4605338"/>
          <p14:tracePt t="200706" x="7197725" y="4679950"/>
          <p14:tracePt t="200723" x="6734175" y="4718050"/>
          <p14:tracePt t="200740" x="6421438" y="4756150"/>
          <p14:tracePt t="200757" x="5719763" y="4818063"/>
          <p14:tracePt t="200774" x="5445125" y="4818063"/>
          <p14:tracePt t="200790" x="5094288" y="4818063"/>
          <p14:tracePt t="200807" x="4868863" y="4818063"/>
          <p14:tracePt t="200824" x="4694238" y="4792663"/>
          <p14:tracePt t="200839" x="4606925" y="4779963"/>
          <p14:tracePt t="200857" x="4543425" y="4779963"/>
          <p14:tracePt t="200874" x="4530725" y="4779963"/>
          <p14:tracePt t="201024" x="4530725" y="4768850"/>
          <p14:tracePt t="201348" x="4518025" y="4768850"/>
          <p14:tracePt t="201362" x="4468813" y="4768850"/>
          <p14:tracePt t="201373" x="4406900" y="4768850"/>
          <p14:tracePt t="201386" x="4318000" y="4768850"/>
          <p14:tracePt t="201399" x="4268788" y="4768850"/>
          <p14:tracePt t="201413" x="4217988" y="4768850"/>
          <p14:tracePt t="201425" x="4181475" y="4768850"/>
          <p14:tracePt t="201443" x="4105275" y="4756150"/>
          <p14:tracePt t="201460" x="4030663" y="4756150"/>
          <p14:tracePt t="201476" x="3892550" y="4730750"/>
          <p14:tracePt t="201493" x="3843338" y="4718050"/>
          <p14:tracePt t="201510" x="3817938" y="4692650"/>
          <p14:tracePt t="201526" x="3792538" y="4667250"/>
          <p14:tracePt t="201543" x="3779838" y="4656138"/>
          <p14:tracePt t="201560" x="3767138" y="4643438"/>
          <p14:tracePt t="201576" x="3730625" y="4592638"/>
          <p14:tracePt t="201593" x="3705225" y="4567238"/>
          <p14:tracePt t="201610" x="3654425" y="4530725"/>
          <p14:tracePt t="201627" x="3517900" y="4479925"/>
          <p14:tracePt t="201643" x="3441700" y="4467225"/>
          <p14:tracePt t="201660" x="3392488" y="4467225"/>
          <p14:tracePt t="201677" x="3317875" y="4467225"/>
          <p14:tracePt t="201694" x="3279775" y="4467225"/>
          <p14:tracePt t="201710" x="3228975" y="4467225"/>
          <p14:tracePt t="201727" x="3054350" y="4467225"/>
          <p14:tracePt t="201744" x="2979738" y="4467225"/>
          <p14:tracePt t="201761" x="2890838" y="4467225"/>
          <p14:tracePt t="201777" x="2790825" y="4530725"/>
          <p14:tracePt t="201794" x="2728913" y="4567238"/>
          <p14:tracePt t="201811" x="2690813" y="4579938"/>
          <p14:tracePt t="201828" x="2565400" y="4605338"/>
          <p14:tracePt t="201844" x="2503488" y="4618038"/>
          <p14:tracePt t="201860" x="2465388" y="4618038"/>
          <p14:tracePt t="201878" x="2428875" y="4618038"/>
          <p14:tracePt t="201909" x="2428875" y="4630738"/>
          <p14:tracePt t="201948" x="2428875" y="4643438"/>
          <p14:tracePt t="201984" x="2441575" y="4643438"/>
          <p14:tracePt t="201998" x="2465388" y="4643438"/>
          <p14:tracePt t="202015" x="2478088" y="4656138"/>
          <p14:tracePt t="202022" x="2503488" y="4679950"/>
          <p14:tracePt t="202034" x="2541588" y="4679950"/>
          <p14:tracePt t="202049" x="2554288" y="4705350"/>
          <p14:tracePt t="202061" x="2578100" y="4730750"/>
          <p14:tracePt t="202079" x="2603500" y="4756150"/>
          <p14:tracePt t="202095" x="2654300" y="4768850"/>
          <p14:tracePt t="202112" x="2841625" y="4856163"/>
          <p14:tracePt t="202129" x="2967038" y="4930775"/>
          <p14:tracePt t="202146" x="3041650" y="4992688"/>
          <p14:tracePt t="202162" x="3179763" y="5056188"/>
          <p14:tracePt t="202179" x="3228975" y="5068888"/>
          <p14:tracePt t="202195" x="3292475" y="5068888"/>
          <p14:tracePt t="202212" x="3554413" y="5068888"/>
          <p14:tracePt t="202229" x="3667125" y="5018088"/>
          <p14:tracePt t="202246" x="3767138" y="4992688"/>
          <p14:tracePt t="202263" x="3917950" y="4918075"/>
          <p14:tracePt t="202279" x="4030663" y="4868863"/>
          <p14:tracePt t="202296" x="4168775" y="4830763"/>
          <p14:tracePt t="202313" x="4406900" y="4743450"/>
          <p14:tracePt t="202330" x="4481513" y="4730750"/>
          <p14:tracePt t="202345" x="4518025" y="4692650"/>
          <p14:tracePt t="202363" x="4543425" y="4667250"/>
          <p14:tracePt t="202380" x="4543425" y="4656138"/>
          <p14:tracePt t="202400" x="4543425" y="4643438"/>
          <p14:tracePt t="202419" x="4506913" y="4618038"/>
          <p14:tracePt t="202434" x="4381500" y="4579938"/>
          <p14:tracePt t="202451" x="4243388" y="4518025"/>
          <p14:tracePt t="202463" x="4105275" y="4454525"/>
          <p14:tracePt t="202480" x="3930650" y="4367213"/>
          <p14:tracePt t="202496" x="3592513" y="4279900"/>
          <p14:tracePt t="202514" x="3067050" y="4192588"/>
          <p14:tracePt t="202530" x="2890838" y="4179888"/>
          <p14:tracePt t="202546" x="2478088" y="4179888"/>
          <p14:tracePt t="202564" x="2339975" y="4205288"/>
          <p14:tracePt t="202581" x="2239963" y="4267200"/>
          <p14:tracePt t="202596" x="2078038" y="4379913"/>
          <p14:tracePt t="202614" x="2003425" y="4430713"/>
          <p14:tracePt t="202631" x="1914525" y="4467225"/>
          <p14:tracePt t="202647" x="1790700" y="4530725"/>
          <p14:tracePt t="202664" x="1765300" y="4543425"/>
          <p14:tracePt t="202681" x="1752600" y="4554538"/>
          <p14:tracePt t="202697" x="1752600" y="4567238"/>
          <p14:tracePt t="202720" x="1752600" y="4579938"/>
          <p14:tracePt t="202735" x="1752600" y="4592638"/>
          <p14:tracePt t="202748" x="1752600" y="4618038"/>
          <p14:tracePt t="202765" x="1778000" y="4643438"/>
          <p14:tracePt t="202781" x="1801813" y="4667250"/>
          <p14:tracePt t="202798" x="1878013" y="4779963"/>
          <p14:tracePt t="202815" x="1927225" y="4868863"/>
          <p14:tracePt t="202831" x="1978025" y="4905375"/>
          <p14:tracePt t="202848" x="2090738" y="4992688"/>
          <p14:tracePt t="202865" x="2252663" y="5005388"/>
          <p14:tracePt t="202881" x="2428875" y="5030788"/>
          <p14:tracePt t="202898" x="2716213" y="5056188"/>
          <p14:tracePt t="202915" x="2879725" y="5068888"/>
          <p14:tracePt t="202932" x="3103563" y="5068888"/>
          <p14:tracePt t="202949" x="3441700" y="5068888"/>
          <p14:tracePt t="202965" x="3579813" y="5068888"/>
          <p14:tracePt t="202981" x="3692525" y="5068888"/>
          <p14:tracePt t="202999" x="3968750" y="5030788"/>
          <p14:tracePt t="203016" x="4056063" y="4992688"/>
          <p14:tracePt t="203032" x="4092575" y="4956175"/>
          <p14:tracePt t="203049" x="4156075" y="4905375"/>
          <p14:tracePt t="203066" x="4168775" y="4868863"/>
          <p14:tracePt t="203082" x="4168775" y="4856163"/>
          <p14:tracePt t="203099" x="4168775" y="4818063"/>
          <p14:tracePt t="203116" x="4168775" y="4792663"/>
          <p14:tracePt t="203132" x="4130675" y="4743450"/>
          <p14:tracePt t="203149" x="4081463" y="4705350"/>
          <p14:tracePt t="203166" x="3992563" y="4667250"/>
          <p14:tracePt t="203182" x="3779838" y="4592638"/>
          <p14:tracePt t="203200" x="3692525" y="4554538"/>
          <p14:tracePt t="203217" x="3541713" y="4518025"/>
          <p14:tracePt t="203233" x="3079750" y="4430713"/>
          <p14:tracePt t="203249" x="2954338" y="4418013"/>
          <p14:tracePt t="203266" x="2816225" y="4418013"/>
          <p14:tracePt t="203283" x="2490788" y="4418013"/>
          <p14:tracePt t="203300" x="2316163" y="4430713"/>
          <p14:tracePt t="203317" x="2203450" y="4454525"/>
          <p14:tracePt t="203333" x="2052638" y="4505325"/>
          <p14:tracePt t="203350" x="2014538" y="4543425"/>
          <p14:tracePt t="203368" x="1965325" y="4567238"/>
          <p14:tracePt t="203384" x="1952625" y="4579938"/>
          <p14:tracePt t="203400" x="1939925" y="4579938"/>
          <p14:tracePt t="203421" x="1939925" y="4592638"/>
          <p14:tracePt t="203433" x="1939925" y="4605338"/>
          <p14:tracePt t="203455" x="1939925" y="4618038"/>
          <p14:tracePt t="203472" x="1939925" y="4643438"/>
          <p14:tracePt t="203483" x="1939925" y="4679950"/>
          <p14:tracePt t="203501" x="1952625" y="4705350"/>
          <p14:tracePt t="203517" x="1952625" y="4718050"/>
          <p14:tracePt t="203534" x="1965325" y="4730750"/>
          <p14:tracePt t="203551" x="1978025" y="4730750"/>
          <p14:tracePt t="203572" x="2003425" y="4756150"/>
          <p14:tracePt t="203585" x="2027238" y="4779963"/>
          <p14:tracePt t="203601" x="2103438" y="4805363"/>
          <p14:tracePt t="203617" x="2365375" y="4879975"/>
          <p14:tracePt t="203635" x="2465388" y="4905375"/>
          <p14:tracePt t="203651" x="2554288" y="4930775"/>
          <p14:tracePt t="203667" x="2916238" y="4968875"/>
          <p14:tracePt t="203685" x="3079750" y="4968875"/>
          <p14:tracePt t="203702" x="3192463" y="4968875"/>
          <p14:tracePt t="203718" x="3417888" y="4968875"/>
          <p14:tracePt t="203735" x="3541713" y="4968875"/>
          <p14:tracePt t="203753" x="3679825" y="4943475"/>
          <p14:tracePt t="203768" x="3843338" y="4930775"/>
          <p14:tracePt t="203785" x="3879850" y="4918075"/>
          <p14:tracePt t="203803" x="3892550" y="4905375"/>
          <p14:tracePt t="203818" x="3905250" y="4892675"/>
          <p14:tracePt t="203835" x="3905250" y="4879975"/>
          <p14:tracePt t="203852" x="3905250" y="4868863"/>
          <p14:tracePt t="203869" x="3917950" y="4830763"/>
          <p14:tracePt t="203886" x="3917950" y="4805363"/>
          <p14:tracePt t="203903" x="3930650" y="4805363"/>
          <p14:tracePt t="203919" x="3930650" y="4792663"/>
          <p14:tracePt t="204301" x="3956050" y="4792663"/>
          <p14:tracePt t="204313" x="4005263" y="4779963"/>
          <p14:tracePt t="204326" x="4230688" y="4718050"/>
          <p14:tracePt t="204342" x="4494213" y="4643438"/>
          <p14:tracePt t="204354" x="5032375" y="4530725"/>
          <p14:tracePt t="204371" x="5532438" y="4430713"/>
          <p14:tracePt t="204388" x="6221413" y="4367213"/>
          <p14:tracePt t="204404" x="7523163" y="4292600"/>
          <p14:tracePt t="204421" x="8174038" y="4241800"/>
          <p14:tracePt t="204437" x="8799513" y="4192588"/>
          <p14:tracePt t="204454" x="9826625" y="4129088"/>
          <p14:tracePt t="204471" x="10339388" y="4129088"/>
          <p14:tracePt t="204488" x="10715625" y="4129088"/>
          <p14:tracePt t="204505" x="11064875" y="4217988"/>
          <p14:tracePt t="204522" x="11190288" y="4254500"/>
          <p14:tracePt t="204538" x="11328400" y="4267200"/>
          <p14:tracePt t="204555" x="11503025" y="4305300"/>
          <p14:tracePt t="204572" x="11528425" y="4305300"/>
          <p14:tracePt t="204589" x="11541125" y="4305300"/>
          <p14:tracePt t="204605" x="11553825" y="4305300"/>
          <p14:tracePt t="204626" x="11553825" y="4292600"/>
          <p14:tracePt t="204642" x="11515725" y="4267200"/>
          <p14:tracePt t="204655" x="11428413" y="4217988"/>
          <p14:tracePt t="204672" x="11303000" y="4167188"/>
          <p14:tracePt t="204688" x="11202988" y="4141788"/>
          <p14:tracePt t="204706" x="10877550" y="4105275"/>
          <p14:tracePt t="204722" x="10639425" y="4105275"/>
          <p14:tracePt t="204739" x="10477500" y="4105275"/>
          <p14:tracePt t="204756" x="10226675" y="4141788"/>
          <p14:tracePt t="204772" x="10075863" y="4192588"/>
          <p14:tracePt t="204788" x="9763125" y="4279900"/>
          <p14:tracePt t="204806" x="9650413" y="4354513"/>
          <p14:tracePt t="204823" x="9550400" y="4405313"/>
          <p14:tracePt t="204838" x="9375775" y="4467225"/>
          <p14:tracePt t="204856" x="9224963" y="4492625"/>
          <p14:tracePt t="204873" x="9088438" y="4518025"/>
          <p14:tracePt t="204890" x="8886825" y="4579938"/>
          <p14:tracePt t="204906" x="8799513" y="4605338"/>
          <p14:tracePt t="204923" x="8712200" y="4630738"/>
          <p14:tracePt t="204940" x="8424863" y="4667250"/>
          <p14:tracePt t="204956" x="8299450" y="4692650"/>
          <p14:tracePt t="204973" x="8199438" y="4705350"/>
          <p14:tracePt t="204989" x="8074025" y="4756150"/>
          <p14:tracePt t="205006" x="8023225" y="4768850"/>
          <p14:tracePt t="205024" x="7986713" y="4779963"/>
          <p14:tracePt t="205040" x="7948613" y="4805363"/>
          <p14:tracePt t="205161" x="7961313" y="4818063"/>
          <p14:tracePt t="205178" x="7961313" y="4830763"/>
          <p14:tracePt t="205185" x="7986713" y="4856163"/>
          <p14:tracePt t="205198" x="8023225" y="4892675"/>
          <p14:tracePt t="205212" x="8148638" y="4943475"/>
          <p14:tracePt t="205229" x="8286750" y="4992688"/>
          <p14:tracePt t="205240" x="8412163" y="5043488"/>
          <p14:tracePt t="205258" x="8537575" y="5068888"/>
          <p14:tracePt t="205273" x="8924925" y="5105400"/>
          <p14:tracePt t="205291" x="9099550" y="5105400"/>
          <p14:tracePt t="205308" x="9250363" y="5105400"/>
          <p14:tracePt t="205325" x="9563100" y="5105400"/>
          <p14:tracePt t="205341" x="9788525" y="5105400"/>
          <p14:tracePt t="205358" x="9963150" y="5105400"/>
          <p14:tracePt t="205374" x="10177463" y="5092700"/>
          <p14:tracePt t="205392" x="10301288" y="5081588"/>
          <p14:tracePt t="205408" x="10452100" y="5056188"/>
          <p14:tracePt t="205425" x="10677525" y="5005388"/>
          <p14:tracePt t="205441" x="10726738" y="4968875"/>
          <p14:tracePt t="205458" x="10777538" y="4918075"/>
          <p14:tracePt t="205475" x="10815638" y="4856163"/>
          <p14:tracePt t="205492" x="10828338" y="4830763"/>
          <p14:tracePt t="205509" x="10828338" y="4818063"/>
          <p14:tracePt t="205525" x="10828338" y="4779963"/>
          <p14:tracePt t="205542" x="10828338" y="4756150"/>
          <p14:tracePt t="205559" x="10777538" y="4730750"/>
          <p14:tracePt t="205576" x="10526713" y="4667250"/>
          <p14:tracePt t="205592" x="10401300" y="4643438"/>
          <p14:tracePt t="205609" x="10264775" y="4618038"/>
          <p14:tracePt t="205625" x="9601200" y="4530725"/>
          <p14:tracePt t="205641" x="9388475" y="4505325"/>
          <p14:tracePt t="205659" x="9163050" y="4479925"/>
          <p14:tracePt t="205676" x="8661400" y="4454525"/>
          <p14:tracePt t="205692" x="8537575" y="4454525"/>
          <p14:tracePt t="205709" x="8435975" y="4454525"/>
          <p14:tracePt t="205726" x="8212138" y="4505325"/>
          <p14:tracePt t="205743" x="8061325" y="4530725"/>
          <p14:tracePt t="205759" x="7923213" y="4543425"/>
          <p14:tracePt t="205777" x="7761288" y="4592638"/>
          <p14:tracePt t="205793" x="7723188" y="4605338"/>
          <p14:tracePt t="205809" x="7697788" y="4618038"/>
          <p14:tracePt t="205827" x="7661275" y="4656138"/>
          <p14:tracePt t="205843" x="7648575" y="4667250"/>
          <p14:tracePt t="205859" x="7623175" y="4692650"/>
          <p14:tracePt t="205877" x="7623175" y="4705350"/>
          <p14:tracePt t="205900" x="7623175" y="4718050"/>
          <p14:tracePt t="205933" x="7623175" y="4743450"/>
          <p14:tracePt t="205947" x="7623175" y="4768850"/>
          <p14:tracePt t="205957" x="7623175" y="4779963"/>
          <p14:tracePt t="205970" x="7623175" y="4805363"/>
          <p14:tracePt t="205982" x="7623175" y="4830763"/>
          <p14:tracePt t="205998" x="7648575" y="4843463"/>
          <p14:tracePt t="206010" x="7661275" y="4856163"/>
          <p14:tracePt t="206027" x="7697788" y="4879975"/>
          <p14:tracePt t="206044" x="7785100" y="4905375"/>
          <p14:tracePt t="206061" x="8048625" y="4956175"/>
          <p14:tracePt t="206078" x="8161338" y="4968875"/>
          <p14:tracePt t="206094" x="8312150" y="4992688"/>
          <p14:tracePt t="206111" x="8799513" y="5005388"/>
          <p14:tracePt t="206128" x="8963025" y="5005388"/>
          <p14:tracePt t="206145" x="9199563" y="4981575"/>
          <p14:tracePt t="206161" x="9739313" y="4930775"/>
          <p14:tracePt t="206178" x="9913938" y="4918075"/>
          <p14:tracePt t="206194" x="10075863" y="4905375"/>
          <p14:tracePt t="206211" x="10477500" y="4856163"/>
          <p14:tracePt t="206228" x="10602913" y="4830763"/>
          <p14:tracePt t="206244" x="10690225" y="4805363"/>
          <p14:tracePt t="206262" x="10790238" y="4756150"/>
          <p14:tracePt t="206279" x="10802938" y="4730750"/>
          <p14:tracePt t="206295" x="10815638" y="4730750"/>
          <p14:tracePt t="206312" x="10815638" y="4718050"/>
          <p14:tracePt t="206330" x="10815638" y="4705350"/>
          <p14:tracePt t="206344" x="10815638" y="4692650"/>
          <p14:tracePt t="206362" x="10802938" y="4656138"/>
          <p14:tracePt t="206378" x="10752138" y="4630738"/>
          <p14:tracePt t="206395" x="10677525" y="4592638"/>
          <p14:tracePt t="206411" x="10377488" y="4505325"/>
          <p14:tracePt t="206429" x="10226675" y="4479925"/>
          <p14:tracePt t="206445" x="10039350" y="4454525"/>
          <p14:tracePt t="206462" x="9413875" y="4418013"/>
          <p14:tracePt t="206479" x="9224963" y="4418013"/>
          <p14:tracePt t="206495" x="8661400" y="4418013"/>
          <p14:tracePt t="206512" x="8499475" y="4430713"/>
          <p14:tracePt t="206530" x="8361363" y="4454525"/>
          <p14:tracePt t="206545" x="8110538" y="4530725"/>
          <p14:tracePt t="206563" x="7923213" y="4605338"/>
          <p14:tracePt t="206580" x="7773988" y="4679950"/>
          <p14:tracePt t="206596" x="7572375" y="4818063"/>
          <p14:tracePt t="206612" x="7535863" y="4843463"/>
          <p14:tracePt t="206630" x="7485063" y="4879975"/>
          <p14:tracePt t="206646" x="7448550" y="4918075"/>
          <p14:tracePt t="206662" x="7448550" y="4930775"/>
          <p14:tracePt t="206680" x="7435850" y="4943475"/>
          <p14:tracePt t="206705" x="7435850" y="4956175"/>
          <p14:tracePt t="206779" x="7435850" y="4968875"/>
          <p14:tracePt t="206792" x="7472363" y="4992688"/>
          <p14:tracePt t="206805" x="7523163" y="5005388"/>
          <p14:tracePt t="206818" x="7661275" y="5056188"/>
          <p14:tracePt t="206835" x="7810500" y="5105400"/>
          <p14:tracePt t="206847" x="7986713" y="5181600"/>
          <p14:tracePt t="206864" x="8223250" y="5243513"/>
          <p14:tracePt t="206881" x="8561388" y="5305425"/>
          <p14:tracePt t="206896" x="8924925" y="5343525"/>
          <p14:tracePt t="206913" x="9112250" y="5318125"/>
          <p14:tracePt t="206931" x="9424988" y="5243513"/>
          <p14:tracePt t="206946" x="9813925" y="5118100"/>
          <p14:tracePt t="206965" x="9952038" y="5068888"/>
          <p14:tracePt t="206981" x="10264775" y="4981575"/>
          <p14:tracePt t="206998" x="10401300" y="4943475"/>
          <p14:tracePt t="207014" x="10490200" y="4918075"/>
          <p14:tracePt t="207031" x="10577513" y="4879975"/>
          <p14:tracePt t="207048" x="10614025" y="4879975"/>
          <p14:tracePt t="207065" x="10626725" y="4879975"/>
          <p14:tracePt t="207081" x="10639425" y="4856163"/>
          <p14:tracePt t="207141" x="10639425" y="4843463"/>
          <p14:tracePt t="207167" x="10626725" y="4830763"/>
          <p14:tracePt t="207179" x="10614025" y="4818063"/>
          <p14:tracePt t="207191" x="10577513" y="4818063"/>
          <p14:tracePt t="207203" x="10464800" y="4768850"/>
          <p14:tracePt t="207218" x="10352088" y="4718050"/>
          <p14:tracePt t="207231" x="10239375" y="4667250"/>
          <p14:tracePt t="207249" x="10139363" y="4618038"/>
          <p14:tracePt t="207266" x="10026650" y="4567238"/>
          <p14:tracePt t="207282" x="9688513" y="4492625"/>
          <p14:tracePt t="207299" x="9563100" y="4479925"/>
          <p14:tracePt t="207316" x="9488488" y="4467225"/>
          <p14:tracePt t="207332" x="9401175" y="4467225"/>
          <p14:tracePt t="207348" x="9388475" y="4467225"/>
          <p14:tracePt t="207366" x="9363075" y="4467225"/>
          <p14:tracePt t="207383" x="9337675" y="4467225"/>
          <p14:tracePt t="207399" x="9301163" y="4467225"/>
          <p14:tracePt t="207416" x="9288463" y="4492625"/>
          <p14:tracePt t="207432" x="9250363" y="4492625"/>
          <p14:tracePt t="207450" x="9224963" y="4505325"/>
          <p14:tracePt t="207471" x="9212263" y="4505325"/>
          <p14:tracePt t="207490" x="9199563" y="4518025"/>
          <p14:tracePt t="207615" x="9199563" y="4530725"/>
          <p14:tracePt t="220469" x="9175750" y="4530725"/>
          <p14:tracePt t="220481" x="9112250" y="4530725"/>
          <p14:tracePt t="220493" x="8950325" y="4530725"/>
          <p14:tracePt t="220506" x="8661400" y="4530725"/>
          <p14:tracePt t="220523" x="8424863" y="4530725"/>
          <p14:tracePt t="220534" x="7923213" y="4530725"/>
          <p14:tracePt t="220551" x="7448550" y="4530725"/>
          <p14:tracePt t="220568" x="6897688" y="4530725"/>
          <p14:tracePt t="220585" x="5745163" y="4518025"/>
          <p14:tracePt t="220601" x="5081588" y="4467225"/>
          <p14:tracePt t="220618" x="4606925" y="4443413"/>
          <p14:tracePt t="220635" x="3592513" y="4443413"/>
          <p14:tracePt t="220651" x="3241675" y="4443413"/>
          <p14:tracePt t="220668" x="2841625" y="4443413"/>
          <p14:tracePt t="220685" x="2403475" y="4443413"/>
          <p14:tracePt t="220702" x="2278063" y="4443413"/>
          <p14:tracePt t="220719" x="2152650" y="4443413"/>
          <p14:tracePt t="220736" x="1778000" y="4454525"/>
          <p14:tracePt t="220752" x="1652588" y="4479925"/>
          <p14:tracePt t="220769" x="1552575" y="4479925"/>
          <p14:tracePt t="220786" x="1439863" y="4479925"/>
          <p14:tracePt t="220802" x="1401763" y="4479925"/>
          <p14:tracePt t="220818" x="1389063" y="4479925"/>
          <p14:tracePt t="221216" x="1414463" y="4479925"/>
          <p14:tracePt t="221228" x="1514475" y="4543425"/>
          <p14:tracePt t="221241" x="1614488" y="4592638"/>
          <p14:tracePt t="221258" x="1752600" y="4643438"/>
          <p14:tracePt t="221271" x="2014538" y="4692650"/>
          <p14:tracePt t="221288" x="2378075" y="4756150"/>
          <p14:tracePt t="221304" x="2603500" y="4792663"/>
          <p14:tracePt t="221321" x="3016250" y="4805363"/>
          <p14:tracePt t="221338" x="3192463" y="4805363"/>
          <p14:tracePt t="221354" x="3328988" y="4805363"/>
          <p14:tracePt t="221371" x="3505200" y="4779963"/>
          <p14:tracePt t="221388" x="3579813" y="4756150"/>
          <p14:tracePt t="221404" x="3667125" y="4730750"/>
          <p14:tracePt t="221422" x="3805238" y="4705350"/>
          <p14:tracePt t="221438" x="3830638" y="4679950"/>
          <p14:tracePt t="221454" x="3843338" y="4667250"/>
          <p14:tracePt t="221472" x="3843338" y="4643438"/>
          <p14:tracePt t="221488" x="3843338" y="4605338"/>
          <p14:tracePt t="221504" x="3843338" y="4592638"/>
          <p14:tracePt t="221522" x="3830638" y="4592638"/>
          <p14:tracePt t="221539" x="3817938" y="4579938"/>
          <p14:tracePt t="221554" x="3767138" y="4554538"/>
          <p14:tracePt t="221572" x="3730625" y="4518025"/>
          <p14:tracePt t="221589" x="3667125" y="4479925"/>
          <p14:tracePt t="221605" x="3441700" y="4405313"/>
          <p14:tracePt t="221622" x="3254375" y="4379913"/>
          <p14:tracePt t="221639" x="3116263" y="4367213"/>
          <p14:tracePt t="221655" x="2916238" y="4367213"/>
          <p14:tracePt t="221672" x="2767013" y="4367213"/>
          <p14:tracePt t="221689" x="2603500" y="4367213"/>
          <p14:tracePt t="221706" x="2416175" y="4367213"/>
          <p14:tracePt t="221723" x="2352675" y="4367213"/>
          <p14:tracePt t="221739" x="2303463" y="4392613"/>
          <p14:tracePt t="221756" x="2178050" y="4454525"/>
          <p14:tracePt t="221773" x="2090738" y="4492625"/>
          <p14:tracePt t="221790" x="2014538" y="4543425"/>
          <p14:tracePt t="221806" x="1878013" y="4643438"/>
          <p14:tracePt t="221823" x="1827213" y="4679950"/>
          <p14:tracePt t="221839" x="1790700" y="4730750"/>
          <p14:tracePt t="221857" x="1765300" y="4805363"/>
          <p14:tracePt t="221873" x="1752600" y="4830763"/>
          <p14:tracePt t="221889" x="1752600" y="4856163"/>
          <p14:tracePt t="221906" x="1752600" y="4879975"/>
          <p14:tracePt t="221924" x="1752600" y="4892675"/>
          <p14:tracePt t="221940" x="1778000" y="4918075"/>
          <p14:tracePt t="221957" x="1927225" y="4992688"/>
          <p14:tracePt t="221973" x="2014538" y="5068888"/>
          <p14:tracePt t="221989" x="2090738" y="5143500"/>
          <p14:tracePt t="222007" x="2265363" y="5294313"/>
          <p14:tracePt t="222024" x="2441575" y="5343525"/>
          <p14:tracePt t="222040" x="2728913" y="5381625"/>
          <p14:tracePt t="222057" x="3041650" y="5443538"/>
          <p14:tracePt t="222074" x="3179763" y="5443538"/>
          <p14:tracePt t="222090" x="3530600" y="5443538"/>
          <p14:tracePt t="222107" x="3654425" y="5443538"/>
          <p14:tracePt t="222124" x="3767138" y="5430838"/>
          <p14:tracePt t="222140" x="3905250" y="5394325"/>
          <p14:tracePt t="222158" x="3979863" y="5368925"/>
          <p14:tracePt t="222174" x="4056063" y="5330825"/>
          <p14:tracePt t="222190" x="4217988" y="5230813"/>
          <p14:tracePt t="222208" x="4268788" y="5168900"/>
          <p14:tracePt t="222225" x="4305300" y="5130800"/>
          <p14:tracePt t="222241" x="4318000" y="5081588"/>
          <p14:tracePt t="222258" x="4318000" y="5068888"/>
          <p14:tracePt t="222275" x="4318000" y="5056188"/>
          <p14:tracePt t="222292" x="4268788" y="5018088"/>
          <p14:tracePt t="222308" x="4192588" y="4992688"/>
          <p14:tracePt t="222325" x="4117975" y="4968875"/>
          <p14:tracePt t="222342" x="3968750" y="4905375"/>
          <p14:tracePt t="222358" x="3879850" y="4843463"/>
          <p14:tracePt t="222375" x="3705225" y="4768850"/>
          <p14:tracePt t="222392" x="3241675" y="4505325"/>
          <p14:tracePt t="222409" x="3079750" y="4418013"/>
          <p14:tracePt t="222426" x="2903538" y="4354513"/>
          <p14:tracePt t="222442" x="2416175" y="4267200"/>
          <p14:tracePt t="222459" x="2316163" y="4267200"/>
          <p14:tracePt t="222475" x="2228850" y="4267200"/>
          <p14:tracePt t="222492" x="2116138" y="4279900"/>
          <p14:tracePt t="222509" x="2078038" y="4305300"/>
          <p14:tracePt t="222525" x="2027238" y="4330700"/>
          <p14:tracePt t="222543" x="1878013" y="4418013"/>
          <p14:tracePt t="222559" x="1814513" y="4479925"/>
          <p14:tracePt t="222575" x="1765300" y="4518025"/>
          <p14:tracePt t="222593" x="1714500" y="4592638"/>
          <p14:tracePt t="222610" x="1701800" y="4618038"/>
          <p14:tracePt t="222625" x="1701800" y="4643438"/>
          <p14:tracePt t="222643" x="1677988" y="4692650"/>
          <p14:tracePt t="222660" x="1677988" y="4705350"/>
          <p14:tracePt t="222675" x="1677988" y="4768850"/>
          <p14:tracePt t="222692" x="1677988" y="4805363"/>
          <p14:tracePt t="222710" x="1701800" y="4868863"/>
          <p14:tracePt t="222725" x="1865313" y="5018088"/>
          <p14:tracePt t="222743" x="1990725" y="5092700"/>
          <p14:tracePt t="222761" x="2078038" y="5143500"/>
          <p14:tracePt t="222777" x="2303463" y="5194300"/>
          <p14:tracePt t="222793" x="2490788" y="5205413"/>
          <p14:tracePt t="222810" x="2667000" y="5205413"/>
          <p14:tracePt t="222827" x="2941638" y="5205413"/>
          <p14:tracePt t="222844" x="3103563" y="5205413"/>
          <p14:tracePt t="222860" x="3328988" y="5205413"/>
          <p14:tracePt t="222877" x="3617913" y="5181600"/>
          <p14:tracePt t="222894" x="3717925" y="5168900"/>
          <p14:tracePt t="222911" x="3792538" y="5143500"/>
          <p14:tracePt t="222927" x="3879850" y="5092700"/>
          <p14:tracePt t="222943" x="3943350" y="5030788"/>
          <p14:tracePt t="222960" x="3979863" y="4981575"/>
          <p14:tracePt t="222978" x="3992563" y="4905375"/>
          <p14:tracePt t="222994" x="3979863" y="4879975"/>
          <p14:tracePt t="223011" x="3943350" y="4843463"/>
          <p14:tracePt t="223028" x="3867150" y="4805363"/>
          <p14:tracePt t="223044" x="3817938" y="4792663"/>
          <p14:tracePt t="223061" x="3756025" y="4768850"/>
          <p14:tracePt t="223078" x="3429000" y="4705350"/>
          <p14:tracePt t="223095" x="3205163" y="4656138"/>
          <p14:tracePt t="223112" x="3041650" y="4605338"/>
          <p14:tracePt t="223128" x="2641600" y="4530725"/>
          <p14:tracePt t="223145" x="2452688" y="4518025"/>
          <p14:tracePt t="223161" x="2339975" y="4518025"/>
          <p14:tracePt t="223178" x="2216150" y="4530725"/>
          <p14:tracePt t="223195" x="2190750" y="4554538"/>
          <p14:tracePt t="223211" x="2103438" y="4605338"/>
          <p14:tracePt t="223229" x="2065338" y="4618038"/>
          <p14:tracePt t="223245" x="2027238" y="4643438"/>
          <p14:tracePt t="223262" x="1890713" y="4718050"/>
          <p14:tracePt t="223279" x="1827213" y="4779963"/>
          <p14:tracePt t="223296" x="1790700" y="4830763"/>
          <p14:tracePt t="223312" x="1739900" y="4956175"/>
          <p14:tracePt t="223329" x="1727200" y="4992688"/>
          <p14:tracePt t="223346" x="1714500" y="5030788"/>
          <p14:tracePt t="223362" x="1714500" y="5081588"/>
          <p14:tracePt t="223379" x="1714500" y="5092700"/>
          <p14:tracePt t="223396" x="1727200" y="5118100"/>
          <p14:tracePt t="223412" x="1765300" y="5156200"/>
          <p14:tracePt t="223429" x="1801813" y="5181600"/>
          <p14:tracePt t="223446" x="1852613" y="5205413"/>
          <p14:tracePt t="223463" x="1978025" y="5243513"/>
          <p14:tracePt t="223480" x="2052638" y="5243513"/>
          <p14:tracePt t="223496" x="2178050" y="5243513"/>
          <p14:tracePt t="223513" x="2616200" y="5243513"/>
          <p14:tracePt t="223530" x="2790825" y="5218113"/>
          <p14:tracePt t="223546" x="3041650" y="5194300"/>
          <p14:tracePt t="223563" x="3567113" y="5105400"/>
          <p14:tracePt t="223580" x="3705225" y="5043488"/>
          <p14:tracePt t="223596" x="3830638" y="5005388"/>
          <p14:tracePt t="223614" x="4081463" y="4930775"/>
          <p14:tracePt t="223630" x="4168775" y="4892675"/>
          <p14:tracePt t="223646" x="4230688" y="4856163"/>
          <p14:tracePt t="223664" x="4268788" y="4830763"/>
          <p14:tracePt t="223680" x="4268788" y="4818063"/>
          <p14:tracePt t="223720" x="4256088" y="4818063"/>
          <p14:tracePt t="223733" x="4230688" y="4818063"/>
          <p14:tracePt t="224655" x="4256088" y="4818063"/>
          <p14:tracePt t="224670" x="4305300" y="4805363"/>
          <p14:tracePt t="224680" x="4356100" y="4792663"/>
          <p14:tracePt t="224693" x="4506913" y="4779963"/>
          <p14:tracePt t="224705" x="4656138" y="4768850"/>
          <p14:tracePt t="224722" x="4806950" y="4768850"/>
          <p14:tracePt t="224735" x="5106988" y="4768850"/>
          <p14:tracePt t="224751" x="5445125" y="4768850"/>
          <p14:tracePt t="224767" x="5719763" y="4768850"/>
          <p14:tracePt t="224785" x="6546850" y="4718050"/>
          <p14:tracePt t="224801" x="6834188" y="4705350"/>
          <p14:tracePt t="224817" x="7185025" y="4667250"/>
          <p14:tracePt t="224835" x="7785100" y="4630738"/>
          <p14:tracePt t="224852" x="7935913" y="4605338"/>
          <p14:tracePt t="224868" x="8110538" y="4592638"/>
          <p14:tracePt t="224885" x="8486775" y="4518025"/>
          <p14:tracePt t="224902" x="8599488" y="4479925"/>
          <p14:tracePt t="224910" x="8674100" y="4443413"/>
          <p14:tracePt t="224922" x="8712200" y="4418013"/>
          <p14:tracePt t="224941" x="8724900" y="4418013"/>
          <p14:tracePt t="224957" x="8737600" y="4418013"/>
          <p14:tracePt t="224979" x="8750300" y="4405313"/>
          <p14:tracePt t="224991" x="8774113" y="4379913"/>
          <p14:tracePt t="225006" x="8799513" y="4379913"/>
          <p14:tracePt t="225022" x="8837613" y="4367213"/>
          <p14:tracePt t="225036" x="8874125" y="4367213"/>
          <p14:tracePt t="225052" x="8963025" y="4354513"/>
          <p14:tracePt t="225069" x="9137650" y="4330700"/>
          <p14:tracePt t="225086" x="9212263" y="4318000"/>
          <p14:tracePt t="225103" x="9263063" y="4305300"/>
          <p14:tracePt t="225119" x="9413875" y="4305300"/>
          <p14:tracePt t="225136" x="9513888" y="4292600"/>
          <p14:tracePt t="225152" x="9613900" y="4292600"/>
          <p14:tracePt t="225170" x="9726613" y="4292600"/>
          <p14:tracePt t="225186" x="9763125" y="4292600"/>
          <p14:tracePt t="225203" x="9775825" y="4292600"/>
          <p14:tracePt t="225220" x="9801225" y="4292600"/>
          <p14:tracePt t="225241" x="9813925" y="4292600"/>
          <p14:tracePt t="225258" x="9826625" y="4292600"/>
          <p14:tracePt t="225352" x="9839325" y="4292600"/>
          <p14:tracePt t="225377" x="9852025" y="4292600"/>
          <p14:tracePt t="240263" x="9839325" y="4292600"/>
          <p14:tracePt t="240276" x="9750425" y="4292600"/>
          <p14:tracePt t="240288" x="9588500" y="4292600"/>
          <p14:tracePt t="240301" x="9437688" y="4292600"/>
          <p14:tracePt t="240317" x="9212263" y="4292600"/>
          <p14:tracePt t="240329" x="8799513" y="4318000"/>
          <p14:tracePt t="240345" x="8512175" y="4341813"/>
          <p14:tracePt t="240363" x="8174038" y="4341813"/>
          <p14:tracePt t="240378" x="7448550" y="4354513"/>
          <p14:tracePt t="240395" x="7146925" y="4354513"/>
          <p14:tracePt t="240414" x="6696075" y="4379913"/>
          <p14:tracePt t="240430" x="6108700" y="4392613"/>
          <p14:tracePt t="240446" x="5732463" y="4392613"/>
          <p14:tracePt t="240463" x="5495925" y="4392613"/>
          <p14:tracePt t="240480" x="5245100" y="4392613"/>
          <p14:tracePt t="240496" x="5157788" y="4392613"/>
          <p14:tracePt t="240513" x="5119688" y="4392613"/>
          <p14:tracePt t="240530" x="5094288" y="4392613"/>
          <p14:tracePt t="240774" x="5081588" y="4392613"/>
          <p14:tracePt t="240786" x="5045075" y="4405313"/>
          <p14:tracePt t="240801" x="4945063" y="4418013"/>
          <p14:tracePt t="240813" x="4756150" y="4467225"/>
          <p14:tracePt t="240831" x="4581525" y="4505325"/>
          <p14:tracePt t="240849" x="4281488" y="4618038"/>
          <p14:tracePt t="240863" x="3505200" y="4830763"/>
          <p14:tracePt t="240881" x="3205163" y="4879975"/>
          <p14:tracePt t="240897" x="2890838" y="4892675"/>
          <p14:tracePt t="240915" x="2565400" y="4918075"/>
          <p14:tracePt t="240932" x="2478088" y="4918075"/>
          <p14:tracePt t="240948" x="2428875" y="4918075"/>
          <p14:tracePt t="240965" x="2365375" y="4918075"/>
          <p14:tracePt t="240982" x="2339975" y="4918075"/>
          <p14:tracePt t="241186" x="2352675" y="4918075"/>
          <p14:tracePt t="241203" x="2365375" y="4918075"/>
          <p14:tracePt t="241211" x="2403475" y="4918075"/>
          <p14:tracePt t="241223" x="2490788" y="4918075"/>
          <p14:tracePt t="241237" x="2616200" y="4918075"/>
          <p14:tracePt t="241254" x="2741613" y="4918075"/>
          <p14:tracePt t="241266" x="2979738" y="4918075"/>
          <p14:tracePt t="241283" x="3317875" y="4918075"/>
          <p14:tracePt t="241299" x="3643313" y="4918075"/>
          <p14:tracePt t="241316" x="3779838" y="4918075"/>
          <p14:tracePt t="241333" x="3943350" y="4918075"/>
          <p14:tracePt t="241349" x="4217988" y="4892675"/>
          <p14:tracePt t="241367" x="4268788" y="4879975"/>
          <p14:tracePt t="241383" x="4294188" y="4879975"/>
          <p14:tracePt t="241399" x="4305300" y="4879975"/>
          <p14:tracePt t="241417" x="4305300" y="4868863"/>
          <p14:tracePt t="241434" x="4305300" y="4856163"/>
          <p14:tracePt t="241450" x="4281488" y="4818063"/>
          <p14:tracePt t="241467" x="4192588" y="4768850"/>
          <p14:tracePt t="241484" x="4056063" y="4718050"/>
          <p14:tracePt t="241499" x="3856038" y="4643438"/>
          <p14:tracePt t="241517" x="3756025" y="4605338"/>
          <p14:tracePt t="241534" x="3505200" y="4530725"/>
          <p14:tracePt t="241551" x="3003550" y="4392613"/>
          <p14:tracePt t="241567" x="2828925" y="4354513"/>
          <p14:tracePt t="241584" x="2628900" y="4341813"/>
          <p14:tracePt t="241600" x="2278063" y="4354513"/>
          <p14:tracePt t="241618" x="2190750" y="4392613"/>
          <p14:tracePt t="241635" x="2127250" y="4430713"/>
          <p14:tracePt t="241651" x="2065338" y="4492625"/>
          <p14:tracePt t="241667" x="2052638" y="4505325"/>
          <p14:tracePt t="241684" x="2039938" y="4543425"/>
          <p14:tracePt t="241700" x="2039938" y="4643438"/>
          <p14:tracePt t="241718" x="2039938" y="4730750"/>
          <p14:tracePt t="241735" x="2039938" y="4830763"/>
          <p14:tracePt t="241750" x="2139950" y="4968875"/>
          <p14:tracePt t="241768" x="2265363" y="5030788"/>
          <p14:tracePt t="241785" x="2478088" y="5081588"/>
          <p14:tracePt t="241801" x="2867025" y="5156200"/>
          <p14:tracePt t="241819" x="3228975" y="5194300"/>
          <p14:tracePt t="241835" x="3505200" y="5194300"/>
          <p14:tracePt t="241852" x="3892550" y="5194300"/>
          <p14:tracePt t="241869" x="4143375" y="5194300"/>
          <p14:tracePt t="241885" x="4356100" y="5194300"/>
          <p14:tracePt t="241902" x="4556125" y="5168900"/>
          <p14:tracePt t="241919" x="4594225" y="5156200"/>
          <p14:tracePt t="241934" x="4619625" y="5143500"/>
          <p14:tracePt t="241958" x="4619625" y="5130800"/>
          <p14:tracePt t="241974" x="4606925" y="5130800"/>
          <p14:tracePt t="241985" x="4581525" y="5130800"/>
          <p14:tracePt t="242001" x="4506913" y="5105400"/>
          <p14:tracePt t="242019" x="4343400" y="5092700"/>
          <p14:tracePt t="242036" x="3805238" y="4968875"/>
          <p14:tracePt t="242053" x="3279775" y="4843463"/>
          <p14:tracePt t="242070" x="2979738" y="4818063"/>
          <p14:tracePt t="242085" x="2478088" y="4756150"/>
          <p14:tracePt t="242102" x="2278063" y="4756150"/>
          <p14:tracePt t="242120" x="2152650" y="4756150"/>
          <p14:tracePt t="242136" x="2065338" y="4805363"/>
          <p14:tracePt t="242153" x="2065338" y="4818063"/>
          <p14:tracePt t="242195" x="2078038" y="4818063"/>
          <p14:tracePt t="242207" x="2090738" y="4818063"/>
          <p14:tracePt t="242233" x="2116138" y="4818063"/>
          <p14:tracePt t="242257" x="2139950" y="4818063"/>
          <p14:tracePt t="242273" x="2165350" y="4818063"/>
          <p14:tracePt t="242282" x="2203450" y="4818063"/>
          <p14:tracePt t="242295" x="2239963" y="4818063"/>
          <p14:tracePt t="242307" x="2290763" y="4818063"/>
          <p14:tracePt t="242325" x="2328863" y="4818063"/>
          <p14:tracePt t="242337" x="2390775" y="4792663"/>
          <p14:tracePt t="242354" x="2528888" y="4768850"/>
          <p14:tracePt t="242370" x="2790825" y="4718050"/>
          <p14:tracePt t="242388" x="3654425" y="4554538"/>
          <p14:tracePt t="242403" x="4105275" y="4505325"/>
          <p14:tracePt t="242420" x="4630738" y="4467225"/>
          <p14:tracePt t="242438" x="5657850" y="4443413"/>
          <p14:tracePt t="242455" x="6270625" y="4392613"/>
          <p14:tracePt t="242471" x="6759575" y="4367213"/>
          <p14:tracePt t="242488" x="7848600" y="4341813"/>
          <p14:tracePt t="242504" x="8223250" y="4341813"/>
          <p14:tracePt t="242520" x="8699500" y="4341813"/>
          <p14:tracePt t="242538" x="9250363" y="4354513"/>
          <p14:tracePt t="242555" x="9437688" y="4367213"/>
          <p14:tracePt t="242571" x="9813925" y="4405313"/>
          <p14:tracePt t="242588" x="9926638" y="4430713"/>
          <p14:tracePt t="242604" x="9988550" y="4443413"/>
          <p14:tracePt t="242621" x="10064750" y="4467225"/>
          <p14:tracePt t="242638" x="10088563" y="4467225"/>
          <p14:tracePt t="242654" x="10113963" y="4467225"/>
          <p14:tracePt t="242671" x="10152063" y="4479925"/>
          <p14:tracePt t="242706" x="10152063" y="4492625"/>
          <p14:tracePt t="242805" x="10088563" y="4505325"/>
          <p14:tracePt t="242817" x="9963150" y="4505325"/>
          <p14:tracePt t="242830" x="9813925" y="4505325"/>
          <p14:tracePt t="242843" x="9650413" y="4505325"/>
          <p14:tracePt t="242860" x="9312275" y="4479925"/>
          <p14:tracePt t="242873" x="8924925" y="4418013"/>
          <p14:tracePt t="242889" x="8650288" y="4354513"/>
          <p14:tracePt t="242905" x="8286750" y="4292600"/>
          <p14:tracePt t="242923" x="7673975" y="4217988"/>
          <p14:tracePt t="242939" x="7510463" y="4217988"/>
          <p14:tracePt t="242956" x="7372350" y="4217988"/>
          <p14:tracePt t="242973" x="7185025" y="4217988"/>
          <p14:tracePt t="242990" x="7159625" y="4230688"/>
          <p14:tracePt t="243005" x="7159625" y="4241800"/>
          <p14:tracePt t="243023" x="7159625" y="4279900"/>
          <p14:tracePt t="243040" x="7172325" y="4318000"/>
          <p14:tracePt t="243056" x="7185025" y="4341813"/>
          <p14:tracePt t="243073" x="7246938" y="4443413"/>
          <p14:tracePt t="243090" x="7259638" y="4479925"/>
          <p14:tracePt t="243106" x="7297738" y="4554538"/>
          <p14:tracePt t="243124" x="7323138" y="4579938"/>
          <p14:tracePt t="243140" x="7335838" y="4592638"/>
          <p14:tracePt t="243156" x="7385050" y="4643438"/>
          <p14:tracePt t="243174" x="7435850" y="4679950"/>
          <p14:tracePt t="243191" x="7548563" y="4718050"/>
          <p14:tracePt t="243207" x="7874000" y="4856163"/>
          <p14:tracePt t="243224" x="8010525" y="4956175"/>
          <p14:tracePt t="243241" x="8199438" y="5030788"/>
          <p14:tracePt t="243258" x="8886825" y="5156200"/>
          <p14:tracePt t="243274" x="9137650" y="5168900"/>
          <p14:tracePt t="243292" x="9513888" y="5168900"/>
          <p14:tracePt t="243306" x="9975850" y="5168900"/>
          <p14:tracePt t="243324" x="10101263" y="5156200"/>
          <p14:tracePt t="243341" x="10188575" y="5105400"/>
          <p14:tracePt t="243357" x="10326688" y="5005388"/>
          <p14:tracePt t="243374" x="10352088" y="4981575"/>
          <p14:tracePt t="243392" x="10352088" y="4956175"/>
          <p14:tracePt t="243408" x="10352088" y="4930775"/>
          <p14:tracePt t="243425" x="10352088" y="4918075"/>
          <p14:tracePt t="243442" x="10339388" y="4918075"/>
          <p14:tracePt t="243457" x="10201275" y="4830763"/>
          <p14:tracePt t="243475" x="10052050" y="4756150"/>
          <p14:tracePt t="243492" x="9775825" y="4656138"/>
          <p14:tracePt t="243507" x="9388475" y="4454525"/>
          <p14:tracePt t="243525" x="9224963" y="4367213"/>
          <p14:tracePt t="243541" x="9075738" y="4305300"/>
          <p14:tracePt t="243559" x="8799513" y="4279900"/>
          <p14:tracePt t="243576" x="8712200" y="4279900"/>
          <p14:tracePt t="243592" x="8650288" y="4292600"/>
          <p14:tracePt t="243607" x="8499475" y="4392613"/>
          <p14:tracePt t="243626" x="8348663" y="4467225"/>
          <p14:tracePt t="243642" x="8186738" y="4505325"/>
          <p14:tracePt t="243659" x="7910513" y="4592638"/>
          <p14:tracePt t="243676" x="7823200" y="4618038"/>
          <p14:tracePt t="243692" x="7661275" y="4667250"/>
          <p14:tracePt t="243709" x="7572375" y="4679950"/>
          <p14:tracePt t="243726" x="7485063" y="4705350"/>
          <p14:tracePt t="243743" x="7348538" y="4730750"/>
          <p14:tracePt t="243760" x="7310438" y="4743450"/>
          <p14:tracePt t="243777" x="7285038" y="4743450"/>
          <p14:tracePt t="243791" x="7272338" y="4756150"/>
          <p14:tracePt t="244027" x="7272338" y="4768850"/>
          <p14:tracePt t="244053" x="7272338" y="4792663"/>
          <p14:tracePt t="244064" x="7285038" y="4805363"/>
          <p14:tracePt t="244080" x="7297738" y="4818063"/>
          <p14:tracePt t="244089" x="7323138" y="4843463"/>
          <p14:tracePt t="244101" x="7359650" y="4856163"/>
          <p14:tracePt t="244115" x="7385050" y="4879975"/>
          <p14:tracePt t="244132" x="7410450" y="4892675"/>
          <p14:tracePt t="244144" x="7435850" y="4918075"/>
          <p14:tracePt t="244161" x="7459663" y="4930775"/>
          <p14:tracePt t="244177" x="7472363" y="4943475"/>
          <p14:tracePt t="244195" x="7548563" y="4968875"/>
          <p14:tracePt t="244211" x="7610475" y="4968875"/>
          <p14:tracePt t="244227" x="7661275" y="4981575"/>
          <p14:tracePt t="244245" x="7710488" y="4992688"/>
          <p14:tracePt t="244261" x="7723188" y="4992688"/>
          <p14:tracePt t="244282" x="7735888" y="4992688"/>
          <p14:tracePt t="244463" x="7723188" y="4992688"/>
          <p14:tracePt t="244487" x="7710488" y="4992688"/>
          <p14:tracePt t="244512" x="7697788" y="4992688"/>
          <p14:tracePt t="244524" x="7685088" y="4992688"/>
          <p14:tracePt t="244537" x="7673975" y="4992688"/>
          <p14:tracePt t="244550" x="7648575" y="4992688"/>
          <p14:tracePt t="244568" x="7610475" y="4992688"/>
          <p14:tracePt t="244579" x="7472363" y="4992688"/>
          <p14:tracePt t="244596" x="7297738" y="4992688"/>
          <p14:tracePt t="244613" x="7085013" y="4956175"/>
          <p14:tracePt t="244630" x="6308725" y="4879975"/>
          <p14:tracePt t="244645" x="6083300" y="4868863"/>
          <p14:tracePt t="244663" x="5857875" y="4830763"/>
          <p14:tracePt t="244679" x="5332413" y="4792663"/>
          <p14:tracePt t="244696" x="5207000" y="4792663"/>
          <p14:tracePt t="244713" x="5119688" y="4792663"/>
          <p14:tracePt t="244730" x="5081588" y="4792663"/>
          <p14:tracePt t="244849" x="5094288" y="4792663"/>
          <p14:tracePt t="244873" x="5106988" y="4792663"/>
          <p14:tracePt t="244887" x="5119688" y="4792663"/>
          <p14:tracePt t="244900" x="5170488" y="4792663"/>
          <p14:tracePt t="244916" x="5219700" y="4792663"/>
          <p14:tracePt t="244924" x="5270500" y="4792663"/>
          <p14:tracePt t="244936" x="5307013" y="4792663"/>
          <p14:tracePt t="244951" x="5345113" y="4792663"/>
          <p14:tracePt t="244964" x="5370513" y="4792663"/>
          <p14:tracePt t="244981" x="5394325" y="4792663"/>
          <p14:tracePt t="244998" x="5419725" y="4792663"/>
          <p14:tracePt t="245015" x="5457825" y="4792663"/>
          <p14:tracePt t="245031" x="5483225" y="4792663"/>
          <p14:tracePt t="245048" x="5495925" y="4792663"/>
          <p14:tracePt t="245065" x="5545138" y="4792663"/>
          <p14:tracePt t="245081" x="5583238" y="4805363"/>
          <p14:tracePt t="245097" x="5595938" y="4805363"/>
          <p14:tracePt t="245115" x="5619750" y="4805363"/>
          <p14:tracePt t="245197" x="5632450" y="4805363"/>
          <p14:tracePt t="245273" x="5657850" y="4805363"/>
          <p14:tracePt t="245297" x="5670550" y="4805363"/>
          <p14:tracePt t="245310" x="5695950" y="4818063"/>
          <p14:tracePt t="245322" x="5708650" y="4818063"/>
          <p14:tracePt t="245337" x="5732463" y="4818063"/>
          <p14:tracePt t="245354" x="5757863" y="4818063"/>
          <p14:tracePt t="245366" x="5795963" y="4818063"/>
          <p14:tracePt t="245382" x="5832475" y="4818063"/>
          <p14:tracePt t="245403" x="5845175" y="4830763"/>
          <p14:tracePt t="253382" x="5895975" y="4768850"/>
          <p14:tracePt t="253394" x="5932488" y="4743450"/>
          <p14:tracePt t="253406" x="6008688" y="4718050"/>
          <p14:tracePt t="253418" x="6096000" y="4718050"/>
          <p14:tracePt t="253436" x="6183313" y="4718050"/>
          <p14:tracePt t="253448" x="6246813" y="4718050"/>
          <p14:tracePt t="253464" x="6296025" y="4718050"/>
          <p14:tracePt t="253482" x="6334125" y="4718050"/>
          <p14:tracePt t="253498" x="6459538" y="4718050"/>
          <p14:tracePt t="253514" x="6559550" y="4718050"/>
          <p14:tracePt t="253531" x="6659563" y="4718050"/>
          <p14:tracePt t="253548" x="6846888" y="4730750"/>
          <p14:tracePt t="253565" x="6946900" y="4730750"/>
          <p14:tracePt t="253581" x="7172325" y="4730750"/>
          <p14:tracePt t="253598" x="7523163" y="4730750"/>
          <p14:tracePt t="253615" x="7685088" y="4730750"/>
          <p14:tracePt t="253632" x="7923213" y="4705350"/>
          <p14:tracePt t="253649" x="8312150" y="4630738"/>
          <p14:tracePt t="253665" x="8435975" y="4605338"/>
          <p14:tracePt t="253682" x="8537575" y="4567238"/>
          <p14:tracePt t="253699" x="8824913" y="4492625"/>
          <p14:tracePt t="253716" x="8963025" y="4467225"/>
          <p14:tracePt t="253731" x="9075738" y="4443413"/>
          <p14:tracePt t="253749" x="9188450" y="4405313"/>
          <p14:tracePt t="253766" x="9224963" y="4405313"/>
          <p14:tracePt t="253782" x="9263063" y="4392613"/>
          <p14:tracePt t="253798" x="9275763" y="4392613"/>
          <p14:tracePt t="253816" x="9288463" y="4379913"/>
          <p14:tracePt t="253831" x="9312275" y="4379913"/>
          <p14:tracePt t="253855" x="9312275" y="4367213"/>
          <p14:tracePt t="253979" x="9301163" y="4367213"/>
          <p14:tracePt t="253992" x="9263063" y="4367213"/>
          <p14:tracePt t="254004" x="9199563" y="4367213"/>
          <p14:tracePt t="254021" x="9075738" y="4354513"/>
          <p14:tracePt t="254033" x="8975725" y="4330700"/>
          <p14:tracePt t="254050" x="8924925" y="4330700"/>
          <p14:tracePt t="254066" x="8874125" y="4330700"/>
          <p14:tracePt t="254084" x="8786813" y="4330700"/>
          <p14:tracePt t="254100" x="8737600" y="4330700"/>
          <p14:tracePt t="254116" x="8674100" y="4330700"/>
          <p14:tracePt t="254134" x="8537575" y="4367213"/>
          <p14:tracePt t="254151" x="8499475" y="4405313"/>
          <p14:tracePt t="254166" x="8448675" y="4418013"/>
          <p14:tracePt t="254184" x="8399463" y="4554538"/>
          <p14:tracePt t="254200" x="8361363" y="4656138"/>
          <p14:tracePt t="254217" x="8335963" y="4730750"/>
          <p14:tracePt t="254234" x="8299450" y="4856163"/>
          <p14:tracePt t="254251" x="8286750" y="4879975"/>
          <p14:tracePt t="254266" x="8274050" y="4918075"/>
          <p14:tracePt t="254284" x="8274050" y="4943475"/>
          <p14:tracePt t="254306" x="8274050" y="4956175"/>
          <p14:tracePt t="254322" x="8261350" y="4981575"/>
          <p14:tracePt t="254335" x="8261350" y="5005388"/>
          <p14:tracePt t="254351" x="8261350" y="5043488"/>
          <p14:tracePt t="254367" x="8248650" y="5105400"/>
          <p14:tracePt t="254385" x="8248650" y="5118100"/>
          <p14:tracePt t="254402" x="8248650" y="5130800"/>
          <p14:tracePt t="254428" x="8248650" y="5143500"/>
          <p14:tracePt t="254441" x="8274050" y="5143500"/>
          <p14:tracePt t="254456" x="8286750" y="5156200"/>
          <p14:tracePt t="254468" x="8312150" y="5168900"/>
          <p14:tracePt t="254485" x="8361363" y="5168900"/>
          <p14:tracePt t="254502" x="8461375" y="5168900"/>
          <p14:tracePt t="254518" x="8712200" y="5194300"/>
          <p14:tracePt t="254535" x="8837613" y="5194300"/>
          <p14:tracePt t="254552" x="9075738" y="5194300"/>
          <p14:tracePt t="254568" x="9601200" y="5168900"/>
          <p14:tracePt t="254585" x="9888538" y="5156200"/>
          <p14:tracePt t="254602" x="10239375" y="5092700"/>
          <p14:tracePt t="254619" x="10577513" y="5005388"/>
          <p14:tracePt t="254636" x="10715625" y="4918075"/>
          <p14:tracePt t="254652" x="10852150" y="4843463"/>
          <p14:tracePt t="254669" x="11115675" y="4743450"/>
          <p14:tracePt t="254686" x="11164888" y="4705350"/>
          <p14:tracePt t="254702" x="11202988" y="4692650"/>
          <p14:tracePt t="254740" x="11202988" y="4679950"/>
          <p14:tracePt t="254764" x="11190288" y="4679950"/>
          <p14:tracePt t="254776" x="11153775" y="4667250"/>
          <p14:tracePt t="254791" x="11090275" y="4656138"/>
          <p14:tracePt t="254807" x="11015663" y="4643438"/>
          <p14:tracePt t="254820" x="10939463" y="4618038"/>
          <p14:tracePt t="254837" x="10877550" y="4605338"/>
          <p14:tracePt t="254853" x="10752138" y="4579938"/>
          <p14:tracePt t="254870" x="10326688" y="4518025"/>
          <p14:tracePt t="254887" x="10164763" y="4492625"/>
          <p14:tracePt t="254903" x="9963150" y="4443413"/>
          <p14:tracePt t="254920" x="9424988" y="4379913"/>
          <p14:tracePt t="254937" x="9250363" y="4367213"/>
          <p14:tracePt t="254953" x="9099550" y="4330700"/>
          <p14:tracePt t="254970" x="8650288" y="4305300"/>
          <p14:tracePt t="254988" x="8524875" y="4292600"/>
          <p14:tracePt t="255003" x="8324850" y="4254500"/>
          <p14:tracePt t="255020" x="8261350" y="4254500"/>
          <p14:tracePt t="255037" x="8199438" y="4254500"/>
          <p14:tracePt t="255053" x="8035925" y="4254500"/>
          <p14:tracePt t="255071" x="7948613" y="4267200"/>
          <p14:tracePt t="255088" x="7886700" y="4292600"/>
          <p14:tracePt t="255104" x="7785100" y="4330700"/>
          <p14:tracePt t="255121" x="7761288" y="4354513"/>
          <p14:tracePt t="255138" x="7735888" y="4367213"/>
          <p14:tracePt t="255154" x="7710488" y="4392613"/>
          <p14:tracePt t="255171" x="7697788" y="4418013"/>
          <p14:tracePt t="255193" x="7697788" y="4430713"/>
          <p14:tracePt t="255205" x="7697788" y="4454525"/>
          <p14:tracePt t="255220" x="7685088" y="4479925"/>
          <p14:tracePt t="255239" x="7685088" y="4492625"/>
          <p14:tracePt t="255255" x="7685088" y="4567238"/>
          <p14:tracePt t="255271" x="7685088" y="4618038"/>
          <p14:tracePt t="255289" x="7685088" y="4667250"/>
          <p14:tracePt t="255305" x="7710488" y="4756150"/>
          <p14:tracePt t="255321" x="7723188" y="4768850"/>
          <p14:tracePt t="255338" x="7735888" y="4792663"/>
          <p14:tracePt t="255355" x="7823200" y="4818063"/>
          <p14:tracePt t="255372" x="7923213" y="4830763"/>
          <p14:tracePt t="255389" x="8010525" y="4830763"/>
          <p14:tracePt t="255405" x="8123238" y="4843463"/>
          <p14:tracePt t="255422" x="8161338" y="4843463"/>
          <p14:tracePt t="255438" x="8199438" y="4843463"/>
          <p14:tracePt t="255455" x="8286750" y="4843463"/>
          <p14:tracePt t="255472" x="8386763" y="4843463"/>
          <p14:tracePt t="255489" x="8548688" y="4843463"/>
          <p14:tracePt t="255506" x="8599488" y="4843463"/>
          <p14:tracePt t="255523" x="8650288" y="4843463"/>
          <p14:tracePt t="255538" x="8786813" y="4843463"/>
          <p14:tracePt t="255555" x="8899525" y="4843463"/>
          <p14:tracePt t="255573" x="9037638" y="4843463"/>
          <p14:tracePt t="255590" x="9224963" y="4830763"/>
          <p14:tracePt t="255606" x="9301163" y="4818063"/>
          <p14:tracePt t="255623" x="9363075" y="4805363"/>
          <p14:tracePt t="255639" x="9588500" y="4768850"/>
          <p14:tracePt t="255656" x="9675813" y="4730750"/>
          <p14:tracePt t="255673" x="9739313" y="4679950"/>
          <p14:tracePt t="255689" x="9801225" y="4618038"/>
          <p14:tracePt t="255707" x="9801225" y="4605338"/>
          <p14:tracePt t="255724" x="9813925" y="4592638"/>
          <p14:tracePt t="255739" x="9813925" y="4554538"/>
          <p14:tracePt t="255761" x="9813925" y="4543425"/>
          <p14:tracePt t="255777" x="9813925" y="4530725"/>
          <p14:tracePt t="255790" x="9775825" y="4518025"/>
          <p14:tracePt t="255807" x="9688513" y="4479925"/>
          <p14:tracePt t="255823" x="9575800" y="4454525"/>
          <p14:tracePt t="255841" x="9363075" y="4392613"/>
          <p14:tracePt t="255857" x="9150350" y="4341813"/>
          <p14:tracePt t="255874" x="8886825" y="4305300"/>
          <p14:tracePt t="255891" x="8586788" y="4292600"/>
          <p14:tracePt t="255907" x="8461375" y="4292600"/>
          <p14:tracePt t="255924" x="8312150" y="4292600"/>
          <p14:tracePt t="255941" x="7986713" y="4292600"/>
          <p14:tracePt t="255957" x="7886700" y="4318000"/>
          <p14:tracePt t="255974" x="7823200" y="4330700"/>
          <p14:tracePt t="255991" x="7735888" y="4379913"/>
          <p14:tracePt t="256008" x="7710488" y="4405313"/>
          <p14:tracePt t="256024" x="7697788" y="4418013"/>
          <p14:tracePt t="256041" x="7673975" y="4479925"/>
          <p14:tracePt t="256058" x="7673975" y="4492625"/>
          <p14:tracePt t="256075" x="7661275" y="4530725"/>
          <p14:tracePt t="256091" x="7661275" y="4605338"/>
          <p14:tracePt t="256108" x="7661275" y="4630738"/>
          <p14:tracePt t="256124" x="7661275" y="4692650"/>
          <p14:tracePt t="256142" x="7661275" y="4705350"/>
          <p14:tracePt t="256159" x="7661275" y="4718050"/>
          <p14:tracePt t="256174" x="7673975" y="4756150"/>
          <p14:tracePt t="256192" x="7673975" y="4768850"/>
          <p14:tracePt t="256209" x="7685088" y="4792663"/>
          <p14:tracePt t="256224" x="7697788" y="4843463"/>
          <p14:tracePt t="256242" x="7710488" y="4856163"/>
          <p14:tracePt t="256259" x="7735888" y="4868863"/>
          <p14:tracePt t="256275" x="7797800" y="4905375"/>
          <p14:tracePt t="256292" x="7886700" y="4930775"/>
          <p14:tracePt t="256309" x="7974013" y="4968875"/>
          <p14:tracePt t="256326" x="8161338" y="5043488"/>
          <p14:tracePt t="256342" x="8223250" y="5068888"/>
          <p14:tracePt t="256359" x="8335963" y="5092700"/>
          <p14:tracePt t="256375" x="8637588" y="5105400"/>
          <p14:tracePt t="256392" x="8750300" y="5105400"/>
          <p14:tracePt t="256409" x="8837613" y="5105400"/>
          <p14:tracePt t="256426" x="8937625" y="5105400"/>
          <p14:tracePt t="256443" x="8999538" y="5092700"/>
          <p14:tracePt t="256460" x="9063038" y="5081588"/>
          <p14:tracePt t="256477" x="9224963" y="5056188"/>
          <p14:tracePt t="256492" x="9324975" y="5043488"/>
          <p14:tracePt t="256510" x="9401175" y="5005388"/>
          <p14:tracePt t="256526" x="9537700" y="4956175"/>
          <p14:tracePt t="256546" x="9601200" y="4918075"/>
          <p14:tracePt t="256559" x="9675813" y="4879975"/>
          <p14:tracePt t="256577" x="9913938" y="4818063"/>
          <p14:tracePt t="256593" x="10039350" y="4792663"/>
          <p14:tracePt t="256609" x="10201275" y="4705350"/>
          <p14:tracePt t="256627" x="10239375" y="4667250"/>
          <p14:tracePt t="256644" x="10264775" y="4656138"/>
          <p14:tracePt t="256659" x="10277475" y="4643438"/>
          <p14:tracePt t="256683" x="10277475" y="4630738"/>
          <p14:tracePt t="256697" x="10277475" y="4618038"/>
          <p14:tracePt t="256714" x="10277475" y="4605338"/>
          <p14:tracePt t="256727" x="10201275" y="4567238"/>
          <p14:tracePt t="256744" x="10064750" y="4479925"/>
          <p14:tracePt t="256760" x="9763125" y="4305300"/>
          <p14:tracePt t="256776" x="9663113" y="4267200"/>
          <p14:tracePt t="256794" x="9525000" y="4241800"/>
          <p14:tracePt t="256810" x="9099550" y="4192588"/>
          <p14:tracePt t="256828" x="8963025" y="4192588"/>
          <p14:tracePt t="256845" x="8837613" y="4179888"/>
          <p14:tracePt t="256861" x="8599488" y="4179888"/>
          <p14:tracePt t="256878" x="8448675" y="4179888"/>
          <p14:tracePt t="256895" x="8324850" y="4205288"/>
          <p14:tracePt t="256911" x="8148638" y="4279900"/>
          <p14:tracePt t="256927" x="8074025" y="4318000"/>
          <p14:tracePt t="256945" x="7986713" y="4354513"/>
          <p14:tracePt t="256960" x="7773988" y="4443413"/>
          <p14:tracePt t="256978" x="7648575" y="4467225"/>
          <p14:tracePt t="256995" x="7561263" y="4505325"/>
          <p14:tracePt t="257012" x="7472363" y="4554538"/>
          <p14:tracePt t="257028" x="7448550" y="4567238"/>
          <p14:tracePt t="257045" x="7435850" y="4592638"/>
          <p14:tracePt t="257061" x="7410450" y="4630738"/>
          <p14:tracePt t="257079" x="7410450" y="4643438"/>
          <p14:tracePt t="257095" x="7410450" y="4656138"/>
          <p14:tracePt t="257112" x="7410450" y="4705350"/>
          <p14:tracePt t="257129" x="7410450" y="4756150"/>
          <p14:tracePt t="257146" x="7410450" y="4856163"/>
          <p14:tracePt t="257162" x="7423150" y="5018088"/>
          <p14:tracePt t="257179" x="7459663" y="5081588"/>
          <p14:tracePt t="257195" x="7523163" y="5130800"/>
          <p14:tracePt t="257211" x="7761288" y="5181600"/>
          <p14:tracePt t="257229" x="7874000" y="5205413"/>
          <p14:tracePt t="257245" x="7974013" y="5205413"/>
          <p14:tracePt t="257262" x="8199438" y="5205413"/>
          <p14:tracePt t="257280" x="8386763" y="5205413"/>
          <p14:tracePt t="257296" x="8661400" y="5205413"/>
          <p14:tracePt t="257313" x="8799513" y="5194300"/>
          <p14:tracePt t="257330" x="8975725" y="5181600"/>
          <p14:tracePt t="257346" x="9288463" y="5168900"/>
          <p14:tracePt t="257363" x="9375775" y="5156200"/>
          <p14:tracePt t="257379" x="9463088" y="5143500"/>
          <p14:tracePt t="257396" x="9613900" y="5081588"/>
          <p14:tracePt t="257412" x="9750425" y="5043488"/>
          <p14:tracePt t="257429" x="9875838" y="4992688"/>
          <p14:tracePt t="257446" x="10039350" y="4830763"/>
          <p14:tracePt t="257462" x="10075863" y="4779963"/>
          <p14:tracePt t="257480" x="10088563" y="4756150"/>
          <p14:tracePt t="257496" x="10101263" y="4730750"/>
          <p14:tracePt t="257514" x="10101263" y="4705350"/>
          <p14:tracePt t="257543" x="10101263" y="4692650"/>
          <p14:tracePt t="257555" x="10088563" y="4692650"/>
          <p14:tracePt t="257568" x="10026650" y="4656138"/>
          <p14:tracePt t="257585" x="9875838" y="4579938"/>
          <p14:tracePt t="257597" x="9739313" y="4505325"/>
          <p14:tracePt t="257614" x="9588500" y="4405313"/>
          <p14:tracePt t="257630" x="9424988" y="4292600"/>
          <p14:tracePt t="257648" x="9012238" y="4092575"/>
          <p14:tracePt t="257664" x="8886825" y="4041775"/>
          <p14:tracePt t="257680" x="8824913" y="4017963"/>
          <p14:tracePt t="257697" x="8712200" y="4005263"/>
          <p14:tracePt t="257715" x="8650288" y="4005263"/>
          <p14:tracePt t="257731" x="8548688" y="4005263"/>
          <p14:tracePt t="257748" x="8299450" y="4005263"/>
          <p14:tracePt t="257765" x="8212138" y="4017963"/>
          <p14:tracePt t="257780" x="8148638" y="4041775"/>
          <p14:tracePt t="257797" x="8061325" y="4105275"/>
          <p14:tracePt t="257815" x="8048625" y="4141788"/>
          <p14:tracePt t="257832" x="8023225" y="4167188"/>
          <p14:tracePt t="257848" x="7974013" y="4217988"/>
          <p14:tracePt t="257865" x="7948613" y="4254500"/>
          <p14:tracePt t="257880" x="7897813" y="4305300"/>
          <p14:tracePt t="257898" x="7874000" y="4341813"/>
          <p14:tracePt t="257916" x="7861300" y="4354513"/>
          <p14:tracePt t="257932" x="7797800" y="4430713"/>
          <p14:tracePt t="257948" x="7773988" y="4479925"/>
          <p14:tracePt t="257965" x="7761288" y="4530725"/>
          <p14:tracePt t="257982" x="7748588" y="4692650"/>
          <p14:tracePt t="257998" x="7748588" y="4743450"/>
          <p14:tracePt t="258015" x="7761288" y="4779963"/>
          <p14:tracePt t="258031" x="7861300" y="4856163"/>
          <p14:tracePt t="258049" x="7923213" y="4868863"/>
          <p14:tracePt t="258066" x="7961313" y="4892675"/>
          <p14:tracePt t="258083" x="8010525" y="4918075"/>
          <p14:tracePt t="258098" x="8048625" y="4930775"/>
          <p14:tracePt t="258116" x="8110538" y="4943475"/>
          <p14:tracePt t="258133" x="8399463" y="4968875"/>
          <p14:tracePt t="258149" x="8524875" y="4981575"/>
          <p14:tracePt t="258166" x="8650288" y="4992688"/>
          <p14:tracePt t="258183" x="8924925" y="5005388"/>
          <p14:tracePt t="258198" x="9075738" y="5005388"/>
          <p14:tracePt t="258216" x="9199563" y="5005388"/>
          <p14:tracePt t="258233" x="9324975" y="5005388"/>
          <p14:tracePt t="258938" x="9337675" y="4992688"/>
          <p14:tracePt t="258958" x="9375775" y="4968875"/>
          <p14:tracePt t="258966" x="9424988" y="4930775"/>
          <p14:tracePt t="258976" x="9463088" y="4918075"/>
          <p14:tracePt t="258991" x="9525000" y="4892675"/>
          <p14:tracePt t="259006" x="9613900" y="4868863"/>
          <p14:tracePt t="259019" x="9726613" y="4856163"/>
          <p14:tracePt t="259036" x="9852025" y="4830763"/>
          <p14:tracePt t="259053" x="9975850" y="4792663"/>
          <p14:tracePt t="259070" x="9988550" y="4779963"/>
          <p14:tracePt t="259086" x="10001250" y="4779963"/>
          <p14:tracePt t="259124" x="10001250" y="4768850"/>
          <p14:tracePt t="259163" x="10001250" y="4756150"/>
          <p14:tracePt t="259175" x="9963150" y="4743450"/>
          <p14:tracePt t="259190" x="9913938" y="4730750"/>
          <p14:tracePt t="259200" x="9839325" y="4718050"/>
          <p14:tracePt t="259212" x="9763125" y="4692650"/>
          <p14:tracePt t="259224" x="9701213" y="4643438"/>
          <p14:tracePt t="259242" x="9626600" y="4592638"/>
          <p14:tracePt t="259254" x="9525000" y="4543425"/>
          <p14:tracePt t="259271" x="9388475" y="4492625"/>
          <p14:tracePt t="259287" x="9250363" y="4454525"/>
          <p14:tracePt t="259304" x="9063038" y="4418013"/>
          <p14:tracePt t="259320" x="9012238" y="4405313"/>
          <p14:tracePt t="259337" x="8924925" y="4405313"/>
          <p14:tracePt t="259354" x="8637588" y="4405313"/>
          <p14:tracePt t="259371" x="8524875" y="4405313"/>
          <p14:tracePt t="259387" x="8424863" y="4405313"/>
          <p14:tracePt t="259405" x="8299450" y="4454525"/>
          <p14:tracePt t="259421" x="8248650" y="4479925"/>
          <p14:tracePt t="259438" x="8186738" y="4518025"/>
          <p14:tracePt t="259455" x="8061325" y="4592638"/>
          <p14:tracePt t="259471" x="7974013" y="4618038"/>
          <p14:tracePt t="259488" x="7897813" y="4656138"/>
          <p14:tracePt t="259504" x="7823200" y="4679950"/>
          <p14:tracePt t="259522" x="7797800" y="4705350"/>
          <p14:tracePt t="259538" x="7785100" y="4730750"/>
          <p14:tracePt t="259554" x="7773988" y="4730750"/>
          <p14:tracePt t="259572" x="7773988" y="4743450"/>
          <p14:tracePt t="259588" x="7761288" y="4768850"/>
          <p14:tracePt t="259605" x="7761288" y="4792663"/>
          <p14:tracePt t="259622" x="7761288" y="4805363"/>
          <p14:tracePt t="259637" x="7761288" y="4843463"/>
          <p14:tracePt t="259655" x="7761288" y="4879975"/>
          <p14:tracePt t="259672" x="7773988" y="4918075"/>
          <p14:tracePt t="259688" x="7935913" y="5005388"/>
          <p14:tracePt t="259705" x="8061325" y="5068888"/>
          <p14:tracePt t="259723" x="8161338" y="5092700"/>
          <p14:tracePt t="259739" x="8374063" y="5156200"/>
          <p14:tracePt t="259755" x="8574088" y="5168900"/>
          <p14:tracePt t="259772" x="8774113" y="5205413"/>
          <p14:tracePt t="259789" x="9024938" y="5243513"/>
          <p14:tracePt t="259806" x="9150350" y="5243513"/>
          <p14:tracePt t="259822" x="9324975" y="5243513"/>
          <p14:tracePt t="259839" x="9588500" y="5243513"/>
          <p14:tracePt t="259856" x="9675813" y="5243513"/>
          <p14:tracePt t="259873" x="9726613" y="5218113"/>
          <p14:tracePt t="259890" x="9839325" y="5181600"/>
          <p14:tracePt t="259906" x="9913938" y="5156200"/>
          <p14:tracePt t="259923" x="10013950" y="5130800"/>
          <p14:tracePt t="259939" x="10226675" y="5068888"/>
          <p14:tracePt t="259957" x="10301288" y="5030788"/>
          <p14:tracePt t="259973" x="10364788" y="4992688"/>
          <p14:tracePt t="259990" x="10426700" y="4918075"/>
          <p14:tracePt t="260007" x="10439400" y="4892675"/>
          <p14:tracePt t="260023" x="10452100" y="4879975"/>
          <p14:tracePt t="260040" x="10452100" y="4868863"/>
          <p14:tracePt t="260159" x="10426700" y="4856163"/>
          <p14:tracePt t="260178" x="10414000" y="4843463"/>
          <p14:tracePt t="260185" x="10390188" y="4843463"/>
          <p14:tracePt t="260197" x="10352088" y="4830763"/>
          <p14:tracePt t="260212" x="10313988" y="4818063"/>
          <p14:tracePt t="260223" x="10252075" y="4805363"/>
          <p14:tracePt t="260240" x="10226675" y="4805363"/>
          <p14:tracePt t="260257" x="10188575" y="4792663"/>
          <p14:tracePt t="260273" x="10101263" y="4756150"/>
          <p14:tracePt t="260291" x="9975850" y="4730750"/>
          <p14:tracePt t="260308" x="9839325" y="4705350"/>
          <p14:tracePt t="260325" x="9650413" y="4643438"/>
          <p14:tracePt t="260342" x="9575800" y="4618038"/>
          <p14:tracePt t="260357" x="9501188" y="4592638"/>
          <p14:tracePt t="260375" x="9263063" y="4543425"/>
          <p14:tracePt t="260391" x="9150350" y="4530725"/>
          <p14:tracePt t="260408" x="9063038" y="4530725"/>
          <p14:tracePt t="260425" x="8924925" y="4530725"/>
          <p14:tracePt t="260442" x="8874125" y="4530725"/>
          <p14:tracePt t="260459" x="8799513" y="4530725"/>
          <p14:tracePt t="260476" x="8624888" y="4530725"/>
          <p14:tracePt t="260492" x="8512175" y="4543425"/>
          <p14:tracePt t="260508" x="8435975" y="4543425"/>
          <p14:tracePt t="260525" x="8335963" y="4554538"/>
          <p14:tracePt t="260542" x="8312150" y="4554538"/>
          <p14:tracePt t="260558" x="8299450" y="4554538"/>
          <p14:tracePt t="260576" x="8248650" y="4554538"/>
          <p14:tracePt t="260593" x="8212138" y="4567238"/>
          <p14:tracePt t="260608" x="8186738" y="4567238"/>
          <p14:tracePt t="260626" x="8135938" y="4579938"/>
          <p14:tracePt t="260643" x="8123238" y="4579938"/>
          <p14:tracePt t="260663" x="8123238" y="4592638"/>
          <p14:tracePt t="260732" x="8123238" y="4605338"/>
          <p14:tracePt t="260746" x="8123238" y="4618038"/>
          <p14:tracePt t="260757" x="8135938" y="4643438"/>
          <p14:tracePt t="260770" x="8148638" y="4667250"/>
          <p14:tracePt t="260782" x="8161338" y="4705350"/>
          <p14:tracePt t="260798" x="8174038" y="4779963"/>
          <p14:tracePt t="260809" x="8199438" y="4843463"/>
          <p14:tracePt t="260827" x="8212138" y="4905375"/>
          <p14:tracePt t="260843" x="8223250" y="4930775"/>
          <p14:tracePt t="260859" x="8248650" y="4968875"/>
          <p14:tracePt t="260877" x="8274050" y="4981575"/>
          <p14:tracePt t="260894" x="8286750" y="5005388"/>
          <p14:tracePt t="260909" x="8348663" y="5043488"/>
          <p14:tracePt t="260927" x="8412163" y="5056188"/>
          <p14:tracePt t="260944" x="8461375" y="5056188"/>
          <p14:tracePt t="260959" x="8548688" y="5092700"/>
          <p14:tracePt t="260977" x="8586788" y="5105400"/>
          <p14:tracePt t="260994" x="8612188" y="5105400"/>
          <p14:tracePt t="261011" x="8650288" y="5118100"/>
          <p14:tracePt t="261027" x="8661400" y="5118100"/>
          <p14:tracePt t="261044" x="8674100" y="5118100"/>
          <p14:tracePt t="261061" x="8712200" y="5118100"/>
          <p14:tracePt t="261078" x="8724900" y="5118100"/>
          <p14:tracePt t="261095" x="8774113" y="5105400"/>
          <p14:tracePt t="261111" x="8937625" y="5081588"/>
          <p14:tracePt t="261128" x="8986838" y="5068888"/>
          <p14:tracePt t="261144" x="9037638" y="5068888"/>
          <p14:tracePt t="261160" x="9150350" y="5056188"/>
          <p14:tracePt t="261178" x="9250363" y="5043488"/>
          <p14:tracePt t="261194" x="9488488" y="5030788"/>
          <p14:tracePt t="261212" x="9550400" y="5018088"/>
          <p14:tracePt t="261229" x="9613900" y="5005388"/>
          <p14:tracePt t="261244" x="9701213" y="4981575"/>
          <p14:tracePt t="261261" x="9750425" y="4981575"/>
          <p14:tracePt t="261278" x="9826625" y="4968875"/>
          <p14:tracePt t="261294" x="9975850" y="4943475"/>
          <p14:tracePt t="261312" x="10039350" y="4930775"/>
          <p14:tracePt t="261328" x="10064750" y="4905375"/>
          <p14:tracePt t="261345" x="10126663" y="4879975"/>
          <p14:tracePt t="261361" x="10126663" y="4868863"/>
          <p14:tracePt t="261379" x="10139363" y="4843463"/>
          <p14:tracePt t="261395" x="10152063" y="4805363"/>
          <p14:tracePt t="261412" x="10152063" y="4792663"/>
          <p14:tracePt t="261429" x="10152063" y="4768850"/>
          <p14:tracePt t="261446" x="10152063" y="4730750"/>
          <p14:tracePt t="261462" x="10152063" y="4718050"/>
          <p14:tracePt t="261478" x="10139363" y="4692650"/>
          <p14:tracePt t="261496" x="10075863" y="4656138"/>
          <p14:tracePt t="261513" x="9963150" y="4618038"/>
          <p14:tracePt t="261530" x="9863138" y="4579938"/>
          <p14:tracePt t="261546" x="9701213" y="4505325"/>
          <p14:tracePt t="261563" x="9613900" y="4479925"/>
          <p14:tracePt t="261579" x="9501188" y="4454525"/>
          <p14:tracePt t="261596" x="9199563" y="4392613"/>
          <p14:tracePt t="261613" x="9088438" y="4392613"/>
          <p14:tracePt t="261630" x="8999538" y="4379913"/>
          <p14:tracePt t="261647" x="8799513" y="4379913"/>
          <p14:tracePt t="261662" x="8650288" y="4379913"/>
          <p14:tracePt t="261680" x="8512175" y="4379913"/>
          <p14:tracePt t="261697" x="8312150" y="4392613"/>
          <p14:tracePt t="261714" x="8235950" y="4418013"/>
          <p14:tracePt t="261729" x="8174038" y="4430713"/>
          <p14:tracePt t="261747" x="7961313" y="4467225"/>
          <p14:tracePt t="261763" x="7861300" y="4479925"/>
          <p14:tracePt t="261781" x="7785100" y="4492625"/>
          <p14:tracePt t="261797" x="7710488" y="4530725"/>
          <p14:tracePt t="261814" x="7685088" y="4543425"/>
          <p14:tracePt t="261831" x="7685088" y="4554538"/>
          <p14:tracePt t="261847" x="7648575" y="4579938"/>
          <p14:tracePt t="261863" x="7635875" y="4605338"/>
          <p14:tracePt t="261880" x="7610475" y="4656138"/>
          <p14:tracePt t="261898" x="7597775" y="4692650"/>
          <p14:tracePt t="261906" x="7597775" y="4743450"/>
          <p14:tracePt t="261917" x="7597775" y="4792663"/>
          <p14:tracePt t="261930" x="7597775" y="4856163"/>
          <p14:tracePt t="261948" x="7597775" y="4879975"/>
          <p14:tracePt t="261963" x="7597775" y="4918075"/>
          <p14:tracePt t="261981" x="7610475" y="4943475"/>
          <p14:tracePt t="261998" x="7623175" y="4981575"/>
          <p14:tracePt t="262015" x="7661275" y="5005388"/>
          <p14:tracePt t="262032" x="7835900" y="5092700"/>
          <p14:tracePt t="262048" x="7961313" y="5143500"/>
          <p14:tracePt t="262065" x="8061325" y="5205413"/>
          <p14:tracePt t="262082" x="8274050" y="5294313"/>
          <p14:tracePt t="262098" x="8448675" y="5330825"/>
          <p14:tracePt t="262115" x="8624888" y="5356225"/>
          <p14:tracePt t="262132" x="8863013" y="5381625"/>
          <p14:tracePt t="262148" x="8937625" y="5381625"/>
          <p14:tracePt t="262165" x="9012238" y="5381625"/>
          <p14:tracePt t="262182" x="9275763" y="5294313"/>
          <p14:tracePt t="262199" x="9413875" y="5218113"/>
          <p14:tracePt t="262216" x="9537700" y="5168900"/>
          <p14:tracePt t="262232" x="9688513" y="5092700"/>
          <p14:tracePt t="262249" x="9750425" y="5056188"/>
          <p14:tracePt t="262265" x="9826625" y="5030788"/>
          <p14:tracePt t="262283" x="9988550" y="4981575"/>
          <p14:tracePt t="262299" x="10064750" y="4968875"/>
          <p14:tracePt t="262316" x="10113963" y="4956175"/>
          <p14:tracePt t="262331" x="10164763" y="4918075"/>
          <p14:tracePt t="262349" x="10177463" y="4918075"/>
          <p14:tracePt t="262365" x="10188575" y="4892675"/>
          <p14:tracePt t="262383" x="10188575" y="4879975"/>
          <p14:tracePt t="262404" x="10188575" y="4856163"/>
          <p14:tracePt t="262416" x="10126663" y="4818063"/>
          <p14:tracePt t="262433" x="10039350" y="4756150"/>
          <p14:tracePt t="262450" x="9939338" y="4667250"/>
          <p14:tracePt t="262466" x="9788525" y="4554538"/>
          <p14:tracePt t="262483" x="9701213" y="4505325"/>
          <p14:tracePt t="262501" x="9550400" y="4467225"/>
          <p14:tracePt t="262515" x="9199563" y="4418013"/>
          <p14:tracePt t="262534" x="9099550" y="4405313"/>
          <p14:tracePt t="262550" x="9012238" y="4392613"/>
          <p14:tracePt t="262567" x="8863013" y="4392613"/>
          <p14:tracePt t="262584" x="8763000" y="4392613"/>
          <p14:tracePt t="262601" x="8650288" y="4392613"/>
          <p14:tracePt t="262617" x="8474075" y="4392613"/>
          <p14:tracePt t="262634" x="8424863" y="4405313"/>
          <p14:tracePt t="262651" x="8386763" y="4418013"/>
          <p14:tracePt t="262667" x="8348663" y="4454525"/>
          <p14:tracePt t="262684" x="8324850" y="4467225"/>
          <p14:tracePt t="262701" x="8324850" y="4479925"/>
          <p14:tracePt t="262717" x="8299450" y="4530725"/>
          <p14:tracePt t="262734" x="8286750" y="4554538"/>
          <p14:tracePt t="262750" x="8274050" y="4579938"/>
          <p14:tracePt t="262767" x="8248650" y="4667250"/>
          <p14:tracePt t="262785" x="8235950" y="4679950"/>
          <p14:tracePt t="262800" x="8223250" y="4705350"/>
          <p14:tracePt t="262818" x="8212138" y="4730750"/>
          <p14:tracePt t="262834" x="8212138" y="4743450"/>
          <p14:tracePt t="262852" x="8212138" y="4756150"/>
          <p14:tracePt t="262868" x="8212138" y="4768850"/>
          <p14:tracePt t="262885" x="8212138" y="4779963"/>
          <p14:tracePt t="262900" x="8223250" y="4818063"/>
          <p14:tracePt t="262918" x="8235950" y="4843463"/>
          <p14:tracePt t="262935" x="8261350" y="4856163"/>
          <p14:tracePt t="262951" x="8299450" y="4918075"/>
          <p14:tracePt t="262969" x="8335963" y="4968875"/>
          <p14:tracePt t="262985" x="8399463" y="5018088"/>
          <p14:tracePt t="263001" x="8524875" y="5056188"/>
          <p14:tracePt t="263019" x="8750300" y="5105400"/>
          <p14:tracePt t="263035" x="8812213" y="5105400"/>
          <p14:tracePt t="263052" x="8950325" y="5118100"/>
          <p14:tracePt t="263068" x="9050338" y="5118100"/>
          <p14:tracePt t="263086" x="9175750" y="5118100"/>
          <p14:tracePt t="263101" x="9375775" y="5118100"/>
          <p14:tracePt t="263119" x="9437688" y="5118100"/>
          <p14:tracePt t="263136" x="9501188" y="5105400"/>
          <p14:tracePt t="263153" x="9550400" y="5068888"/>
          <p14:tracePt t="263169" x="9575800" y="5068888"/>
          <p14:tracePt t="263186" x="9601200" y="5056188"/>
          <p14:tracePt t="263203" x="9650413" y="4992688"/>
          <p14:tracePt t="263220" x="9701213" y="4943475"/>
          <p14:tracePt t="263237" x="9788525" y="4892675"/>
          <p14:tracePt t="263253" x="9875838" y="4830763"/>
          <p14:tracePt t="263270" x="9901238" y="4818063"/>
          <p14:tracePt t="263286" x="9901238" y="4792663"/>
          <p14:tracePt t="263303" x="9926638" y="4756150"/>
          <p14:tracePt t="263320" x="9939338" y="4730750"/>
          <p14:tracePt t="263336" x="9939338" y="4692650"/>
          <p14:tracePt t="263353" x="9939338" y="4567238"/>
          <p14:tracePt t="263370" x="9939338" y="4492625"/>
          <p14:tracePt t="263387" x="9901238" y="4443413"/>
          <p14:tracePt t="263404" x="9763125" y="4330700"/>
          <p14:tracePt t="263420" x="9650413" y="4292600"/>
          <p14:tracePt t="263437" x="9563100" y="4267200"/>
          <p14:tracePt t="263454" x="9424988" y="4217988"/>
          <p14:tracePt t="263470" x="9324975" y="4192588"/>
          <p14:tracePt t="263487" x="9175750" y="4192588"/>
          <p14:tracePt t="263504" x="8899525" y="4179888"/>
          <p14:tracePt t="263521" x="8824913" y="4179888"/>
          <p14:tracePt t="263537" x="8724900" y="4179888"/>
          <p14:tracePt t="263554" x="8448675" y="4179888"/>
          <p14:tracePt t="263571" x="8324850" y="4179888"/>
          <p14:tracePt t="263587" x="8135938" y="4179888"/>
          <p14:tracePt t="263604" x="8086725" y="4179888"/>
          <p14:tracePt t="263621" x="8035925" y="4179888"/>
          <p14:tracePt t="263637" x="7986713" y="4205288"/>
          <p14:tracePt t="263655" x="7961313" y="4230688"/>
          <p14:tracePt t="263672" x="7897813" y="4254500"/>
          <p14:tracePt t="263688" x="7761288" y="4341813"/>
          <p14:tracePt t="263705" x="7697788" y="4392613"/>
          <p14:tracePt t="263721" x="7661275" y="4454525"/>
          <p14:tracePt t="263738" x="7623175" y="4530725"/>
          <p14:tracePt t="263755" x="7610475" y="4567238"/>
          <p14:tracePt t="263772" x="7597775" y="4592638"/>
          <p14:tracePt t="263789" x="7597775" y="4618038"/>
          <p14:tracePt t="263805" x="7597775" y="4643438"/>
          <p14:tracePt t="263822" x="7597775" y="4656138"/>
          <p14:tracePt t="263838" x="7610475" y="4692650"/>
          <p14:tracePt t="263855" x="7623175" y="4718050"/>
          <p14:tracePt t="263871" x="7648575" y="4756150"/>
          <p14:tracePt t="263889" x="7735888" y="4843463"/>
          <p14:tracePt t="263905" x="7797800" y="4918075"/>
          <p14:tracePt t="263913" x="7861300" y="4981575"/>
          <p14:tracePt t="263926" x="7897813" y="5030788"/>
          <p14:tracePt t="263939" x="7961313" y="5068888"/>
          <p14:tracePt t="263956" x="8035925" y="5092700"/>
          <p14:tracePt t="263973" x="8174038" y="5118100"/>
          <p14:tracePt t="263989" x="8512175" y="5130800"/>
          <p14:tracePt t="264006" x="8637588" y="5130800"/>
          <p14:tracePt t="264022" x="8763000" y="5130800"/>
          <p14:tracePt t="264039" x="9099550" y="5130800"/>
          <p14:tracePt t="264056" x="9224963" y="5130800"/>
          <p14:tracePt t="264071" x="9388475" y="5118100"/>
          <p14:tracePt t="264090" x="9463088" y="5105400"/>
          <p14:tracePt t="264106" x="9550400" y="5081588"/>
          <p14:tracePt t="264122" x="9813925" y="5005388"/>
          <p14:tracePt t="264140" x="9939338" y="4943475"/>
          <p14:tracePt t="264156" x="10026650" y="4892675"/>
          <p14:tracePt t="264173" x="10188575" y="4779963"/>
          <p14:tracePt t="264190" x="10264775" y="4730750"/>
          <p14:tracePt t="264207" x="10364788" y="4692650"/>
          <p14:tracePt t="264223" x="10552113" y="4630738"/>
          <p14:tracePt t="264240" x="10614025" y="4605338"/>
          <p14:tracePt t="264257" x="10626725" y="4592638"/>
          <p14:tracePt t="264272" x="10639425" y="4567238"/>
          <p14:tracePt t="264308" x="10639425" y="4554538"/>
          <p14:tracePt t="264320" x="10614025" y="4543425"/>
          <p14:tracePt t="264332" x="10552113" y="4530725"/>
          <p14:tracePt t="264344" x="10490200" y="4505325"/>
          <p14:tracePt t="264361" x="10414000" y="4467225"/>
          <p14:tracePt t="264374" x="10352088" y="4430713"/>
          <p14:tracePt t="264391" x="10226675" y="4367213"/>
          <p14:tracePt t="264407" x="9975850" y="4279900"/>
          <p14:tracePt t="264424" x="9575800" y="4129088"/>
          <p14:tracePt t="264441" x="9424988" y="4105275"/>
          <p14:tracePt t="264457" x="9275763" y="4092575"/>
          <p14:tracePt t="264474" x="8912225" y="4067175"/>
          <p14:tracePt t="264491" x="8786813" y="4067175"/>
          <p14:tracePt t="264507" x="8661400" y="4067175"/>
          <p14:tracePt t="264523" x="8386763" y="4092575"/>
          <p14:tracePt t="264541" x="8248650" y="4129088"/>
          <p14:tracePt t="264557" x="8135938" y="4179888"/>
          <p14:tracePt t="264574" x="8035925" y="4279900"/>
          <p14:tracePt t="264590" x="7999413" y="4318000"/>
          <p14:tracePt t="264608" x="7961313" y="4367213"/>
          <p14:tracePt t="264625" x="7948613" y="4392613"/>
          <p14:tracePt t="264641" x="7935913" y="4418013"/>
          <p14:tracePt t="264658" x="7897813" y="4454525"/>
          <p14:tracePt t="264674" x="7886700" y="4454525"/>
          <p14:tracePt t="264691" x="7874000" y="4467225"/>
          <p14:tracePt t="264719" x="7874000" y="4479925"/>
          <p14:tracePt t="264829" x="7874000" y="4492625"/>
          <p14:tracePt t="264842" x="7874000" y="4505325"/>
          <p14:tracePt t="264856" x="7874000" y="4518025"/>
          <p14:tracePt t="264868" x="7874000" y="4530725"/>
          <p14:tracePt t="264880" x="7874000" y="4567238"/>
          <p14:tracePt t="264897" x="7874000" y="4605338"/>
          <p14:tracePt t="264909" x="7874000" y="4643438"/>
          <p14:tracePt t="264926" x="7874000" y="4679950"/>
          <p14:tracePt t="264943" x="7886700" y="4718050"/>
          <p14:tracePt t="264959" x="7923213" y="4768850"/>
          <p14:tracePt t="264976" x="7935913" y="4792663"/>
          <p14:tracePt t="264993" x="7961313" y="4792663"/>
          <p14:tracePt t="265010" x="7986713" y="4805363"/>
          <p14:tracePt t="265027" x="8010525" y="4805363"/>
          <p14:tracePt t="265043" x="8035925" y="4805363"/>
          <p14:tracePt t="265060" x="8123238" y="4818063"/>
          <p14:tracePt t="265077" x="8148638" y="4818063"/>
          <p14:tracePt t="265093" x="8186738" y="4818063"/>
          <p14:tracePt t="265110" x="8235950" y="4818063"/>
          <p14:tracePt t="265127" x="8274050" y="4818063"/>
          <p14:tracePt t="265143" x="8335963" y="4818063"/>
          <p14:tracePt t="265161" x="8574088" y="4843463"/>
          <p14:tracePt t="265176" x="8661400" y="4856163"/>
          <p14:tracePt t="265194" x="8712200" y="4856163"/>
          <p14:tracePt t="265211" x="8886825" y="4856163"/>
          <p14:tracePt t="265228" x="9037638" y="4868863"/>
          <p14:tracePt t="265244" x="9237663" y="4868863"/>
          <p14:tracePt t="265261" x="9275763" y="4868863"/>
          <p14:tracePt t="265278" x="9312275" y="4868863"/>
          <p14:tracePt t="265293" x="9337675" y="4868863"/>
          <p14:tracePt t="265311" x="9363075" y="4856163"/>
          <p14:tracePt t="265332" x="9375775" y="4843463"/>
          <p14:tracePt t="265344" x="9388475" y="4830763"/>
          <p14:tracePt t="265554" x="9388475" y="4792663"/>
          <p14:tracePt t="265565" x="9337675" y="4692650"/>
          <p14:tracePt t="265581" x="9224963" y="4567238"/>
          <p14:tracePt t="265590" x="9037638" y="4454525"/>
          <p14:tracePt t="265603" x="8874125" y="4367213"/>
          <p14:tracePt t="265617" x="8763000" y="4330700"/>
          <p14:tracePt t="265633" x="8699500" y="4292600"/>
          <p14:tracePt t="265646" x="8637588" y="4279900"/>
          <p14:tracePt t="265663" x="8599488" y="4279900"/>
          <p14:tracePt t="265679" x="8561388" y="4267200"/>
          <p14:tracePt t="265696" x="8499475" y="4267200"/>
          <p14:tracePt t="265713" x="8461375" y="4267200"/>
          <p14:tracePt t="265729" x="8412163" y="4267200"/>
          <p14:tracePt t="265746" x="8348663" y="4267200"/>
          <p14:tracePt t="265763" x="8324850" y="4279900"/>
          <p14:tracePt t="265779" x="8299450" y="4279900"/>
          <p14:tracePt t="265796" x="8286750" y="4292600"/>
          <p14:tracePt t="265818" x="8286750" y="4305300"/>
          <p14:tracePt t="265877" x="8286750" y="4318000"/>
          <p14:tracePt t="265890" x="8286750" y="4330700"/>
          <p14:tracePt t="265903" x="8274050" y="4354513"/>
          <p14:tracePt t="265918" x="8274050" y="4367213"/>
          <p14:tracePt t="265929" x="8274050" y="4379913"/>
          <p14:tracePt t="265947" x="8261350" y="4392613"/>
          <p14:tracePt t="265964" x="8261350" y="4418013"/>
          <p14:tracePt t="265980" x="8261350" y="4443413"/>
          <p14:tracePt t="266512" x="8212138" y="4443413"/>
          <p14:tracePt t="266525" x="8099425" y="4443413"/>
          <p14:tracePt t="266537" x="7961313" y="4443413"/>
          <p14:tracePt t="266553" x="7823200" y="4443413"/>
          <p14:tracePt t="266565" x="7697788" y="4443413"/>
          <p14:tracePt t="266583" x="7435850" y="4443413"/>
          <p14:tracePt t="266599" x="7123113" y="4418013"/>
          <p14:tracePt t="266616" x="6596063" y="4392613"/>
          <p14:tracePt t="266633" x="6208713" y="4341813"/>
          <p14:tracePt t="266650" x="5970588" y="4292600"/>
          <p14:tracePt t="266667" x="5319713" y="4217988"/>
          <p14:tracePt t="266683" x="5006975" y="4205288"/>
          <p14:tracePt t="266700" x="4819650" y="4179888"/>
          <p14:tracePt t="266717" x="4205288" y="4179888"/>
          <p14:tracePt t="266733" x="3992563" y="4179888"/>
          <p14:tracePt t="266750" x="3843338" y="4179888"/>
          <p14:tracePt t="266767" x="3305175" y="4141788"/>
          <p14:tracePt t="266784" x="3116263" y="4117975"/>
          <p14:tracePt t="266800" x="2979738" y="4105275"/>
          <p14:tracePt t="266817" x="2728913" y="4092575"/>
          <p14:tracePt t="266834" x="2616200" y="4092575"/>
          <p14:tracePt t="266851" x="2516188" y="4092575"/>
          <p14:tracePt t="266867" x="2416175" y="4141788"/>
          <p14:tracePt t="266883" x="2390775" y="4154488"/>
          <p14:tracePt t="266900" x="2378075" y="4167188"/>
          <p14:tracePt t="266908" x="2365375" y="4167188"/>
          <p14:tracePt t="266924" x="2365375" y="4179888"/>
          <p14:tracePt t="266975" x="2365375" y="4192588"/>
          <p14:tracePt t="267085" x="2365375" y="4205288"/>
          <p14:tracePt t="267110" x="2365375" y="4217988"/>
          <p14:tracePt t="267123" x="2352675" y="4230688"/>
          <p14:tracePt t="267138" x="2352675" y="4241800"/>
          <p14:tracePt t="267148" x="2352675" y="4267200"/>
          <p14:tracePt t="267160" x="2339975" y="4292600"/>
          <p14:tracePt t="267173" x="2339975" y="4330700"/>
          <p14:tracePt t="267189" x="2339975" y="4367213"/>
          <p14:tracePt t="267202" x="2339975" y="4392613"/>
          <p14:tracePt t="267219" x="2339975" y="4418013"/>
          <p14:tracePt t="267235" x="2339975" y="4443413"/>
          <p14:tracePt t="267252" x="2339975" y="4467225"/>
          <p14:tracePt t="267269" x="2339975" y="4492625"/>
          <p14:tracePt t="267285" x="2339975" y="4518025"/>
          <p14:tracePt t="267302" x="2365375" y="4579938"/>
          <p14:tracePt t="267319" x="2403475" y="4643438"/>
          <p14:tracePt t="267336" x="2441575" y="4705350"/>
          <p14:tracePt t="267353" x="2565400" y="4779963"/>
          <p14:tracePt t="267369" x="2616200" y="4805363"/>
          <p14:tracePt t="267385" x="2667000" y="4843463"/>
          <p14:tracePt t="267403" x="2728913" y="4879975"/>
          <p14:tracePt t="267420" x="2754313" y="4892675"/>
          <p14:tracePt t="267435" x="2767013" y="4905375"/>
          <p14:tracePt t="267453" x="2790825" y="4905375"/>
          <p14:tracePt t="267470" x="2803525" y="4918075"/>
          <p14:tracePt t="267485" x="2841625" y="4918075"/>
          <p14:tracePt t="267503" x="2992438" y="4943475"/>
          <p14:tracePt t="267520" x="3092450" y="4943475"/>
          <p14:tracePt t="267536" x="3279775" y="4956175"/>
          <p14:tracePt t="267553" x="3441700" y="4956175"/>
          <p14:tracePt t="267571" x="3667125" y="4956175"/>
          <p14:tracePt t="267586" x="3956050" y="4892675"/>
          <p14:tracePt t="267603" x="4105275" y="4868863"/>
          <p14:tracePt t="267621" x="4330700" y="4830763"/>
          <p14:tracePt t="267637" x="4619625" y="4656138"/>
          <p14:tracePt t="267653" x="4706938" y="4518025"/>
          <p14:tracePt t="267670" x="4768850" y="4392613"/>
          <p14:tracePt t="267687" x="4843463" y="4230688"/>
          <p14:tracePt t="267704" x="4856163" y="4205288"/>
          <p14:tracePt t="267721" x="4856163" y="4179888"/>
          <p14:tracePt t="267746" x="4843463" y="4167188"/>
          <p14:tracePt t="267758" x="4794250" y="4141788"/>
          <p14:tracePt t="267775" x="4656138" y="4129088"/>
          <p14:tracePt t="267786" x="4418013" y="4105275"/>
          <p14:tracePt t="267804" x="4230688" y="4067175"/>
          <p14:tracePt t="267820" x="4043363" y="4041775"/>
          <p14:tracePt t="267837" x="3379788" y="4017963"/>
          <p14:tracePt t="267854" x="3179763" y="4017963"/>
          <p14:tracePt t="267871" x="3016250" y="4017963"/>
          <p14:tracePt t="267888" x="2654300" y="4041775"/>
          <p14:tracePt t="267905" x="2541588" y="4067175"/>
          <p14:tracePt t="267921" x="2465388" y="4105275"/>
          <p14:tracePt t="267938" x="2352675" y="4179888"/>
          <p14:tracePt t="267955" x="2290763" y="4241800"/>
          <p14:tracePt t="267971" x="2239963" y="4292600"/>
          <p14:tracePt t="267988" x="2116138" y="4430713"/>
          <p14:tracePt t="268005" x="2065338" y="4492625"/>
          <p14:tracePt t="268021" x="1965325" y="4605338"/>
          <p14:tracePt t="268038" x="1927225" y="4656138"/>
          <p14:tracePt t="268055" x="1914525" y="4692650"/>
          <p14:tracePt t="268071" x="1903413" y="4718050"/>
          <p14:tracePt t="268089" x="1890713" y="4756150"/>
          <p14:tracePt t="268105" x="1878013" y="4768850"/>
          <p14:tracePt t="268122" x="1878013" y="4792663"/>
          <p14:tracePt t="268139" x="1914525" y="4792663"/>
          <p14:tracePt t="268156" x="1978025" y="4805363"/>
          <p14:tracePt t="268172" x="2090738" y="4856163"/>
          <p14:tracePt t="268189" x="2127250" y="4868863"/>
          <p14:tracePt t="268206" x="2190750" y="4892675"/>
          <p14:tracePt t="268222" x="2339975" y="4943475"/>
          <p14:tracePt t="268239" x="2503488" y="4968875"/>
          <p14:tracePt t="268256" x="2616200" y="4981575"/>
          <p14:tracePt t="268273" x="2803525" y="4981575"/>
          <p14:tracePt t="268290" x="2903538" y="4981575"/>
          <p14:tracePt t="268307" x="3079750" y="4981575"/>
          <p14:tracePt t="268323" x="3379788" y="4981575"/>
          <p14:tracePt t="268339" x="3479800" y="4981575"/>
          <p14:tracePt t="268356" x="3567113" y="4956175"/>
          <p14:tracePt t="268373" x="3879850" y="4905375"/>
          <p14:tracePt t="268390" x="4017963" y="4892675"/>
          <p14:tracePt t="268406" x="4130675" y="4879975"/>
          <p14:tracePt t="268424" x="4243388" y="4843463"/>
          <p14:tracePt t="268440" x="4281488" y="4818063"/>
          <p14:tracePt t="268457" x="4318000" y="4792663"/>
          <p14:tracePt t="268474" x="4368800" y="4743450"/>
          <p14:tracePt t="268490" x="4394200" y="4730750"/>
          <p14:tracePt t="268506" x="4394200" y="4718050"/>
          <p14:tracePt t="268524" x="4394200" y="4705350"/>
          <p14:tracePt t="268540" x="4394200" y="4692650"/>
          <p14:tracePt t="268557" x="4394200" y="4667250"/>
          <p14:tracePt t="268574" x="4256088" y="4430713"/>
          <p14:tracePt t="268589" x="4105275" y="4292600"/>
          <p14:tracePt t="268606" x="3667125" y="4117975"/>
          <p14:tracePt t="268624" x="3554413" y="4092575"/>
          <p14:tracePt t="268641" x="3441700" y="4067175"/>
          <p14:tracePt t="268657" x="3167063" y="4041775"/>
          <p14:tracePt t="268674" x="2992438" y="4041775"/>
          <p14:tracePt t="268691" x="2879725" y="4041775"/>
          <p14:tracePt t="268707" x="2654300" y="4079875"/>
          <p14:tracePt t="268725" x="2441575" y="4117975"/>
          <p14:tracePt t="268741" x="2216150" y="4167188"/>
          <p14:tracePt t="268757" x="1965325" y="4292600"/>
          <p14:tracePt t="268775" x="1890713" y="4379913"/>
          <p14:tracePt t="268792" x="1814513" y="4479925"/>
          <p14:tracePt t="268808" x="1701800" y="4630738"/>
          <p14:tracePt t="268825" x="1652588" y="4692650"/>
          <p14:tracePt t="268842" x="1627188" y="4730750"/>
          <p14:tracePt t="268858" x="1601788" y="4792663"/>
          <p14:tracePt t="268875" x="1601788" y="4805363"/>
          <p14:tracePt t="268892" x="1601788" y="4830763"/>
          <p14:tracePt t="268909" x="1627188" y="4892675"/>
          <p14:tracePt t="268925" x="1665288" y="4918075"/>
          <p14:tracePt t="268942" x="1701800" y="4943475"/>
          <p14:tracePt t="268959" x="1752600" y="4981575"/>
          <p14:tracePt t="268975" x="1778000" y="4992688"/>
          <p14:tracePt t="268992" x="1801813" y="5018088"/>
          <p14:tracePt t="269009" x="1990725" y="5018088"/>
          <p14:tracePt t="269026" x="2116138" y="5030788"/>
          <p14:tracePt t="269043" x="2239963" y="5030788"/>
          <p14:tracePt t="269059" x="2390775" y="5043488"/>
          <p14:tracePt t="269076" x="2478088" y="5043488"/>
          <p14:tracePt t="269092" x="2628900" y="5043488"/>
          <p14:tracePt t="269109" x="2928938" y="5043488"/>
          <p14:tracePt t="269127" x="3041650" y="5030788"/>
          <p14:tracePt t="269143" x="3305175" y="5018088"/>
          <p14:tracePt t="269158" x="3479800" y="5018088"/>
          <p14:tracePt t="269176" x="3605213" y="5005388"/>
          <p14:tracePt t="269192" x="3717925" y="4992688"/>
          <p14:tracePt t="269209" x="3905250" y="4930775"/>
          <p14:tracePt t="269227" x="4043363" y="4892675"/>
          <p14:tracePt t="269242" x="4205288" y="4856163"/>
          <p14:tracePt t="269260" x="4406900" y="4779963"/>
          <p14:tracePt t="269277" x="4468813" y="4743450"/>
          <p14:tracePt t="269293" x="4530725" y="4667250"/>
          <p14:tracePt t="269310" x="4530725" y="4618038"/>
          <p14:tracePt t="269327" x="4543425" y="4554538"/>
          <p14:tracePt t="269343" x="4556125" y="4379913"/>
          <p14:tracePt t="269360" x="4556125" y="4318000"/>
          <p14:tracePt t="269377" x="4543425" y="4241800"/>
          <p14:tracePt t="269394" x="4418013" y="4117975"/>
          <p14:tracePt t="269410" x="4230688" y="4079875"/>
          <p14:tracePt t="269428" x="4056063" y="4017963"/>
          <p14:tracePt t="269444" x="3767138" y="3979863"/>
          <p14:tracePt t="269461" x="3605213" y="3954463"/>
          <p14:tracePt t="269477" x="3392488" y="3954463"/>
          <p14:tracePt t="269493" x="3141663" y="3954463"/>
          <p14:tracePt t="269511" x="3067050" y="3954463"/>
          <p14:tracePt t="269528" x="2967038" y="3992563"/>
          <p14:tracePt t="269545" x="2767013" y="4079875"/>
          <p14:tracePt t="269561" x="2654300" y="4129088"/>
          <p14:tracePt t="269577" x="2565400" y="4205288"/>
          <p14:tracePt t="269595" x="2428875" y="4392613"/>
          <p14:tracePt t="269611" x="2378075" y="4467225"/>
          <p14:tracePt t="269628" x="2352675" y="4530725"/>
          <p14:tracePt t="269645" x="2328863" y="4643438"/>
          <p14:tracePt t="269661" x="2316163" y="4679950"/>
          <p14:tracePt t="269677" x="2316163" y="4705350"/>
          <p14:tracePt t="269695" x="2316163" y="4718050"/>
          <p14:tracePt t="269739" x="2328863" y="4718050"/>
          <p14:tracePt t="269750" x="2378075" y="4730750"/>
          <p14:tracePt t="269766" x="2478088" y="4756150"/>
          <p14:tracePt t="269777" x="2603500" y="4768850"/>
          <p14:tracePt t="269795" x="2703513" y="4792663"/>
          <p14:tracePt t="269812" x="2790825" y="4805363"/>
          <p14:tracePt t="269828" x="3028950" y="4843463"/>
          <p14:tracePt t="269846" x="3192463" y="4843463"/>
          <p14:tracePt t="269863" x="3328988" y="4843463"/>
          <p14:tracePt t="269879" x="3492500" y="4843463"/>
          <p14:tracePt t="269896" x="3554413" y="4843463"/>
          <p14:tracePt t="269913" x="3617913" y="4843463"/>
          <p14:tracePt t="269929" x="3717925" y="4843463"/>
          <p14:tracePt t="269945" x="3743325" y="4843463"/>
          <p14:tracePt t="269963" x="3767138" y="4843463"/>
          <p14:tracePt t="269980" x="3779838" y="4843463"/>
          <p14:tracePt t="281865" x="3805238" y="4843463"/>
          <p14:tracePt t="281879" x="3817938" y="4843463"/>
          <p14:tracePt t="281889" x="4056063" y="4818063"/>
          <p14:tracePt t="281902" x="4294188" y="4818063"/>
          <p14:tracePt t="281916" x="4530725" y="4818063"/>
          <p14:tracePt t="281931" x="4906963" y="4818063"/>
          <p14:tracePt t="281943" x="5181600" y="4818063"/>
          <p14:tracePt t="281960" x="5383213" y="4818063"/>
          <p14:tracePt t="281977" x="5732463" y="4818063"/>
          <p14:tracePt t="281993" x="6246813" y="4818063"/>
          <p14:tracePt t="282010" x="6421438" y="4792663"/>
          <p14:tracePt t="282027" x="6759575" y="4768850"/>
          <p14:tracePt t="282044" x="7246938" y="4679950"/>
          <p14:tracePt t="282059" x="7472363" y="4643438"/>
          <p14:tracePt t="282077" x="7761288" y="4618038"/>
          <p14:tracePt t="282094" x="8110538" y="4592638"/>
          <p14:tracePt t="282111" x="8212138" y="4579938"/>
          <p14:tracePt t="282126" x="8299450" y="4579938"/>
          <p14:tracePt t="282144" x="8612188" y="4567238"/>
          <p14:tracePt t="282161" x="8750300" y="4567238"/>
          <p14:tracePt t="282177" x="8824913" y="4567238"/>
          <p14:tracePt t="282194" x="8986838" y="4567238"/>
          <p14:tracePt t="282211" x="9063038" y="4567238"/>
          <p14:tracePt t="282228" x="9199563" y="4567238"/>
          <p14:tracePt t="282245" x="9525000" y="4567238"/>
          <p14:tracePt t="282261" x="9650413" y="4579938"/>
          <p14:tracePt t="282277" x="9975850" y="4579938"/>
          <p14:tracePt t="282294" x="10152063" y="4579938"/>
          <p14:tracePt t="282312" x="10277475" y="4579938"/>
          <p14:tracePt t="282327" x="10452100" y="4579938"/>
          <p14:tracePt t="282345" x="10514013" y="4579938"/>
          <p14:tracePt t="282362" x="10614025" y="4579938"/>
          <p14:tracePt t="282377" x="10852150" y="4579938"/>
          <p14:tracePt t="282395" x="10928350" y="4579938"/>
          <p14:tracePt t="282412" x="11002963" y="4579938"/>
          <p14:tracePt t="282427" x="11064875" y="4579938"/>
          <p14:tracePt t="282445" x="11077575" y="4579938"/>
          <p14:tracePt t="282462" x="11102975" y="4579938"/>
        </p14:tracePtLst>
      </p14:laserTrace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 y="0"/>
            <a:ext cx="12191999" cy="6858000"/>
          </a:xfrm>
          <a:prstGeom prst="rect">
            <a:avLst/>
          </a:prstGeom>
        </p:spPr>
      </p:pic>
      <p:sp>
        <p:nvSpPr>
          <p:cNvPr id="3" name="Title ">
            <a:extLst>
              <a:ext uri="{FF2B5EF4-FFF2-40B4-BE49-F238E27FC236}">
                <a16:creationId xmlns:a16="http://schemas.microsoft.com/office/drawing/2014/main" id="{B422D780-4200-EC67-6829-CEBA4F0573A0}"/>
              </a:ext>
            </a:extLst>
          </p:cNvPr>
          <p:cNvSpPr txBox="1">
            <a:spLocks/>
          </p:cNvSpPr>
          <p:nvPr/>
        </p:nvSpPr>
        <p:spPr>
          <a:xfrm>
            <a:off x="272217" y="1013723"/>
            <a:ext cx="9023132" cy="646331"/>
          </a:xfrm>
          <a:prstGeom prst="rect">
            <a:avLst/>
          </a:prstGeom>
          <a:solidFill>
            <a:srgbClr val="0070C0"/>
          </a:solidFill>
        </p:spPr>
        <p:txBody>
          <a:bodyPr vert="horz" wrap="square" lIns="91440" tIns="45720" rIns="91440" bIns="45720" rtlCol="0" anchor="ctr">
            <a:spAutoFit/>
          </a:bodyPr>
          <a:lstStyle>
            <a:lvl1pPr algn="l" defTabSz="914400" rtl="1"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chemeClr val="bg1"/>
                </a:solidFill>
                <a:latin typeface="Calibri" panose="020F0502020204030204" pitchFamily="34" charset="0"/>
                <a:ea typeface="Source Sans Pro" charset="0"/>
                <a:cs typeface="Calibri" panose="020F0502020204030204" pitchFamily="34" charset="0"/>
              </a:rPr>
              <a:t>Forms of Business Ownership</a:t>
            </a:r>
            <a:endParaRPr lang="en-US" b="1" dirty="0">
              <a:solidFill>
                <a:schemeClr val="bg1"/>
              </a:solidFill>
            </a:endParaRPr>
          </a:p>
        </p:txBody>
      </p:sp>
      <p:graphicFrame>
        <p:nvGraphicFramePr>
          <p:cNvPr id="4" name="Table 3">
            <a:extLst>
              <a:ext uri="{FF2B5EF4-FFF2-40B4-BE49-F238E27FC236}">
                <a16:creationId xmlns:a16="http://schemas.microsoft.com/office/drawing/2014/main" id="{F9DD8D4C-2082-4706-CD45-493876272EAB}"/>
              </a:ext>
            </a:extLst>
          </p:cNvPr>
          <p:cNvGraphicFramePr>
            <a:graphicFrameLocks noGrp="1"/>
          </p:cNvGraphicFramePr>
          <p:nvPr>
            <p:extLst>
              <p:ext uri="{D42A27DB-BD31-4B8C-83A1-F6EECF244321}">
                <p14:modId xmlns:p14="http://schemas.microsoft.com/office/powerpoint/2010/main" val="2077840874"/>
              </p:ext>
            </p:extLst>
          </p:nvPr>
        </p:nvGraphicFramePr>
        <p:xfrm>
          <a:off x="287457" y="1810528"/>
          <a:ext cx="11634953" cy="4377438"/>
        </p:xfrm>
        <a:graphic>
          <a:graphicData uri="http://schemas.openxmlformats.org/drawingml/2006/table">
            <a:tbl>
              <a:tblPr>
                <a:tableStyleId>{5C22544A-7EE6-4342-B048-85BDC9FD1C3A}</a:tableStyleId>
              </a:tblPr>
              <a:tblGrid>
                <a:gridCol w="3812191">
                  <a:extLst>
                    <a:ext uri="{9D8B030D-6E8A-4147-A177-3AD203B41FA5}">
                      <a16:colId xmlns:a16="http://schemas.microsoft.com/office/drawing/2014/main" val="20000"/>
                    </a:ext>
                  </a:extLst>
                </a:gridCol>
                <a:gridCol w="372187">
                  <a:extLst>
                    <a:ext uri="{9D8B030D-6E8A-4147-A177-3AD203B41FA5}">
                      <a16:colId xmlns:a16="http://schemas.microsoft.com/office/drawing/2014/main" val="20001"/>
                    </a:ext>
                  </a:extLst>
                </a:gridCol>
                <a:gridCol w="3485570">
                  <a:extLst>
                    <a:ext uri="{9D8B030D-6E8A-4147-A177-3AD203B41FA5}">
                      <a16:colId xmlns:a16="http://schemas.microsoft.com/office/drawing/2014/main" val="20002"/>
                    </a:ext>
                  </a:extLst>
                </a:gridCol>
                <a:gridCol w="372187">
                  <a:extLst>
                    <a:ext uri="{9D8B030D-6E8A-4147-A177-3AD203B41FA5}">
                      <a16:colId xmlns:a16="http://schemas.microsoft.com/office/drawing/2014/main" val="20003"/>
                    </a:ext>
                  </a:extLst>
                </a:gridCol>
                <a:gridCol w="3592818">
                  <a:extLst>
                    <a:ext uri="{9D8B030D-6E8A-4147-A177-3AD203B41FA5}">
                      <a16:colId xmlns:a16="http://schemas.microsoft.com/office/drawing/2014/main" val="20004"/>
                    </a:ext>
                  </a:extLst>
                </a:gridCol>
              </a:tblGrid>
              <a:tr h="776485">
                <a:tc>
                  <a:txBody>
                    <a:bodyPr/>
                    <a:lstStyle/>
                    <a:p>
                      <a:pPr algn="ctr" fontAlgn="ctr"/>
                      <a:r>
                        <a:rPr lang="en-US" sz="2800" b="1" u="none" strike="noStrike" dirty="0">
                          <a:solidFill>
                            <a:schemeClr val="bg1"/>
                          </a:solidFill>
                          <a:effectLst/>
                        </a:rPr>
                        <a:t>Proprietorship</a:t>
                      </a:r>
                      <a:endParaRPr lang="en-US" sz="2800" b="1" i="0" u="none" strike="noStrike" dirty="0">
                        <a:solidFill>
                          <a:schemeClr val="bg1"/>
                        </a:solidFill>
                        <a:effectLst/>
                        <a:latin typeface="Liberation Sans" panose="020B0604020202020204"/>
                      </a:endParaRPr>
                    </a:p>
                  </a:txBody>
                  <a:tcPr marL="4233" marR="4233" marT="91440" marB="914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0C0"/>
                    </a:solidFill>
                  </a:tcPr>
                </a:tc>
                <a:tc>
                  <a:txBody>
                    <a:bodyPr/>
                    <a:lstStyle/>
                    <a:p>
                      <a:pPr algn="ctr" fontAlgn="b"/>
                      <a:endParaRPr lang="en-US" sz="2800" b="1" i="0" u="none" strike="noStrike" dirty="0">
                        <a:solidFill>
                          <a:schemeClr val="bg1"/>
                        </a:solidFill>
                        <a:effectLst/>
                        <a:latin typeface="Calibri" panose="020F0502020204030204" pitchFamily="34" charset="0"/>
                      </a:endParaRPr>
                    </a:p>
                  </a:txBody>
                  <a:tcPr marL="4233" marR="4233" marT="91440" marB="9144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2800" b="1" u="none" strike="noStrike" dirty="0">
                          <a:solidFill>
                            <a:schemeClr val="bg1"/>
                          </a:solidFill>
                          <a:effectLst/>
                        </a:rPr>
                        <a:t>Partnership</a:t>
                      </a:r>
                      <a:endParaRPr lang="en-US" sz="2800" b="1" i="0" u="none" strike="noStrike" dirty="0">
                        <a:solidFill>
                          <a:schemeClr val="bg1"/>
                        </a:solidFill>
                        <a:effectLst/>
                        <a:latin typeface="Liberation Sans" panose="020B0604020202020204"/>
                      </a:endParaRPr>
                    </a:p>
                  </a:txBody>
                  <a:tcPr marL="4233" marR="4233" marT="91440" marB="9144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0C0"/>
                    </a:solidFill>
                  </a:tcPr>
                </a:tc>
                <a:tc>
                  <a:txBody>
                    <a:bodyPr/>
                    <a:lstStyle/>
                    <a:p>
                      <a:pPr algn="ctr" fontAlgn="b"/>
                      <a:endParaRPr lang="en-US" sz="2800" b="1" i="0" u="none" strike="noStrike" dirty="0">
                        <a:solidFill>
                          <a:schemeClr val="bg1"/>
                        </a:solidFill>
                        <a:effectLst/>
                        <a:latin typeface="Calibri" panose="020F0502020204030204" pitchFamily="34" charset="0"/>
                      </a:endParaRPr>
                    </a:p>
                  </a:txBody>
                  <a:tcPr marL="4233" marR="4233" marT="91440" marB="9144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2800" b="1" u="none" strike="noStrike" dirty="0">
                          <a:solidFill>
                            <a:schemeClr val="bg1"/>
                          </a:solidFill>
                          <a:effectLst/>
                        </a:rPr>
                        <a:t>Corporation</a:t>
                      </a:r>
                      <a:endParaRPr lang="en-US" sz="2800" b="1" i="0" u="none" strike="noStrike" dirty="0">
                        <a:solidFill>
                          <a:schemeClr val="bg1"/>
                        </a:solidFill>
                        <a:effectLst/>
                        <a:latin typeface="Liberation Sans" panose="020B0604020202020204"/>
                      </a:endParaRPr>
                    </a:p>
                  </a:txBody>
                  <a:tcPr marL="4233" marR="4233" marT="91440" marB="9144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0C0"/>
                    </a:solidFill>
                  </a:tcPr>
                </a:tc>
                <a:extLst>
                  <a:ext uri="{0D108BD9-81ED-4DB2-BD59-A6C34878D82A}">
                    <a16:rowId xmlns:a16="http://schemas.microsoft.com/office/drawing/2014/main" val="10000"/>
                  </a:ext>
                </a:extLst>
              </a:tr>
              <a:tr h="3600953">
                <a:tc>
                  <a:txBody>
                    <a:bodyPr/>
                    <a:lstStyle/>
                    <a:p>
                      <a:pPr marL="0" indent="0" algn="l" rtl="1" fontAlgn="t">
                        <a:spcBef>
                          <a:spcPts val="900"/>
                        </a:spcBef>
                        <a:buClr>
                          <a:srgbClr val="990000"/>
                        </a:buClr>
                        <a:buFont typeface="Arial" panose="020B0604020202020204" pitchFamily="34" charset="0"/>
                        <a:buNone/>
                      </a:pPr>
                      <a:r>
                        <a:rPr lang="en-US" sz="2200" b="1" u="none" strike="noStrike" dirty="0">
                          <a:effectLst/>
                        </a:rPr>
                        <a:t>Owned by </a:t>
                      </a:r>
                      <a:r>
                        <a:rPr lang="en-US" sz="2200" b="1" u="none" strike="noStrike" dirty="0">
                          <a:solidFill>
                            <a:srgbClr val="C00000"/>
                          </a:solidFill>
                          <a:effectLst/>
                        </a:rPr>
                        <a:t>one person</a:t>
                      </a:r>
                    </a:p>
                    <a:p>
                      <a:pPr marL="0" indent="0" algn="l" fontAlgn="t">
                        <a:spcBef>
                          <a:spcPts val="900"/>
                        </a:spcBef>
                        <a:buClr>
                          <a:srgbClr val="990000"/>
                        </a:buClr>
                        <a:buFont typeface="Arial" panose="020B0604020202020204" pitchFamily="34" charset="0"/>
                        <a:buNone/>
                      </a:pPr>
                      <a:r>
                        <a:rPr lang="en-US" sz="2200" b="1" u="none" strike="noStrike" dirty="0">
                          <a:effectLst/>
                        </a:rPr>
                        <a:t>Owner is often manager/operator</a:t>
                      </a:r>
                    </a:p>
                    <a:p>
                      <a:pPr marL="342900" indent="-342900" algn="l" fontAlgn="t">
                        <a:spcBef>
                          <a:spcPts val="900"/>
                        </a:spcBef>
                        <a:buClr>
                          <a:srgbClr val="990000"/>
                        </a:buClr>
                        <a:buFont typeface="Arial" panose="020B0604020202020204" pitchFamily="34" charset="0"/>
                        <a:buChar char="•"/>
                      </a:pPr>
                      <a:r>
                        <a:rPr lang="en-US" sz="2200" b="1" u="none" strike="noStrike" dirty="0">
                          <a:effectLst/>
                        </a:rPr>
                        <a:t>Owner receives any profits, suffers any losses, </a:t>
                      </a:r>
                      <a:r>
                        <a:rPr lang="en-US" sz="2200" b="1" u="none" strike="noStrike" dirty="0">
                          <a:solidFill>
                            <a:srgbClr val="C00000"/>
                          </a:solidFill>
                          <a:effectLst/>
                        </a:rPr>
                        <a:t>and is personally liable for</a:t>
                      </a:r>
                      <a:r>
                        <a:rPr lang="en-US" sz="2200" b="1" u="none" strike="noStrike" baseline="0" dirty="0">
                          <a:solidFill>
                            <a:srgbClr val="C00000"/>
                          </a:solidFill>
                          <a:effectLst/>
                        </a:rPr>
                        <a:t> </a:t>
                      </a:r>
                      <a:r>
                        <a:rPr lang="en-US" sz="2200" b="1" u="none" strike="noStrike" dirty="0">
                          <a:solidFill>
                            <a:srgbClr val="C00000"/>
                          </a:solidFill>
                          <a:effectLst/>
                        </a:rPr>
                        <a:t>all debts</a:t>
                      </a:r>
                      <a:endParaRPr lang="en-US" sz="2200" b="1" i="0" u="none" strike="noStrike" dirty="0">
                        <a:solidFill>
                          <a:srgbClr val="C00000"/>
                        </a:solidFill>
                        <a:effectLst/>
                        <a:latin typeface="Calibri" panose="020F0502020204030204" pitchFamily="34" charset="0"/>
                      </a:endParaRPr>
                    </a:p>
                  </a:txBody>
                  <a:tcPr marL="4233" marR="4233" marT="137160" marB="0">
                    <a:lnT w="12700" cap="flat" cmpd="sng" algn="ctr">
                      <a:solidFill>
                        <a:schemeClr val="tx1"/>
                      </a:solidFill>
                      <a:prstDash val="solid"/>
                      <a:round/>
                      <a:headEnd type="none" w="med" len="med"/>
                      <a:tailEnd type="none" w="med" len="med"/>
                    </a:lnT>
                    <a:solidFill>
                      <a:schemeClr val="bg2"/>
                    </a:solidFill>
                  </a:tcPr>
                </a:tc>
                <a:tc>
                  <a:txBody>
                    <a:bodyPr/>
                    <a:lstStyle/>
                    <a:p>
                      <a:pPr algn="l" fontAlgn="t">
                        <a:spcBef>
                          <a:spcPts val="900"/>
                        </a:spcBef>
                      </a:pPr>
                      <a:endParaRPr lang="en-US" sz="2200" b="1" i="0" u="none" strike="noStrike" dirty="0">
                        <a:solidFill>
                          <a:srgbClr val="000000"/>
                        </a:solidFill>
                        <a:effectLst/>
                        <a:latin typeface="Calibri" panose="020F0502020204030204" pitchFamily="34" charset="0"/>
                      </a:endParaRPr>
                    </a:p>
                  </a:txBody>
                  <a:tcPr marL="4233" marR="4233" marT="137160" marB="0">
                    <a:lnT w="12700" cap="flat" cmpd="sng" algn="ctr">
                      <a:noFill/>
                      <a:prstDash val="solid"/>
                      <a:round/>
                      <a:headEnd type="none" w="med" len="med"/>
                      <a:tailEnd type="none" w="med" len="med"/>
                    </a:lnT>
                    <a:solidFill>
                      <a:schemeClr val="bg1"/>
                    </a:solidFill>
                  </a:tcPr>
                </a:tc>
                <a:tc>
                  <a:txBody>
                    <a:bodyPr/>
                    <a:lstStyle/>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Owned by </a:t>
                      </a:r>
                      <a:r>
                        <a:rPr lang="en-US" sz="2200" b="1" u="none" strike="noStrike" kern="1200" dirty="0">
                          <a:solidFill>
                            <a:srgbClr val="C00000"/>
                          </a:solidFill>
                          <a:effectLst/>
                          <a:latin typeface="+mn-lt"/>
                          <a:ea typeface="+mn-ea"/>
                          <a:cs typeface="+mn-cs"/>
                        </a:rPr>
                        <a:t>two or more persons</a:t>
                      </a:r>
                    </a:p>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Often retail and service-type businesses</a:t>
                      </a:r>
                    </a:p>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Generally </a:t>
                      </a:r>
                      <a:r>
                        <a:rPr lang="en-US" sz="2200" b="1" u="none" strike="noStrike" kern="1200" dirty="0">
                          <a:solidFill>
                            <a:srgbClr val="C00000"/>
                          </a:solidFill>
                          <a:effectLst/>
                          <a:latin typeface="+mn-lt"/>
                          <a:ea typeface="+mn-ea"/>
                          <a:cs typeface="+mn-cs"/>
                        </a:rPr>
                        <a:t>unlimited personal liability</a:t>
                      </a:r>
                    </a:p>
                  </a:txBody>
                  <a:tcPr marL="4233" marR="4233" marT="137160" marB="0">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l" fontAlgn="t">
                        <a:spcBef>
                          <a:spcPts val="900"/>
                        </a:spcBef>
                      </a:pPr>
                      <a:endParaRPr lang="en-US" sz="2200" b="1" i="0" u="none" strike="noStrike" dirty="0">
                        <a:solidFill>
                          <a:srgbClr val="000000"/>
                        </a:solidFill>
                        <a:effectLst/>
                        <a:latin typeface="Calibri" panose="020F0502020204030204" pitchFamily="34" charset="0"/>
                      </a:endParaRPr>
                    </a:p>
                  </a:txBody>
                  <a:tcPr marL="4233" marR="4233" marT="137160" marB="0">
                    <a:lnT w="12700" cap="flat" cmpd="sng" algn="ctr">
                      <a:noFill/>
                      <a:prstDash val="solid"/>
                      <a:round/>
                      <a:headEnd type="none" w="med" len="med"/>
                      <a:tailEnd type="none" w="med" len="med"/>
                    </a:lnT>
                    <a:solidFill>
                      <a:schemeClr val="bg1"/>
                    </a:solidFill>
                  </a:tcPr>
                </a:tc>
                <a:tc>
                  <a:txBody>
                    <a:bodyPr/>
                    <a:lstStyle/>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Owned by </a:t>
                      </a:r>
                      <a:r>
                        <a:rPr lang="en-US" sz="2200" b="1" u="none" strike="noStrike" kern="1200" dirty="0">
                          <a:solidFill>
                            <a:srgbClr val="C00000"/>
                          </a:solidFill>
                          <a:effectLst/>
                          <a:latin typeface="+mn-lt"/>
                          <a:ea typeface="+mn-ea"/>
                          <a:cs typeface="+mn-cs"/>
                        </a:rPr>
                        <a:t>shareholders</a:t>
                      </a:r>
                    </a:p>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Separate legal entity organized under state corporation law</a:t>
                      </a:r>
                    </a:p>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rgbClr val="C00000"/>
                          </a:solidFill>
                          <a:effectLst/>
                          <a:latin typeface="+mn-lt"/>
                          <a:ea typeface="+mn-ea"/>
                          <a:cs typeface="+mn-cs"/>
                        </a:rPr>
                        <a:t>Limited liability</a:t>
                      </a:r>
                      <a:r>
                        <a:rPr lang="en-US" sz="2200" b="1" u="none" strike="noStrike" kern="1200" dirty="0">
                          <a:solidFill>
                            <a:schemeClr val="dk1"/>
                          </a:solidFill>
                          <a:effectLst/>
                          <a:latin typeface="+mn-lt"/>
                          <a:ea typeface="+mn-ea"/>
                          <a:cs typeface="+mn-cs"/>
                        </a:rPr>
                        <a:t/>
                      </a:r>
                      <a:br>
                        <a:rPr lang="en-US" sz="2200" b="1" u="none" strike="noStrike" kern="1200" dirty="0">
                          <a:solidFill>
                            <a:schemeClr val="dk1"/>
                          </a:solidFill>
                          <a:effectLst/>
                          <a:latin typeface="+mn-lt"/>
                          <a:ea typeface="+mn-ea"/>
                          <a:cs typeface="+mn-cs"/>
                        </a:rPr>
                      </a:br>
                      <a:endParaRPr lang="en-US" sz="2200" b="1" u="none" strike="noStrike" kern="1200" dirty="0">
                        <a:solidFill>
                          <a:schemeClr val="dk1"/>
                        </a:solidFill>
                        <a:effectLst/>
                        <a:latin typeface="+mn-lt"/>
                        <a:ea typeface="+mn-ea"/>
                        <a:cs typeface="+mn-cs"/>
                      </a:endParaRPr>
                    </a:p>
                  </a:txBody>
                  <a:tcPr marL="4233" marR="4233" marT="137160" marB="0">
                    <a:lnT w="12700" cap="flat" cmpd="sng" algn="ctr">
                      <a:solidFill>
                        <a:schemeClr val="tx1"/>
                      </a:solidFill>
                      <a:prstDash val="solid"/>
                      <a:round/>
                      <a:headEnd type="none" w="med" len="med"/>
                      <a:tailEnd type="none" w="med" len="med"/>
                    </a:lnT>
                    <a:solidFill>
                      <a:schemeClr val="accent3">
                        <a:lumMod val="20000"/>
                        <a:lumOff val="80000"/>
                      </a:schemeClr>
                    </a:solidFill>
                  </a:tcPr>
                </a:tc>
                <a:extLst>
                  <a:ext uri="{0D108BD9-81ED-4DB2-BD59-A6C34878D82A}">
                    <a16:rowId xmlns:a16="http://schemas.microsoft.com/office/drawing/2014/main" val="10001"/>
                  </a:ext>
                </a:extLst>
              </a:tr>
            </a:tbl>
          </a:graphicData>
        </a:graphic>
      </p:graphicFrame>
      <p:sp>
        <p:nvSpPr>
          <p:cNvPr id="5" name="TextBox 4">
            <a:extLst>
              <a:ext uri="{FF2B5EF4-FFF2-40B4-BE49-F238E27FC236}">
                <a16:creationId xmlns:a16="http://schemas.microsoft.com/office/drawing/2014/main" id="{1BE7C6F9-9ADE-6412-C28F-625822F289B6}"/>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13952353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71918">
        <p159:morph option="byObject"/>
      </p:transition>
    </mc:Choice>
    <mc:Fallback xmlns="">
      <p:transition spd="slow" advTm="471918">
        <p:fade/>
      </p:transition>
    </mc:Fallback>
  </mc:AlternateContent>
  <p:timing>
    <p:tnLst>
      <p:par>
        <p:cTn id="1" dur="indefinite" restart="never" nodeType="tmRoot"/>
      </p:par>
    </p:tnLst>
  </p:timing>
  <p:extLst mod="1">
    <p:ext uri="{3A86A75C-4F4B-4683-9AE1-C65F6400EC91}">
      <p14:laserTraceLst xmlns:p14="http://schemas.microsoft.com/office/powerpoint/2010/main">
        <p14:tracePtLst>
          <p14:tracePt t="3427" x="11090275" y="4579938"/>
          <p14:tracePt t="3438" x="10990263" y="4579938"/>
          <p14:tracePt t="3451" x="10890250" y="4579938"/>
          <p14:tracePt t="3467" x="10790238" y="4579938"/>
          <p14:tracePt t="3479" x="10726738" y="4579938"/>
          <p14:tracePt t="3495" x="10614025" y="4579938"/>
          <p14:tracePt t="3513" x="10439400" y="4579938"/>
          <p14:tracePt t="3529" x="10252075" y="4543425"/>
          <p14:tracePt t="3547" x="10213975" y="4530725"/>
          <p14:tracePt t="3563" x="10188575" y="4518025"/>
          <p14:tracePt t="3580" x="10188575" y="4505325"/>
          <p14:tracePt t="3597" x="10188575" y="4492625"/>
          <p14:tracePt t="3618" x="10177463" y="4479925"/>
          <p14:tracePt t="3629" x="10177463" y="4467225"/>
          <p14:tracePt t="3647" x="10164763" y="4443413"/>
          <p14:tracePt t="3664" x="10152063" y="4418013"/>
          <p14:tracePt t="3681" x="10075863" y="4292600"/>
          <p14:tracePt t="3696" x="10013950" y="4205288"/>
          <p14:tracePt t="3713" x="9901238" y="4117975"/>
          <p14:tracePt t="3730" x="9688513" y="3929063"/>
          <p14:tracePt t="3748" x="9613900" y="3829050"/>
          <p14:tracePt t="3763" x="9537700" y="3692525"/>
          <p14:tracePt t="3781" x="9401175" y="3416300"/>
          <p14:tracePt t="3796" x="9275763" y="3303588"/>
          <p14:tracePt t="3814" x="9112250" y="3203575"/>
          <p14:tracePt t="3830" x="8837613" y="3016250"/>
          <p14:tracePt t="3847" x="8750300" y="2903538"/>
          <p14:tracePt t="3863" x="8574088" y="2678113"/>
          <p14:tracePt t="3882" x="8486775" y="2578100"/>
          <p14:tracePt t="3897" x="8399463" y="2516188"/>
          <p14:tracePt t="3915" x="8274050" y="2414588"/>
          <p14:tracePt t="3930" x="8274050" y="2390775"/>
          <p14:tracePt t="4187" x="8223250" y="2378075"/>
          <p14:tracePt t="4202" x="8123238" y="2352675"/>
          <p14:tracePt t="4210" x="7848600" y="2303463"/>
          <p14:tracePt t="4224" x="7448550" y="2227263"/>
          <p14:tracePt t="4236" x="6985000" y="2139950"/>
          <p14:tracePt t="4253" x="6396038" y="2039938"/>
          <p14:tracePt t="4266" x="5895975" y="1952625"/>
          <p14:tracePt t="4283" x="5270500" y="1852613"/>
          <p14:tracePt t="4299" x="4806950" y="1789113"/>
          <p14:tracePt t="4316" x="3817938" y="1627188"/>
          <p14:tracePt t="4332" x="3441700" y="1552575"/>
          <p14:tracePt t="4349" x="3054350" y="1463675"/>
          <p14:tracePt t="4365" x="2378075" y="1301750"/>
          <p14:tracePt t="4383" x="2228850" y="1263650"/>
          <p14:tracePt t="4399" x="2052638" y="1214438"/>
          <p14:tracePt t="4417" x="1689100" y="1150938"/>
          <p14:tracePt t="4433" x="1577975" y="1125538"/>
          <p14:tracePt t="4449" x="1501775" y="1101725"/>
          <p14:tracePt t="4466" x="1401763" y="1050925"/>
          <p14:tracePt t="4484" x="1363663" y="1038225"/>
          <p14:tracePt t="4500" x="1301750" y="1001713"/>
          <p14:tracePt t="4517" x="1276350" y="989013"/>
          <p14:tracePt t="4533" x="1252538" y="963613"/>
          <p14:tracePt t="4550" x="1201738" y="912813"/>
          <p14:tracePt t="4567" x="1189038" y="850900"/>
          <p14:tracePt t="4584" x="1189038" y="776288"/>
          <p14:tracePt t="4599" x="1189038" y="638175"/>
          <p14:tracePt t="4617" x="1189038" y="612775"/>
          <p14:tracePt t="4633" x="1189038" y="600075"/>
          <p14:tracePt t="4651" x="1201738" y="600075"/>
          <p14:tracePt t="5058" x="1189038" y="600075"/>
          <p14:tracePt t="5073" x="1163638" y="600075"/>
          <p14:tracePt t="5084" x="1127125" y="600075"/>
          <p14:tracePt t="5095" x="1063625" y="638175"/>
          <p14:tracePt t="5109" x="976313" y="688975"/>
          <p14:tracePt t="5124" x="825500" y="750888"/>
          <p14:tracePt t="5135" x="676275" y="801688"/>
          <p14:tracePt t="5153" x="563563" y="863600"/>
          <p14:tracePt t="5170" x="488950" y="901700"/>
          <p14:tracePt t="5186" x="400050" y="938213"/>
          <p14:tracePt t="5202" x="376238" y="950913"/>
          <p14:tracePt t="5220" x="350838" y="950913"/>
          <p14:tracePt t="5235" x="312738" y="963613"/>
          <p14:tracePt t="5253" x="300038" y="976313"/>
          <p14:tracePt t="5270" x="287338" y="976313"/>
          <p14:tracePt t="5287" x="238125" y="989013"/>
          <p14:tracePt t="5304" x="225425" y="989013"/>
          <p14:tracePt t="5320" x="212725" y="989013"/>
          <p14:tracePt t="5336" x="187325" y="989013"/>
          <p14:tracePt t="5382" x="174625" y="989013"/>
          <p14:tracePt t="5419" x="163513" y="989013"/>
          <p14:tracePt t="5433" x="150813" y="989013"/>
          <p14:tracePt t="5594" x="163513" y="989013"/>
          <p14:tracePt t="5607" x="174625" y="989013"/>
          <p14:tracePt t="5631" x="200025" y="989013"/>
          <p14:tracePt t="5657" x="212725" y="989013"/>
          <p14:tracePt t="5682" x="225425" y="989013"/>
          <p14:tracePt t="5706" x="238125" y="989013"/>
          <p14:tracePt t="5719" x="250825" y="989013"/>
          <p14:tracePt t="5844" x="263525" y="989013"/>
          <p14:tracePt t="5868" x="263525" y="1001713"/>
          <p14:tracePt t="5880" x="274638" y="1001713"/>
          <p14:tracePt t="5918" x="287338" y="1001713"/>
          <p14:tracePt t="5943" x="300038" y="1001713"/>
          <p14:tracePt t="9432" x="312738" y="1001713"/>
          <p14:tracePt t="9457" x="376238" y="1001713"/>
          <p14:tracePt t="9473" x="438150" y="1014413"/>
          <p14:tracePt t="9482" x="563563" y="1025525"/>
          <p14:tracePt t="9494" x="725488" y="1038225"/>
          <p14:tracePt t="9507" x="876300" y="1050925"/>
          <p14:tracePt t="9524" x="1001713" y="1076325"/>
          <p14:tracePt t="9537" x="1176338" y="1089025"/>
          <p14:tracePt t="9553" x="1439863" y="1125538"/>
          <p14:tracePt t="9570" x="1677988" y="1176338"/>
          <p14:tracePt t="9587" x="2052638" y="1327150"/>
          <p14:tracePt t="9602" x="2390775" y="1427163"/>
          <p14:tracePt t="9620" x="2628900" y="1489075"/>
          <p14:tracePt t="9637" x="2979738" y="1589088"/>
          <p14:tracePt t="9654" x="3192463" y="1639888"/>
          <p14:tracePt t="9669" x="3505200" y="1701800"/>
          <p14:tracePt t="9687" x="3605213" y="1739900"/>
          <p14:tracePt t="9703" x="3667125" y="1739900"/>
          <p14:tracePt t="9720" x="3779838" y="1765300"/>
          <p14:tracePt t="9738" x="3817938" y="1776413"/>
          <p14:tracePt t="9754" x="3843338" y="1789113"/>
          <p14:tracePt t="9771" x="3917950" y="1789113"/>
          <p14:tracePt t="9788" x="3943350" y="1789113"/>
          <p14:tracePt t="9804" x="3979863" y="1789113"/>
          <p14:tracePt t="9820" x="4017963" y="1789113"/>
          <p14:tracePt t="9838" x="4043363" y="1789113"/>
          <p14:tracePt t="9855" x="4068763" y="1789113"/>
          <p14:tracePt t="9871" x="4105275" y="1789113"/>
          <p14:tracePt t="9888" x="4130675" y="1789113"/>
          <p14:tracePt t="9905" x="4168775" y="1789113"/>
          <p14:tracePt t="9922" x="4394200" y="1776413"/>
          <p14:tracePt t="9939" x="4518025" y="1776413"/>
          <p14:tracePt t="9954" x="4643438" y="1765300"/>
          <p14:tracePt t="9972" x="4906963" y="1765300"/>
          <p14:tracePt t="9989" x="5068888" y="1765300"/>
          <p14:tracePt t="10005" x="5207000" y="1752600"/>
          <p14:tracePt t="10022" x="5370513" y="1752600"/>
          <p14:tracePt t="10039" x="5432425" y="1752600"/>
          <p14:tracePt t="10055" x="5457825" y="1739900"/>
          <p14:tracePt t="10072" x="5470525" y="1739900"/>
          <p14:tracePt t="10391" x="5532438" y="1727200"/>
          <p14:tracePt t="10403" x="5583238" y="1727200"/>
          <p14:tracePt t="10415" x="5632450" y="1727200"/>
          <p14:tracePt t="10429" x="5670550" y="1727200"/>
          <p14:tracePt t="10445" x="5719763" y="1727200"/>
          <p14:tracePt t="10456" x="5821363" y="1727200"/>
          <p14:tracePt t="10474" x="5957888" y="1727200"/>
          <p14:tracePt t="10490" x="6083300" y="1727200"/>
          <p14:tracePt t="10507" x="6259513" y="1727200"/>
          <p14:tracePt t="10524" x="6296025" y="1727200"/>
          <p14:tracePt t="10540" x="6321425" y="1727200"/>
          <p14:tracePt t="10558" x="6346825" y="1727200"/>
          <p14:tracePt t="10914" x="6359525" y="1701800"/>
          <p14:tracePt t="10929" x="6370638" y="1676400"/>
          <p14:tracePt t="10939" x="6408738" y="1652588"/>
          <p14:tracePt t="10951" x="6483350" y="1627188"/>
          <p14:tracePt t="10965" x="6596063" y="1614488"/>
          <p14:tracePt t="10980" x="6708775" y="1601788"/>
          <p14:tracePt t="10991" x="6797675" y="1576388"/>
          <p14:tracePt t="11009" x="6859588" y="1563688"/>
          <p14:tracePt t="11026" x="6934200" y="1552575"/>
          <p14:tracePt t="11042" x="7123113" y="1527175"/>
          <p14:tracePt t="11060" x="7235825" y="1514475"/>
          <p14:tracePt t="11076" x="7335838" y="1514475"/>
          <p14:tracePt t="11093" x="7510463" y="1501775"/>
          <p14:tracePt t="11109" x="7597775" y="1476375"/>
          <p14:tracePt t="11127" x="7697788" y="1476375"/>
          <p14:tracePt t="11143" x="7923213" y="1439863"/>
          <p14:tracePt t="11160" x="7986713" y="1427163"/>
          <p14:tracePt t="11177" x="8048625" y="1401763"/>
          <p14:tracePt t="11193" x="8099425" y="1389063"/>
          <p14:tracePt t="11210" x="8110538" y="1389063"/>
          <p14:tracePt t="19803" x="8035925" y="1389063"/>
          <p14:tracePt t="19815" x="7910513" y="1414463"/>
          <p14:tracePt t="19832" x="7697788" y="1439863"/>
          <p14:tracePt t="19844" x="7472363" y="1476375"/>
          <p14:tracePt t="19861" x="7021513" y="1514475"/>
          <p14:tracePt t="19878" x="6546850" y="1601788"/>
          <p14:tracePt t="19886" x="6121400" y="1689100"/>
          <p14:tracePt t="19895" x="5483225" y="1814513"/>
          <p14:tracePt t="19911" x="4981575" y="1927225"/>
          <p14:tracePt t="19927" x="4381500" y="2078038"/>
          <p14:tracePt t="19945" x="3567113" y="2265363"/>
          <p14:tracePt t="19961" x="3279775" y="2314575"/>
          <p14:tracePt t="19977" x="2992438" y="2352675"/>
          <p14:tracePt t="19995" x="2716213" y="2403475"/>
          <p14:tracePt t="20012" x="2628900" y="2427288"/>
          <p14:tracePt t="20027" x="2541588" y="2439988"/>
          <p14:tracePt t="20045" x="2352675" y="2452688"/>
          <p14:tracePt t="20060" x="2239963" y="2478088"/>
          <p14:tracePt t="20079" x="2127250" y="2490788"/>
          <p14:tracePt t="20095" x="2014538" y="2490788"/>
          <p14:tracePt t="20110" x="1965325" y="2490788"/>
          <p14:tracePt t="20126" x="1927225" y="2490788"/>
          <p14:tracePt t="20144" x="1778000" y="2490788"/>
          <p14:tracePt t="20160" x="1677988" y="2490788"/>
          <p14:tracePt t="20177" x="1601788" y="2490788"/>
          <p14:tracePt t="20194" x="1565275" y="2490788"/>
          <p14:tracePt t="20211" x="1552575" y="2490788"/>
          <p14:tracePt t="20251" x="1565275" y="2490788"/>
          <p14:tracePt t="20512" x="1539875" y="2478088"/>
          <p14:tracePt t="20525" x="1476375" y="2452688"/>
          <p14:tracePt t="20538" x="1327150" y="2414588"/>
          <p14:tracePt t="20550" x="1114425" y="2365375"/>
          <p14:tracePt t="20568" x="950913" y="2339975"/>
          <p14:tracePt t="20580" x="825500" y="2339975"/>
          <p14:tracePt t="20597" x="725488" y="2327275"/>
          <p14:tracePt t="20613" x="625475" y="2327275"/>
          <p14:tracePt t="20631" x="412750" y="2327275"/>
          <p14:tracePt t="20647" x="338138" y="2327275"/>
          <p14:tracePt t="20663" x="312738" y="2327275"/>
          <p14:tracePt t="20680" x="274638" y="2314575"/>
          <p14:tracePt t="20698" x="263525" y="2314575"/>
          <p14:tracePt t="20714" x="250825" y="2314575"/>
          <p14:tracePt t="20731" x="238125" y="2314575"/>
          <p14:tracePt t="20748" x="225425" y="2314575"/>
          <p14:tracePt t="20949" x="250825" y="2314575"/>
          <p14:tracePt t="20961" x="287338" y="2314575"/>
          <p14:tracePt t="20974" x="350838" y="2314575"/>
          <p14:tracePt t="20986" x="387350" y="2327275"/>
          <p14:tracePt t="21003" x="412750" y="2327275"/>
          <p14:tracePt t="21015" x="438150" y="2339975"/>
          <p14:tracePt t="21032" x="476250" y="2352675"/>
          <p14:tracePt t="21048" x="500063" y="2352675"/>
          <p14:tracePt t="21064" x="550863" y="2365375"/>
          <p14:tracePt t="21083" x="588963" y="2365375"/>
          <p14:tracePt t="21099" x="612775" y="2378075"/>
          <p14:tracePt t="21115" x="638175" y="2378075"/>
          <p14:tracePt t="21210" x="638175" y="2390775"/>
          <p14:tracePt t="33313" x="650875" y="2390775"/>
          <p14:tracePt t="33326" x="688975" y="2390775"/>
          <p14:tracePt t="33338" x="750888" y="2390775"/>
          <p14:tracePt t="33350" x="814388" y="2390775"/>
          <p14:tracePt t="33368" x="863600" y="2390775"/>
          <p14:tracePt t="33380" x="889000" y="2378075"/>
          <p14:tracePt t="33398" x="914400" y="2378075"/>
          <p14:tracePt t="33414" x="914400" y="2365375"/>
          <p14:tracePt t="33429" x="938213" y="2339975"/>
          <p14:tracePt t="33448" x="938213" y="2327275"/>
          <p14:tracePt t="33464" x="950913" y="2314575"/>
          <p14:tracePt t="33481" x="976313" y="2290763"/>
          <p14:tracePt t="33498" x="976313" y="2265363"/>
          <p14:tracePt t="33514" x="1001713" y="2265363"/>
          <p14:tracePt t="33531" x="1027113" y="2239963"/>
          <p14:tracePt t="33563" x="1027113" y="2227263"/>
          <p14:tracePt t="33662" x="1001713" y="2227263"/>
          <p14:tracePt t="33686" x="976313" y="2239963"/>
          <p14:tracePt t="33699" x="963613" y="2252663"/>
          <p14:tracePt t="33711" x="950913" y="2265363"/>
          <p14:tracePt t="33725" x="938213" y="2290763"/>
          <p14:tracePt t="33737" x="925513" y="2303463"/>
          <p14:tracePt t="33750" x="925513" y="2314575"/>
          <p14:tracePt t="33763" x="925513" y="2327275"/>
          <p14:tracePt t="33849" x="938213" y="2327275"/>
          <p14:tracePt t="33862" x="950913" y="2327275"/>
          <p14:tracePt t="33887" x="963613" y="2327275"/>
          <p14:tracePt t="33902" x="976313" y="2327275"/>
          <p14:tracePt t="33924" x="1001713" y="2327275"/>
          <p14:tracePt t="33961" x="1014413" y="2327275"/>
          <p14:tracePt t="34073" x="1014413" y="2339975"/>
          <p14:tracePt t="34135" x="1014413" y="2352675"/>
          <p14:tracePt t="34186" x="1014413" y="2365375"/>
          <p14:tracePt t="34237" x="1001713" y="2365375"/>
          <p14:tracePt t="34260" x="989013" y="2365375"/>
          <p14:tracePt t="34273" x="976313" y="2365375"/>
          <p14:tracePt t="34297" x="963613" y="2365375"/>
          <p14:tracePt t="34310" x="950913" y="2378075"/>
          <p14:tracePt t="34322" x="938213" y="2378075"/>
          <p14:tracePt t="34338" x="914400" y="2390775"/>
          <p14:tracePt t="34351" x="876300" y="2390775"/>
          <p14:tracePt t="34368" x="863600" y="2390775"/>
          <p14:tracePt t="34384" x="850900" y="2390775"/>
          <p14:tracePt t="34402" x="838200" y="2390775"/>
          <p14:tracePt t="34423" x="825500" y="2390775"/>
          <p14:tracePt t="47594" x="825500" y="2378075"/>
          <p14:tracePt t="47607" x="850900" y="2365375"/>
          <p14:tracePt t="47625" x="863600" y="2365375"/>
          <p14:tracePt t="47636" x="901700" y="2365375"/>
          <p14:tracePt t="47654" x="925513" y="2365375"/>
          <p14:tracePt t="47671" x="963613" y="2365375"/>
          <p14:tracePt t="47687" x="1089025" y="2390775"/>
          <p14:tracePt t="47704" x="1127125" y="2390775"/>
          <p14:tracePt t="47721" x="1163638" y="2403475"/>
          <p14:tracePt t="47737" x="1214438" y="2403475"/>
          <p14:tracePt t="47754" x="1227138" y="2403475"/>
          <p14:tracePt t="47770" x="1239838" y="2403475"/>
          <p14:tracePt t="47788" x="1263650" y="2414588"/>
          <p14:tracePt t="47804" x="1276350" y="2414588"/>
          <p14:tracePt t="47820" x="1289050" y="2414588"/>
          <p14:tracePt t="47838" x="1301750" y="2427288"/>
          <p14:tracePt t="47919" x="1301750" y="2439988"/>
          <p14:tracePt t="47968" x="1289050" y="2452688"/>
          <p14:tracePt t="47980" x="1263650" y="2452688"/>
          <p14:tracePt t="47994" x="1227138" y="2452688"/>
          <p14:tracePt t="48009" x="1176338" y="2465388"/>
          <p14:tracePt t="48021" x="1139825" y="2478088"/>
          <p14:tracePt t="48038" x="1127125" y="2490788"/>
          <p14:tracePt t="48081" x="1150938" y="2490788"/>
          <p14:tracePt t="48093" x="1189038" y="2490788"/>
          <p14:tracePt t="48110" x="1239838" y="2490788"/>
          <p14:tracePt t="48122" x="1276350" y="2490788"/>
          <p14:tracePt t="48139" x="1339850" y="2516188"/>
          <p14:tracePt t="48156" x="1452563" y="2540000"/>
          <p14:tracePt t="48173" x="1814513" y="2616200"/>
          <p14:tracePt t="48189" x="1927225" y="2627313"/>
          <p14:tracePt t="48205" x="2027238" y="2640013"/>
          <p14:tracePt t="48223" x="2290763" y="2640013"/>
          <p14:tracePt t="48238" x="2428875" y="2640013"/>
          <p14:tracePt t="48256" x="2541588" y="2640013"/>
          <p14:tracePt t="48272" x="2667000" y="2640013"/>
          <p14:tracePt t="48289" x="2716213" y="2640013"/>
          <p14:tracePt t="48306" x="2741613" y="2652713"/>
          <p14:tracePt t="48323" x="2767013" y="2665413"/>
          <p14:tracePt t="48380" x="2754313" y="2665413"/>
          <p14:tracePt t="48393" x="2728913" y="2665413"/>
          <p14:tracePt t="48406" x="2678113" y="2665413"/>
          <p14:tracePt t="48422" x="2565400" y="2665413"/>
          <p14:tracePt t="48440" x="2416175" y="2665413"/>
          <p14:tracePt t="48456" x="2216150" y="2665413"/>
          <p14:tracePt t="48474" x="2116138" y="2665413"/>
          <p14:tracePt t="48490" x="2003425" y="2665413"/>
          <p14:tracePt t="48506" x="1903413" y="2665413"/>
          <p14:tracePt t="48524" x="1890713" y="2665413"/>
          <p14:tracePt t="48554" x="1903413" y="2665413"/>
          <p14:tracePt t="48566" x="1914525" y="2665413"/>
          <p14:tracePt t="48580" x="1927225" y="2665413"/>
          <p14:tracePt t="48595" x="1952625" y="2665413"/>
          <p14:tracePt t="48606" x="1978025" y="2665413"/>
          <p14:tracePt t="48624" x="2003425" y="2665413"/>
          <p14:tracePt t="48641" x="2027238" y="2665413"/>
          <p14:tracePt t="48658" x="2116138" y="2665413"/>
          <p14:tracePt t="48674" x="2203450" y="2665413"/>
          <p14:tracePt t="48691" x="2303463" y="2665413"/>
          <p14:tracePt t="48708" x="2441575" y="2640013"/>
          <p14:tracePt t="48725" x="2465388" y="2640013"/>
          <p14:tracePt t="48740" x="2478088" y="2640013"/>
          <p14:tracePt t="48758" x="2490788" y="2640013"/>
          <p14:tracePt t="48829" x="2428875" y="2627313"/>
          <p14:tracePt t="48845" x="2339975" y="2616200"/>
          <p14:tracePt t="48859" x="2252663" y="2603500"/>
          <p14:tracePt t="48875" x="2165350" y="2590800"/>
          <p14:tracePt t="48891" x="2090738" y="2578100"/>
          <p14:tracePt t="48899" x="1965325" y="2565400"/>
          <p14:tracePt t="48911" x="1778000" y="2565400"/>
          <p14:tracePt t="48925" x="1627188" y="2565400"/>
          <p14:tracePt t="48942" x="1527175" y="2578100"/>
          <p14:tracePt t="48958" x="1363663" y="2603500"/>
          <p14:tracePt t="48975" x="1327150" y="2603500"/>
          <p14:tracePt t="48992" x="1314450" y="2616200"/>
          <p14:tracePt t="49008" x="1301750" y="2616200"/>
          <p14:tracePt t="49031" x="1314450" y="2616200"/>
          <p14:tracePt t="49052" x="1327150" y="2616200"/>
          <p14:tracePt t="49065" x="1352550" y="2616200"/>
          <p14:tracePt t="49080" x="1401763" y="2616200"/>
          <p14:tracePt t="49092" x="1514475" y="2603500"/>
          <p14:tracePt t="49108" x="1677988" y="2603500"/>
          <p14:tracePt t="49126" x="1827213" y="2590800"/>
          <p14:tracePt t="49142" x="2165350" y="2578100"/>
          <p14:tracePt t="49160" x="2339975" y="2578100"/>
          <p14:tracePt t="49176" x="2490788" y="2578100"/>
          <p14:tracePt t="49193" x="2641600" y="2578100"/>
          <p14:tracePt t="49210" x="2703513" y="2578100"/>
          <p14:tracePt t="49227" x="2754313" y="2578100"/>
          <p14:tracePt t="49243" x="2778125" y="2578100"/>
          <p14:tracePt t="49259" x="2790825" y="2578100"/>
          <p14:tracePt t="49302" x="2778125" y="2578100"/>
          <p14:tracePt t="49313" x="2767013" y="2578100"/>
          <p14:tracePt t="49332" x="2741613" y="2578100"/>
          <p14:tracePt t="49343" x="2703513" y="2578100"/>
          <p14:tracePt t="49360" x="2578100" y="2578100"/>
          <p14:tracePt t="49378" x="2465388" y="2578100"/>
          <p14:tracePt t="49393" x="2303463" y="2578100"/>
          <p14:tracePt t="49410" x="2228850" y="2578100"/>
          <p14:tracePt t="49427" x="2190750" y="2578100"/>
          <p14:tracePt t="49444" x="2078038" y="2578100"/>
          <p14:tracePt t="49461" x="2039938" y="2578100"/>
          <p14:tracePt t="49477" x="2003425" y="2578100"/>
          <p14:tracePt t="49514" x="2027238" y="2578100"/>
          <p14:tracePt t="49531" x="2065338" y="2565400"/>
          <p14:tracePt t="49544" x="2103438" y="2565400"/>
          <p14:tracePt t="49561" x="2139950" y="2565400"/>
          <p14:tracePt t="49578" x="2203450" y="2565400"/>
          <p14:tracePt t="49595" x="2352675" y="2565400"/>
          <p14:tracePt t="49612" x="2452688" y="2565400"/>
          <p14:tracePt t="49627" x="2554288" y="2565400"/>
          <p14:tracePt t="49645" x="2578100" y="2565400"/>
          <p14:tracePt t="49661" x="2590800" y="2565400"/>
          <p14:tracePt t="49801" x="2578100" y="2565400"/>
          <p14:tracePt t="49838" x="2565400" y="2565400"/>
          <p14:tracePt t="49875" x="2554288" y="2565400"/>
          <p14:tracePt t="49900" x="2541588" y="2565400"/>
          <p14:tracePt t="49926" x="2516188" y="2552700"/>
          <p14:tracePt t="49941" x="2503488" y="2552700"/>
          <p14:tracePt t="49954" x="2490788" y="2552700"/>
          <p14:tracePt t="49966" x="2478088" y="2552700"/>
          <p14:tracePt t="49980" x="2452688" y="2552700"/>
          <p14:tracePt t="49995" x="2441575" y="2540000"/>
          <p14:tracePt t="50013" x="2428875" y="2540000"/>
          <p14:tracePt t="50029" x="2378075" y="2527300"/>
          <p14:tracePt t="50046" x="2352675" y="2527300"/>
          <p14:tracePt t="50063" x="2316163" y="2527300"/>
          <p14:tracePt t="50080" x="2239963" y="2527300"/>
          <p14:tracePt t="50097" x="2216150" y="2527300"/>
          <p14:tracePt t="50113" x="2178050" y="2516188"/>
          <p14:tracePt t="50130" x="2152650" y="2516188"/>
          <p14:tracePt t="50145" x="2139950" y="2516188"/>
          <p14:tracePt t="50163" x="2127250" y="2503488"/>
          <p14:tracePt t="50180" x="2116138" y="2503488"/>
          <p14:tracePt t="50287" x="2127250" y="2503488"/>
          <p14:tracePt t="50301" x="2139950" y="2503488"/>
          <p14:tracePt t="50313" x="2190750" y="2503488"/>
          <p14:tracePt t="50331" x="2239963" y="2503488"/>
          <p14:tracePt t="50347" x="2303463" y="2503488"/>
          <p14:tracePt t="50363" x="2403475" y="2503488"/>
          <p14:tracePt t="50381" x="2428875" y="2503488"/>
          <p14:tracePt t="50396" x="2465388" y="2503488"/>
          <p14:tracePt t="50413" x="2528888" y="2503488"/>
          <p14:tracePt t="50429" x="2554288" y="2503488"/>
          <p14:tracePt t="50446" x="2590800" y="2503488"/>
          <p14:tracePt t="50463" x="2628900" y="2503488"/>
          <p14:tracePt t="50480" x="2641600" y="2503488"/>
          <p14:tracePt t="50523" x="2641600" y="2516188"/>
          <p14:tracePt t="50636" x="2616200" y="2516188"/>
          <p14:tracePt t="50651" x="2603500" y="2516188"/>
          <p14:tracePt t="50662" x="2590800" y="2516188"/>
          <p14:tracePt t="50673" x="2578100" y="2516188"/>
          <p14:tracePt t="50698" x="2554288" y="2516188"/>
          <p14:tracePt t="50722" x="2541588" y="2527300"/>
          <p14:tracePt t="50736" x="2528888" y="2527300"/>
          <p14:tracePt t="50759" x="2503488" y="2527300"/>
          <p14:tracePt t="50773" x="2503488" y="2540000"/>
          <p14:tracePt t="50786" x="2490788" y="2540000"/>
          <p14:tracePt t="50810" x="2478088" y="2540000"/>
          <p14:tracePt t="51333" x="2465388" y="2540000"/>
          <p14:tracePt t="51383" x="2441575" y="2540000"/>
          <p14:tracePt t="51397" x="2416175" y="2540000"/>
          <p14:tracePt t="51415" x="2378075" y="2540000"/>
          <p14:tracePt t="51426" x="2352675" y="2540000"/>
          <p14:tracePt t="51433" x="2328863" y="2540000"/>
          <p14:tracePt t="51450" x="2316163" y="2540000"/>
          <p14:tracePt t="51467" x="2303463" y="2540000"/>
          <p14:tracePt t="51484" x="2290763" y="2540000"/>
          <p14:tracePt t="51500" x="2265363" y="2540000"/>
          <p14:tracePt t="51517" x="2239963" y="2540000"/>
          <p14:tracePt t="51534" x="2152650" y="2527300"/>
          <p14:tracePt t="51551" x="2103438" y="2516188"/>
          <p14:tracePt t="51569" x="2078038" y="2516188"/>
          <p14:tracePt t="51585" x="2027238" y="2503488"/>
          <p14:tracePt t="51602" x="2014538" y="2503488"/>
          <p14:tracePt t="51619" x="2003425" y="2503488"/>
          <p14:tracePt t="51645" x="1990725" y="2503488"/>
          <p14:tracePt t="51831" x="2014538" y="2503488"/>
          <p14:tracePt t="51844" x="2027238" y="2503488"/>
          <p14:tracePt t="51856" x="2052638" y="2503488"/>
          <p14:tracePt t="51872" x="2090738" y="2503488"/>
          <p14:tracePt t="51886" x="2127250" y="2503488"/>
          <p14:tracePt t="51902" x="2152650" y="2503488"/>
          <p14:tracePt t="51919" x="2178050" y="2503488"/>
          <p14:tracePt t="51936" x="2216150" y="2503488"/>
          <p14:tracePt t="51955" x="2228850" y="2503488"/>
          <p14:tracePt t="51980" x="2252663" y="2503488"/>
          <p14:tracePt t="52005" x="2265363" y="2503488"/>
          <p14:tracePt t="58266" x="2178050" y="2503488"/>
          <p14:tracePt t="58281" x="2052638" y="2527300"/>
          <p14:tracePt t="58293" x="1939925" y="2565400"/>
          <p14:tracePt t="58309" x="1839913" y="2590800"/>
          <p14:tracePt t="58323" x="1752600" y="2616200"/>
          <p14:tracePt t="58342" x="1465263" y="2665413"/>
          <p14:tracePt t="58361" x="1339850" y="2690813"/>
          <p14:tracePt t="58380" x="1239838" y="2703513"/>
          <p14:tracePt t="58398" x="1101725" y="2728913"/>
          <p14:tracePt t="58412" x="1027113" y="2752725"/>
          <p14:tracePt t="58428" x="901700" y="2790825"/>
          <p14:tracePt t="58445" x="712788" y="2865438"/>
          <p14:tracePt t="58462" x="650875" y="2916238"/>
          <p14:tracePt t="58479" x="588963" y="2965450"/>
          <p14:tracePt t="58497" x="538163" y="3016250"/>
          <p14:tracePt t="58513" x="525463" y="3028950"/>
          <p14:tracePt t="58530" x="500063" y="3054350"/>
          <p14:tracePt t="58549" x="476250" y="3090863"/>
          <p14:tracePt t="58563" x="463550" y="3116263"/>
          <p14:tracePt t="58579" x="438150" y="3141663"/>
          <p14:tracePt t="58596" x="425450" y="3141663"/>
          <p14:tracePt t="58613" x="412750" y="3165475"/>
          <p14:tracePt t="58630" x="400050" y="3165475"/>
          <p14:tracePt t="58647" x="387350" y="3178175"/>
          <p14:tracePt t="58703" x="387350" y="3190875"/>
          <p14:tracePt t="58718" x="387350" y="3203575"/>
          <p14:tracePt t="58731" x="387350" y="3216275"/>
          <p14:tracePt t="58753" x="387350" y="3228975"/>
          <p14:tracePt t="58864" x="400050" y="3228975"/>
          <p14:tracePt t="58877" x="400050" y="3216275"/>
          <p14:tracePt t="58902" x="412750" y="3216275"/>
          <p14:tracePt t="59126" x="412750" y="3203575"/>
          <p14:tracePt t="59214" x="412750" y="3190875"/>
          <p14:tracePt t="59225" x="412750" y="3178175"/>
          <p14:tracePt t="59264" x="412750" y="3165475"/>
          <p14:tracePt t="59278" x="425450" y="3165475"/>
          <p14:tracePt t="59313" x="438150" y="3165475"/>
          <p14:tracePt t="62410" x="488950" y="3154363"/>
          <p14:tracePt t="62423" x="512763" y="3141663"/>
          <p14:tracePt t="62436" x="588963" y="3128963"/>
          <p14:tracePt t="62449" x="663575" y="3116263"/>
          <p14:tracePt t="62463" x="712788" y="3116263"/>
          <p14:tracePt t="62477" x="763588" y="3116263"/>
          <p14:tracePt t="62494" x="838200" y="3116263"/>
          <p14:tracePt t="62510" x="914400" y="3116263"/>
          <p14:tracePt t="62527" x="1089025" y="3116263"/>
          <p14:tracePt t="62544" x="1139825" y="3128963"/>
          <p14:tracePt t="62560" x="1214438" y="3128963"/>
          <p14:tracePt t="62577" x="1276350" y="3141663"/>
          <p14:tracePt t="62594" x="1339850" y="3154363"/>
          <p14:tracePt t="62610" x="1414463" y="3154363"/>
          <p14:tracePt t="62628" x="1539875" y="3154363"/>
          <p14:tracePt t="62644" x="1577975" y="3154363"/>
          <p14:tracePt t="62661" x="1639888" y="3154363"/>
          <p14:tracePt t="62678" x="1652588" y="3154363"/>
          <p14:tracePt t="62695" x="1665288" y="3154363"/>
          <p14:tracePt t="62711" x="1701800" y="3154363"/>
          <p14:tracePt t="62728" x="1714500" y="3154363"/>
          <p14:tracePt t="62745" x="1739900" y="3154363"/>
          <p14:tracePt t="62763" x="1801813" y="3154363"/>
          <p14:tracePt t="62781" x="1852613" y="3154363"/>
          <p14:tracePt t="62784" x="1903413" y="3154363"/>
          <p14:tracePt t="62799" x="1939925" y="3154363"/>
          <p14:tracePt t="62813" x="1952625" y="3154363"/>
          <p14:tracePt t="62830" x="1965325" y="3154363"/>
          <p14:tracePt t="62847" x="1978025" y="3154363"/>
          <p14:tracePt t="62897" x="1990725" y="3154363"/>
          <p14:tracePt t="63108" x="1990725" y="3141663"/>
          <p14:tracePt t="63196" x="1990725" y="3128963"/>
          <p14:tracePt t="63222" x="1978025" y="3128963"/>
          <p14:tracePt t="63235" x="1965325" y="3116263"/>
          <p14:tracePt t="63246" x="1939925" y="3116263"/>
          <p14:tracePt t="63264" x="1914525" y="3103563"/>
          <p14:tracePt t="63280" x="1903413" y="3090863"/>
          <p14:tracePt t="63297" x="1865313" y="3065463"/>
          <p14:tracePt t="63314" x="1852613" y="3054350"/>
          <p14:tracePt t="63446" x="1865313" y="3054350"/>
          <p14:tracePt t="63461" x="1903413" y="3054350"/>
          <p14:tracePt t="63473" x="1952625" y="3054350"/>
          <p14:tracePt t="63488" x="1990725" y="3054350"/>
          <p14:tracePt t="63501" x="2027238" y="3054350"/>
          <p14:tracePt t="63516" x="2052638" y="3054350"/>
          <p14:tracePt t="63532" x="2078038" y="3065463"/>
          <p14:tracePt t="63548" x="2127250" y="3065463"/>
          <p14:tracePt t="63566" x="2152650" y="3065463"/>
          <p14:tracePt t="63585" x="2178050" y="3078163"/>
          <p14:tracePt t="63586" x="2228850" y="3078163"/>
          <p14:tracePt t="63599" x="2278063" y="3078163"/>
          <p14:tracePt t="63617" x="2316163" y="3078163"/>
          <p14:tracePt t="63636" x="2352675" y="3078163"/>
          <p14:tracePt t="63651" x="2403475" y="3090863"/>
          <p14:tracePt t="63667" x="2416175" y="3090863"/>
          <p14:tracePt t="63686" x="2465388" y="3090863"/>
          <p14:tracePt t="63700" x="2490788" y="3090863"/>
          <p14:tracePt t="63717" x="2503488" y="3090863"/>
          <p14:tracePt t="63719" x="2528888" y="3103563"/>
          <p14:tracePt t="63736" x="2554288" y="3103563"/>
          <p14:tracePt t="63750" x="2578100" y="3103563"/>
          <p14:tracePt t="63767" x="2603500" y="3103563"/>
          <p14:tracePt t="63785" x="2616200" y="3103563"/>
          <p14:tracePt t="63807" x="2628900" y="3103563"/>
          <p14:tracePt t="63982" x="2616200" y="3103563"/>
          <p14:tracePt t="67440" x="2590800" y="3103563"/>
          <p14:tracePt t="67453" x="2503488" y="3103563"/>
          <p14:tracePt t="67468" x="2378075" y="3103563"/>
          <p14:tracePt t="67483" x="2278063" y="3103563"/>
          <p14:tracePt t="67499" x="2190750" y="3103563"/>
          <p14:tracePt t="67515" x="2127250" y="3090863"/>
          <p14:tracePt t="67531" x="1890713" y="3065463"/>
          <p14:tracePt t="67552" x="1665288" y="3041650"/>
          <p14:tracePt t="67568" x="1577975" y="3028950"/>
          <p14:tracePt t="67582" x="1527175" y="3028950"/>
          <p14:tracePt t="67597" x="1465263" y="3028950"/>
          <p14:tracePt t="67614" x="1376363" y="3028950"/>
          <p14:tracePt t="67630" x="1227138" y="3028950"/>
          <p14:tracePt t="67648" x="1176338" y="3028950"/>
          <p14:tracePt t="67664" x="1139825" y="3028950"/>
          <p14:tracePt t="67681" x="1101725" y="3028950"/>
          <p14:tracePt t="67765" x="1114425" y="3028950"/>
          <p14:tracePt t="67777" x="1127125" y="3028950"/>
          <p14:tracePt t="67790" x="1139825" y="3028950"/>
          <p14:tracePt t="67813" x="1163638" y="3028950"/>
          <p14:tracePt t="67826" x="1176338" y="3028950"/>
          <p14:tracePt t="67839" x="1201738" y="3028950"/>
          <p14:tracePt t="67853" x="1214438" y="3028950"/>
          <p14:tracePt t="67866" x="1239838" y="3016250"/>
          <p14:tracePt t="67883" x="1276350" y="3016250"/>
          <p14:tracePt t="67892" x="1314450" y="3003550"/>
          <p14:tracePt t="67909" x="1363663" y="2978150"/>
          <p14:tracePt t="67926" x="1652588" y="2928938"/>
          <p14:tracePt t="67942" x="1778000" y="2903538"/>
          <p14:tracePt t="67959" x="1903413" y="2890838"/>
          <p14:tracePt t="67976" x="2228850" y="2890838"/>
          <p14:tracePt t="67990" x="2378075" y="2890838"/>
          <p14:tracePt t="68007" x="2478088" y="2890838"/>
          <p14:tracePt t="68022" x="2554288" y="2890838"/>
          <p14:tracePt t="68035" x="2654300" y="2890838"/>
          <p14:tracePt t="68053" x="2754313" y="2890838"/>
          <p14:tracePt t="68055" x="2854325" y="2890838"/>
          <p14:tracePt t="68069" x="2954338" y="2890838"/>
          <p14:tracePt t="68084" x="3041650" y="2890838"/>
          <p14:tracePt t="68100" x="3079750" y="2890838"/>
          <p14:tracePt t="68118" x="3128963" y="2878138"/>
          <p14:tracePt t="68138" x="3154363" y="2865438"/>
          <p14:tracePt t="68188" x="3154363" y="2852738"/>
          <p14:tracePt t="68213" x="3154363" y="2828925"/>
          <p14:tracePt t="68226" x="3116263" y="2828925"/>
          <p14:tracePt t="68238" x="3054350" y="2816225"/>
          <p14:tracePt t="68256" x="2967038" y="2803525"/>
          <p14:tracePt t="68270" x="2879725" y="2778125"/>
          <p14:tracePt t="68288" x="2654300" y="2752725"/>
          <p14:tracePt t="68307" x="2441575" y="2728913"/>
          <p14:tracePt t="68322" x="2290763" y="2716213"/>
          <p14:tracePt t="68336" x="2165350" y="2716213"/>
          <p14:tracePt t="68350" x="1965325" y="2716213"/>
          <p14:tracePt t="68367" x="1827213" y="2716213"/>
          <p14:tracePt t="68384" x="1689100" y="2716213"/>
          <p14:tracePt t="68400" x="1489075" y="2728913"/>
          <p14:tracePt t="68417" x="1401763" y="2740025"/>
          <p14:tracePt t="68434" x="1352550" y="2765425"/>
          <p14:tracePt t="68450" x="1252538" y="2816225"/>
          <p14:tracePt t="68467" x="1189038" y="2865438"/>
          <p14:tracePt t="68484" x="1101725" y="2928938"/>
          <p14:tracePt t="68501" x="938213" y="3116263"/>
          <p14:tracePt t="68518" x="889000" y="3190875"/>
          <p14:tracePt t="68534" x="850900" y="3254375"/>
          <p14:tracePt t="68551" x="838200" y="3303588"/>
          <p14:tracePt t="68568" x="838200" y="3316288"/>
          <p14:tracePt t="68585" x="838200" y="3328988"/>
          <p14:tracePt t="68601" x="914400" y="3354388"/>
          <p14:tracePt t="68618" x="1001713" y="3378200"/>
          <p14:tracePt t="68635" x="1089025" y="3403600"/>
          <p14:tracePt t="68652" x="1239838" y="3441700"/>
          <p14:tracePt t="68668" x="1327150" y="3479800"/>
          <p14:tracePt t="68685" x="1465263" y="3516313"/>
          <p14:tracePt t="68702" x="1714500" y="3579813"/>
          <p14:tracePt t="68719" x="1814513" y="3590925"/>
          <p14:tracePt t="68735" x="1890713" y="3590925"/>
          <p14:tracePt t="68752" x="2027238" y="3590925"/>
          <p14:tracePt t="68769" x="2165350" y="3567113"/>
          <p14:tracePt t="68785" x="2303463" y="3541713"/>
          <p14:tracePt t="68802" x="2541588" y="3490913"/>
          <p14:tracePt t="68819" x="2628900" y="3467100"/>
          <p14:tracePt t="68836" x="2716213" y="3441700"/>
          <p14:tracePt t="68852" x="2967038" y="3390900"/>
          <p14:tracePt t="68869" x="3103563" y="3367088"/>
          <p14:tracePt t="68886" x="3205163" y="3341688"/>
          <p14:tracePt t="68892" x="3279775" y="3303588"/>
          <p14:tracePt t="68902" x="3341688" y="3278188"/>
          <p14:tracePt t="68919" x="3367088" y="3254375"/>
          <p14:tracePt t="68935" x="3379788" y="3228975"/>
          <p14:tracePt t="68952" x="3379788" y="3165475"/>
          <p14:tracePt t="68969" x="3379788" y="3154363"/>
          <p14:tracePt t="68986" x="3379788" y="3103563"/>
          <p14:tracePt t="69003" x="3354388" y="3065463"/>
          <p14:tracePt t="69020" x="3305175" y="3028950"/>
          <p14:tracePt t="69036" x="3016250" y="2928938"/>
          <p14:tracePt t="69053" x="2879725" y="2890838"/>
          <p14:tracePt t="69070" x="2754313" y="2840038"/>
          <p14:tracePt t="69086" x="2316163" y="2765425"/>
          <p14:tracePt t="69103" x="2139950" y="2752725"/>
          <p14:tracePt t="69120" x="2003425" y="2740025"/>
          <p14:tracePt t="69137" x="1765300" y="2728913"/>
          <p14:tracePt t="69154" x="1627188" y="2728913"/>
          <p14:tracePt t="69170" x="1514475" y="2728913"/>
          <p14:tracePt t="69187" x="1363663" y="2728913"/>
          <p14:tracePt t="69204" x="1301750" y="2752725"/>
          <p14:tracePt t="69221" x="1276350" y="2765425"/>
          <p14:tracePt t="69237" x="1227138" y="2803525"/>
          <p14:tracePt t="69254" x="1201738" y="2840038"/>
          <p14:tracePt t="69271" x="1189038" y="2865438"/>
          <p14:tracePt t="69288" x="1176338" y="2952750"/>
          <p14:tracePt t="69304" x="1163638" y="3028950"/>
          <p14:tracePt t="69321" x="1163638" y="3078163"/>
          <p14:tracePt t="69338" x="1163638" y="3165475"/>
          <p14:tracePt t="69354" x="1163638" y="3190875"/>
          <p14:tracePt t="69371" x="1163638" y="3216275"/>
          <p14:tracePt t="69388" x="1201738" y="3254375"/>
          <p14:tracePt t="69405" x="1239838" y="3278188"/>
          <p14:tracePt t="69421" x="1301750" y="3303588"/>
          <p14:tracePt t="69438" x="1514475" y="3341688"/>
          <p14:tracePt t="69455" x="1627188" y="3354388"/>
          <p14:tracePt t="69471" x="1689100" y="3367088"/>
          <p14:tracePt t="69488" x="1814513" y="3367088"/>
          <p14:tracePt t="69505" x="1878013" y="3367088"/>
          <p14:tracePt t="69522" x="2014538" y="3367088"/>
          <p14:tracePt t="69539" x="2239963" y="3328988"/>
          <p14:tracePt t="69555" x="2316163" y="3290888"/>
          <p14:tracePt t="69571" x="2365375" y="3267075"/>
          <p14:tracePt t="69589" x="2528888" y="3203575"/>
          <p14:tracePt t="69605" x="2654300" y="3154363"/>
          <p14:tracePt t="69622" x="2879725" y="3041650"/>
          <p14:tracePt t="69639" x="2954338" y="2990850"/>
          <p14:tracePt t="69656" x="3016250" y="2941638"/>
          <p14:tracePt t="69672" x="3054350" y="2852738"/>
          <p14:tracePt t="69689" x="3067050" y="2828925"/>
          <p14:tracePt t="69706" x="3067050" y="2816225"/>
          <p14:tracePt t="69723" x="3067050" y="2790825"/>
          <p14:tracePt t="69739" x="3067050" y="2778125"/>
          <p14:tracePt t="69756" x="3067050" y="2765425"/>
          <p14:tracePt t="69773" x="2954338" y="2728913"/>
          <p14:tracePt t="69789" x="2816225" y="2703513"/>
          <p14:tracePt t="69806" x="2667000" y="2665413"/>
          <p14:tracePt t="69823" x="2328863" y="2627313"/>
          <p14:tracePt t="69840" x="2003425" y="2590800"/>
          <p14:tracePt t="69857" x="1778000" y="2552700"/>
          <p14:tracePt t="69873" x="1465263" y="2540000"/>
          <p14:tracePt t="69890" x="1289050" y="2540000"/>
          <p14:tracePt t="69907" x="1139825" y="2540000"/>
          <p14:tracePt t="69923" x="976313" y="2565400"/>
          <p14:tracePt t="69940" x="938213" y="2603500"/>
          <p14:tracePt t="69957" x="901700" y="2627313"/>
          <p14:tracePt t="69973" x="863600" y="2690813"/>
          <p14:tracePt t="69990" x="850900" y="2752725"/>
          <p14:tracePt t="70007" x="850900" y="2840038"/>
          <p14:tracePt t="70024" x="838200" y="2990850"/>
          <p14:tracePt t="70040" x="838200" y="3041650"/>
          <p14:tracePt t="70057" x="838200" y="3078163"/>
          <p14:tracePt t="70074" x="838200" y="3128963"/>
          <p14:tracePt t="70091" x="838200" y="3154363"/>
          <p14:tracePt t="70108" x="863600" y="3178175"/>
          <p14:tracePt t="70124" x="1014413" y="3267075"/>
          <p14:tracePt t="70142" x="1150938" y="3316288"/>
          <p14:tracePt t="70157" x="1401763" y="3454400"/>
          <p14:tracePt t="70174" x="1501775" y="3503613"/>
          <p14:tracePt t="70191" x="1627188" y="3516313"/>
          <p14:tracePt t="70207" x="2003425" y="3516313"/>
          <p14:tracePt t="70224" x="2165350" y="3479800"/>
          <p14:tracePt t="70241" x="2339975" y="3403600"/>
          <p14:tracePt t="70258" x="2979738" y="3254375"/>
          <p14:tracePt t="70275" x="3128963" y="3190875"/>
          <p14:tracePt t="70291" x="3292475" y="3154363"/>
          <p14:tracePt t="70308" x="3654425" y="3065463"/>
          <p14:tracePt t="70325" x="3805238" y="3016250"/>
          <p14:tracePt t="70342" x="3892550" y="2978150"/>
          <p14:tracePt t="70358" x="3943350" y="2941638"/>
          <p14:tracePt t="70374" x="3956050" y="2928938"/>
          <p14:tracePt t="70391" x="3956050" y="2916238"/>
          <p14:tracePt t="70408" x="3892550" y="2865438"/>
          <p14:tracePt t="70425" x="3805238" y="2828925"/>
          <p14:tracePt t="70442" x="3692525" y="2778125"/>
          <p14:tracePt t="70458" x="3441700" y="2703513"/>
          <p14:tracePt t="70475" x="3305175" y="2678113"/>
          <p14:tracePt t="70492" x="3054350" y="2640013"/>
          <p14:tracePt t="70509" x="2578100" y="2590800"/>
          <p14:tracePt t="70527" x="2416175" y="2590800"/>
          <p14:tracePt t="70550" x="1952625" y="2627313"/>
          <p14:tracePt t="70569" x="1739900" y="2778125"/>
          <p14:tracePt t="70585" x="1677988" y="2852738"/>
          <p14:tracePt t="70599" x="1627188" y="2916238"/>
          <p14:tracePt t="70611" x="1601788" y="2952750"/>
          <p14:tracePt t="70626" x="1577975" y="3003550"/>
          <p14:tracePt t="70643" x="1565275" y="3028950"/>
          <p14:tracePt t="70659" x="1539875" y="3065463"/>
          <p14:tracePt t="70676" x="1539875" y="3078163"/>
          <p14:tracePt t="70692" x="1539875" y="3116263"/>
          <p14:tracePt t="70710" x="1539875" y="3141663"/>
          <p14:tracePt t="70726" x="1539875" y="3165475"/>
          <p14:tracePt t="70743" x="1539875" y="3190875"/>
          <p14:tracePt t="70760" x="1565275" y="3190875"/>
          <p14:tracePt t="70777" x="1577975" y="3203575"/>
          <p14:tracePt t="70793" x="1601788" y="3203575"/>
          <p14:tracePt t="70810" x="1765300" y="3203575"/>
          <p14:tracePt t="70827" x="1903413" y="3203575"/>
          <p14:tracePt t="70843" x="2127250" y="3154363"/>
          <p14:tracePt t="70860" x="2339975" y="3103563"/>
          <p14:tracePt t="70877" x="2603500" y="3054350"/>
          <p14:tracePt t="70894" x="2879725" y="2965450"/>
          <p14:tracePt t="70912" x="2954338" y="2941638"/>
          <p14:tracePt t="70928" x="3016250" y="2916238"/>
          <p14:tracePt t="70944" x="3041650" y="2903538"/>
          <p14:tracePt t="70978" x="3041650" y="2890838"/>
          <p14:tracePt t="71003" x="3041650" y="2878138"/>
          <p14:tracePt t="71029" x="3028950" y="2878138"/>
          <p14:tracePt t="71040" x="3003550" y="2865438"/>
          <p14:tracePt t="71056" x="2979738" y="2852738"/>
          <p14:tracePt t="71071" x="2879725" y="2840038"/>
          <p14:tracePt t="71087" x="2778125" y="2828925"/>
          <p14:tracePt t="71105" x="2578100" y="2790825"/>
          <p14:tracePt t="71120" x="2478088" y="2790825"/>
          <p14:tracePt t="71136" x="2378075" y="2790825"/>
          <p14:tracePt t="71156" x="2090738" y="2840038"/>
          <p14:tracePt t="71173" x="2014538" y="2865438"/>
          <p14:tracePt t="71189" x="1952625" y="2890838"/>
          <p14:tracePt t="71191" x="1927225" y="2903538"/>
          <p14:tracePt t="71209" x="1927225" y="2916238"/>
          <p14:tracePt t="71233" x="1927225" y="2928938"/>
          <p14:tracePt t="71278" x="1978025" y="2928938"/>
          <p14:tracePt t="71295" x="2078038" y="2941638"/>
          <p14:tracePt t="71312" x="2165350" y="2952750"/>
          <p14:tracePt t="71330" x="2252663" y="2965450"/>
          <p14:tracePt t="71348" x="2452688" y="2965450"/>
          <p14:tracePt t="71370" x="2728913" y="2965450"/>
          <p14:tracePt t="71383" x="2803525" y="2965450"/>
          <p14:tracePt t="71403" x="2890838" y="2965450"/>
          <p14:tracePt t="71417" x="2903538" y="2952750"/>
          <p14:tracePt t="71433" x="2916238" y="2952750"/>
          <p14:tracePt t="71446" x="2928938" y="2952750"/>
          <p14:tracePt t="71462" x="2928938" y="2941638"/>
          <p14:tracePt t="71540" x="2903538" y="2928938"/>
          <p14:tracePt t="71559" x="2854325" y="2928938"/>
          <p14:tracePt t="71580" x="2667000" y="2916238"/>
          <p14:tracePt t="71601" x="2590800" y="2903538"/>
          <p14:tracePt t="71603" x="2465388" y="2890838"/>
          <p14:tracePt t="71621" x="2290763" y="2890838"/>
          <p14:tracePt t="71638" x="2078038" y="2890838"/>
          <p14:tracePt t="71640" x="1952625" y="2890838"/>
          <p14:tracePt t="71658" x="1839913" y="2903538"/>
          <p14:tracePt t="71681" x="1714500" y="2965450"/>
          <p14:tracePt t="71698" x="1689100" y="2978150"/>
          <p14:tracePt t="71714" x="1677988" y="3003550"/>
          <p14:tracePt t="71739" x="1677988" y="3016250"/>
          <p14:tracePt t="71764" x="1677988" y="3028950"/>
          <p14:tracePt t="71784" x="1677988" y="3041650"/>
          <p14:tracePt t="71806" x="1689100" y="3065463"/>
          <p14:tracePt t="71828" x="1714500" y="3090863"/>
          <p14:tracePt t="71853" x="1727200" y="3090863"/>
          <p14:tracePt t="71855" x="1752600" y="3128963"/>
          <p14:tracePt t="71874" x="1801813" y="3141663"/>
          <p14:tracePt t="71877" x="1852613" y="3154363"/>
          <p14:tracePt t="71894" x="1903413" y="3154363"/>
          <p14:tracePt t="71917" x="2014538" y="3154363"/>
          <p14:tracePt t="71937" x="2039938" y="3154363"/>
          <p14:tracePt t="71939" x="2078038" y="3154363"/>
          <p14:tracePt t="71955" x="2103438" y="3154363"/>
          <p14:tracePt t="71980" x="2127250" y="3154363"/>
          <p14:tracePt t="71997" x="2139950" y="3141663"/>
          <p14:tracePt t="72014" x="2190750" y="3128963"/>
          <p14:tracePt t="72030" x="2216150" y="3116263"/>
          <p14:tracePt t="72045" x="2265363" y="3103563"/>
          <p14:tracePt t="72062" x="2339975" y="3090863"/>
          <p14:tracePt t="72074" x="2365375" y="3090863"/>
          <p14:tracePt t="72088" x="2390775" y="3078163"/>
          <p14:tracePt t="72102" x="2416175" y="3078163"/>
          <p14:tracePt t="72115" x="2441575" y="3065463"/>
          <p14:tracePt t="72132" x="2452688" y="3065463"/>
          <p14:tracePt t="72149" x="2465388" y="3065463"/>
          <p14:tracePt t="72165" x="2503488" y="3065463"/>
          <p14:tracePt t="72182" x="2516188" y="3065463"/>
          <p14:tracePt t="72199" x="2528888" y="3065463"/>
          <p14:tracePt t="72216" x="2554288" y="3054350"/>
          <p14:tracePt t="72232" x="2578100" y="3054350"/>
          <p14:tracePt t="75698" x="2565400" y="3041650"/>
          <p14:tracePt t="75723" x="2516188" y="3041650"/>
          <p14:tracePt t="75743" x="2452688" y="3041650"/>
          <p14:tracePt t="75760" x="2265363" y="3041650"/>
          <p14:tracePt t="75773" x="2190750" y="3041650"/>
          <p14:tracePt t="75786" x="2116138" y="3041650"/>
          <p14:tracePt t="75799" x="2065338" y="3041650"/>
          <p14:tracePt t="75812" x="1990725" y="3028950"/>
          <p14:tracePt t="75829" x="1939925" y="3016250"/>
          <p14:tracePt t="75846" x="1903413" y="3016250"/>
          <p14:tracePt t="75863" x="1827213" y="3016250"/>
          <p14:tracePt t="75879" x="1790700" y="3016250"/>
          <p14:tracePt t="75884" x="1752600" y="3016250"/>
          <p14:tracePt t="75900" x="1727200" y="3016250"/>
          <p14:tracePt t="75915" x="1701800" y="3003550"/>
          <p14:tracePt t="75929" x="1677988" y="3003550"/>
          <p14:tracePt t="75946" x="1665288" y="2990850"/>
          <p14:tracePt t="75963" x="1627188" y="2990850"/>
          <p14:tracePt t="75979" x="1589088" y="2978150"/>
          <p14:tracePt t="75996" x="1527175" y="2978150"/>
          <p14:tracePt t="76013" x="1363663" y="2952750"/>
          <p14:tracePt t="76030" x="1301750" y="2952750"/>
          <p14:tracePt t="76046" x="1227138" y="2941638"/>
          <p14:tracePt t="76064" x="1189038" y="2928938"/>
          <p14:tracePt t="76080" x="1150938" y="2916238"/>
          <p14:tracePt t="76097" x="1063625" y="2916238"/>
          <p14:tracePt t="76114" x="1014413" y="2916238"/>
          <p14:tracePt t="76130" x="963613" y="2916238"/>
          <p14:tracePt t="76147" x="850900" y="2916238"/>
          <p14:tracePt t="76164" x="788988" y="2916238"/>
          <p14:tracePt t="76180" x="725488" y="2916238"/>
          <p14:tracePt t="76197" x="612775" y="2916238"/>
          <p14:tracePt t="76214" x="576263" y="2916238"/>
          <p14:tracePt t="76231" x="550863" y="2916238"/>
          <p14:tracePt t="76258" x="538163" y="2916238"/>
          <p14:tracePt t="76332" x="550863" y="2916238"/>
          <p14:tracePt t="76382" x="563563" y="2928938"/>
          <p14:tracePt t="76394" x="576263" y="2928938"/>
          <p14:tracePt t="76419" x="588963" y="2928938"/>
          <p14:tracePt t="76434" x="600075" y="2928938"/>
          <p14:tracePt t="76444" x="625475" y="2941638"/>
          <p14:tracePt t="76459" x="650875" y="2965450"/>
          <p14:tracePt t="76471" x="701675" y="2990850"/>
          <p14:tracePt t="76486" x="801688" y="3054350"/>
          <p14:tracePt t="76498" x="938213" y="3078163"/>
          <p14:tracePt t="76515" x="1063625" y="3103563"/>
          <p14:tracePt t="76532" x="1150938" y="3128963"/>
          <p14:tracePt t="76548" x="1263650" y="3141663"/>
          <p14:tracePt t="76566" x="1339850" y="3141663"/>
          <p14:tracePt t="76582" x="1452563" y="3141663"/>
          <p14:tracePt t="76599" x="1652588" y="3141663"/>
          <p14:tracePt t="76616" x="1701800" y="3141663"/>
          <p14:tracePt t="76632" x="1739900" y="3141663"/>
          <p14:tracePt t="76649" x="1790700" y="3141663"/>
          <p14:tracePt t="76665" x="1814513" y="3141663"/>
          <p14:tracePt t="76682" x="1865313" y="3141663"/>
          <p14:tracePt t="76699" x="1890713" y="3141663"/>
          <p14:tracePt t="76716" x="1927225" y="3141663"/>
          <p14:tracePt t="76733" x="2065338" y="3141663"/>
          <p14:tracePt t="76749" x="2116138" y="3141663"/>
          <p14:tracePt t="76766" x="2152650" y="3141663"/>
          <p14:tracePt t="76783" x="2216150" y="3141663"/>
          <p14:tracePt t="76799" x="2239963" y="3141663"/>
          <p14:tracePt t="76816" x="2278063" y="3141663"/>
          <p14:tracePt t="76833" x="2339975" y="3141663"/>
          <p14:tracePt t="76850" x="2365375" y="3141663"/>
          <p14:tracePt t="76867" x="2390775" y="3141663"/>
          <p14:tracePt t="76883" x="2403475" y="3141663"/>
          <p14:tracePt t="76920" x="2416175" y="3141663"/>
          <p14:tracePt t="76935" x="2428875" y="3141663"/>
          <p14:tracePt t="82352" x="2352675" y="3141663"/>
          <p14:tracePt t="82368" x="2216150" y="3141663"/>
          <p14:tracePt t="82384" x="2090738" y="3141663"/>
          <p14:tracePt t="82407" x="1790700" y="3141663"/>
          <p14:tracePt t="82425" x="1527175" y="3141663"/>
          <p14:tracePt t="82428" x="1352550" y="3154363"/>
          <p14:tracePt t="82446" x="1201738" y="3154363"/>
          <p14:tracePt t="82467" x="814388" y="3154363"/>
          <p14:tracePt t="82486" x="663575" y="3165475"/>
          <p14:tracePt t="82509" x="476250" y="3190875"/>
          <p14:tracePt t="82530" x="376238" y="3241675"/>
          <p14:tracePt t="82548" x="338138" y="3254375"/>
          <p14:tracePt t="82570" x="312738" y="3267075"/>
          <p14:tracePt t="82614" x="312738" y="3278188"/>
          <p14:tracePt t="82631" x="312738" y="3290888"/>
          <p14:tracePt t="82651" x="312738" y="3303588"/>
          <p14:tracePt t="82667" x="312738" y="3328988"/>
          <p14:tracePt t="82685" x="312738" y="3341688"/>
          <p14:tracePt t="82702" x="312738" y="3354388"/>
          <p14:tracePt t="82727" x="312738" y="3390900"/>
          <p14:tracePt t="82742" x="312738" y="3429000"/>
          <p14:tracePt t="82764" x="312738" y="3490913"/>
          <p14:tracePt t="82782" x="312738" y="3503613"/>
          <p14:tracePt t="82802" x="312738" y="3529013"/>
          <p14:tracePt t="82823" x="312738" y="3541713"/>
          <p14:tracePt t="82900" x="325438" y="3541713"/>
          <p14:tracePt t="82915" x="338138" y="3541713"/>
          <p14:tracePt t="82941" x="387350" y="3541713"/>
          <p14:tracePt t="82959" x="438150" y="3541713"/>
          <p14:tracePt t="82979" x="512763" y="3541713"/>
          <p14:tracePt t="82999" x="538163" y="3541713"/>
          <p14:tracePt t="83001" x="550863" y="3541713"/>
          <p14:tracePt t="83018" x="576263" y="3541713"/>
          <p14:tracePt t="83050" x="576263" y="3529013"/>
          <p14:tracePt t="83213" x="563563" y="3529013"/>
          <p14:tracePt t="83935" x="576263" y="3516313"/>
          <p14:tracePt t="83956" x="588963" y="3516313"/>
          <p14:tracePt t="83973" x="638175" y="3516313"/>
          <p14:tracePt t="83995" x="663575" y="3516313"/>
          <p14:tracePt t="84016" x="763588" y="3516313"/>
          <p14:tracePt t="84038" x="850900" y="3516313"/>
          <p14:tracePt t="84054" x="889000" y="3516313"/>
          <p14:tracePt t="84072" x="925513" y="3503613"/>
          <p14:tracePt t="84088" x="938213" y="3503613"/>
          <p14:tracePt t="84098" x="963613" y="3503613"/>
          <p14:tracePt t="84112" x="989013" y="3503613"/>
          <p14:tracePt t="84129" x="1001713" y="3503613"/>
          <p14:tracePt t="84146" x="1027113" y="3503613"/>
          <p14:tracePt t="84163" x="1101725" y="3503613"/>
          <p14:tracePt t="84179" x="1127125" y="3503613"/>
          <p14:tracePt t="84196" x="1163638" y="3503613"/>
          <p14:tracePt t="84213" x="1214438" y="3503613"/>
          <p14:tracePt t="84229" x="1227138" y="3503613"/>
          <p14:tracePt t="84246" x="1252538" y="3503613"/>
          <p14:tracePt t="84263" x="1289050" y="3503613"/>
          <p14:tracePt t="84280" x="1314450" y="3503613"/>
          <p14:tracePt t="84296" x="1363663" y="3503613"/>
          <p14:tracePt t="84313" x="1465263" y="3503613"/>
          <p14:tracePt t="84330" x="1514475" y="3503613"/>
          <p14:tracePt t="84346" x="1552575" y="3503613"/>
          <p14:tracePt t="84363" x="1601788" y="3503613"/>
          <p14:tracePt t="84380" x="1627188" y="3503613"/>
          <p14:tracePt t="84397" x="1677988" y="3503613"/>
          <p14:tracePt t="84414" x="1701800" y="3503613"/>
          <p14:tracePt t="84430" x="1752600" y="3503613"/>
          <p14:tracePt t="84447" x="1839913" y="3503613"/>
          <p14:tracePt t="84464" x="1865313" y="3503613"/>
          <p14:tracePt t="84481" x="1890713" y="3503613"/>
          <p14:tracePt t="84558" x="1852613" y="3503613"/>
          <p14:tracePt t="84574" x="1790700" y="3503613"/>
          <p14:tracePt t="84595" x="1601788" y="3503613"/>
          <p14:tracePt t="84622" x="1027113" y="3554413"/>
          <p14:tracePt t="84641" x="763588" y="3603625"/>
          <p14:tracePt t="84665" x="100013" y="3854450"/>
          <p14:tracePt t="85040" x="125413" y="4092575"/>
          <p14:tracePt t="85059" x="376238" y="4017963"/>
          <p14:tracePt t="85077" x="450850" y="3967163"/>
          <p14:tracePt t="85096" x="550863" y="3892550"/>
          <p14:tracePt t="85116" x="600075" y="3867150"/>
          <p14:tracePt t="85139" x="676275" y="3816350"/>
          <p14:tracePt t="85159" x="750888" y="3792538"/>
          <p14:tracePt t="85181" x="750888" y="3779838"/>
          <p14:tracePt t="88510" x="750888" y="3792538"/>
          <p14:tracePt t="88530" x="750888" y="3803650"/>
          <p14:tracePt t="88555" x="750888" y="3841750"/>
          <p14:tracePt t="88572" x="750888" y="3879850"/>
          <p14:tracePt t="88589" x="750888" y="3892550"/>
          <p14:tracePt t="88610" x="750888" y="3905250"/>
          <p14:tracePt t="88625" x="750888" y="3916363"/>
          <p14:tracePt t="88641" x="763588" y="3916363"/>
          <p14:tracePt t="88659" x="776288" y="3929063"/>
          <p14:tracePt t="103754" x="776288" y="3941763"/>
          <p14:tracePt t="103779" x="776288" y="3967163"/>
          <p14:tracePt t="103795" x="776288" y="3992563"/>
          <p14:tracePt t="103818" x="801688" y="4029075"/>
          <p14:tracePt t="103835" x="814388" y="4054475"/>
          <p14:tracePt t="103867" x="838200" y="4092575"/>
          <p14:tracePt t="103885" x="850900" y="4105275"/>
          <p14:tracePt t="103898" x="863600" y="4117975"/>
          <p14:tracePt t="103917" x="876300" y="4129088"/>
          <p14:tracePt t="103934" x="889000" y="4141788"/>
          <p14:tracePt t="103963" x="901700" y="4141788"/>
          <p14:tracePt t="104039" x="901700" y="4154488"/>
          <p14:tracePt t="104060" x="914400" y="4154488"/>
          <p14:tracePt t="104114" x="925513" y="4154488"/>
          <p14:tracePt t="104138" x="925513" y="4167188"/>
          <p14:tracePt t="104251" x="925513" y="4179888"/>
          <p14:tracePt t="104269" x="925513" y="4192588"/>
          <p14:tracePt t="104300" x="925513" y="4205288"/>
          <p14:tracePt t="104338" x="925513" y="4217988"/>
          <p14:tracePt t="104811" x="938213" y="4217988"/>
          <p14:tracePt t="104827" x="963613" y="4217988"/>
          <p14:tracePt t="104848" x="1014413" y="4217988"/>
          <p14:tracePt t="104850" x="1050925" y="4217988"/>
          <p14:tracePt t="104872" x="1101725" y="4217988"/>
          <p14:tracePt t="104874" x="1127125" y="4217988"/>
          <p14:tracePt t="104892" x="1163638" y="4217988"/>
          <p14:tracePt t="104919" x="1252538" y="4217988"/>
          <p14:tracePt t="104936" x="1401763" y="4230688"/>
          <p14:tracePt t="104958" x="1452563" y="4241800"/>
          <p14:tracePt t="104978" x="1514475" y="4254500"/>
          <p14:tracePt t="105001" x="1552575" y="4267200"/>
          <p14:tracePt t="105020" x="1565275" y="4267200"/>
          <p14:tracePt t="105044" x="1589088" y="4279900"/>
          <p14:tracePt t="105061" x="1627188" y="4292600"/>
          <p14:tracePt t="105088" x="1665288" y="4292600"/>
          <p14:tracePt t="105105" x="1689100" y="4292600"/>
          <p14:tracePt t="105128" x="1739900" y="4292600"/>
          <p14:tracePt t="105146" x="1765300" y="4292600"/>
          <p14:tracePt t="105161" x="1814513" y="4292600"/>
          <p14:tracePt t="105184" x="1827213" y="4292600"/>
          <p14:tracePt t="105221" x="1839913" y="4292600"/>
          <p14:tracePt t="107835" x="1878013" y="4292600"/>
          <p14:tracePt t="107854" x="1914525" y="4292600"/>
          <p14:tracePt t="107873" x="1952625" y="4292600"/>
          <p14:tracePt t="107894" x="2078038" y="4292600"/>
          <p14:tracePt t="107920" x="2316163" y="4318000"/>
          <p14:tracePt t="107950" x="2465388" y="4330700"/>
          <p14:tracePt t="107970" x="2490788" y="4330700"/>
          <p14:tracePt t="107994" x="2554288" y="4330700"/>
          <p14:tracePt t="108017" x="2641600" y="4330700"/>
          <p14:tracePt t="108044" x="2741613" y="4330700"/>
          <p14:tracePt t="108062" x="2790825" y="4330700"/>
          <p14:tracePt t="108085" x="2828925" y="4330700"/>
          <p14:tracePt t="108110" x="2841625" y="4318000"/>
          <p14:tracePt t="108130" x="2854325" y="4318000"/>
          <p14:tracePt t="108153" x="2879725" y="4318000"/>
          <p14:tracePt t="108177" x="2916238" y="4318000"/>
          <p14:tracePt t="108196" x="2928938" y="4318000"/>
          <p14:tracePt t="108198" x="2941638" y="4305300"/>
          <p14:tracePt t="108219" x="2954338" y="4305300"/>
          <p14:tracePt t="108237" x="2979738" y="4292600"/>
          <p14:tracePt t="109456" x="3003550" y="4230688"/>
          <p14:tracePt t="109474" x="3041650" y="4154488"/>
          <p14:tracePt t="109496" x="3154363" y="4017963"/>
          <p14:tracePt t="109519" x="3379788" y="3841750"/>
          <p14:tracePt t="109539" x="3479800" y="3741738"/>
          <p14:tracePt t="109562" x="3530600" y="3667125"/>
          <p14:tracePt t="109589" x="3541713" y="3667125"/>
          <p14:tracePt t="109618" x="3554413" y="3667125"/>
          <p14:tracePt t="109656" x="3554413" y="3654425"/>
          <p14:tracePt t="109829" x="3554413" y="3667125"/>
          <p14:tracePt t="112192" x="3454400" y="3703638"/>
          <p14:tracePt t="112210" x="3305175" y="3741738"/>
          <p14:tracePt t="112229" x="3116263" y="3779838"/>
          <p14:tracePt t="112232" x="2616200" y="3905250"/>
          <p14:tracePt t="112251" x="2165350" y="4029075"/>
          <p14:tracePt t="112270" x="1063625" y="4467225"/>
          <p14:tracePt t="112297" x="174625" y="4779963"/>
          <p14:tracePt t="112691" x="350838" y="4868863"/>
          <p14:tracePt t="112715" x="600075" y="4818063"/>
          <p14:tracePt t="112735" x="688975" y="4805363"/>
          <p14:tracePt t="112747" x="701675" y="4805363"/>
          <p14:tracePt t="112763" x="712788" y="4805363"/>
          <p14:tracePt t="112940" x="712788" y="4792663"/>
          <p14:tracePt t="112977" x="712788" y="4779963"/>
          <p14:tracePt t="113015" x="725488" y="4779963"/>
          <p14:tracePt t="113035" x="725488" y="4768850"/>
          <p14:tracePt t="113066" x="738188" y="4768850"/>
          <p14:tracePt t="113114" x="750888" y="4768850"/>
          <p14:tracePt t="113139" x="763588" y="4768850"/>
          <p14:tracePt t="113156" x="763588" y="4756150"/>
          <p14:tracePt t="113173" x="776288" y="4756150"/>
          <p14:tracePt t="113194" x="788988" y="4756150"/>
          <p14:tracePt t="113221" x="801688" y="4756150"/>
          <p14:tracePt t="113240" x="850900" y="4743450"/>
          <p14:tracePt t="113259" x="863600" y="4743450"/>
          <p14:tracePt t="113283" x="901700" y="4743450"/>
          <p14:tracePt t="113306" x="914400" y="4743450"/>
          <p14:tracePt t="113327" x="925513" y="4743450"/>
          <p14:tracePt t="125684" x="938213" y="4730750"/>
          <p14:tracePt t="125703" x="950913" y="4730750"/>
          <p14:tracePt t="125729" x="1139825" y="4692650"/>
          <p14:tracePt t="125750" x="1327150" y="4667250"/>
          <p14:tracePt t="125770" x="1677988" y="4618038"/>
          <p14:tracePt t="125792" x="1814513" y="4605338"/>
          <p14:tracePt t="125817" x="1965325" y="4579938"/>
          <p14:tracePt t="125844" x="2039938" y="4567238"/>
          <p14:tracePt t="125867" x="2127250" y="4554538"/>
          <p14:tracePt t="125892" x="2328863" y="4530725"/>
          <p14:tracePt t="125921" x="2528888" y="4492625"/>
          <p14:tracePt t="125946" x="2541588" y="4492625"/>
          <p14:tracePt t="125973" x="2554288" y="4479925"/>
          <p14:tracePt t="126007" x="2578100" y="4467225"/>
          <p14:tracePt t="126024" x="2590800" y="4467225"/>
          <p14:tracePt t="126044" x="2603500" y="4443413"/>
          <p14:tracePt t="126070" x="2641600" y="4379913"/>
          <p14:tracePt t="126091" x="2641600" y="4354513"/>
          <p14:tracePt t="126113" x="2667000" y="4330700"/>
          <p14:tracePt t="126127" x="2690813" y="4318000"/>
          <p14:tracePt t="126147" x="2703513" y="4305300"/>
          <p14:tracePt t="126161" x="2728913" y="4292600"/>
          <p14:tracePt t="126182" x="2741613" y="4292600"/>
          <p14:tracePt t="126184" x="2754313" y="4292600"/>
          <p14:tracePt t="126206" x="2767013" y="4292600"/>
          <p14:tracePt t="126330" x="2778125" y="4292600"/>
          <p14:tracePt t="126348" x="2790825" y="4292600"/>
          <p14:tracePt t="126365" x="2803525" y="4292600"/>
          <p14:tracePt t="126382" x="2828925" y="4292600"/>
          <p14:tracePt t="126395" x="2841625" y="4292600"/>
          <p14:tracePt t="126419" x="2867025" y="4292600"/>
          <p14:tracePt t="126439" x="2879725" y="4292600"/>
          <p14:tracePt t="126456" x="2928938" y="4292600"/>
          <p14:tracePt t="126475" x="2967038" y="4292600"/>
          <p14:tracePt t="126493" x="3016250" y="4292600"/>
          <p14:tracePt t="126507" x="3041650" y="4292600"/>
          <p14:tracePt t="126521" x="3054350" y="4292600"/>
          <p14:tracePt t="126540" x="3067050" y="4279900"/>
          <p14:tracePt t="126557" x="3092450" y="4279900"/>
          <p14:tracePt t="126572" x="3103563" y="4279900"/>
          <p14:tracePt t="126592" x="3128963" y="4279900"/>
          <p14:tracePt t="126605" x="3141663" y="4279900"/>
          <p14:tracePt t="126620" x="3154363" y="4279900"/>
          <p14:tracePt t="126638" x="3167063" y="4279900"/>
          <p14:tracePt t="126653" x="3192463" y="4279900"/>
          <p14:tracePt t="126669" x="3205163" y="4279900"/>
          <p14:tracePt t="126688" x="3216275" y="4279900"/>
          <p14:tracePt t="126706" x="3254375" y="4305300"/>
          <p14:tracePt t="126723" x="3254375" y="4330700"/>
          <p14:tracePt t="126741" x="3254375" y="4379913"/>
          <p14:tracePt t="126757" x="3254375" y="4405313"/>
          <p14:tracePt t="126771" x="3241675" y="4443413"/>
          <p14:tracePt t="126784" x="3179763" y="4492625"/>
          <p14:tracePt t="126796" x="3141663" y="4543425"/>
          <p14:tracePt t="126813" x="3092450" y="4579938"/>
          <p14:tracePt t="126830" x="3016250" y="4667250"/>
          <p14:tracePt t="126847" x="2992438" y="4705350"/>
          <p14:tracePt t="126863" x="2967038" y="4743450"/>
          <p14:tracePt t="126880" x="2903538" y="4856163"/>
          <p14:tracePt t="126897" x="2854325" y="4918075"/>
          <p14:tracePt t="126914" x="2778125" y="5005388"/>
          <p14:tracePt t="126930" x="2616200" y="5181600"/>
          <p14:tracePt t="126947" x="2554288" y="5268913"/>
          <p14:tracePt t="126964" x="2490788" y="5407025"/>
          <p14:tracePt t="126981" x="2390775" y="5619750"/>
          <p14:tracePt t="126998" x="2365375" y="5681663"/>
          <p14:tracePt t="127014" x="2365375" y="5707063"/>
          <p14:tracePt t="127031" x="2352675" y="5719763"/>
          <p14:tracePt t="127366" x="2352675" y="5707063"/>
          <p14:tracePt t="127391" x="2352675" y="5694363"/>
          <p14:tracePt t="127410" x="2352675" y="5681663"/>
          <p14:tracePt t="127436" x="2352675" y="5656263"/>
          <p14:tracePt t="127461" x="2403475" y="5607050"/>
          <p14:tracePt t="127489" x="2465388" y="5581650"/>
          <p14:tracePt t="127491" x="2490788" y="5556250"/>
          <p14:tracePt t="127513" x="2503488" y="5543550"/>
          <p14:tracePt t="127515" x="2528888" y="5530850"/>
          <p14:tracePt t="127544" x="2554288" y="5518150"/>
          <p14:tracePt t="127802" x="2541588" y="5507038"/>
          <p14:tracePt t="127822" x="2516188" y="5494338"/>
          <p14:tracePt t="127842" x="2478088" y="5468938"/>
          <p14:tracePt t="127864" x="2403475" y="5418138"/>
          <p14:tracePt t="127892" x="2339975" y="5394325"/>
          <p14:tracePt t="127915" x="2190750" y="5343525"/>
          <p14:tracePt t="127939" x="2065338" y="5330825"/>
          <p14:tracePt t="127965" x="2027238" y="5318125"/>
          <p14:tracePt t="127993" x="2014538" y="5305425"/>
          <p14:tracePt t="128089" x="2039938" y="5305425"/>
          <p14:tracePt t="128107" x="2052638" y="5305425"/>
          <p14:tracePt t="128127" x="2090738" y="5305425"/>
          <p14:tracePt t="128147" x="2103438" y="5305425"/>
          <p14:tracePt t="128172" x="2103438" y="5294313"/>
          <p14:tracePt t="128226" x="2103438" y="5281613"/>
          <p14:tracePt t="128244" x="2090738" y="5281613"/>
          <p14:tracePt t="128268" x="2027238" y="5281613"/>
          <p14:tracePt t="128289" x="2003425" y="5281613"/>
          <p14:tracePt t="128313" x="1790700" y="5281613"/>
          <p14:tracePt t="128332" x="1677988" y="5281613"/>
          <p14:tracePt t="128351" x="1527175" y="5281613"/>
          <p14:tracePt t="128373" x="1489075" y="5281613"/>
          <p14:tracePt t="128375" x="1465263" y="5281613"/>
          <p14:tracePt t="128396" x="1452563" y="5281613"/>
          <p14:tracePt t="128415" x="1427163" y="5281613"/>
          <p14:tracePt t="128434" x="1414463" y="5281613"/>
          <p14:tracePt t="128452" x="1376363" y="5281613"/>
          <p14:tracePt t="128475" x="1339850" y="5281613"/>
          <p14:tracePt t="128495" x="1314450" y="5281613"/>
          <p14:tracePt t="128522" x="1301750" y="5281613"/>
          <p14:tracePt t="128546" x="1289050" y="5281613"/>
          <p14:tracePt t="129397" x="1301750" y="5281613"/>
          <p14:tracePt t="129435" x="1314450" y="5281613"/>
          <p14:tracePt t="129459" x="1327150" y="5281613"/>
          <p14:tracePt t="129484" x="1352550" y="5281613"/>
          <p14:tracePt t="129509" x="1363663" y="5281613"/>
          <p14:tracePt t="129527" x="1465263" y="5281613"/>
          <p14:tracePt t="129553" x="1639888" y="5281613"/>
          <p14:tracePt t="129576" x="1739900" y="5268913"/>
          <p14:tracePt t="129601" x="1890713" y="5256213"/>
          <p14:tracePt t="129621" x="2103438" y="5243513"/>
          <p14:tracePt t="129642" x="2165350" y="5230813"/>
          <p14:tracePt t="129665" x="2228850" y="5230813"/>
          <p14:tracePt t="129685" x="2239963" y="5218113"/>
          <p14:tracePt t="129710" x="2252663" y="5218113"/>
          <p14:tracePt t="129733" x="2278063" y="5218113"/>
          <p14:tracePt t="129783" x="2290763" y="5218113"/>
          <p14:tracePt t="129806" x="2303463" y="5205413"/>
          <p14:tracePt t="129808" x="2339975" y="5205413"/>
          <p14:tracePt t="129837" x="2441575" y="5194300"/>
          <p14:tracePt t="129860" x="2516188" y="5168900"/>
          <p14:tracePt t="129883" x="2590800" y="5143500"/>
          <p14:tracePt t="129908" x="2703513" y="5143500"/>
          <p14:tracePt t="129927" x="2790825" y="5130800"/>
          <p14:tracePt t="129950" x="2903538" y="5118100"/>
          <p14:tracePt t="129976" x="2992438" y="5118100"/>
          <p14:tracePt t="130002" x="3028950" y="5118100"/>
          <p14:tracePt t="130021" x="3041650" y="5118100"/>
          <p14:tracePt t="134670" x="3041650" y="5105400"/>
          <p14:tracePt t="134694" x="3041650" y="5092700"/>
          <p14:tracePt t="134719" x="3067050" y="5068888"/>
          <p14:tracePt t="134739" x="3092450" y="5068888"/>
          <p14:tracePt t="134765" x="3103563" y="5056188"/>
          <p14:tracePt t="134787" x="3141663" y="5043488"/>
          <p14:tracePt t="134809" x="3179763" y="5043488"/>
          <p14:tracePt t="134828" x="3205163" y="5043488"/>
          <p14:tracePt t="134857" x="3216275" y="5030788"/>
          <p14:tracePt t="134919" x="3216275" y="5018088"/>
          <p14:tracePt t="135007" x="3228975" y="5018088"/>
          <p14:tracePt t="135043" x="3241675" y="5018088"/>
          <p14:tracePt t="135069" x="3254375" y="5018088"/>
          <p14:tracePt t="135094" x="3267075" y="5018088"/>
          <p14:tracePt t="135113" x="3279775" y="5018088"/>
          <p14:tracePt t="135143" x="3317875" y="5018088"/>
          <p14:tracePt t="135165" x="3328988" y="5018088"/>
          <p14:tracePt t="135206" x="3341688" y="5018088"/>
          <p14:tracePt t="135380" x="3341688" y="5005388"/>
          <p14:tracePt t="135404" x="3328988" y="5005388"/>
          <p14:tracePt t="135429" x="3317875" y="5005388"/>
          <p14:tracePt t="136763" x="3392488" y="4968875"/>
          <p14:tracePt t="136790" x="3605213" y="4868863"/>
          <p14:tracePt t="136820" x="4243388" y="4267200"/>
          <p14:tracePt t="136842" x="4781550" y="4054475"/>
          <p14:tracePt t="136870" x="5045075" y="3879850"/>
          <p14:tracePt t="136896" x="5470525" y="3603625"/>
          <p14:tracePt t="136927" x="5883275" y="3328988"/>
          <p14:tracePt t="136954" x="6208713" y="3216275"/>
          <p14:tracePt t="136977" x="6572250" y="3078163"/>
          <p14:tracePt t="137005" x="6921500" y="2816225"/>
          <p14:tracePt t="137029" x="7372350" y="2578100"/>
          <p14:tracePt t="137051" x="7548563" y="2490788"/>
          <p14:tracePt t="137073" x="7597775" y="2478088"/>
          <p14:tracePt t="137075" x="7610475" y="2465388"/>
          <p14:tracePt t="137106" x="7610475" y="2452688"/>
          <p14:tracePt t="137127" x="7610475" y="2439988"/>
          <p14:tracePt t="137149" x="7610475" y="2427288"/>
          <p14:tracePt t="137174" x="7610475" y="2414588"/>
          <p14:tracePt t="137212" x="7572375" y="2403475"/>
          <p14:tracePt t="137234" x="7497763" y="2390775"/>
          <p14:tracePt t="137237" x="7372350" y="2365375"/>
          <p14:tracePt t="137265" x="7210425" y="2314575"/>
          <p14:tracePt t="137290" x="7172325" y="2290763"/>
          <p14:tracePt t="137311" x="7159625" y="2290763"/>
          <p14:tracePt t="137760" x="7159625" y="2278063"/>
          <p14:tracePt t="137782" x="7172325" y="2265363"/>
          <p14:tracePt t="137812" x="7259638" y="2252663"/>
          <p14:tracePt t="137837" x="7285038" y="2252663"/>
          <p14:tracePt t="137862" x="7323138" y="2252663"/>
          <p14:tracePt t="137891" x="7335838" y="2252663"/>
          <p14:tracePt t="137899" x="7348538" y="2252663"/>
          <p14:tracePt t="137923" x="7359650" y="2252663"/>
          <p14:tracePt t="137946" x="7372350" y="2252663"/>
          <p14:tracePt t="137968" x="7385050" y="2252663"/>
          <p14:tracePt t="137990" x="7410450" y="2252663"/>
          <p14:tracePt t="138012" x="7423150" y="2252663"/>
          <p14:tracePt t="138037" x="7448550" y="2252663"/>
          <p14:tracePt t="158389" x="7423150" y="2252663"/>
          <p14:tracePt t="158408" x="7323138" y="2239963"/>
          <p14:tracePt t="158438" x="7146925" y="2214563"/>
          <p14:tracePt t="158465" x="6646863" y="2239963"/>
          <p14:tracePt t="158494" x="6370638" y="2327275"/>
          <p14:tracePt t="158520" x="6045200" y="2365375"/>
          <p14:tracePt t="158542" x="5970588" y="2365375"/>
          <p14:tracePt t="158544" x="5932488" y="2365375"/>
          <p14:tracePt t="158565" x="5908675" y="2365375"/>
          <p14:tracePt t="158663" x="5883275" y="2365375"/>
          <p14:tracePt t="158686" x="5857875" y="2365375"/>
          <p14:tracePt t="158717" x="5657850" y="2365375"/>
          <p14:tracePt t="158735" x="5545138" y="2378075"/>
          <p14:tracePt t="158752" x="5457825" y="2378075"/>
          <p14:tracePt t="158765" x="5445125" y="2378075"/>
          <p14:tracePt t="158777" x="5432425" y="2378075"/>
          <p14:tracePt t="158875" x="5432425" y="2390775"/>
          <p14:tracePt t="158950" x="5445125" y="2390775"/>
          <p14:tracePt t="158979" x="5483225" y="2390775"/>
          <p14:tracePt t="158981" x="5532438" y="2403475"/>
          <p14:tracePt t="159003" x="5619750" y="2439988"/>
          <p14:tracePt t="159026" x="5657850" y="2465388"/>
          <p14:tracePt t="159055" x="5783263" y="2516188"/>
          <p14:tracePt t="159078" x="5995988" y="2552700"/>
          <p14:tracePt t="159105" x="6096000" y="2578100"/>
          <p14:tracePt t="159129" x="6134100" y="2578100"/>
          <p14:tracePt t="159250" x="6108700" y="2578100"/>
          <p14:tracePt t="159268" x="6034088" y="2578100"/>
          <p14:tracePt t="159288" x="5870575" y="2590800"/>
          <p14:tracePt t="159300" x="5821363" y="2603500"/>
          <p14:tracePt t="159311" x="5732463" y="2603500"/>
          <p14:tracePt t="159325" x="5632450" y="2603500"/>
          <p14:tracePt t="159341" x="5532438" y="2603500"/>
          <p14:tracePt t="159358" x="5470525" y="2603500"/>
          <p14:tracePt t="159375" x="5419725" y="2603500"/>
          <p14:tracePt t="159449" x="5432425" y="2603500"/>
          <p14:tracePt t="159474" x="5519738" y="2603500"/>
          <p14:tracePt t="159491" x="5557838" y="2603500"/>
          <p14:tracePt t="159509" x="5583238" y="2603500"/>
          <p14:tracePt t="159526" x="5619750" y="2590800"/>
          <p14:tracePt t="159543" x="5632450" y="2590800"/>
          <p14:tracePt t="159559" x="5645150" y="2590800"/>
          <p14:tracePt t="159576" x="5657850" y="2590800"/>
          <p14:tracePt t="159593" x="5670550" y="2590800"/>
          <p14:tracePt t="159609" x="5683250" y="2590800"/>
          <p14:tracePt t="159947" x="5683250" y="2578100"/>
          <p14:tracePt t="159974" x="5832475" y="2540000"/>
          <p14:tracePt t="160000" x="5970588" y="2527300"/>
          <p14:tracePt t="160022" x="6221413" y="2527300"/>
          <p14:tracePt t="160043" x="6259513" y="2527300"/>
          <p14:tracePt t="160066" x="6296025" y="2516188"/>
          <p14:tracePt t="160109" x="6283325" y="2516188"/>
          <p14:tracePt t="160130" x="6270625" y="2516188"/>
          <p14:tracePt t="160151" x="6246813" y="2516188"/>
          <p14:tracePt t="160177" x="6183313" y="2516188"/>
          <p14:tracePt t="160199" x="6134100" y="2516188"/>
          <p14:tracePt t="160200" x="6021388" y="2516188"/>
          <p14:tracePt t="160223" x="5845175" y="2478088"/>
          <p14:tracePt t="160245" x="5808663" y="2478088"/>
          <p14:tracePt t="160271" x="5757863" y="2465388"/>
          <p14:tracePt t="160370" x="5757863" y="2452688"/>
          <p14:tracePt t="160395" x="5770563" y="2452688"/>
          <p14:tracePt t="160424" x="5795963" y="2452688"/>
          <p14:tracePt t="160447" x="5821363" y="2452688"/>
          <p14:tracePt t="160471" x="5832475" y="2452688"/>
          <p14:tracePt t="160495" x="5808663" y="2452688"/>
          <p14:tracePt t="160522" x="5757863" y="2452688"/>
          <p14:tracePt t="160544" x="5670550" y="2490788"/>
          <p14:tracePt t="160564" x="5619750" y="2490788"/>
          <p14:tracePt t="160581" x="5595938" y="2503488"/>
          <p14:tracePt t="160602" x="5583238" y="2516188"/>
          <p14:tracePt t="160645" x="5595938" y="2516188"/>
          <p14:tracePt t="160663" x="5607050" y="2516188"/>
          <p14:tracePt t="160690" x="5645150" y="2516188"/>
          <p14:tracePt t="160710" x="5670550" y="2527300"/>
          <p14:tracePt t="160736" x="5683250" y="2527300"/>
          <p14:tracePt t="160844" x="5683250" y="2540000"/>
          <p14:tracePt t="160869" x="5657850" y="2540000"/>
          <p14:tracePt t="160897" x="5595938" y="2540000"/>
          <p14:tracePt t="160923" x="5545138" y="2540000"/>
          <p14:tracePt t="160980" x="5570538" y="2540000"/>
          <p14:tracePt t="160995" x="5595938" y="2540000"/>
          <p14:tracePt t="161021" x="5670550" y="2516188"/>
          <p14:tracePt t="161050" x="5732463" y="2516188"/>
          <p14:tracePt t="161073" x="5795963" y="2516188"/>
          <p14:tracePt t="161097" x="5857875" y="2516188"/>
          <p14:tracePt t="161118" x="5870575" y="2516188"/>
          <p14:tracePt t="161180" x="5845175" y="2527300"/>
          <p14:tracePt t="161205" x="5832475" y="2552700"/>
          <p14:tracePt t="161233" x="5808663" y="2552700"/>
          <p14:tracePt t="161293" x="5808663" y="2540000"/>
          <p14:tracePt t="161318" x="5821363" y="2527300"/>
          <p14:tracePt t="161338" x="5832475" y="2527300"/>
          <p14:tracePt t="161367" x="5857875" y="2527300"/>
          <p14:tracePt t="172898" x="5845175" y="2527300"/>
          <p14:tracePt t="172923" x="5695950" y="2590800"/>
          <p14:tracePt t="172948" x="5583238" y="2627313"/>
          <p14:tracePt t="172948" x="5495925" y="2678113"/>
          <p14:tracePt t="172962" x="5432425" y="2740025"/>
          <p14:tracePt t="172979" x="5370513" y="2790825"/>
          <p14:tracePt t="172996" x="5345113" y="2852738"/>
          <p14:tracePt t="173014" x="5245100" y="2952750"/>
          <p14:tracePt t="173029" x="5170488" y="3003550"/>
          <p14:tracePt t="173051" x="4956175" y="3090863"/>
          <p14:tracePt t="173064" x="4856163" y="3116263"/>
          <p14:tracePt t="173079" x="4781550" y="3141663"/>
          <p14:tracePt t="173096" x="4743450" y="3165475"/>
          <p14:tracePt t="173113" x="4681538" y="3190875"/>
          <p14:tracePt t="173133" x="4643438" y="3190875"/>
          <p14:tracePt t="173149" x="4630738" y="3190875"/>
          <p14:tracePt t="173385" x="4656138" y="3190875"/>
          <p14:tracePt t="173407" x="4668838" y="3190875"/>
          <p14:tracePt t="173409" x="4681538" y="3190875"/>
          <p14:tracePt t="173434" x="4756150" y="3190875"/>
          <p14:tracePt t="173447" x="4794250" y="3178175"/>
          <p14:tracePt t="173464" x="4832350" y="3178175"/>
          <p14:tracePt t="173484" x="4881563" y="3178175"/>
          <p14:tracePt t="173503" x="4894263" y="3178175"/>
          <p14:tracePt t="173516" x="4919663" y="3178175"/>
          <p14:tracePt t="173533" x="4956175" y="3178175"/>
          <p14:tracePt t="173534" x="4994275" y="3178175"/>
          <p14:tracePt t="173548" x="5057775" y="3165475"/>
          <p14:tracePt t="173565" x="5132388" y="3165475"/>
          <p14:tracePt t="173582" x="5170488" y="3165475"/>
          <p14:tracePt t="173600" x="5232400" y="3154363"/>
          <p14:tracePt t="173621" x="5281613" y="3141663"/>
          <p14:tracePt t="173635" x="5307013" y="3128963"/>
          <p14:tracePt t="173649" x="5332413" y="3128963"/>
          <p14:tracePt t="173669" x="5345113" y="3128963"/>
          <p14:tracePt t="173684" x="5357813" y="3128963"/>
          <p14:tracePt t="173685" x="5394325" y="3128963"/>
          <p14:tracePt t="173699" x="5432425" y="3116263"/>
          <p14:tracePt t="173715" x="5470525" y="3116263"/>
          <p14:tracePt t="173736" x="5545138" y="3103563"/>
          <p14:tracePt t="173752" x="5557838" y="3103563"/>
          <p14:tracePt t="173772" x="5595938" y="3090863"/>
          <p14:tracePt t="173789" x="5619750" y="3090863"/>
          <p14:tracePt t="173805" x="5619750" y="3078163"/>
          <p14:tracePt t="173824" x="5657850" y="3065463"/>
          <p14:tracePt t="173841" x="5670550" y="3065463"/>
          <p14:tracePt t="174107" x="5708650" y="3065463"/>
          <p14:tracePt t="174132" x="5908675" y="3054350"/>
          <p14:tracePt t="174156" x="5983288" y="3054350"/>
          <p14:tracePt t="174158" x="6057900" y="3054350"/>
          <p14:tracePt t="174187" x="6321425" y="3078163"/>
          <p14:tracePt t="174212" x="6508750" y="3128963"/>
          <p14:tracePt t="174241" x="6596063" y="3141663"/>
          <p14:tracePt t="174271" x="6634163" y="3141663"/>
          <p14:tracePt t="174305" x="6646863" y="3141663"/>
          <p14:tracePt t="193602" x="6634163" y="3154363"/>
          <p14:tracePt t="193631" x="6521450" y="3190875"/>
          <p14:tracePt t="193659" x="6346825" y="3254375"/>
          <p14:tracePt t="193693" x="6008688" y="3354388"/>
          <p14:tracePt t="193718" x="5921375" y="3403600"/>
          <p14:tracePt t="193745" x="5883275" y="3454400"/>
          <p14:tracePt t="193769" x="5845175" y="3503613"/>
          <p14:tracePt t="193796" x="5821363" y="3590925"/>
          <p14:tracePt t="193826" x="5757863" y="3667125"/>
          <p14:tracePt t="193856" x="5695950" y="3692525"/>
          <p14:tracePt t="193882" x="5607050" y="3716338"/>
          <p14:tracePt t="193907" x="5557838" y="3754438"/>
          <p14:tracePt t="193940" x="5519738" y="3754438"/>
          <p14:tracePt t="193970" x="5507038" y="3767138"/>
          <p14:tracePt t="193990" x="5507038" y="3779838"/>
          <p14:tracePt t="194024" x="5495925" y="3779838"/>
          <p14:tracePt t="194051" x="5483225" y="3803650"/>
          <p14:tracePt t="194078" x="5470525" y="3829050"/>
          <p14:tracePt t="194094" x="5457825" y="3841750"/>
          <p14:tracePt t="194111" x="5432425" y="3879850"/>
          <p14:tracePt t="194126" x="5407025" y="3892550"/>
          <p14:tracePt t="194142" x="5407025" y="3905250"/>
          <p14:tracePt t="194161" x="5383213" y="3929063"/>
          <p14:tracePt t="194179" x="5370513" y="3929063"/>
          <p14:tracePt t="194200" x="5345113" y="3941763"/>
          <p14:tracePt t="194218" x="5345113" y="3954463"/>
          <p14:tracePt t="194231" x="5332413" y="3954463"/>
          <p14:tracePt t="194246" x="5332413" y="3967163"/>
          <p14:tracePt t="194536" x="5332413" y="3954463"/>
          <p14:tracePt t="194585" x="5332413" y="3941763"/>
          <p14:tracePt t="194623" x="5332413" y="3929063"/>
          <p14:tracePt t="194646" x="5345113" y="3929063"/>
          <p14:tracePt t="194648" x="5345113" y="3916363"/>
          <p14:tracePt t="194676" x="5357813" y="3905250"/>
          <p14:tracePt t="194692" x="5357813" y="3892550"/>
          <p14:tracePt t="194712" x="5370513" y="3879850"/>
          <p14:tracePt t="194734" x="5383213" y="3867150"/>
          <p14:tracePt t="194748" x="5383213" y="3854450"/>
          <p14:tracePt t="194772" x="5394325" y="3841750"/>
          <p14:tracePt t="194786" x="5407025" y="3841750"/>
          <p14:tracePt t="194801" x="5407025" y="3829050"/>
          <p14:tracePt t="194815" x="5419725" y="3829050"/>
          <p14:tracePt t="194832" x="5432425" y="3803650"/>
          <p14:tracePt t="194848" x="5495925" y="3779838"/>
          <p14:tracePt t="194865" x="5532438" y="3754438"/>
          <p14:tracePt t="194881" x="5583238" y="3741738"/>
          <p14:tracePt t="194899" x="5683250" y="3679825"/>
          <p14:tracePt t="194921" x="5745163" y="3641725"/>
          <p14:tracePt t="194935" x="5757863" y="3629025"/>
          <p14:tracePt t="194949" x="5770563" y="3629025"/>
          <p14:tracePt t="194965" x="5783263" y="3629025"/>
          <p14:tracePt t="194982" x="5795963" y="3629025"/>
          <p14:tracePt t="195134" x="5808663" y="3629025"/>
          <p14:tracePt t="195156" x="5832475" y="3629025"/>
          <p14:tracePt t="195185" x="5870575" y="3629025"/>
          <p14:tracePt t="195215" x="5957888" y="3641725"/>
          <p14:tracePt t="195244" x="6008688" y="3654425"/>
          <p14:tracePt t="195245" x="6021388" y="3654425"/>
          <p14:tracePt t="195268" x="6034088" y="3667125"/>
          <p14:tracePt t="195287" x="6057900" y="3667125"/>
          <p14:tracePt t="195301" x="6057900" y="3679825"/>
          <p14:tracePt t="195317" x="6070600" y="3692525"/>
          <p14:tracePt t="195337" x="6083300" y="3692525"/>
          <p14:tracePt t="195632" x="6083300" y="3703638"/>
          <p14:tracePt t="195682" x="6083300" y="3716338"/>
          <p14:tracePt t="195719" x="6083300" y="3729038"/>
          <p14:tracePt t="195744" x="6070600" y="3741738"/>
          <p14:tracePt t="195769" x="6070600" y="3767138"/>
          <p14:tracePt t="195797" x="6057900" y="3816350"/>
          <p14:tracePt t="195815" x="6057900" y="3841750"/>
          <p14:tracePt t="195831" x="6057900" y="3879850"/>
          <p14:tracePt t="195846" x="6045200" y="3892550"/>
          <p14:tracePt t="195895" x="6045200" y="3905250"/>
          <p14:tracePt t="195911" x="6045200" y="3916363"/>
          <p14:tracePt t="195933" x="6034088" y="3941763"/>
          <p14:tracePt t="195963" x="6021388" y="3979863"/>
          <p14:tracePt t="195995" x="5983288" y="4041775"/>
          <p14:tracePt t="196021" x="5983288" y="4079875"/>
          <p14:tracePt t="196048" x="5945188" y="4129088"/>
          <p14:tracePt t="196329" x="5870575" y="4141788"/>
          <p14:tracePt t="196353" x="5795963" y="4167188"/>
          <p14:tracePt t="196386" x="5619750" y="4305300"/>
          <p14:tracePt t="196418" x="5445125" y="4430713"/>
          <p14:tracePt t="196441" x="5383213" y="4454525"/>
          <p14:tracePt t="196443" x="5345113" y="4479925"/>
          <p14:tracePt t="196468" x="5281613" y="4492625"/>
          <p14:tracePt t="196500" x="5257800" y="4492625"/>
          <p14:tracePt t="196527" x="5245100" y="4492625"/>
          <p14:tracePt t="196561" x="5257800" y="4467225"/>
          <p14:tracePt t="196583" x="5294313" y="4430713"/>
          <p14:tracePt t="196600" x="5307013" y="4418013"/>
          <p14:tracePt t="196613" x="5319713" y="4418013"/>
          <p14:tracePt t="196625" x="5345113" y="4405313"/>
          <p14:tracePt t="196639" x="5370513" y="4392613"/>
          <p14:tracePt t="196656" x="5419725" y="4392613"/>
          <p14:tracePt t="196675" x="5457825" y="4392613"/>
          <p14:tracePt t="196689" x="5483225" y="4379913"/>
          <p14:tracePt t="196706" x="5583238" y="4354513"/>
          <p14:tracePt t="196722" x="5683250" y="4341813"/>
          <p14:tracePt t="196741" x="5895975" y="4330700"/>
          <p14:tracePt t="196756" x="5970588" y="4318000"/>
          <p14:tracePt t="196772" x="6021388" y="4305300"/>
          <p14:tracePt t="196789" x="6057900" y="4305300"/>
          <p14:tracePt t="196806" x="6170613" y="4305300"/>
          <p14:tracePt t="196823" x="6234113" y="4305300"/>
          <p14:tracePt t="196841" x="6308725" y="4292600"/>
          <p14:tracePt t="196857" x="6359525" y="4292600"/>
          <p14:tracePt t="196877" x="6370638" y="4292600"/>
          <p14:tracePt t="196892" x="6383338" y="4292600"/>
          <p14:tracePt t="196942" x="6370638" y="4292600"/>
          <p14:tracePt t="196955" x="6346825" y="4292600"/>
          <p14:tracePt t="196981" x="6283325" y="4292600"/>
          <p14:tracePt t="197006" x="6221413" y="4292600"/>
          <p14:tracePt t="197034" x="6146800" y="4318000"/>
          <p14:tracePt t="197071" x="5945188" y="4379913"/>
          <p14:tracePt t="197098" x="5832475" y="4418013"/>
          <p14:tracePt t="197131" x="5757863" y="4492625"/>
          <p14:tracePt t="197161" x="5757863" y="4518025"/>
          <p14:tracePt t="197188" x="5745163" y="4530725"/>
          <p14:tracePt t="197190" x="5745163" y="4543425"/>
          <p14:tracePt t="197222" x="5732463" y="4567238"/>
          <p14:tracePt t="197248" x="5719763" y="4592638"/>
          <p14:tracePt t="197280" x="5670550" y="4667250"/>
          <p14:tracePt t="197310" x="5632450" y="4718050"/>
          <p14:tracePt t="197336" x="5570538" y="4756150"/>
          <p14:tracePt t="197339" x="5545138" y="4768850"/>
          <p14:tracePt t="197365" x="5507038" y="4768850"/>
          <p14:tracePt t="197388" x="5495925" y="4768850"/>
          <p14:tracePt t="197439" x="5483225" y="4768850"/>
          <p14:tracePt t="197467" x="5457825" y="4756150"/>
          <p14:tracePt t="197489" x="5432425" y="4730750"/>
          <p14:tracePt t="197516" x="5419725" y="4730750"/>
          <p14:tracePt t="197546" x="5407025" y="4705350"/>
          <p14:tracePt t="197577" x="5383213" y="4705350"/>
          <p14:tracePt t="197602" x="5370513" y="4705350"/>
          <p14:tracePt t="197634" x="5332413" y="4692650"/>
          <p14:tracePt t="197666" x="5307013" y="4692650"/>
          <p14:tracePt t="197814" x="5319713" y="4692650"/>
          <p14:tracePt t="197847" x="5345113" y="4679950"/>
          <p14:tracePt t="197880" x="5370513" y="4667250"/>
          <p14:tracePt t="197903" x="5419725" y="4667250"/>
          <p14:tracePt t="197920" x="5457825" y="4667250"/>
          <p14:tracePt t="197940" x="5532438" y="4667250"/>
          <p14:tracePt t="197956" x="5570538" y="4667250"/>
          <p14:tracePt t="197979" x="5583238" y="4667250"/>
          <p14:tracePt t="198011" x="5595938" y="4667250"/>
          <p14:tracePt t="198099" x="5583238" y="4667250"/>
          <p14:tracePt t="198127" x="5545138" y="4667250"/>
          <p14:tracePt t="198163" x="5507038" y="4667250"/>
          <p14:tracePt t="198187" x="5483225" y="4667250"/>
          <p14:tracePt t="198286" x="5495925" y="4667250"/>
          <p14:tracePt t="198309" x="5507038" y="4667250"/>
          <p14:tracePt t="198311" x="5519738" y="4667250"/>
          <p14:tracePt t="198336" x="5557838" y="4656138"/>
          <p14:tracePt t="198368" x="5583238" y="4643438"/>
          <p14:tracePt t="198393" x="5619750" y="4630738"/>
          <p14:tracePt t="198419" x="5670550" y="4618038"/>
          <p14:tracePt t="198452" x="5845175" y="4579938"/>
          <p14:tracePt t="198470" x="5883275" y="4579938"/>
          <p14:tracePt t="198488" x="5945188" y="4567238"/>
          <p14:tracePt t="198508" x="5957888" y="4567238"/>
          <p14:tracePt t="198531" x="5995988" y="4567238"/>
          <p14:tracePt t="198551" x="6008688" y="4567238"/>
          <p14:tracePt t="198572" x="6021388" y="4567238"/>
          <p14:tracePt t="198635" x="6034088" y="4567238"/>
          <p14:tracePt t="198659" x="6045200" y="4567238"/>
          <p14:tracePt t="198683" x="6057900" y="4567238"/>
          <p14:tracePt t="198685" x="6070600" y="4567238"/>
          <p14:tracePt t="198713" x="6121400" y="4567238"/>
          <p14:tracePt t="198742" x="6157913" y="4567238"/>
          <p14:tracePt t="198772" x="6208713" y="4567238"/>
          <p14:tracePt t="198797" x="6246813" y="4579938"/>
          <p14:tracePt t="198828" x="6283325" y="4592638"/>
          <p14:tracePt t="198857" x="6346825" y="4592638"/>
          <p14:tracePt t="198859" x="6396038" y="4605338"/>
          <p14:tracePt t="198889" x="6472238" y="4618038"/>
          <p14:tracePt t="198917" x="6496050" y="4630738"/>
          <p14:tracePt t="198953" x="6546850" y="4643438"/>
          <p14:tracePt t="198987" x="6596063" y="4643438"/>
          <p14:tracePt t="199016" x="6621463" y="4643438"/>
          <p14:tracePt t="199040" x="6634163" y="4643438"/>
          <p14:tracePt t="199057" x="6646863" y="4643438"/>
          <p14:tracePt t="199082" x="6659563" y="4643438"/>
          <p14:tracePt t="199107" x="6672263" y="4643438"/>
          <p14:tracePt t="199124" x="6696075" y="4643438"/>
          <p14:tracePt t="199138" x="6708775" y="4643438"/>
          <p14:tracePt t="199152" x="6721475" y="4643438"/>
          <p14:tracePt t="199165" x="6734175" y="4643438"/>
          <p14:tracePt t="199182" x="6746875" y="4643438"/>
          <p14:tracePt t="199198" x="6772275" y="4643438"/>
          <p14:tracePt t="199216" x="6784975" y="4643438"/>
          <p14:tracePt t="199234" x="6797675" y="4643438"/>
          <p14:tracePt t="199256" x="6808788" y="4643438"/>
          <p14:tracePt t="199383" x="6797675" y="4643438"/>
          <p14:tracePt t="199413" x="6672263" y="4656138"/>
          <p14:tracePt t="199443" x="6483350" y="4679950"/>
          <p14:tracePt t="199444" x="6359525" y="4692650"/>
          <p14:tracePt t="199474" x="5921375" y="4768850"/>
          <p14:tracePt t="199507" x="5445125" y="4879975"/>
          <p14:tracePt t="199531" x="5119688" y="4956175"/>
          <p14:tracePt t="199561" x="4945063" y="5005388"/>
          <p14:tracePt t="199588" x="4843463" y="5043488"/>
          <p14:tracePt t="199619" x="4806950" y="5056188"/>
          <p14:tracePt t="199648" x="4794250" y="5068888"/>
          <p14:tracePt t="199919" x="4806950" y="5068888"/>
          <p14:tracePt t="199955" x="4819650" y="5068888"/>
          <p14:tracePt t="199957" x="4832350" y="5068888"/>
          <p14:tracePt t="199988" x="4868863" y="5068888"/>
          <p14:tracePt t="200015" x="4956175" y="5068888"/>
          <p14:tracePt t="200018" x="4981575" y="5068888"/>
          <p14:tracePt t="200044" x="5019675" y="5068888"/>
          <p14:tracePt t="200069" x="5057775" y="5068888"/>
          <p14:tracePt t="200103" x="5068888" y="5068888"/>
          <p14:tracePt t="200616" x="5068888" y="5081588"/>
          <p14:tracePt t="200641" x="5068888" y="5105400"/>
          <p14:tracePt t="200690" x="5068888" y="5118100"/>
          <p14:tracePt t="200877" x="5068888" y="5130800"/>
          <p14:tracePt t="200902" x="5057775" y="5143500"/>
          <p14:tracePt t="200939" x="5057775" y="5156200"/>
          <p14:tracePt t="200965" x="5057775" y="5168900"/>
          <p14:tracePt t="200997" x="5057775" y="5181600"/>
          <p14:tracePt t="201029" x="5057775" y="5194300"/>
          <p14:tracePt t="240177" x="5068888" y="5194300"/>
          <p14:tracePt t="240207" x="5157788" y="5194300"/>
          <p14:tracePt t="240237" x="5383213" y="5205413"/>
          <p14:tracePt t="240263" x="5419725" y="5205413"/>
          <p14:tracePt t="240301" x="5557838" y="5205413"/>
          <p14:tracePt t="240330" x="5632450" y="5218113"/>
          <p14:tracePt t="240364" x="5708650" y="5218113"/>
          <p14:tracePt t="240366" x="5732463" y="5218113"/>
          <p14:tracePt t="240395" x="5770563" y="5218113"/>
          <p14:tracePt t="240420" x="5795963" y="5218113"/>
          <p14:tracePt t="240445" x="5821363" y="5218113"/>
          <p14:tracePt t="240479" x="5870575" y="5218113"/>
          <p14:tracePt t="240507" x="5957888" y="5218113"/>
          <p14:tracePt t="240536" x="6057900" y="5218113"/>
          <p14:tracePt t="240564" x="6108700" y="5218113"/>
          <p14:tracePt t="240593" x="6121400" y="5218113"/>
          <p14:tracePt t="240619" x="6134100" y="5218113"/>
          <p14:tracePt t="242511" x="6146800" y="5218113"/>
          <p14:tracePt t="242539" x="6496050" y="5018088"/>
          <p14:tracePt t="242571" x="7034213" y="4843463"/>
          <p14:tracePt t="242599" x="7823200" y="4692650"/>
          <p14:tracePt t="242625" x="8524875" y="4530725"/>
          <p14:tracePt t="242649" x="9188450" y="4267200"/>
          <p14:tracePt t="242675" x="9826625" y="4029075"/>
          <p14:tracePt t="242702" x="10577513" y="3803650"/>
          <p14:tracePt t="242730" x="11253788" y="3629025"/>
          <p14:tracePt t="242760" x="12141200" y="3390900"/>
          <p14:tracePt t="243329" x="11479213" y="2403475"/>
          <p14:tracePt t="243345" x="10890250" y="2339975"/>
          <p14:tracePt t="243360" x="10726738" y="2314575"/>
          <p14:tracePt t="243375" x="10590213" y="2314575"/>
          <p14:tracePt t="243394" x="10439400" y="2314575"/>
          <p14:tracePt t="243396" x="10239375" y="2314575"/>
          <p14:tracePt t="243412" x="10088563" y="2314575"/>
          <p14:tracePt t="243432" x="9913938" y="2314575"/>
          <p14:tracePt t="243446" x="9852025" y="2314575"/>
          <p14:tracePt t="243464" x="9801225" y="2327275"/>
          <p14:tracePt t="243485" x="9675813" y="2352675"/>
          <p14:tracePt t="243509" x="9575800" y="2365375"/>
          <p14:tracePt t="243510" x="9437688" y="2365375"/>
          <p14:tracePt t="243527" x="9337675" y="2365375"/>
          <p14:tracePt t="243547" x="9199563" y="2378075"/>
          <p14:tracePt t="243568" x="9163050" y="2378075"/>
          <p14:tracePt t="243569" x="9137650" y="2378075"/>
          <p14:tracePt t="243584" x="9112250" y="2378075"/>
          <p14:tracePt t="243600" x="9075738" y="2378075"/>
          <p14:tracePt t="243616" x="9037638" y="2378075"/>
          <p14:tracePt t="243634" x="8874125" y="2390775"/>
          <p14:tracePt t="243651" x="8799513" y="2414588"/>
          <p14:tracePt t="243667" x="8774113" y="2414588"/>
          <p14:tracePt t="243683" x="8750300" y="2427288"/>
          <p14:tracePt t="243744" x="8750300" y="2439988"/>
          <p14:tracePt t="243773" x="8799513" y="2465388"/>
          <p14:tracePt t="243809" x="9075738" y="2565400"/>
          <p14:tracePt t="243849" x="9813925" y="2752725"/>
          <p14:tracePt t="243880" x="10213975" y="2728913"/>
          <p14:tracePt t="243881" x="10514013" y="2678113"/>
          <p14:tracePt t="243910" x="10839450" y="2603500"/>
          <p14:tracePt t="243926" x="10964863" y="2565400"/>
          <p14:tracePt t="243942" x="11141075" y="2527300"/>
          <p14:tracePt t="243959" x="11479213" y="2452688"/>
          <p14:tracePt t="243978" x="11603038" y="2414588"/>
          <p14:tracePt t="243994" x="11691938" y="2390775"/>
          <p14:tracePt t="243995" x="11766550" y="2352675"/>
          <p14:tracePt t="244015" x="11853863" y="2314575"/>
          <p14:tracePt t="244036" x="11966575" y="2239963"/>
          <p14:tracePt t="244057" x="12028488" y="2190750"/>
          <p14:tracePt t="244073" x="12041188" y="2165350"/>
          <p14:tracePt t="244089" x="12041188" y="2139950"/>
          <p14:tracePt t="244107" x="12017375" y="2089150"/>
          <p14:tracePt t="244130" x="11866563" y="1978025"/>
          <p14:tracePt t="244145" x="11791950" y="1927225"/>
          <p14:tracePt t="244162" x="11666538" y="1889125"/>
          <p14:tracePt t="244178" x="11377613" y="1839913"/>
          <p14:tracePt t="244179" x="11090275" y="1801813"/>
          <p14:tracePt t="244197" x="10864850" y="1765300"/>
          <p14:tracePt t="244214" x="10552113" y="1727200"/>
          <p14:tracePt t="244235" x="10039350" y="1676400"/>
          <p14:tracePt t="244251" x="9926638" y="1676400"/>
          <p14:tracePt t="244267" x="9713913" y="1676400"/>
          <p14:tracePt t="244283" x="9601200" y="1676400"/>
          <p14:tracePt t="244298" x="9525000" y="1689100"/>
          <p14:tracePt t="244319" x="9388475" y="1739900"/>
          <p14:tracePt t="244336" x="9350375" y="1739900"/>
          <p14:tracePt t="244354" x="9301163" y="1776413"/>
          <p14:tracePt t="244369" x="9275763" y="1801813"/>
          <p14:tracePt t="244387" x="9263063" y="1814513"/>
          <p14:tracePt t="244403" x="9212263" y="1914525"/>
          <p14:tracePt t="244419" x="9199563" y="1978025"/>
          <p14:tracePt t="244435" x="9188450" y="2027238"/>
          <p14:tracePt t="244450" x="9163050" y="2052638"/>
          <p14:tracePt t="244471" x="9150350" y="2114550"/>
          <p14:tracePt t="244488" x="9150350" y="2139950"/>
          <p14:tracePt t="244504" x="9150350" y="2190750"/>
          <p14:tracePt t="244519" x="9150350" y="2201863"/>
          <p14:tracePt t="244535" x="9150350" y="2214563"/>
          <p14:tracePt t="244554" x="9150350" y="2239963"/>
          <p14:tracePt t="244570" x="9163050" y="2252663"/>
          <p14:tracePt t="244589" x="9175750" y="2265363"/>
          <p14:tracePt t="244609" x="9212263" y="2278063"/>
          <p14:tracePt t="244627" x="9224963" y="2290763"/>
          <p14:tracePt t="244649" x="9350375" y="2327275"/>
          <p14:tracePt t="244664" x="9424988" y="2352675"/>
          <p14:tracePt t="244680" x="9575800" y="2414588"/>
          <p14:tracePt t="244696" x="9626600" y="2414588"/>
          <p14:tracePt t="244715" x="9701213" y="2439988"/>
          <p14:tracePt t="244717" x="9788525" y="2452688"/>
          <p14:tracePt t="244733" x="9913938" y="2465388"/>
          <p14:tracePt t="244751" x="10039350" y="2490788"/>
          <p14:tracePt t="244752" x="10139363" y="2490788"/>
          <p14:tracePt t="244766" x="10201275" y="2490788"/>
          <p14:tracePt t="244779" x="10277475" y="2490788"/>
          <p14:tracePt t="244797" x="10339388" y="2490788"/>
          <p14:tracePt t="244815" x="10590213" y="2490788"/>
          <p14:tracePt t="244836" x="10726738" y="2490788"/>
          <p14:tracePt t="244849" x="10815638" y="2490788"/>
          <p14:tracePt t="244868" x="10939463" y="2414588"/>
          <p14:tracePt t="244881" x="10990263" y="2378075"/>
          <p14:tracePt t="244896" x="11041063" y="2327275"/>
          <p14:tracePt t="244912" x="11102975" y="2303463"/>
          <p14:tracePt t="244932" x="11241088" y="2227263"/>
          <p14:tracePt t="244949" x="11277600" y="2190750"/>
          <p14:tracePt t="244968" x="11315700" y="2139950"/>
          <p14:tracePt t="244987" x="11315700" y="2127250"/>
          <p14:tracePt t="245006" x="11315700" y="2078038"/>
          <p14:tracePt t="245019" x="11303000" y="2039938"/>
          <p14:tracePt t="245033" x="11228388" y="1965325"/>
          <p14:tracePt t="245050" x="11153775" y="1865313"/>
          <p14:tracePt t="245065" x="10977563" y="1676400"/>
          <p14:tracePt t="245085" x="10877550" y="1614488"/>
          <p14:tracePt t="245097" x="10715625" y="1552575"/>
          <p14:tracePt t="245119" x="10313988" y="1514475"/>
          <p14:tracePt t="245132" x="10201275" y="1514475"/>
          <p14:tracePt t="245147" x="10075863" y="1514475"/>
          <p14:tracePt t="245163" x="9952038" y="1527175"/>
          <p14:tracePt t="245181" x="9613900" y="1576388"/>
          <p14:tracePt t="245198" x="9501188" y="1614488"/>
          <p14:tracePt t="245214" x="9413875" y="1676400"/>
          <p14:tracePt t="245235" x="9301163" y="1827213"/>
          <p14:tracePt t="245249" x="9237663" y="1901825"/>
          <p14:tracePt t="245263" x="9188450" y="1965325"/>
          <p14:tracePt t="245280" x="9099550" y="2052638"/>
          <p14:tracePt t="245297" x="9050338" y="2101850"/>
          <p14:tracePt t="245318" x="8986838" y="2152650"/>
          <p14:tracePt t="245334" x="8963025" y="2201863"/>
          <p14:tracePt t="245348" x="8937625" y="2252663"/>
          <p14:tracePt t="245364" x="8899525" y="2414588"/>
          <p14:tracePt t="245386" x="8874125" y="2490788"/>
          <p14:tracePt t="245399" x="8874125" y="2565400"/>
          <p14:tracePt t="245401" x="8874125" y="2603500"/>
          <p14:tracePt t="245414" x="8874125" y="2640013"/>
          <p14:tracePt t="245431" x="8886825" y="2652713"/>
          <p14:tracePt t="245447" x="8924925" y="2678113"/>
          <p14:tracePt t="245464" x="9099550" y="2716213"/>
          <p14:tracePt t="245486" x="9163050" y="2716213"/>
          <p14:tracePt t="245487" x="9250363" y="2740025"/>
          <p14:tracePt t="245501" x="9375775" y="2765425"/>
          <p14:tracePt t="245515" x="9575800" y="2778125"/>
          <p14:tracePt t="245535" x="9788525" y="2778125"/>
          <p14:tracePt t="245549" x="9939338" y="2778125"/>
          <p14:tracePt t="245567" x="10301288" y="2778125"/>
          <p14:tracePt t="245585" x="10514013" y="2778125"/>
          <p14:tracePt t="245598" x="10664825" y="2778125"/>
          <p14:tracePt t="245615" x="10864850" y="2716213"/>
          <p14:tracePt t="245632" x="10990263" y="2678113"/>
          <p14:tracePt t="245649" x="11164888" y="2627313"/>
          <p14:tracePt t="245665" x="11403013" y="2427288"/>
          <p14:tracePt t="245682" x="11466513" y="2352675"/>
          <p14:tracePt t="245699" x="11490325" y="2314575"/>
          <p14:tracePt t="245718" x="11515725" y="2290763"/>
          <p14:tracePt t="245735" x="11515725" y="2278063"/>
          <p14:tracePt t="245775" x="11515725" y="2265363"/>
          <p14:tracePt t="245799" x="11515725" y="2252663"/>
          <p14:tracePt t="245839" x="11241088" y="2152650"/>
          <p14:tracePt t="245864" x="11041063" y="2052638"/>
          <p14:tracePt t="245896" x="10577513" y="1876425"/>
          <p14:tracePt t="245904" x="10352088" y="1776413"/>
          <p14:tracePt t="245938" x="9863138" y="1589088"/>
          <p14:tracePt t="245969" x="9537700" y="1552575"/>
          <p14:tracePt t="245993" x="9363075" y="1552575"/>
          <p14:tracePt t="246014" x="9224963" y="1563688"/>
          <p14:tracePt t="246033" x="9137650" y="1601788"/>
          <p14:tracePt t="246052" x="8912225" y="1714500"/>
          <p14:tracePt t="246075" x="8812213" y="1765300"/>
          <p14:tracePt t="246093" x="8774113" y="1789113"/>
          <p14:tracePt t="246110" x="8763000" y="1801813"/>
          <p14:tracePt t="246148" x="8763000" y="1814513"/>
          <p14:tracePt t="251108" x="8763000" y="1839913"/>
          <p14:tracePt t="251143" x="8763000" y="1865313"/>
          <p14:tracePt t="251169" x="8763000" y="1914525"/>
          <p14:tracePt t="251171" x="8763000" y="1939925"/>
          <p14:tracePt t="251203" x="8763000" y="1978025"/>
          <p14:tracePt t="251228" x="8750300" y="1989138"/>
          <p14:tracePt t="251283" x="8750300" y="2027238"/>
          <p14:tracePt t="251319" x="8750300" y="2127250"/>
          <p14:tracePt t="251354" x="8750300" y="2152650"/>
          <p14:tracePt t="251393" x="8750300" y="2165350"/>
          <p14:tracePt t="251432" x="8750300" y="2190750"/>
          <p14:tracePt t="251463" x="8750300" y="2278063"/>
          <p14:tracePt t="251488" x="8750300" y="2327275"/>
          <p14:tracePt t="251524" x="8750300" y="2339975"/>
          <p14:tracePt t="256219" x="8774113" y="2352675"/>
          <p14:tracePt t="256254" x="8812213" y="2378075"/>
          <p14:tracePt t="256256" x="8837613" y="2414588"/>
          <p14:tracePt t="256283" x="8863013" y="2452688"/>
          <p14:tracePt t="256324" x="8912225" y="2540000"/>
          <p14:tracePt t="256360" x="8999538" y="2627313"/>
          <p14:tracePt t="256387" x="9150350" y="2690813"/>
          <p14:tracePt t="256429" x="9250363" y="2752725"/>
          <p14:tracePt t="256431" x="9250363" y="2765425"/>
          <p14:tracePt t="256460" x="9250363" y="2778125"/>
          <p14:tracePt t="256493" x="9250363" y="2790825"/>
          <p14:tracePt t="256531" x="9250363" y="2803525"/>
          <p14:tracePt t="256563" x="9250363" y="2828925"/>
          <p14:tracePt t="256591" x="9237663" y="2865438"/>
          <p14:tracePt t="256614" x="9237663" y="2890838"/>
          <p14:tracePt t="256632" x="9224963" y="2928938"/>
          <p14:tracePt t="256654" x="9212263" y="2952750"/>
          <p14:tracePt t="256671" x="9212263" y="2965450"/>
          <p14:tracePt t="256693" x="9212263" y="2990850"/>
          <p14:tracePt t="256716" x="9212263" y="3003550"/>
          <p14:tracePt t="256754" x="9212263" y="3016250"/>
          <p14:tracePt t="256804" x="9224963" y="3016250"/>
          <p14:tracePt t="256837" x="9263063" y="3016250"/>
          <p14:tracePt t="256868" x="9350375" y="3028950"/>
          <p14:tracePt t="256907" x="9525000" y="3028950"/>
          <p14:tracePt t="256944" x="9650413" y="3028950"/>
          <p14:tracePt t="256972" x="9701213" y="3028950"/>
          <p14:tracePt t="257000" x="9775825" y="3028950"/>
          <p14:tracePt t="257031" x="9901238" y="3028950"/>
          <p14:tracePt t="257062" x="10026650" y="3028950"/>
          <p14:tracePt t="257096" x="10126663" y="3028950"/>
          <p14:tracePt t="257128" x="10277475" y="3028950"/>
          <p14:tracePt t="257167" x="10439400" y="3028950"/>
          <p14:tracePt t="257192" x="10490200" y="3028950"/>
          <p14:tracePt t="257231" x="10590213" y="3028950"/>
          <p14:tracePt t="257261" x="10690225" y="3016250"/>
          <p14:tracePt t="257291" x="10802938" y="3003550"/>
          <p14:tracePt t="257320" x="10852150" y="3003550"/>
          <p14:tracePt t="257353" x="10877550" y="3003550"/>
          <p14:tracePt t="257382" x="10890250" y="3003550"/>
          <p14:tracePt t="257411" x="10915650" y="2990850"/>
          <p14:tracePt t="257444" x="10952163" y="2990850"/>
          <p14:tracePt t="257473" x="11028363" y="2990850"/>
          <p14:tracePt t="257511" x="11052175" y="2990850"/>
          <p14:tracePt t="257615" x="11077575" y="2990850"/>
          <p14:tracePt t="257640" x="11102975" y="2990850"/>
          <p14:tracePt t="257669" x="11141075" y="2990850"/>
          <p14:tracePt t="257701" x="11266488" y="3054350"/>
          <p14:tracePt t="257730" x="11390313" y="3116263"/>
          <p14:tracePt t="257761" x="11415713" y="3128963"/>
          <p14:tracePt t="257800" x="11428413" y="3128963"/>
          <p14:tracePt t="257863" x="11428413" y="3141663"/>
          <p14:tracePt t="257926" x="11441113" y="3165475"/>
          <p14:tracePt t="257953" x="11466513" y="3203575"/>
          <p14:tracePt t="257990" x="11479213" y="3254375"/>
          <p14:tracePt t="258027" x="11503025" y="3254375"/>
          <p14:tracePt t="258052" x="11503025" y="3267075"/>
          <p14:tracePt t="288742" x="11490325" y="3267075"/>
          <p14:tracePt t="288772" x="11415713" y="3254375"/>
          <p14:tracePt t="288805" x="11277600" y="3203575"/>
          <p14:tracePt t="288833" x="11253788" y="3178175"/>
          <p14:tracePt t="288859" x="11241088" y="3165475"/>
          <p14:tracePt t="288926" x="11228388" y="3165475"/>
          <p14:tracePt t="288956" x="11190288" y="3154363"/>
          <p14:tracePt t="288994" x="11090275" y="3128963"/>
          <p14:tracePt t="431363" x="11077575" y="3128963"/>
          <p14:tracePt t="431404" x="10977563" y="3165475"/>
          <p14:tracePt t="431438" x="10702925" y="3341688"/>
          <p14:tracePt t="431473" x="10552113" y="3467100"/>
          <p14:tracePt t="431514" x="10514013" y="3516313"/>
          <p14:tracePt t="431547" x="10490200" y="3567113"/>
          <p14:tracePt t="431569" x="10490200" y="3590925"/>
          <p14:tracePt t="431585" x="10490200" y="3629025"/>
          <p14:tracePt t="431601" x="10490200" y="3667125"/>
          <p14:tracePt t="431615" x="10477500" y="3741738"/>
          <p14:tracePt t="431635" x="10464800" y="3829050"/>
          <p14:tracePt t="431654" x="10464800" y="3854450"/>
          <p14:tracePt t="431673" x="10452100" y="3916363"/>
          <p14:tracePt t="431689" x="10452100" y="3954463"/>
          <p14:tracePt t="431706" x="10439400" y="3992563"/>
          <p14:tracePt t="431707" x="10439400" y="4029075"/>
          <p14:tracePt t="431724" x="10439400" y="4079875"/>
          <p14:tracePt t="431743" x="10439400" y="4167188"/>
          <p14:tracePt t="431745" x="10439400" y="4230688"/>
          <p14:tracePt t="431759" x="10426700" y="4267200"/>
          <p14:tracePt t="431779" x="10426700" y="4305300"/>
          <p14:tracePt t="431799" x="10414000" y="4341813"/>
          <p14:tracePt t="431819" x="10414000" y="4367213"/>
          <p14:tracePt t="431835" x="10401300" y="4379913"/>
          <p14:tracePt t="431853" x="10390188" y="4405313"/>
          <p14:tracePt t="434598" x="10364788" y="4405313"/>
          <p14:tracePt t="434634" x="10152063" y="4443413"/>
          <p14:tracePt t="434675" x="9775825" y="4567238"/>
          <p14:tracePt t="434709" x="9650413" y="4605338"/>
          <p14:tracePt t="434711" x="9613900" y="4618038"/>
          <p14:tracePt t="434749" x="9563100" y="4618038"/>
          <p14:tracePt t="434822" x="9550400" y="4618038"/>
          <p14:tracePt t="434851" x="9513888" y="4618038"/>
          <p14:tracePt t="434886" x="9501188" y="4618038"/>
          <p14:tracePt t="434914" x="9488488" y="4618038"/>
          <p14:tracePt t="434935" x="9463088" y="4618038"/>
          <p14:tracePt t="434956" x="9437688" y="4618038"/>
          <p14:tracePt t="434975" x="9424988" y="4618038"/>
          <p14:tracePt t="434996" x="9413875" y="4618038"/>
          <p14:tracePt t="435059" x="9401175" y="4618038"/>
          <p14:tracePt t="435208" x="9413875" y="4618038"/>
          <p14:tracePt t="435243" x="9563100" y="4618038"/>
          <p14:tracePt t="435245" x="9663113" y="4618038"/>
          <p14:tracePt t="435279" x="10088563" y="4618038"/>
          <p14:tracePt t="435322" x="10864850" y="4630738"/>
          <p14:tracePt t="435352" x="11102975" y="4630738"/>
          <p14:tracePt t="435381" x="11164888" y="4630738"/>
          <p14:tracePt t="435411" x="11177588" y="4630738"/>
          <p14:tracePt t="435445" x="10815638" y="4630738"/>
          <p14:tracePt t="435475" x="10126663" y="4656138"/>
          <p14:tracePt t="435516" x="9075738" y="4730750"/>
          <p14:tracePt t="435553" x="8737600" y="4779963"/>
          <p14:tracePt t="435584" x="8724900" y="4792663"/>
          <p14:tracePt t="435619" x="8750300" y="4792663"/>
          <p14:tracePt t="435649" x="8950325" y="4792663"/>
          <p14:tracePt t="435682" x="9088438" y="4792663"/>
          <p14:tracePt t="435713" x="9150350" y="4792663"/>
          <p14:tracePt t="435743" x="9150350" y="4805363"/>
          <p14:tracePt t="435769" x="9150350" y="4818063"/>
          <p14:tracePt t="435789" x="9150350" y="4830763"/>
          <p14:tracePt t="435808" x="9099550" y="4868863"/>
          <p14:tracePt t="435826" x="9075738" y="4879975"/>
          <p14:tracePt t="435849" x="9063038" y="4879975"/>
          <p14:tracePt t="435880" x="9075738" y="4868863"/>
          <p14:tracePt t="435902" x="9099550" y="4856163"/>
          <p14:tracePt t="435917" x="9112250" y="4843463"/>
          <p14:tracePt t="435918" x="9124950" y="4830763"/>
          <p14:tracePt t="435940" x="9137650" y="4830763"/>
          <p14:tracePt t="436205" x="9137650" y="4818063"/>
          <p14:tracePt t="436268" x="9137650" y="4805363"/>
          <p14:tracePt t="436305" x="9137650" y="4792663"/>
          <p14:tracePt t="436344" x="9137650" y="4779963"/>
          <p14:tracePt t="436367" x="9150350" y="4768850"/>
          <p14:tracePt t="436405" x="9163050" y="4768850"/>
          <p14:tracePt t="458416" x="9150350" y="4768850"/>
          <p14:tracePt t="458450" x="8899525" y="4768850"/>
          <p14:tracePt t="458479" x="8624888" y="4768850"/>
          <p14:tracePt t="458511" x="7935913" y="4768850"/>
          <p14:tracePt t="458542" x="7761288" y="4768850"/>
          <p14:tracePt t="458579" x="7485063" y="4768850"/>
          <p14:tracePt t="458622" x="7323138" y="4768850"/>
          <p14:tracePt t="458656" x="7297738" y="4768850"/>
          <p14:tracePt t="458696" x="7272338" y="4768850"/>
          <p14:tracePt t="458731" x="7185025" y="4756150"/>
          <p14:tracePt t="458769" x="6859588" y="4618038"/>
          <p14:tracePt t="458804" x="6646863" y="4430713"/>
          <p14:tracePt t="458848" x="6359525" y="4292600"/>
          <p14:tracePt t="458887" x="6346825" y="4292600"/>
          <p14:tracePt t="458935" x="6370638" y="4292600"/>
          <p14:tracePt t="458973" x="6434138" y="4292600"/>
          <p14:tracePt t="459005" x="6521450" y="4292600"/>
          <p14:tracePt t="459034" x="6872288" y="4292600"/>
          <p14:tracePt t="459077" x="7046913" y="4292600"/>
          <p14:tracePt t="459113" x="7123113" y="4267200"/>
          <p14:tracePt t="459158" x="7097713" y="4267200"/>
          <p14:tracePt t="459189" x="7034213" y="4267200"/>
          <p14:tracePt t="459236" x="6672263" y="4267200"/>
          <p14:tracePt t="459281" x="6621463" y="4267200"/>
          <p14:tracePt t="459358" x="6659563" y="4267200"/>
          <p14:tracePt t="459393" x="6784975" y="4267200"/>
          <p14:tracePt t="459395" x="6834188" y="4267200"/>
          <p14:tracePt t="459412" x="6884988" y="4267200"/>
          <p14:tracePt t="459430" x="6921500" y="4267200"/>
          <p14:tracePt t="459453" x="7134225" y="4267200"/>
          <p14:tracePt t="459476" x="7323138" y="4254500"/>
          <p14:tracePt t="459502" x="7385050" y="4241800"/>
          <p14:tracePt t="459520" x="7397750" y="4241800"/>
          <p14:tracePt t="459568" x="7372350" y="4241800"/>
          <p14:tracePt t="459595" x="7246938" y="4254500"/>
          <p14:tracePt t="459631" x="6797675" y="4341813"/>
          <p14:tracePt t="459632" x="6608763" y="4379913"/>
          <p14:tracePt t="459658" x="6434138" y="4443413"/>
          <p14:tracePt t="459676" x="6408738" y="4443413"/>
          <p14:tracePt t="459706" x="6421438" y="4443413"/>
          <p14:tracePt t="459721" x="6446838" y="4443413"/>
          <p14:tracePt t="459742" x="6496050" y="4443413"/>
          <p14:tracePt t="459762" x="6659563" y="4443413"/>
          <p14:tracePt t="459779" x="6784975" y="4443413"/>
          <p14:tracePt t="459803" x="7110413" y="4443413"/>
          <p14:tracePt t="459819" x="7246938" y="4443413"/>
          <p14:tracePt t="459836" x="7259638" y="4443413"/>
          <p14:tracePt t="459855" x="7272338" y="4443413"/>
          <p14:tracePt t="459880" x="7235825" y="4479925"/>
          <p14:tracePt t="459898" x="7123113" y="4543425"/>
          <p14:tracePt t="459918" x="6859588" y="4667250"/>
          <p14:tracePt t="459935" x="6759575" y="4718050"/>
          <p14:tracePt t="459964" x="6659563" y="4768850"/>
          <p14:tracePt t="459983" x="6646863" y="4779963"/>
          <p14:tracePt t="460068" x="6672263" y="4768850"/>
          <p14:tracePt t="460102" x="6696075" y="4768850"/>
          <p14:tracePt t="460143" x="6708775" y="4768850"/>
          <p14:tracePt t="460765" x="6684963" y="4768850"/>
          <p14:tracePt t="460804" x="6596063" y="4743450"/>
          <p14:tracePt t="460843" x="6596063" y="4718050"/>
          <p14:tracePt t="460865" x="6596063" y="4705350"/>
          <p14:tracePt t="460889" x="6621463" y="4679950"/>
          <p14:tracePt t="460926" x="6734175" y="4630738"/>
          <p14:tracePt t="460928" x="6808788" y="4605338"/>
          <p14:tracePt t="460970" x="6946900" y="4543425"/>
          <p14:tracePt t="460992" x="7010400" y="4530725"/>
          <p14:tracePt t="461013" x="7021513" y="4530725"/>
          <p14:tracePt t="461077" x="6997700" y="4530725"/>
          <p14:tracePt t="461112" x="6959600" y="4530725"/>
          <p14:tracePt t="461151" x="6708775" y="4543425"/>
          <p14:tracePt t="461153" x="6621463" y="4543425"/>
          <p14:tracePt t="461184" x="6534150" y="4543425"/>
          <p14:tracePt t="461205" x="6521450" y="4543425"/>
          <p14:tracePt t="461289" x="6572250" y="4543425"/>
          <p14:tracePt t="461326" x="6772275" y="4543425"/>
          <p14:tracePt t="461363" x="6834188" y="4543425"/>
          <p14:tracePt t="461463" x="6808788" y="4543425"/>
          <p14:tracePt t="461499" x="6659563" y="4543425"/>
          <p14:tracePt t="461533" x="6534150" y="4554538"/>
          <p14:tracePt t="461567" x="6521450" y="4567238"/>
          <p14:tracePt t="461624" x="6534150" y="4567238"/>
          <p14:tracePt t="461647" x="6559550" y="4567238"/>
          <p14:tracePt t="461689" x="6534150" y="4567238"/>
          <p14:tracePt t="461707" x="6496050" y="4567238"/>
          <p14:tracePt t="461725" x="5932488" y="4756150"/>
          <p14:tracePt t="461742" x="5445125" y="4968875"/>
          <p14:tracePt t="461760" x="4932363" y="5130800"/>
          <p14:tracePt t="461762" x="4619625" y="5218113"/>
          <p14:tracePt t="461786" x="4368800" y="5281613"/>
          <p14:tracePt t="461804" x="4305300" y="5294313"/>
          <p14:tracePt t="461825" x="4281488" y="5294313"/>
          <p14:tracePt t="461937" x="4294188" y="5294313"/>
          <p14:tracePt t="461968" x="4318000" y="5294313"/>
          <p14:tracePt t="462014" x="4581525" y="5294313"/>
          <p14:tracePt t="462044" x="4794250" y="5256213"/>
          <p14:tracePt t="462067" x="5106988" y="5168900"/>
          <p14:tracePt t="462088" x="5407025" y="5056188"/>
          <p14:tracePt t="462114" x="5507038" y="5005388"/>
          <p14:tracePt t="462132" x="5519738" y="5005388"/>
          <p14:tracePt t="462151" x="5519738" y="4992688"/>
          <p14:tracePt t="462223" x="5507038" y="4992688"/>
          <p14:tracePt t="462259" x="5483225" y="4992688"/>
          <p14:tracePt t="462336" x="5495925" y="4992688"/>
          <p14:tracePt t="462365" x="5557838" y="4981575"/>
          <p14:tracePt t="462401" x="5683250" y="4981575"/>
          <p14:tracePt t="462433" x="5757863" y="4992688"/>
          <p14:tracePt t="462435" x="5783263" y="5005388"/>
          <p14:tracePt t="462471" x="5795963" y="5030788"/>
          <p14:tracePt t="462504" x="5845175" y="5056188"/>
          <p14:tracePt t="462542" x="6008688" y="5068888"/>
          <p14:tracePt t="462578" x="6246813" y="5092700"/>
          <p14:tracePt t="462613" x="6321425" y="5105400"/>
          <p14:tracePt t="462634" x="6334125" y="5105400"/>
          <p14:tracePt t="462673" x="6334125" y="5118100"/>
          <p14:tracePt t="462710" x="6321425" y="5130800"/>
          <p14:tracePt t="462747" x="6246813" y="5130800"/>
          <p14:tracePt t="462822" x="6259513" y="5130800"/>
          <p14:tracePt t="462858" x="6321425" y="5068888"/>
          <p14:tracePt t="462860" x="6383338" y="5056188"/>
          <p14:tracePt t="462905" x="6608763" y="4992688"/>
          <p14:tracePt t="462928" x="6672263" y="4981575"/>
          <p14:tracePt t="462984" x="6659563" y="4981575"/>
          <p14:tracePt t="463028" x="6534150" y="5043488"/>
          <p14:tracePt t="463061" x="6508750" y="5056188"/>
          <p14:tracePt t="463107" x="6572250" y="5056188"/>
          <p14:tracePt t="463128" x="6646863" y="5030788"/>
          <p14:tracePt t="463147" x="6734175" y="4992688"/>
          <p14:tracePt t="463169" x="6746875" y="4992688"/>
          <p14:tracePt t="463206" x="6734175" y="5005388"/>
          <p14:tracePt t="463221" x="6696075" y="5056188"/>
          <p14:tracePt t="463245" x="6534150" y="5143500"/>
          <p14:tracePt t="463269" x="6483350" y="5156200"/>
          <p14:tracePt t="463917" x="6434138" y="5118100"/>
          <p14:tracePt t="463957" x="5619750" y="4667250"/>
          <p14:tracePt t="463990" x="4906963" y="4041775"/>
          <p14:tracePt t="464034" x="4217988" y="3567113"/>
          <p14:tracePt t="464061" x="4005263" y="3441700"/>
          <p14:tracePt t="464082" x="3917950" y="3367088"/>
          <p14:tracePt t="464103" x="3917950" y="3354388"/>
          <p14:tracePt t="464105" x="3917950" y="3341688"/>
          <p14:tracePt t="464154" x="3917950" y="3267075"/>
          <p14:tracePt t="464428" x="3717925" y="3216275"/>
          <p14:tracePt t="464465" x="2052638" y="2327275"/>
          <p14:tracePt t="464505" x="250825" y="1276350"/>
          <p14:tracePt t="466021" x="1978025" y="1125538"/>
          <p14:tracePt t="466058" x="3479800" y="1614488"/>
          <p14:tracePt t="466089" x="4356100" y="1889125"/>
          <p14:tracePt t="466111" x="4681538" y="2089150"/>
          <p14:tracePt t="466131" x="4806950" y="2165350"/>
          <p14:tracePt t="466151" x="4956175" y="2365375"/>
          <p14:tracePt t="466423" x="4994275" y="2365375"/>
          <p14:tracePt t="466456" x="5207000" y="2403475"/>
          <p14:tracePt t="466489" x="6157913" y="2527300"/>
          <p14:tracePt t="466524" x="6872288" y="2728913"/>
          <p14:tracePt t="466525" x="7159625" y="2865438"/>
          <p14:tracePt t="466566" x="7974013" y="3228975"/>
          <p14:tracePt t="466609" x="8386763" y="3403600"/>
          <p14:tracePt t="466646" x="8461375" y="3441700"/>
          <p14:tracePt t="466680" x="8461375" y="3454400"/>
          <p14:tracePt t="466721" x="8448675" y="3454400"/>
          <p14:tracePt t="466753" x="8386763" y="3479800"/>
          <p14:tracePt t="466791" x="8324850" y="3529013"/>
          <p14:tracePt t="466828" x="8248650" y="3641725"/>
          <p14:tracePt t="466866" x="8123238" y="3779838"/>
          <p14:tracePt t="466908" x="7999413" y="3854450"/>
          <p14:tracePt t="466909" x="7974013" y="3867150"/>
          <p14:tracePt t="466952" x="7935913" y="3905250"/>
          <p14:tracePt t="466998" x="7923213" y="3967163"/>
          <p14:tracePt t="467030" x="7923213" y="3992563"/>
          <p14:tracePt t="467556" x="7910513" y="3992563"/>
          <p14:tracePt t="467591" x="7797800" y="4017963"/>
          <p14:tracePt t="467633" x="7623175" y="4041775"/>
          <p14:tracePt t="467675" x="7272338" y="4141788"/>
          <p14:tracePt t="467708" x="6934200" y="4192588"/>
          <p14:tracePt t="467730" x="6772275" y="4217988"/>
          <p14:tracePt t="467749" x="6708775" y="4230688"/>
          <p14:tracePt t="467766" x="6659563" y="4241800"/>
          <p14:tracePt t="467782" x="6646863" y="4254500"/>
        </p14:tracePtLst>
      </p14:laserTrace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 y="0"/>
            <a:ext cx="12191999" cy="6858000"/>
          </a:xfrm>
          <a:prstGeom prst="rect">
            <a:avLst/>
          </a:prstGeom>
        </p:spPr>
      </p:pic>
      <p:sp>
        <p:nvSpPr>
          <p:cNvPr id="2" name="Title 1">
            <a:extLst>
              <a:ext uri="{FF2B5EF4-FFF2-40B4-BE49-F238E27FC236}">
                <a16:creationId xmlns:a16="http://schemas.microsoft.com/office/drawing/2014/main" id="{90EC7884-BD05-01EE-C0B3-137D490E8448}"/>
              </a:ext>
            </a:extLst>
          </p:cNvPr>
          <p:cNvSpPr>
            <a:spLocks noGrp="1"/>
          </p:cNvSpPr>
          <p:nvPr>
            <p:ph type="title"/>
          </p:nvPr>
        </p:nvSpPr>
        <p:spPr>
          <a:xfrm>
            <a:off x="838200" y="883920"/>
            <a:ext cx="10515600" cy="746760"/>
          </a:xfrm>
          <a:solidFill>
            <a:srgbClr val="0070C0"/>
          </a:solidFill>
        </p:spPr>
        <p:txBody>
          <a:bodyPr>
            <a:normAutofit/>
          </a:bodyPr>
          <a:lstStyle/>
          <a:p>
            <a:pPr algn="ctr"/>
            <a:r>
              <a:rPr lang="en-US" sz="4000" b="1" dirty="0">
                <a:solidFill>
                  <a:schemeClr val="bg1"/>
                </a:solidFill>
              </a:rPr>
              <a:t>Why do we study Accounting ?</a:t>
            </a:r>
          </a:p>
        </p:txBody>
      </p:sp>
      <p:sp>
        <p:nvSpPr>
          <p:cNvPr id="3" name="Content Placeholder 2">
            <a:extLst>
              <a:ext uri="{FF2B5EF4-FFF2-40B4-BE49-F238E27FC236}">
                <a16:creationId xmlns:a16="http://schemas.microsoft.com/office/drawing/2014/main" id="{76C6059C-CD5D-7FC1-BBF6-53A7A48F7B38}"/>
              </a:ext>
            </a:extLst>
          </p:cNvPr>
          <p:cNvSpPr>
            <a:spLocks noGrp="1"/>
          </p:cNvSpPr>
          <p:nvPr>
            <p:ph idx="1"/>
          </p:nvPr>
        </p:nvSpPr>
        <p:spPr>
          <a:xfrm>
            <a:off x="838200" y="1825625"/>
            <a:ext cx="10515600" cy="2746375"/>
          </a:xfrm>
          <a:solidFill>
            <a:schemeClr val="accent3">
              <a:lumMod val="20000"/>
              <a:lumOff val="80000"/>
            </a:schemeClr>
          </a:solidFill>
        </p:spPr>
        <p:txBody>
          <a:bodyPr/>
          <a:lstStyle/>
          <a:p>
            <a:pPr marL="0" indent="0" algn="l">
              <a:buNone/>
            </a:pPr>
            <a:r>
              <a:rPr lang="en-US" sz="3600" b="1" dirty="0">
                <a:solidFill>
                  <a:srgbClr val="FF0000"/>
                </a:solidFill>
              </a:rPr>
              <a:t>1</a:t>
            </a:r>
            <a:r>
              <a:rPr lang="en-US" sz="3200" b="1" dirty="0">
                <a:solidFill>
                  <a:srgbClr val="FF0000"/>
                </a:solidFill>
              </a:rPr>
              <a:t>. To Know the Business profit &amp; loss.</a:t>
            </a:r>
          </a:p>
          <a:p>
            <a:pPr marL="0" indent="0" algn="l">
              <a:buNone/>
            </a:pPr>
            <a:r>
              <a:rPr lang="en-US" sz="3200" b="1" dirty="0">
                <a:solidFill>
                  <a:srgbClr val="0070C0"/>
                </a:solidFill>
              </a:rPr>
              <a:t>2. To know the Business financial position.</a:t>
            </a:r>
          </a:p>
          <a:p>
            <a:pPr marL="0" indent="0" algn="l">
              <a:buNone/>
            </a:pPr>
            <a:r>
              <a:rPr lang="en-US" sz="3200" b="1" dirty="0">
                <a:solidFill>
                  <a:srgbClr val="BF2B0D"/>
                </a:solidFill>
              </a:rPr>
              <a:t>3. To Know the changes in owner’s capital.</a:t>
            </a:r>
          </a:p>
          <a:p>
            <a:pPr marL="0" indent="0" algn="l">
              <a:buNone/>
            </a:pPr>
            <a:r>
              <a:rPr lang="en-US" sz="3200" b="1" dirty="0">
                <a:solidFill>
                  <a:srgbClr val="0070C0"/>
                </a:solidFill>
              </a:rPr>
              <a:t>4. To Know the business cash Position.</a:t>
            </a:r>
          </a:p>
          <a:p>
            <a:pPr marL="0" indent="0">
              <a:buNone/>
            </a:pPr>
            <a:endParaRPr lang="en-US" dirty="0"/>
          </a:p>
        </p:txBody>
      </p:sp>
      <p:pic>
        <p:nvPicPr>
          <p:cNvPr id="8" name="Google Shape;143;p3" descr="A group of people in a meeting&#10;&#10;Description automatically generated with medium confidence">
            <a:extLst>
              <a:ext uri="{FF2B5EF4-FFF2-40B4-BE49-F238E27FC236}">
                <a16:creationId xmlns:a16="http://schemas.microsoft.com/office/drawing/2014/main" id="{2F40DA27-CB84-069D-2E9B-518357D8214A}"/>
              </a:ext>
            </a:extLst>
          </p:cNvPr>
          <p:cNvPicPr preferRelativeResize="0">
            <a:picLocks/>
          </p:cNvPicPr>
          <p:nvPr/>
        </p:nvPicPr>
        <p:blipFill rotWithShape="1">
          <a:blip r:embed="rId3">
            <a:alphaModFix/>
          </a:blip>
          <a:srcRect t="17693" b="17693"/>
          <a:stretch/>
        </p:blipFill>
        <p:spPr>
          <a:xfrm>
            <a:off x="827953" y="4572001"/>
            <a:ext cx="10515600" cy="1736088"/>
          </a:xfrm>
          <a:prstGeom prst="rect">
            <a:avLst/>
          </a:prstGeom>
          <a:solidFill>
            <a:srgbClr val="D8D8D8">
              <a:alpha val="49803"/>
            </a:srgbClr>
          </a:solidFill>
          <a:ln>
            <a:noFill/>
          </a:ln>
        </p:spPr>
      </p:pic>
      <p:sp>
        <p:nvSpPr>
          <p:cNvPr id="4" name="TextBox 3">
            <a:extLst>
              <a:ext uri="{FF2B5EF4-FFF2-40B4-BE49-F238E27FC236}">
                <a16:creationId xmlns:a16="http://schemas.microsoft.com/office/drawing/2014/main" id="{28096F44-1728-06A2-AA48-7AA28118C5EF}"/>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42168549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98485">
        <p159:morph option="byObject"/>
      </p:transition>
    </mc:Choice>
    <mc:Fallback xmlns="">
      <p:transition spd="slow" advTm="298485">
        <p:fade/>
      </p:transition>
    </mc:Fallback>
  </mc:AlternateContent>
  <p:timing>
    <p:tnLst>
      <p:par>
        <p:cTn id="1" dur="indefinite" restart="never" nodeType="tmRoot"/>
      </p:par>
    </p:tnLst>
  </p:timing>
  <p:extLst mod="1">
    <p:ext uri="{3A86A75C-4F4B-4683-9AE1-C65F6400EC91}">
      <p14:laserTraceLst xmlns:p14="http://schemas.microsoft.com/office/powerpoint/2010/main">
        <p14:tracePtLst>
          <p14:tracePt t="18436" x="6621463" y="4267200"/>
          <p14:tracePt t="18448" x="6434138" y="4292600"/>
          <p14:tracePt t="18460" x="6134100" y="4367213"/>
          <p14:tracePt t="18476" x="5495925" y="4492625"/>
          <p14:tracePt t="18488" x="4956175" y="4630738"/>
          <p14:tracePt t="18505" x="4330700" y="4756150"/>
          <p14:tracePt t="18522" x="3743325" y="4792663"/>
          <p14:tracePt t="18539" x="2703513" y="4843463"/>
          <p14:tracePt t="18555" x="2390775" y="4818063"/>
          <p14:tracePt t="18572" x="2190750" y="4779963"/>
          <p14:tracePt t="18588" x="1927225" y="4768850"/>
          <p14:tracePt t="18606" x="1790700" y="4768850"/>
          <p14:tracePt t="18623" x="1689100" y="4768850"/>
          <p14:tracePt t="18639" x="1539875" y="4743450"/>
          <p14:tracePt t="18656" x="1476375" y="4730750"/>
          <p14:tracePt t="18672" x="1452563" y="4692650"/>
          <p14:tracePt t="18689" x="1376363" y="4643438"/>
          <p14:tracePt t="18706" x="1352550" y="4618038"/>
          <p14:tracePt t="18722" x="1301750" y="4567238"/>
          <p14:tracePt t="18739" x="1114425" y="4367213"/>
          <p14:tracePt t="18756" x="925513" y="4067175"/>
          <p14:tracePt t="18773" x="825500" y="3841750"/>
          <p14:tracePt t="18788" x="712788" y="3554413"/>
          <p14:tracePt t="18806" x="701675" y="3378200"/>
          <p14:tracePt t="18823" x="701675" y="3216275"/>
          <p14:tracePt t="18838" x="701675" y="3078163"/>
          <p14:tracePt t="18857" x="701675" y="3065463"/>
          <p14:tracePt t="18873" x="701675" y="3054350"/>
          <p14:tracePt t="18922" x="701675" y="3065463"/>
          <p14:tracePt t="19159" x="725488" y="2990850"/>
          <p14:tracePt t="19171" x="763588" y="2903538"/>
          <p14:tracePt t="19183" x="838200" y="2728913"/>
          <p14:tracePt t="19195" x="938213" y="2390775"/>
          <p14:tracePt t="19212" x="1027113" y="2165350"/>
          <p14:tracePt t="19224" x="1076325" y="2027238"/>
          <p14:tracePt t="19241" x="1114425" y="1927225"/>
          <p14:tracePt t="19258" x="1139825" y="1865313"/>
          <p14:tracePt t="19275" x="1163638" y="1827213"/>
          <p14:tracePt t="19291" x="1163638" y="1814513"/>
          <p14:tracePt t="19308" x="1176338" y="1814513"/>
          <p14:tracePt t="19325" x="1176338" y="1801813"/>
          <p14:tracePt t="19346" x="1176338" y="1789113"/>
          <p14:tracePt t="19362" x="1176338" y="1776413"/>
          <p14:tracePt t="19420" x="1176338" y="1765300"/>
          <p14:tracePt t="19544" x="1163638" y="1776413"/>
          <p14:tracePt t="19557" x="1150938" y="1801813"/>
          <p14:tracePt t="19570" x="1127125" y="1814513"/>
          <p14:tracePt t="19582" x="1101725" y="1839913"/>
          <p14:tracePt t="19597" x="1076325" y="1889125"/>
          <p14:tracePt t="19608" x="1050925" y="1989138"/>
          <p14:tracePt t="19626" x="1027113" y="2152650"/>
          <p14:tracePt t="19643" x="1001713" y="2303463"/>
          <p14:tracePt t="19660" x="925513" y="2878138"/>
          <p14:tracePt t="19676" x="914400" y="3154363"/>
          <p14:tracePt t="19692" x="901700" y="3303588"/>
          <p14:tracePt t="19709" x="876300" y="3479800"/>
          <p14:tracePt t="19727" x="876300" y="3516313"/>
          <p14:tracePt t="19743" x="863600" y="3554413"/>
          <p14:tracePt t="19759" x="863600" y="3603625"/>
          <p14:tracePt t="20192" x="863600" y="3579813"/>
          <p14:tracePt t="20205" x="863600" y="3479800"/>
          <p14:tracePt t="20217" x="863600" y="3303588"/>
          <p14:tracePt t="20233" x="863600" y="3103563"/>
          <p14:tracePt t="20245" x="876300" y="2965450"/>
          <p14:tracePt t="20261" x="876300" y="2840038"/>
          <p14:tracePt t="20279" x="876300" y="2703513"/>
          <p14:tracePt t="20296" x="876300" y="2427288"/>
          <p14:tracePt t="20312" x="876300" y="2352675"/>
          <p14:tracePt t="20329" x="889000" y="2290763"/>
          <p14:tracePt t="20346" x="889000" y="2239963"/>
          <p14:tracePt t="20362" x="889000" y="2227263"/>
          <p14:tracePt t="20380" x="889000" y="2214563"/>
          <p14:tracePt t="20396" x="889000" y="2190750"/>
          <p14:tracePt t="20417" x="901700" y="2178050"/>
          <p14:tracePt t="20434" x="901700" y="2139950"/>
          <p14:tracePt t="20446" x="901700" y="2101850"/>
          <p14:tracePt t="20462" x="901700" y="2039938"/>
          <p14:tracePt t="20479" x="901700" y="1989138"/>
          <p14:tracePt t="20496" x="901700" y="1939925"/>
          <p14:tracePt t="20513" x="901700" y="1927225"/>
          <p14:tracePt t="20530" x="901700" y="1914525"/>
          <p14:tracePt t="20546" x="914400" y="1914525"/>
          <p14:tracePt t="20641" x="914400" y="1952625"/>
          <p14:tracePt t="20653" x="914400" y="2014538"/>
          <p14:tracePt t="20668" x="914400" y="2078038"/>
          <p14:tracePt t="20684" x="901700" y="2152650"/>
          <p14:tracePt t="20697" x="889000" y="2352675"/>
          <p14:tracePt t="20714" x="863600" y="2703513"/>
          <p14:tracePt t="20729" x="801688" y="3541713"/>
          <p14:tracePt t="20747" x="801688" y="3879850"/>
          <p14:tracePt t="20765" x="801688" y="4054475"/>
          <p14:tracePt t="20779" x="801688" y="4167188"/>
          <p14:tracePt t="20797" x="801688" y="4179888"/>
          <p14:tracePt t="20815" x="801688" y="4205288"/>
          <p14:tracePt t="20830" x="801688" y="4217988"/>
          <p14:tracePt t="20847" x="801688" y="4241800"/>
          <p14:tracePt t="20952" x="801688" y="4230688"/>
          <p14:tracePt t="20967" x="801688" y="4129088"/>
          <p14:tracePt t="20977" x="825500" y="3916363"/>
          <p14:tracePt t="20990" x="838200" y="3703638"/>
          <p14:tracePt t="21002" x="876300" y="3278188"/>
          <p14:tracePt t="21019" x="901700" y="2903538"/>
          <p14:tracePt t="21032" x="914400" y="2690813"/>
          <p14:tracePt t="21048" x="938213" y="2552700"/>
          <p14:tracePt t="21065" x="963613" y="2427288"/>
          <p14:tracePt t="21082" x="989013" y="2278063"/>
          <p14:tracePt t="21098" x="1001713" y="2201863"/>
          <p14:tracePt t="21115" x="1014413" y="2152650"/>
          <p14:tracePt t="21132" x="1038225" y="2065338"/>
          <p14:tracePt t="21149" x="1050925" y="2039938"/>
          <p14:tracePt t="21165" x="1050925" y="2014538"/>
          <p14:tracePt t="21182" x="1063625" y="1978025"/>
          <p14:tracePt t="21199" x="1076325" y="1965325"/>
          <p14:tracePt t="21216" x="1089025" y="1939925"/>
          <p14:tracePt t="21233" x="1127125" y="1901825"/>
          <p14:tracePt t="21249" x="1139825" y="1876425"/>
          <p14:tracePt t="21265" x="1150938" y="1852613"/>
          <p14:tracePt t="21283" x="1176338" y="1801813"/>
          <p14:tracePt t="21299" x="1176338" y="1789113"/>
          <p14:tracePt t="21363" x="1176338" y="1814513"/>
          <p14:tracePt t="21376" x="1176338" y="1839913"/>
          <p14:tracePt t="21389" x="1176338" y="1876425"/>
          <p14:tracePt t="21404" x="1150938" y="1989138"/>
          <p14:tracePt t="21415" x="1139825" y="2178050"/>
          <p14:tracePt t="21433" x="1101725" y="2339975"/>
          <p14:tracePt t="21451" x="1089025" y="2578100"/>
          <p14:tracePt t="21467" x="1038225" y="3254375"/>
          <p14:tracePt t="21483" x="1014413" y="3467100"/>
          <p14:tracePt t="21500" x="989013" y="3716338"/>
          <p14:tracePt t="21516" x="901700" y="4167188"/>
          <p14:tracePt t="21533" x="876300" y="4279900"/>
          <p14:tracePt t="21551" x="850900" y="4354513"/>
          <p14:tracePt t="21567" x="825500" y="4405313"/>
          <p14:tracePt t="21584" x="825500" y="4418013"/>
          <p14:tracePt t="21650" x="825500" y="4405313"/>
          <p14:tracePt t="21662" x="825500" y="4367213"/>
          <p14:tracePt t="21675" x="825500" y="4217988"/>
          <p14:tracePt t="21689" x="801688" y="4005263"/>
          <p14:tracePt t="21705" x="801688" y="3816350"/>
          <p14:tracePt t="21718" x="801688" y="3416300"/>
          <p14:tracePt t="21734" x="788988" y="3103563"/>
          <p14:tracePt t="21751" x="788988" y="2903538"/>
          <p14:tracePt t="21768" x="776288" y="2414588"/>
          <p14:tracePt t="21785" x="776288" y="2278063"/>
          <p14:tracePt t="21800" x="776288" y="2190750"/>
          <p14:tracePt t="21818" x="776288" y="2139950"/>
          <p14:tracePt t="21835" x="776288" y="2127250"/>
          <p14:tracePt t="21861" x="776288" y="2114550"/>
          <p14:tracePt t="22048" x="776288" y="2127250"/>
          <p14:tracePt t="22061" x="776288" y="2165350"/>
          <p14:tracePt t="22073" x="776288" y="2239963"/>
          <p14:tracePt t="22090" x="776288" y="2314575"/>
          <p14:tracePt t="22103" x="776288" y="2414588"/>
          <p14:tracePt t="22119" x="776288" y="2627313"/>
          <p14:tracePt t="22135" x="776288" y="2890838"/>
          <p14:tracePt t="22153" x="776288" y="3454400"/>
          <p14:tracePt t="22169" x="776288" y="3792538"/>
          <p14:tracePt t="22186" x="776288" y="3954463"/>
          <p14:tracePt t="22203" x="776288" y="4067175"/>
          <p14:tracePt t="22220" x="776288" y="4079875"/>
          <p14:tracePt t="22260" x="776288" y="4067175"/>
          <p14:tracePt t="22273" x="776288" y="4029075"/>
          <p14:tracePt t="22289" x="788988" y="3979863"/>
          <p14:tracePt t="22297" x="788988" y="3829050"/>
          <p14:tracePt t="22311" x="814388" y="3679825"/>
          <p14:tracePt t="22324" x="825500" y="3454400"/>
          <p14:tracePt t="22341" x="876300" y="3028950"/>
          <p14:tracePt t="22354" x="901700" y="2765425"/>
          <p14:tracePt t="22370" x="938213" y="2578100"/>
          <p14:tracePt t="22387" x="963613" y="2427288"/>
          <p14:tracePt t="22404" x="989013" y="2165350"/>
          <p14:tracePt t="22420" x="989013" y="2078038"/>
          <p14:tracePt t="22436" x="1001713" y="2039938"/>
          <p14:tracePt t="22454" x="1001713" y="1989138"/>
          <p14:tracePt t="22535" x="1001713" y="1978025"/>
          <p14:tracePt t="41381" x="1027113" y="1965325"/>
          <p14:tracePt t="41398" x="1050925" y="1939925"/>
          <p14:tracePt t="41406" x="1089025" y="1939925"/>
          <p14:tracePt t="41418" x="1127125" y="1939925"/>
          <p14:tracePt t="41433" x="1176338" y="1927225"/>
          <p14:tracePt t="41444" x="1214438" y="1927225"/>
          <p14:tracePt t="41461" x="1252538" y="1927225"/>
          <p14:tracePt t="41479" x="1263650" y="1927225"/>
          <p14:tracePt t="41495" x="1301750" y="1914525"/>
          <p14:tracePt t="41512" x="1327150" y="1914525"/>
          <p14:tracePt t="41529" x="1339850" y="1901825"/>
          <p14:tracePt t="41545" x="1389063" y="1889125"/>
          <p14:tracePt t="41561" x="1427163" y="1876425"/>
          <p14:tracePt t="41579" x="1476375" y="1865313"/>
          <p14:tracePt t="41595" x="1527175" y="1852613"/>
          <p14:tracePt t="41613" x="1539875" y="1852613"/>
          <p14:tracePt t="41630" x="1552575" y="1852613"/>
          <p14:tracePt t="42203" x="1552575" y="1876425"/>
          <p14:tracePt t="42218" x="1552575" y="1914525"/>
          <p14:tracePt t="42228" x="1552575" y="1965325"/>
          <p14:tracePt t="42240" x="1552575" y="1989138"/>
          <p14:tracePt t="42253" x="1552575" y="2014538"/>
          <p14:tracePt t="42269" x="1552575" y="2039938"/>
          <p14:tracePt t="42282" x="1552575" y="2052638"/>
          <p14:tracePt t="42299" x="1552575" y="2065338"/>
          <p14:tracePt t="42315" x="1552575" y="2078038"/>
          <p14:tracePt t="42332" x="1552575" y="2101850"/>
          <p14:tracePt t="42478" x="1577975" y="2101850"/>
          <p14:tracePt t="42489" x="1589088" y="2101850"/>
          <p14:tracePt t="42503" x="1614488" y="2101850"/>
          <p14:tracePt t="42521" x="1639888" y="2101850"/>
          <p14:tracePt t="42533" x="1677988" y="2101850"/>
          <p14:tracePt t="42550" x="1701800" y="2101850"/>
          <p14:tracePt t="42565" x="1714500" y="2101850"/>
          <p14:tracePt t="42583" x="1752600" y="2101850"/>
          <p14:tracePt t="42600" x="1765300" y="2101850"/>
          <p14:tracePt t="42615" x="1801813" y="2101850"/>
          <p14:tracePt t="42633" x="1814513" y="2101850"/>
          <p14:tracePt t="42650" x="1827213" y="2101850"/>
          <p14:tracePt t="42666" x="1852613" y="2101850"/>
          <p14:tracePt t="42715" x="1839913" y="2114550"/>
          <p14:tracePt t="42727" x="1827213" y="2114550"/>
          <p14:tracePt t="42739" x="1814513" y="2127250"/>
          <p14:tracePt t="42755" x="1801813" y="2139950"/>
          <p14:tracePt t="42767" x="1790700" y="2152650"/>
          <p14:tracePt t="42783" x="1790700" y="2165350"/>
          <p14:tracePt t="42801" x="1778000" y="2165350"/>
          <p14:tracePt t="42851" x="1790700" y="2165350"/>
          <p14:tracePt t="42863" x="1814513" y="2165350"/>
          <p14:tracePt t="42877" x="1878013" y="2165350"/>
          <p14:tracePt t="42889" x="1952625" y="2165350"/>
          <p14:tracePt t="42906" x="2003425" y="2165350"/>
          <p14:tracePt t="42918" x="2065338" y="2165350"/>
          <p14:tracePt t="42935" x="2139950" y="2165350"/>
          <p14:tracePt t="42951" x="2228850" y="2178050"/>
          <p14:tracePt t="42967" x="2441575" y="2178050"/>
          <p14:tracePt t="42985" x="2528888" y="2178050"/>
          <p14:tracePt t="43001" x="2578100" y="2178050"/>
          <p14:tracePt t="43018" x="2690813" y="2178050"/>
          <p14:tracePt t="43035" x="2828925" y="2178050"/>
          <p14:tracePt t="43052" x="2967038" y="2178050"/>
          <p14:tracePt t="43068" x="3154363" y="2201863"/>
          <p14:tracePt t="43085" x="3216275" y="2201863"/>
          <p14:tracePt t="43102" x="3267075" y="2201863"/>
          <p14:tracePt t="43119" x="3392488" y="2201863"/>
          <p14:tracePt t="43135" x="3454400" y="2201863"/>
          <p14:tracePt t="43152" x="3530600" y="2201863"/>
          <p14:tracePt t="43168" x="3579813" y="2214563"/>
          <p14:tracePt t="43186" x="3592513" y="2214563"/>
          <p14:tracePt t="43201" x="3605213" y="2214563"/>
          <p14:tracePt t="43238" x="3630613" y="2227263"/>
          <p14:tracePt t="43362" x="3643313" y="2227263"/>
          <p14:tracePt t="43412" x="3654425" y="2227263"/>
          <p14:tracePt t="43425" x="3667125" y="2227263"/>
          <p14:tracePt t="43439" x="3679825" y="2227263"/>
          <p14:tracePt t="43450" x="3705225" y="2227263"/>
          <p14:tracePt t="43462" x="3730625" y="2227263"/>
          <p14:tracePt t="43474" x="3779838" y="2227263"/>
          <p14:tracePt t="43491" x="3843338" y="2227263"/>
          <p14:tracePt t="43503" x="3892550" y="2227263"/>
          <p14:tracePt t="43520" x="3956050" y="2227263"/>
          <p14:tracePt t="43536" x="3992563" y="2227263"/>
          <p14:tracePt t="43554" x="4156075" y="2278063"/>
          <p14:tracePt t="43570" x="4281488" y="2314575"/>
          <p14:tracePt t="43587" x="4381500" y="2378075"/>
          <p14:tracePt t="43604" x="4518025" y="2427288"/>
          <p14:tracePt t="43621" x="4556125" y="2439988"/>
          <p14:tracePt t="43638" x="4581525" y="2452688"/>
          <p14:tracePt t="43654" x="4606925" y="2452688"/>
          <p14:tracePt t="43960" x="4668838" y="2452688"/>
          <p14:tracePt t="43975" x="4856163" y="2427288"/>
          <p14:tracePt t="43986" x="5045075" y="2390775"/>
          <p14:tracePt t="43997" x="5232400" y="2378075"/>
          <p14:tracePt t="44010" x="5583238" y="2378075"/>
          <p14:tracePt t="44027" x="5857875" y="2365375"/>
          <p14:tracePt t="44039" x="6008688" y="2365375"/>
          <p14:tracePt t="44056" x="6146800" y="2365375"/>
          <p14:tracePt t="44072" x="6259513" y="2365375"/>
          <p14:tracePt t="44089" x="6434138" y="2365375"/>
          <p14:tracePt t="44106" x="6496050" y="2365375"/>
          <p14:tracePt t="44122" x="6546850" y="2352675"/>
          <p14:tracePt t="44140" x="6621463" y="2352675"/>
          <p14:tracePt t="44156" x="6646863" y="2352675"/>
          <p14:tracePt t="44172" x="6684963" y="2339975"/>
          <p14:tracePt t="44190" x="6759575" y="2327275"/>
          <p14:tracePt t="44205" x="6846888" y="2327275"/>
          <p14:tracePt t="44223" x="6972300" y="2314575"/>
          <p14:tracePt t="44240" x="7223125" y="2303463"/>
          <p14:tracePt t="44257" x="7310438" y="2303463"/>
          <p14:tracePt t="44273" x="7410450" y="2303463"/>
          <p14:tracePt t="44290" x="7697788" y="2303463"/>
          <p14:tracePt t="44306" x="7773988" y="2303463"/>
          <p14:tracePt t="44323" x="7835900" y="2303463"/>
          <p14:tracePt t="44340" x="7861300" y="2303463"/>
          <p14:tracePt t="44362" x="7874000" y="2303463"/>
          <p14:tracePt t="44908" x="7886700" y="2303463"/>
          <p14:tracePt t="44920" x="7897813" y="2303463"/>
          <p14:tracePt t="44946" x="7910513" y="2303463"/>
          <p14:tracePt t="44970" x="7923213" y="2303463"/>
          <p14:tracePt t="44982" x="7948613" y="2303463"/>
          <p14:tracePt t="44997" x="7986713" y="2303463"/>
          <p14:tracePt t="45008" x="8023225" y="2290763"/>
          <p14:tracePt t="45026" x="8048625" y="2278063"/>
          <p14:tracePt t="45043" x="8074025" y="2265363"/>
          <p14:tracePt t="45059" x="8099425" y="2265363"/>
          <p14:tracePt t="45077" x="8110538" y="2265363"/>
          <p14:tracePt t="45093" x="8123238" y="2252663"/>
          <p14:tracePt t="50458" x="8086725" y="2252663"/>
          <p14:tracePt t="50469" x="7999413" y="2252663"/>
          <p14:tracePt t="50486" x="7848600" y="2252663"/>
          <p14:tracePt t="50497" x="7472363" y="2252663"/>
          <p14:tracePt t="50514" x="7021513" y="2290763"/>
          <p14:tracePt t="50532" x="6296025" y="2314575"/>
          <p14:tracePt t="50548" x="4994275" y="2378075"/>
          <p14:tracePt t="50565" x="4456113" y="2403475"/>
          <p14:tracePt t="50582" x="3730625" y="2427288"/>
          <p14:tracePt t="50598" x="2879725" y="2452688"/>
          <p14:tracePt t="50615" x="2441575" y="2452688"/>
          <p14:tracePt t="50631" x="2190750" y="2452688"/>
          <p14:tracePt t="50648" x="1965325" y="2452688"/>
          <p14:tracePt t="50665" x="1927225" y="2452688"/>
          <p14:tracePt t="50682" x="1903413" y="2452688"/>
          <p14:tracePt t="50699" x="1890713" y="2439988"/>
          <p14:tracePt t="50769" x="1865313" y="2439988"/>
          <p14:tracePt t="50785" x="1839913" y="2439988"/>
          <p14:tracePt t="50794" x="1790700" y="2439988"/>
          <p14:tracePt t="50806" x="1714500" y="2439988"/>
          <p14:tracePt t="50820" x="1652588" y="2465388"/>
          <p14:tracePt t="50837" x="1577975" y="2490788"/>
          <p14:tracePt t="50849" x="1527175" y="2527300"/>
          <p14:tracePt t="50866" x="1476375" y="2578100"/>
          <p14:tracePt t="50882" x="1439863" y="2616200"/>
          <p14:tracePt t="50899" x="1352550" y="2703513"/>
          <p14:tracePt t="50907" x="1276350" y="2740025"/>
          <p14:tracePt t="50919" x="1214438" y="2778125"/>
          <p14:tracePt t="50938" x="1201738" y="2790825"/>
          <p14:tracePt t="50950" x="1189038" y="2803525"/>
          <p14:tracePt t="51305" x="1163638" y="2803525"/>
          <p14:tracePt t="51321" x="1101725" y="2816225"/>
          <p14:tracePt t="51329" x="1014413" y="2840038"/>
          <p14:tracePt t="51342" x="950913" y="2865438"/>
          <p14:tracePt t="51355" x="901700" y="2890838"/>
          <p14:tracePt t="51372" x="876300" y="2916238"/>
          <p14:tracePt t="51385" x="850900" y="2928938"/>
          <p14:tracePt t="51406" x="838200" y="2928938"/>
          <p14:tracePt t="55543" x="838200" y="2916238"/>
          <p14:tracePt t="55568" x="1189038" y="2603500"/>
          <p14:tracePt t="55580" x="1601788" y="2339975"/>
          <p14:tracePt t="55593" x="1765300" y="2227263"/>
          <p14:tracePt t="55606" x="1903413" y="2190750"/>
          <p14:tracePt t="55622" x="2065338" y="2165350"/>
          <p14:tracePt t="55635" x="2252663" y="2165350"/>
          <p14:tracePt t="55651" x="2390775" y="2165350"/>
          <p14:tracePt t="55668" x="2503488" y="2178050"/>
          <p14:tracePt t="55685" x="2678113" y="2214563"/>
          <p14:tracePt t="55702" x="2803525" y="2239963"/>
          <p14:tracePt t="55718" x="2916238" y="2265363"/>
          <p14:tracePt t="55735" x="3141663" y="2303463"/>
          <p14:tracePt t="55752" x="3205163" y="2303463"/>
          <p14:tracePt t="55768" x="3279775" y="2303463"/>
          <p14:tracePt t="55785" x="3454400" y="2303463"/>
          <p14:tracePt t="55803" x="3643313" y="2303463"/>
          <p14:tracePt t="55818" x="3805238" y="2290763"/>
          <p14:tracePt t="55835" x="4043363" y="2290763"/>
          <p14:tracePt t="55852" x="4181475" y="2303463"/>
          <p14:tracePt t="55868" x="4619625" y="2403475"/>
          <p14:tracePt t="55886" x="4756150" y="2439988"/>
          <p14:tracePt t="55903" x="4881563" y="2490788"/>
          <p14:tracePt t="55911" x="5019675" y="2552700"/>
          <p14:tracePt t="55920" x="5219700" y="2627313"/>
          <p14:tracePt t="55936" x="5383213" y="2665413"/>
          <p14:tracePt t="55953" x="5507038" y="2728913"/>
          <p14:tracePt t="55969" x="5683250" y="2803525"/>
          <p14:tracePt t="55986" x="5770563" y="2828925"/>
          <p14:tracePt t="56003" x="5895975" y="2865438"/>
          <p14:tracePt t="56019" x="6134100" y="2916238"/>
          <p14:tracePt t="56036" x="6246813" y="2941638"/>
          <p14:tracePt t="56053" x="6308725" y="2941638"/>
          <p14:tracePt t="56070" x="6434138" y="2952750"/>
          <p14:tracePt t="56086" x="6496050" y="2965450"/>
          <p14:tracePt t="56104" x="6584950" y="2978150"/>
          <p14:tracePt t="56120" x="6797675" y="3003550"/>
          <p14:tracePt t="56137" x="6821488" y="3003550"/>
          <p14:tracePt t="56154" x="6834188" y="3003550"/>
          <p14:tracePt t="56170" x="6846888" y="3003550"/>
          <p14:tracePt t="56340" x="6834188" y="3003550"/>
          <p14:tracePt t="56365" x="6797675" y="3003550"/>
          <p14:tracePt t="56377" x="6759575" y="3003550"/>
          <p14:tracePt t="56393" x="6721475" y="3003550"/>
          <p14:tracePt t="56409" x="6672263" y="3003550"/>
          <p14:tracePt t="56421" x="6572250" y="3003550"/>
          <p14:tracePt t="56438" x="6472238" y="3003550"/>
          <p14:tracePt t="56455" x="6421438" y="3003550"/>
          <p14:tracePt t="56471" x="6370638" y="3003550"/>
          <p14:tracePt t="56487" x="6359525" y="3003550"/>
          <p14:tracePt t="56553" x="6334125" y="3003550"/>
          <p14:tracePt t="56664" x="6408738" y="3003550"/>
          <p14:tracePt t="56677" x="6508750" y="2990850"/>
          <p14:tracePt t="56692" x="6596063" y="2978150"/>
          <p14:tracePt t="56701" x="6672263" y="2978150"/>
          <p14:tracePt t="56715" x="6721475" y="2965450"/>
          <p14:tracePt t="56726" x="6772275" y="2965450"/>
          <p14:tracePt t="56743" x="6797675" y="2965450"/>
          <p14:tracePt t="56755" x="6808788" y="2965450"/>
          <p14:tracePt t="56814" x="6797675" y="2965450"/>
          <p14:tracePt t="56826" x="6746875" y="2965450"/>
          <p14:tracePt t="56843" x="6596063" y="2978150"/>
          <p14:tracePt t="56850" x="6308725" y="2990850"/>
          <p14:tracePt t="56864" x="6057900" y="3028950"/>
          <p14:tracePt t="56877" x="5607050" y="3041650"/>
          <p14:tracePt t="56898" x="5270500" y="3041650"/>
          <p14:tracePt t="56906" x="5057775" y="3065463"/>
          <p14:tracePt t="56924" x="4919663" y="3065463"/>
          <p14:tracePt t="56940" x="4832350" y="3065463"/>
          <p14:tracePt t="56956" x="4781550" y="3065463"/>
          <p14:tracePt t="57001" x="4794250" y="3065463"/>
          <p14:tracePt t="57014" x="4806950" y="3065463"/>
          <p14:tracePt t="57028" x="4832350" y="3054350"/>
          <p14:tracePt t="57039" x="4868863" y="3041650"/>
          <p14:tracePt t="57056" x="4932363" y="3041650"/>
          <p14:tracePt t="57074" x="5057775" y="3028950"/>
          <p14:tracePt t="57089" x="5294313" y="3016250"/>
          <p14:tracePt t="57107" x="5370513" y="3016250"/>
          <p14:tracePt t="57124" x="5457825" y="3016250"/>
          <p14:tracePt t="57140" x="5645150" y="3016250"/>
          <p14:tracePt t="57157" x="5745163" y="3003550"/>
          <p14:tracePt t="57174" x="5832475" y="3003550"/>
          <p14:tracePt t="57190" x="5932488" y="3003550"/>
          <p14:tracePt t="57208" x="5970588" y="3003550"/>
          <p14:tracePt t="57224" x="6008688" y="3003550"/>
          <p14:tracePt t="57240" x="6157913" y="3003550"/>
          <p14:tracePt t="57258" x="6270625" y="3003550"/>
          <p14:tracePt t="57275" x="6359525" y="3003550"/>
          <p14:tracePt t="57291" x="6459538" y="3003550"/>
          <p14:tracePt t="57308" x="6483350" y="3003550"/>
          <p14:tracePt t="57325" x="6508750" y="3003550"/>
          <p14:tracePt t="57341" x="6521450" y="3003550"/>
          <p14:tracePt t="57449" x="6483350" y="3003550"/>
          <p14:tracePt t="57462" x="6359525" y="3003550"/>
          <p14:tracePt t="57479" x="6234113" y="3003550"/>
          <p14:tracePt t="57486" x="6108700" y="2978150"/>
          <p14:tracePt t="57500" x="5895975" y="2978150"/>
          <p14:tracePt t="57514" x="5619750" y="2965450"/>
          <p14:tracePt t="57530" x="5457825" y="2952750"/>
          <p14:tracePt t="57542" x="5370513" y="2952750"/>
          <p14:tracePt t="57558" x="5319713" y="2952750"/>
          <p14:tracePt t="57576" x="5294313" y="2952750"/>
          <p14:tracePt t="57592" x="5281613" y="2952750"/>
          <p14:tracePt t="57649" x="5294313" y="2952750"/>
          <p14:tracePt t="57663" x="5357813" y="2952750"/>
          <p14:tracePt t="57673" x="5483225" y="2952750"/>
          <p14:tracePt t="57686" x="5607050" y="2952750"/>
          <p14:tracePt t="57699" x="5719763" y="2952750"/>
          <p14:tracePt t="57715" x="5857875" y="2952750"/>
          <p14:tracePt t="57725" x="6083300" y="2952750"/>
          <p14:tracePt t="57743" x="6259513" y="2952750"/>
          <p14:tracePt t="57760" x="6396038" y="2952750"/>
          <p14:tracePt t="57776" x="6546850" y="2952750"/>
          <p14:tracePt t="57793" x="6584950" y="2952750"/>
          <p14:tracePt t="57811" x="6608763" y="2952750"/>
          <p14:tracePt t="57948" x="6584950" y="2952750"/>
          <p14:tracePt t="57965" x="6521450" y="2952750"/>
          <p14:tracePt t="57973" x="6383338" y="2952750"/>
          <p14:tracePt t="57985" x="6270625" y="2965450"/>
          <p14:tracePt t="57998" x="6170613" y="2965450"/>
          <p14:tracePt t="58016" x="6034088" y="2978150"/>
          <p14:tracePt t="58027" x="5883275" y="2990850"/>
          <p14:tracePt t="58043" x="5770563" y="2990850"/>
          <p14:tracePt t="58060" x="5732463" y="2990850"/>
          <p14:tracePt t="58078" x="5708650" y="2990850"/>
          <p14:tracePt t="58099" x="5719763" y="2990850"/>
          <p14:tracePt t="58116" x="5732463" y="2990850"/>
          <p14:tracePt t="58127" x="5757863" y="2990850"/>
          <p14:tracePt t="58144" x="5770563" y="2990850"/>
          <p14:tracePt t="58161" x="5795963" y="2990850"/>
          <p14:tracePt t="58178" x="5808663" y="2990850"/>
          <p14:tracePt t="58195" x="5821363" y="2990850"/>
          <p14:tracePt t="58211" x="5832475" y="2990850"/>
          <p14:tracePt t="58297" x="5845175" y="2990850"/>
          <p14:tracePt t="148743" x="5832475" y="2990850"/>
          <p14:tracePt t="148755" x="5770563" y="3003550"/>
          <p14:tracePt t="148767" x="5657850" y="3016250"/>
          <p14:tracePt t="148785" x="5557838" y="3041650"/>
          <p14:tracePt t="148802" x="5345113" y="3078163"/>
          <p14:tracePt t="148818" x="4594225" y="3190875"/>
          <p14:tracePt t="148835" x="4268788" y="3228975"/>
          <p14:tracePt t="148852" x="3843338" y="3278188"/>
          <p14:tracePt t="148868" x="3367088" y="3341688"/>
          <p14:tracePt t="148885" x="3067050" y="3390900"/>
          <p14:tracePt t="148902" x="2741613" y="3454400"/>
          <p14:tracePt t="148919" x="2441575" y="3590925"/>
          <p14:tracePt t="148936" x="2339975" y="3641725"/>
          <p14:tracePt t="148952" x="2252663" y="3679825"/>
          <p14:tracePt t="148969" x="2103438" y="3703638"/>
          <p14:tracePt t="148986" x="2027238" y="3716338"/>
          <p14:tracePt t="149003" x="1952625" y="3729038"/>
          <p14:tracePt t="149020" x="1814513" y="3754438"/>
          <p14:tracePt t="149036" x="1727200" y="3792538"/>
          <p14:tracePt t="149053" x="1601788" y="3829050"/>
          <p14:tracePt t="149070" x="1214438" y="3854450"/>
          <p14:tracePt t="149086" x="1063625" y="3854450"/>
          <p14:tracePt t="149103" x="963613" y="3841750"/>
          <p14:tracePt t="149120" x="876300" y="3803650"/>
          <p14:tracePt t="149137" x="863600" y="3792538"/>
          <p14:tracePt t="149277" x="863600" y="3779838"/>
          <p14:tracePt t="149290" x="863600" y="3767138"/>
          <p14:tracePt t="149306" x="863600" y="3754438"/>
          <p14:tracePt t="149314" x="863600" y="3729038"/>
          <p14:tracePt t="149327" x="876300" y="3692525"/>
          <p14:tracePt t="149340" x="914400" y="3629025"/>
          <p14:tracePt t="149359" x="925513" y="3590925"/>
          <p14:tracePt t="149371" x="950913" y="3567113"/>
          <p14:tracePt t="149388" x="976313" y="3516313"/>
          <p14:tracePt t="149404" x="1038225" y="3390900"/>
          <p14:tracePt t="149421" x="1050925" y="3316288"/>
          <p14:tracePt t="149438" x="1063625" y="3290888"/>
          <p14:tracePt t="149454" x="1063625" y="3267075"/>
          <p14:tracePt t="151121" x="1063625" y="3278188"/>
          <p14:tracePt t="151133" x="1050925" y="3290888"/>
          <p14:tracePt t="151148" x="1038225" y="3290888"/>
          <p14:tracePt t="151160" x="1014413" y="3290888"/>
          <p14:tracePt t="151178" x="1014413" y="3303588"/>
          <p14:tracePt t="151195" x="1001713" y="3303588"/>
          <p14:tracePt t="151211" x="989013" y="3303588"/>
          <p14:tracePt t="151233" x="963613" y="3316288"/>
          <p14:tracePt t="151249" x="950913" y="3328988"/>
          <p14:tracePt t="151262" x="938213" y="3341688"/>
          <p14:tracePt t="151278" x="914400" y="3367088"/>
          <p14:tracePt t="151296" x="901700" y="3367088"/>
          <p14:tracePt t="151311" x="889000" y="3378200"/>
          <p14:tracePt t="151327" x="876300" y="3390900"/>
          <p14:tracePt t="151345" x="863600" y="3403600"/>
          <p14:tracePt t="151362" x="863600" y="3416300"/>
          <p14:tracePt t="151545" x="850900" y="3416300"/>
          <p14:tracePt t="151570" x="850900" y="3429000"/>
          <p14:tracePt t="156224" x="938213" y="3416300"/>
          <p14:tracePt t="156237" x="1038225" y="3390900"/>
          <p14:tracePt t="156252" x="1114425" y="3378200"/>
          <p14:tracePt t="156264" x="1139825" y="3378200"/>
          <p14:tracePt t="156282" x="1176338" y="3378200"/>
          <p14:tracePt t="156298" x="1201738" y="3378200"/>
          <p14:tracePt t="156314" x="1263650" y="3378200"/>
          <p14:tracePt t="156332" x="1301750" y="3378200"/>
          <p14:tracePt t="156349" x="1339850" y="3378200"/>
          <p14:tracePt t="156365" x="1439863" y="3378200"/>
          <p14:tracePt t="156382" x="1489075" y="3390900"/>
          <p14:tracePt t="156398" x="1527175" y="3390900"/>
          <p14:tracePt t="156415" x="1577975" y="3403600"/>
          <p14:tracePt t="156432" x="1589088" y="3403600"/>
          <p14:tracePt t="156448" x="1601788" y="3403600"/>
          <p14:tracePt t="156465" x="1677988" y="3403600"/>
          <p14:tracePt t="156482" x="1727200" y="3403600"/>
          <p14:tracePt t="156500" x="1790700" y="3403600"/>
          <p14:tracePt t="156516" x="1903413" y="3403600"/>
          <p14:tracePt t="156532" x="1939925" y="3390900"/>
          <p14:tracePt t="156549" x="1965325" y="3390900"/>
          <p14:tracePt t="156566" x="2027238" y="3378200"/>
          <p14:tracePt t="156583" x="2065338" y="3378200"/>
          <p14:tracePt t="156600" x="2116138" y="3378200"/>
          <p14:tracePt t="156616" x="2216150" y="3378200"/>
          <p14:tracePt t="156633" x="2252663" y="3367088"/>
          <p14:tracePt t="156650" x="2265363" y="3367088"/>
          <p14:tracePt t="156672" x="2278063" y="3367088"/>
          <p14:tracePt t="156810" x="2290763" y="3367088"/>
          <p14:tracePt t="156822" x="2303463" y="3367088"/>
          <p14:tracePt t="156847" x="2316163" y="3367088"/>
          <p14:tracePt t="156938" x="2328863" y="3378200"/>
          <p14:tracePt t="156959" x="2328863" y="3403600"/>
          <p14:tracePt t="156972" x="2339975" y="3403600"/>
          <p14:tracePt t="156997" x="2339975" y="3416300"/>
          <p14:tracePt t="157159" x="2339975" y="3429000"/>
          <p14:tracePt t="158130" x="2365375" y="3429000"/>
          <p14:tracePt t="158143" x="2403475" y="3429000"/>
          <p14:tracePt t="158159" x="2452688" y="3429000"/>
          <p14:tracePt t="158168" x="2578100" y="3429000"/>
          <p14:tracePt t="158181" x="2741613" y="3429000"/>
          <p14:tracePt t="158194" x="2854325" y="3429000"/>
          <p14:tracePt t="158210" x="2979738" y="3441700"/>
          <p14:tracePt t="158222" x="3128963" y="3441700"/>
          <p14:tracePt t="158239" x="3328988" y="3454400"/>
          <p14:tracePt t="158255" x="3479800" y="3467100"/>
          <p14:tracePt t="158273" x="3654425" y="3467100"/>
          <p14:tracePt t="158289" x="3705225" y="3467100"/>
          <p14:tracePt t="158305" x="3743325" y="3467100"/>
          <p14:tracePt t="158323" x="3856038" y="3467100"/>
          <p14:tracePt t="158340" x="3943350" y="3467100"/>
          <p14:tracePt t="158356" x="4017963" y="3479800"/>
          <p14:tracePt t="158373" x="4117975" y="3479800"/>
          <p14:tracePt t="158390" x="4156075" y="3479800"/>
          <p14:tracePt t="158406" x="4168775" y="3479800"/>
          <p14:tracePt t="158423" x="4217988" y="3490913"/>
          <p14:tracePt t="158440" x="4230688" y="3490913"/>
          <p14:tracePt t="158457" x="4256088" y="3490913"/>
          <p14:tracePt t="158473" x="4305300" y="3490913"/>
          <p14:tracePt t="158491" x="4343400" y="3503613"/>
          <p14:tracePt t="158506" x="4394200" y="3503613"/>
          <p14:tracePt t="158579" x="4394200" y="3516313"/>
          <p14:tracePt t="162984" x="4543425" y="3541713"/>
          <p14:tracePt t="162996" x="4681538" y="3554413"/>
          <p14:tracePt t="163012" x="4756150" y="3567113"/>
          <p14:tracePt t="163024" x="4843463" y="3567113"/>
          <p14:tracePt t="163040" x="4932363" y="3567113"/>
          <p14:tracePt t="163058" x="5106988" y="3567113"/>
          <p14:tracePt t="163074" x="5457825" y="3541713"/>
          <p14:tracePt t="163091" x="5670550" y="3529013"/>
          <p14:tracePt t="163108" x="5945188" y="3516313"/>
          <p14:tracePt t="163125" x="6296025" y="3503613"/>
          <p14:tracePt t="163142" x="6383338" y="3490913"/>
          <p14:tracePt t="163159" x="6483350" y="3490913"/>
          <p14:tracePt t="163175" x="6659563" y="3490913"/>
          <p14:tracePt t="163192" x="6746875" y="3490913"/>
          <p14:tracePt t="163208" x="6808788" y="3503613"/>
          <p14:tracePt t="163226" x="6846888" y="3516313"/>
          <p14:tracePt t="163242" x="6859588" y="3516313"/>
          <p14:tracePt t="163307" x="6872288" y="3516313"/>
          <p14:tracePt t="163333" x="6884988" y="3516313"/>
          <p14:tracePt t="163346" x="6897688" y="3516313"/>
          <p14:tracePt t="163363" x="6910388" y="3516313"/>
          <p14:tracePt t="163370" x="6921500" y="3503613"/>
          <p14:tracePt t="163382" x="6934200" y="3503613"/>
          <p14:tracePt t="163397" x="6972300" y="3503613"/>
          <p14:tracePt t="163408" x="6997700" y="3503613"/>
          <p14:tracePt t="163426" x="7046913" y="3503613"/>
          <p14:tracePt t="163443" x="7110413" y="3490913"/>
          <p14:tracePt t="163460" x="7197725" y="3490913"/>
          <p14:tracePt t="163476" x="7323138" y="3490913"/>
          <p14:tracePt t="163493" x="7372350" y="3490913"/>
          <p14:tracePt t="163509" x="7673975" y="3490913"/>
          <p14:tracePt t="163527" x="7823200" y="3490913"/>
          <p14:tracePt t="163543" x="7923213" y="3490913"/>
          <p14:tracePt t="163560" x="8086725" y="3490913"/>
          <p14:tracePt t="163577" x="8174038" y="3503613"/>
          <p14:tracePt t="163594" x="8261350" y="3516313"/>
          <p14:tracePt t="163609" x="8399463" y="3529013"/>
          <p14:tracePt t="163627" x="8435975" y="3529013"/>
          <p14:tracePt t="163643" x="8448675" y="3529013"/>
          <p14:tracePt t="163660" x="8474075" y="3529013"/>
          <p14:tracePt t="163706" x="8524875" y="3516313"/>
          <p14:tracePt t="163719" x="8548688" y="3490913"/>
          <p14:tracePt t="163731" x="8586788" y="3479800"/>
          <p14:tracePt t="163748" x="8637588" y="3467100"/>
          <p14:tracePt t="163760" x="8674100" y="3454400"/>
          <p14:tracePt t="163778" x="8712200" y="3441700"/>
          <p14:tracePt t="163856" x="8699500" y="3441700"/>
          <p14:tracePt t="163869" x="8686800" y="3441700"/>
          <p14:tracePt t="163883" x="8674100" y="3441700"/>
          <p14:tracePt t="163899" x="8661400" y="3441700"/>
          <p14:tracePt t="163911" x="8624888" y="3441700"/>
          <p14:tracePt t="163929" x="8612188" y="3429000"/>
          <p14:tracePt t="163944" x="8586788" y="3429000"/>
          <p14:tracePt t="163961" x="8537575" y="3416300"/>
          <p14:tracePt t="163979" x="8512175" y="3416300"/>
          <p14:tracePt t="163994" x="8474075" y="3416300"/>
          <p14:tracePt t="164012" x="8448675" y="3416300"/>
          <p14:tracePt t="164029" x="8435975" y="3416300"/>
          <p14:tracePt t="164045" x="8424863" y="3416300"/>
          <p14:tracePt t="164130" x="8412163" y="3403600"/>
          <p14:tracePt t="164142" x="8399463" y="3403600"/>
          <p14:tracePt t="164155" x="8386763" y="3403600"/>
          <p14:tracePt t="164166" x="8361363" y="3390900"/>
          <p14:tracePt t="164183" x="8348663" y="3390900"/>
          <p14:tracePt t="164317" x="8335963" y="3390900"/>
          <p14:tracePt t="164333" x="8335963" y="3378200"/>
          <p14:tracePt t="164429" x="8324850" y="3378200"/>
          <p14:tracePt t="222313" x="8312150" y="3378200"/>
          <p14:tracePt t="222323" x="8261350" y="3378200"/>
          <p14:tracePt t="222334" x="8186738" y="3378200"/>
          <p14:tracePt t="222348" x="8110538" y="3390900"/>
          <p14:tracePt t="222363" x="8035925" y="3403600"/>
          <p14:tracePt t="222379" x="7874000" y="3429000"/>
          <p14:tracePt t="222392" x="7697788" y="3441700"/>
          <p14:tracePt t="222407" x="7548563" y="3467100"/>
          <p14:tracePt t="222425" x="7372350" y="3467100"/>
          <p14:tracePt t="222442" x="7285038" y="3479800"/>
          <p14:tracePt t="222459" x="7172325" y="3490913"/>
          <p14:tracePt t="222475" x="6897688" y="3541713"/>
          <p14:tracePt t="222492" x="6821488" y="3579813"/>
          <p14:tracePt t="222508" x="6772275" y="3603625"/>
          <p14:tracePt t="222526" x="6684963" y="3654425"/>
          <p14:tracePt t="222543" x="6646863" y="3667125"/>
          <p14:tracePt t="222560" x="6584950" y="3679825"/>
          <p14:tracePt t="222576" x="6396038" y="3703638"/>
          <p14:tracePt t="222593" x="6283325" y="3729038"/>
          <p14:tracePt t="222609" x="6183313" y="3767138"/>
          <p14:tracePt t="222626" x="6021388" y="3792538"/>
          <p14:tracePt t="222643" x="5983288" y="3803650"/>
          <p14:tracePt t="222660" x="5970588" y="3816350"/>
          <p14:tracePt t="222921" x="5821363" y="3792538"/>
          <p14:tracePt t="222933" x="5595938" y="3767138"/>
          <p14:tracePt t="222948" x="4881563" y="3767138"/>
          <p14:tracePt t="222960" x="4305300" y="3767138"/>
          <p14:tracePt t="222978" x="3517900" y="3803650"/>
          <p14:tracePt t="222995" x="2903538" y="3841750"/>
          <p14:tracePt t="223010" x="1627188" y="3967163"/>
          <p14:tracePt t="223027" x="1014413" y="3992563"/>
          <p14:tracePt t="223045" x="538163" y="3992563"/>
          <p14:tracePt t="223357" x="200025" y="3929063"/>
          <p14:tracePt t="223369" x="300038" y="3929063"/>
          <p14:tracePt t="223383" x="363538" y="3929063"/>
          <p14:tracePt t="223400" x="425450" y="3929063"/>
          <p14:tracePt t="223411" x="463550" y="3929063"/>
          <p14:tracePt t="223429" x="512763" y="3929063"/>
          <p14:tracePt t="223445" x="663575" y="3967163"/>
          <p14:tracePt t="223462" x="738188" y="3979863"/>
          <p14:tracePt t="223480" x="788988" y="3992563"/>
          <p14:tracePt t="223495" x="889000" y="4017963"/>
          <p14:tracePt t="223513" x="925513" y="4017963"/>
          <p14:tracePt t="223530" x="950913" y="4017963"/>
          <p14:tracePt t="223546" x="976313" y="4017963"/>
          <p14:tracePt t="223563" x="1001713" y="4029075"/>
          <p14:tracePt t="223580" x="1014413" y="4029075"/>
          <p14:tracePt t="223669" x="1014413" y="4041775"/>
          <p14:tracePt t="223718" x="1027113" y="4041775"/>
          <p14:tracePt t="223733" x="1027113" y="4054475"/>
          <p14:tracePt t="229426" x="1089025" y="4054475"/>
          <p14:tracePt t="229439" x="1214438" y="4067175"/>
          <p14:tracePt t="229451" x="1327150" y="4079875"/>
          <p14:tracePt t="229463" x="1476375" y="4079875"/>
          <p14:tracePt t="229476" x="1689100" y="4092575"/>
          <p14:tracePt t="229491" x="1865313" y="4092575"/>
          <p14:tracePt t="229503" x="2065338" y="4092575"/>
          <p14:tracePt t="229520" x="2541588" y="4092575"/>
          <p14:tracePt t="229537" x="3016250" y="4092575"/>
          <p14:tracePt t="229553" x="4243388" y="4117975"/>
          <p14:tracePt t="229570" x="4868863" y="4167188"/>
          <p14:tracePt t="229587" x="5419725" y="4205288"/>
          <p14:tracePt t="229603" x="6383338" y="4254500"/>
          <p14:tracePt t="229621" x="6759575" y="4254500"/>
          <p14:tracePt t="229637" x="6997700" y="4254500"/>
          <p14:tracePt t="229654" x="7623175" y="4267200"/>
          <p14:tracePt t="229671" x="7785100" y="4267200"/>
          <p14:tracePt t="229687" x="7886700" y="4267200"/>
          <p14:tracePt t="229704" x="8074025" y="4230688"/>
          <p14:tracePt t="229721" x="8199438" y="4205288"/>
          <p14:tracePt t="229737" x="8312150" y="4179888"/>
          <p14:tracePt t="229754" x="8512175" y="4141788"/>
          <p14:tracePt t="229771" x="8574088" y="4141788"/>
          <p14:tracePt t="229788" x="8661400" y="4141788"/>
          <p14:tracePt t="229805" x="8912225" y="4141788"/>
          <p14:tracePt t="229821" x="9063038" y="4141788"/>
          <p14:tracePt t="229838" x="9175750" y="4141788"/>
          <p14:tracePt t="229854" x="9288463" y="4117975"/>
          <p14:tracePt t="229872" x="9312275" y="4117975"/>
          <p14:tracePt t="229941" x="9263063" y="4105275"/>
          <p14:tracePt t="229949" x="9124950" y="4092575"/>
          <p14:tracePt t="229962" x="8986838" y="4079875"/>
          <p14:tracePt t="229976" x="8863013" y="4041775"/>
          <p14:tracePt t="229992" x="8612188" y="4005263"/>
          <p14:tracePt t="230005" x="8324850" y="3967163"/>
          <p14:tracePt t="230022" x="8161338" y="3967163"/>
          <p14:tracePt t="230038" x="8061325" y="3967163"/>
          <p14:tracePt t="230055" x="7986713" y="3967163"/>
          <p14:tracePt t="230072" x="7961313" y="3967163"/>
          <p14:tracePt t="230099" x="7948613" y="3967163"/>
          <p14:tracePt t="230224" x="7935913" y="3967163"/>
          <p14:tracePt t="230249" x="7923213" y="3967163"/>
          <p14:tracePt t="230261" x="7897813" y="3967163"/>
          <p14:tracePt t="230276" x="7886700" y="3967163"/>
          <p14:tracePt t="230286" x="7848600" y="3967163"/>
          <p14:tracePt t="230298" x="7835900" y="3967163"/>
          <p14:tracePt t="230323" x="7823200" y="3967163"/>
          <p14:tracePt t="230335" x="7810500" y="3967163"/>
          <p14:tracePt t="263817" x="7785100" y="3967163"/>
          <p14:tracePt t="263827" x="7723188" y="3979863"/>
          <p14:tracePt t="263843" x="7597775" y="3979863"/>
          <p14:tracePt t="263854" x="7397750" y="3992563"/>
          <p14:tracePt t="263872" x="7210425" y="3992563"/>
          <p14:tracePt t="263889" x="7046913" y="3992563"/>
          <p14:tracePt t="263905" x="6546850" y="3992563"/>
          <p14:tracePt t="263922" x="6383338" y="3992563"/>
          <p14:tracePt t="263939" x="6246813" y="4005263"/>
          <p14:tracePt t="263956" x="5983288" y="4041775"/>
          <p14:tracePt t="263972" x="5808663" y="4054475"/>
          <p14:tracePt t="263990" x="5695950" y="4054475"/>
          <p14:tracePt t="264006" x="5607050" y="4054475"/>
          <p14:tracePt t="264023" x="5583238" y="4054475"/>
          <p14:tracePt t="264039" x="5557838" y="4067175"/>
          <p14:tracePt t="264056" x="5545138" y="4079875"/>
          <p14:tracePt t="264238" x="5570538" y="4079875"/>
          <p14:tracePt t="264251" x="5645150" y="4079875"/>
          <p14:tracePt t="264264" x="5732463" y="4079875"/>
          <p14:tracePt t="264278" x="5808663" y="4079875"/>
          <p14:tracePt t="264295" x="5883275" y="4079875"/>
          <p14:tracePt t="264307" x="5983288" y="4079875"/>
          <p14:tracePt t="264324" x="6108700" y="4079875"/>
          <p14:tracePt t="264339" x="6221413" y="4079875"/>
          <p14:tracePt t="264357" x="6234113" y="4079875"/>
          <p14:tracePt t="264374" x="6246813" y="4079875"/>
          <p14:tracePt t="264425" x="6234113" y="4079875"/>
          <p14:tracePt t="264439" x="6183313" y="4079875"/>
          <p14:tracePt t="264450" x="6121400" y="4079875"/>
          <p14:tracePt t="264462" x="6070600" y="4079875"/>
          <p14:tracePt t="264479" x="5995988" y="4079875"/>
          <p14:tracePt t="264491" x="5870575" y="4079875"/>
          <p14:tracePt t="264508" x="5683250" y="4079875"/>
          <p14:tracePt t="264525" x="5532438" y="4079875"/>
          <p14:tracePt t="264541" x="5394325" y="4079875"/>
          <p14:tracePt t="264558" x="5383213" y="4067175"/>
          <p14:tracePt t="264580" x="5383213" y="4054475"/>
          <p14:tracePt t="264612" x="5394325" y="4054475"/>
          <p14:tracePt t="264628" x="5445125" y="4054475"/>
          <p14:tracePt t="264638" x="5570538" y="4054475"/>
          <p14:tracePt t="264650" x="5708650" y="4054475"/>
          <p14:tracePt t="264663" x="5845175" y="4054475"/>
          <p14:tracePt t="264679" x="6121400" y="4054475"/>
          <p14:tracePt t="264692" x="6472238" y="4067175"/>
          <p14:tracePt t="264709" x="6708775" y="4079875"/>
          <p14:tracePt t="264725" x="6934200" y="4105275"/>
          <p14:tracePt t="264742" x="7348538" y="4117975"/>
          <p14:tracePt t="264758" x="7459663" y="4129088"/>
          <p14:tracePt t="264776" x="7497763" y="4129088"/>
          <p14:tracePt t="264793" x="7523163" y="4129088"/>
          <p14:tracePt t="264809" x="7535863" y="4129088"/>
          <p14:tracePt t="264830" x="7485063" y="4129088"/>
          <p14:tracePt t="264843" x="7348538" y="4129088"/>
          <p14:tracePt t="264859" x="7210425" y="4129088"/>
          <p14:tracePt t="264875" x="6759575" y="4129088"/>
          <p14:tracePt t="264893" x="6421438" y="4129088"/>
          <p14:tracePt t="264910" x="6234113" y="4129088"/>
          <p14:tracePt t="264918" x="6096000" y="4129088"/>
          <p14:tracePt t="264925" x="5957888" y="4129088"/>
          <p14:tracePt t="264943" x="5783263" y="4129088"/>
          <p14:tracePt t="264960" x="5670550" y="4129088"/>
          <p14:tracePt t="264975" x="5557838" y="4129088"/>
          <p14:tracePt t="265024" x="5570538" y="4129088"/>
          <p14:tracePt t="265037" x="5619750" y="4129088"/>
          <p14:tracePt t="265049" x="5719763" y="4129088"/>
          <p14:tracePt t="265064" x="5832475" y="4129088"/>
          <p14:tracePt t="265076" x="5945188" y="4129088"/>
          <p14:tracePt t="265093" x="6208713" y="4129088"/>
          <p14:tracePt t="265110" x="6483350" y="4105275"/>
          <p14:tracePt t="265127" x="6797675" y="4079875"/>
          <p14:tracePt t="265144" x="6884988" y="4079875"/>
          <p14:tracePt t="265160" x="6921500" y="4079875"/>
          <p14:tracePt t="265177" x="6934200" y="4079875"/>
          <p14:tracePt t="265210" x="6921500" y="4079875"/>
          <p14:tracePt t="265222" x="6884988" y="4079875"/>
          <p14:tracePt t="265236" x="6821488" y="4079875"/>
          <p14:tracePt t="265249" x="6634163" y="4079875"/>
          <p14:tracePt t="265265" x="6459538" y="4079875"/>
          <p14:tracePt t="265277" x="6283325" y="4105275"/>
          <p14:tracePt t="265294" x="6108700" y="4117975"/>
          <p14:tracePt t="265310" x="5945188" y="4117975"/>
          <p14:tracePt t="265327" x="5857875" y="4117975"/>
          <p14:tracePt t="265350" x="5883275" y="4117975"/>
          <p14:tracePt t="265365" x="5921375" y="4117975"/>
          <p14:tracePt t="265378" x="5970588" y="4117975"/>
          <p14:tracePt t="265395" x="6008688" y="4117975"/>
          <p14:tracePt t="265411" x="6045200" y="4105275"/>
          <p14:tracePt t="265428" x="6108700" y="4092575"/>
          <p14:tracePt t="265451" x="6121400" y="4092575"/>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a:blip r:embed="rId4"/>
          <a:stretch>
            <a:fillRect/>
          </a:stretch>
        </p:blipFill>
        <p:spPr>
          <a:xfrm>
            <a:off x="1" y="0"/>
            <a:ext cx="12191999" cy="6858000"/>
          </a:xfrm>
          <a:prstGeom prst="rect">
            <a:avLst/>
          </a:prstGeom>
        </p:spPr>
      </p:pic>
      <p:sp>
        <p:nvSpPr>
          <p:cNvPr id="14338" name="Rectangle 2">
            <a:extLst>
              <a:ext uri="{FF2B5EF4-FFF2-40B4-BE49-F238E27FC236}">
                <a16:creationId xmlns:a16="http://schemas.microsoft.com/office/drawing/2014/main" id="{22E34B16-D113-2FBE-212C-C013C066D2DE}"/>
              </a:ext>
            </a:extLst>
          </p:cNvPr>
          <p:cNvSpPr>
            <a:spLocks noGrp="1" noChangeArrowheads="1"/>
          </p:cNvSpPr>
          <p:nvPr>
            <p:ph type="title"/>
          </p:nvPr>
        </p:nvSpPr>
        <p:spPr>
          <a:xfrm>
            <a:off x="1545978" y="1004243"/>
            <a:ext cx="9039472" cy="680411"/>
          </a:xfrm>
          <a:solidFill>
            <a:srgbClr val="0070C0"/>
          </a:solidFill>
        </p:spPr>
        <p:txBody>
          <a:bodyPr>
            <a:noAutofit/>
          </a:bodyPr>
          <a:lstStyle/>
          <a:p>
            <a:pPr>
              <a:defRPr/>
            </a:pPr>
            <a:r>
              <a:rPr lang="en-US" b="1" dirty="0">
                <a:solidFill>
                  <a:schemeClr val="bg1"/>
                </a:solidFill>
              </a:rPr>
              <a:t>   Users of Accounting Information</a:t>
            </a:r>
          </a:p>
        </p:txBody>
      </p:sp>
      <p:sp>
        <p:nvSpPr>
          <p:cNvPr id="2064" name="Rectangle 4">
            <a:extLst>
              <a:ext uri="{FF2B5EF4-FFF2-40B4-BE49-F238E27FC236}">
                <a16:creationId xmlns:a16="http://schemas.microsoft.com/office/drawing/2014/main" id="{1FEEF021-9DDF-CC11-6A6F-92E28DBAB505}"/>
              </a:ext>
            </a:extLst>
          </p:cNvPr>
          <p:cNvSpPr>
            <a:spLocks noChangeArrowheads="1"/>
          </p:cNvSpPr>
          <p:nvPr/>
        </p:nvSpPr>
        <p:spPr bwMode="auto">
          <a:xfrm>
            <a:off x="1593850" y="1792644"/>
            <a:ext cx="4419600" cy="4428292"/>
          </a:xfrm>
          <a:prstGeom prst="rect">
            <a:avLst/>
          </a:prstGeom>
          <a:solidFill>
            <a:schemeClr val="accent4">
              <a:lumMod val="20000"/>
              <a:lumOff val="80000"/>
            </a:schemeClr>
          </a:solidFill>
          <a:ln w="12700">
            <a:solidFill>
              <a:schemeClr val="tx1"/>
            </a:solidFill>
            <a:miter lim="800000"/>
            <a:headEnd/>
            <a:tailEnd/>
          </a:ln>
        </p:spPr>
        <p:txBody>
          <a:bodyPr wrap="none" anchor="ctr"/>
          <a:lstStyle/>
          <a:p>
            <a:pPr>
              <a:defRPr/>
            </a:pPr>
            <a:endParaRPr lang="en-US">
              <a:latin typeface="Arial" charset="0"/>
              <a:ea typeface="ＭＳ Ｐゴシック" pitchFamily="-108" charset="-128"/>
            </a:endParaRPr>
          </a:p>
        </p:txBody>
      </p:sp>
      <p:graphicFrame>
        <p:nvGraphicFramePr>
          <p:cNvPr id="1026" name="Object 3">
            <a:extLst>
              <a:ext uri="{FF2B5EF4-FFF2-40B4-BE49-F238E27FC236}">
                <a16:creationId xmlns:a16="http://schemas.microsoft.com/office/drawing/2014/main" id="{30F80B51-B12E-E7D1-76DA-488ECB17931A}"/>
              </a:ext>
            </a:extLst>
          </p:cNvPr>
          <p:cNvGraphicFramePr>
            <a:graphicFrameLocks noChangeAspect="1"/>
          </p:cNvGraphicFramePr>
          <p:nvPr>
            <p:extLst>
              <p:ext uri="{D42A27DB-BD31-4B8C-83A1-F6EECF244321}">
                <p14:modId xmlns:p14="http://schemas.microsoft.com/office/powerpoint/2010/main" val="4182489489"/>
              </p:ext>
            </p:extLst>
          </p:nvPr>
        </p:nvGraphicFramePr>
        <p:xfrm>
          <a:off x="2889250" y="2590800"/>
          <a:ext cx="1487488" cy="977901"/>
        </p:xfrm>
        <a:graphic>
          <a:graphicData uri="http://schemas.openxmlformats.org/presentationml/2006/ole">
            <mc:AlternateContent xmlns:mc="http://schemas.openxmlformats.org/markup-compatibility/2006">
              <mc:Choice xmlns:v="urn:schemas-microsoft-com:vml" Requires="v">
                <p:oleObj spid="_x0000_s1038" name="Clip" r:id="rId5" imgW="1819440" imgH="1443600" progId="MS_ClipArt_Gallery.5">
                  <p:embed/>
                </p:oleObj>
              </mc:Choice>
              <mc:Fallback>
                <p:oleObj name="Clip" r:id="rId5" imgW="1819440" imgH="1443600" progId="MS_ClipArt_Gallery.5">
                  <p:embed/>
                  <p:pic>
                    <p:nvPicPr>
                      <p:cNvPr id="1026" name="Object 3">
                        <a:extLst>
                          <a:ext uri="{FF2B5EF4-FFF2-40B4-BE49-F238E27FC236}">
                            <a16:creationId xmlns:a16="http://schemas.microsoft.com/office/drawing/2014/main" id="{30F80B51-B12E-E7D1-76DA-488ECB17931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89250" y="2590800"/>
                        <a:ext cx="1487488" cy="977901"/>
                      </a:xfrm>
                      <a:prstGeom prst="rect">
                        <a:avLst/>
                      </a:prstGeom>
                      <a:noFill/>
                      <a:ln>
                        <a:noFill/>
                      </a:ln>
                      <a:effectLst/>
                    </p:spPr>
                  </p:pic>
                </p:oleObj>
              </mc:Fallback>
            </mc:AlternateContent>
          </a:graphicData>
        </a:graphic>
      </p:graphicFrame>
      <p:graphicFrame>
        <p:nvGraphicFramePr>
          <p:cNvPr id="1027" name="Object 4">
            <a:extLst>
              <a:ext uri="{FF2B5EF4-FFF2-40B4-BE49-F238E27FC236}">
                <a16:creationId xmlns:a16="http://schemas.microsoft.com/office/drawing/2014/main" id="{91FB63CB-9E89-DE2A-5AF3-F38C910D273E}"/>
              </a:ext>
            </a:extLst>
          </p:cNvPr>
          <p:cNvGraphicFramePr>
            <a:graphicFrameLocks noChangeAspect="1"/>
          </p:cNvGraphicFramePr>
          <p:nvPr>
            <p:extLst>
              <p:ext uri="{D42A27DB-BD31-4B8C-83A1-F6EECF244321}">
                <p14:modId xmlns:p14="http://schemas.microsoft.com/office/powerpoint/2010/main" val="3184027430"/>
              </p:ext>
            </p:extLst>
          </p:nvPr>
        </p:nvGraphicFramePr>
        <p:xfrm>
          <a:off x="2189955" y="3452187"/>
          <a:ext cx="944562" cy="1047750"/>
        </p:xfrm>
        <a:graphic>
          <a:graphicData uri="http://schemas.openxmlformats.org/presentationml/2006/ole">
            <mc:AlternateContent xmlns:mc="http://schemas.openxmlformats.org/markup-compatibility/2006">
              <mc:Choice xmlns:v="urn:schemas-microsoft-com:vml" Requires="v">
                <p:oleObj spid="_x0000_s1039" name="Clip" r:id="rId7" imgW="3508200" imgH="3468960" progId="MS_ClipArt_Gallery.5">
                  <p:embed/>
                </p:oleObj>
              </mc:Choice>
              <mc:Fallback>
                <p:oleObj name="Clip" r:id="rId7" imgW="3508200" imgH="3468960" progId="MS_ClipArt_Gallery.5">
                  <p:embed/>
                  <p:pic>
                    <p:nvPicPr>
                      <p:cNvPr id="1027" name="Object 4">
                        <a:extLst>
                          <a:ext uri="{FF2B5EF4-FFF2-40B4-BE49-F238E27FC236}">
                            <a16:creationId xmlns:a16="http://schemas.microsoft.com/office/drawing/2014/main" id="{91FB63CB-9E89-DE2A-5AF3-F38C910D273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89955" y="3452187"/>
                        <a:ext cx="944562" cy="1047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028" name="Object 5">
            <a:extLst>
              <a:ext uri="{FF2B5EF4-FFF2-40B4-BE49-F238E27FC236}">
                <a16:creationId xmlns:a16="http://schemas.microsoft.com/office/drawing/2014/main" id="{415DB96D-41AE-833A-622C-1AFF511555A7}"/>
              </a:ext>
            </a:extLst>
          </p:cNvPr>
          <p:cNvGraphicFramePr>
            <a:graphicFrameLocks noChangeAspect="1"/>
          </p:cNvGraphicFramePr>
          <p:nvPr>
            <p:extLst>
              <p:ext uri="{D42A27DB-BD31-4B8C-83A1-F6EECF244321}">
                <p14:modId xmlns:p14="http://schemas.microsoft.com/office/powerpoint/2010/main" val="1985675321"/>
              </p:ext>
            </p:extLst>
          </p:nvPr>
        </p:nvGraphicFramePr>
        <p:xfrm>
          <a:off x="3071020" y="3572173"/>
          <a:ext cx="906462" cy="1044575"/>
        </p:xfrm>
        <a:graphic>
          <a:graphicData uri="http://schemas.openxmlformats.org/presentationml/2006/ole">
            <mc:AlternateContent xmlns:mc="http://schemas.openxmlformats.org/markup-compatibility/2006">
              <mc:Choice xmlns:v="urn:schemas-microsoft-com:vml" Requires="v">
                <p:oleObj spid="_x0000_s1040" name="Clip" r:id="rId9" imgW="1758240" imgH="1807560" progId="MS_ClipArt_Gallery.5">
                  <p:embed/>
                </p:oleObj>
              </mc:Choice>
              <mc:Fallback>
                <p:oleObj name="Clip" r:id="rId9" imgW="1758240" imgH="1807560" progId="MS_ClipArt_Gallery.5">
                  <p:embed/>
                  <p:pic>
                    <p:nvPicPr>
                      <p:cNvPr id="1028" name="Object 5">
                        <a:extLst>
                          <a:ext uri="{FF2B5EF4-FFF2-40B4-BE49-F238E27FC236}">
                            <a16:creationId xmlns:a16="http://schemas.microsoft.com/office/drawing/2014/main" id="{415DB96D-41AE-833A-622C-1AFF511555A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071020" y="3572173"/>
                        <a:ext cx="906462" cy="1044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029" name="Object 6">
            <a:extLst>
              <a:ext uri="{FF2B5EF4-FFF2-40B4-BE49-F238E27FC236}">
                <a16:creationId xmlns:a16="http://schemas.microsoft.com/office/drawing/2014/main" id="{9D8B72E5-8B4E-036B-CDEC-8839F168DB8C}"/>
              </a:ext>
            </a:extLst>
          </p:cNvPr>
          <p:cNvGraphicFramePr>
            <a:graphicFrameLocks noChangeAspect="1"/>
          </p:cNvGraphicFramePr>
          <p:nvPr>
            <p:extLst>
              <p:ext uri="{D42A27DB-BD31-4B8C-83A1-F6EECF244321}">
                <p14:modId xmlns:p14="http://schemas.microsoft.com/office/powerpoint/2010/main" val="791915005"/>
              </p:ext>
            </p:extLst>
          </p:nvPr>
        </p:nvGraphicFramePr>
        <p:xfrm>
          <a:off x="3947494" y="3429000"/>
          <a:ext cx="969963" cy="1155700"/>
        </p:xfrm>
        <a:graphic>
          <a:graphicData uri="http://schemas.openxmlformats.org/presentationml/2006/ole">
            <mc:AlternateContent xmlns:mc="http://schemas.openxmlformats.org/markup-compatibility/2006">
              <mc:Choice xmlns:v="urn:schemas-microsoft-com:vml" Requires="v">
                <p:oleObj spid="_x0000_s1041" name="Clip" r:id="rId11" imgW="1739160" imgH="1845000" progId="MS_ClipArt_Gallery.5">
                  <p:embed/>
                </p:oleObj>
              </mc:Choice>
              <mc:Fallback>
                <p:oleObj name="Clip" r:id="rId11" imgW="1739160" imgH="1845000" progId="MS_ClipArt_Gallery.5">
                  <p:embed/>
                  <p:pic>
                    <p:nvPicPr>
                      <p:cNvPr id="1029" name="Object 6">
                        <a:extLst>
                          <a:ext uri="{FF2B5EF4-FFF2-40B4-BE49-F238E27FC236}">
                            <a16:creationId xmlns:a16="http://schemas.microsoft.com/office/drawing/2014/main" id="{9D8B72E5-8B4E-036B-CDEC-8839F168DB8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947494" y="3429000"/>
                        <a:ext cx="969963" cy="115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65" name="Text Box 9">
            <a:extLst>
              <a:ext uri="{FF2B5EF4-FFF2-40B4-BE49-F238E27FC236}">
                <a16:creationId xmlns:a16="http://schemas.microsoft.com/office/drawing/2014/main" id="{A0BD391A-B257-BEAD-57A9-01501B97DE8E}"/>
              </a:ext>
            </a:extLst>
          </p:cNvPr>
          <p:cNvSpPr txBox="1">
            <a:spLocks noChangeArrowheads="1"/>
          </p:cNvSpPr>
          <p:nvPr/>
        </p:nvSpPr>
        <p:spPr bwMode="auto">
          <a:xfrm>
            <a:off x="2463801" y="2006600"/>
            <a:ext cx="2538413" cy="457200"/>
          </a:xfrm>
          <a:prstGeom prst="rect">
            <a:avLst/>
          </a:prstGeom>
          <a:solidFill>
            <a:schemeClr val="tx1"/>
          </a:solidFill>
          <a:ln w="12700">
            <a:noFill/>
            <a:miter lim="800000"/>
            <a:headEnd/>
            <a:tailEnd/>
          </a:ln>
        </p:spPr>
        <p:txBody>
          <a:bodyPr>
            <a:spAutoFit/>
          </a:bodyPr>
          <a:lstStyle/>
          <a:p>
            <a:pPr algn="ctr">
              <a:defRPr/>
            </a:pPr>
            <a:r>
              <a:rPr lang="en-US" sz="2400" b="1" dirty="0">
                <a:solidFill>
                  <a:schemeClr val="bg1"/>
                </a:solidFill>
                <a:latin typeface="Arial" charset="0"/>
                <a:ea typeface="ＭＳ Ｐゴシック" pitchFamily="-108" charset="-128"/>
              </a:rPr>
              <a:t>External Users</a:t>
            </a:r>
          </a:p>
        </p:txBody>
      </p:sp>
      <p:sp>
        <p:nvSpPr>
          <p:cNvPr id="2066" name="Text Box 10">
            <a:extLst>
              <a:ext uri="{FF2B5EF4-FFF2-40B4-BE49-F238E27FC236}">
                <a16:creationId xmlns:a16="http://schemas.microsoft.com/office/drawing/2014/main" id="{2626CB80-9D53-906C-4B87-98286384D3B1}"/>
              </a:ext>
            </a:extLst>
          </p:cNvPr>
          <p:cNvSpPr txBox="1">
            <a:spLocks noChangeArrowheads="1"/>
          </p:cNvSpPr>
          <p:nvPr/>
        </p:nvSpPr>
        <p:spPr bwMode="auto">
          <a:xfrm>
            <a:off x="1634208" y="4622660"/>
            <a:ext cx="2030412" cy="1477328"/>
          </a:xfrm>
          <a:prstGeom prst="rect">
            <a:avLst/>
          </a:prstGeom>
          <a:solidFill>
            <a:schemeClr val="accent4">
              <a:lumMod val="20000"/>
              <a:lumOff val="80000"/>
            </a:schemeClr>
          </a:solidFill>
          <a:ln w="12700">
            <a:noFill/>
            <a:miter lim="800000"/>
            <a:headEnd/>
            <a:tailEnd/>
          </a:ln>
        </p:spPr>
        <p:txBody>
          <a:bodyPr>
            <a:spAutoFit/>
          </a:bodyPr>
          <a:lstStyle/>
          <a:p>
            <a:pPr>
              <a:buFontTx/>
              <a:buChar char="•"/>
              <a:defRPr/>
            </a:pPr>
            <a:r>
              <a:rPr lang="en-US" b="1" dirty="0">
                <a:latin typeface="Arial" charset="0"/>
                <a:ea typeface="ＭＳ Ｐゴシック" pitchFamily="-108" charset="-128"/>
              </a:rPr>
              <a:t>Competitors</a:t>
            </a:r>
          </a:p>
          <a:p>
            <a:pPr>
              <a:buFontTx/>
              <a:buChar char="•"/>
              <a:defRPr/>
            </a:pPr>
            <a:endParaRPr lang="en-US" b="1" dirty="0">
              <a:latin typeface="Arial" charset="0"/>
              <a:ea typeface="ＭＳ Ｐゴシック" pitchFamily="-108" charset="-128"/>
            </a:endParaRPr>
          </a:p>
          <a:p>
            <a:pPr>
              <a:buFontTx/>
              <a:buChar char="•"/>
              <a:defRPr/>
            </a:pPr>
            <a:r>
              <a:rPr lang="en-US" b="1" dirty="0">
                <a:latin typeface="Arial" charset="0"/>
                <a:ea typeface="ＭＳ Ｐゴシック" pitchFamily="-108" charset="-128"/>
              </a:rPr>
              <a:t>Shareholders</a:t>
            </a:r>
          </a:p>
          <a:p>
            <a:pPr>
              <a:buFontTx/>
              <a:buChar char="•"/>
              <a:defRPr/>
            </a:pPr>
            <a:endParaRPr lang="en-US" b="1" dirty="0">
              <a:latin typeface="Arial" charset="0"/>
              <a:ea typeface="ＭＳ Ｐゴシック" pitchFamily="-108" charset="-128"/>
            </a:endParaRPr>
          </a:p>
          <a:p>
            <a:pPr>
              <a:defRPr/>
            </a:pPr>
            <a:r>
              <a:rPr lang="en-US" b="1" dirty="0">
                <a:latin typeface="Arial" charset="0"/>
                <a:ea typeface="ＭＳ Ｐゴシック" pitchFamily="-108" charset="-128"/>
              </a:rPr>
              <a:t>Tax Authorities</a:t>
            </a:r>
          </a:p>
        </p:txBody>
      </p:sp>
      <p:sp>
        <p:nvSpPr>
          <p:cNvPr id="2067" name="Text Box 11">
            <a:extLst>
              <a:ext uri="{FF2B5EF4-FFF2-40B4-BE49-F238E27FC236}">
                <a16:creationId xmlns:a16="http://schemas.microsoft.com/office/drawing/2014/main" id="{4C3DF3A6-C75F-AC91-056D-58703A78718A}"/>
              </a:ext>
            </a:extLst>
          </p:cNvPr>
          <p:cNvSpPr txBox="1">
            <a:spLocks noChangeArrowheads="1"/>
          </p:cNvSpPr>
          <p:nvPr/>
        </p:nvSpPr>
        <p:spPr bwMode="auto">
          <a:xfrm>
            <a:off x="3527301" y="4743608"/>
            <a:ext cx="2538413" cy="1200329"/>
          </a:xfrm>
          <a:prstGeom prst="rect">
            <a:avLst/>
          </a:prstGeom>
          <a:solidFill>
            <a:schemeClr val="accent4">
              <a:lumMod val="20000"/>
              <a:lumOff val="80000"/>
            </a:schemeClr>
          </a:solidFill>
          <a:ln w="12700">
            <a:noFill/>
            <a:miter lim="800000"/>
            <a:headEnd/>
            <a:tailEnd/>
          </a:ln>
        </p:spPr>
        <p:txBody>
          <a:bodyPr>
            <a:spAutoFit/>
          </a:bodyPr>
          <a:lstStyle/>
          <a:p>
            <a:pPr>
              <a:buFontTx/>
              <a:buChar char="•"/>
              <a:defRPr/>
            </a:pPr>
            <a:r>
              <a:rPr lang="en-US" b="1" dirty="0">
                <a:latin typeface="Arial" charset="0"/>
                <a:ea typeface="ＭＳ Ｐゴシック" pitchFamily="-108" charset="-128"/>
              </a:rPr>
              <a:t>External Auditors</a:t>
            </a:r>
          </a:p>
          <a:p>
            <a:pPr>
              <a:buFontTx/>
              <a:buChar char="•"/>
              <a:defRPr/>
            </a:pPr>
            <a:endParaRPr lang="en-US" b="1" dirty="0">
              <a:latin typeface="Arial" charset="0"/>
              <a:ea typeface="ＭＳ Ｐゴシック" pitchFamily="-108" charset="-128"/>
            </a:endParaRPr>
          </a:p>
          <a:p>
            <a:pPr>
              <a:buFontTx/>
              <a:buChar char="•"/>
              <a:defRPr/>
            </a:pPr>
            <a:r>
              <a:rPr lang="en-US" b="1" dirty="0">
                <a:latin typeface="Arial" charset="0"/>
                <a:ea typeface="ＭＳ Ｐゴシック" pitchFamily="-108" charset="-128"/>
              </a:rPr>
              <a:t>Lenders (Banks)</a:t>
            </a:r>
          </a:p>
          <a:p>
            <a:pPr>
              <a:buFontTx/>
              <a:buChar char="•"/>
              <a:defRPr/>
            </a:pPr>
            <a:endParaRPr lang="ar-EG" b="1" dirty="0">
              <a:latin typeface="Arial" charset="0"/>
              <a:ea typeface="ＭＳ Ｐゴシック" pitchFamily="-108" charset="-128"/>
            </a:endParaRPr>
          </a:p>
        </p:txBody>
      </p:sp>
      <p:sp>
        <p:nvSpPr>
          <p:cNvPr id="1035" name="Text Box 20">
            <a:extLst>
              <a:ext uri="{FF2B5EF4-FFF2-40B4-BE49-F238E27FC236}">
                <a16:creationId xmlns:a16="http://schemas.microsoft.com/office/drawing/2014/main" id="{761E1DE5-DBEB-1E4A-DC39-E738E11326F1}"/>
              </a:ext>
            </a:extLst>
          </p:cNvPr>
          <p:cNvSpPr txBox="1">
            <a:spLocks noChangeArrowheads="1"/>
          </p:cNvSpPr>
          <p:nvPr/>
        </p:nvSpPr>
        <p:spPr bwMode="auto">
          <a:xfrm>
            <a:off x="7461250" y="4343401"/>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a:p>
        </p:txBody>
      </p:sp>
      <p:sp>
        <p:nvSpPr>
          <p:cNvPr id="2060" name="Rectangle 23">
            <a:extLst>
              <a:ext uri="{FF2B5EF4-FFF2-40B4-BE49-F238E27FC236}">
                <a16:creationId xmlns:a16="http://schemas.microsoft.com/office/drawing/2014/main" id="{59D63054-9840-2D64-3409-83907735F932}"/>
              </a:ext>
            </a:extLst>
          </p:cNvPr>
          <p:cNvSpPr>
            <a:spLocks noChangeArrowheads="1"/>
          </p:cNvSpPr>
          <p:nvPr/>
        </p:nvSpPr>
        <p:spPr bwMode="auto">
          <a:xfrm>
            <a:off x="6013450" y="1798320"/>
            <a:ext cx="4572000" cy="4422616"/>
          </a:xfrm>
          <a:prstGeom prst="rect">
            <a:avLst/>
          </a:prstGeom>
          <a:solidFill>
            <a:schemeClr val="bg1">
              <a:lumMod val="85000"/>
            </a:schemeClr>
          </a:solidFill>
          <a:ln w="12700">
            <a:solidFill>
              <a:schemeClr val="tx1"/>
            </a:solidFill>
            <a:miter lim="800000"/>
            <a:headEnd/>
            <a:tailEnd/>
          </a:ln>
        </p:spPr>
        <p:txBody>
          <a:bodyPr wrap="none" anchor="ctr"/>
          <a:lstStyle/>
          <a:p>
            <a:pPr>
              <a:defRPr/>
            </a:pPr>
            <a:endParaRPr lang="en-US">
              <a:latin typeface="Arial" charset="0"/>
              <a:ea typeface="ＭＳ Ｐゴシック" pitchFamily="-108" charset="-128"/>
            </a:endParaRPr>
          </a:p>
        </p:txBody>
      </p:sp>
      <p:sp>
        <p:nvSpPr>
          <p:cNvPr id="2061" name="Text Box 25">
            <a:extLst>
              <a:ext uri="{FF2B5EF4-FFF2-40B4-BE49-F238E27FC236}">
                <a16:creationId xmlns:a16="http://schemas.microsoft.com/office/drawing/2014/main" id="{F2A8C56B-C460-DF39-2B91-EC8D799345C2}"/>
              </a:ext>
            </a:extLst>
          </p:cNvPr>
          <p:cNvSpPr txBox="1">
            <a:spLocks noChangeArrowheads="1"/>
          </p:cNvSpPr>
          <p:nvPr/>
        </p:nvSpPr>
        <p:spPr bwMode="auto">
          <a:xfrm>
            <a:off x="7004050" y="1925638"/>
            <a:ext cx="2667000" cy="457200"/>
          </a:xfrm>
          <a:prstGeom prst="rect">
            <a:avLst/>
          </a:prstGeom>
          <a:solidFill>
            <a:schemeClr val="tx1"/>
          </a:solidFill>
          <a:ln w="12700">
            <a:noFill/>
            <a:miter lim="800000"/>
            <a:headEnd/>
            <a:tailEnd/>
          </a:ln>
        </p:spPr>
        <p:txBody>
          <a:bodyPr>
            <a:spAutoFit/>
          </a:bodyPr>
          <a:lstStyle/>
          <a:p>
            <a:pPr algn="ctr">
              <a:defRPr/>
            </a:pPr>
            <a:r>
              <a:rPr lang="en-US" sz="2400" b="1" dirty="0">
                <a:solidFill>
                  <a:schemeClr val="bg1"/>
                </a:solidFill>
                <a:latin typeface="Arial" charset="0"/>
                <a:ea typeface="ＭＳ Ｐゴシック" pitchFamily="-108" charset="-128"/>
              </a:rPr>
              <a:t>Internal Users</a:t>
            </a:r>
          </a:p>
        </p:txBody>
      </p:sp>
      <p:sp>
        <p:nvSpPr>
          <p:cNvPr id="2062" name="Text Box 26">
            <a:extLst>
              <a:ext uri="{FF2B5EF4-FFF2-40B4-BE49-F238E27FC236}">
                <a16:creationId xmlns:a16="http://schemas.microsoft.com/office/drawing/2014/main" id="{6C09040E-58D9-F9AD-61FA-DC562333E9E7}"/>
              </a:ext>
            </a:extLst>
          </p:cNvPr>
          <p:cNvSpPr txBox="1">
            <a:spLocks noChangeArrowheads="1"/>
          </p:cNvSpPr>
          <p:nvPr/>
        </p:nvSpPr>
        <p:spPr bwMode="auto">
          <a:xfrm>
            <a:off x="6102418" y="4666664"/>
            <a:ext cx="2362200" cy="1554272"/>
          </a:xfrm>
          <a:prstGeom prst="rect">
            <a:avLst/>
          </a:prstGeom>
          <a:solidFill>
            <a:schemeClr val="bg1">
              <a:lumMod val="85000"/>
            </a:schemeClr>
          </a:solidFill>
          <a:ln w="12700">
            <a:noFill/>
            <a:miter lim="800000"/>
            <a:headEnd/>
            <a:tailEnd/>
          </a:ln>
        </p:spPr>
        <p:txBody>
          <a:bodyPr>
            <a:spAutoFit/>
          </a:bodyPr>
          <a:lstStyle/>
          <a:p>
            <a:pPr>
              <a:buFontTx/>
              <a:buChar char="•"/>
              <a:defRPr/>
            </a:pPr>
            <a:r>
              <a:rPr lang="en-US" sz="1900" b="1" dirty="0">
                <a:latin typeface="Arial" charset="0"/>
                <a:ea typeface="ＭＳ Ｐゴシック" pitchFamily="-108" charset="-128"/>
              </a:rPr>
              <a:t>Managers</a:t>
            </a:r>
          </a:p>
          <a:p>
            <a:pPr>
              <a:buFontTx/>
              <a:buChar char="•"/>
              <a:defRPr/>
            </a:pPr>
            <a:endParaRPr lang="en-US" sz="1900" b="1" dirty="0">
              <a:latin typeface="Arial" charset="0"/>
              <a:ea typeface="ＭＳ Ｐゴシック" pitchFamily="-108" charset="-128"/>
            </a:endParaRPr>
          </a:p>
          <a:p>
            <a:pPr>
              <a:buFontTx/>
              <a:buChar char="•"/>
              <a:defRPr/>
            </a:pPr>
            <a:r>
              <a:rPr lang="en-US" sz="1900" b="1" dirty="0">
                <a:latin typeface="Arial" charset="0"/>
                <a:ea typeface="ＭＳ Ｐゴシック" pitchFamily="-108" charset="-128"/>
              </a:rPr>
              <a:t>Employees</a:t>
            </a:r>
          </a:p>
          <a:p>
            <a:pPr>
              <a:buFontTx/>
              <a:buChar char="•"/>
              <a:defRPr/>
            </a:pPr>
            <a:endParaRPr lang="en-US" sz="1900" b="1" dirty="0">
              <a:latin typeface="Arial" charset="0"/>
              <a:ea typeface="ＭＳ Ｐゴシック" pitchFamily="-108" charset="-128"/>
            </a:endParaRPr>
          </a:p>
          <a:p>
            <a:pPr>
              <a:buFontTx/>
              <a:buChar char="•"/>
              <a:defRPr/>
            </a:pPr>
            <a:r>
              <a:rPr lang="en-US" sz="1900" b="1" dirty="0">
                <a:latin typeface="Arial" charset="0"/>
                <a:ea typeface="ＭＳ Ｐゴシック" pitchFamily="-108" charset="-128"/>
              </a:rPr>
              <a:t>Internal Auditors</a:t>
            </a:r>
          </a:p>
        </p:txBody>
      </p:sp>
      <p:sp>
        <p:nvSpPr>
          <p:cNvPr id="2063" name="Text Box 27">
            <a:extLst>
              <a:ext uri="{FF2B5EF4-FFF2-40B4-BE49-F238E27FC236}">
                <a16:creationId xmlns:a16="http://schemas.microsoft.com/office/drawing/2014/main" id="{165C775D-C957-14D6-941E-89AA22847EE8}"/>
              </a:ext>
            </a:extLst>
          </p:cNvPr>
          <p:cNvSpPr txBox="1">
            <a:spLocks noChangeArrowheads="1"/>
          </p:cNvSpPr>
          <p:nvPr/>
        </p:nvSpPr>
        <p:spPr bwMode="auto">
          <a:xfrm>
            <a:off x="8199452" y="5130492"/>
            <a:ext cx="2193924" cy="969496"/>
          </a:xfrm>
          <a:prstGeom prst="rect">
            <a:avLst/>
          </a:prstGeom>
          <a:solidFill>
            <a:schemeClr val="bg1">
              <a:lumMod val="85000"/>
            </a:schemeClr>
          </a:solidFill>
          <a:ln w="12700">
            <a:noFill/>
            <a:miter lim="800000"/>
            <a:headEnd/>
            <a:tailEnd/>
          </a:ln>
        </p:spPr>
        <p:txBody>
          <a:bodyPr wrap="square">
            <a:spAutoFit/>
          </a:bodyPr>
          <a:lstStyle/>
          <a:p>
            <a:pPr>
              <a:buFontTx/>
              <a:buChar char="•"/>
              <a:defRPr/>
            </a:pPr>
            <a:r>
              <a:rPr lang="en-US" sz="1900" b="1" dirty="0">
                <a:latin typeface="Arial" charset="0"/>
                <a:ea typeface="ＭＳ Ｐゴシック" pitchFamily="-108" charset="-128"/>
              </a:rPr>
              <a:t>Budget Officers</a:t>
            </a:r>
          </a:p>
          <a:p>
            <a:pPr>
              <a:buFontTx/>
              <a:buChar char="•"/>
              <a:defRPr/>
            </a:pPr>
            <a:endParaRPr lang="en-US" sz="1900" b="1" dirty="0">
              <a:latin typeface="Arial" charset="0"/>
              <a:ea typeface="ＭＳ Ｐゴシック" pitchFamily="-108" charset="-128"/>
            </a:endParaRPr>
          </a:p>
          <a:p>
            <a:pPr>
              <a:buFontTx/>
              <a:buChar char="•"/>
              <a:defRPr/>
            </a:pPr>
            <a:endParaRPr lang="en-US" sz="1900" b="1" dirty="0">
              <a:latin typeface="Arial" charset="0"/>
              <a:ea typeface="ＭＳ Ｐゴシック" pitchFamily="-108" charset="-128"/>
            </a:endParaRPr>
          </a:p>
        </p:txBody>
      </p:sp>
      <p:pic>
        <p:nvPicPr>
          <p:cNvPr id="1040" name="Picture 20" descr="C:\Documents and Settings\Jon A. Booker\Local Settings\Temporary Internet Files\Content.IE5\PC2EPDP8\MCj01743510000[1].wmf">
            <a:extLst>
              <a:ext uri="{FF2B5EF4-FFF2-40B4-BE49-F238E27FC236}">
                <a16:creationId xmlns:a16="http://schemas.microsoft.com/office/drawing/2014/main" id="{49D9D95D-CFF7-31D5-DCC0-BBBDA64C1A8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308851" y="2743200"/>
            <a:ext cx="2220913"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57491">
        <p159:morph option="byObject"/>
      </p:transition>
    </mc:Choice>
    <mc:Fallback xmlns="">
      <p:transition spd="slow" advTm="457491">
        <p:fade/>
      </p:transition>
    </mc:Fallback>
  </mc:AlternateContent>
  <p:timing>
    <p:tnLst>
      <p:par>
        <p:cTn id="1" dur="indefinite" restart="never" nodeType="tmRoot"/>
      </p:par>
    </p:tnLst>
  </p:timing>
  <p:extLst mod="1">
    <p:ext uri="{3A86A75C-4F4B-4683-9AE1-C65F6400EC91}">
      <p14:laserTraceLst xmlns:p14="http://schemas.microsoft.com/office/powerpoint/2010/main">
        <p14:tracePtLst>
          <p14:tracePt t="40255" x="6057900" y="4079875"/>
          <p14:tracePt t="40265" x="6034088" y="4067175"/>
          <p14:tracePt t="40277" x="5495925" y="3803650"/>
          <p14:tracePt t="40295" x="4806950" y="3529013"/>
          <p14:tracePt t="40308" x="4294188" y="3341688"/>
          <p14:tracePt t="40324" x="3979863" y="3241675"/>
          <p14:tracePt t="40341" x="3667125" y="3141663"/>
          <p14:tracePt t="40358" x="3028950" y="2990850"/>
          <p14:tracePt t="40374" x="2867025" y="2903538"/>
          <p14:tracePt t="40391" x="2741613" y="2803525"/>
          <p14:tracePt t="40408" x="2541588" y="2590800"/>
          <p14:tracePt t="40425" x="2441575" y="2490788"/>
          <p14:tracePt t="40441" x="2365375" y="2427288"/>
          <p14:tracePt t="40458" x="2303463" y="2365375"/>
          <p14:tracePt t="40475" x="2303463" y="2352675"/>
          <p14:tracePt t="40496" x="2303463" y="2339975"/>
          <p14:tracePt t="40508" x="2303463" y="2314575"/>
          <p14:tracePt t="40525" x="2303463" y="2265363"/>
          <p14:tracePt t="40542" x="2303463" y="2190750"/>
          <p14:tracePt t="40558" x="2303463" y="1901825"/>
          <p14:tracePt t="40575" x="2303463" y="1801813"/>
          <p14:tracePt t="40591" x="2290763" y="1676400"/>
          <p14:tracePt t="40609" x="2290763" y="1639888"/>
          <p14:tracePt t="40625" x="2303463" y="1614488"/>
          <p14:tracePt t="40641" x="2316163" y="1576388"/>
          <p14:tracePt t="40658" x="2328863" y="1563688"/>
          <p14:tracePt t="40676" x="2365375" y="1501775"/>
          <p14:tracePt t="40691" x="2452688" y="1301750"/>
          <p14:tracePt t="40709" x="2503488" y="1227138"/>
          <p14:tracePt t="40726" x="2541588" y="1163638"/>
          <p14:tracePt t="40741" x="2590800" y="1101725"/>
          <p14:tracePt t="40759" x="2603500" y="1076325"/>
          <p14:tracePt t="40776" x="2616200" y="1063625"/>
          <p14:tracePt t="40792" x="2641600" y="1063625"/>
          <p14:tracePt t="40901" x="2654300" y="1063625"/>
          <p14:tracePt t="40914" x="2667000" y="1076325"/>
          <p14:tracePt t="40929" x="2690813" y="1101725"/>
          <p14:tracePt t="40938" x="2716213" y="1125538"/>
          <p14:tracePt t="40951" x="2767013" y="1176338"/>
          <p14:tracePt t="40964" x="2816225" y="1201738"/>
          <p14:tracePt t="40981" x="2854325" y="1238250"/>
          <p14:tracePt t="40993" x="2879725" y="1250950"/>
          <p14:tracePt t="41010" x="2890838" y="1263650"/>
          <p14:tracePt t="41027" x="2903538" y="1263650"/>
          <p14:tracePt t="41125" x="2903538" y="1276350"/>
          <p14:tracePt t="41151" x="2841625" y="1301750"/>
          <p14:tracePt t="41164" x="2741613" y="1327150"/>
          <p14:tracePt t="41181" x="2628900" y="1363663"/>
          <p14:tracePt t="41189" x="2490788" y="1401763"/>
          <p14:tracePt t="41200" x="2278063" y="1450975"/>
          <p14:tracePt t="41215" x="2078038" y="1489075"/>
          <p14:tracePt t="41227" x="1952625" y="1539875"/>
          <p14:tracePt t="41244" x="1914525" y="1539875"/>
          <p14:tracePt t="41262" x="1903413" y="1539875"/>
          <p14:tracePt t="41313" x="1939925" y="1539875"/>
          <p14:tracePt t="41324" x="2052638" y="1539875"/>
          <p14:tracePt t="41337" x="2152650" y="1539875"/>
          <p14:tracePt t="41350" x="2239963" y="1539875"/>
          <p14:tracePt t="41366" x="2328863" y="1539875"/>
          <p14:tracePt t="41377" x="2416175" y="1539875"/>
          <p14:tracePt t="41395" x="2578100" y="1539875"/>
          <p14:tracePt t="41412" x="2703513" y="1539875"/>
          <p14:tracePt t="41429" x="2854325" y="1552575"/>
          <p14:tracePt t="41445" x="2879725" y="1563688"/>
          <p14:tracePt t="41462" x="2903538" y="1589088"/>
          <p14:tracePt t="41479" x="2916238" y="1589088"/>
          <p14:tracePt t="41511" x="2916238" y="1601788"/>
          <p14:tracePt t="41562" x="2879725" y="1601788"/>
          <p14:tracePt t="41574" x="2778125" y="1601788"/>
          <p14:tracePt t="41587" x="2678113" y="1614488"/>
          <p14:tracePt t="41601" x="2616200" y="1627188"/>
          <p14:tracePt t="41617" x="2541588" y="1639888"/>
          <p14:tracePt t="41629" x="2503488" y="1639888"/>
          <p14:tracePt t="41645" x="2465388" y="1652588"/>
          <p14:tracePt t="41662" x="2452688" y="1663700"/>
          <p14:tracePt t="41723" x="2478088" y="1652588"/>
          <p14:tracePt t="41735" x="2554288" y="1639888"/>
          <p14:tracePt t="41752" x="2703513" y="1627188"/>
          <p14:tracePt t="41762" x="2854325" y="1614488"/>
          <p14:tracePt t="41780" x="2967038" y="1601788"/>
          <p14:tracePt t="41796" x="3067050" y="1589088"/>
          <p14:tracePt t="41812" x="3179763" y="1576388"/>
          <p14:tracePt t="41830" x="3192463" y="1576388"/>
          <p14:tracePt t="41897" x="3167063" y="1576388"/>
          <p14:tracePt t="41911" x="3141663" y="1589088"/>
          <p14:tracePt t="41923" x="3079750" y="1589088"/>
          <p14:tracePt t="41936" x="2992438" y="1589088"/>
          <p14:tracePt t="41952" x="2890838" y="1589088"/>
          <p14:tracePt t="41963" x="2828925" y="1589088"/>
          <p14:tracePt t="41980" x="2790825" y="1589088"/>
          <p14:tracePt t="41997" x="2778125" y="1589088"/>
          <p14:tracePt t="42014" x="2778125" y="1601788"/>
          <p14:tracePt t="42072" x="2803525" y="1601788"/>
          <p14:tracePt t="42147" x="2803525" y="1614488"/>
          <p14:tracePt t="42172" x="2803525" y="1627188"/>
          <p14:tracePt t="42209" x="2790825" y="1627188"/>
          <p14:tracePt t="42234" x="2778125" y="1627188"/>
          <p14:tracePt t="42271" x="2767013" y="1627188"/>
          <p14:tracePt t="54224" x="2767013" y="1639888"/>
          <p14:tracePt t="54261" x="2767013" y="1652588"/>
          <p14:tracePt t="54274" x="2790825" y="1663700"/>
          <p14:tracePt t="54287" x="2854325" y="1689100"/>
          <p14:tracePt t="54300" x="3041650" y="1701800"/>
          <p14:tracePt t="54315" x="3205163" y="1727200"/>
          <p14:tracePt t="54329" x="3417888" y="1752600"/>
          <p14:tracePt t="54345" x="3843338" y="1814513"/>
          <p14:tracePt t="54363" x="4143375" y="1876425"/>
          <p14:tracePt t="54380" x="4530725" y="1939925"/>
          <p14:tracePt t="54396" x="4843463" y="1978025"/>
          <p14:tracePt t="54413" x="5045075" y="2001838"/>
          <p14:tracePt t="54430" x="5281613" y="2014538"/>
          <p14:tracePt t="54446" x="5383213" y="2027238"/>
          <p14:tracePt t="54463" x="5519738" y="2027238"/>
          <p14:tracePt t="54480" x="5557838" y="2027238"/>
          <p14:tracePt t="54496" x="5583238" y="2027238"/>
          <p14:tracePt t="54561" x="5583238" y="2039938"/>
          <p14:tracePt t="54573" x="5570538" y="2039938"/>
          <p14:tracePt t="54585" x="5545138" y="2039938"/>
          <p14:tracePt t="54601" x="5507038" y="2039938"/>
          <p14:tracePt t="54614" x="5470525" y="2039938"/>
          <p14:tracePt t="54631" x="5394325" y="2052638"/>
          <p14:tracePt t="54647" x="5232400" y="2052638"/>
          <p14:tracePt t="54664" x="4956175" y="2078038"/>
          <p14:tracePt t="54681" x="4894263" y="2078038"/>
          <p14:tracePt t="54698" x="4868863" y="2089150"/>
          <p14:tracePt t="54714" x="4856163" y="2089150"/>
          <p14:tracePt t="54748" x="4906963" y="2089150"/>
          <p14:tracePt t="54760" x="5094288" y="2089150"/>
          <p14:tracePt t="54772" x="5281613" y="2078038"/>
          <p14:tracePt t="54785" x="5557838" y="2039938"/>
          <p14:tracePt t="54802" x="6083300" y="2001838"/>
          <p14:tracePt t="54815" x="6396038" y="1978025"/>
          <p14:tracePt t="54832" x="6608763" y="1965325"/>
          <p14:tracePt t="54847" x="6846888" y="1965325"/>
          <p14:tracePt t="54865" x="7085013" y="1965325"/>
          <p14:tracePt t="54882" x="7123113" y="1965325"/>
          <p14:tracePt t="54898" x="7134225" y="1965325"/>
          <p14:tracePt t="54934" x="7097713" y="1965325"/>
          <p14:tracePt t="54951" x="7046913" y="1965325"/>
          <p14:tracePt t="54958" x="7010400" y="1965325"/>
          <p14:tracePt t="54972" x="6985000" y="1965325"/>
          <p14:tracePt t="54986" x="6959600" y="1978025"/>
          <p14:tracePt t="54997" x="6921500" y="1978025"/>
          <p14:tracePt t="55015" x="6910388" y="1989138"/>
          <p14:tracePt t="55032" x="6897688" y="2001838"/>
          <p14:tracePt t="55049" x="6872288" y="2001838"/>
          <p14:tracePt t="55065" x="6859588" y="2014538"/>
          <p14:tracePt t="55082" x="6846888" y="2014538"/>
          <p14:tracePt t="55099" x="6808788" y="2027238"/>
          <p14:tracePt t="55115" x="6772275" y="2039938"/>
          <p14:tracePt t="55132" x="6734175" y="2039938"/>
          <p14:tracePt t="55148" x="6646863" y="2065338"/>
          <p14:tracePt t="55166" x="6608763" y="2065338"/>
          <p14:tracePt t="55183" x="6584950" y="2065338"/>
          <p14:tracePt t="55200" x="6546850" y="2089150"/>
          <p14:tracePt t="55216" x="6534150" y="2089150"/>
          <p14:tracePt t="55233" x="6534150" y="2101850"/>
          <p14:tracePt t="59363" x="6459538" y="2101850"/>
          <p14:tracePt t="59375" x="6383338" y="2101850"/>
          <p14:tracePt t="59386" x="6246813" y="2101850"/>
          <p14:tracePt t="59402" x="5970588" y="2127250"/>
          <p14:tracePt t="59416" x="5719763" y="2139950"/>
          <p14:tracePt t="59433" x="5519738" y="2165350"/>
          <p14:tracePt t="59450" x="5170488" y="2214563"/>
          <p14:tracePt t="59466" x="4719638" y="2252663"/>
          <p14:tracePt t="59483" x="4606925" y="2265363"/>
          <p14:tracePt t="59500" x="4494213" y="2290763"/>
          <p14:tracePt t="59516" x="4356100" y="2327275"/>
          <p14:tracePt t="59533" x="4305300" y="2327275"/>
          <p14:tracePt t="59550" x="4294188" y="2339975"/>
          <p14:tracePt t="59567" x="4268788" y="2339975"/>
          <p14:tracePt t="59599" x="4243388" y="2339975"/>
          <p14:tracePt t="59612" x="4205288" y="2365375"/>
          <p14:tracePt t="59625" x="4130675" y="2378075"/>
          <p14:tracePt t="59638" x="4081463" y="2403475"/>
          <p14:tracePt t="59654" x="4005263" y="2414588"/>
          <p14:tracePt t="59667" x="3956050" y="2427288"/>
          <p14:tracePt t="59684" x="3856038" y="2439988"/>
          <p14:tracePt t="59700" x="3730625" y="2452688"/>
          <p14:tracePt t="59717" x="3541713" y="2490788"/>
          <p14:tracePt t="59734" x="3479800" y="2503488"/>
          <p14:tracePt t="59751" x="3454400" y="2516188"/>
          <p14:tracePt t="59767" x="3429000" y="2527300"/>
          <p14:tracePt t="59973" x="3441700" y="2527300"/>
          <p14:tracePt t="59988" x="3554413" y="2516188"/>
          <p14:tracePt t="59999" x="3679825" y="2503488"/>
          <p14:tracePt t="60010" x="3879850" y="2503488"/>
          <p14:tracePt t="60023" x="4356100" y="2503488"/>
          <p14:tracePt t="60038" x="4706938" y="2516188"/>
          <p14:tracePt t="60051" x="4994275" y="2527300"/>
          <p14:tracePt t="60068" x="5307013" y="2552700"/>
          <p14:tracePt t="60085" x="5457825" y="2552700"/>
          <p14:tracePt t="60102" x="5545138" y="2552700"/>
          <p14:tracePt t="60118" x="5557838" y="2552700"/>
          <p14:tracePt t="60147" x="5507038" y="2552700"/>
          <p14:tracePt t="60161" x="5407025" y="2552700"/>
          <p14:tracePt t="60173" x="5270500" y="2552700"/>
          <p14:tracePt t="60190" x="5157788" y="2565400"/>
          <p14:tracePt t="60202" x="4945063" y="2578100"/>
          <p14:tracePt t="60219" x="4594225" y="2616200"/>
          <p14:tracePt t="60236" x="4381500" y="2627313"/>
          <p14:tracePt t="60253" x="4092575" y="2627313"/>
          <p14:tracePt t="60269" x="4030663" y="2627313"/>
          <p14:tracePt t="60285" x="3992563" y="2627313"/>
          <p14:tracePt t="60310" x="4005263" y="2627313"/>
          <p14:tracePt t="60335" x="4017963" y="2627313"/>
          <p14:tracePt t="60346" x="4030663" y="2627313"/>
          <p14:tracePt t="60360" x="4056063" y="2627313"/>
          <p14:tracePt t="60374" x="4068763" y="2616200"/>
          <p14:tracePt t="60390" x="4105275" y="2616200"/>
          <p14:tracePt t="60403" x="4143375" y="2603500"/>
          <p14:tracePt t="60420" x="4181475" y="2603500"/>
          <p14:tracePt t="60436" x="4268788" y="2603500"/>
          <p14:tracePt t="60454" x="4294188" y="2603500"/>
          <p14:tracePt t="60470" x="4318000" y="2603500"/>
          <p14:tracePt t="60486" x="4356100" y="2603500"/>
          <p14:tracePt t="60504" x="4381500" y="2603500"/>
          <p14:tracePt t="60520" x="4394200" y="2603500"/>
          <p14:tracePt t="60537" x="4430713" y="2603500"/>
          <p14:tracePt t="60554" x="4468813" y="2590800"/>
          <p14:tracePt t="60571" x="4494213" y="2578100"/>
          <p14:tracePt t="60587" x="4706938" y="2565400"/>
          <p14:tracePt t="60604" x="4832350" y="2565400"/>
          <p14:tracePt t="60621" x="4968875" y="2565400"/>
          <p14:tracePt t="60638" x="5583238" y="2678113"/>
          <p14:tracePt t="60654" x="5883275" y="2740025"/>
          <p14:tracePt t="60671" x="6383338" y="2803525"/>
          <p14:tracePt t="60688" x="7172325" y="2965450"/>
          <p14:tracePt t="60704" x="7572375" y="3054350"/>
          <p14:tracePt t="60721" x="7910513" y="3116263"/>
          <p14:tracePt t="60738" x="8135938" y="3128963"/>
          <p14:tracePt t="60754" x="8174038" y="3128963"/>
          <p14:tracePt t="60771" x="8199438" y="3128963"/>
          <p14:tracePt t="60845" x="8199438" y="3141663"/>
          <p14:tracePt t="63797" x="8186738" y="3141663"/>
          <p14:tracePt t="63809" x="8161338" y="3141663"/>
          <p14:tracePt t="63822" x="8086725" y="3141663"/>
          <p14:tracePt t="63837" x="7923213" y="3141663"/>
          <p14:tracePt t="63850" x="7773988" y="3141663"/>
          <p14:tracePt t="63867" x="7610475" y="3141663"/>
          <p14:tracePt t="63884" x="7246938" y="3178175"/>
          <p14:tracePt t="63901" x="6721475" y="3216275"/>
          <p14:tracePt t="63917" x="6308725" y="3216275"/>
          <p14:tracePt t="63933" x="5970588" y="3216275"/>
          <p14:tracePt t="63950" x="5595938" y="3165475"/>
          <p14:tracePt t="63967" x="5457825" y="3141663"/>
          <p14:tracePt t="63984" x="5319713" y="3103563"/>
          <p14:tracePt t="64001" x="5094288" y="3003550"/>
          <p14:tracePt t="64018" x="5019675" y="2952750"/>
          <p14:tracePt t="64034" x="4981575" y="2916238"/>
          <p14:tracePt t="64051" x="4894263" y="2852738"/>
          <p14:tracePt t="64067" x="4843463" y="2828925"/>
          <p14:tracePt t="64085" x="4768850" y="2816225"/>
          <p14:tracePt t="64101" x="4418013" y="2752725"/>
          <p14:tracePt t="64118" x="4294188" y="2740025"/>
          <p14:tracePt t="64135" x="4156075" y="2716213"/>
          <p14:tracePt t="64151" x="3792538" y="2640013"/>
          <p14:tracePt t="64168" x="3654425" y="2603500"/>
          <p14:tracePt t="64184" x="3579813" y="2578100"/>
          <p14:tracePt t="64202" x="3530600" y="2565400"/>
          <p14:tracePt t="64222" x="3517900" y="2552700"/>
          <p14:tracePt t="64258" x="3505200" y="2527300"/>
          <p14:tracePt t="64272" x="3492500" y="2516188"/>
          <p14:tracePt t="64288" x="3479800" y="2503488"/>
          <p14:tracePt t="64297" x="3454400" y="2478088"/>
          <p14:tracePt t="64308" x="3441700" y="2465388"/>
          <p14:tracePt t="64324" x="3417888" y="2439988"/>
          <p14:tracePt t="64335" x="3341688" y="2414588"/>
          <p14:tracePt t="64352" x="3205163" y="2365375"/>
          <p14:tracePt t="64370" x="3067050" y="2339975"/>
          <p14:tracePt t="64385" x="2903538" y="2278063"/>
          <p14:tracePt t="64402" x="2879725" y="2265363"/>
          <p14:tracePt t="64419" x="2867025" y="2252663"/>
          <p14:tracePt t="64470" x="2890838" y="2252663"/>
          <p14:tracePt t="64482" x="2967038" y="2252663"/>
          <p14:tracePt t="64494" x="3079750" y="2278063"/>
          <p14:tracePt t="64507" x="3192463" y="2327275"/>
          <p14:tracePt t="64525" x="3267075" y="2378075"/>
          <p14:tracePt t="64536" x="3328988" y="2439988"/>
          <p14:tracePt t="64553" x="3379788" y="2465388"/>
          <p14:tracePt t="64569" x="3392488" y="2490788"/>
          <p14:tracePt t="64587" x="3417888" y="2490788"/>
          <p14:tracePt t="64657" x="3417888" y="2503488"/>
          <p14:tracePt t="64673" x="3405188" y="2503488"/>
          <p14:tracePt t="64681" x="3379788" y="2527300"/>
          <p14:tracePt t="64694" x="3328988" y="2565400"/>
          <p14:tracePt t="64708" x="3216275" y="2578100"/>
          <p14:tracePt t="64725" x="3154363" y="2590800"/>
          <p14:tracePt t="64737" x="3128963" y="2590800"/>
          <p14:tracePt t="64754" x="3103563" y="2590800"/>
          <p14:tracePt t="73250" x="3141663" y="2590800"/>
          <p14:tracePt t="73262" x="3154363" y="2590800"/>
          <p14:tracePt t="73275" x="3241675" y="2590800"/>
          <p14:tracePt t="73291" x="3341688" y="2590800"/>
          <p14:tracePt t="73304" x="3492500" y="2590800"/>
          <p14:tracePt t="73320" x="3743325" y="2590800"/>
          <p14:tracePt t="73337" x="3956050" y="2590800"/>
          <p14:tracePt t="73353" x="4768850" y="2590800"/>
          <p14:tracePt t="73370" x="5106988" y="2590800"/>
          <p14:tracePt t="73387" x="5657850" y="2590800"/>
          <p14:tracePt t="73405" x="6396038" y="2590800"/>
          <p14:tracePt t="73420" x="6846888" y="2578100"/>
          <p14:tracePt t="73437" x="7335838" y="2565400"/>
          <p14:tracePt t="73454" x="7497763" y="2527300"/>
          <p14:tracePt t="73472" x="7623175" y="2503488"/>
          <p14:tracePt t="73487" x="7761288" y="2452688"/>
          <p14:tracePt t="73505" x="7910513" y="2427288"/>
          <p14:tracePt t="73521" x="7948613" y="2427288"/>
          <p14:tracePt t="73539" x="7961313" y="2427288"/>
          <p14:tracePt t="73554" x="7974013" y="2427288"/>
          <p14:tracePt t="73572" x="8010525" y="2403475"/>
          <p14:tracePt t="73588" x="8086725" y="2365375"/>
          <p14:tracePt t="73605" x="8110538" y="2352675"/>
          <p14:tracePt t="73622" x="8123238" y="2339975"/>
          <p14:tracePt t="73637" x="8174038" y="2314575"/>
          <p14:tracePt t="73655" x="8186738" y="2314575"/>
          <p14:tracePt t="73673" x="8199438" y="2314575"/>
          <p14:tracePt t="73747" x="8199438" y="2327275"/>
          <p14:tracePt t="73823" x="8199438" y="2339975"/>
          <p14:tracePt t="74994" x="8174038" y="2339975"/>
          <p14:tracePt t="75005" x="8161338" y="2339975"/>
          <p14:tracePt t="75019" x="8123238" y="2339975"/>
          <p14:tracePt t="75032" x="8099425" y="2339975"/>
          <p14:tracePt t="75048" x="8061325" y="2339975"/>
          <p14:tracePt t="75060" x="7999413" y="2339975"/>
          <p14:tracePt t="75078" x="7935913" y="2352675"/>
          <p14:tracePt t="75094" x="7861300" y="2352675"/>
          <p14:tracePt t="75112" x="7773988" y="2365375"/>
          <p14:tracePt t="75127" x="7697788" y="2378075"/>
          <p14:tracePt t="75145" x="7623175" y="2403475"/>
          <p14:tracePt t="75160" x="7459663" y="2427288"/>
          <p14:tracePt t="75178" x="7397750" y="2452688"/>
          <p14:tracePt t="75195" x="7348538" y="2465388"/>
          <p14:tracePt t="75212" x="7285038" y="2478088"/>
          <p14:tracePt t="75228" x="7272338" y="2490788"/>
          <p14:tracePt t="75245" x="7259638" y="2503488"/>
          <p14:tracePt t="75261" x="7246938" y="2503488"/>
          <p14:tracePt t="75279" x="7223125" y="2516188"/>
          <p14:tracePt t="75294" x="7185025" y="2552700"/>
          <p14:tracePt t="75312" x="7172325" y="2565400"/>
          <p14:tracePt t="75329" x="7134225" y="2578100"/>
          <p14:tracePt t="75344" x="7072313" y="2616200"/>
          <p14:tracePt t="75361" x="7021513" y="2627313"/>
          <p14:tracePt t="75379" x="7010400" y="2627313"/>
          <p14:tracePt t="75396" x="6946900" y="2665413"/>
          <p14:tracePt t="75413" x="6897688" y="2678113"/>
          <p14:tracePt t="75430" x="6872288" y="2703513"/>
          <p14:tracePt t="75446" x="6846888" y="2716213"/>
          <p14:tracePt t="75462" x="6834188" y="2716213"/>
          <p14:tracePt t="75479" x="6821488" y="2716213"/>
          <p14:tracePt t="81197" x="6746875" y="2703513"/>
          <p14:tracePt t="81209" x="6572250" y="2665413"/>
          <p14:tracePt t="81223" x="6370638" y="2640013"/>
          <p14:tracePt t="81238" x="5808663" y="2590800"/>
          <p14:tracePt t="81252" x="5370513" y="2590800"/>
          <p14:tracePt t="81269" x="4756150" y="2590800"/>
          <p14:tracePt t="81285" x="4281488" y="2590800"/>
          <p14:tracePt t="81302" x="3492500" y="2552700"/>
          <p14:tracePt t="81319" x="3205163" y="2527300"/>
          <p14:tracePt t="81335" x="3054350" y="2516188"/>
          <p14:tracePt t="81353" x="2890838" y="2516188"/>
          <p14:tracePt t="81369" x="2867025" y="2516188"/>
          <p14:tracePt t="81386" x="2828925" y="2516188"/>
          <p14:tracePt t="81483" x="2803525" y="2516188"/>
          <p14:tracePt t="81495" x="2790825" y="2516188"/>
          <p14:tracePt t="81521" x="2778125" y="2516188"/>
          <p14:tracePt t="81558" x="2778125" y="2503488"/>
          <p14:tracePt t="81708" x="2790825" y="2503488"/>
          <p14:tracePt t="81724" x="2803525" y="2503488"/>
          <p14:tracePt t="81733" x="2828925" y="2490788"/>
          <p14:tracePt t="81745" x="2941638" y="2490788"/>
          <p14:tracePt t="81758" x="3103563" y="2490788"/>
          <p14:tracePt t="81775" x="3279775" y="2490788"/>
          <p14:tracePt t="81788" x="3705225" y="2490788"/>
          <p14:tracePt t="81805" x="4168775" y="2516188"/>
          <p14:tracePt t="81821" x="4681538" y="2565400"/>
          <p14:tracePt t="81836" x="5645150" y="2590800"/>
          <p14:tracePt t="81854" x="6221413" y="2603500"/>
          <p14:tracePt t="81871" x="6596063" y="2603500"/>
          <p14:tracePt t="81888" x="7348538" y="2603500"/>
          <p14:tracePt t="81905" x="7635875" y="2590800"/>
          <p14:tracePt t="81921" x="7785100" y="2552700"/>
          <p14:tracePt t="81938" x="8010525" y="2527300"/>
          <p14:tracePt t="81955" x="8110538" y="2516188"/>
          <p14:tracePt t="81970" x="8186738" y="2503488"/>
          <p14:tracePt t="81988" x="8212138" y="2503488"/>
          <p14:tracePt t="82056" x="8199438" y="2503488"/>
          <p14:tracePt t="82131" x="8186738" y="2503488"/>
          <p14:tracePt t="82230" x="8174038" y="2503488"/>
          <p14:tracePt t="82331" x="8161338" y="2516188"/>
          <p14:tracePt t="82355" x="8161338" y="2527300"/>
          <p14:tracePt t="82368" x="8148638" y="2527300"/>
          <p14:tracePt t="82381" x="8135938" y="2552700"/>
          <p14:tracePt t="82394" x="8123238" y="2565400"/>
          <p14:tracePt t="82411" x="8110538" y="2578100"/>
          <p14:tracePt t="82423" x="8086725" y="2590800"/>
          <p14:tracePt t="82440" x="8023225" y="2616200"/>
          <p14:tracePt t="82456" x="7935913" y="2652713"/>
          <p14:tracePt t="82474" x="7773988" y="2703513"/>
          <p14:tracePt t="82490" x="7710488" y="2740025"/>
          <p14:tracePt t="82507" x="7661275" y="2740025"/>
          <p14:tracePt t="82523" x="7535863" y="2778125"/>
          <p14:tracePt t="82540" x="7459663" y="2790825"/>
          <p14:tracePt t="82556" x="7310438" y="2828925"/>
          <p14:tracePt t="82574" x="7272338" y="2840038"/>
          <p14:tracePt t="82591" x="7223125" y="2852738"/>
          <p14:tracePt t="82606" x="7172325" y="2878138"/>
          <p14:tracePt t="82624" x="7159625" y="2890838"/>
          <p14:tracePt t="82641" x="7134225" y="2890838"/>
          <p14:tracePt t="82658" x="7097713" y="2916238"/>
          <p14:tracePt t="82674" x="7072313" y="2928938"/>
          <p14:tracePt t="82691" x="7046913" y="2952750"/>
          <p14:tracePt t="82707" x="6946900" y="3003550"/>
          <p14:tracePt t="82725" x="6910388" y="3028950"/>
          <p14:tracePt t="82740" x="6872288" y="3041650"/>
          <p14:tracePt t="82758" x="6808788" y="3078163"/>
          <p14:tracePt t="82775" x="6772275" y="3103563"/>
          <p14:tracePt t="91078" x="6634163" y="3128963"/>
          <p14:tracePt t="91086" x="6408738" y="3190875"/>
          <p14:tracePt t="91098" x="5808663" y="3316288"/>
          <p14:tracePt t="91112" x="5370513" y="3441700"/>
          <p14:tracePt t="91129" x="4968875" y="3554413"/>
          <p14:tracePt t="91141" x="4468813" y="3667125"/>
          <p14:tracePt t="91158" x="4105275" y="3729038"/>
          <p14:tracePt t="91174" x="3792538" y="3803650"/>
          <p14:tracePt t="91191" x="3103563" y="3841750"/>
          <p14:tracePt t="91208" x="2941638" y="3841750"/>
          <p14:tracePt t="91225" x="2841625" y="3841750"/>
          <p14:tracePt t="91241" x="2741613" y="3841750"/>
          <p14:tracePt t="91263" x="2728913" y="3841750"/>
          <p14:tracePt t="91298" x="2728913" y="3829050"/>
          <p14:tracePt t="91312" x="2716213" y="3816350"/>
          <p14:tracePt t="91329" x="2716213" y="3803650"/>
          <p14:tracePt t="91360" x="2716213" y="3779838"/>
          <p14:tracePt t="91372" x="2716213" y="3716338"/>
          <p14:tracePt t="91385" x="2716213" y="3629025"/>
          <p14:tracePt t="91397" x="2703513" y="3541713"/>
          <p14:tracePt t="91414" x="2703513" y="3378200"/>
          <p14:tracePt t="91425" x="2703513" y="3178175"/>
          <p14:tracePt t="91442" x="2728913" y="3028950"/>
          <p14:tracePt t="91459" x="2754313" y="2916238"/>
          <p14:tracePt t="91476" x="2790825" y="2790825"/>
          <p14:tracePt t="91492" x="2828925" y="2765425"/>
          <p14:tracePt t="91510" x="2854325" y="2703513"/>
          <p14:tracePt t="91526" x="2867025" y="2665413"/>
          <p14:tracePt t="91543" x="2867025" y="2652713"/>
          <p14:tracePt t="103601" x="2854325" y="2652713"/>
          <p14:tracePt t="103613" x="2816225" y="2678113"/>
          <p14:tracePt t="103628" x="2754313" y="2703513"/>
          <p14:tracePt t="103644" x="2716213" y="2740025"/>
          <p14:tracePt t="103657" x="2667000" y="2840038"/>
          <p14:tracePt t="103674" x="2603500" y="2978150"/>
          <p14:tracePt t="103689" x="2516188" y="3154363"/>
          <p14:tracePt t="103708" x="2490788" y="3216275"/>
          <p14:tracePt t="103724" x="2465388" y="3254375"/>
          <p14:tracePt t="103740" x="2465388" y="3316288"/>
          <p14:tracePt t="103757" x="2452688" y="3341688"/>
          <p14:tracePt t="103774" x="2452688" y="3390900"/>
          <p14:tracePt t="103791" x="2452688" y="3579813"/>
          <p14:tracePt t="103808" x="2452688" y="3667125"/>
          <p14:tracePt t="103824" x="2452688" y="3729038"/>
          <p14:tracePt t="103841" x="2452688" y="3854450"/>
          <p14:tracePt t="103857" x="2452688" y="3992563"/>
          <p14:tracePt t="103875" x="2416175" y="4217988"/>
          <p14:tracePt t="103891" x="2316163" y="4579938"/>
          <p14:tracePt t="103908" x="2265363" y="4718050"/>
          <p14:tracePt t="103925" x="2216150" y="4818063"/>
          <p14:tracePt t="103942" x="2165350" y="4892675"/>
          <p14:tracePt t="104000" x="2165350" y="4918075"/>
          <p14:tracePt t="104012" x="2165350" y="4930775"/>
          <p14:tracePt t="104038" x="2165350" y="4943475"/>
          <p14:tracePt t="104174" x="2152650" y="4943475"/>
          <p14:tracePt t="104200" x="2152650" y="4930775"/>
          <p14:tracePt t="104224" x="2152650" y="4918075"/>
          <p14:tracePt t="104249" x="2152650" y="4905375"/>
          <p14:tracePt t="104311" x="2152650" y="4892675"/>
          <p14:tracePt t="104423" x="2152650" y="4905375"/>
          <p14:tracePt t="104448" x="2152650" y="4930775"/>
          <p14:tracePt t="104463" x="2139950" y="4968875"/>
          <p14:tracePt t="104473" x="2127250" y="4992688"/>
          <p14:tracePt t="104486" x="2127250" y="5018088"/>
          <p14:tracePt t="104498" x="2127250" y="5030788"/>
          <p14:tracePt t="104516" x="2116138" y="5043488"/>
          <p14:tracePt t="104536" x="2116138" y="5056188"/>
          <p14:tracePt t="104560" x="2116138" y="5068888"/>
          <p14:tracePt t="104623" x="2116138" y="5081588"/>
          <p14:tracePt t="104635" x="2116138" y="5092700"/>
          <p14:tracePt t="104760" x="2127250" y="5092700"/>
          <p14:tracePt t="129753" x="2127250" y="5105400"/>
          <p14:tracePt t="129766" x="2127250" y="5118100"/>
          <p14:tracePt t="129781" x="2127250" y="5143500"/>
          <p14:tracePt t="129798" x="2127250" y="5168900"/>
          <p14:tracePt t="129809" x="2116138" y="5205413"/>
          <p14:tracePt t="129827" x="2103438" y="5218113"/>
          <p14:tracePt t="129843" x="2090738" y="5268913"/>
          <p14:tracePt t="129860" x="2090738" y="5281613"/>
          <p14:tracePt t="129877" x="2078038" y="5281613"/>
          <p14:tracePt t="129952" x="2078038" y="5318125"/>
          <p14:tracePt t="129966" x="2078038" y="5356225"/>
          <p14:tracePt t="129981" x="2078038" y="5381625"/>
          <p14:tracePt t="129991" x="2078038" y="5394325"/>
          <p14:tracePt t="130003" x="2078038" y="5407025"/>
          <p14:tracePt t="130015" x="2078038" y="5418138"/>
          <p14:tracePt t="130034" x="2078038" y="5430838"/>
          <p14:tracePt t="130044" x="2078038" y="5443538"/>
          <p14:tracePt t="130061" x="2078038" y="5456238"/>
          <p14:tracePt t="130082" x="2078038" y="5468938"/>
          <p14:tracePt t="130095" x="2078038" y="5481638"/>
          <p14:tracePt t="130127" x="2078038" y="5494338"/>
          <p14:tracePt t="130165" x="2078038" y="5507038"/>
          <p14:tracePt t="130289" x="2078038" y="5518150"/>
          <p14:tracePt t="130315" x="2078038" y="5530850"/>
          <p14:tracePt t="130377" x="2078038" y="5543550"/>
          <p14:tracePt t="130389" x="2078038" y="5568950"/>
          <p14:tracePt t="130402" x="2078038" y="5581650"/>
          <p14:tracePt t="130417" x="2078038" y="5607050"/>
          <p14:tracePt t="130428" x="2078038" y="5630863"/>
          <p14:tracePt t="130451" x="2078038" y="5643563"/>
          <p14:tracePt t="130501" x="2078038" y="5656263"/>
          <p14:tracePt t="130527" x="2078038" y="5668963"/>
          <p14:tracePt t="130750" x="2090738" y="5668963"/>
          <p14:tracePt t="130768" x="2103438" y="5668963"/>
          <p14:tracePt t="130775" x="2116138" y="5668963"/>
          <p14:tracePt t="130788" x="2127250" y="5668963"/>
          <p14:tracePt t="130802" x="2139950" y="5668963"/>
          <p14:tracePt t="130818" x="2178050" y="5668963"/>
          <p14:tracePt t="130831" x="2190750" y="5668963"/>
          <p14:tracePt t="130846" x="2216150" y="5668963"/>
          <p14:tracePt t="130864" x="2228850" y="5668963"/>
          <p14:tracePt t="130881" x="2252663" y="5668963"/>
          <p14:tracePt t="130898" x="2265363" y="5668963"/>
          <p14:tracePt t="130925" x="2278063" y="5668963"/>
          <p14:tracePt t="131025" x="2265363" y="5668963"/>
          <p14:tracePt t="131038" x="2228850" y="5668963"/>
          <p14:tracePt t="131052" x="2165350" y="5668963"/>
          <p14:tracePt t="131064" x="2090738" y="5656263"/>
          <p14:tracePt t="131082" x="2052638" y="5656263"/>
          <p14:tracePt t="131098" x="2027238" y="5656263"/>
          <p14:tracePt t="131115" x="2003425" y="5656263"/>
          <p14:tracePt t="131132" x="1990725" y="5656263"/>
          <p14:tracePt t="131162" x="1990725" y="5643563"/>
          <p14:tracePt t="131224" x="2003425" y="5643563"/>
          <p14:tracePt t="131236" x="2027238" y="5643563"/>
          <p14:tracePt t="131252" x="2052638" y="5643563"/>
          <p14:tracePt t="131261" x="2103438" y="5643563"/>
          <p14:tracePt t="131274" x="2139950" y="5643563"/>
          <p14:tracePt t="131287" x="2178050" y="5643563"/>
          <p14:tracePt t="131303" x="2203450" y="5643563"/>
          <p14:tracePt t="131316" x="2216150" y="5643563"/>
          <p14:tracePt t="131333" x="2228850" y="5643563"/>
          <p14:tracePt t="131349" x="2239963" y="5643563"/>
          <p14:tracePt t="131366" x="2252663" y="5643563"/>
          <p14:tracePt t="131383" x="2265363" y="5630863"/>
          <p14:tracePt t="131473" x="2265363" y="5619750"/>
          <p14:tracePt t="131486" x="2239963" y="5619750"/>
          <p14:tracePt t="131536" x="2239963" y="5607050"/>
          <p14:tracePt t="131548" x="2239963" y="5594350"/>
          <p14:tracePt t="131560" x="2239963" y="5581650"/>
          <p14:tracePt t="131573" x="2252663" y="5568950"/>
          <p14:tracePt t="131588" x="2316163" y="5530850"/>
          <p14:tracePt t="131600" x="2452688" y="5494338"/>
          <p14:tracePt t="131617" x="2616200" y="5443538"/>
          <p14:tracePt t="131634" x="2741613" y="5418138"/>
          <p14:tracePt t="131650" x="2879725" y="5407025"/>
          <p14:tracePt t="131668" x="2916238" y="5407025"/>
          <p14:tracePt t="131684" x="2928938" y="5407025"/>
          <p14:tracePt t="131700" x="2941638" y="5407025"/>
          <p14:tracePt t="131784" x="2928938" y="5407025"/>
          <p14:tracePt t="131798" x="2916238" y="5407025"/>
          <p14:tracePt t="131810" x="2890838" y="5418138"/>
          <p14:tracePt t="131822" x="2854325" y="5430838"/>
          <p14:tracePt t="131839" x="2803525" y="5456238"/>
          <p14:tracePt t="131851" x="2741613" y="5468938"/>
          <p14:tracePt t="131868" x="2703513" y="5507038"/>
          <p14:tracePt t="131884" x="2654300" y="5543550"/>
          <p14:tracePt t="131901" x="2616200" y="5581650"/>
          <p14:tracePt t="131919" x="2590800" y="5594350"/>
          <p14:tracePt t="131935" x="2578100" y="5607050"/>
          <p14:tracePt t="131951" x="2565400" y="5607050"/>
          <p14:tracePt t="131969" x="2554288" y="5619750"/>
          <p14:tracePt t="146685" x="2541588" y="5619750"/>
          <p14:tracePt t="146698" x="2516188" y="5630863"/>
          <p14:tracePt t="146713" x="2490788" y="5643563"/>
          <p14:tracePt t="146722" x="2465388" y="5643563"/>
          <p14:tracePt t="146735" x="2452688" y="5656263"/>
          <p14:tracePt t="146748" x="2441575" y="5681663"/>
          <p14:tracePt t="146764" x="2416175" y="5694363"/>
          <p14:tracePt t="146777" x="2390775" y="5707063"/>
          <p14:tracePt t="146794" x="2378075" y="5732463"/>
          <p14:tracePt t="146810" x="2352675" y="5756275"/>
          <p14:tracePt t="146827" x="2352675" y="5768975"/>
          <p14:tracePt t="146844" x="2339975" y="5768975"/>
          <p14:tracePt t="146865" x="2339975" y="5781675"/>
          <p14:tracePt t="146898" x="2328863" y="5781675"/>
          <p14:tracePt t="146914" x="2328863" y="5807075"/>
          <p14:tracePt t="146934" x="2328863" y="5819775"/>
          <p14:tracePt t="146984" x="2316163" y="5819775"/>
          <p14:tracePt t="146998" x="2316163" y="5832475"/>
          <p14:tracePt t="147019" x="2316163" y="5843588"/>
          <p14:tracePt t="147024" x="2316163" y="5856288"/>
          <p14:tracePt t="147033" x="2316163" y="5868988"/>
          <p14:tracePt t="147049" x="2303463" y="5881688"/>
          <p14:tracePt t="147084" x="2303463" y="5894388"/>
          <p14:tracePt t="147098" x="2290763" y="5894388"/>
          <p14:tracePt t="147109" x="2290763" y="5907088"/>
          <p14:tracePt t="147134" x="2290763" y="5932488"/>
          <p14:tracePt t="147171" x="2290763" y="5945188"/>
          <p14:tracePt t="147208" x="2290763" y="5956300"/>
          <p14:tracePt t="147220" x="2290763" y="5969000"/>
          <p14:tracePt t="147246" x="2290763" y="5981700"/>
          <p14:tracePt t="147308" x="2290763" y="5994400"/>
          <p14:tracePt t="147321" x="2278063" y="6007100"/>
          <p14:tracePt t="147333" x="2278063" y="6019800"/>
          <p14:tracePt t="147358" x="2265363" y="6032500"/>
          <p14:tracePt t="147370" x="2252663" y="6045200"/>
          <p14:tracePt t="147383" x="2228850" y="6069013"/>
          <p14:tracePt t="147401" x="2216150" y="6094413"/>
          <p14:tracePt t="147413" x="2216150" y="6107113"/>
          <p14:tracePt t="147429" x="2203450" y="6107113"/>
          <p14:tracePt t="147451" x="2203450" y="6119813"/>
          <p14:tracePt t="147532" x="2190750" y="6119813"/>
          <p14:tracePt t="147545" x="2190750" y="6132513"/>
          <p14:tracePt t="147558" x="2190750" y="6145213"/>
          <p14:tracePt t="147570" x="2190750" y="6157913"/>
          <p14:tracePt t="147584" x="2178050" y="6157913"/>
          <p14:tracePt t="172371" x="2178050" y="6145213"/>
          <p14:tracePt t="172397" x="2216150" y="6094413"/>
          <p14:tracePt t="172409" x="2339975" y="6007100"/>
          <p14:tracePt t="172420" x="2452688" y="5945188"/>
          <p14:tracePt t="172434" x="2554288" y="5881688"/>
          <p14:tracePt t="172449" x="2667000" y="5832475"/>
          <p14:tracePt t="172460" x="2728913" y="5794375"/>
          <p14:tracePt t="172478" x="2841625" y="5743575"/>
          <p14:tracePt t="172495" x="2979738" y="5694363"/>
          <p14:tracePt t="172511" x="3292475" y="5581650"/>
          <p14:tracePt t="172528" x="3379788" y="5543550"/>
          <p14:tracePt t="172546" x="3454400" y="5507038"/>
          <p14:tracePt t="172562" x="3530600" y="5456238"/>
          <p14:tracePt t="172579" x="3579813" y="5443538"/>
          <p14:tracePt t="172595" x="3617913" y="5443538"/>
          <p14:tracePt t="172612" x="3643313" y="5430838"/>
          <p14:tracePt t="172646" x="3643313" y="5418138"/>
          <p14:tracePt t="172782" x="3643313" y="5407025"/>
          <p14:tracePt t="172870" x="3630613" y="5407025"/>
          <p14:tracePt t="172883" x="3605213" y="5381625"/>
          <p14:tracePt t="172900" x="3530600" y="5356225"/>
          <p14:tracePt t="172908" x="3392488" y="5268913"/>
          <p14:tracePt t="172920" x="3279775" y="5168900"/>
          <p14:tracePt t="172934" x="3205163" y="5092700"/>
          <p14:tracePt t="172946" x="3167063" y="5030788"/>
          <p14:tracePt t="172964" x="3141663" y="5005388"/>
          <p14:tracePt t="172980" x="3141663" y="4992688"/>
          <p14:tracePt t="172996" x="3141663" y="4981575"/>
          <p14:tracePt t="173281" x="3154363" y="4981575"/>
          <p14:tracePt t="173293" x="3179763" y="4981575"/>
          <p14:tracePt t="173306" x="3205163" y="4981575"/>
          <p14:tracePt t="173319" x="3228975" y="4981575"/>
          <p14:tracePt t="173336" x="3241675" y="4981575"/>
          <p14:tracePt t="173348" x="3254375" y="4981575"/>
          <p14:tracePt t="173365" x="3267075" y="4981575"/>
          <p14:tracePt t="173480" x="3279775" y="4981575"/>
          <p14:tracePt t="173505" x="3292475" y="4981575"/>
          <p14:tracePt t="173531" x="3305175" y="4981575"/>
          <p14:tracePt t="173542" x="3317875" y="4981575"/>
          <p14:tracePt t="173554" x="3328988" y="4981575"/>
          <p14:tracePt t="173569" x="3341688" y="4981575"/>
          <p14:tracePt t="173593" x="3354388" y="4981575"/>
          <p14:tracePt t="173879" x="3341688" y="4981575"/>
          <p14:tracePt t="174078" x="3341688" y="4968875"/>
          <p14:tracePt t="174116" x="3367088" y="4968875"/>
          <p14:tracePt t="174127" x="3392488" y="4968875"/>
          <p14:tracePt t="174141" x="3417888" y="4968875"/>
          <p14:tracePt t="174156" x="3429000" y="4968875"/>
          <p14:tracePt t="174353" x="3441700" y="4968875"/>
          <p14:tracePt t="174377" x="3454400" y="4968875"/>
          <p14:tracePt t="174390" x="3467100" y="4968875"/>
          <p14:tracePt t="174427" x="3479800" y="4968875"/>
          <p14:tracePt t="177992" x="3492500" y="4968875"/>
          <p14:tracePt t="178015" x="3505200" y="4968875"/>
          <p14:tracePt t="178029" x="3643313" y="4905375"/>
          <p14:tracePt t="178041" x="3792538" y="4830763"/>
          <p14:tracePt t="178055" x="3992563" y="4792663"/>
          <p14:tracePt t="178071" x="4343400" y="4768850"/>
          <p14:tracePt t="178084" x="4543425" y="4768850"/>
          <p14:tracePt t="178100" x="4719638" y="4805363"/>
          <p14:tracePt t="178117" x="4868863" y="4856163"/>
          <p14:tracePt t="178133" x="5207000" y="4981575"/>
          <p14:tracePt t="178151" x="5294313" y="5018088"/>
          <p14:tracePt t="178167" x="5357813" y="5043488"/>
          <p14:tracePt t="178184" x="5370513" y="5068888"/>
          <p14:tracePt t="178201" x="5383213" y="5068888"/>
          <p14:tracePt t="178290" x="5407025" y="5068888"/>
          <p14:tracePt t="178305" x="5432425" y="5068888"/>
          <p14:tracePt t="178315" x="5457825" y="5068888"/>
          <p14:tracePt t="178327" x="5507038" y="5030788"/>
          <p14:tracePt t="178340" x="5595938" y="4992688"/>
          <p14:tracePt t="178357" x="5708650" y="4956175"/>
          <p14:tracePt t="178368" x="5808663" y="4918075"/>
          <p14:tracePt t="178385" x="5870575" y="4879975"/>
          <p14:tracePt t="178402" x="5895975" y="4856163"/>
          <p14:tracePt t="178418" x="5921375" y="4830763"/>
          <p14:tracePt t="178435" x="5921375" y="4818063"/>
          <p14:tracePt t="178452" x="5921375" y="4805363"/>
          <p14:tracePt t="178469" x="5921375" y="4792663"/>
          <p14:tracePt t="178485" x="5921375" y="4779963"/>
          <p14:tracePt t="178502" x="5921375" y="4768850"/>
          <p14:tracePt t="178518" x="5921375" y="4756150"/>
          <p14:tracePt t="178536" x="5908675" y="4756150"/>
          <p14:tracePt t="178552" x="5883275" y="4743450"/>
          <p14:tracePt t="178569" x="5821363" y="4743450"/>
          <p14:tracePt t="178586" x="5808663" y="4743450"/>
          <p14:tracePt t="178602" x="5795963" y="4743450"/>
          <p14:tracePt t="178618" x="5745163" y="4756150"/>
          <p14:tracePt t="178636" x="5732463" y="4768850"/>
          <p14:tracePt t="178652" x="5683250" y="4805363"/>
          <p14:tracePt t="178670" x="5583238" y="4892675"/>
          <p14:tracePt t="178685" x="5483225" y="4981575"/>
          <p14:tracePt t="178703" x="5345113" y="5043488"/>
          <p14:tracePt t="178720" x="5132388" y="5168900"/>
          <p14:tracePt t="178736" x="5081588" y="5194300"/>
          <p14:tracePt t="178753" x="5032375" y="5205413"/>
          <p14:tracePt t="178770" x="4994275" y="5230813"/>
          <p14:tracePt t="178786" x="4981575" y="5230813"/>
          <p14:tracePt t="178803" x="4956175" y="5243513"/>
          <p14:tracePt t="178826" x="4956175" y="5256213"/>
          <p14:tracePt t="178841" x="4945063" y="5256213"/>
          <p14:tracePt t="178852" x="4932363" y="5256213"/>
          <p14:tracePt t="178876" x="4932363" y="5268913"/>
          <p14:tracePt t="178892" x="4919663" y="5268913"/>
          <p14:tracePt t="178904" x="4894263" y="5268913"/>
          <p14:tracePt t="178920" x="4881563" y="5268913"/>
          <p14:tracePt t="178937" x="4856163" y="5268913"/>
          <p14:tracePt t="178953" x="4819650" y="5268913"/>
          <p14:tracePt t="178971" x="4806950" y="5268913"/>
          <p14:tracePt t="178987" x="4794250" y="5268913"/>
          <p14:tracePt t="179026" x="4806950" y="5268913"/>
          <p14:tracePt t="179041" x="4819650" y="5243513"/>
          <p14:tracePt t="179050" x="4843463" y="5243513"/>
          <p14:tracePt t="179063" x="4856163" y="5218113"/>
          <p14:tracePt t="179075" x="4868863" y="5218113"/>
          <p14:tracePt t="179091" x="4881563" y="5194300"/>
          <p14:tracePt t="179113" x="4894263" y="5181600"/>
          <p14:tracePt t="179412" x="4894263" y="5168900"/>
          <p14:tracePt t="241009" x="4881563" y="5168900"/>
          <p14:tracePt t="241020" x="4832350" y="5205413"/>
          <p14:tracePt t="241036" x="4768850" y="5281613"/>
          <p14:tracePt t="241048" x="4706938" y="5368925"/>
          <p14:tracePt t="241065" x="4694238" y="5407025"/>
          <p14:tracePt t="241083" x="4668838" y="5430838"/>
          <p14:tracePt t="241099" x="4668838" y="5443538"/>
          <p14:tracePt t="241115" x="4668838" y="5456238"/>
          <p14:tracePt t="241218" x="4668838" y="5468938"/>
          <p14:tracePt t="241244" x="4656138" y="5468938"/>
          <p14:tracePt t="241256" x="4656138" y="5481638"/>
          <p14:tracePt t="241270" x="4643438" y="5494338"/>
          <p14:tracePt t="241282" x="4643438" y="5518150"/>
          <p14:tracePt t="241300" x="4619625" y="5556250"/>
          <p14:tracePt t="241315" x="4594225" y="5656263"/>
          <p14:tracePt t="241333" x="4543425" y="5781675"/>
          <p14:tracePt t="241350" x="4543425" y="5794375"/>
          <p14:tracePt t="241419" x="4543425" y="5781675"/>
          <p14:tracePt t="241443" x="4543425" y="5768975"/>
          <p14:tracePt t="241468" x="4530725" y="5756275"/>
          <p14:tracePt t="241481" x="4518025" y="5743575"/>
          <p14:tracePt t="241493" x="4468813" y="5743575"/>
          <p14:tracePt t="241506" x="4418013" y="5732463"/>
          <p14:tracePt t="241522" x="4368800" y="5732463"/>
          <p14:tracePt t="241533" x="4343400" y="5732463"/>
          <p14:tracePt t="241550" x="4318000" y="5732463"/>
          <p14:tracePt t="241567" x="4281488" y="5732463"/>
          <p14:tracePt t="241584" x="4230688" y="5732463"/>
          <p14:tracePt t="241600" x="4217988" y="5732463"/>
          <p14:tracePt t="241617" x="4205288" y="5732463"/>
          <p14:tracePt t="241667" x="4205288" y="5719763"/>
          <p14:tracePt t="241755" x="4205288" y="5707063"/>
          <p14:tracePt t="241772" x="4205288" y="5694363"/>
          <p14:tracePt t="241804" x="4205288" y="5681663"/>
          <p14:tracePt t="241842" x="4217988" y="5681663"/>
          <p14:tracePt t="241854" x="4230688" y="5681663"/>
          <p14:tracePt t="241866" x="4243388" y="5681663"/>
          <p14:tracePt t="241879" x="4268788" y="5668963"/>
          <p14:tracePt t="241891" x="4305300" y="5668963"/>
          <p14:tracePt t="241906" x="4368800" y="5668963"/>
          <p14:tracePt t="241918" x="4456113" y="5668963"/>
          <p14:tracePt t="241935" x="4530725" y="5668963"/>
          <p14:tracePt t="241952" x="4568825" y="5668963"/>
          <p14:tracePt t="241969" x="4606925" y="5668963"/>
          <p14:tracePt t="241985" x="4630738" y="5668963"/>
          <p14:tracePt t="242002" x="4643438" y="5668963"/>
          <p14:tracePt t="242019" x="4656138" y="5668963"/>
          <p14:tracePt t="242035" x="4668838" y="5681663"/>
          <p14:tracePt t="242045" x="4681538" y="5681663"/>
          <p14:tracePt t="242056" x="4706938" y="5707063"/>
          <p14:tracePt t="242069" x="4732338" y="5719763"/>
          <p14:tracePt t="242086" x="4756150" y="5732463"/>
          <p14:tracePt t="242103" x="4794250" y="5743575"/>
          <p14:tracePt t="242118" x="4843463" y="5756275"/>
          <p14:tracePt t="242136" x="4868863" y="5756275"/>
          <p14:tracePt t="242153" x="4881563" y="5756275"/>
          <p14:tracePt t="242170" x="4919663" y="5768975"/>
          <p14:tracePt t="242188" x="4932363" y="5768975"/>
          <p14:tracePt t="242203" x="4945063" y="5768975"/>
          <p14:tracePt t="242220" x="4981575" y="5768975"/>
          <p14:tracePt t="242236" x="4981575" y="5756275"/>
          <p14:tracePt t="242253" x="5006975" y="5743575"/>
          <p14:tracePt t="242270" x="5068888" y="5743575"/>
          <p14:tracePt t="242287" x="5119688" y="5732463"/>
          <p14:tracePt t="242304" x="5157788" y="5719763"/>
          <p14:tracePt t="242320" x="5232400" y="5707063"/>
          <p14:tracePt t="242337" x="5245100" y="5707063"/>
          <p14:tracePt t="242353" x="5257800" y="5707063"/>
          <p14:tracePt t="242452" x="5257800" y="5694363"/>
          <p14:tracePt t="242527" x="5257800" y="5681663"/>
          <p14:tracePt t="242541" x="5257800" y="5668963"/>
          <p14:tracePt t="242627" x="5257800" y="5656263"/>
          <p14:tracePt t="242642" x="5245100" y="5656263"/>
          <p14:tracePt t="242676" x="5232400" y="5656263"/>
          <p14:tracePt t="242714" x="5219700" y="5656263"/>
          <p14:tracePt t="246787" x="5207000" y="5656263"/>
          <p14:tracePt t="246800" x="5207000" y="5668963"/>
          <p14:tracePt t="246812" x="5181600" y="5668963"/>
          <p14:tracePt t="246826" x="5170488" y="5681663"/>
          <p14:tracePt t="246839" x="5132388" y="5707063"/>
          <p14:tracePt t="246853" x="5081588" y="5743575"/>
          <p14:tracePt t="246870" x="5045075" y="5743575"/>
          <p14:tracePt t="246887" x="5019675" y="5756275"/>
          <p14:tracePt t="246903" x="5006975" y="5756275"/>
          <p14:tracePt t="246920" x="4994275" y="5756275"/>
          <p14:tracePt t="247037" x="4994275" y="5768975"/>
          <p14:tracePt t="293506" x="4994275" y="5732463"/>
          <p14:tracePt t="293518" x="4994275" y="5707063"/>
          <p14:tracePt t="293530" x="5119688" y="5530850"/>
          <p14:tracePt t="293543" x="5407025" y="5318125"/>
          <p14:tracePt t="293560" x="5645150" y="5130800"/>
          <p14:tracePt t="293572" x="5832475" y="4905375"/>
          <p14:tracePt t="293589" x="6008688" y="4643438"/>
          <p14:tracePt t="293606" x="6221413" y="4454525"/>
          <p14:tracePt t="293623" x="6721475" y="4179888"/>
          <p14:tracePt t="293639" x="6821488" y="4105275"/>
          <p14:tracePt t="293656" x="6897688" y="4041775"/>
          <p14:tracePt t="293673" x="7010400" y="3905250"/>
          <p14:tracePt t="293690" x="7097713" y="3803650"/>
          <p14:tracePt t="293705" x="7197725" y="3729038"/>
          <p14:tracePt t="293723" x="7459663" y="3567113"/>
          <p14:tracePt t="293740" x="7561263" y="3479800"/>
          <p14:tracePt t="293756" x="7635875" y="3416300"/>
          <p14:tracePt t="293773" x="7748588" y="3267075"/>
          <p14:tracePt t="293790" x="7785100" y="3178175"/>
          <p14:tracePt t="293805" x="7848600" y="3103563"/>
          <p14:tracePt t="293823" x="8010525" y="2965450"/>
          <p14:tracePt t="293840" x="8099425" y="2916238"/>
          <p14:tracePt t="293856" x="8223250" y="2865438"/>
          <p14:tracePt t="293873" x="8274050" y="2840038"/>
          <p14:tracePt t="293890" x="8312150" y="2803525"/>
          <p14:tracePt t="293906" x="8399463" y="2740025"/>
          <p14:tracePt t="293924" x="8461375" y="2716213"/>
          <p14:tracePt t="293941" x="8548688" y="2690813"/>
          <p14:tracePt t="293957" x="8774113" y="2627313"/>
          <p14:tracePt t="293974" x="8850313" y="2616200"/>
          <p14:tracePt t="293991" x="8937625" y="2590800"/>
          <p14:tracePt t="294008" x="9063038" y="2527300"/>
          <p14:tracePt t="294024" x="9099550" y="2516188"/>
          <p14:tracePt t="294041" x="9150350" y="2490788"/>
          <p14:tracePt t="294058" x="9301163" y="2465388"/>
          <p14:tracePt t="294074" x="9401175" y="2465388"/>
          <p14:tracePt t="294091" x="9475788" y="2465388"/>
          <p14:tracePt t="294107" x="9601200" y="2465388"/>
          <p14:tracePt t="294125" x="9626600" y="2465388"/>
          <p14:tracePt t="294142" x="9650413" y="2478088"/>
          <p14:tracePt t="294158" x="9701213" y="2490788"/>
          <p14:tracePt t="294175" x="9739313" y="2503488"/>
          <p14:tracePt t="294191" x="9763125" y="2503488"/>
          <p14:tracePt t="294208" x="9901238" y="2503488"/>
          <p14:tracePt t="294225" x="9963150" y="2503488"/>
          <p14:tracePt t="294241" x="10052050" y="2503488"/>
          <p14:tracePt t="294258" x="10113963" y="2503488"/>
          <p14:tracePt t="294276" x="10126663" y="2503488"/>
          <p14:tracePt t="294296" x="10139363" y="2503488"/>
          <p14:tracePt t="300654" x="10101263" y="2503488"/>
          <p14:tracePt t="300670" x="10001250" y="2503488"/>
          <p14:tracePt t="300678" x="9852025" y="2527300"/>
          <p14:tracePt t="300691" x="9575800" y="2552700"/>
          <p14:tracePt t="300704" x="9275763" y="2616200"/>
          <p14:tracePt t="300721" x="9050338" y="2640013"/>
          <p14:tracePt t="300734" x="8699500" y="2678113"/>
          <p14:tracePt t="300751" x="8335963" y="2728913"/>
          <p14:tracePt t="300767" x="8161338" y="2740025"/>
          <p14:tracePt t="300784" x="7597775" y="2790825"/>
          <p14:tracePt t="300800" x="7359650" y="2840038"/>
          <p14:tracePt t="300817" x="7223125" y="2878138"/>
          <p14:tracePt t="300835" x="7085013" y="3003550"/>
          <p14:tracePt t="300851" x="7034213" y="3054350"/>
          <p14:tracePt t="300866" x="6997700" y="3141663"/>
          <p14:tracePt t="300884" x="6985000" y="3178175"/>
          <p14:tracePt t="300901" x="6985000" y="3216275"/>
          <p14:tracePt t="300917" x="6985000" y="3403600"/>
          <p14:tracePt t="300935" x="6997700" y="3579813"/>
          <p14:tracePt t="300952" x="7010400" y="3703638"/>
          <p14:tracePt t="300968" x="7034213" y="3941763"/>
          <p14:tracePt t="300984" x="7059613" y="4092575"/>
          <p14:tracePt t="301002" x="7085013" y="4279900"/>
          <p14:tracePt t="301017" x="7223125" y="4543425"/>
          <p14:tracePt t="301036" x="7397750" y="4618038"/>
          <p14:tracePt t="301052" x="7610475" y="4679950"/>
          <p14:tracePt t="301068" x="7910513" y="4692650"/>
          <p14:tracePt t="301084" x="8186738" y="4718050"/>
          <p14:tracePt t="301102" x="8435975" y="4718050"/>
          <p14:tracePt t="301118" x="8774113" y="4718050"/>
          <p14:tracePt t="301135" x="9088438" y="4718050"/>
          <p14:tracePt t="301152" x="9324975" y="4718050"/>
          <p14:tracePt t="301168" x="9601200" y="4705350"/>
          <p14:tracePt t="301185" x="9726613" y="4643438"/>
          <p14:tracePt t="301202" x="9901238" y="4530725"/>
          <p14:tracePt t="301218" x="10201275" y="4129088"/>
          <p14:tracePt t="301237" x="10301288" y="4005263"/>
          <p14:tracePt t="301253" x="10352088" y="3916363"/>
          <p14:tracePt t="301269" x="10401300" y="3741738"/>
          <p14:tracePt t="301286" x="10401300" y="3603625"/>
          <p14:tracePt t="301302" x="10401300" y="3479800"/>
          <p14:tracePt t="301319" x="10326688" y="3267075"/>
          <p14:tracePt t="301336" x="10201275" y="3178175"/>
          <p14:tracePt t="301352" x="10039350" y="3116263"/>
          <p14:tracePt t="301370" x="9775825" y="2952750"/>
          <p14:tracePt t="301386" x="9575800" y="2828925"/>
          <p14:tracePt t="301402" x="9188450" y="2678113"/>
          <p14:tracePt t="301420" x="8724900" y="2527300"/>
          <p14:tracePt t="301437" x="8537575" y="2503488"/>
          <p14:tracePt t="301452" x="8324850" y="2478088"/>
          <p14:tracePt t="301470" x="8023225" y="2478088"/>
          <p14:tracePt t="301487" x="7935913" y="2503488"/>
          <p14:tracePt t="301503" x="7748588" y="2640013"/>
          <p14:tracePt t="301519" x="7648575" y="2703513"/>
          <p14:tracePt t="301537" x="7548563" y="2778125"/>
          <p14:tracePt t="301552" x="7410450" y="2878138"/>
          <p14:tracePt t="301571" x="7385050" y="2916238"/>
          <p14:tracePt t="301587" x="7372350" y="2941638"/>
          <p14:tracePt t="301604" x="7372350" y="3003550"/>
          <p14:tracePt t="301620" x="7372350" y="3054350"/>
          <p14:tracePt t="301637" x="7372350" y="3154363"/>
          <p14:tracePt t="301654" x="7423150" y="3416300"/>
          <p14:tracePt t="301671" x="7485063" y="3503613"/>
          <p14:tracePt t="301687" x="7561263" y="3567113"/>
          <p14:tracePt t="301704" x="7735888" y="3729038"/>
          <p14:tracePt t="301721" x="7835900" y="3854450"/>
          <p14:tracePt t="301737" x="7961313" y="4067175"/>
          <p14:tracePt t="301754" x="8499475" y="4405313"/>
          <p14:tracePt t="301771" x="8724900" y="4518025"/>
          <p14:tracePt t="301788" x="8886825" y="4567238"/>
          <p14:tracePt t="301805" x="9337675" y="4618038"/>
          <p14:tracePt t="301820" x="9525000" y="4618038"/>
          <p14:tracePt t="301838" x="9675813" y="4618038"/>
          <p14:tracePt t="301855" x="10101263" y="4554538"/>
          <p14:tracePt t="301872" x="10326688" y="4467225"/>
          <p14:tracePt t="301888" x="10464800" y="4367213"/>
          <p14:tracePt t="301905" x="10626725" y="4154488"/>
          <p14:tracePt t="301922" x="10677525" y="4079875"/>
          <p14:tracePt t="301938" x="10715625" y="4017963"/>
          <p14:tracePt t="301956" x="10715625" y="3967163"/>
          <p14:tracePt t="301972" x="10715625" y="3941763"/>
          <p14:tracePt t="301988" x="10677525" y="3879850"/>
          <p14:tracePt t="302006" x="10452100" y="3616325"/>
          <p14:tracePt t="302022" x="10088563" y="3403600"/>
          <p14:tracePt t="302039" x="9437688" y="3090863"/>
          <p14:tracePt t="302056" x="8963025" y="2965450"/>
          <p14:tracePt t="302073" x="8599488" y="2878138"/>
          <p14:tracePt t="302088" x="7948613" y="2790825"/>
          <p14:tracePt t="302106" x="7661275" y="2752725"/>
          <p14:tracePt t="302123" x="7510463" y="2740025"/>
          <p14:tracePt t="302139" x="7235825" y="2765425"/>
          <p14:tracePt t="302155" x="7097713" y="2790825"/>
          <p14:tracePt t="302173" x="6985000" y="2840038"/>
          <p14:tracePt t="302190" x="6808788" y="2978150"/>
          <p14:tracePt t="302206" x="6759575" y="3090863"/>
          <p14:tracePt t="302223" x="6708775" y="3228975"/>
          <p14:tracePt t="302240" x="6659563" y="3429000"/>
          <p14:tracePt t="302257" x="6634163" y="3490913"/>
          <p14:tracePt t="302272" x="6621463" y="3579813"/>
          <p14:tracePt t="302290" x="6621463" y="3754438"/>
          <p14:tracePt t="302310" x="6646863" y="3867150"/>
          <p14:tracePt t="302323" x="6684963" y="3954463"/>
          <p14:tracePt t="302339" x="6784975" y="4092575"/>
          <p14:tracePt t="302357" x="6897688" y="4154488"/>
          <p14:tracePt t="302373" x="7021513" y="4192588"/>
          <p14:tracePt t="302390" x="7223125" y="4241800"/>
          <p14:tracePt t="302406" x="7297738" y="4254500"/>
          <p14:tracePt t="302423" x="7397750" y="4267200"/>
          <p14:tracePt t="302440" x="7748588" y="4279900"/>
          <p14:tracePt t="302457" x="7874000" y="4279900"/>
          <p14:tracePt t="302473" x="7974013" y="4279900"/>
          <p14:tracePt t="302491" x="8161338" y="4241800"/>
          <p14:tracePt t="302508" x="8299450" y="4192588"/>
          <p14:tracePt t="302523" x="8586788" y="4005263"/>
          <p14:tracePt t="302540" x="8699500" y="3879850"/>
          <p14:tracePt t="302558" x="8786813" y="3779838"/>
          <p14:tracePt t="302574" x="8975725" y="3629025"/>
          <p14:tracePt t="302591" x="9099550" y="3554413"/>
          <p14:tracePt t="302608" x="9250363" y="3479800"/>
          <p14:tracePt t="302625" x="9375775" y="3429000"/>
          <p14:tracePt t="302640" x="9513888" y="3254375"/>
          <p14:tracePt t="302658" x="9575800" y="3116263"/>
          <p14:tracePt t="302674" x="9637713" y="2916238"/>
          <p14:tracePt t="302690" x="9663113" y="2840038"/>
          <p14:tracePt t="302709" x="9675813" y="2765425"/>
          <p14:tracePt t="302725" x="9675813" y="2690813"/>
          <p14:tracePt t="302741" x="9675813" y="2652713"/>
          <p14:tracePt t="302759" x="9675813" y="2590800"/>
          <p14:tracePt t="302776" x="9601200" y="2439988"/>
          <p14:tracePt t="302791" x="9537700" y="2365375"/>
          <p14:tracePt t="302809" x="9375775" y="2278063"/>
          <p14:tracePt t="302825" x="8912225" y="2114550"/>
          <p14:tracePt t="302841" x="8699500" y="2052638"/>
          <p14:tracePt t="302859" x="8386763" y="2001838"/>
          <p14:tracePt t="302876" x="7974013" y="1989138"/>
          <p14:tracePt t="302892" x="7848600" y="1989138"/>
          <p14:tracePt t="302909" x="7748588" y="1989138"/>
          <p14:tracePt t="302926" x="7472363" y="2052638"/>
          <p14:tracePt t="302941" x="7359650" y="2101850"/>
          <p14:tracePt t="302959" x="7285038" y="2165350"/>
          <p14:tracePt t="302976" x="7172325" y="2414588"/>
          <p14:tracePt t="302993" x="7146925" y="2516188"/>
          <p14:tracePt t="303010" x="7110413" y="2590800"/>
          <p14:tracePt t="303026" x="7072313" y="2703513"/>
          <p14:tracePt t="303043" x="7059613" y="2765425"/>
          <p14:tracePt t="303059" x="7059613" y="2890838"/>
          <p14:tracePt t="303076" x="7046913" y="3203575"/>
          <p14:tracePt t="303093" x="7046913" y="3303588"/>
          <p14:tracePt t="303109" x="7046913" y="3367088"/>
          <p14:tracePt t="303127" x="7046913" y="3454400"/>
          <p14:tracePt t="303143" x="7046913" y="3503613"/>
          <p14:tracePt t="303160" x="7123113" y="3767138"/>
          <p14:tracePt t="303177" x="7197725" y="3892550"/>
          <p14:tracePt t="303194" x="7297738" y="4017963"/>
          <p14:tracePt t="303209" x="7561263" y="4179888"/>
          <p14:tracePt t="303227" x="7661275" y="4230688"/>
          <p14:tracePt t="303243" x="7773988" y="4279900"/>
          <p14:tracePt t="303259" x="7974013" y="4318000"/>
          <p14:tracePt t="303277" x="8161338" y="4330700"/>
          <p14:tracePt t="303294" x="8335963" y="4341813"/>
          <p14:tracePt t="303310" x="8586788" y="4341813"/>
          <p14:tracePt t="303327" x="8774113" y="4341813"/>
          <p14:tracePt t="303344" x="9024938" y="4341813"/>
          <p14:tracePt t="303361" x="9288463" y="4341813"/>
          <p14:tracePt t="303378" x="9413875" y="4318000"/>
          <p14:tracePt t="303394" x="9626600" y="4267200"/>
          <p14:tracePt t="303411" x="10039350" y="4117975"/>
          <p14:tracePt t="303428" x="10126663" y="4029075"/>
          <p14:tracePt t="303444" x="10188575" y="3929063"/>
          <p14:tracePt t="303461" x="10239375" y="3716338"/>
          <p14:tracePt t="303478" x="10239375" y="3629025"/>
          <p14:tracePt t="303495" x="10239375" y="3554413"/>
          <p14:tracePt t="303512" x="10213975" y="3316288"/>
          <p14:tracePt t="303529" x="10152063" y="3154363"/>
          <p14:tracePt t="303544" x="10088563" y="3016250"/>
          <p14:tracePt t="303562" x="9775825" y="2816225"/>
          <p14:tracePt t="303578" x="9650413" y="2765425"/>
          <p14:tracePt t="303595" x="9563100" y="2728913"/>
          <p14:tracePt t="303611" x="9424988" y="2690813"/>
          <p14:tracePt t="303629" x="9350375" y="2690813"/>
          <p14:tracePt t="303645" x="9224963" y="2690813"/>
          <p14:tracePt t="303662" x="8924925" y="2690813"/>
          <p14:tracePt t="303679" x="8774113" y="2690813"/>
          <p14:tracePt t="303695" x="8586788" y="2690813"/>
          <p14:tracePt t="303712" x="8174038" y="2690813"/>
          <p14:tracePt t="303729" x="8074025" y="2703513"/>
          <p14:tracePt t="303745" x="7961313" y="2716213"/>
          <p14:tracePt t="303763" x="7935913" y="2728913"/>
          <p14:tracePt t="303779" x="7923213" y="2752725"/>
          <p14:tracePt t="303795" x="7897813" y="2778125"/>
          <p14:tracePt t="303813" x="7886700" y="2790825"/>
          <p14:tracePt t="303829" x="7874000" y="2828925"/>
          <p14:tracePt t="303846" x="7761288" y="2952750"/>
          <p14:tracePt t="303863" x="7673975" y="3016250"/>
          <p14:tracePt t="303880" x="7572375" y="3065463"/>
          <p14:tracePt t="303896" x="7485063" y="3103563"/>
          <p14:tracePt t="303913" x="7459663" y="3116263"/>
          <p14:tracePt t="303930" x="7423150" y="3128963"/>
          <p14:tracePt t="303945" x="7359650" y="3154363"/>
          <p14:tracePt t="303963" x="7310438" y="3165475"/>
          <p14:tracePt t="303980" x="7272338" y="3178175"/>
          <p14:tracePt t="303996" x="7210425" y="3203575"/>
          <p14:tracePt t="304032" x="7210425" y="3216275"/>
          <p14:tracePt t="304080" x="7210425" y="3241675"/>
          <p14:tracePt t="304092" x="7223125" y="3278188"/>
          <p14:tracePt t="304104" x="7235825" y="3367088"/>
          <p14:tracePt t="304118" x="7259638" y="3479800"/>
          <p14:tracePt t="304135" x="7285038" y="3579813"/>
          <p14:tracePt t="304147" x="7323138" y="3667125"/>
          <p14:tracePt t="304164" x="7359650" y="3741738"/>
          <p14:tracePt t="304181" x="7385050" y="3792538"/>
          <p14:tracePt t="304198" x="7497763" y="3929063"/>
          <p14:tracePt t="304214" x="7572375" y="3979863"/>
          <p14:tracePt t="304230" x="7673975" y="4017963"/>
          <p14:tracePt t="304247" x="7848600" y="4041775"/>
          <p14:tracePt t="304265" x="7910513" y="4054475"/>
          <p14:tracePt t="304280" x="7961313" y="4067175"/>
          <p14:tracePt t="304298" x="8010525" y="4067175"/>
          <p14:tracePt t="304315" x="8048625" y="4067175"/>
          <p14:tracePt t="304332" x="8086725" y="4067175"/>
          <p14:tracePt t="304578" x="8099425" y="4067175"/>
          <p14:tracePt t="304591" x="8135938" y="4079875"/>
          <p14:tracePt t="304604" x="8174038" y="4092575"/>
          <p14:tracePt t="304621" x="8235950" y="4117975"/>
          <p14:tracePt t="304631" x="8424863" y="4141788"/>
          <p14:tracePt t="304649" x="8637588" y="4205288"/>
          <p14:tracePt t="304665" x="8874125" y="4254500"/>
          <p14:tracePt t="304683" x="9601200" y="4318000"/>
          <p14:tracePt t="304699" x="9788525" y="4318000"/>
          <p14:tracePt t="304716" x="9952038" y="4318000"/>
          <p14:tracePt t="304733" x="10339388" y="4254500"/>
          <p14:tracePt t="304748" x="10464800" y="4217988"/>
          <p14:tracePt t="304767" x="10539413" y="4167188"/>
          <p14:tracePt t="304783" x="10602913" y="4105275"/>
          <p14:tracePt t="304800" x="10602913" y="4079875"/>
          <p14:tracePt t="304816" x="10602913" y="4067175"/>
          <p14:tracePt t="304833" x="10577513" y="4029075"/>
          <p14:tracePt t="304850" x="10401300" y="3954463"/>
          <p14:tracePt t="304866" x="9901238" y="3679825"/>
          <p14:tracePt t="304884" x="9401175" y="3390900"/>
          <p14:tracePt t="304900" x="8912225" y="3154363"/>
          <p14:tracePt t="304917" x="8524875" y="2990850"/>
          <p14:tracePt t="304934" x="7710488" y="2765425"/>
          <p14:tracePt t="304951" x="7510463" y="2728913"/>
          <p14:tracePt t="304967" x="7272338" y="2716213"/>
          <p14:tracePt t="304984" x="7172325" y="2716213"/>
          <p14:tracePt t="305001" x="7123113" y="2716213"/>
          <p14:tracePt t="305017" x="7059613" y="2765425"/>
          <p14:tracePt t="305034" x="7034213" y="2803525"/>
          <p14:tracePt t="305051" x="6997700" y="2852738"/>
          <p14:tracePt t="305067" x="6934200" y="3016250"/>
          <p14:tracePt t="305084" x="6910388" y="3103563"/>
          <p14:tracePt t="305101" x="6897688" y="3190875"/>
          <p14:tracePt t="305118" x="6872288" y="3303588"/>
          <p14:tracePt t="305135" x="6859588" y="3354388"/>
          <p14:tracePt t="305151" x="6859588" y="3403600"/>
          <p14:tracePt t="305168" x="6859588" y="3490913"/>
          <p14:tracePt t="305185" x="6897688" y="3567113"/>
          <p14:tracePt t="305201" x="6972300" y="3679825"/>
          <p14:tracePt t="305218" x="7146925" y="3892550"/>
          <p14:tracePt t="305235" x="7235825" y="3979863"/>
          <p14:tracePt t="305251" x="7297738" y="4054475"/>
          <p14:tracePt t="305269" x="7423150" y="4141788"/>
          <p14:tracePt t="305285" x="7485063" y="4192588"/>
          <p14:tracePt t="305301" x="7561263" y="4241800"/>
          <p14:tracePt t="305319" x="7773988" y="4379913"/>
          <p14:tracePt t="305336" x="7861300" y="4454525"/>
          <p14:tracePt t="305351" x="7935913" y="4505325"/>
          <p14:tracePt t="305368" x="8035925" y="4605338"/>
          <p14:tracePt t="305386" x="8048625" y="4605338"/>
          <p14:tracePt t="305402" x="8048625" y="4618038"/>
          <p14:tracePt t="305419" x="8061325" y="4618038"/>
          <p14:tracePt t="305625" x="8074025" y="4618038"/>
          <p14:tracePt t="305663" x="8086725" y="4618038"/>
          <p14:tracePt t="305675" x="8110538" y="4618038"/>
          <p14:tracePt t="305689" x="8135938" y="4618038"/>
          <p14:tracePt t="305700" x="8186738" y="4630738"/>
          <p14:tracePt t="305712" x="8248650" y="4656138"/>
          <p14:tracePt t="305724" x="8286750" y="4667250"/>
          <p14:tracePt t="305740" x="8299450" y="4667250"/>
          <p14:tracePt t="305754" x="8324850" y="4667250"/>
          <p14:tracePt t="305771" x="8348663" y="4679950"/>
          <p14:tracePt t="305787" x="8348663" y="4692650"/>
          <p14:tracePt t="305804" x="8374063" y="4705350"/>
          <p14:tracePt t="305825" x="8386763" y="4718050"/>
          <p14:tracePt t="306099" x="8361363" y="4718050"/>
          <p14:tracePt t="306111" x="8312150" y="4743450"/>
          <p14:tracePt t="306126" x="8248650" y="4779963"/>
          <p14:tracePt t="306138" x="8174038" y="4830763"/>
          <p14:tracePt t="306154" x="8086725" y="4892675"/>
          <p14:tracePt t="306172" x="7923213" y="4943475"/>
          <p14:tracePt t="306188" x="7561263" y="5018088"/>
          <p14:tracePt t="306205" x="7459663" y="5043488"/>
          <p14:tracePt t="306222" x="7385050" y="5068888"/>
          <p14:tracePt t="306238" x="7259638" y="5092700"/>
          <p14:tracePt t="306256" x="7172325" y="5092700"/>
          <p14:tracePt t="306272" x="7072313" y="5105400"/>
          <p14:tracePt t="306289" x="6884988" y="5118100"/>
          <p14:tracePt t="306306" x="6834188" y="5118100"/>
          <p14:tracePt t="306323" x="6797675" y="5118100"/>
          <p14:tracePt t="306339" x="6746875" y="5143500"/>
          <p14:tracePt t="306356" x="6708775" y="5143500"/>
          <p14:tracePt t="306372" x="6684963" y="5143500"/>
          <p14:tracePt t="306388" x="6608763" y="5143500"/>
          <p14:tracePt t="306406" x="6559550" y="5143500"/>
          <p14:tracePt t="306422" x="6521450" y="5143500"/>
          <p14:tracePt t="306440" x="6446838" y="5143500"/>
          <p14:tracePt t="306457" x="6421438" y="5143500"/>
          <p14:tracePt t="306473" x="6408738" y="5143500"/>
          <p14:tracePt t="306490" x="6383338" y="5143500"/>
          <p14:tracePt t="306659" x="6408738" y="5143500"/>
          <p14:tracePt t="306676" x="6446838" y="5143500"/>
          <p14:tracePt t="306684" x="6496050" y="5143500"/>
          <p14:tracePt t="306698" x="6534150" y="5143500"/>
          <p14:tracePt t="306712" x="6584950" y="5143500"/>
          <p14:tracePt t="306724" x="6659563" y="5143500"/>
          <p14:tracePt t="306741" x="6797675" y="5143500"/>
          <p14:tracePt t="306757" x="6910388" y="5143500"/>
          <p14:tracePt t="306774" x="7046913" y="5143500"/>
          <p14:tracePt t="306791" x="7097713" y="5143500"/>
          <p14:tracePt t="306808" x="7134225" y="5143500"/>
          <p14:tracePt t="306824" x="7172325" y="5143500"/>
          <p14:tracePt t="306933" x="7159625" y="5143500"/>
          <p14:tracePt t="306946" x="7146925" y="5143500"/>
          <p14:tracePt t="306961" x="7123113" y="5143500"/>
          <p14:tracePt t="306970" x="7059613" y="5143500"/>
          <p14:tracePt t="306983" x="6972300" y="5143500"/>
          <p14:tracePt t="306996" x="6884988" y="5143500"/>
          <p14:tracePt t="307013" x="6821488" y="5143500"/>
          <p14:tracePt t="307025" x="6772275" y="5143500"/>
          <p14:tracePt t="307042" x="6708775" y="5143500"/>
          <p14:tracePt t="307051" x="6608763" y="5143500"/>
          <p14:tracePt t="307062" x="6508750" y="5143500"/>
          <p14:tracePt t="307076" x="6421438" y="5156200"/>
          <p14:tracePt t="307092" x="6383338" y="5156200"/>
          <p14:tracePt t="307109" x="6370638" y="5156200"/>
          <p14:tracePt t="307126" x="6359525" y="5156200"/>
          <p14:tracePt t="307157" x="6370638" y="5156200"/>
          <p14:tracePt t="307170" x="6383338" y="5156200"/>
          <p14:tracePt t="307183" x="6408738" y="5156200"/>
          <p14:tracePt t="307198" x="6459538" y="5156200"/>
          <p14:tracePt t="307213" x="6534150" y="5156200"/>
          <p14:tracePt t="307226" x="6584950" y="5156200"/>
          <p14:tracePt t="307242" x="6634163" y="5156200"/>
          <p14:tracePt t="307259" x="6708775" y="5156200"/>
          <p14:tracePt t="307276" x="6946900" y="5156200"/>
          <p14:tracePt t="307293" x="7046913" y="5143500"/>
          <p14:tracePt t="307309" x="7159625" y="5143500"/>
          <p14:tracePt t="307327" x="7185025" y="5130800"/>
          <p14:tracePt t="307343" x="7197725" y="5130800"/>
          <p14:tracePt t="307457" x="7159625" y="5130800"/>
          <p14:tracePt t="307469" x="7085013" y="5130800"/>
          <p14:tracePt t="307482" x="7021513" y="5130800"/>
          <p14:tracePt t="307499" x="6972300" y="5130800"/>
          <p14:tracePt t="307511" x="6934200" y="5130800"/>
          <p14:tracePt t="307527" x="6897688" y="5130800"/>
          <p14:tracePt t="307544" x="6872288" y="5130800"/>
          <p14:tracePt t="307561" x="6834188" y="5130800"/>
          <p14:tracePt t="335983" x="6834188" y="5143500"/>
          <p14:tracePt t="335995" x="6834188" y="5181600"/>
          <p14:tracePt t="336010" x="6834188" y="5218113"/>
          <p14:tracePt t="336023" x="6821488" y="5268913"/>
          <p14:tracePt t="336040" x="6808788" y="5305425"/>
          <p14:tracePt t="336057" x="6772275" y="5381625"/>
          <p14:tracePt t="336073" x="6608763" y="5619750"/>
          <p14:tracePt t="336090" x="6459538" y="5719763"/>
          <p14:tracePt t="336106" x="6359525" y="5794375"/>
          <p14:tracePt t="336123" x="6270625" y="5856288"/>
          <p14:tracePt t="336139" x="6259513" y="5856288"/>
          <p14:tracePt t="336244" x="6270625" y="5856288"/>
          <p14:tracePt t="336307" x="6270625" y="5868988"/>
          <p14:tracePt t="336319" x="6283325" y="5881688"/>
          <p14:tracePt t="336332" x="6283325" y="5894388"/>
          <p14:tracePt t="336344" x="6283325" y="5907088"/>
          <p14:tracePt t="336361" x="6283325" y="5919788"/>
          <p14:tracePt t="336381" x="6296025" y="5919788"/>
          <p14:tracePt t="336407" x="6308725" y="5919788"/>
          <p14:tracePt t="336432" x="6334125" y="5919788"/>
          <p14:tracePt t="336444" x="6370638" y="5919788"/>
          <p14:tracePt t="336462" x="6408738" y="5894388"/>
          <p14:tracePt t="336470" x="6459538" y="5881688"/>
          <p14:tracePt t="336482" x="6534150" y="5856288"/>
          <p14:tracePt t="336496" x="6684963" y="5832475"/>
          <p14:tracePt t="336507" x="6846888" y="5807075"/>
          <p14:tracePt t="336525" x="6972300" y="5768975"/>
          <p14:tracePt t="336542" x="7059613" y="5732463"/>
          <p14:tracePt t="336558" x="7246938" y="5643563"/>
          <p14:tracePt t="336575" x="7359650" y="5581650"/>
          <p14:tracePt t="336592" x="7485063" y="5530850"/>
          <p14:tracePt t="336608" x="7648575" y="5456238"/>
          <p14:tracePt t="336625" x="7673975" y="5430838"/>
          <p14:tracePt t="336642" x="7697788" y="5430838"/>
          <p14:tracePt t="336659" x="7710488" y="5430838"/>
          <p14:tracePt t="336676" x="7723188" y="5430838"/>
          <p14:tracePt t="336842" x="7723188" y="5443538"/>
          <p14:tracePt t="336880" x="7710488" y="5443538"/>
          <p14:tracePt t="336904" x="7697788" y="5443538"/>
          <p14:tracePt t="336917" x="7673975" y="5456238"/>
          <p14:tracePt t="336931" x="7635875" y="5468938"/>
          <p14:tracePt t="336947" x="7610475" y="5481638"/>
          <p14:tracePt t="336960" x="7572375" y="5481638"/>
          <p14:tracePt t="336977" x="7548563" y="5507038"/>
          <p14:tracePt t="336993" x="7523163" y="5518150"/>
          <p14:tracePt t="337009" x="7459663" y="5530850"/>
          <p14:tracePt t="337027" x="7435850" y="5543550"/>
          <p14:tracePt t="337043" x="7359650" y="5556250"/>
          <p14:tracePt t="337060" x="7323138" y="5556250"/>
          <p14:tracePt t="337077" x="7297738" y="5556250"/>
          <p14:tracePt t="337093" x="7285038" y="5568950"/>
          <p14:tracePt t="337110" x="7272338" y="5568950"/>
          <p14:tracePt t="337132" x="7259638" y="5568950"/>
          <p14:tracePt t="337166" x="7235825" y="5581650"/>
          <p14:tracePt t="337180" x="7223125" y="5581650"/>
          <p14:tracePt t="337191" x="7210425" y="5581650"/>
          <p14:tracePt t="337204" x="7197725" y="5581650"/>
          <p14:tracePt t="337217" x="7197725" y="5594350"/>
          <p14:tracePt t="337233" x="7185025" y="5594350"/>
          <p14:tracePt t="337244" x="7172325" y="5594350"/>
          <p14:tracePt t="337261" x="7159625" y="5594350"/>
          <p14:tracePt t="337278" x="7146925" y="5594350"/>
          <p14:tracePt t="337294" x="7072313" y="5619750"/>
          <p14:tracePt t="337311" x="7034213" y="5619750"/>
          <p14:tracePt t="337328" x="6997700" y="5619750"/>
          <p14:tracePt t="337345" x="6959600" y="5619750"/>
          <p14:tracePt t="337491" x="6959600" y="5630863"/>
          <p14:tracePt t="337515" x="6946900" y="5630863"/>
          <p14:tracePt t="337540" x="6946900" y="5643563"/>
          <p14:tracePt t="337554" x="6921500" y="5668963"/>
          <p14:tracePt t="337566" x="6921500" y="5681663"/>
          <p14:tracePt t="337584" x="6897688" y="5694363"/>
          <p14:tracePt t="337596" x="6884988" y="5732463"/>
          <p14:tracePt t="337612" x="6859588" y="5743575"/>
          <p14:tracePt t="337629" x="6784975" y="5768975"/>
          <p14:tracePt t="337646" x="6759575" y="5768975"/>
          <p14:tracePt t="337663" x="6746875" y="5768975"/>
          <p14:tracePt t="337679" x="6734175" y="5768975"/>
          <p14:tracePt t="366866" x="6721475" y="5807075"/>
          <p14:tracePt t="366881" x="6696075" y="5868988"/>
          <p14:tracePt t="366891" x="6672263" y="5894388"/>
          <p14:tracePt t="366903" x="6659563" y="5932488"/>
          <p14:tracePt t="366916" x="6621463" y="5981700"/>
          <p14:tracePt t="366933" x="6608763" y="6019800"/>
          <p14:tracePt t="366945" x="6584950" y="6032500"/>
          <p14:tracePt t="366962" x="6584950" y="6056313"/>
          <p14:tracePt t="366978" x="6584950" y="6069013"/>
          <p14:tracePt t="367016" x="6572250" y="6069013"/>
          <p14:tracePt t="367066" x="6572250" y="6094413"/>
          <p14:tracePt t="367082" x="6572250" y="6119813"/>
          <p14:tracePt t="367090" x="6572250" y="6132513"/>
          <p14:tracePt t="367104" x="6559550" y="6145213"/>
          <p14:tracePt t="367116" x="6559550" y="6157913"/>
          <p14:tracePt t="367133" x="6559550" y="6169025"/>
          <p14:tracePt t="367190" x="6572250" y="6169025"/>
          <p14:tracePt t="367203" x="6596063" y="6169025"/>
          <p14:tracePt t="367217" x="6634163" y="6157913"/>
          <p14:tracePt t="367233" x="6672263" y="6157913"/>
          <p14:tracePt t="367246" x="6708775" y="6157913"/>
          <p14:tracePt t="367263" x="6734175" y="6145213"/>
          <p14:tracePt t="367279" x="6759575" y="6145213"/>
          <p14:tracePt t="367296" x="6784975" y="6145213"/>
          <p14:tracePt t="367313" x="6821488" y="6145213"/>
          <p14:tracePt t="367329" x="6972300" y="6132513"/>
          <p14:tracePt t="367347" x="7059613" y="6132513"/>
          <p14:tracePt t="367363" x="7134225" y="6132513"/>
          <p14:tracePt t="367379" x="7246938" y="6119813"/>
          <p14:tracePt t="367397" x="7335838" y="6119813"/>
          <p14:tracePt t="367414" x="7448550" y="6119813"/>
          <p14:tracePt t="367430" x="7635875" y="6119813"/>
          <p14:tracePt t="367447" x="7697788" y="6132513"/>
          <p14:tracePt t="367463" x="7735888" y="6145213"/>
          <p14:tracePt t="367480" x="7785100" y="6145213"/>
          <p14:tracePt t="367496" x="7797800" y="6145213"/>
          <p14:tracePt t="367514" x="7810500" y="6145213"/>
          <p14:tracePt t="367539" x="7810500" y="6157913"/>
          <p14:tracePt t="367589" x="7810500" y="6169025"/>
          <p14:tracePt t="367614" x="7810500" y="6194425"/>
          <p14:tracePt t="367626" x="7785100" y="6207125"/>
          <p14:tracePt t="367638" x="7748588" y="6232525"/>
          <p14:tracePt t="367653" x="7648575" y="6269038"/>
          <p14:tracePt t="367669" x="7510463" y="6307138"/>
          <p14:tracePt t="367681" x="7372350" y="6345238"/>
          <p14:tracePt t="367697" x="7235825" y="6381750"/>
          <p14:tracePt t="367715" x="6946900" y="6432550"/>
          <p14:tracePt t="367731" x="6496050" y="6457950"/>
          <p14:tracePt t="367748" x="6383338" y="6470650"/>
          <p14:tracePt t="367764" x="6321425" y="6470650"/>
          <p14:tracePt t="367782" x="6283325" y="6483350"/>
          <p14:tracePt t="367797" x="6270625" y="6483350"/>
          <p14:tracePt t="367926" x="6270625" y="6470650"/>
          <p14:tracePt t="367950" x="6283325" y="6470650"/>
          <p14:tracePt t="367974" x="6308725" y="6457950"/>
          <p14:tracePt t="367988" x="6359525" y="6457950"/>
          <p14:tracePt t="368003" x="6446838" y="6457950"/>
          <p14:tracePt t="368012" x="6534150" y="6457950"/>
          <p14:tracePt t="368025" x="6584950" y="6457950"/>
          <p14:tracePt t="368037" x="6634163" y="6457950"/>
          <p14:tracePt t="368055" x="6684963" y="6445250"/>
          <p14:tracePt t="368066" x="6759575" y="6432550"/>
          <p14:tracePt t="368083" x="6859588" y="6407150"/>
          <p14:tracePt t="368099" x="6959600" y="6394450"/>
          <p14:tracePt t="368116" x="7072313" y="6370638"/>
          <p14:tracePt t="368133" x="7110413" y="6357938"/>
          <p14:tracePt t="368149" x="7110413" y="6345238"/>
          <p14:tracePt t="368167" x="7123113" y="6345238"/>
          <p14:tracePt t="368274" x="7123113" y="6332538"/>
          <p14:tracePt t="368312" x="7134225" y="6319838"/>
          <p14:tracePt t="368325" x="7146925" y="6307138"/>
          <p14:tracePt t="368338" x="7146925" y="6294438"/>
          <p14:tracePt t="368355" x="7159625" y="6281738"/>
          <p14:tracePt t="368367" x="7159625" y="6269038"/>
          <p14:tracePt t="368384" x="7172325" y="6269038"/>
          <p14:tracePt t="368412" x="7185025" y="6269038"/>
          <p14:tracePt t="369047" x="7185025" y="6245225"/>
          <p14:tracePt t="369059" x="7085013" y="6169025"/>
          <p14:tracePt t="369075" x="6834188" y="6045200"/>
          <p14:tracePt t="369085" x="6546850" y="5932488"/>
          <p14:tracePt t="369104" x="6146800" y="5832475"/>
          <p14:tracePt t="369120" x="5683250" y="5768975"/>
          <p14:tracePt t="369136" x="5119688" y="5732463"/>
          <p14:tracePt t="369154" x="4681538" y="5732463"/>
          <p14:tracePt t="369170" x="4406900" y="5732463"/>
          <p14:tracePt t="369187" x="3917950" y="5732463"/>
          <p14:tracePt t="369204" x="3654425" y="5732463"/>
          <p14:tracePt t="369221" x="3505200" y="5732463"/>
          <p14:tracePt t="369236" x="3279775" y="5732463"/>
          <p14:tracePt t="369254" x="3228975" y="5732463"/>
          <p14:tracePt t="369271" x="3179763" y="5732463"/>
          <p14:tracePt t="369288" x="3141663" y="5732463"/>
          <p14:tracePt t="369396" x="3154363" y="5732463"/>
          <p14:tracePt t="369408" x="3167063" y="5732463"/>
          <p14:tracePt t="369483" x="3154363" y="5732463"/>
          <p14:tracePt t="369495" x="3092450" y="5719763"/>
          <p14:tracePt t="369509" x="2992438" y="5707063"/>
          <p14:tracePt t="369526" x="2916238" y="5694363"/>
          <p14:tracePt t="369538" x="2816225" y="5668963"/>
          <p14:tracePt t="369555" x="2654300" y="5643563"/>
          <p14:tracePt t="369571" x="2416175" y="5607050"/>
          <p14:tracePt t="369589" x="2103438" y="5530850"/>
          <p14:tracePt t="369606" x="2003425" y="5481638"/>
          <p14:tracePt t="369621" x="1927225" y="5443538"/>
          <p14:tracePt t="369639" x="1878013" y="5418138"/>
          <p14:tracePt t="369655" x="1878013" y="5407025"/>
          <p14:tracePt t="369683" x="1890713" y="5407025"/>
          <p14:tracePt t="369695" x="1903413" y="5407025"/>
          <p14:tracePt t="369711" x="1927225" y="5407025"/>
          <p14:tracePt t="369721" x="1952625" y="5407025"/>
          <p14:tracePt t="369738" x="2003425" y="5407025"/>
          <p14:tracePt t="369756" x="2065338" y="5407025"/>
          <p14:tracePt t="369773" x="2290763" y="5407025"/>
          <p14:tracePt t="369789" x="2352675" y="5407025"/>
          <p14:tracePt t="369807" x="2390775" y="5418138"/>
          <p14:tracePt t="369823" x="2441575" y="5418138"/>
          <p14:tracePt t="369840" x="2452688" y="5418138"/>
          <p14:tracePt t="369856" x="2465388" y="5418138"/>
          <p14:tracePt t="369873" x="2528888" y="5407025"/>
          <p14:tracePt t="369890" x="2616200" y="5394325"/>
          <p14:tracePt t="369907" x="2741613" y="5394325"/>
          <p14:tracePt t="369923" x="2954338" y="5356225"/>
          <p14:tracePt t="369940" x="3128963" y="5305425"/>
          <p14:tracePt t="369956" x="3530600" y="5243513"/>
          <p14:tracePt t="369974" x="4056063" y="5130800"/>
          <p14:tracePt t="369990" x="4430713" y="5118100"/>
          <p14:tracePt t="370007" x="4719638" y="5092700"/>
          <p14:tracePt t="370023" x="4968875" y="5056188"/>
          <p14:tracePt t="370040" x="5006975" y="5043488"/>
          <p14:tracePt t="370048" x="5032375" y="5043488"/>
          <p14:tracePt t="370069" x="5045075" y="5043488"/>
          <p14:tracePt t="370131" x="5019675" y="5043488"/>
          <p14:tracePt t="370143" x="4981575" y="5043488"/>
          <p14:tracePt t="370160" x="4881563" y="5043488"/>
          <p14:tracePt t="370168" x="4719638" y="5056188"/>
          <p14:tracePt t="370181" x="4594225" y="5068888"/>
          <p14:tracePt t="370195" x="4506913" y="5068888"/>
          <p14:tracePt t="370211" x="4468813" y="5068888"/>
          <p14:tracePt t="370280" x="4494213" y="5056188"/>
          <p14:tracePt t="370294" x="4594225" y="5030788"/>
          <p14:tracePt t="370306" x="4719638" y="5018088"/>
          <p14:tracePt t="370318" x="4806950" y="5005388"/>
          <p14:tracePt t="370331" x="4856163" y="4992688"/>
          <p14:tracePt t="370346" x="4868863" y="4992688"/>
          <p14:tracePt t="370358" x="4881563" y="4992688"/>
          <p14:tracePt t="370417" x="4832350" y="5005388"/>
          <p14:tracePt t="370431" x="4719638" y="5030788"/>
          <p14:tracePt t="370445" x="4656138" y="5056188"/>
          <p14:tracePt t="370454" x="4606925" y="5068888"/>
          <p14:tracePt t="370468" x="4594225" y="5068888"/>
          <p14:tracePt t="370530" x="4606925" y="5068888"/>
          <p14:tracePt t="370545" x="4656138" y="5068888"/>
          <p14:tracePt t="370554" x="4706938" y="5068888"/>
          <p14:tracePt t="370567" x="4732338" y="5068888"/>
          <p14:tracePt t="370580" x="4756150" y="5068888"/>
          <p14:tracePt t="370641" x="4756150" y="5081588"/>
          <p14:tracePt t="370654" x="4743450" y="5081588"/>
          <p14:tracePt t="370667" x="4706938" y="5092700"/>
          <p14:tracePt t="370681" x="4656138" y="5105400"/>
          <p14:tracePt t="370698" x="4619625" y="5105400"/>
          <p14:tracePt t="370710" x="4594225" y="5105400"/>
          <p14:tracePt t="370727" x="4581525" y="5105400"/>
          <p14:tracePt t="370791" x="4594225" y="5105400"/>
          <p14:tracePt t="370803" x="4619625" y="5105400"/>
          <p14:tracePt t="370817" x="4668838" y="5105400"/>
          <p14:tracePt t="370831" x="4706938" y="5105400"/>
          <p14:tracePt t="370848" x="4732338" y="5105400"/>
          <p14:tracePt t="370860" x="4743450" y="5105400"/>
          <p14:tracePt t="370904" x="4743450" y="5118100"/>
          <p14:tracePt t="370916" x="4743450" y="5130800"/>
          <p14:tracePt t="370930" x="4694238" y="5143500"/>
          <p14:tracePt t="370943" x="4619625" y="5168900"/>
          <p14:tracePt t="370961" x="4543425" y="5194300"/>
          <p14:tracePt t="370977" x="4506913" y="5218113"/>
          <p14:tracePt t="370994" x="4468813" y="5230813"/>
          <p14:tracePt t="371041" x="4481513" y="5230813"/>
          <p14:tracePt t="371053" x="4594225" y="5230813"/>
          <p14:tracePt t="371066" x="4719638" y="5218113"/>
          <p14:tracePt t="371082" x="4843463" y="5218113"/>
          <p14:tracePt t="371095" x="4906963" y="5218113"/>
          <p14:tracePt t="371111" x="4956175" y="5218113"/>
          <p14:tracePt t="371127" x="4968875" y="5218113"/>
          <p14:tracePt t="371145" x="4994275" y="5218113"/>
          <p14:tracePt t="371178" x="4956175" y="5218113"/>
          <p14:tracePt t="371190" x="4919663" y="5230813"/>
          <p14:tracePt t="371202" x="4868863" y="5230813"/>
          <p14:tracePt t="371216" x="4856163" y="5230813"/>
          <p14:tracePt t="371240" x="4843463" y="5230813"/>
          <p14:tracePt t="371277" x="4868863" y="5218113"/>
          <p14:tracePt t="371290" x="4894263" y="5218113"/>
          <p14:tracePt t="371303" x="4932363" y="5218113"/>
          <p14:tracePt t="371316" x="4968875" y="5218113"/>
          <p14:tracePt t="371334" x="5019675" y="5218113"/>
          <p14:tracePt t="371346" x="5106988" y="5218113"/>
          <p14:tracePt t="371362" x="5170488" y="5230813"/>
          <p14:tracePt t="371379" x="5294313" y="5305425"/>
          <p14:tracePt t="371396" x="5332413" y="5356225"/>
          <p14:tracePt t="371412" x="5394325" y="5407025"/>
          <p14:tracePt t="371428" x="5470525" y="5468938"/>
          <p14:tracePt t="371446" x="5857875" y="5768975"/>
          <p14:tracePt t="371463" x="6008688" y="5907088"/>
          <p14:tracePt t="371479" x="6183313" y="6081713"/>
          <p14:tracePt t="371496" x="6246813" y="6132513"/>
          <p14:tracePt t="371513" x="6321425" y="6157913"/>
          <p14:tracePt t="371529" x="6408738" y="6169025"/>
          <p14:tracePt t="371546" x="6446838" y="6169025"/>
          <p14:tracePt t="371564" x="6472238" y="6169025"/>
          <p14:tracePt t="371579" x="6483350" y="6181725"/>
          <p14:tracePt t="372062" x="6584950" y="6181725"/>
          <p14:tracePt t="372075" x="6684963" y="6181725"/>
          <p14:tracePt t="372086" x="6784975" y="6194425"/>
          <p14:tracePt t="372103" x="6884988" y="6232525"/>
          <p14:tracePt t="372114" x="7059613" y="6294438"/>
          <p14:tracePt t="372132" x="7235825" y="6345238"/>
          <p14:tracePt t="372149" x="7359650" y="6407150"/>
          <p14:tracePt t="372165" x="7497763" y="6483350"/>
          <p14:tracePt t="372182" x="7523163" y="6507163"/>
          <p14:tracePt t="372199" x="7535863" y="6507163"/>
          <p14:tracePt t="372215" x="7548563" y="6507163"/>
          <p14:tracePt t="372250" x="7548563" y="6519863"/>
          <p14:tracePt t="372337" x="7535863" y="6519863"/>
          <p14:tracePt t="372352" x="7510463" y="6519863"/>
          <p14:tracePt t="372361" x="7459663" y="6507163"/>
          <p14:tracePt t="372375" x="7385050" y="6483350"/>
          <p14:tracePt t="372387" x="7297738" y="6470650"/>
          <p14:tracePt t="372404" x="7223125" y="6445250"/>
          <p14:tracePt t="372416" x="7159625" y="6419850"/>
          <p14:tracePt t="372433" x="7072313" y="6419850"/>
          <p14:tracePt t="372449" x="6946900" y="6407150"/>
          <p14:tracePt t="372467" x="6746875" y="6407150"/>
          <p14:tracePt t="372483" x="6696075" y="6407150"/>
          <p14:tracePt t="372500" x="6659563" y="6407150"/>
          <p14:tracePt t="372516" x="6634163" y="6394450"/>
          <p14:tracePt t="372538" x="6621463" y="6394450"/>
          <p14:tracePt t="372599" x="6621463" y="6381750"/>
          <p14:tracePt t="372610" x="6634163" y="6381750"/>
          <p14:tracePt t="372624" x="6684963" y="6381750"/>
          <p14:tracePt t="372637" x="6784975" y="6370638"/>
          <p14:tracePt t="372654" x="6884988" y="6370638"/>
          <p14:tracePt t="372668" x="6985000" y="6370638"/>
          <p14:tracePt t="372684" x="7085013" y="6370638"/>
          <p14:tracePt t="372700" x="7397750" y="6370638"/>
          <p14:tracePt t="372717" x="7523163" y="6370638"/>
          <p14:tracePt t="372735" x="7585075" y="6370638"/>
          <p14:tracePt t="372751" x="7648575" y="6370638"/>
          <p14:tracePt t="372768" x="7661275" y="6370638"/>
          <p14:tracePt t="372785" x="7673975" y="6370638"/>
          <p14:tracePt t="372848" x="7661275" y="6370638"/>
          <p14:tracePt t="372860" x="7635875" y="6370638"/>
          <p14:tracePt t="372873" x="7572375" y="6370638"/>
          <p14:tracePt t="372889" x="7472363" y="6370638"/>
          <p14:tracePt t="372901" x="7385050" y="6370638"/>
          <p14:tracePt t="372917" x="7335838" y="6370638"/>
          <p14:tracePt t="372935" x="7285038" y="6370638"/>
          <p14:tracePt t="372952" x="7197725" y="6370638"/>
          <p14:tracePt t="372969" x="7134225" y="6370638"/>
          <p14:tracePt t="372985" x="7097713" y="6370638"/>
          <p14:tracePt t="373002" x="7072313" y="6370638"/>
          <p14:tracePt t="373047" x="7085013" y="6370638"/>
          <p14:tracePt t="373059" x="7097713" y="6370638"/>
          <p14:tracePt t="373075" x="7134225" y="6370638"/>
          <p14:tracePt t="373091" x="7159625" y="6357938"/>
          <p14:tracePt t="373102" x="7197725" y="6357938"/>
          <p14:tracePt t="373118" x="7246938" y="6357938"/>
          <p14:tracePt t="373135" x="7348538" y="6357938"/>
          <p14:tracePt t="373153" x="7548563" y="6357938"/>
          <p14:tracePt t="373170" x="7597775" y="6357938"/>
          <p14:tracePt t="373185" x="7635875" y="6357938"/>
          <p14:tracePt t="373203" x="7661275" y="6357938"/>
          <p14:tracePt t="373271" x="7648575" y="6357938"/>
          <p14:tracePt t="373283" x="7597775" y="6357938"/>
          <p14:tracePt t="373296" x="7510463" y="6357938"/>
          <p14:tracePt t="373308" x="7410450" y="6357938"/>
          <p14:tracePt t="373325" x="7323138" y="6357938"/>
          <p14:tracePt t="373336" x="7246938" y="6345238"/>
          <p14:tracePt t="373353" x="7159625" y="6345238"/>
          <p14:tracePt t="373370" x="7059613" y="6345238"/>
          <p14:tracePt t="373386" x="6921500" y="6332538"/>
          <p14:tracePt t="373404" x="6897688" y="6332538"/>
          <p14:tracePt t="373424" x="6884988" y="6332538"/>
          <p14:tracePt t="373458" x="6910388" y="6332538"/>
          <p14:tracePt t="373475" x="6934200" y="6332538"/>
          <p14:tracePt t="373483" x="6959600" y="6319838"/>
          <p14:tracePt t="373496" x="6985000" y="6319838"/>
          <p14:tracePt t="373508" x="7034213" y="6319838"/>
          <p14:tracePt t="373524" x="7085013" y="6319838"/>
          <p14:tracePt t="373536" x="7134225" y="6319838"/>
          <p14:tracePt t="373554" x="7185025" y="6319838"/>
          <p14:tracePt t="373571" x="7272338" y="6319838"/>
          <p14:tracePt t="373588" x="7459663" y="6319838"/>
          <p14:tracePt t="373604" x="7497763" y="6319838"/>
          <p14:tracePt t="373620" x="7523163" y="6319838"/>
          <p14:tracePt t="373638" x="7535863" y="6319838"/>
          <p14:tracePt t="373683" x="7523163" y="6319838"/>
          <p14:tracePt t="373694" x="7459663" y="6319838"/>
          <p14:tracePt t="373709" x="7359650" y="6319838"/>
          <p14:tracePt t="373725" x="7297738" y="6319838"/>
          <p14:tracePt t="373738" x="7197725" y="6319838"/>
          <p14:tracePt t="373755" x="7046913" y="6319838"/>
          <p14:tracePt t="373772" x="6859588" y="6319838"/>
          <p14:tracePt t="373789" x="6621463" y="6319838"/>
          <p14:tracePt t="373805" x="6572250" y="6319838"/>
          <p14:tracePt t="373821" x="6546850" y="6319838"/>
          <p14:tracePt t="373881" x="6584950" y="6319838"/>
          <p14:tracePt t="373895" x="6659563" y="6319838"/>
          <p14:tracePt t="373909" x="6772275" y="6319838"/>
          <p14:tracePt t="373920" x="6872288" y="6319838"/>
          <p14:tracePt t="373932" x="6972300" y="6319838"/>
          <p14:tracePt t="373944" x="7059613" y="6319838"/>
          <p14:tracePt t="373960" x="7172325" y="6319838"/>
          <p14:tracePt t="373972" x="7310438" y="6319838"/>
          <p14:tracePt t="373989" x="7410450" y="6319838"/>
          <p14:tracePt t="374006" x="7472363" y="6319838"/>
          <p14:tracePt t="374021" x="7535863" y="6319838"/>
          <p14:tracePt t="374120" x="7472363" y="6319838"/>
          <p14:tracePt t="374131" x="7385050" y="6319838"/>
          <p14:tracePt t="374144" x="7323138" y="6319838"/>
          <p14:tracePt t="374161" x="7272338" y="6319838"/>
          <p14:tracePt t="374173" x="7235825" y="6319838"/>
          <p14:tracePt t="374189" x="7197725" y="6319838"/>
          <p14:tracePt t="374206" x="7172325" y="6319838"/>
          <p14:tracePt t="374222" x="7159625" y="6319838"/>
          <p14:tracePt t="374268" x="7172325" y="6319838"/>
          <p14:tracePt t="374280" x="7185025" y="6319838"/>
          <p14:tracePt t="374295" x="7197725" y="6319838"/>
          <p14:tracePt t="374312" x="7223125" y="6319838"/>
          <p14:tracePt t="374323" x="7259638" y="6319838"/>
          <p14:tracePt t="374340" x="7297738" y="6319838"/>
          <p14:tracePt t="374356" x="7335838" y="6319838"/>
          <p14:tracePt t="374468" x="7323138" y="6319838"/>
          <p14:tracePt t="374505" x="7310438" y="6319838"/>
          <p14:tracePt t="374531" x="7297738" y="6319838"/>
          <p14:tracePt t="374545" x="7285038" y="6319838"/>
          <p14:tracePt t="374554" x="7272338" y="6319838"/>
          <p14:tracePt t="374567" x="7259638" y="6319838"/>
          <p14:tracePt t="374580" x="7235825" y="6319838"/>
          <p14:tracePt t="374596" x="7210425" y="6319838"/>
          <p14:tracePt t="374609" x="7159625" y="6319838"/>
          <p14:tracePt t="374625" x="7097713" y="6319838"/>
          <p14:tracePt t="374642" x="7046913" y="6319838"/>
          <p14:tracePt t="374659" x="7010400" y="6332538"/>
          <p14:tracePt t="374675" x="6997700" y="6332538"/>
          <p14:tracePt t="374792" x="7021513" y="6332538"/>
          <p14:tracePt t="374803" x="7059613" y="6332538"/>
          <p14:tracePt t="374817" x="7110413" y="6332538"/>
          <p14:tracePt t="374830" x="7146925" y="6332538"/>
          <p14:tracePt t="374847" x="7172325" y="6332538"/>
          <p14:tracePt t="374866" x="7185025" y="6332538"/>
          <p14:tracePt t="374880" x="7197725" y="6332538"/>
          <p14:tracePt t="375004" x="7185025" y="6332538"/>
          <p14:tracePt t="395853" x="7159625" y="6332538"/>
          <p14:tracePt t="395866" x="7097713" y="6332538"/>
          <p14:tracePt t="395880" x="6934200" y="6319838"/>
          <p14:tracePt t="395896" x="6772275" y="6281738"/>
          <p14:tracePt t="395909" x="6608763" y="6257925"/>
          <p14:tracePt t="395926" x="6296025" y="6194425"/>
          <p14:tracePt t="395942" x="6034088" y="6132513"/>
          <p14:tracePt t="395959" x="5783263" y="6032500"/>
          <p14:tracePt t="395976" x="5695950" y="5969000"/>
          <p14:tracePt t="395993" x="5595938" y="5856288"/>
          <p14:tracePt t="396009" x="5181600" y="5607050"/>
          <p14:tracePt t="396026" x="5045075" y="5543550"/>
          <p14:tracePt t="396034" x="4981575" y="5494338"/>
          <p14:tracePt t="396043" x="4932363" y="5468938"/>
          <p14:tracePt t="396062" x="4894263" y="5456238"/>
          <p14:tracePt t="396077" x="4868863" y="5443538"/>
          <p14:tracePt t="396092" x="4832350" y="5443538"/>
          <p14:tracePt t="396110" x="4819650" y="5443538"/>
          <p14:tracePt t="396126" x="4781550" y="5430838"/>
          <p14:tracePt t="396143" x="4619625" y="5356225"/>
          <p14:tracePt t="396160" x="4543425" y="5294313"/>
          <p14:tracePt t="396177" x="4506913" y="5205413"/>
          <p14:tracePt t="396193" x="4468813" y="5105400"/>
          <p14:tracePt t="396210" x="4468813" y="5081588"/>
          <p14:tracePt t="396232" x="4494213" y="5068888"/>
          <p14:tracePt t="396244" x="4606925" y="5056188"/>
          <p14:tracePt t="396259" x="4719638" y="5056188"/>
          <p14:tracePt t="396277" x="4806950" y="5056188"/>
          <p14:tracePt t="396293" x="4981575" y="5092700"/>
          <p14:tracePt t="396310" x="5081588" y="5118100"/>
          <p14:tracePt t="396327" x="5181600" y="5156200"/>
          <p14:tracePt t="396344" x="5207000" y="5168900"/>
          <p14:tracePt t="396360" x="5207000" y="5181600"/>
          <p14:tracePt t="396382" x="5194300" y="5181600"/>
          <p14:tracePt t="396394" x="5145088" y="5194300"/>
          <p14:tracePt t="396410" x="5057775" y="5218113"/>
          <p14:tracePt t="396427" x="5006975" y="5243513"/>
          <p14:tracePt t="396443" x="4843463" y="5294313"/>
          <p14:tracePt t="396460" x="4768850" y="5305425"/>
          <p14:tracePt t="396477" x="4743450" y="5305425"/>
          <p14:tracePt t="396493" x="4732338" y="5305425"/>
          <p14:tracePt t="396525" x="4781550" y="5305425"/>
          <p14:tracePt t="396538" x="4819650" y="5305425"/>
          <p14:tracePt t="396550" x="4856163" y="5305425"/>
          <p14:tracePt t="396563" x="4919663" y="5294313"/>
          <p14:tracePt t="396576" x="4956175" y="5294313"/>
          <p14:tracePt t="396593" x="4994275" y="5294313"/>
          <p14:tracePt t="396609" x="5006975" y="5294313"/>
          <p14:tracePt t="396626" x="5019675" y="5294313"/>
          <p14:tracePt t="396688" x="5006975" y="5294313"/>
          <p14:tracePt t="396701" x="4994275" y="5294313"/>
          <p14:tracePt t="396715" x="4981575" y="5294313"/>
          <p14:tracePt t="396725" x="4968875" y="5294313"/>
          <p14:tracePt t="396738" x="4956175" y="5294313"/>
          <p14:tracePt t="396825" x="5006975" y="5294313"/>
          <p14:tracePt t="396838" x="5106988" y="5281613"/>
          <p14:tracePt t="396850" x="5207000" y="5268913"/>
          <p14:tracePt t="396867" x="5281613" y="5256213"/>
          <p14:tracePt t="396880" x="5319713" y="5256213"/>
          <p14:tracePt t="396896" x="5345113" y="5256213"/>
          <p14:tracePt t="396926" x="5357813" y="5256213"/>
          <p14:tracePt t="404260" x="5383213" y="5256213"/>
          <p14:tracePt t="404284" x="5545138" y="5243513"/>
          <p14:tracePt t="404297" x="5695950" y="5230813"/>
          <p14:tracePt t="404313" x="5808663" y="5230813"/>
          <p14:tracePt t="404325" x="5921375" y="5243513"/>
          <p14:tracePt t="404342" x="6045200" y="5268913"/>
          <p14:tracePt t="404359" x="6170613" y="5318125"/>
          <p14:tracePt t="404374" x="6321425" y="5443538"/>
          <p14:tracePt t="404392" x="6370638" y="5518150"/>
          <p14:tracePt t="404409" x="6408738" y="5594350"/>
          <p14:tracePt t="404426" x="6459538" y="5694363"/>
          <p14:tracePt t="404443" x="6472238" y="5719763"/>
          <p14:tracePt t="404459" x="6483350" y="5743575"/>
          <p14:tracePt t="404475" x="6496050" y="5756275"/>
          <p14:tracePt t="404535" x="6508750" y="5756275"/>
          <p14:tracePt t="404559" x="6521450" y="5756275"/>
          <p14:tracePt t="404572" x="6546850" y="5768975"/>
          <p14:tracePt t="404584" x="6572250" y="5781675"/>
          <p14:tracePt t="404597" x="6596063" y="5781675"/>
          <p14:tracePt t="404614" x="6634163" y="5794375"/>
          <p14:tracePt t="404627" x="6672263" y="5807075"/>
          <p14:tracePt t="404644" x="6696075" y="5807075"/>
          <p14:tracePt t="404659" x="6721475" y="5807075"/>
          <p14:tracePt t="404676" x="6759575" y="5807075"/>
          <p14:tracePt t="404694" x="6772275" y="5807075"/>
          <p14:tracePt t="404710" x="6784975" y="5807075"/>
          <p14:tracePt t="404727" x="6797675" y="5807075"/>
          <p14:tracePt t="404743" x="6808788" y="5794375"/>
          <p14:tracePt t="404760" x="6808788" y="5781675"/>
          <p14:tracePt t="404776" x="6834188" y="5768975"/>
          <p14:tracePt t="412769" x="6897688" y="5768975"/>
          <p14:tracePt t="412782" x="6959600" y="5768975"/>
          <p14:tracePt t="412797" x="7021513" y="5768975"/>
          <p14:tracePt t="412808" x="7059613" y="5781675"/>
          <p14:tracePt t="412826" x="7110413" y="5807075"/>
          <p14:tracePt t="412843" x="7197725" y="5843588"/>
          <p14:tracePt t="412858" x="7348538" y="5894388"/>
          <p14:tracePt t="412876" x="7397750" y="5894388"/>
          <p14:tracePt t="412893" x="7435850" y="5907088"/>
          <p14:tracePt t="412908" x="7510463" y="5932488"/>
          <p14:tracePt t="412926" x="7535863" y="5932488"/>
          <p14:tracePt t="412943" x="7561263" y="5932488"/>
          <p14:tracePt t="412959" x="7635875" y="5932488"/>
          <p14:tracePt t="412976" x="7697788" y="5932488"/>
          <p14:tracePt t="412993" x="7797800" y="5945188"/>
          <p14:tracePt t="413009" x="7948613" y="5981700"/>
          <p14:tracePt t="413027" x="7986713" y="6007100"/>
          <p14:tracePt t="413034" x="8010525" y="6019800"/>
          <p14:tracePt t="413046" x="8035925" y="6045200"/>
          <p14:tracePt t="413060" x="8061325" y="6056313"/>
          <p14:tracePt t="413076" x="8074025" y="6081713"/>
          <p14:tracePt t="413093" x="8086725" y="6081713"/>
          <p14:tracePt t="413110" x="8086725" y="6094413"/>
          <p14:tracePt t="413127" x="8086725" y="6107113"/>
          <p14:tracePt t="413143" x="8099425" y="6119813"/>
          <p14:tracePt t="413160" x="8099425" y="6157913"/>
          <p14:tracePt t="413177" x="8099425" y="6169025"/>
          <p14:tracePt t="413193" x="8099425" y="6194425"/>
          <p14:tracePt t="413211" x="8099425" y="6207125"/>
          <p14:tracePt t="413227" x="8099425" y="6219825"/>
          <p14:tracePt t="413243" x="8086725" y="6232525"/>
          <p14:tracePt t="413261" x="8061325" y="6257925"/>
          <p14:tracePt t="413278" x="8035925" y="6281738"/>
          <p14:tracePt t="413294" x="7999413" y="6307138"/>
          <p14:tracePt t="413311" x="7835900" y="6357938"/>
          <p14:tracePt t="413328" x="7761288" y="6370638"/>
          <p14:tracePt t="413344" x="7710488" y="6370638"/>
          <p14:tracePt t="413361" x="7648575" y="6381750"/>
          <p14:tracePt t="413378" x="7623175" y="6381750"/>
          <p14:tracePt t="413394" x="7585075" y="6381750"/>
          <p14:tracePt t="413411" x="7448550" y="6381750"/>
          <p14:tracePt t="413428" x="7397750" y="6370638"/>
          <p14:tracePt t="413444" x="7310438" y="6345238"/>
          <p14:tracePt t="413461" x="7285038" y="6332538"/>
          <p14:tracePt t="413478" x="7272338" y="6332538"/>
          <p14:tracePt t="413495" x="7259638" y="6332538"/>
          <p14:tracePt t="413517" x="7246938" y="6332538"/>
          <p14:tracePt t="413542" x="7235825" y="6332538"/>
          <p14:tracePt t="413592" x="7223125" y="6332538"/>
          <p14:tracePt t="413641" x="7210425" y="6319838"/>
          <p14:tracePt t="413654" x="7172325" y="6319838"/>
          <p14:tracePt t="413666" x="7159625" y="6307138"/>
          <p14:tracePt t="413683" x="7134225" y="6307138"/>
          <p14:tracePt t="413695" x="7123113" y="6307138"/>
          <p14:tracePt t="413713" x="7123113" y="6294438"/>
          <p14:tracePt t="413729" x="7110413" y="6294438"/>
          <p14:tracePt t="438269" x="7072313" y="6294438"/>
          <p14:tracePt t="438281" x="6997700" y="6294438"/>
          <p14:tracePt t="438297" x="6921500" y="6294438"/>
          <p14:tracePt t="438309" x="6846888" y="6294438"/>
          <p14:tracePt t="438326" x="6672263" y="6281738"/>
          <p14:tracePt t="438343" x="6496050" y="6269038"/>
          <p14:tracePt t="438360" x="6196013" y="6245225"/>
          <p14:tracePt t="438376" x="5957888" y="6207125"/>
          <p14:tracePt t="438393" x="5670550" y="6169025"/>
          <p14:tracePt t="438410" x="5345113" y="6107113"/>
          <p14:tracePt t="438427" x="5181600" y="6069013"/>
          <p14:tracePt t="438443" x="5019675" y="6019800"/>
          <p14:tracePt t="438460" x="4756150" y="5907088"/>
          <p14:tracePt t="438477" x="4681538" y="5868988"/>
          <p14:tracePt t="438493" x="4643438" y="5843588"/>
          <p14:tracePt t="438510" x="4581525" y="5756275"/>
          <p14:tracePt t="438527" x="4568825" y="5719763"/>
          <p14:tracePt t="438544" x="4530725" y="5681663"/>
          <p14:tracePt t="438561" x="4443413" y="5594350"/>
          <p14:tracePt t="438577" x="4381500" y="5556250"/>
          <p14:tracePt t="438593" x="4281488" y="5518150"/>
          <p14:tracePt t="438611" x="4105275" y="5456238"/>
          <p14:tracePt t="438628" x="4056063" y="5443538"/>
          <p14:tracePt t="438644" x="4017963" y="5430838"/>
          <p14:tracePt t="438661" x="3992563" y="5407025"/>
          <p14:tracePt t="438678" x="3979863" y="5407025"/>
          <p14:tracePt t="438755" x="3992563" y="5407025"/>
          <p14:tracePt t="438767" x="4081463" y="5394325"/>
          <p14:tracePt t="438782" x="4181475" y="5394325"/>
          <p14:tracePt t="438795" x="4305300" y="5394325"/>
          <p14:tracePt t="438811" x="4443413" y="5394325"/>
          <p14:tracePt t="438828" x="4706938" y="5394325"/>
          <p14:tracePt t="438844" x="5019675" y="5394325"/>
          <p14:tracePt t="438862" x="5081588" y="5394325"/>
          <p14:tracePt t="438878" x="5132388" y="5394325"/>
          <p14:tracePt t="438895" x="5181600" y="5394325"/>
          <p14:tracePt t="438954" x="5170488" y="5394325"/>
          <p14:tracePt t="438966" x="5145088" y="5394325"/>
          <p14:tracePt t="438982" x="5094288" y="5394325"/>
          <p14:tracePt t="438991" x="4981575" y="5394325"/>
          <p14:tracePt t="439004" x="4856163" y="5368925"/>
          <p14:tracePt t="439016" x="4781550" y="5356225"/>
          <p14:tracePt t="439035" x="4706938" y="5343525"/>
          <p14:tracePt t="439044" x="4681538" y="5330825"/>
          <p14:tracePt t="439062" x="4668838" y="5330825"/>
          <p14:tracePt t="439116" x="4719638" y="5318125"/>
          <p14:tracePt t="439133" x="4794250" y="5318125"/>
          <p14:tracePt t="439141" x="4881563" y="5305425"/>
          <p14:tracePt t="439153" x="4919663" y="5305425"/>
          <p14:tracePt t="439166" x="4945063" y="5305425"/>
          <p14:tracePt t="439184" x="4956175" y="5294313"/>
          <p14:tracePt t="439204" x="4968875" y="5294313"/>
          <p14:tracePt t="439253" x="4956175" y="5294313"/>
          <p14:tracePt t="439266" x="4945063" y="5294313"/>
          <p14:tracePt t="439278" x="4932363" y="5294313"/>
          <p14:tracePt t="439289" x="4894263" y="5294313"/>
          <p14:tracePt t="439303" x="4856163" y="5294313"/>
          <p14:tracePt t="439318" x="4832350" y="5294313"/>
          <p14:tracePt t="439329" x="4819650" y="5294313"/>
          <p14:tracePt t="439347" x="4806950" y="5294313"/>
          <p14:tracePt t="439452" x="4806950" y="5268913"/>
          <p14:tracePt t="439467" x="4819650" y="5268913"/>
          <p14:tracePt t="439477" x="4843463" y="5256213"/>
          <p14:tracePt t="439490" x="4856163" y="5243513"/>
          <p14:tracePt t="439502" x="4881563" y="5243513"/>
          <p14:tracePt t="439519" x="4906963" y="5230813"/>
          <p14:tracePt t="439531" x="4932363" y="5218113"/>
          <p14:tracePt t="439547" x="4945063" y="5218113"/>
          <p14:tracePt t="439564" x="4968875" y="5205413"/>
          <p14:tracePt t="439581" x="5006975" y="5205413"/>
          <p14:tracePt t="439597" x="5019675" y="5205413"/>
          <p14:tracePt t="439615" x="5045075" y="5205413"/>
          <p14:tracePt t="439632" x="5132388" y="5205413"/>
          <p14:tracePt t="439648" x="5170488" y="5205413"/>
          <p14:tracePt t="439665" x="5207000" y="5205413"/>
          <p14:tracePt t="439682" x="5219700" y="5205413"/>
          <p14:tracePt t="439703" x="5232400" y="5205413"/>
          <p14:tracePt t="441695" x="5270500" y="5205413"/>
          <p14:tracePt t="441709" x="5281613" y="5205413"/>
          <p14:tracePt t="441720" x="5307013" y="5205413"/>
          <p14:tracePt t="441732" x="5345113" y="5230813"/>
          <p14:tracePt t="441744" x="5432425" y="5243513"/>
          <p14:tracePt t="441761" x="5532438" y="5256213"/>
          <p14:tracePt t="441773" x="5619750" y="5256213"/>
          <p14:tracePt t="441790" x="5695950" y="5268913"/>
          <p14:tracePt t="441807" x="5770563" y="5268913"/>
          <p14:tracePt t="441823" x="6170613" y="5268913"/>
          <p14:tracePt t="441840" x="6370638" y="5268913"/>
          <p14:tracePt t="441857" x="6746875" y="5268913"/>
          <p14:tracePt t="441874" x="7510463" y="5305425"/>
          <p14:tracePt t="441890" x="7861300" y="5318125"/>
          <p14:tracePt t="441906" x="8274050" y="5318125"/>
          <p14:tracePt t="441924" x="8674100" y="5318125"/>
          <p14:tracePt t="441941" x="8863013" y="5318125"/>
          <p14:tracePt t="441957" x="9024938" y="5318125"/>
          <p14:tracePt t="441974" x="9175750" y="5318125"/>
          <p14:tracePt t="441991" x="9199563" y="5318125"/>
          <p14:tracePt t="442012" x="9212263" y="5318125"/>
          <p14:tracePt t="442069" x="9199563" y="5318125"/>
          <p14:tracePt t="442081" x="9175750" y="5318125"/>
          <p14:tracePt t="442096" x="9150350" y="5318125"/>
          <p14:tracePt t="442111" x="9124950" y="5318125"/>
          <p14:tracePt t="442125" x="9099550" y="5318125"/>
          <p14:tracePt t="442169" x="9112250" y="5318125"/>
          <p14:tracePt t="442194" x="9124950" y="5318125"/>
          <p14:tracePt t="442206" x="9137650" y="5318125"/>
          <p14:tracePt t="442231" x="9150350" y="5318125"/>
          <p14:tracePt t="442268" x="9150350" y="5330825"/>
          <p14:tracePt t="442280" x="9150350" y="5356225"/>
          <p14:tracePt t="442296" x="9150350" y="5368925"/>
          <p14:tracePt t="442308" x="9150350" y="5407025"/>
          <p14:tracePt t="442326" x="9150350" y="5430838"/>
          <p14:tracePt t="442342" x="9150350" y="5456238"/>
          <p14:tracePt t="442358" x="9137650" y="5468938"/>
          <p14:tracePt t="442380" x="9124950" y="5468938"/>
          <p14:tracePt t="442397" x="9124950" y="5481638"/>
          <p14:tracePt t="442430" x="9099550" y="5507038"/>
          <p14:tracePt t="442467" x="9088438" y="5518150"/>
          <p14:tracePt t="442492" x="9075738" y="5530850"/>
          <p14:tracePt t="442505" x="9063038" y="5543550"/>
          <p14:tracePt t="442543" x="9063038" y="5556250"/>
          <p14:tracePt t="442617" x="9088438" y="5556250"/>
          <p14:tracePt t="442630" x="9163050" y="5556250"/>
          <p14:tracePt t="442647" x="9263063" y="5543550"/>
          <p14:tracePt t="442654" x="9350375" y="5530850"/>
          <p14:tracePt t="442667" x="9463088" y="5518150"/>
          <p14:tracePt t="442681" x="9637713" y="5518150"/>
          <p14:tracePt t="442697" x="9788525" y="5518150"/>
          <p14:tracePt t="442710" x="9888538" y="5518150"/>
          <p14:tracePt t="442727" x="9926638" y="5518150"/>
          <p14:tracePt t="442744" x="9939338" y="5518150"/>
          <p14:tracePt t="442761" x="9952038" y="5518150"/>
          <p14:tracePt t="442782" x="9952038" y="5507038"/>
          <p14:tracePt t="442830" x="9926638" y="5507038"/>
          <p14:tracePt t="442841" x="9863138" y="5507038"/>
          <p14:tracePt t="442853" x="9775825" y="5494338"/>
          <p14:tracePt t="442866" x="9726613" y="5481638"/>
          <p14:tracePt t="442882" x="9675813" y="5468938"/>
          <p14:tracePt t="442893" x="9613900" y="5468938"/>
          <p14:tracePt t="442910" x="9550400" y="5468938"/>
          <p14:tracePt t="442928" x="9463088" y="5456238"/>
          <p14:tracePt t="442945" x="9324975" y="5430838"/>
          <p14:tracePt t="442961" x="9288463" y="5418138"/>
          <p14:tracePt t="442978" x="9250363" y="5418138"/>
          <p14:tracePt t="442995" x="9199563" y="5418138"/>
          <p14:tracePt t="443011" x="9188450" y="5418138"/>
          <p14:tracePt t="443028" x="9163050" y="5418138"/>
          <p14:tracePt t="443045" x="9124950" y="5443538"/>
          <p14:tracePt t="443061" x="9112250" y="5456238"/>
          <p14:tracePt t="443078" x="9088438" y="5468938"/>
          <p14:tracePt t="443095" x="9037638" y="5494338"/>
          <p14:tracePt t="443112" x="8999538" y="5507038"/>
          <p14:tracePt t="443129" x="8963025" y="5507038"/>
          <p14:tracePt t="443145" x="8886825" y="5543550"/>
          <p14:tracePt t="443162" x="8850313" y="5556250"/>
          <p14:tracePt t="443178" x="8837613" y="5568950"/>
          <p14:tracePt t="443194" x="8799513" y="5581650"/>
          <p14:tracePt t="443228" x="8786813" y="5581650"/>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4"/>
          <a:stretch>
            <a:fillRect/>
          </a:stretch>
        </p:blipFill>
        <p:spPr>
          <a:xfrm>
            <a:off x="1" y="0"/>
            <a:ext cx="12191999" cy="6858000"/>
          </a:xfrm>
          <a:prstGeom prst="rect">
            <a:avLst/>
          </a:prstGeom>
        </p:spPr>
      </p:pic>
      <p:sp>
        <p:nvSpPr>
          <p:cNvPr id="3" name="Rectangle 3">
            <a:extLst>
              <a:ext uri="{FF2B5EF4-FFF2-40B4-BE49-F238E27FC236}">
                <a16:creationId xmlns:a16="http://schemas.microsoft.com/office/drawing/2014/main" id="{9C47978E-DBFC-AB69-6E8D-F2CAB06A750B}"/>
              </a:ext>
            </a:extLst>
          </p:cNvPr>
          <p:cNvSpPr>
            <a:spLocks noChangeArrowheads="1"/>
          </p:cNvSpPr>
          <p:nvPr/>
        </p:nvSpPr>
        <p:spPr bwMode="auto">
          <a:xfrm>
            <a:off x="974242" y="875643"/>
            <a:ext cx="9601200" cy="6129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r>
              <a:rPr lang="en-GB" altLang="en-US" sz="3400" b="1" dirty="0">
                <a:effectLst>
                  <a:outerShdw blurRad="38100" dist="38100" dir="2700000" algn="tl">
                    <a:srgbClr val="FFFFFF"/>
                  </a:outerShdw>
                </a:effectLst>
                <a:latin typeface="Arial" panose="020B0604020202020204" pitchFamily="34" charset="0"/>
              </a:rPr>
              <a:t>QUESTIONS ASKED BY </a:t>
            </a:r>
            <a:r>
              <a:rPr lang="en-GB" altLang="en-US" sz="3400" b="1" dirty="0">
                <a:solidFill>
                  <a:srgbClr val="C00000"/>
                </a:solidFill>
                <a:effectLst>
                  <a:outerShdw blurRad="38100" dist="38100" dir="2700000" algn="tl">
                    <a:srgbClr val="FFFFFF"/>
                  </a:outerShdw>
                </a:effectLst>
                <a:latin typeface="Arial" panose="020B0604020202020204" pitchFamily="34" charset="0"/>
              </a:rPr>
              <a:t>EXTERNAL</a:t>
            </a:r>
            <a:r>
              <a:rPr lang="en-GB" altLang="en-US" sz="3400" b="1" dirty="0">
                <a:effectLst>
                  <a:outerShdw blurRad="38100" dist="38100" dir="2700000" algn="tl">
                    <a:srgbClr val="FFFFFF"/>
                  </a:outerShdw>
                </a:effectLst>
                <a:latin typeface="Arial" panose="020B0604020202020204" pitchFamily="34" charset="0"/>
              </a:rPr>
              <a:t> USERS</a:t>
            </a:r>
            <a:endParaRPr lang="en-GB" altLang="en-US" sz="2800" b="1" dirty="0">
              <a:effectLst>
                <a:outerShdw blurRad="38100" dist="38100" dir="2700000" algn="tl">
                  <a:srgbClr val="FFFFFF"/>
                </a:outerShdw>
              </a:effectLst>
              <a:latin typeface="Arial" panose="020B0604020202020204" pitchFamily="34" charset="0"/>
            </a:endParaRPr>
          </a:p>
        </p:txBody>
      </p:sp>
      <p:grpSp>
        <p:nvGrpSpPr>
          <p:cNvPr id="4" name="Group 21">
            <a:extLst>
              <a:ext uri="{FF2B5EF4-FFF2-40B4-BE49-F238E27FC236}">
                <a16:creationId xmlns:a16="http://schemas.microsoft.com/office/drawing/2014/main" id="{F8DCDFF9-DFA5-A9E3-EB23-834601901D3E}"/>
              </a:ext>
            </a:extLst>
          </p:cNvPr>
          <p:cNvGrpSpPr>
            <a:grpSpLocks/>
          </p:cNvGrpSpPr>
          <p:nvPr/>
        </p:nvGrpSpPr>
        <p:grpSpPr bwMode="auto">
          <a:xfrm>
            <a:off x="677336" y="1372862"/>
            <a:ext cx="5406705" cy="2992438"/>
            <a:chOff x="384" y="1384"/>
            <a:chExt cx="2643" cy="1885"/>
          </a:xfrm>
        </p:grpSpPr>
        <p:pic>
          <p:nvPicPr>
            <p:cNvPr id="5" name="Picture 4">
              <a:extLst>
                <a:ext uri="{FF2B5EF4-FFF2-40B4-BE49-F238E27FC236}">
                  <a16:creationId xmlns:a16="http://schemas.microsoft.com/office/drawing/2014/main" id="{5D5D3EE6-210C-A2A6-0B8C-BAEEB95E11F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2" y="1384"/>
              <a:ext cx="1017" cy="1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a:extLst>
                <a:ext uri="{FF2B5EF4-FFF2-40B4-BE49-F238E27FC236}">
                  <a16:creationId xmlns:a16="http://schemas.microsoft.com/office/drawing/2014/main" id="{3AF41A53-BAD2-79DB-81EA-4904D7D27CDB}"/>
                </a:ext>
              </a:extLst>
            </p:cNvPr>
            <p:cNvSpPr>
              <a:spLocks noChangeArrowheads="1"/>
            </p:cNvSpPr>
            <p:nvPr/>
          </p:nvSpPr>
          <p:spPr bwMode="auto">
            <a:xfrm>
              <a:off x="384" y="2747"/>
              <a:ext cx="2643" cy="5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p>
              <a:pPr>
                <a:spcBef>
                  <a:spcPct val="50000"/>
                </a:spcBef>
              </a:pPr>
              <a:r>
                <a:rPr lang="en-GB" altLang="en-US" sz="2400" b="1" dirty="0"/>
                <a:t>Is the company earning satisfactory income?</a:t>
              </a:r>
            </a:p>
          </p:txBody>
        </p:sp>
      </p:grpSp>
      <p:grpSp>
        <p:nvGrpSpPr>
          <p:cNvPr id="7" name="Group 22">
            <a:extLst>
              <a:ext uri="{FF2B5EF4-FFF2-40B4-BE49-F238E27FC236}">
                <a16:creationId xmlns:a16="http://schemas.microsoft.com/office/drawing/2014/main" id="{987B2A93-E7E4-B229-8453-2EFAE178EEB5}"/>
              </a:ext>
            </a:extLst>
          </p:cNvPr>
          <p:cNvGrpSpPr>
            <a:grpSpLocks/>
          </p:cNvGrpSpPr>
          <p:nvPr/>
        </p:nvGrpSpPr>
        <p:grpSpPr bwMode="auto">
          <a:xfrm>
            <a:off x="6107960" y="1737705"/>
            <a:ext cx="4752975" cy="2281238"/>
            <a:chOff x="2973" y="1512"/>
            <a:chExt cx="2994" cy="1437"/>
          </a:xfrm>
        </p:grpSpPr>
        <p:pic>
          <p:nvPicPr>
            <p:cNvPr id="8" name="Picture 12">
              <a:extLst>
                <a:ext uri="{FF2B5EF4-FFF2-40B4-BE49-F238E27FC236}">
                  <a16:creationId xmlns:a16="http://schemas.microsoft.com/office/drawing/2014/main" id="{1A2F6140-F9D3-C183-3967-B0A7C4C59FBA}"/>
                </a:ext>
              </a:extLst>
            </p:cNvPr>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96" y="1512"/>
              <a:ext cx="1400" cy="8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13">
              <a:extLst>
                <a:ext uri="{FF2B5EF4-FFF2-40B4-BE49-F238E27FC236}">
                  <a16:creationId xmlns:a16="http://schemas.microsoft.com/office/drawing/2014/main" id="{ECDD1EA3-59F8-1F0E-1ACD-E6E479E95F65}"/>
                </a:ext>
              </a:extLst>
            </p:cNvPr>
            <p:cNvSpPr>
              <a:spLocks noChangeArrowheads="1"/>
            </p:cNvSpPr>
            <p:nvPr/>
          </p:nvSpPr>
          <p:spPr bwMode="auto">
            <a:xfrm>
              <a:off x="2973" y="2505"/>
              <a:ext cx="2994" cy="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spcBef>
                  <a:spcPct val="50000"/>
                </a:spcBef>
              </a:pPr>
              <a:r>
                <a:rPr lang="en-GB" altLang="en-US" sz="2000" b="1" dirty="0"/>
                <a:t>How does the company compare in size and profitability with its competitors?</a:t>
              </a:r>
            </a:p>
          </p:txBody>
        </p:sp>
      </p:grpSp>
      <p:grpSp>
        <p:nvGrpSpPr>
          <p:cNvPr id="10" name="Group 25">
            <a:extLst>
              <a:ext uri="{FF2B5EF4-FFF2-40B4-BE49-F238E27FC236}">
                <a16:creationId xmlns:a16="http://schemas.microsoft.com/office/drawing/2014/main" id="{F723CC6B-7DE2-7BAD-12CB-8ED520959A89}"/>
              </a:ext>
            </a:extLst>
          </p:cNvPr>
          <p:cNvGrpSpPr>
            <a:grpSpLocks/>
          </p:cNvGrpSpPr>
          <p:nvPr/>
        </p:nvGrpSpPr>
        <p:grpSpPr bwMode="auto">
          <a:xfrm>
            <a:off x="1343025" y="4151725"/>
            <a:ext cx="8734425" cy="1882776"/>
            <a:chOff x="273" y="3168"/>
            <a:chExt cx="5502" cy="1186"/>
          </a:xfrm>
        </p:grpSpPr>
        <p:grpSp>
          <p:nvGrpSpPr>
            <p:cNvPr id="11" name="Group 24">
              <a:extLst>
                <a:ext uri="{FF2B5EF4-FFF2-40B4-BE49-F238E27FC236}">
                  <a16:creationId xmlns:a16="http://schemas.microsoft.com/office/drawing/2014/main" id="{A72F2783-D2A5-210D-47CF-C23168DD9C37}"/>
                </a:ext>
              </a:extLst>
            </p:cNvPr>
            <p:cNvGrpSpPr>
              <a:grpSpLocks/>
            </p:cNvGrpSpPr>
            <p:nvPr/>
          </p:nvGrpSpPr>
          <p:grpSpPr bwMode="auto">
            <a:xfrm>
              <a:off x="273" y="3168"/>
              <a:ext cx="5502" cy="1186"/>
              <a:chOff x="273" y="3168"/>
              <a:chExt cx="5502" cy="1186"/>
            </a:xfrm>
          </p:grpSpPr>
          <p:sp>
            <p:nvSpPr>
              <p:cNvPr id="13" name="Oval 16">
                <a:extLst>
                  <a:ext uri="{FF2B5EF4-FFF2-40B4-BE49-F238E27FC236}">
                    <a16:creationId xmlns:a16="http://schemas.microsoft.com/office/drawing/2014/main" id="{409C575D-C033-DB34-1A9C-6296CB0BE884}"/>
                  </a:ext>
                </a:extLst>
              </p:cNvPr>
              <p:cNvSpPr>
                <a:spLocks noChangeArrowheads="1"/>
              </p:cNvSpPr>
              <p:nvPr/>
            </p:nvSpPr>
            <p:spPr bwMode="auto">
              <a:xfrm>
                <a:off x="4560" y="3168"/>
                <a:ext cx="1056" cy="768"/>
              </a:xfrm>
              <a:prstGeom prst="ellipse">
                <a:avLst/>
              </a:prstGeom>
              <a:solidFill>
                <a:srgbClr val="FFFFFF"/>
              </a:solidFill>
              <a:ln>
                <a:noFill/>
              </a:ln>
              <a:effectLst/>
              <a:extLst>
                <a:ext uri="{91240B29-F687-4F45-9708-019B960494DF}">
                  <a14:hiddenLine xmlns:a14="http://schemas.microsoft.com/office/drawing/2010/main" w="12700" cmpd="dbl">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14" name="Group 23">
                <a:extLst>
                  <a:ext uri="{FF2B5EF4-FFF2-40B4-BE49-F238E27FC236}">
                    <a16:creationId xmlns:a16="http://schemas.microsoft.com/office/drawing/2014/main" id="{2DDDBFC7-7941-F41F-9132-BAC57BBA29E5}"/>
                  </a:ext>
                </a:extLst>
              </p:cNvPr>
              <p:cNvGrpSpPr>
                <a:grpSpLocks/>
              </p:cNvGrpSpPr>
              <p:nvPr/>
            </p:nvGrpSpPr>
            <p:grpSpPr bwMode="auto">
              <a:xfrm>
                <a:off x="273" y="3256"/>
                <a:ext cx="5502" cy="1098"/>
                <a:chOff x="273" y="3256"/>
                <a:chExt cx="5502" cy="1098"/>
              </a:xfrm>
            </p:grpSpPr>
            <p:grpSp>
              <p:nvGrpSpPr>
                <p:cNvPr id="15" name="Group 9">
                  <a:extLst>
                    <a:ext uri="{FF2B5EF4-FFF2-40B4-BE49-F238E27FC236}">
                      <a16:creationId xmlns:a16="http://schemas.microsoft.com/office/drawing/2014/main" id="{242FB0F0-14C5-865C-C86B-74357DBCBAA6}"/>
                    </a:ext>
                  </a:extLst>
                </p:cNvPr>
                <p:cNvGrpSpPr>
                  <a:grpSpLocks/>
                </p:cNvGrpSpPr>
                <p:nvPr/>
              </p:nvGrpSpPr>
              <p:grpSpPr bwMode="auto">
                <a:xfrm>
                  <a:off x="1392" y="3424"/>
                  <a:ext cx="2856" cy="608"/>
                  <a:chOff x="1504" y="3424"/>
                  <a:chExt cx="3128" cy="656"/>
                </a:xfrm>
              </p:grpSpPr>
              <p:pic>
                <p:nvPicPr>
                  <p:cNvPr id="18" name="Picture 7">
                    <a:extLst>
                      <a:ext uri="{FF2B5EF4-FFF2-40B4-BE49-F238E27FC236}">
                        <a16:creationId xmlns:a16="http://schemas.microsoft.com/office/drawing/2014/main" id="{0A1F661F-F8D4-E466-E08D-DF29702F7277}"/>
                      </a:ext>
                    </a:extLst>
                  </p:cNvPr>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04" y="3424"/>
                    <a:ext cx="1232" cy="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8">
                    <a:extLst>
                      <a:ext uri="{FF2B5EF4-FFF2-40B4-BE49-F238E27FC236}">
                        <a16:creationId xmlns:a16="http://schemas.microsoft.com/office/drawing/2014/main" id="{7E74AFED-794B-1193-2B91-CE9FEC5DA9DA}"/>
                      </a:ext>
                    </a:extLst>
                  </p:cNvPr>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36" y="3616"/>
                    <a:ext cx="1296" cy="4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6" name="Rectangle 10">
                  <a:extLst>
                    <a:ext uri="{FF2B5EF4-FFF2-40B4-BE49-F238E27FC236}">
                      <a16:creationId xmlns:a16="http://schemas.microsoft.com/office/drawing/2014/main" id="{E6108E48-E319-3344-B974-88781983DC31}"/>
                    </a:ext>
                  </a:extLst>
                </p:cNvPr>
                <p:cNvSpPr>
                  <a:spLocks noChangeArrowheads="1"/>
                </p:cNvSpPr>
                <p:nvPr/>
              </p:nvSpPr>
              <p:spPr bwMode="auto">
                <a:xfrm>
                  <a:off x="273" y="4065"/>
                  <a:ext cx="5502" cy="2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spcBef>
                      <a:spcPct val="50000"/>
                    </a:spcBef>
                  </a:pPr>
                  <a:r>
                    <a:rPr lang="en-GB" altLang="en-US" sz="2400" b="1" dirty="0"/>
                    <a:t>Will the company be able to pay its debts as they come due?</a:t>
                  </a:r>
                </a:p>
              </p:txBody>
            </p:sp>
            <p:sp>
              <p:nvSpPr>
                <p:cNvPr id="17" name="Rectangle 17">
                  <a:extLst>
                    <a:ext uri="{FF2B5EF4-FFF2-40B4-BE49-F238E27FC236}">
                      <a16:creationId xmlns:a16="http://schemas.microsoft.com/office/drawing/2014/main" id="{0BDB28BE-B04D-2E66-0CD2-CBA69D7061FB}"/>
                    </a:ext>
                  </a:extLst>
                </p:cNvPr>
                <p:cNvSpPr>
                  <a:spLocks noChangeArrowheads="1"/>
                </p:cNvSpPr>
                <p:nvPr/>
              </p:nvSpPr>
              <p:spPr bwMode="auto">
                <a:xfrm>
                  <a:off x="4512" y="3256"/>
                  <a:ext cx="1230" cy="6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GB" altLang="en-US" sz="2000" b="1">
                      <a:latin typeface="Arial" panose="020B0604020202020204" pitchFamily="34" charset="0"/>
                    </a:rPr>
                    <a:t>What do we do if they catch us?</a:t>
                  </a:r>
                </a:p>
              </p:txBody>
            </p:sp>
          </p:grpSp>
        </p:grpSp>
        <p:sp>
          <p:nvSpPr>
            <p:cNvPr id="12" name="AutoShape 18">
              <a:extLst>
                <a:ext uri="{FF2B5EF4-FFF2-40B4-BE49-F238E27FC236}">
                  <a16:creationId xmlns:a16="http://schemas.microsoft.com/office/drawing/2014/main" id="{CC38057B-1581-B7E9-C69C-BBCB1EA4D0DD}"/>
                </a:ext>
              </a:extLst>
            </p:cNvPr>
            <p:cNvSpPr>
              <a:spLocks noChangeArrowheads="1"/>
            </p:cNvSpPr>
            <p:nvPr/>
          </p:nvSpPr>
          <p:spPr bwMode="auto">
            <a:xfrm rot="15960000">
              <a:off x="4332" y="3396"/>
              <a:ext cx="156" cy="456"/>
            </a:xfrm>
            <a:prstGeom prst="triangle">
              <a:avLst>
                <a:gd name="adj" fmla="val 49954"/>
              </a:avLst>
            </a:prstGeom>
            <a:solidFill>
              <a:srgbClr val="FFFFFF"/>
            </a:solidFill>
            <a:ln>
              <a:noFill/>
            </a:ln>
            <a:effectLst/>
            <a:extLs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Tree>
    <p:custDataLst>
      <p:tags r:id="rId1"/>
    </p:custDataLst>
    <p:extLst>
      <p:ext uri="{BB962C8B-B14F-4D97-AF65-F5344CB8AC3E}">
        <p14:creationId xmlns:p14="http://schemas.microsoft.com/office/powerpoint/2010/main" val="28282016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5865">
        <p159:morph option="byObject"/>
      </p:transition>
    </mc:Choice>
    <mc:Fallback xmlns="">
      <p:transition spd="slow" advTm="6586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driveby.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12305" x="8774113" y="5594350"/>
          <p14:tracePt t="12317" x="8724900" y="5619750"/>
          <p14:tracePt t="12333" x="8586788" y="5668963"/>
          <p14:tracePt t="12341" x="8399463" y="5756275"/>
          <p14:tracePt t="12354" x="8035925" y="5956300"/>
          <p14:tracePt t="12370" x="7459663" y="6145213"/>
          <p14:tracePt t="12384" x="7010400" y="6294438"/>
          <p14:tracePt t="12397" x="6408738" y="6419850"/>
          <p14:tracePt t="12414" x="5983288" y="6483350"/>
          <p14:tracePt t="12431" x="5719763" y="6532563"/>
          <p14:tracePt t="12448" x="5157788" y="6557963"/>
          <p14:tracePt t="12464" x="5006975" y="6557963"/>
          <p14:tracePt t="12480" x="4868863" y="6570663"/>
          <p14:tracePt t="12497" x="4843463" y="6570663"/>
          <p14:tracePt t="12515" x="4806950" y="6570663"/>
          <p14:tracePt t="12531" x="4756150" y="6583363"/>
          <p14:tracePt t="12548" x="4706938" y="6583363"/>
          <p14:tracePt t="12565" x="4630738" y="6594475"/>
          <p14:tracePt t="12581" x="4394200" y="6645275"/>
          <p14:tracePt t="12597" x="4281488" y="6683375"/>
          <p14:tracePt t="12615" x="4156075" y="6707188"/>
          <p14:tracePt t="12631" x="3667125" y="6707188"/>
          <p14:tracePt t="12648" x="3467100" y="6670675"/>
          <p14:tracePt t="12665" x="3354388" y="6619875"/>
          <p14:tracePt t="12681" x="3167063" y="6381750"/>
          <p14:tracePt t="12699" x="3141663" y="6194425"/>
          <p14:tracePt t="12715" x="3116263" y="6007100"/>
          <p14:tracePt t="12732" x="3116263" y="5656263"/>
          <p14:tracePt t="12749" x="3116263" y="5456238"/>
          <p14:tracePt t="12765" x="3079750" y="5281613"/>
          <p14:tracePt t="12782" x="2992438" y="5105400"/>
          <p14:tracePt t="12799" x="2941638" y="5043488"/>
          <p14:tracePt t="12816" x="2928938" y="5018088"/>
          <p14:tracePt t="12832" x="2928938" y="5005388"/>
          <p14:tracePt t="13053" x="2916238" y="5005388"/>
          <p14:tracePt t="13064" x="2828925" y="4981575"/>
          <p14:tracePt t="13077" x="2667000" y="4930775"/>
          <p14:tracePt t="13090" x="2503488" y="4843463"/>
          <p14:tracePt t="13104" x="2278063" y="4743450"/>
          <p14:tracePt t="13117" x="1903413" y="4592638"/>
          <p14:tracePt t="13134" x="1614488" y="4479925"/>
          <p14:tracePt t="13150" x="1427163" y="4405313"/>
          <p14:tracePt t="13167" x="1176338" y="4267200"/>
          <p14:tracePt t="13183" x="1027113" y="4205288"/>
          <p14:tracePt t="13201" x="863600" y="4092575"/>
          <p14:tracePt t="13217" x="701675" y="3879850"/>
          <p14:tracePt t="13234" x="676275" y="3816350"/>
          <p14:tracePt t="13251" x="663575" y="3792538"/>
          <p14:tracePt t="13267" x="663575" y="3767138"/>
          <p14:tracePt t="13426" x="738188" y="3779838"/>
          <p14:tracePt t="13438" x="814388" y="3803650"/>
          <p14:tracePt t="13455" x="889000" y="3854450"/>
          <p14:tracePt t="13464" x="976313" y="3905250"/>
          <p14:tracePt t="13476" x="1150938" y="3979863"/>
          <p14:tracePt t="13490" x="1465263" y="4079875"/>
          <p14:tracePt t="13506" x="1701800" y="4154488"/>
          <p14:tracePt t="13518" x="1852613" y="4179888"/>
          <p14:tracePt t="13536" x="2090738" y="4230688"/>
          <p14:tracePt t="13551" x="2390775" y="4254500"/>
          <p14:tracePt t="13569" x="2667000" y="4292600"/>
          <p14:tracePt t="13585" x="2754313" y="4292600"/>
          <p14:tracePt t="13602" x="2841625" y="4305300"/>
          <p14:tracePt t="13618" x="3028950" y="4330700"/>
          <p14:tracePt t="13636" x="3116263" y="4341813"/>
          <p14:tracePt t="13652" x="3167063" y="4341813"/>
          <p14:tracePt t="13669" x="3216275" y="4341813"/>
          <p14:tracePt t="13685" x="3241675" y="4341813"/>
          <p14:tracePt t="13702" x="3279775" y="4341813"/>
          <p14:tracePt t="13719" x="3305175" y="4341813"/>
          <p14:tracePt t="13735" x="3317875" y="4341813"/>
          <p14:tracePt t="13752" x="3367088" y="4318000"/>
          <p14:tracePt t="13770" x="3392488" y="4318000"/>
          <p14:tracePt t="13787" x="3441700" y="4305300"/>
          <p14:tracePt t="13803" x="3605213" y="4267200"/>
          <p14:tracePt t="13819" x="3679825" y="4254500"/>
          <p14:tracePt t="13837" x="3717925" y="4230688"/>
          <p14:tracePt t="13853" x="3767138" y="4217988"/>
          <p14:tracePt t="13870" x="3779838" y="4205288"/>
          <p14:tracePt t="14224" x="3767138" y="4205288"/>
          <p14:tracePt t="14242" x="3743325" y="4205288"/>
          <p14:tracePt t="14249" x="3717925" y="4205288"/>
          <p14:tracePt t="14261" x="3679825" y="4205288"/>
          <p14:tracePt t="14276" x="3654425" y="4205288"/>
          <p14:tracePt t="14292" x="3630613" y="4205288"/>
          <p14:tracePt t="14304" x="3592513" y="4205288"/>
          <p14:tracePt t="14326" x="3579813" y="4205288"/>
          <p14:tracePt t="14338" x="3567113" y="4205288"/>
          <p14:tracePt t="14355" x="3554413" y="4205288"/>
          <p14:tracePt t="14448" x="3567113" y="4192588"/>
          <p14:tracePt t="14473" x="3592513" y="4192588"/>
          <p14:tracePt t="14486" x="3605213" y="4179888"/>
          <p14:tracePt t="14498" x="3617913" y="4167188"/>
          <p14:tracePt t="14510" x="3630613" y="4167188"/>
          <p14:tracePt t="14884" x="3679825" y="4167188"/>
          <p14:tracePt t="14896" x="3705225" y="4167188"/>
          <p14:tracePt t="14910" x="3730625" y="4167188"/>
          <p14:tracePt t="14923" x="3756025" y="4167188"/>
          <p14:tracePt t="14941" x="3779838" y="4167188"/>
          <p14:tracePt t="14957" x="3792538" y="4167188"/>
          <p14:tracePt t="14975" x="3805238" y="4179888"/>
          <p14:tracePt t="14991" x="3817938" y="4179888"/>
          <p14:tracePt t="15012" x="3830638" y="4179888"/>
          <p14:tracePt t="15033" x="3843338" y="4179888"/>
          <p14:tracePt t="15320" x="3879850" y="4179888"/>
          <p14:tracePt t="15332" x="3917950" y="4179888"/>
          <p14:tracePt t="15347" x="3930650" y="4179888"/>
          <p14:tracePt t="15364" x="3956050" y="4179888"/>
          <p14:tracePt t="15375" x="3968750" y="4179888"/>
          <p14:tracePt t="15393" x="3979863" y="4179888"/>
          <p14:tracePt t="15412" x="3992563" y="4179888"/>
          <p14:tracePt t="15425" x="4005263" y="4179888"/>
          <p14:tracePt t="15443" x="4017963" y="4179888"/>
          <p14:tracePt t="15569" x="4005263" y="4179888"/>
          <p14:tracePt t="15581" x="3956050" y="4179888"/>
          <p14:tracePt t="15596" x="3856038" y="4179888"/>
          <p14:tracePt t="15607" x="3756025" y="4192588"/>
          <p14:tracePt t="15618" x="3643313" y="4205288"/>
          <p14:tracePt t="15632" x="3392488" y="4230688"/>
          <p14:tracePt t="15648" x="3041650" y="4267200"/>
          <p14:tracePt t="15660" x="2778125" y="4305300"/>
          <p14:tracePt t="15677" x="2452688" y="4341813"/>
          <p14:tracePt t="15694" x="2065338" y="4405313"/>
          <p14:tracePt t="15711" x="1665288" y="4492625"/>
          <p14:tracePt t="15727" x="1514475" y="4530725"/>
          <p14:tracePt t="15744" x="1263650" y="4592638"/>
          <p14:tracePt t="15761" x="976313" y="4679950"/>
          <p14:tracePt t="15776" x="901700" y="4705350"/>
          <p14:tracePt t="15794" x="850900" y="4730750"/>
          <p14:tracePt t="15811" x="801688" y="4743450"/>
          <p14:tracePt t="15827" x="788988" y="4743450"/>
          <p14:tracePt t="15906" x="788988" y="4730750"/>
          <p14:tracePt t="15919" x="788988" y="4705350"/>
          <p14:tracePt t="15933" x="788988" y="4692650"/>
          <p14:tracePt t="15956" x="801688" y="4679950"/>
          <p14:tracePt t="15969" x="814388" y="4667250"/>
          <p14:tracePt t="15982" x="838200" y="4643438"/>
          <p14:tracePt t="15999" x="889000" y="4643438"/>
          <p14:tracePt t="16012" x="976313" y="4630738"/>
          <p14:tracePt t="16028" x="1050925" y="4630738"/>
          <p14:tracePt t="16044" x="1139825" y="4618038"/>
          <p14:tracePt t="16062" x="1163638" y="4618038"/>
          <p14:tracePt t="16079" x="1176338" y="4605338"/>
          <p14:tracePt t="16095" x="1201738" y="4605338"/>
          <p14:tracePt t="16554" x="1214438" y="4605338"/>
          <p14:tracePt t="16566" x="1239838" y="4592638"/>
          <p14:tracePt t="16579" x="1301750" y="4579938"/>
          <p14:tracePt t="16591" x="1401763" y="4567238"/>
          <p14:tracePt t="16604" x="1527175" y="4530725"/>
          <p14:tracePt t="16618" x="1965325" y="4392613"/>
          <p14:tracePt t="16635" x="2490788" y="4205288"/>
          <p14:tracePt t="16648" x="3154363" y="4054475"/>
          <p14:tracePt t="16664" x="3679825" y="3992563"/>
          <p14:tracePt t="16681" x="4017963" y="3992563"/>
          <p14:tracePt t="16698" x="4530725" y="4167188"/>
          <p14:tracePt t="25144" x="4581525" y="4167188"/>
          <p14:tracePt t="25156" x="4594225" y="4167188"/>
          <p14:tracePt t="25168" x="4743450" y="4141788"/>
          <p14:tracePt t="25185" x="4906963" y="4117975"/>
          <p14:tracePt t="25198" x="5145088" y="4092575"/>
          <p14:tracePt t="25215" x="5332413" y="4079875"/>
          <p14:tracePt t="25231" x="5457825" y="4067175"/>
          <p14:tracePt t="25248" x="5657850" y="4054475"/>
          <p14:tracePt t="25265" x="5745163" y="4054475"/>
          <p14:tracePt t="25282" x="5870575" y="4054475"/>
          <p14:tracePt t="25299" x="6070600" y="4054475"/>
          <p14:tracePt t="25315" x="6134100" y="4054475"/>
          <p14:tracePt t="25331" x="6157913" y="4054475"/>
          <p14:tracePt t="25349" x="6208713" y="4054475"/>
          <p14:tracePt t="25366" x="6234113" y="4054475"/>
          <p14:tracePt t="25381" x="6259513" y="4041775"/>
          <p14:tracePt t="25398" x="6270625" y="4041775"/>
          <p14:tracePt t="25421" x="6283325" y="4041775"/>
          <p14:tracePt t="25431" x="6296025" y="4041775"/>
          <p14:tracePt t="25449" x="6296025" y="4029075"/>
          <p14:tracePt t="25466" x="6308725" y="4029075"/>
          <p14:tracePt t="25483" x="6321425" y="4017963"/>
          <p14:tracePt t="25566" x="6383338" y="3992563"/>
          <p14:tracePt t="25579" x="6459538" y="3941763"/>
          <p14:tracePt t="25591" x="6521450" y="3879850"/>
          <p14:tracePt t="25603" x="6559550" y="3841750"/>
          <p14:tracePt t="25621" x="6584950" y="3816350"/>
          <p14:tracePt t="25633" x="6634163" y="3779838"/>
          <p14:tracePt t="25650" x="6659563" y="3767138"/>
          <p14:tracePt t="25667" x="6696075" y="3754438"/>
          <p14:tracePt t="25683" x="6746875" y="3741738"/>
          <p14:tracePt t="25700" x="6784975" y="3741738"/>
          <p14:tracePt t="25717" x="6834188" y="3729038"/>
          <p14:tracePt t="25734" x="6872288" y="3716338"/>
          <p14:tracePt t="25750" x="6884988" y="3703638"/>
          <p14:tracePt t="25766" x="6910388" y="3703638"/>
          <p14:tracePt t="25784" x="6934200" y="3692525"/>
          <p14:tracePt t="25800" x="6946900" y="3679825"/>
          <p14:tracePt t="25816" x="6959600" y="3679825"/>
          <p14:tracePt t="25834" x="6985000" y="3654425"/>
          <p14:tracePt t="25851" x="6997700" y="3654425"/>
          <p14:tracePt t="25867" x="7010400" y="3641725"/>
          <p14:tracePt t="25884" x="7034213" y="3641725"/>
          <p14:tracePt t="25906" x="7059613" y="3641725"/>
          <p14:tracePt t="25922" x="7085013" y="3641725"/>
          <p14:tracePt t="25934" x="7110413" y="3641725"/>
          <p14:tracePt t="25951" x="7146925" y="3654425"/>
          <p14:tracePt t="25967" x="7172325" y="3654425"/>
          <p14:tracePt t="25985" x="7210425" y="3667125"/>
          <p14:tracePt t="26002" x="7223125" y="3679825"/>
          <p14:tracePt t="26018" x="7272338" y="3692525"/>
          <p14:tracePt t="26040" x="7285038" y="3692525"/>
          <p14:tracePt t="26056" x="7297738" y="3692525"/>
          <p14:tracePt t="26068" x="7310438" y="3703638"/>
          <p14:tracePt t="26085" x="7335838" y="3703638"/>
          <p14:tracePt t="26107" x="7348538" y="3703638"/>
          <p14:tracePt t="26117" x="7372350" y="3703638"/>
          <p14:tracePt t="26135" x="7397750" y="3703638"/>
          <p14:tracePt t="26152" x="7423150" y="3703638"/>
          <p14:tracePt t="26168" x="7497763" y="3716338"/>
          <p14:tracePt t="26185" x="7535863" y="3716338"/>
          <p14:tracePt t="26202" x="7561263" y="3716338"/>
          <p14:tracePt t="26219" x="7610475" y="3716338"/>
          <p14:tracePt t="26235" x="7635875" y="3716338"/>
          <p14:tracePt t="26252" x="7661275" y="3716338"/>
          <p14:tracePt t="26269" x="7723188" y="3729038"/>
          <p14:tracePt t="26286" x="7773988" y="3729038"/>
          <p14:tracePt t="26303" x="7848600" y="3741738"/>
          <p14:tracePt t="26319" x="7948613" y="3754438"/>
          <p14:tracePt t="26336" x="7999413" y="3767138"/>
          <p14:tracePt t="26352" x="8035925" y="3767138"/>
          <p14:tracePt t="26369" x="8161338" y="3792538"/>
          <p14:tracePt t="26386" x="8286750" y="3803650"/>
          <p14:tracePt t="26403" x="8374063" y="3816350"/>
          <p14:tracePt t="26420" x="8461375" y="3841750"/>
          <p14:tracePt t="26436" x="8486775" y="3854450"/>
          <p14:tracePt t="26452" x="8512175" y="3867150"/>
          <p14:tracePt t="26470" x="8524875" y="3892550"/>
          <p14:tracePt t="26763" x="8561388" y="3892550"/>
          <p14:tracePt t="26775" x="8661400" y="3892550"/>
          <p14:tracePt t="26791" x="8799513" y="3879850"/>
          <p14:tracePt t="26805" x="8937625" y="3879850"/>
          <p14:tracePt t="26821" x="9037638" y="3867150"/>
          <p14:tracePt t="26837" x="9175750" y="3854450"/>
          <p14:tracePt t="26855" x="9501188" y="3803650"/>
          <p14:tracePt t="26871" x="9601200" y="3792538"/>
          <p14:tracePt t="26888" x="9663113" y="3779838"/>
          <p14:tracePt t="26905" x="9701213" y="3767138"/>
          <p14:tracePt t="26921" x="9713913" y="3767138"/>
          <p14:tracePt t="27024" x="9713913" y="3754438"/>
          <p14:tracePt t="27061" x="9726613" y="3741738"/>
          <p14:tracePt t="27075" x="9739313" y="3729038"/>
          <p14:tracePt t="27091" x="9763125" y="3716338"/>
          <p14:tracePt t="27100" x="9852025" y="3692525"/>
          <p14:tracePt t="27112" x="9952038" y="3679825"/>
          <p14:tracePt t="27127" x="10026650" y="3667125"/>
          <p14:tracePt t="27138" x="10075863" y="3667125"/>
          <p14:tracePt t="27156" x="10113963" y="3667125"/>
          <p14:tracePt t="27173" x="10152063" y="3654425"/>
          <p14:tracePt t="27189" x="10252075" y="3654425"/>
          <p14:tracePt t="27206" x="10339388" y="3654425"/>
          <p14:tracePt t="27223" x="10401300" y="3654425"/>
          <p14:tracePt t="27239" x="10477500" y="3654425"/>
          <p14:tracePt t="27256" x="10490200" y="3654425"/>
          <p14:tracePt t="27278" x="10502900" y="3654425"/>
          <p14:tracePt t="27385" x="10490200" y="3654425"/>
          <p14:tracePt t="27398" x="10401300" y="3679825"/>
          <p14:tracePt t="27411" x="10301288" y="3716338"/>
          <p14:tracePt t="27428" x="10177463" y="3767138"/>
          <p14:tracePt t="27439" x="9863138" y="3841750"/>
          <p14:tracePt t="27457" x="9450388" y="3941763"/>
          <p14:tracePt t="27474" x="9112250" y="4054475"/>
          <p14:tracePt t="27490" x="8248650" y="4192588"/>
          <p14:tracePt t="27507" x="7986713" y="4254500"/>
          <p14:tracePt t="27524" x="7597775" y="4318000"/>
          <p14:tracePt t="27541" x="6997700" y="4367213"/>
          <p14:tracePt t="27557" x="6846888" y="4379913"/>
          <p14:tracePt t="27573" x="6672263" y="4379913"/>
          <p14:tracePt t="27590" x="6359525" y="4392613"/>
          <p14:tracePt t="27608" x="6259513" y="4392613"/>
          <p14:tracePt t="27623" x="6208713" y="4392613"/>
          <p14:tracePt t="27641" x="6157913" y="4392613"/>
          <p14:tracePt t="27658" x="6146800" y="4392613"/>
          <p14:tracePt t="27674" x="6121400" y="4392613"/>
          <p14:tracePt t="27691" x="6096000" y="4392613"/>
          <p14:tracePt t="27708" x="6057900" y="4392613"/>
          <p14:tracePt t="27724" x="6034088" y="4392613"/>
          <p14:tracePt t="27847" x="6034088" y="4379913"/>
          <p14:tracePt t="27862" x="6045200" y="4379913"/>
          <p14:tracePt t="27872" x="6070600" y="4367213"/>
          <p14:tracePt t="27885" x="6108700" y="4354513"/>
          <p14:tracePt t="27896" x="6221413" y="4341813"/>
          <p14:tracePt t="27914" x="6370638" y="4330700"/>
          <p14:tracePt t="27925" x="6496050" y="4305300"/>
          <p14:tracePt t="27942" x="6608763" y="4267200"/>
          <p14:tracePt t="27958" x="6784975" y="4241800"/>
          <p14:tracePt t="27976" x="7134225" y="4230688"/>
          <p14:tracePt t="27992" x="7235825" y="4217988"/>
          <p14:tracePt t="28009" x="7310438" y="4205288"/>
          <p14:tracePt t="28026" x="7385050" y="4205288"/>
          <p14:tracePt t="28043" x="7410450" y="4205288"/>
          <p14:tracePt t="28134" x="7410450" y="4217988"/>
          <p14:tracePt t="28158" x="7397750" y="4217988"/>
          <p14:tracePt t="28209" x="7459663" y="4192588"/>
          <p14:tracePt t="28220" x="7685088" y="4105275"/>
          <p14:tracePt t="28233" x="7961313" y="4005263"/>
          <p14:tracePt t="28248" x="8435975" y="3916363"/>
          <p14:tracePt t="28265" x="8724900" y="3867150"/>
          <p14:tracePt t="28277" x="8874125" y="3854450"/>
          <p14:tracePt t="28293" x="8950325" y="3841750"/>
          <p14:tracePt t="28309" x="8986838" y="3841750"/>
          <p14:tracePt t="28346" x="8986838" y="3867150"/>
          <p14:tracePt t="28358" x="8986838" y="3892550"/>
          <p14:tracePt t="28383" x="8986838" y="3905250"/>
          <p14:tracePt t="28445" x="8975725" y="3905250"/>
          <p14:tracePt t="28494" x="8975725" y="3916363"/>
          <p14:tracePt t="28520" x="8975725" y="3929063"/>
          <p14:tracePt t="28532" x="8950325" y="3929063"/>
          <p14:tracePt t="28548" x="8937625" y="3954463"/>
          <p14:tracePt t="28557" x="8899525" y="3967163"/>
          <p14:tracePt t="28569" x="8837613" y="3992563"/>
          <p14:tracePt t="28582" x="8799513" y="4017963"/>
          <p14:tracePt t="28599" x="8763000" y="4054475"/>
          <p14:tracePt t="28612" x="8712200" y="4067175"/>
          <p14:tracePt t="28627" x="8686800" y="4092575"/>
          <p14:tracePt t="28645" x="8624888" y="4117975"/>
          <p14:tracePt t="28662" x="8512175" y="4167188"/>
          <p14:tracePt t="28678" x="8448675" y="4192588"/>
          <p14:tracePt t="28695" x="8412163" y="4205288"/>
          <p14:tracePt t="28713" x="8348663" y="4205288"/>
          <p14:tracePt t="28734" x="8335963" y="4205288"/>
          <p14:tracePt t="28769" x="8324850" y="4205288"/>
          <p14:tracePt t="28869" x="8312150" y="4205288"/>
          <p14:tracePt t="28885" x="8286750" y="4205288"/>
          <p14:tracePt t="28900" x="8248650" y="4205288"/>
          <p14:tracePt t="28907" x="8186738" y="4205288"/>
          <p14:tracePt t="28917" x="8074025" y="4205288"/>
          <p14:tracePt t="28935" x="7986713" y="4205288"/>
          <p14:tracePt t="28946" x="7923213" y="4205288"/>
          <p14:tracePt t="28963" x="7874000" y="4205288"/>
          <p14:tracePt t="28980" x="7810500" y="4205288"/>
          <p14:tracePt t="28996" x="7661275" y="4205288"/>
          <p14:tracePt t="29013" x="7585075" y="4205288"/>
          <p14:tracePt t="29030" x="7523163" y="4205288"/>
          <p14:tracePt t="29046" x="7472363" y="4230688"/>
          <p14:tracePt t="29063" x="7448550" y="4241800"/>
          <p14:tracePt t="29080" x="7423150" y="4254500"/>
          <p14:tracePt t="29096" x="7410450" y="4279900"/>
          <p14:tracePt t="29117" x="7397750" y="4292600"/>
          <p14:tracePt t="29135" x="7397750" y="4305300"/>
          <p14:tracePt t="29146" x="7385050" y="4305300"/>
          <p14:tracePt t="29164" x="7385050" y="4318000"/>
          <p14:tracePt t="29281" x="7372350" y="4318000"/>
          <p14:tracePt t="60663" x="7359650" y="4318000"/>
          <p14:tracePt t="60675" x="7335838" y="4318000"/>
          <p14:tracePt t="60692" x="7297738" y="4318000"/>
          <p14:tracePt t="60701" x="7235825" y="4367213"/>
          <p14:tracePt t="60713" x="7123113" y="4505325"/>
          <p14:tracePt t="60726" x="7010400" y="4630738"/>
          <p14:tracePt t="60742" x="6784975" y="4779963"/>
          <p14:tracePt t="60755" x="6483350" y="4992688"/>
          <p14:tracePt t="60772" x="6246813" y="5243513"/>
          <p14:tracePt t="60788" x="6070600" y="5430838"/>
          <p14:tracePt t="60805" x="5632450" y="5707063"/>
          <p14:tracePt t="60821" x="5457825" y="5768975"/>
          <p14:tracePt t="60838" x="5319713" y="5807075"/>
          <p14:tracePt t="60855" x="5145088" y="5868988"/>
          <p14:tracePt t="60872" x="5094288" y="5881688"/>
          <p14:tracePt t="60888" x="5032375" y="5881688"/>
          <p14:tracePt t="60906" x="4956175" y="5894388"/>
          <p14:tracePt t="60922" x="4945063" y="5894388"/>
          <p14:tracePt t="60975" x="4956175" y="5894388"/>
          <p14:tracePt t="60993" x="4994275" y="5894388"/>
          <p14:tracePt t="61000" x="5032375" y="5907088"/>
          <p14:tracePt t="61012" x="5068888" y="5919788"/>
          <p14:tracePt t="61026" x="5145088" y="5945188"/>
          <p14:tracePt t="61044" x="5245100" y="5969000"/>
          <p14:tracePt t="61056" x="5370513" y="5981700"/>
          <p14:tracePt t="61073" x="5470525" y="5981700"/>
          <p14:tracePt t="61089" x="5557838" y="5981700"/>
          <p14:tracePt t="61106" x="5583238" y="5981700"/>
          <p14:tracePt t="61122" x="5595938" y="5981700"/>
          <p14:tracePt t="61199" x="5583238" y="6019800"/>
          <p14:tracePt t="61212" x="5495925" y="6045200"/>
          <p14:tracePt t="61226" x="5407025" y="6069013"/>
          <p14:tracePt t="61237" x="5357813" y="6081713"/>
          <p14:tracePt t="61248" x="5345113" y="6081713"/>
          <p14:tracePt t="61299" x="5419725" y="6081713"/>
          <p14:tracePt t="61311" x="5507038" y="6107113"/>
          <p14:tracePt t="61326" x="5583238" y="6132513"/>
          <p14:tracePt t="61336" x="5645150" y="6145213"/>
          <p14:tracePt t="61349" x="5745163" y="6145213"/>
          <p14:tracePt t="61361" x="5895975" y="6157913"/>
          <p14:tracePt t="61379" x="6021388" y="6169025"/>
          <p14:tracePt t="61390" x="6108700" y="6194425"/>
          <p14:tracePt t="61407" x="6146800" y="6207125"/>
          <p14:tracePt t="61423" x="6170613" y="6219825"/>
          <p14:tracePt t="61440" x="6183313" y="6219825"/>
          <p14:tracePt t="61486" x="6170613" y="6219825"/>
          <p14:tracePt t="61499" x="6096000" y="6219825"/>
          <p14:tracePt t="61512" x="6021388" y="6232525"/>
          <p14:tracePt t="61528" x="5970588" y="6245225"/>
          <p14:tracePt t="61541" x="5945188" y="6245225"/>
          <p14:tracePt t="61558" x="5932488" y="6245225"/>
          <p14:tracePt t="61585" x="5945188" y="6245225"/>
          <p14:tracePt t="61598" x="6021388" y="6245225"/>
          <p14:tracePt t="61612" x="6121400" y="6232525"/>
          <p14:tracePt t="61628" x="6208713" y="6219825"/>
          <p14:tracePt t="61642" x="6296025" y="6194425"/>
          <p14:tracePt t="61658" x="6383338" y="6181725"/>
          <p14:tracePt t="61674" x="6483350" y="6181725"/>
          <p14:tracePt t="61692" x="6496050" y="6181725"/>
          <p14:tracePt t="61735" x="6472238" y="6181725"/>
          <p14:tracePt t="61747" x="6446838" y="6181725"/>
          <p14:tracePt t="61761" x="6421438" y="6181725"/>
          <p14:tracePt t="61772" x="6383338" y="6181725"/>
          <p14:tracePt t="61785" x="6359525" y="6181725"/>
          <p14:tracePt t="61797" x="6346825" y="6181725"/>
          <p14:tracePt t="61813" x="6321425" y="6181725"/>
          <p14:tracePt t="61860" x="6321425" y="6169025"/>
          <p14:tracePt t="61972" x="6308725" y="6169025"/>
          <p14:tracePt t="61984" x="6296025" y="6169025"/>
          <p14:tracePt t="61997" x="6283325" y="6169025"/>
          <p14:tracePt t="62013" x="6270625" y="6169025"/>
          <p14:tracePt t="62026" x="6259513" y="6169025"/>
          <p14:tracePt t="62043" x="6246813" y="6169025"/>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41"/>
          <p:cNvPicPr>
            <a:picLocks noChangeAspect="1"/>
          </p:cNvPicPr>
          <p:nvPr/>
        </p:nvPicPr>
        <p:blipFill>
          <a:blip r:embed="rId4"/>
          <a:stretch>
            <a:fillRect/>
          </a:stretch>
        </p:blipFill>
        <p:spPr>
          <a:xfrm>
            <a:off x="1" y="0"/>
            <a:ext cx="12191999" cy="6858000"/>
          </a:xfrm>
          <a:prstGeom prst="rect">
            <a:avLst/>
          </a:prstGeom>
        </p:spPr>
      </p:pic>
      <p:sp>
        <p:nvSpPr>
          <p:cNvPr id="3" name="Rectangle 3">
            <a:extLst>
              <a:ext uri="{FF2B5EF4-FFF2-40B4-BE49-F238E27FC236}">
                <a16:creationId xmlns:a16="http://schemas.microsoft.com/office/drawing/2014/main" id="{C9ABC31E-C0F2-1C97-BFED-BE21A406AB02}"/>
              </a:ext>
            </a:extLst>
          </p:cNvPr>
          <p:cNvSpPr>
            <a:spLocks noChangeArrowheads="1"/>
          </p:cNvSpPr>
          <p:nvPr/>
        </p:nvSpPr>
        <p:spPr bwMode="auto">
          <a:xfrm>
            <a:off x="1283442" y="936069"/>
            <a:ext cx="9601200" cy="6129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r>
              <a:rPr lang="en-GB" altLang="en-US" sz="3400" b="1" dirty="0">
                <a:effectLst>
                  <a:outerShdw blurRad="38100" dist="38100" dir="2700000" algn="tl">
                    <a:srgbClr val="FFFFFF"/>
                  </a:outerShdw>
                </a:effectLst>
                <a:latin typeface="Arial" panose="020B0604020202020204" pitchFamily="34" charset="0"/>
              </a:rPr>
              <a:t>QUESTIONS ASKED BY </a:t>
            </a:r>
            <a:r>
              <a:rPr lang="en-GB" altLang="en-US" sz="3400" b="1" dirty="0">
                <a:solidFill>
                  <a:srgbClr val="C00000"/>
                </a:solidFill>
                <a:effectLst>
                  <a:outerShdw blurRad="38100" dist="38100" dir="2700000" algn="tl">
                    <a:srgbClr val="FFFFFF"/>
                  </a:outerShdw>
                </a:effectLst>
                <a:latin typeface="Arial" panose="020B0604020202020204" pitchFamily="34" charset="0"/>
              </a:rPr>
              <a:t>INTERNAL</a:t>
            </a:r>
            <a:r>
              <a:rPr lang="en-GB" altLang="en-US" sz="3400" b="1" dirty="0">
                <a:effectLst>
                  <a:outerShdw blurRad="38100" dist="38100" dir="2700000" algn="tl">
                    <a:srgbClr val="FFFFFF"/>
                  </a:outerShdw>
                </a:effectLst>
                <a:latin typeface="Arial" panose="020B0604020202020204" pitchFamily="34" charset="0"/>
              </a:rPr>
              <a:t> USERS</a:t>
            </a:r>
            <a:endParaRPr lang="en-GB" altLang="en-US" sz="2800" b="1" dirty="0">
              <a:effectLst>
                <a:outerShdw blurRad="38100" dist="38100" dir="2700000" algn="tl">
                  <a:srgbClr val="FFFFFF"/>
                </a:outerShdw>
              </a:effectLst>
              <a:latin typeface="Arial" panose="020B0604020202020204" pitchFamily="34" charset="0"/>
            </a:endParaRPr>
          </a:p>
        </p:txBody>
      </p:sp>
      <p:grpSp>
        <p:nvGrpSpPr>
          <p:cNvPr id="4" name="Group 39">
            <a:extLst>
              <a:ext uri="{FF2B5EF4-FFF2-40B4-BE49-F238E27FC236}">
                <a16:creationId xmlns:a16="http://schemas.microsoft.com/office/drawing/2014/main" id="{234ABC34-684F-CA59-0508-0DFC63191898}"/>
              </a:ext>
            </a:extLst>
          </p:cNvPr>
          <p:cNvGrpSpPr>
            <a:grpSpLocks/>
          </p:cNvGrpSpPr>
          <p:nvPr/>
        </p:nvGrpSpPr>
        <p:grpSpPr bwMode="auto">
          <a:xfrm>
            <a:off x="583913" y="1859280"/>
            <a:ext cx="4410075" cy="2226311"/>
            <a:chOff x="45" y="1111"/>
            <a:chExt cx="2778" cy="1743"/>
          </a:xfrm>
        </p:grpSpPr>
        <p:grpSp>
          <p:nvGrpSpPr>
            <p:cNvPr id="5" name="Group 33">
              <a:extLst>
                <a:ext uri="{FF2B5EF4-FFF2-40B4-BE49-F238E27FC236}">
                  <a16:creationId xmlns:a16="http://schemas.microsoft.com/office/drawing/2014/main" id="{F99E7EAE-BD06-E1DF-39E8-D25ABBB5CC7D}"/>
                </a:ext>
              </a:extLst>
            </p:cNvPr>
            <p:cNvGrpSpPr>
              <a:grpSpLocks/>
            </p:cNvGrpSpPr>
            <p:nvPr/>
          </p:nvGrpSpPr>
          <p:grpSpPr bwMode="auto">
            <a:xfrm>
              <a:off x="920" y="1111"/>
              <a:ext cx="808" cy="1241"/>
              <a:chOff x="920" y="1111"/>
              <a:chExt cx="1023" cy="1492"/>
            </a:xfrm>
          </p:grpSpPr>
          <p:sp>
            <p:nvSpPr>
              <p:cNvPr id="7" name="Freeform 10">
                <a:extLst>
                  <a:ext uri="{FF2B5EF4-FFF2-40B4-BE49-F238E27FC236}">
                    <a16:creationId xmlns:a16="http://schemas.microsoft.com/office/drawing/2014/main" id="{E77AA34C-CE6F-0945-08A1-BF355187E87A}"/>
                  </a:ext>
                </a:extLst>
              </p:cNvPr>
              <p:cNvSpPr>
                <a:spLocks/>
              </p:cNvSpPr>
              <p:nvPr/>
            </p:nvSpPr>
            <p:spPr bwMode="auto">
              <a:xfrm>
                <a:off x="1170" y="1269"/>
                <a:ext cx="316" cy="371"/>
              </a:xfrm>
              <a:custGeom>
                <a:avLst/>
                <a:gdLst>
                  <a:gd name="T0" fmla="*/ 231 w 316"/>
                  <a:gd name="T1" fmla="*/ 8 h 371"/>
                  <a:gd name="T2" fmla="*/ 217 w 316"/>
                  <a:gd name="T3" fmla="*/ 59 h 371"/>
                  <a:gd name="T4" fmla="*/ 113 w 316"/>
                  <a:gd name="T5" fmla="*/ 59 h 371"/>
                  <a:gd name="T6" fmla="*/ 38 w 316"/>
                  <a:gd name="T7" fmla="*/ 76 h 371"/>
                  <a:gd name="T8" fmla="*/ 11 w 316"/>
                  <a:gd name="T9" fmla="*/ 97 h 371"/>
                  <a:gd name="T10" fmla="*/ 0 w 316"/>
                  <a:gd name="T11" fmla="*/ 129 h 371"/>
                  <a:gd name="T12" fmla="*/ 15 w 316"/>
                  <a:gd name="T13" fmla="*/ 173 h 371"/>
                  <a:gd name="T14" fmla="*/ 0 w 316"/>
                  <a:gd name="T15" fmla="*/ 199 h 371"/>
                  <a:gd name="T16" fmla="*/ 19 w 316"/>
                  <a:gd name="T17" fmla="*/ 315 h 371"/>
                  <a:gd name="T18" fmla="*/ 25 w 316"/>
                  <a:gd name="T19" fmla="*/ 332 h 371"/>
                  <a:gd name="T20" fmla="*/ 21 w 316"/>
                  <a:gd name="T21" fmla="*/ 351 h 371"/>
                  <a:gd name="T22" fmla="*/ 28 w 316"/>
                  <a:gd name="T23" fmla="*/ 370 h 371"/>
                  <a:gd name="T24" fmla="*/ 77 w 316"/>
                  <a:gd name="T25" fmla="*/ 356 h 371"/>
                  <a:gd name="T26" fmla="*/ 131 w 316"/>
                  <a:gd name="T27" fmla="*/ 310 h 371"/>
                  <a:gd name="T28" fmla="*/ 250 w 316"/>
                  <a:gd name="T29" fmla="*/ 325 h 371"/>
                  <a:gd name="T30" fmla="*/ 275 w 316"/>
                  <a:gd name="T31" fmla="*/ 302 h 371"/>
                  <a:gd name="T32" fmla="*/ 267 w 316"/>
                  <a:gd name="T33" fmla="*/ 258 h 371"/>
                  <a:gd name="T34" fmla="*/ 275 w 316"/>
                  <a:gd name="T35" fmla="*/ 237 h 371"/>
                  <a:gd name="T36" fmla="*/ 275 w 316"/>
                  <a:gd name="T37" fmla="*/ 222 h 371"/>
                  <a:gd name="T38" fmla="*/ 261 w 316"/>
                  <a:gd name="T39" fmla="*/ 199 h 371"/>
                  <a:gd name="T40" fmla="*/ 267 w 316"/>
                  <a:gd name="T41" fmla="*/ 166 h 371"/>
                  <a:gd name="T42" fmla="*/ 258 w 316"/>
                  <a:gd name="T43" fmla="*/ 137 h 371"/>
                  <a:gd name="T44" fmla="*/ 291 w 316"/>
                  <a:gd name="T45" fmla="*/ 139 h 371"/>
                  <a:gd name="T46" fmla="*/ 315 w 316"/>
                  <a:gd name="T47" fmla="*/ 125 h 371"/>
                  <a:gd name="T48" fmla="*/ 296 w 316"/>
                  <a:gd name="T49" fmla="*/ 71 h 371"/>
                  <a:gd name="T50" fmla="*/ 304 w 316"/>
                  <a:gd name="T51" fmla="*/ 41 h 371"/>
                  <a:gd name="T52" fmla="*/ 291 w 316"/>
                  <a:gd name="T53" fmla="*/ 22 h 371"/>
                  <a:gd name="T54" fmla="*/ 258 w 316"/>
                  <a:gd name="T55" fmla="*/ 0 h 371"/>
                  <a:gd name="T56" fmla="*/ 231 w 316"/>
                  <a:gd name="T57" fmla="*/ 8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16" h="371">
                    <a:moveTo>
                      <a:pt x="231" y="8"/>
                    </a:moveTo>
                    <a:lnTo>
                      <a:pt x="217" y="59"/>
                    </a:lnTo>
                    <a:lnTo>
                      <a:pt x="113" y="59"/>
                    </a:lnTo>
                    <a:lnTo>
                      <a:pt x="38" y="76"/>
                    </a:lnTo>
                    <a:lnTo>
                      <a:pt x="11" y="97"/>
                    </a:lnTo>
                    <a:lnTo>
                      <a:pt x="0" y="129"/>
                    </a:lnTo>
                    <a:lnTo>
                      <a:pt x="15" y="173"/>
                    </a:lnTo>
                    <a:lnTo>
                      <a:pt x="0" y="199"/>
                    </a:lnTo>
                    <a:lnTo>
                      <a:pt x="19" y="315"/>
                    </a:lnTo>
                    <a:lnTo>
                      <a:pt x="25" y="332"/>
                    </a:lnTo>
                    <a:lnTo>
                      <a:pt x="21" y="351"/>
                    </a:lnTo>
                    <a:lnTo>
                      <a:pt x="28" y="370"/>
                    </a:lnTo>
                    <a:lnTo>
                      <a:pt x="77" y="356"/>
                    </a:lnTo>
                    <a:lnTo>
                      <a:pt x="131" y="310"/>
                    </a:lnTo>
                    <a:lnTo>
                      <a:pt x="250" y="325"/>
                    </a:lnTo>
                    <a:lnTo>
                      <a:pt x="275" y="302"/>
                    </a:lnTo>
                    <a:lnTo>
                      <a:pt x="267" y="258"/>
                    </a:lnTo>
                    <a:lnTo>
                      <a:pt x="275" y="237"/>
                    </a:lnTo>
                    <a:lnTo>
                      <a:pt x="275" y="222"/>
                    </a:lnTo>
                    <a:lnTo>
                      <a:pt x="261" y="199"/>
                    </a:lnTo>
                    <a:lnTo>
                      <a:pt x="267" y="166"/>
                    </a:lnTo>
                    <a:lnTo>
                      <a:pt x="258" y="137"/>
                    </a:lnTo>
                    <a:lnTo>
                      <a:pt x="291" y="139"/>
                    </a:lnTo>
                    <a:lnTo>
                      <a:pt x="315" y="125"/>
                    </a:lnTo>
                    <a:lnTo>
                      <a:pt x="296" y="71"/>
                    </a:lnTo>
                    <a:lnTo>
                      <a:pt x="304" y="41"/>
                    </a:lnTo>
                    <a:lnTo>
                      <a:pt x="291" y="22"/>
                    </a:lnTo>
                    <a:lnTo>
                      <a:pt x="258" y="0"/>
                    </a:lnTo>
                    <a:lnTo>
                      <a:pt x="231" y="8"/>
                    </a:lnTo>
                  </a:path>
                </a:pathLst>
              </a:custGeom>
              <a:solidFill>
                <a:srgbClr val="C7695C"/>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 name="Freeform 11">
                <a:extLst>
                  <a:ext uri="{FF2B5EF4-FFF2-40B4-BE49-F238E27FC236}">
                    <a16:creationId xmlns:a16="http://schemas.microsoft.com/office/drawing/2014/main" id="{FDF09255-04A1-BC43-DEF9-54D153E7ACBB}"/>
                  </a:ext>
                </a:extLst>
              </p:cNvPr>
              <p:cNvSpPr>
                <a:spLocks/>
              </p:cNvSpPr>
              <p:nvPr/>
            </p:nvSpPr>
            <p:spPr bwMode="auto">
              <a:xfrm>
                <a:off x="1103" y="2001"/>
                <a:ext cx="840" cy="591"/>
              </a:xfrm>
              <a:custGeom>
                <a:avLst/>
                <a:gdLst>
                  <a:gd name="T0" fmla="*/ 839 w 840"/>
                  <a:gd name="T1" fmla="*/ 375 h 591"/>
                  <a:gd name="T2" fmla="*/ 839 w 840"/>
                  <a:gd name="T3" fmla="*/ 0 h 591"/>
                  <a:gd name="T4" fmla="*/ 681 w 840"/>
                  <a:gd name="T5" fmla="*/ 337 h 591"/>
                  <a:gd name="T6" fmla="*/ 666 w 840"/>
                  <a:gd name="T7" fmla="*/ 337 h 591"/>
                  <a:gd name="T8" fmla="*/ 629 w 840"/>
                  <a:gd name="T9" fmla="*/ 314 h 591"/>
                  <a:gd name="T10" fmla="*/ 507 w 840"/>
                  <a:gd name="T11" fmla="*/ 271 h 591"/>
                  <a:gd name="T12" fmla="*/ 468 w 840"/>
                  <a:gd name="T13" fmla="*/ 258 h 591"/>
                  <a:gd name="T14" fmla="*/ 457 w 840"/>
                  <a:gd name="T15" fmla="*/ 258 h 591"/>
                  <a:gd name="T16" fmla="*/ 434 w 840"/>
                  <a:gd name="T17" fmla="*/ 281 h 591"/>
                  <a:gd name="T18" fmla="*/ 434 w 840"/>
                  <a:gd name="T19" fmla="*/ 310 h 591"/>
                  <a:gd name="T20" fmla="*/ 457 w 840"/>
                  <a:gd name="T21" fmla="*/ 342 h 591"/>
                  <a:gd name="T22" fmla="*/ 496 w 840"/>
                  <a:gd name="T23" fmla="*/ 375 h 591"/>
                  <a:gd name="T24" fmla="*/ 526 w 840"/>
                  <a:gd name="T25" fmla="*/ 389 h 591"/>
                  <a:gd name="T26" fmla="*/ 519 w 840"/>
                  <a:gd name="T27" fmla="*/ 435 h 591"/>
                  <a:gd name="T28" fmla="*/ 485 w 840"/>
                  <a:gd name="T29" fmla="*/ 460 h 591"/>
                  <a:gd name="T30" fmla="*/ 397 w 840"/>
                  <a:gd name="T31" fmla="*/ 478 h 591"/>
                  <a:gd name="T32" fmla="*/ 265 w 840"/>
                  <a:gd name="T33" fmla="*/ 416 h 591"/>
                  <a:gd name="T34" fmla="*/ 232 w 840"/>
                  <a:gd name="T35" fmla="*/ 375 h 591"/>
                  <a:gd name="T36" fmla="*/ 184 w 840"/>
                  <a:gd name="T37" fmla="*/ 356 h 591"/>
                  <a:gd name="T38" fmla="*/ 155 w 840"/>
                  <a:gd name="T39" fmla="*/ 356 h 591"/>
                  <a:gd name="T40" fmla="*/ 126 w 840"/>
                  <a:gd name="T41" fmla="*/ 375 h 591"/>
                  <a:gd name="T42" fmla="*/ 169 w 840"/>
                  <a:gd name="T43" fmla="*/ 416 h 591"/>
                  <a:gd name="T44" fmla="*/ 184 w 840"/>
                  <a:gd name="T45" fmla="*/ 444 h 591"/>
                  <a:gd name="T46" fmla="*/ 0 w 840"/>
                  <a:gd name="T47" fmla="*/ 444 h 591"/>
                  <a:gd name="T48" fmla="*/ 36 w 840"/>
                  <a:gd name="T49" fmla="*/ 499 h 591"/>
                  <a:gd name="T50" fmla="*/ 70 w 840"/>
                  <a:gd name="T51" fmla="*/ 531 h 591"/>
                  <a:gd name="T52" fmla="*/ 155 w 840"/>
                  <a:gd name="T53" fmla="*/ 576 h 591"/>
                  <a:gd name="T54" fmla="*/ 265 w 840"/>
                  <a:gd name="T55" fmla="*/ 576 h 591"/>
                  <a:gd name="T56" fmla="*/ 349 w 840"/>
                  <a:gd name="T57" fmla="*/ 590 h 591"/>
                  <a:gd name="T58" fmla="*/ 461 w 840"/>
                  <a:gd name="T59" fmla="*/ 567 h 591"/>
                  <a:gd name="T60" fmla="*/ 666 w 840"/>
                  <a:gd name="T61" fmla="*/ 510 h 591"/>
                  <a:gd name="T62" fmla="*/ 839 w 840"/>
                  <a:gd name="T63" fmla="*/ 375 h 5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840" h="591">
                    <a:moveTo>
                      <a:pt x="839" y="375"/>
                    </a:moveTo>
                    <a:lnTo>
                      <a:pt x="839" y="0"/>
                    </a:lnTo>
                    <a:lnTo>
                      <a:pt x="681" y="337"/>
                    </a:lnTo>
                    <a:lnTo>
                      <a:pt x="666" y="337"/>
                    </a:lnTo>
                    <a:lnTo>
                      <a:pt x="629" y="314"/>
                    </a:lnTo>
                    <a:lnTo>
                      <a:pt x="507" y="271"/>
                    </a:lnTo>
                    <a:lnTo>
                      <a:pt x="468" y="258"/>
                    </a:lnTo>
                    <a:lnTo>
                      <a:pt x="457" y="258"/>
                    </a:lnTo>
                    <a:lnTo>
                      <a:pt x="434" y="281"/>
                    </a:lnTo>
                    <a:lnTo>
                      <a:pt x="434" y="310"/>
                    </a:lnTo>
                    <a:lnTo>
                      <a:pt x="457" y="342"/>
                    </a:lnTo>
                    <a:lnTo>
                      <a:pt x="496" y="375"/>
                    </a:lnTo>
                    <a:lnTo>
                      <a:pt x="526" y="389"/>
                    </a:lnTo>
                    <a:lnTo>
                      <a:pt x="519" y="435"/>
                    </a:lnTo>
                    <a:lnTo>
                      <a:pt x="485" y="460"/>
                    </a:lnTo>
                    <a:lnTo>
                      <a:pt x="397" y="478"/>
                    </a:lnTo>
                    <a:lnTo>
                      <a:pt x="265" y="416"/>
                    </a:lnTo>
                    <a:lnTo>
                      <a:pt x="232" y="375"/>
                    </a:lnTo>
                    <a:lnTo>
                      <a:pt x="184" y="356"/>
                    </a:lnTo>
                    <a:lnTo>
                      <a:pt x="155" y="356"/>
                    </a:lnTo>
                    <a:lnTo>
                      <a:pt x="126" y="375"/>
                    </a:lnTo>
                    <a:lnTo>
                      <a:pt x="169" y="416"/>
                    </a:lnTo>
                    <a:lnTo>
                      <a:pt x="184" y="444"/>
                    </a:lnTo>
                    <a:lnTo>
                      <a:pt x="0" y="444"/>
                    </a:lnTo>
                    <a:lnTo>
                      <a:pt x="36" y="499"/>
                    </a:lnTo>
                    <a:lnTo>
                      <a:pt x="70" y="531"/>
                    </a:lnTo>
                    <a:lnTo>
                      <a:pt x="155" y="576"/>
                    </a:lnTo>
                    <a:lnTo>
                      <a:pt x="265" y="576"/>
                    </a:lnTo>
                    <a:lnTo>
                      <a:pt x="349" y="590"/>
                    </a:lnTo>
                    <a:lnTo>
                      <a:pt x="461" y="567"/>
                    </a:lnTo>
                    <a:lnTo>
                      <a:pt x="666" y="510"/>
                    </a:lnTo>
                    <a:lnTo>
                      <a:pt x="839" y="375"/>
                    </a:lnTo>
                  </a:path>
                </a:pathLst>
              </a:custGeom>
              <a:solidFill>
                <a:srgbClr val="C7695C"/>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 name="Freeform 12">
                <a:extLst>
                  <a:ext uri="{FF2B5EF4-FFF2-40B4-BE49-F238E27FC236}">
                    <a16:creationId xmlns:a16="http://schemas.microsoft.com/office/drawing/2014/main" id="{F3EE1C1A-553F-2B00-FBBE-A0F91C2C941A}"/>
                  </a:ext>
                </a:extLst>
              </p:cNvPr>
              <p:cNvSpPr>
                <a:spLocks/>
              </p:cNvSpPr>
              <p:nvPr/>
            </p:nvSpPr>
            <p:spPr bwMode="auto">
              <a:xfrm>
                <a:off x="1174" y="1111"/>
                <a:ext cx="248" cy="214"/>
              </a:xfrm>
              <a:custGeom>
                <a:avLst/>
                <a:gdLst>
                  <a:gd name="T0" fmla="*/ 0 w 248"/>
                  <a:gd name="T1" fmla="*/ 55 h 214"/>
                  <a:gd name="T2" fmla="*/ 0 w 248"/>
                  <a:gd name="T3" fmla="*/ 64 h 214"/>
                  <a:gd name="T4" fmla="*/ 50 w 248"/>
                  <a:gd name="T5" fmla="*/ 165 h 214"/>
                  <a:gd name="T6" fmla="*/ 80 w 248"/>
                  <a:gd name="T7" fmla="*/ 213 h 214"/>
                  <a:gd name="T8" fmla="*/ 140 w 248"/>
                  <a:gd name="T9" fmla="*/ 208 h 214"/>
                  <a:gd name="T10" fmla="*/ 187 w 248"/>
                  <a:gd name="T11" fmla="*/ 210 h 214"/>
                  <a:gd name="T12" fmla="*/ 212 w 248"/>
                  <a:gd name="T13" fmla="*/ 210 h 214"/>
                  <a:gd name="T14" fmla="*/ 223 w 248"/>
                  <a:gd name="T15" fmla="*/ 160 h 214"/>
                  <a:gd name="T16" fmla="*/ 247 w 248"/>
                  <a:gd name="T17" fmla="*/ 110 h 214"/>
                  <a:gd name="T18" fmla="*/ 244 w 248"/>
                  <a:gd name="T19" fmla="*/ 95 h 214"/>
                  <a:gd name="T20" fmla="*/ 172 w 248"/>
                  <a:gd name="T21" fmla="*/ 68 h 214"/>
                  <a:gd name="T22" fmla="*/ 144 w 248"/>
                  <a:gd name="T23" fmla="*/ 10 h 214"/>
                  <a:gd name="T24" fmla="*/ 137 w 248"/>
                  <a:gd name="T25" fmla="*/ 0 h 214"/>
                  <a:gd name="T26" fmla="*/ 118 w 248"/>
                  <a:gd name="T27" fmla="*/ 0 h 214"/>
                  <a:gd name="T28" fmla="*/ 62 w 248"/>
                  <a:gd name="T29" fmla="*/ 41 h 214"/>
                  <a:gd name="T30" fmla="*/ 0 w 248"/>
                  <a:gd name="T31" fmla="*/ 55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8" h="214">
                    <a:moveTo>
                      <a:pt x="0" y="55"/>
                    </a:moveTo>
                    <a:lnTo>
                      <a:pt x="0" y="64"/>
                    </a:lnTo>
                    <a:lnTo>
                      <a:pt x="50" y="165"/>
                    </a:lnTo>
                    <a:lnTo>
                      <a:pt x="80" y="213"/>
                    </a:lnTo>
                    <a:lnTo>
                      <a:pt x="140" y="208"/>
                    </a:lnTo>
                    <a:lnTo>
                      <a:pt x="187" y="210"/>
                    </a:lnTo>
                    <a:lnTo>
                      <a:pt x="212" y="210"/>
                    </a:lnTo>
                    <a:lnTo>
                      <a:pt x="223" y="160"/>
                    </a:lnTo>
                    <a:lnTo>
                      <a:pt x="247" y="110"/>
                    </a:lnTo>
                    <a:lnTo>
                      <a:pt x="244" y="95"/>
                    </a:lnTo>
                    <a:lnTo>
                      <a:pt x="172" y="68"/>
                    </a:lnTo>
                    <a:lnTo>
                      <a:pt x="144" y="10"/>
                    </a:lnTo>
                    <a:lnTo>
                      <a:pt x="137" y="0"/>
                    </a:lnTo>
                    <a:lnTo>
                      <a:pt x="118" y="0"/>
                    </a:lnTo>
                    <a:lnTo>
                      <a:pt x="62" y="41"/>
                    </a:lnTo>
                    <a:lnTo>
                      <a:pt x="0" y="55"/>
                    </a:lnTo>
                  </a:path>
                </a:pathLst>
              </a:custGeom>
              <a:solidFill>
                <a:srgbClr val="FFF7E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 name="Freeform 13">
                <a:extLst>
                  <a:ext uri="{FF2B5EF4-FFF2-40B4-BE49-F238E27FC236}">
                    <a16:creationId xmlns:a16="http://schemas.microsoft.com/office/drawing/2014/main" id="{20A18BB7-239B-1CAD-4356-C63B9750831B}"/>
                  </a:ext>
                </a:extLst>
              </p:cNvPr>
              <p:cNvSpPr>
                <a:spLocks/>
              </p:cNvSpPr>
              <p:nvPr/>
            </p:nvSpPr>
            <p:spPr bwMode="auto">
              <a:xfrm>
                <a:off x="922" y="1578"/>
                <a:ext cx="849" cy="896"/>
              </a:xfrm>
              <a:custGeom>
                <a:avLst/>
                <a:gdLst>
                  <a:gd name="T0" fmla="*/ 4 w 849"/>
                  <a:gd name="T1" fmla="*/ 895 h 896"/>
                  <a:gd name="T2" fmla="*/ 0 w 849"/>
                  <a:gd name="T3" fmla="*/ 848 h 896"/>
                  <a:gd name="T4" fmla="*/ 55 w 849"/>
                  <a:gd name="T5" fmla="*/ 734 h 896"/>
                  <a:gd name="T6" fmla="*/ 66 w 849"/>
                  <a:gd name="T7" fmla="*/ 664 h 896"/>
                  <a:gd name="T8" fmla="*/ 76 w 849"/>
                  <a:gd name="T9" fmla="*/ 640 h 896"/>
                  <a:gd name="T10" fmla="*/ 69 w 849"/>
                  <a:gd name="T11" fmla="*/ 588 h 896"/>
                  <a:gd name="T12" fmla="*/ 72 w 849"/>
                  <a:gd name="T13" fmla="*/ 532 h 896"/>
                  <a:gd name="T14" fmla="*/ 110 w 849"/>
                  <a:gd name="T15" fmla="*/ 418 h 896"/>
                  <a:gd name="T16" fmla="*/ 136 w 849"/>
                  <a:gd name="T17" fmla="*/ 366 h 896"/>
                  <a:gd name="T18" fmla="*/ 125 w 849"/>
                  <a:gd name="T19" fmla="*/ 338 h 896"/>
                  <a:gd name="T20" fmla="*/ 128 w 849"/>
                  <a:gd name="T21" fmla="*/ 309 h 896"/>
                  <a:gd name="T22" fmla="*/ 140 w 849"/>
                  <a:gd name="T23" fmla="*/ 278 h 896"/>
                  <a:gd name="T24" fmla="*/ 147 w 849"/>
                  <a:gd name="T25" fmla="*/ 211 h 896"/>
                  <a:gd name="T26" fmla="*/ 183 w 849"/>
                  <a:gd name="T27" fmla="*/ 141 h 896"/>
                  <a:gd name="T28" fmla="*/ 219 w 849"/>
                  <a:gd name="T29" fmla="*/ 98 h 896"/>
                  <a:gd name="T30" fmla="*/ 274 w 849"/>
                  <a:gd name="T31" fmla="*/ 70 h 896"/>
                  <a:gd name="T32" fmla="*/ 327 w 849"/>
                  <a:gd name="T33" fmla="*/ 56 h 896"/>
                  <a:gd name="T34" fmla="*/ 385 w 849"/>
                  <a:gd name="T35" fmla="*/ 8 h 896"/>
                  <a:gd name="T36" fmla="*/ 452 w 849"/>
                  <a:gd name="T37" fmla="*/ 8 h 896"/>
                  <a:gd name="T38" fmla="*/ 485 w 849"/>
                  <a:gd name="T39" fmla="*/ 23 h 896"/>
                  <a:gd name="T40" fmla="*/ 547 w 849"/>
                  <a:gd name="T41" fmla="*/ 0 h 896"/>
                  <a:gd name="T42" fmla="*/ 624 w 849"/>
                  <a:gd name="T43" fmla="*/ 0 h 896"/>
                  <a:gd name="T44" fmla="*/ 702 w 849"/>
                  <a:gd name="T45" fmla="*/ 46 h 896"/>
                  <a:gd name="T46" fmla="*/ 735 w 849"/>
                  <a:gd name="T47" fmla="*/ 79 h 896"/>
                  <a:gd name="T48" fmla="*/ 779 w 849"/>
                  <a:gd name="T49" fmla="*/ 117 h 896"/>
                  <a:gd name="T50" fmla="*/ 811 w 849"/>
                  <a:gd name="T51" fmla="*/ 173 h 896"/>
                  <a:gd name="T52" fmla="*/ 819 w 849"/>
                  <a:gd name="T53" fmla="*/ 244 h 896"/>
                  <a:gd name="T54" fmla="*/ 845 w 849"/>
                  <a:gd name="T55" fmla="*/ 319 h 896"/>
                  <a:gd name="T56" fmla="*/ 848 w 849"/>
                  <a:gd name="T57" fmla="*/ 399 h 896"/>
                  <a:gd name="T58" fmla="*/ 837 w 849"/>
                  <a:gd name="T59" fmla="*/ 540 h 896"/>
                  <a:gd name="T60" fmla="*/ 848 w 849"/>
                  <a:gd name="T61" fmla="*/ 620 h 896"/>
                  <a:gd name="T62" fmla="*/ 805 w 849"/>
                  <a:gd name="T63" fmla="*/ 706 h 896"/>
                  <a:gd name="T64" fmla="*/ 644 w 849"/>
                  <a:gd name="T65" fmla="*/ 678 h 896"/>
                  <a:gd name="T66" fmla="*/ 613 w 849"/>
                  <a:gd name="T67" fmla="*/ 692 h 896"/>
                  <a:gd name="T68" fmla="*/ 613 w 849"/>
                  <a:gd name="T69" fmla="*/ 725 h 896"/>
                  <a:gd name="T70" fmla="*/ 636 w 849"/>
                  <a:gd name="T71" fmla="*/ 767 h 896"/>
                  <a:gd name="T72" fmla="*/ 702 w 849"/>
                  <a:gd name="T73" fmla="*/ 806 h 896"/>
                  <a:gd name="T74" fmla="*/ 694 w 849"/>
                  <a:gd name="T75" fmla="*/ 856 h 896"/>
                  <a:gd name="T76" fmla="*/ 665 w 849"/>
                  <a:gd name="T77" fmla="*/ 881 h 896"/>
                  <a:gd name="T78" fmla="*/ 577 w 849"/>
                  <a:gd name="T79" fmla="*/ 895 h 896"/>
                  <a:gd name="T80" fmla="*/ 441 w 849"/>
                  <a:gd name="T81" fmla="*/ 838 h 896"/>
                  <a:gd name="T82" fmla="*/ 418 w 849"/>
                  <a:gd name="T83" fmla="*/ 800 h 896"/>
                  <a:gd name="T84" fmla="*/ 378 w 849"/>
                  <a:gd name="T85" fmla="*/ 777 h 896"/>
                  <a:gd name="T86" fmla="*/ 334 w 849"/>
                  <a:gd name="T87" fmla="*/ 777 h 896"/>
                  <a:gd name="T88" fmla="*/ 313 w 849"/>
                  <a:gd name="T89" fmla="*/ 796 h 896"/>
                  <a:gd name="T90" fmla="*/ 353 w 849"/>
                  <a:gd name="T91" fmla="*/ 848 h 896"/>
                  <a:gd name="T92" fmla="*/ 353 w 849"/>
                  <a:gd name="T93" fmla="*/ 865 h 896"/>
                  <a:gd name="T94" fmla="*/ 110 w 849"/>
                  <a:gd name="T95" fmla="*/ 871 h 896"/>
                  <a:gd name="T96" fmla="*/ 29 w 849"/>
                  <a:gd name="T97" fmla="*/ 895 h 896"/>
                  <a:gd name="T98" fmla="*/ 4 w 849"/>
                  <a:gd name="T99" fmla="*/ 895 h 8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849" h="896">
                    <a:moveTo>
                      <a:pt x="4" y="895"/>
                    </a:moveTo>
                    <a:lnTo>
                      <a:pt x="0" y="848"/>
                    </a:lnTo>
                    <a:lnTo>
                      <a:pt x="55" y="734"/>
                    </a:lnTo>
                    <a:lnTo>
                      <a:pt x="66" y="664"/>
                    </a:lnTo>
                    <a:lnTo>
                      <a:pt x="76" y="640"/>
                    </a:lnTo>
                    <a:lnTo>
                      <a:pt x="69" y="588"/>
                    </a:lnTo>
                    <a:lnTo>
                      <a:pt x="72" y="532"/>
                    </a:lnTo>
                    <a:lnTo>
                      <a:pt x="110" y="418"/>
                    </a:lnTo>
                    <a:lnTo>
                      <a:pt x="136" y="366"/>
                    </a:lnTo>
                    <a:lnTo>
                      <a:pt x="125" y="338"/>
                    </a:lnTo>
                    <a:lnTo>
                      <a:pt x="128" y="309"/>
                    </a:lnTo>
                    <a:lnTo>
                      <a:pt x="140" y="278"/>
                    </a:lnTo>
                    <a:lnTo>
                      <a:pt x="147" y="211"/>
                    </a:lnTo>
                    <a:lnTo>
                      <a:pt x="183" y="141"/>
                    </a:lnTo>
                    <a:lnTo>
                      <a:pt x="219" y="98"/>
                    </a:lnTo>
                    <a:lnTo>
                      <a:pt x="274" y="70"/>
                    </a:lnTo>
                    <a:lnTo>
                      <a:pt x="327" y="56"/>
                    </a:lnTo>
                    <a:lnTo>
                      <a:pt x="385" y="8"/>
                    </a:lnTo>
                    <a:lnTo>
                      <a:pt x="452" y="8"/>
                    </a:lnTo>
                    <a:lnTo>
                      <a:pt x="485" y="23"/>
                    </a:lnTo>
                    <a:lnTo>
                      <a:pt x="547" y="0"/>
                    </a:lnTo>
                    <a:lnTo>
                      <a:pt x="624" y="0"/>
                    </a:lnTo>
                    <a:lnTo>
                      <a:pt x="702" y="46"/>
                    </a:lnTo>
                    <a:lnTo>
                      <a:pt x="735" y="79"/>
                    </a:lnTo>
                    <a:lnTo>
                      <a:pt x="779" y="117"/>
                    </a:lnTo>
                    <a:lnTo>
                      <a:pt x="811" y="173"/>
                    </a:lnTo>
                    <a:lnTo>
                      <a:pt x="819" y="244"/>
                    </a:lnTo>
                    <a:lnTo>
                      <a:pt x="845" y="319"/>
                    </a:lnTo>
                    <a:lnTo>
                      <a:pt x="848" y="399"/>
                    </a:lnTo>
                    <a:lnTo>
                      <a:pt x="837" y="540"/>
                    </a:lnTo>
                    <a:lnTo>
                      <a:pt x="848" y="620"/>
                    </a:lnTo>
                    <a:lnTo>
                      <a:pt x="805" y="706"/>
                    </a:lnTo>
                    <a:lnTo>
                      <a:pt x="644" y="678"/>
                    </a:lnTo>
                    <a:lnTo>
                      <a:pt x="613" y="692"/>
                    </a:lnTo>
                    <a:lnTo>
                      <a:pt x="613" y="725"/>
                    </a:lnTo>
                    <a:lnTo>
                      <a:pt x="636" y="767"/>
                    </a:lnTo>
                    <a:lnTo>
                      <a:pt x="702" y="806"/>
                    </a:lnTo>
                    <a:lnTo>
                      <a:pt x="694" y="856"/>
                    </a:lnTo>
                    <a:lnTo>
                      <a:pt x="665" y="881"/>
                    </a:lnTo>
                    <a:lnTo>
                      <a:pt x="577" y="895"/>
                    </a:lnTo>
                    <a:lnTo>
                      <a:pt x="441" y="838"/>
                    </a:lnTo>
                    <a:lnTo>
                      <a:pt x="418" y="800"/>
                    </a:lnTo>
                    <a:lnTo>
                      <a:pt x="378" y="777"/>
                    </a:lnTo>
                    <a:lnTo>
                      <a:pt x="334" y="777"/>
                    </a:lnTo>
                    <a:lnTo>
                      <a:pt x="313" y="796"/>
                    </a:lnTo>
                    <a:lnTo>
                      <a:pt x="353" y="848"/>
                    </a:lnTo>
                    <a:lnTo>
                      <a:pt x="353" y="865"/>
                    </a:lnTo>
                    <a:lnTo>
                      <a:pt x="110" y="871"/>
                    </a:lnTo>
                    <a:lnTo>
                      <a:pt x="29" y="895"/>
                    </a:lnTo>
                    <a:lnTo>
                      <a:pt x="4" y="895"/>
                    </a:lnTo>
                  </a:path>
                </a:pathLst>
              </a:custGeom>
              <a:solidFill>
                <a:srgbClr val="FFF7E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 name="Freeform 14">
                <a:extLst>
                  <a:ext uri="{FF2B5EF4-FFF2-40B4-BE49-F238E27FC236}">
                    <a16:creationId xmlns:a16="http://schemas.microsoft.com/office/drawing/2014/main" id="{9959CF0B-5D78-5A3C-BA7F-3E941D9E71E3}"/>
                  </a:ext>
                </a:extLst>
              </p:cNvPr>
              <p:cNvSpPr>
                <a:spLocks/>
              </p:cNvSpPr>
              <p:nvPr/>
            </p:nvSpPr>
            <p:spPr bwMode="auto">
              <a:xfrm>
                <a:off x="1282" y="1268"/>
                <a:ext cx="393" cy="401"/>
              </a:xfrm>
              <a:custGeom>
                <a:avLst/>
                <a:gdLst>
                  <a:gd name="T0" fmla="*/ 165 w 393"/>
                  <a:gd name="T1" fmla="*/ 76 h 401"/>
                  <a:gd name="T2" fmla="*/ 185 w 393"/>
                  <a:gd name="T3" fmla="*/ 76 h 401"/>
                  <a:gd name="T4" fmla="*/ 207 w 393"/>
                  <a:gd name="T5" fmla="*/ 125 h 401"/>
                  <a:gd name="T6" fmla="*/ 176 w 393"/>
                  <a:gd name="T7" fmla="*/ 138 h 401"/>
                  <a:gd name="T8" fmla="*/ 142 w 393"/>
                  <a:gd name="T9" fmla="*/ 129 h 401"/>
                  <a:gd name="T10" fmla="*/ 120 w 393"/>
                  <a:gd name="T11" fmla="*/ 66 h 401"/>
                  <a:gd name="T12" fmla="*/ 86 w 393"/>
                  <a:gd name="T13" fmla="*/ 58 h 401"/>
                  <a:gd name="T14" fmla="*/ 117 w 393"/>
                  <a:gd name="T15" fmla="*/ 76 h 401"/>
                  <a:gd name="T16" fmla="*/ 108 w 393"/>
                  <a:gd name="T17" fmla="*/ 112 h 401"/>
                  <a:gd name="T18" fmla="*/ 6 w 393"/>
                  <a:gd name="T19" fmla="*/ 134 h 401"/>
                  <a:gd name="T20" fmla="*/ 124 w 393"/>
                  <a:gd name="T21" fmla="*/ 132 h 401"/>
                  <a:gd name="T22" fmla="*/ 154 w 393"/>
                  <a:gd name="T23" fmla="*/ 150 h 401"/>
                  <a:gd name="T24" fmla="*/ 152 w 393"/>
                  <a:gd name="T25" fmla="*/ 180 h 401"/>
                  <a:gd name="T26" fmla="*/ 123 w 393"/>
                  <a:gd name="T27" fmla="*/ 197 h 401"/>
                  <a:gd name="T28" fmla="*/ 146 w 393"/>
                  <a:gd name="T29" fmla="*/ 202 h 401"/>
                  <a:gd name="T30" fmla="*/ 161 w 393"/>
                  <a:gd name="T31" fmla="*/ 234 h 401"/>
                  <a:gd name="T32" fmla="*/ 156 w 393"/>
                  <a:gd name="T33" fmla="*/ 256 h 401"/>
                  <a:gd name="T34" fmla="*/ 82 w 393"/>
                  <a:gd name="T35" fmla="*/ 271 h 401"/>
                  <a:gd name="T36" fmla="*/ 107 w 393"/>
                  <a:gd name="T37" fmla="*/ 271 h 401"/>
                  <a:gd name="T38" fmla="*/ 150 w 393"/>
                  <a:gd name="T39" fmla="*/ 266 h 401"/>
                  <a:gd name="T40" fmla="*/ 160 w 393"/>
                  <a:gd name="T41" fmla="*/ 285 h 401"/>
                  <a:gd name="T42" fmla="*/ 154 w 393"/>
                  <a:gd name="T43" fmla="*/ 313 h 401"/>
                  <a:gd name="T44" fmla="*/ 107 w 393"/>
                  <a:gd name="T45" fmla="*/ 345 h 401"/>
                  <a:gd name="T46" fmla="*/ 117 w 393"/>
                  <a:gd name="T47" fmla="*/ 349 h 401"/>
                  <a:gd name="T48" fmla="*/ 208 w 393"/>
                  <a:gd name="T49" fmla="*/ 310 h 401"/>
                  <a:gd name="T50" fmla="*/ 301 w 393"/>
                  <a:gd name="T51" fmla="*/ 324 h 401"/>
                  <a:gd name="T52" fmla="*/ 366 w 393"/>
                  <a:gd name="T53" fmla="*/ 376 h 401"/>
                  <a:gd name="T54" fmla="*/ 368 w 393"/>
                  <a:gd name="T55" fmla="*/ 375 h 401"/>
                  <a:gd name="T56" fmla="*/ 301 w 393"/>
                  <a:gd name="T57" fmla="*/ 311 h 401"/>
                  <a:gd name="T58" fmla="*/ 221 w 393"/>
                  <a:gd name="T59" fmla="*/ 294 h 401"/>
                  <a:gd name="T60" fmla="*/ 170 w 393"/>
                  <a:gd name="T61" fmla="*/ 275 h 401"/>
                  <a:gd name="T62" fmla="*/ 170 w 393"/>
                  <a:gd name="T63" fmla="*/ 250 h 401"/>
                  <a:gd name="T64" fmla="*/ 165 w 393"/>
                  <a:gd name="T65" fmla="*/ 214 h 401"/>
                  <a:gd name="T66" fmla="*/ 167 w 393"/>
                  <a:gd name="T67" fmla="*/ 192 h 401"/>
                  <a:gd name="T68" fmla="*/ 167 w 393"/>
                  <a:gd name="T69" fmla="*/ 157 h 401"/>
                  <a:gd name="T70" fmla="*/ 172 w 393"/>
                  <a:gd name="T71" fmla="*/ 143 h 401"/>
                  <a:gd name="T72" fmla="*/ 211 w 393"/>
                  <a:gd name="T73" fmla="*/ 126 h 401"/>
                  <a:gd name="T74" fmla="*/ 192 w 393"/>
                  <a:gd name="T75" fmla="*/ 60 h 401"/>
                  <a:gd name="T76" fmla="*/ 197 w 393"/>
                  <a:gd name="T77" fmla="*/ 36 h 401"/>
                  <a:gd name="T78" fmla="*/ 152 w 393"/>
                  <a:gd name="T79" fmla="*/ 0 h 401"/>
                  <a:gd name="T80" fmla="*/ 123 w 393"/>
                  <a:gd name="T81" fmla="*/ 10 h 401"/>
                  <a:gd name="T82" fmla="*/ 152 w 393"/>
                  <a:gd name="T83" fmla="*/ 5 h 401"/>
                  <a:gd name="T84" fmla="*/ 192 w 393"/>
                  <a:gd name="T85" fmla="*/ 42 h 401"/>
                  <a:gd name="T86" fmla="*/ 165 w 393"/>
                  <a:gd name="T87" fmla="*/ 49 h 401"/>
                  <a:gd name="T88" fmla="*/ 158 w 393"/>
                  <a:gd name="T89" fmla="*/ 70 h 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393" h="401">
                    <a:moveTo>
                      <a:pt x="158" y="86"/>
                    </a:moveTo>
                    <a:lnTo>
                      <a:pt x="165" y="76"/>
                    </a:lnTo>
                    <a:lnTo>
                      <a:pt x="177" y="75"/>
                    </a:lnTo>
                    <a:lnTo>
                      <a:pt x="185" y="76"/>
                    </a:lnTo>
                    <a:lnTo>
                      <a:pt x="191" y="84"/>
                    </a:lnTo>
                    <a:lnTo>
                      <a:pt x="207" y="125"/>
                    </a:lnTo>
                    <a:lnTo>
                      <a:pt x="187" y="134"/>
                    </a:lnTo>
                    <a:lnTo>
                      <a:pt x="176" y="138"/>
                    </a:lnTo>
                    <a:lnTo>
                      <a:pt x="159" y="136"/>
                    </a:lnTo>
                    <a:lnTo>
                      <a:pt x="142" y="129"/>
                    </a:lnTo>
                    <a:lnTo>
                      <a:pt x="132" y="116"/>
                    </a:lnTo>
                    <a:lnTo>
                      <a:pt x="120" y="66"/>
                    </a:lnTo>
                    <a:lnTo>
                      <a:pt x="110" y="60"/>
                    </a:lnTo>
                    <a:lnTo>
                      <a:pt x="86" y="58"/>
                    </a:lnTo>
                    <a:lnTo>
                      <a:pt x="114" y="66"/>
                    </a:lnTo>
                    <a:lnTo>
                      <a:pt x="117" y="76"/>
                    </a:lnTo>
                    <a:lnTo>
                      <a:pt x="117" y="101"/>
                    </a:lnTo>
                    <a:lnTo>
                      <a:pt x="108" y="112"/>
                    </a:lnTo>
                    <a:lnTo>
                      <a:pt x="88" y="119"/>
                    </a:lnTo>
                    <a:lnTo>
                      <a:pt x="6" y="134"/>
                    </a:lnTo>
                    <a:lnTo>
                      <a:pt x="0" y="140"/>
                    </a:lnTo>
                    <a:lnTo>
                      <a:pt x="124" y="132"/>
                    </a:lnTo>
                    <a:lnTo>
                      <a:pt x="144" y="138"/>
                    </a:lnTo>
                    <a:lnTo>
                      <a:pt x="154" y="150"/>
                    </a:lnTo>
                    <a:lnTo>
                      <a:pt x="155" y="164"/>
                    </a:lnTo>
                    <a:lnTo>
                      <a:pt x="152" y="180"/>
                    </a:lnTo>
                    <a:lnTo>
                      <a:pt x="138" y="193"/>
                    </a:lnTo>
                    <a:lnTo>
                      <a:pt x="123" y="197"/>
                    </a:lnTo>
                    <a:lnTo>
                      <a:pt x="121" y="198"/>
                    </a:lnTo>
                    <a:lnTo>
                      <a:pt x="146" y="202"/>
                    </a:lnTo>
                    <a:lnTo>
                      <a:pt x="155" y="214"/>
                    </a:lnTo>
                    <a:lnTo>
                      <a:pt x="161" y="234"/>
                    </a:lnTo>
                    <a:lnTo>
                      <a:pt x="160" y="250"/>
                    </a:lnTo>
                    <a:lnTo>
                      <a:pt x="156" y="256"/>
                    </a:lnTo>
                    <a:lnTo>
                      <a:pt x="136" y="254"/>
                    </a:lnTo>
                    <a:lnTo>
                      <a:pt x="82" y="271"/>
                    </a:lnTo>
                    <a:lnTo>
                      <a:pt x="29" y="285"/>
                    </a:lnTo>
                    <a:lnTo>
                      <a:pt x="107" y="271"/>
                    </a:lnTo>
                    <a:lnTo>
                      <a:pt x="133" y="264"/>
                    </a:lnTo>
                    <a:lnTo>
                      <a:pt x="150" y="266"/>
                    </a:lnTo>
                    <a:lnTo>
                      <a:pt x="158" y="273"/>
                    </a:lnTo>
                    <a:lnTo>
                      <a:pt x="160" y="285"/>
                    </a:lnTo>
                    <a:lnTo>
                      <a:pt x="159" y="304"/>
                    </a:lnTo>
                    <a:lnTo>
                      <a:pt x="154" y="313"/>
                    </a:lnTo>
                    <a:lnTo>
                      <a:pt x="127" y="325"/>
                    </a:lnTo>
                    <a:lnTo>
                      <a:pt x="107" y="345"/>
                    </a:lnTo>
                    <a:lnTo>
                      <a:pt x="83" y="394"/>
                    </a:lnTo>
                    <a:lnTo>
                      <a:pt x="117" y="349"/>
                    </a:lnTo>
                    <a:lnTo>
                      <a:pt x="156" y="324"/>
                    </a:lnTo>
                    <a:lnTo>
                      <a:pt x="208" y="310"/>
                    </a:lnTo>
                    <a:lnTo>
                      <a:pt x="250" y="308"/>
                    </a:lnTo>
                    <a:lnTo>
                      <a:pt x="301" y="324"/>
                    </a:lnTo>
                    <a:lnTo>
                      <a:pt x="342" y="349"/>
                    </a:lnTo>
                    <a:lnTo>
                      <a:pt x="366" y="376"/>
                    </a:lnTo>
                    <a:lnTo>
                      <a:pt x="392" y="400"/>
                    </a:lnTo>
                    <a:lnTo>
                      <a:pt x="368" y="375"/>
                    </a:lnTo>
                    <a:lnTo>
                      <a:pt x="343" y="344"/>
                    </a:lnTo>
                    <a:lnTo>
                      <a:pt x="301" y="311"/>
                    </a:lnTo>
                    <a:lnTo>
                      <a:pt x="253" y="298"/>
                    </a:lnTo>
                    <a:lnTo>
                      <a:pt x="221" y="294"/>
                    </a:lnTo>
                    <a:lnTo>
                      <a:pt x="174" y="300"/>
                    </a:lnTo>
                    <a:lnTo>
                      <a:pt x="170" y="275"/>
                    </a:lnTo>
                    <a:lnTo>
                      <a:pt x="163" y="260"/>
                    </a:lnTo>
                    <a:lnTo>
                      <a:pt x="170" y="250"/>
                    </a:lnTo>
                    <a:lnTo>
                      <a:pt x="172" y="230"/>
                    </a:lnTo>
                    <a:lnTo>
                      <a:pt x="165" y="214"/>
                    </a:lnTo>
                    <a:lnTo>
                      <a:pt x="158" y="204"/>
                    </a:lnTo>
                    <a:lnTo>
                      <a:pt x="167" y="192"/>
                    </a:lnTo>
                    <a:lnTo>
                      <a:pt x="170" y="176"/>
                    </a:lnTo>
                    <a:lnTo>
                      <a:pt x="167" y="157"/>
                    </a:lnTo>
                    <a:lnTo>
                      <a:pt x="156" y="140"/>
                    </a:lnTo>
                    <a:lnTo>
                      <a:pt x="172" y="143"/>
                    </a:lnTo>
                    <a:lnTo>
                      <a:pt x="190" y="138"/>
                    </a:lnTo>
                    <a:lnTo>
                      <a:pt x="211" y="126"/>
                    </a:lnTo>
                    <a:lnTo>
                      <a:pt x="192" y="76"/>
                    </a:lnTo>
                    <a:lnTo>
                      <a:pt x="192" y="60"/>
                    </a:lnTo>
                    <a:lnTo>
                      <a:pt x="198" y="44"/>
                    </a:lnTo>
                    <a:lnTo>
                      <a:pt x="197" y="36"/>
                    </a:lnTo>
                    <a:lnTo>
                      <a:pt x="184" y="22"/>
                    </a:lnTo>
                    <a:lnTo>
                      <a:pt x="152" y="0"/>
                    </a:lnTo>
                    <a:lnTo>
                      <a:pt x="136" y="0"/>
                    </a:lnTo>
                    <a:lnTo>
                      <a:pt x="123" y="10"/>
                    </a:lnTo>
                    <a:lnTo>
                      <a:pt x="140" y="4"/>
                    </a:lnTo>
                    <a:lnTo>
                      <a:pt x="152" y="5"/>
                    </a:lnTo>
                    <a:lnTo>
                      <a:pt x="180" y="25"/>
                    </a:lnTo>
                    <a:lnTo>
                      <a:pt x="192" y="42"/>
                    </a:lnTo>
                    <a:lnTo>
                      <a:pt x="174" y="42"/>
                    </a:lnTo>
                    <a:lnTo>
                      <a:pt x="165" y="49"/>
                    </a:lnTo>
                    <a:lnTo>
                      <a:pt x="160" y="57"/>
                    </a:lnTo>
                    <a:lnTo>
                      <a:pt x="158" y="70"/>
                    </a:lnTo>
                    <a:lnTo>
                      <a:pt x="158" y="86"/>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2" name="Freeform 15">
                <a:extLst>
                  <a:ext uri="{FF2B5EF4-FFF2-40B4-BE49-F238E27FC236}">
                    <a16:creationId xmlns:a16="http://schemas.microsoft.com/office/drawing/2014/main" id="{20730182-FFD5-FECF-0A5F-972AC9B0E334}"/>
                  </a:ext>
                </a:extLst>
              </p:cNvPr>
              <p:cNvSpPr>
                <a:spLocks/>
              </p:cNvSpPr>
              <p:nvPr/>
            </p:nvSpPr>
            <p:spPr bwMode="auto">
              <a:xfrm>
                <a:off x="1270" y="1470"/>
                <a:ext cx="121" cy="16"/>
              </a:xfrm>
              <a:custGeom>
                <a:avLst/>
                <a:gdLst>
                  <a:gd name="T0" fmla="*/ 120 w 121"/>
                  <a:gd name="T1" fmla="*/ 0 h 16"/>
                  <a:gd name="T2" fmla="*/ 98 w 121"/>
                  <a:gd name="T3" fmla="*/ 1 h 16"/>
                  <a:gd name="T4" fmla="*/ 48 w 121"/>
                  <a:gd name="T5" fmla="*/ 8 h 16"/>
                  <a:gd name="T6" fmla="*/ 4 w 121"/>
                  <a:gd name="T7" fmla="*/ 12 h 16"/>
                  <a:gd name="T8" fmla="*/ 0 w 121"/>
                  <a:gd name="T9" fmla="*/ 15 h 16"/>
                  <a:gd name="T10" fmla="*/ 50 w 121"/>
                  <a:gd name="T11" fmla="*/ 14 h 16"/>
                  <a:gd name="T12" fmla="*/ 100 w 121"/>
                  <a:gd name="T13" fmla="*/ 7 h 16"/>
                  <a:gd name="T14" fmla="*/ 120 w 121"/>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1" h="16">
                    <a:moveTo>
                      <a:pt x="120" y="0"/>
                    </a:moveTo>
                    <a:lnTo>
                      <a:pt x="98" y="1"/>
                    </a:lnTo>
                    <a:lnTo>
                      <a:pt x="48" y="8"/>
                    </a:lnTo>
                    <a:lnTo>
                      <a:pt x="4" y="12"/>
                    </a:lnTo>
                    <a:lnTo>
                      <a:pt x="0" y="15"/>
                    </a:lnTo>
                    <a:lnTo>
                      <a:pt x="50" y="14"/>
                    </a:lnTo>
                    <a:lnTo>
                      <a:pt x="100" y="7"/>
                    </a:lnTo>
                    <a:lnTo>
                      <a:pt x="120"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 name="Freeform 16">
                <a:extLst>
                  <a:ext uri="{FF2B5EF4-FFF2-40B4-BE49-F238E27FC236}">
                    <a16:creationId xmlns:a16="http://schemas.microsoft.com/office/drawing/2014/main" id="{66E6F2BA-4982-5024-ED1F-40ABAB00A1B1}"/>
                  </a:ext>
                </a:extLst>
              </p:cNvPr>
              <p:cNvSpPr>
                <a:spLocks/>
              </p:cNvSpPr>
              <p:nvPr/>
            </p:nvSpPr>
            <p:spPr bwMode="auto">
              <a:xfrm>
                <a:off x="1162" y="1327"/>
                <a:ext cx="191" cy="115"/>
              </a:xfrm>
              <a:custGeom>
                <a:avLst/>
                <a:gdLst>
                  <a:gd name="T0" fmla="*/ 190 w 191"/>
                  <a:gd name="T1" fmla="*/ 2 h 115"/>
                  <a:gd name="T2" fmla="*/ 131 w 191"/>
                  <a:gd name="T3" fmla="*/ 2 h 115"/>
                  <a:gd name="T4" fmla="*/ 52 w 191"/>
                  <a:gd name="T5" fmla="*/ 20 h 115"/>
                  <a:gd name="T6" fmla="*/ 27 w 191"/>
                  <a:gd name="T7" fmla="*/ 36 h 115"/>
                  <a:gd name="T8" fmla="*/ 17 w 191"/>
                  <a:gd name="T9" fmla="*/ 52 h 115"/>
                  <a:gd name="T10" fmla="*/ 15 w 191"/>
                  <a:gd name="T11" fmla="*/ 66 h 115"/>
                  <a:gd name="T12" fmla="*/ 21 w 191"/>
                  <a:gd name="T13" fmla="*/ 77 h 115"/>
                  <a:gd name="T14" fmla="*/ 32 w 191"/>
                  <a:gd name="T15" fmla="*/ 80 h 115"/>
                  <a:gd name="T16" fmla="*/ 61 w 191"/>
                  <a:gd name="T17" fmla="*/ 80 h 115"/>
                  <a:gd name="T18" fmla="*/ 52 w 191"/>
                  <a:gd name="T19" fmla="*/ 97 h 115"/>
                  <a:gd name="T20" fmla="*/ 25 w 191"/>
                  <a:gd name="T21" fmla="*/ 114 h 115"/>
                  <a:gd name="T22" fmla="*/ 6 w 191"/>
                  <a:gd name="T23" fmla="*/ 92 h 115"/>
                  <a:gd name="T24" fmla="*/ 0 w 191"/>
                  <a:gd name="T25" fmla="*/ 71 h 115"/>
                  <a:gd name="T26" fmla="*/ 3 w 191"/>
                  <a:gd name="T27" fmla="*/ 56 h 115"/>
                  <a:gd name="T28" fmla="*/ 12 w 191"/>
                  <a:gd name="T29" fmla="*/ 38 h 115"/>
                  <a:gd name="T30" fmla="*/ 22 w 191"/>
                  <a:gd name="T31" fmla="*/ 30 h 115"/>
                  <a:gd name="T32" fmla="*/ 45 w 191"/>
                  <a:gd name="T33" fmla="*/ 16 h 115"/>
                  <a:gd name="T34" fmla="*/ 125 w 191"/>
                  <a:gd name="T35" fmla="*/ 0 h 115"/>
                  <a:gd name="T36" fmla="*/ 190 w 191"/>
                  <a:gd name="T37" fmla="*/ 2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91" h="115">
                    <a:moveTo>
                      <a:pt x="190" y="2"/>
                    </a:moveTo>
                    <a:lnTo>
                      <a:pt x="131" y="2"/>
                    </a:lnTo>
                    <a:lnTo>
                      <a:pt x="52" y="20"/>
                    </a:lnTo>
                    <a:lnTo>
                      <a:pt x="27" y="36"/>
                    </a:lnTo>
                    <a:lnTo>
                      <a:pt x="17" y="52"/>
                    </a:lnTo>
                    <a:lnTo>
                      <a:pt x="15" y="66"/>
                    </a:lnTo>
                    <a:lnTo>
                      <a:pt x="21" y="77"/>
                    </a:lnTo>
                    <a:lnTo>
                      <a:pt x="32" y="80"/>
                    </a:lnTo>
                    <a:lnTo>
                      <a:pt x="61" y="80"/>
                    </a:lnTo>
                    <a:lnTo>
                      <a:pt x="52" y="97"/>
                    </a:lnTo>
                    <a:lnTo>
                      <a:pt x="25" y="114"/>
                    </a:lnTo>
                    <a:lnTo>
                      <a:pt x="6" y="92"/>
                    </a:lnTo>
                    <a:lnTo>
                      <a:pt x="0" y="71"/>
                    </a:lnTo>
                    <a:lnTo>
                      <a:pt x="3" y="56"/>
                    </a:lnTo>
                    <a:lnTo>
                      <a:pt x="12" y="38"/>
                    </a:lnTo>
                    <a:lnTo>
                      <a:pt x="22" y="30"/>
                    </a:lnTo>
                    <a:lnTo>
                      <a:pt x="45" y="16"/>
                    </a:lnTo>
                    <a:lnTo>
                      <a:pt x="125" y="0"/>
                    </a:lnTo>
                    <a:lnTo>
                      <a:pt x="190" y="2"/>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 name="Freeform 17">
                <a:extLst>
                  <a:ext uri="{FF2B5EF4-FFF2-40B4-BE49-F238E27FC236}">
                    <a16:creationId xmlns:a16="http://schemas.microsoft.com/office/drawing/2014/main" id="{A46D841B-926A-D43D-B1E8-5837E79CE45D}"/>
                  </a:ext>
                </a:extLst>
              </p:cNvPr>
              <p:cNvSpPr>
                <a:spLocks/>
              </p:cNvSpPr>
              <p:nvPr/>
            </p:nvSpPr>
            <p:spPr bwMode="auto">
              <a:xfrm>
                <a:off x="1162" y="1454"/>
                <a:ext cx="76" cy="189"/>
              </a:xfrm>
              <a:custGeom>
                <a:avLst/>
                <a:gdLst>
                  <a:gd name="T0" fmla="*/ 17 w 76"/>
                  <a:gd name="T1" fmla="*/ 0 h 189"/>
                  <a:gd name="T2" fmla="*/ 13 w 76"/>
                  <a:gd name="T3" fmla="*/ 13 h 189"/>
                  <a:gd name="T4" fmla="*/ 14 w 76"/>
                  <a:gd name="T5" fmla="*/ 27 h 189"/>
                  <a:gd name="T6" fmla="*/ 22 w 76"/>
                  <a:gd name="T7" fmla="*/ 36 h 189"/>
                  <a:gd name="T8" fmla="*/ 37 w 76"/>
                  <a:gd name="T9" fmla="*/ 39 h 189"/>
                  <a:gd name="T10" fmla="*/ 58 w 76"/>
                  <a:gd name="T11" fmla="*/ 39 h 189"/>
                  <a:gd name="T12" fmla="*/ 72 w 76"/>
                  <a:gd name="T13" fmla="*/ 36 h 189"/>
                  <a:gd name="T14" fmla="*/ 59 w 76"/>
                  <a:gd name="T15" fmla="*/ 51 h 189"/>
                  <a:gd name="T16" fmla="*/ 44 w 76"/>
                  <a:gd name="T17" fmla="*/ 62 h 189"/>
                  <a:gd name="T18" fmla="*/ 27 w 76"/>
                  <a:gd name="T19" fmla="*/ 67 h 189"/>
                  <a:gd name="T20" fmla="*/ 22 w 76"/>
                  <a:gd name="T21" fmla="*/ 79 h 189"/>
                  <a:gd name="T22" fmla="*/ 22 w 76"/>
                  <a:gd name="T23" fmla="*/ 98 h 189"/>
                  <a:gd name="T24" fmla="*/ 24 w 76"/>
                  <a:gd name="T25" fmla="*/ 106 h 189"/>
                  <a:gd name="T26" fmla="*/ 33 w 76"/>
                  <a:gd name="T27" fmla="*/ 112 h 189"/>
                  <a:gd name="T28" fmla="*/ 48 w 76"/>
                  <a:gd name="T29" fmla="*/ 112 h 189"/>
                  <a:gd name="T30" fmla="*/ 64 w 76"/>
                  <a:gd name="T31" fmla="*/ 106 h 189"/>
                  <a:gd name="T32" fmla="*/ 75 w 76"/>
                  <a:gd name="T33" fmla="*/ 95 h 189"/>
                  <a:gd name="T34" fmla="*/ 71 w 76"/>
                  <a:gd name="T35" fmla="*/ 113 h 189"/>
                  <a:gd name="T36" fmla="*/ 57 w 76"/>
                  <a:gd name="T37" fmla="*/ 131 h 189"/>
                  <a:gd name="T38" fmla="*/ 41 w 76"/>
                  <a:gd name="T39" fmla="*/ 139 h 189"/>
                  <a:gd name="T40" fmla="*/ 33 w 76"/>
                  <a:gd name="T41" fmla="*/ 144 h 189"/>
                  <a:gd name="T42" fmla="*/ 30 w 76"/>
                  <a:gd name="T43" fmla="*/ 170 h 189"/>
                  <a:gd name="T44" fmla="*/ 35 w 76"/>
                  <a:gd name="T45" fmla="*/ 188 h 189"/>
                  <a:gd name="T46" fmla="*/ 26 w 76"/>
                  <a:gd name="T47" fmla="*/ 177 h 189"/>
                  <a:gd name="T48" fmla="*/ 24 w 76"/>
                  <a:gd name="T49" fmla="*/ 164 h 189"/>
                  <a:gd name="T50" fmla="*/ 26 w 76"/>
                  <a:gd name="T51" fmla="*/ 145 h 189"/>
                  <a:gd name="T52" fmla="*/ 13 w 76"/>
                  <a:gd name="T53" fmla="*/ 129 h 189"/>
                  <a:gd name="T54" fmla="*/ 7 w 76"/>
                  <a:gd name="T55" fmla="*/ 113 h 189"/>
                  <a:gd name="T56" fmla="*/ 7 w 76"/>
                  <a:gd name="T57" fmla="*/ 95 h 189"/>
                  <a:gd name="T58" fmla="*/ 12 w 76"/>
                  <a:gd name="T59" fmla="*/ 79 h 189"/>
                  <a:gd name="T60" fmla="*/ 4 w 76"/>
                  <a:gd name="T61" fmla="*/ 62 h 189"/>
                  <a:gd name="T62" fmla="*/ 0 w 76"/>
                  <a:gd name="T63" fmla="*/ 40 h 189"/>
                  <a:gd name="T64" fmla="*/ 2 w 76"/>
                  <a:gd name="T65" fmla="*/ 25 h 189"/>
                  <a:gd name="T66" fmla="*/ 7 w 76"/>
                  <a:gd name="T67" fmla="*/ 11 h 189"/>
                  <a:gd name="T68" fmla="*/ 17 w 76"/>
                  <a:gd name="T69" fmla="*/ 0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6" h="189">
                    <a:moveTo>
                      <a:pt x="17" y="0"/>
                    </a:moveTo>
                    <a:lnTo>
                      <a:pt x="13" y="13"/>
                    </a:lnTo>
                    <a:lnTo>
                      <a:pt x="14" y="27"/>
                    </a:lnTo>
                    <a:lnTo>
                      <a:pt x="22" y="36"/>
                    </a:lnTo>
                    <a:lnTo>
                      <a:pt x="37" y="39"/>
                    </a:lnTo>
                    <a:lnTo>
                      <a:pt x="58" y="39"/>
                    </a:lnTo>
                    <a:lnTo>
                      <a:pt x="72" y="36"/>
                    </a:lnTo>
                    <a:lnTo>
                      <a:pt x="59" y="51"/>
                    </a:lnTo>
                    <a:lnTo>
                      <a:pt x="44" y="62"/>
                    </a:lnTo>
                    <a:lnTo>
                      <a:pt x="27" y="67"/>
                    </a:lnTo>
                    <a:lnTo>
                      <a:pt x="22" y="79"/>
                    </a:lnTo>
                    <a:lnTo>
                      <a:pt x="22" y="98"/>
                    </a:lnTo>
                    <a:lnTo>
                      <a:pt x="24" y="106"/>
                    </a:lnTo>
                    <a:lnTo>
                      <a:pt x="33" y="112"/>
                    </a:lnTo>
                    <a:lnTo>
                      <a:pt x="48" y="112"/>
                    </a:lnTo>
                    <a:lnTo>
                      <a:pt x="64" y="106"/>
                    </a:lnTo>
                    <a:lnTo>
                      <a:pt x="75" y="95"/>
                    </a:lnTo>
                    <a:lnTo>
                      <a:pt x="71" y="113"/>
                    </a:lnTo>
                    <a:lnTo>
                      <a:pt x="57" y="131"/>
                    </a:lnTo>
                    <a:lnTo>
                      <a:pt x="41" y="139"/>
                    </a:lnTo>
                    <a:lnTo>
                      <a:pt x="33" y="144"/>
                    </a:lnTo>
                    <a:lnTo>
                      <a:pt x="30" y="170"/>
                    </a:lnTo>
                    <a:lnTo>
                      <a:pt x="35" y="188"/>
                    </a:lnTo>
                    <a:lnTo>
                      <a:pt x="26" y="177"/>
                    </a:lnTo>
                    <a:lnTo>
                      <a:pt x="24" y="164"/>
                    </a:lnTo>
                    <a:lnTo>
                      <a:pt x="26" y="145"/>
                    </a:lnTo>
                    <a:lnTo>
                      <a:pt x="13" y="129"/>
                    </a:lnTo>
                    <a:lnTo>
                      <a:pt x="7" y="113"/>
                    </a:lnTo>
                    <a:lnTo>
                      <a:pt x="7" y="95"/>
                    </a:lnTo>
                    <a:lnTo>
                      <a:pt x="12" y="79"/>
                    </a:lnTo>
                    <a:lnTo>
                      <a:pt x="4" y="62"/>
                    </a:lnTo>
                    <a:lnTo>
                      <a:pt x="0" y="40"/>
                    </a:lnTo>
                    <a:lnTo>
                      <a:pt x="2" y="25"/>
                    </a:lnTo>
                    <a:lnTo>
                      <a:pt x="7" y="11"/>
                    </a:lnTo>
                    <a:lnTo>
                      <a:pt x="17"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 name="Freeform 18">
                <a:extLst>
                  <a:ext uri="{FF2B5EF4-FFF2-40B4-BE49-F238E27FC236}">
                    <a16:creationId xmlns:a16="http://schemas.microsoft.com/office/drawing/2014/main" id="{E1EDC324-AFB8-7FAD-CE54-58B6DC612616}"/>
                  </a:ext>
                </a:extLst>
              </p:cNvPr>
              <p:cNvSpPr>
                <a:spLocks/>
              </p:cNvSpPr>
              <p:nvPr/>
            </p:nvSpPr>
            <p:spPr bwMode="auto">
              <a:xfrm>
                <a:off x="1172" y="1111"/>
                <a:ext cx="162" cy="105"/>
              </a:xfrm>
              <a:custGeom>
                <a:avLst/>
                <a:gdLst>
                  <a:gd name="T0" fmla="*/ 0 w 162"/>
                  <a:gd name="T1" fmla="*/ 53 h 105"/>
                  <a:gd name="T2" fmla="*/ 26 w 162"/>
                  <a:gd name="T3" fmla="*/ 40 h 105"/>
                  <a:gd name="T4" fmla="*/ 66 w 162"/>
                  <a:gd name="T5" fmla="*/ 31 h 105"/>
                  <a:gd name="T6" fmla="*/ 121 w 162"/>
                  <a:gd name="T7" fmla="*/ 0 h 105"/>
                  <a:gd name="T8" fmla="*/ 105 w 162"/>
                  <a:gd name="T9" fmla="*/ 18 h 105"/>
                  <a:gd name="T10" fmla="*/ 96 w 162"/>
                  <a:gd name="T11" fmla="*/ 40 h 105"/>
                  <a:gd name="T12" fmla="*/ 161 w 162"/>
                  <a:gd name="T13" fmla="*/ 47 h 105"/>
                  <a:gd name="T14" fmla="*/ 97 w 162"/>
                  <a:gd name="T15" fmla="*/ 63 h 105"/>
                  <a:gd name="T16" fmla="*/ 128 w 162"/>
                  <a:gd name="T17" fmla="*/ 87 h 105"/>
                  <a:gd name="T18" fmla="*/ 136 w 162"/>
                  <a:gd name="T19" fmla="*/ 98 h 105"/>
                  <a:gd name="T20" fmla="*/ 124 w 162"/>
                  <a:gd name="T21" fmla="*/ 104 h 105"/>
                  <a:gd name="T22" fmla="*/ 88 w 162"/>
                  <a:gd name="T23" fmla="*/ 102 h 105"/>
                  <a:gd name="T24" fmla="*/ 53 w 162"/>
                  <a:gd name="T25" fmla="*/ 91 h 105"/>
                  <a:gd name="T26" fmla="*/ 39 w 162"/>
                  <a:gd name="T27" fmla="*/ 83 h 105"/>
                  <a:gd name="T28" fmla="*/ 39 w 162"/>
                  <a:gd name="T29" fmla="*/ 76 h 105"/>
                  <a:gd name="T30" fmla="*/ 69 w 162"/>
                  <a:gd name="T31" fmla="*/ 59 h 105"/>
                  <a:gd name="T32" fmla="*/ 66 w 162"/>
                  <a:gd name="T33" fmla="*/ 52 h 105"/>
                  <a:gd name="T34" fmla="*/ 37 w 162"/>
                  <a:gd name="T35" fmla="*/ 47 h 105"/>
                  <a:gd name="T36" fmla="*/ 0 w 162"/>
                  <a:gd name="T37" fmla="*/ 53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2" h="105">
                    <a:moveTo>
                      <a:pt x="0" y="53"/>
                    </a:moveTo>
                    <a:lnTo>
                      <a:pt x="26" y="40"/>
                    </a:lnTo>
                    <a:lnTo>
                      <a:pt x="66" y="31"/>
                    </a:lnTo>
                    <a:lnTo>
                      <a:pt x="121" y="0"/>
                    </a:lnTo>
                    <a:lnTo>
                      <a:pt x="105" y="18"/>
                    </a:lnTo>
                    <a:lnTo>
                      <a:pt x="96" y="40"/>
                    </a:lnTo>
                    <a:lnTo>
                      <a:pt x="161" y="47"/>
                    </a:lnTo>
                    <a:lnTo>
                      <a:pt x="97" y="63"/>
                    </a:lnTo>
                    <a:lnTo>
                      <a:pt x="128" y="87"/>
                    </a:lnTo>
                    <a:lnTo>
                      <a:pt x="136" y="98"/>
                    </a:lnTo>
                    <a:lnTo>
                      <a:pt x="124" y="104"/>
                    </a:lnTo>
                    <a:lnTo>
                      <a:pt x="88" y="102"/>
                    </a:lnTo>
                    <a:lnTo>
                      <a:pt x="53" y="91"/>
                    </a:lnTo>
                    <a:lnTo>
                      <a:pt x="39" y="83"/>
                    </a:lnTo>
                    <a:lnTo>
                      <a:pt x="39" y="76"/>
                    </a:lnTo>
                    <a:lnTo>
                      <a:pt x="69" y="59"/>
                    </a:lnTo>
                    <a:lnTo>
                      <a:pt x="66" y="52"/>
                    </a:lnTo>
                    <a:lnTo>
                      <a:pt x="37" y="47"/>
                    </a:lnTo>
                    <a:lnTo>
                      <a:pt x="0" y="53"/>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6" name="Freeform 19">
                <a:extLst>
                  <a:ext uri="{FF2B5EF4-FFF2-40B4-BE49-F238E27FC236}">
                    <a16:creationId xmlns:a16="http://schemas.microsoft.com/office/drawing/2014/main" id="{E950DD14-31C7-D4C1-7892-B1F4A47B96B4}"/>
                  </a:ext>
                </a:extLst>
              </p:cNvPr>
              <p:cNvSpPr>
                <a:spLocks/>
              </p:cNvSpPr>
              <p:nvPr/>
            </p:nvSpPr>
            <p:spPr bwMode="auto">
              <a:xfrm>
                <a:off x="1315" y="1111"/>
                <a:ext cx="103" cy="205"/>
              </a:xfrm>
              <a:custGeom>
                <a:avLst/>
                <a:gdLst>
                  <a:gd name="T0" fmla="*/ 51 w 103"/>
                  <a:gd name="T1" fmla="*/ 204 h 205"/>
                  <a:gd name="T2" fmla="*/ 73 w 103"/>
                  <a:gd name="T3" fmla="*/ 97 h 205"/>
                  <a:gd name="T4" fmla="*/ 102 w 103"/>
                  <a:gd name="T5" fmla="*/ 102 h 205"/>
                  <a:gd name="T6" fmla="*/ 102 w 103"/>
                  <a:gd name="T7" fmla="*/ 97 h 205"/>
                  <a:gd name="T8" fmla="*/ 73 w 103"/>
                  <a:gd name="T9" fmla="*/ 80 h 205"/>
                  <a:gd name="T10" fmla="*/ 38 w 103"/>
                  <a:gd name="T11" fmla="*/ 70 h 205"/>
                  <a:gd name="T12" fmla="*/ 17 w 103"/>
                  <a:gd name="T13" fmla="*/ 28 h 205"/>
                  <a:gd name="T14" fmla="*/ 0 w 103"/>
                  <a:gd name="T15" fmla="*/ 0 h 205"/>
                  <a:gd name="T16" fmla="*/ 17 w 103"/>
                  <a:gd name="T17" fmla="*/ 32 h 205"/>
                  <a:gd name="T18" fmla="*/ 32 w 103"/>
                  <a:gd name="T19" fmla="*/ 69 h 205"/>
                  <a:gd name="T20" fmla="*/ 44 w 103"/>
                  <a:gd name="T21" fmla="*/ 120 h 205"/>
                  <a:gd name="T22" fmla="*/ 49 w 103"/>
                  <a:gd name="T23" fmla="*/ 161 h 205"/>
                  <a:gd name="T24" fmla="*/ 51 w 103"/>
                  <a:gd name="T25" fmla="*/ 204 h 2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3" h="205">
                    <a:moveTo>
                      <a:pt x="51" y="204"/>
                    </a:moveTo>
                    <a:lnTo>
                      <a:pt x="73" y="97"/>
                    </a:lnTo>
                    <a:lnTo>
                      <a:pt x="102" y="102"/>
                    </a:lnTo>
                    <a:lnTo>
                      <a:pt x="102" y="97"/>
                    </a:lnTo>
                    <a:lnTo>
                      <a:pt x="73" y="80"/>
                    </a:lnTo>
                    <a:lnTo>
                      <a:pt x="38" y="70"/>
                    </a:lnTo>
                    <a:lnTo>
                      <a:pt x="17" y="28"/>
                    </a:lnTo>
                    <a:lnTo>
                      <a:pt x="0" y="0"/>
                    </a:lnTo>
                    <a:lnTo>
                      <a:pt x="17" y="32"/>
                    </a:lnTo>
                    <a:lnTo>
                      <a:pt x="32" y="69"/>
                    </a:lnTo>
                    <a:lnTo>
                      <a:pt x="44" y="120"/>
                    </a:lnTo>
                    <a:lnTo>
                      <a:pt x="49" y="161"/>
                    </a:lnTo>
                    <a:lnTo>
                      <a:pt x="51" y="204"/>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 name="Freeform 20">
                <a:extLst>
                  <a:ext uri="{FF2B5EF4-FFF2-40B4-BE49-F238E27FC236}">
                    <a16:creationId xmlns:a16="http://schemas.microsoft.com/office/drawing/2014/main" id="{1E690D85-6B6A-8D6F-30D0-58963D49FF87}"/>
                  </a:ext>
                </a:extLst>
              </p:cNvPr>
              <p:cNvSpPr>
                <a:spLocks/>
              </p:cNvSpPr>
              <p:nvPr/>
            </p:nvSpPr>
            <p:spPr bwMode="auto">
              <a:xfrm>
                <a:off x="1394" y="1225"/>
                <a:ext cx="28" cy="91"/>
              </a:xfrm>
              <a:custGeom>
                <a:avLst/>
                <a:gdLst>
                  <a:gd name="T0" fmla="*/ 0 w 28"/>
                  <a:gd name="T1" fmla="*/ 90 h 91"/>
                  <a:gd name="T2" fmla="*/ 27 w 28"/>
                  <a:gd name="T3" fmla="*/ 0 h 91"/>
                  <a:gd name="T4" fmla="*/ 6 w 28"/>
                  <a:gd name="T5" fmla="*/ 49 h 91"/>
                  <a:gd name="T6" fmla="*/ 0 w 28"/>
                  <a:gd name="T7" fmla="*/ 90 h 91"/>
                </a:gdLst>
                <a:ahLst/>
                <a:cxnLst>
                  <a:cxn ang="0">
                    <a:pos x="T0" y="T1"/>
                  </a:cxn>
                  <a:cxn ang="0">
                    <a:pos x="T2" y="T3"/>
                  </a:cxn>
                  <a:cxn ang="0">
                    <a:pos x="T4" y="T5"/>
                  </a:cxn>
                  <a:cxn ang="0">
                    <a:pos x="T6" y="T7"/>
                  </a:cxn>
                </a:cxnLst>
                <a:rect l="0" t="0" r="r" b="b"/>
                <a:pathLst>
                  <a:path w="28" h="91">
                    <a:moveTo>
                      <a:pt x="0" y="90"/>
                    </a:moveTo>
                    <a:lnTo>
                      <a:pt x="27" y="0"/>
                    </a:lnTo>
                    <a:lnTo>
                      <a:pt x="6" y="49"/>
                    </a:lnTo>
                    <a:lnTo>
                      <a:pt x="0" y="9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8" name="Freeform 21">
                <a:extLst>
                  <a:ext uri="{FF2B5EF4-FFF2-40B4-BE49-F238E27FC236}">
                    <a16:creationId xmlns:a16="http://schemas.microsoft.com/office/drawing/2014/main" id="{E0DCFD0A-435D-76C7-9F6E-7FE72A99E9A4}"/>
                  </a:ext>
                </a:extLst>
              </p:cNvPr>
              <p:cNvSpPr>
                <a:spLocks/>
              </p:cNvSpPr>
              <p:nvPr/>
            </p:nvSpPr>
            <p:spPr bwMode="auto">
              <a:xfrm>
                <a:off x="1316" y="1223"/>
                <a:ext cx="15" cy="96"/>
              </a:xfrm>
              <a:custGeom>
                <a:avLst/>
                <a:gdLst>
                  <a:gd name="T0" fmla="*/ 0 w 15"/>
                  <a:gd name="T1" fmla="*/ 0 h 96"/>
                  <a:gd name="T2" fmla="*/ 7 w 15"/>
                  <a:gd name="T3" fmla="*/ 37 h 96"/>
                  <a:gd name="T4" fmla="*/ 14 w 15"/>
                  <a:gd name="T5" fmla="*/ 95 h 96"/>
                  <a:gd name="T6" fmla="*/ 8 w 15"/>
                  <a:gd name="T7" fmla="*/ 95 h 96"/>
                  <a:gd name="T8" fmla="*/ 6 w 15"/>
                  <a:gd name="T9" fmla="*/ 46 h 96"/>
                  <a:gd name="T10" fmla="*/ 0 w 15"/>
                  <a:gd name="T11" fmla="*/ 0 h 96"/>
                </a:gdLst>
                <a:ahLst/>
                <a:cxnLst>
                  <a:cxn ang="0">
                    <a:pos x="T0" y="T1"/>
                  </a:cxn>
                  <a:cxn ang="0">
                    <a:pos x="T2" y="T3"/>
                  </a:cxn>
                  <a:cxn ang="0">
                    <a:pos x="T4" y="T5"/>
                  </a:cxn>
                  <a:cxn ang="0">
                    <a:pos x="T6" y="T7"/>
                  </a:cxn>
                  <a:cxn ang="0">
                    <a:pos x="T8" y="T9"/>
                  </a:cxn>
                  <a:cxn ang="0">
                    <a:pos x="T10" y="T11"/>
                  </a:cxn>
                </a:cxnLst>
                <a:rect l="0" t="0" r="r" b="b"/>
                <a:pathLst>
                  <a:path w="15" h="96">
                    <a:moveTo>
                      <a:pt x="0" y="0"/>
                    </a:moveTo>
                    <a:lnTo>
                      <a:pt x="7" y="37"/>
                    </a:lnTo>
                    <a:lnTo>
                      <a:pt x="14" y="95"/>
                    </a:lnTo>
                    <a:lnTo>
                      <a:pt x="8" y="95"/>
                    </a:lnTo>
                    <a:lnTo>
                      <a:pt x="6" y="46"/>
                    </a:lnTo>
                    <a:lnTo>
                      <a:pt x="0"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 name="Freeform 22">
                <a:extLst>
                  <a:ext uri="{FF2B5EF4-FFF2-40B4-BE49-F238E27FC236}">
                    <a16:creationId xmlns:a16="http://schemas.microsoft.com/office/drawing/2014/main" id="{2625084F-4300-5786-DAEA-0CC446F63AA4}"/>
                  </a:ext>
                </a:extLst>
              </p:cNvPr>
              <p:cNvSpPr>
                <a:spLocks/>
              </p:cNvSpPr>
              <p:nvPr/>
            </p:nvSpPr>
            <p:spPr bwMode="auto">
              <a:xfrm>
                <a:off x="1172" y="1174"/>
                <a:ext cx="98" cy="152"/>
              </a:xfrm>
              <a:custGeom>
                <a:avLst/>
                <a:gdLst>
                  <a:gd name="T0" fmla="*/ 0 w 98"/>
                  <a:gd name="T1" fmla="*/ 0 h 152"/>
                  <a:gd name="T2" fmla="*/ 34 w 98"/>
                  <a:gd name="T3" fmla="*/ 62 h 152"/>
                  <a:gd name="T4" fmla="*/ 61 w 98"/>
                  <a:gd name="T5" fmla="*/ 117 h 152"/>
                  <a:gd name="T6" fmla="*/ 55 w 98"/>
                  <a:gd name="T7" fmla="*/ 82 h 152"/>
                  <a:gd name="T8" fmla="*/ 42 w 98"/>
                  <a:gd name="T9" fmla="*/ 45 h 152"/>
                  <a:gd name="T10" fmla="*/ 62 w 98"/>
                  <a:gd name="T11" fmla="*/ 92 h 152"/>
                  <a:gd name="T12" fmla="*/ 97 w 98"/>
                  <a:gd name="T13" fmla="*/ 145 h 152"/>
                  <a:gd name="T14" fmla="*/ 76 w 98"/>
                  <a:gd name="T15" fmla="*/ 151 h 152"/>
                  <a:gd name="T16" fmla="*/ 16 w 98"/>
                  <a:gd name="T17" fmla="*/ 39 h 152"/>
                  <a:gd name="T18" fmla="*/ 0 w 98"/>
                  <a:gd name="T19" fmla="*/ 0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152">
                    <a:moveTo>
                      <a:pt x="0" y="0"/>
                    </a:moveTo>
                    <a:lnTo>
                      <a:pt x="34" y="62"/>
                    </a:lnTo>
                    <a:lnTo>
                      <a:pt x="61" y="117"/>
                    </a:lnTo>
                    <a:lnTo>
                      <a:pt x="55" y="82"/>
                    </a:lnTo>
                    <a:lnTo>
                      <a:pt x="42" y="45"/>
                    </a:lnTo>
                    <a:lnTo>
                      <a:pt x="62" y="92"/>
                    </a:lnTo>
                    <a:lnTo>
                      <a:pt x="97" y="145"/>
                    </a:lnTo>
                    <a:lnTo>
                      <a:pt x="76" y="151"/>
                    </a:lnTo>
                    <a:lnTo>
                      <a:pt x="16" y="39"/>
                    </a:lnTo>
                    <a:lnTo>
                      <a:pt x="0"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 name="Freeform 23">
                <a:extLst>
                  <a:ext uri="{FF2B5EF4-FFF2-40B4-BE49-F238E27FC236}">
                    <a16:creationId xmlns:a16="http://schemas.microsoft.com/office/drawing/2014/main" id="{64A76073-EA1D-EA8A-B40C-DF637C2A912F}"/>
                  </a:ext>
                </a:extLst>
              </p:cNvPr>
              <p:cNvSpPr>
                <a:spLocks/>
              </p:cNvSpPr>
              <p:nvPr/>
            </p:nvSpPr>
            <p:spPr bwMode="auto">
              <a:xfrm>
                <a:off x="1044" y="1568"/>
                <a:ext cx="393" cy="361"/>
              </a:xfrm>
              <a:custGeom>
                <a:avLst/>
                <a:gdLst>
                  <a:gd name="T0" fmla="*/ 353 w 393"/>
                  <a:gd name="T1" fmla="*/ 41 h 361"/>
                  <a:gd name="T2" fmla="*/ 316 w 393"/>
                  <a:gd name="T3" fmla="*/ 24 h 361"/>
                  <a:gd name="T4" fmla="*/ 281 w 393"/>
                  <a:gd name="T5" fmla="*/ 24 h 361"/>
                  <a:gd name="T6" fmla="*/ 238 w 393"/>
                  <a:gd name="T7" fmla="*/ 41 h 361"/>
                  <a:gd name="T8" fmla="*/ 204 w 393"/>
                  <a:gd name="T9" fmla="*/ 69 h 361"/>
                  <a:gd name="T10" fmla="*/ 172 w 393"/>
                  <a:gd name="T11" fmla="*/ 103 h 361"/>
                  <a:gd name="T12" fmla="*/ 120 w 393"/>
                  <a:gd name="T13" fmla="*/ 141 h 361"/>
                  <a:gd name="T14" fmla="*/ 168 w 393"/>
                  <a:gd name="T15" fmla="*/ 103 h 361"/>
                  <a:gd name="T16" fmla="*/ 189 w 393"/>
                  <a:gd name="T17" fmla="*/ 69 h 361"/>
                  <a:gd name="T18" fmla="*/ 126 w 393"/>
                  <a:gd name="T19" fmla="*/ 88 h 361"/>
                  <a:gd name="T20" fmla="*/ 91 w 393"/>
                  <a:gd name="T21" fmla="*/ 112 h 361"/>
                  <a:gd name="T22" fmla="*/ 58 w 393"/>
                  <a:gd name="T23" fmla="*/ 154 h 361"/>
                  <a:gd name="T24" fmla="*/ 39 w 393"/>
                  <a:gd name="T25" fmla="*/ 187 h 361"/>
                  <a:gd name="T26" fmla="*/ 25 w 393"/>
                  <a:gd name="T27" fmla="*/ 236 h 361"/>
                  <a:gd name="T28" fmla="*/ 24 w 393"/>
                  <a:gd name="T29" fmla="*/ 281 h 361"/>
                  <a:gd name="T30" fmla="*/ 20 w 393"/>
                  <a:gd name="T31" fmla="*/ 303 h 361"/>
                  <a:gd name="T32" fmla="*/ 7 w 393"/>
                  <a:gd name="T33" fmla="*/ 324 h 361"/>
                  <a:gd name="T34" fmla="*/ 7 w 393"/>
                  <a:gd name="T35" fmla="*/ 339 h 361"/>
                  <a:gd name="T36" fmla="*/ 12 w 393"/>
                  <a:gd name="T37" fmla="*/ 360 h 361"/>
                  <a:gd name="T38" fmla="*/ 2 w 393"/>
                  <a:gd name="T39" fmla="*/ 344 h 361"/>
                  <a:gd name="T40" fmla="*/ 0 w 393"/>
                  <a:gd name="T41" fmla="*/ 322 h 361"/>
                  <a:gd name="T42" fmla="*/ 12 w 393"/>
                  <a:gd name="T43" fmla="*/ 292 h 361"/>
                  <a:gd name="T44" fmla="*/ 16 w 393"/>
                  <a:gd name="T45" fmla="*/ 235 h 361"/>
                  <a:gd name="T46" fmla="*/ 44 w 393"/>
                  <a:gd name="T47" fmla="*/ 161 h 361"/>
                  <a:gd name="T48" fmla="*/ 82 w 393"/>
                  <a:gd name="T49" fmla="*/ 111 h 361"/>
                  <a:gd name="T50" fmla="*/ 128 w 393"/>
                  <a:gd name="T51" fmla="*/ 82 h 361"/>
                  <a:gd name="T52" fmla="*/ 193 w 393"/>
                  <a:gd name="T53" fmla="*/ 62 h 361"/>
                  <a:gd name="T54" fmla="*/ 211 w 393"/>
                  <a:gd name="T55" fmla="*/ 39 h 361"/>
                  <a:gd name="T56" fmla="*/ 238 w 393"/>
                  <a:gd name="T57" fmla="*/ 15 h 361"/>
                  <a:gd name="T58" fmla="*/ 266 w 393"/>
                  <a:gd name="T59" fmla="*/ 4 h 361"/>
                  <a:gd name="T60" fmla="*/ 298 w 393"/>
                  <a:gd name="T61" fmla="*/ 0 h 361"/>
                  <a:gd name="T62" fmla="*/ 330 w 393"/>
                  <a:gd name="T63" fmla="*/ 4 h 361"/>
                  <a:gd name="T64" fmla="*/ 356 w 393"/>
                  <a:gd name="T65" fmla="*/ 15 h 361"/>
                  <a:gd name="T66" fmla="*/ 370 w 393"/>
                  <a:gd name="T67" fmla="*/ 20 h 361"/>
                  <a:gd name="T68" fmla="*/ 392 w 393"/>
                  <a:gd name="T69" fmla="*/ 21 h 361"/>
                  <a:gd name="T70" fmla="*/ 353 w 393"/>
                  <a:gd name="T71" fmla="*/ 41 h 3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93" h="361">
                    <a:moveTo>
                      <a:pt x="353" y="41"/>
                    </a:moveTo>
                    <a:lnTo>
                      <a:pt x="316" y="24"/>
                    </a:lnTo>
                    <a:lnTo>
                      <a:pt x="281" y="24"/>
                    </a:lnTo>
                    <a:lnTo>
                      <a:pt x="238" y="41"/>
                    </a:lnTo>
                    <a:lnTo>
                      <a:pt x="204" y="69"/>
                    </a:lnTo>
                    <a:lnTo>
                      <a:pt x="172" y="103"/>
                    </a:lnTo>
                    <a:lnTo>
                      <a:pt x="120" y="141"/>
                    </a:lnTo>
                    <a:lnTo>
                      <a:pt x="168" y="103"/>
                    </a:lnTo>
                    <a:lnTo>
                      <a:pt x="189" y="69"/>
                    </a:lnTo>
                    <a:lnTo>
                      <a:pt x="126" y="88"/>
                    </a:lnTo>
                    <a:lnTo>
                      <a:pt x="91" y="112"/>
                    </a:lnTo>
                    <a:lnTo>
                      <a:pt x="58" y="154"/>
                    </a:lnTo>
                    <a:lnTo>
                      <a:pt x="39" y="187"/>
                    </a:lnTo>
                    <a:lnTo>
                      <a:pt x="25" y="236"/>
                    </a:lnTo>
                    <a:lnTo>
                      <a:pt x="24" y="281"/>
                    </a:lnTo>
                    <a:lnTo>
                      <a:pt x="20" y="303"/>
                    </a:lnTo>
                    <a:lnTo>
                      <a:pt x="7" y="324"/>
                    </a:lnTo>
                    <a:lnTo>
                      <a:pt x="7" y="339"/>
                    </a:lnTo>
                    <a:lnTo>
                      <a:pt x="12" y="360"/>
                    </a:lnTo>
                    <a:lnTo>
                      <a:pt x="2" y="344"/>
                    </a:lnTo>
                    <a:lnTo>
                      <a:pt x="0" y="322"/>
                    </a:lnTo>
                    <a:lnTo>
                      <a:pt x="12" y="292"/>
                    </a:lnTo>
                    <a:lnTo>
                      <a:pt x="16" y="235"/>
                    </a:lnTo>
                    <a:lnTo>
                      <a:pt x="44" y="161"/>
                    </a:lnTo>
                    <a:lnTo>
                      <a:pt x="82" y="111"/>
                    </a:lnTo>
                    <a:lnTo>
                      <a:pt x="128" y="82"/>
                    </a:lnTo>
                    <a:lnTo>
                      <a:pt x="193" y="62"/>
                    </a:lnTo>
                    <a:lnTo>
                      <a:pt x="211" y="39"/>
                    </a:lnTo>
                    <a:lnTo>
                      <a:pt x="238" y="15"/>
                    </a:lnTo>
                    <a:lnTo>
                      <a:pt x="266" y="4"/>
                    </a:lnTo>
                    <a:lnTo>
                      <a:pt x="298" y="0"/>
                    </a:lnTo>
                    <a:lnTo>
                      <a:pt x="330" y="4"/>
                    </a:lnTo>
                    <a:lnTo>
                      <a:pt x="356" y="15"/>
                    </a:lnTo>
                    <a:lnTo>
                      <a:pt x="370" y="20"/>
                    </a:lnTo>
                    <a:lnTo>
                      <a:pt x="392" y="21"/>
                    </a:lnTo>
                    <a:lnTo>
                      <a:pt x="353" y="41"/>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 name="Freeform 24">
                <a:extLst>
                  <a:ext uri="{FF2B5EF4-FFF2-40B4-BE49-F238E27FC236}">
                    <a16:creationId xmlns:a16="http://schemas.microsoft.com/office/drawing/2014/main" id="{9801C906-FFAD-8BFE-E5F8-103BB92049E8}"/>
                  </a:ext>
                </a:extLst>
              </p:cNvPr>
              <p:cNvSpPr>
                <a:spLocks/>
              </p:cNvSpPr>
              <p:nvPr/>
            </p:nvSpPr>
            <p:spPr bwMode="auto">
              <a:xfrm>
                <a:off x="920" y="1936"/>
                <a:ext cx="166" cy="538"/>
              </a:xfrm>
              <a:custGeom>
                <a:avLst/>
                <a:gdLst>
                  <a:gd name="T0" fmla="*/ 131 w 166"/>
                  <a:gd name="T1" fmla="*/ 0 h 538"/>
                  <a:gd name="T2" fmla="*/ 146 w 166"/>
                  <a:gd name="T3" fmla="*/ 21 h 538"/>
                  <a:gd name="T4" fmla="*/ 161 w 166"/>
                  <a:gd name="T5" fmla="*/ 45 h 538"/>
                  <a:gd name="T6" fmla="*/ 165 w 166"/>
                  <a:gd name="T7" fmla="*/ 68 h 538"/>
                  <a:gd name="T8" fmla="*/ 161 w 166"/>
                  <a:gd name="T9" fmla="*/ 86 h 538"/>
                  <a:gd name="T10" fmla="*/ 154 w 166"/>
                  <a:gd name="T11" fmla="*/ 101 h 538"/>
                  <a:gd name="T12" fmla="*/ 143 w 166"/>
                  <a:gd name="T13" fmla="*/ 101 h 538"/>
                  <a:gd name="T14" fmla="*/ 133 w 166"/>
                  <a:gd name="T15" fmla="*/ 92 h 538"/>
                  <a:gd name="T16" fmla="*/ 115 w 166"/>
                  <a:gd name="T17" fmla="*/ 55 h 538"/>
                  <a:gd name="T18" fmla="*/ 94 w 166"/>
                  <a:gd name="T19" fmla="*/ 105 h 538"/>
                  <a:gd name="T20" fmla="*/ 77 w 166"/>
                  <a:gd name="T21" fmla="*/ 183 h 538"/>
                  <a:gd name="T22" fmla="*/ 75 w 166"/>
                  <a:gd name="T23" fmla="*/ 242 h 538"/>
                  <a:gd name="T24" fmla="*/ 85 w 166"/>
                  <a:gd name="T25" fmla="*/ 287 h 538"/>
                  <a:gd name="T26" fmla="*/ 67 w 166"/>
                  <a:gd name="T27" fmla="*/ 326 h 538"/>
                  <a:gd name="T28" fmla="*/ 66 w 166"/>
                  <a:gd name="T29" fmla="*/ 360 h 538"/>
                  <a:gd name="T30" fmla="*/ 71 w 166"/>
                  <a:gd name="T31" fmla="*/ 404 h 538"/>
                  <a:gd name="T32" fmla="*/ 81 w 166"/>
                  <a:gd name="T33" fmla="*/ 424 h 538"/>
                  <a:gd name="T34" fmla="*/ 61 w 166"/>
                  <a:gd name="T35" fmla="*/ 399 h 538"/>
                  <a:gd name="T36" fmla="*/ 27 w 166"/>
                  <a:gd name="T37" fmla="*/ 445 h 538"/>
                  <a:gd name="T38" fmla="*/ 7 w 166"/>
                  <a:gd name="T39" fmla="*/ 484 h 538"/>
                  <a:gd name="T40" fmla="*/ 3 w 166"/>
                  <a:gd name="T41" fmla="*/ 507 h 538"/>
                  <a:gd name="T42" fmla="*/ 4 w 166"/>
                  <a:gd name="T43" fmla="*/ 537 h 538"/>
                  <a:gd name="T44" fmla="*/ 0 w 166"/>
                  <a:gd name="T45" fmla="*/ 502 h 538"/>
                  <a:gd name="T46" fmla="*/ 3 w 166"/>
                  <a:gd name="T47" fmla="*/ 477 h 538"/>
                  <a:gd name="T48" fmla="*/ 20 w 166"/>
                  <a:gd name="T49" fmla="*/ 436 h 538"/>
                  <a:gd name="T50" fmla="*/ 42 w 166"/>
                  <a:gd name="T51" fmla="*/ 393 h 538"/>
                  <a:gd name="T52" fmla="*/ 55 w 166"/>
                  <a:gd name="T53" fmla="*/ 367 h 538"/>
                  <a:gd name="T54" fmla="*/ 57 w 166"/>
                  <a:gd name="T55" fmla="*/ 343 h 538"/>
                  <a:gd name="T56" fmla="*/ 59 w 166"/>
                  <a:gd name="T57" fmla="*/ 312 h 538"/>
                  <a:gd name="T58" fmla="*/ 67 w 166"/>
                  <a:gd name="T59" fmla="*/ 289 h 538"/>
                  <a:gd name="T60" fmla="*/ 71 w 166"/>
                  <a:gd name="T61" fmla="*/ 273 h 538"/>
                  <a:gd name="T62" fmla="*/ 67 w 166"/>
                  <a:gd name="T63" fmla="*/ 242 h 538"/>
                  <a:gd name="T64" fmla="*/ 67 w 166"/>
                  <a:gd name="T65" fmla="*/ 210 h 538"/>
                  <a:gd name="T66" fmla="*/ 71 w 166"/>
                  <a:gd name="T67" fmla="*/ 164 h 538"/>
                  <a:gd name="T68" fmla="*/ 81 w 166"/>
                  <a:gd name="T69" fmla="*/ 123 h 538"/>
                  <a:gd name="T70" fmla="*/ 96 w 166"/>
                  <a:gd name="T71" fmla="*/ 75 h 538"/>
                  <a:gd name="T72" fmla="*/ 117 w 166"/>
                  <a:gd name="T73" fmla="*/ 34 h 538"/>
                  <a:gd name="T74" fmla="*/ 126 w 166"/>
                  <a:gd name="T75" fmla="*/ 11 h 538"/>
                  <a:gd name="T76" fmla="*/ 131 w 166"/>
                  <a:gd name="T77" fmla="*/ 0 h 5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66" h="538">
                    <a:moveTo>
                      <a:pt x="131" y="0"/>
                    </a:moveTo>
                    <a:lnTo>
                      <a:pt x="146" y="21"/>
                    </a:lnTo>
                    <a:lnTo>
                      <a:pt x="161" y="45"/>
                    </a:lnTo>
                    <a:lnTo>
                      <a:pt x="165" y="68"/>
                    </a:lnTo>
                    <a:lnTo>
                      <a:pt x="161" y="86"/>
                    </a:lnTo>
                    <a:lnTo>
                      <a:pt x="154" y="101"/>
                    </a:lnTo>
                    <a:lnTo>
                      <a:pt x="143" y="101"/>
                    </a:lnTo>
                    <a:lnTo>
                      <a:pt x="133" y="92"/>
                    </a:lnTo>
                    <a:lnTo>
                      <a:pt x="115" y="55"/>
                    </a:lnTo>
                    <a:lnTo>
                      <a:pt x="94" y="105"/>
                    </a:lnTo>
                    <a:lnTo>
                      <a:pt x="77" y="183"/>
                    </a:lnTo>
                    <a:lnTo>
                      <a:pt x="75" y="242"/>
                    </a:lnTo>
                    <a:lnTo>
                      <a:pt x="85" y="287"/>
                    </a:lnTo>
                    <a:lnTo>
                      <a:pt x="67" y="326"/>
                    </a:lnTo>
                    <a:lnTo>
                      <a:pt x="66" y="360"/>
                    </a:lnTo>
                    <a:lnTo>
                      <a:pt x="71" y="404"/>
                    </a:lnTo>
                    <a:lnTo>
                      <a:pt x="81" y="424"/>
                    </a:lnTo>
                    <a:lnTo>
                      <a:pt x="61" y="399"/>
                    </a:lnTo>
                    <a:lnTo>
                      <a:pt x="27" y="445"/>
                    </a:lnTo>
                    <a:lnTo>
                      <a:pt x="7" y="484"/>
                    </a:lnTo>
                    <a:lnTo>
                      <a:pt x="3" y="507"/>
                    </a:lnTo>
                    <a:lnTo>
                      <a:pt x="4" y="537"/>
                    </a:lnTo>
                    <a:lnTo>
                      <a:pt x="0" y="502"/>
                    </a:lnTo>
                    <a:lnTo>
                      <a:pt x="3" y="477"/>
                    </a:lnTo>
                    <a:lnTo>
                      <a:pt x="20" y="436"/>
                    </a:lnTo>
                    <a:lnTo>
                      <a:pt x="42" y="393"/>
                    </a:lnTo>
                    <a:lnTo>
                      <a:pt x="55" y="367"/>
                    </a:lnTo>
                    <a:lnTo>
                      <a:pt x="57" y="343"/>
                    </a:lnTo>
                    <a:lnTo>
                      <a:pt x="59" y="312"/>
                    </a:lnTo>
                    <a:lnTo>
                      <a:pt x="67" y="289"/>
                    </a:lnTo>
                    <a:lnTo>
                      <a:pt x="71" y="273"/>
                    </a:lnTo>
                    <a:lnTo>
                      <a:pt x="67" y="242"/>
                    </a:lnTo>
                    <a:lnTo>
                      <a:pt x="67" y="210"/>
                    </a:lnTo>
                    <a:lnTo>
                      <a:pt x="71" y="164"/>
                    </a:lnTo>
                    <a:lnTo>
                      <a:pt x="81" y="123"/>
                    </a:lnTo>
                    <a:lnTo>
                      <a:pt x="96" y="75"/>
                    </a:lnTo>
                    <a:lnTo>
                      <a:pt x="117" y="34"/>
                    </a:lnTo>
                    <a:lnTo>
                      <a:pt x="126" y="11"/>
                    </a:lnTo>
                    <a:lnTo>
                      <a:pt x="131"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 name="Freeform 25">
                <a:extLst>
                  <a:ext uri="{FF2B5EF4-FFF2-40B4-BE49-F238E27FC236}">
                    <a16:creationId xmlns:a16="http://schemas.microsoft.com/office/drawing/2014/main" id="{BF6B7E15-F9AC-C410-C797-53D240C6F7E9}"/>
                  </a:ext>
                </a:extLst>
              </p:cNvPr>
              <p:cNvSpPr>
                <a:spLocks/>
              </p:cNvSpPr>
              <p:nvPr/>
            </p:nvSpPr>
            <p:spPr bwMode="auto">
              <a:xfrm>
                <a:off x="1572" y="2004"/>
                <a:ext cx="371" cy="413"/>
              </a:xfrm>
              <a:custGeom>
                <a:avLst/>
                <a:gdLst>
                  <a:gd name="T0" fmla="*/ 0 w 371"/>
                  <a:gd name="T1" fmla="*/ 252 h 413"/>
                  <a:gd name="T2" fmla="*/ 42 w 371"/>
                  <a:gd name="T3" fmla="*/ 271 h 413"/>
                  <a:gd name="T4" fmla="*/ 59 w 371"/>
                  <a:gd name="T5" fmla="*/ 278 h 413"/>
                  <a:gd name="T6" fmla="*/ 42 w 371"/>
                  <a:gd name="T7" fmla="*/ 308 h 413"/>
                  <a:gd name="T8" fmla="*/ 8 w 371"/>
                  <a:gd name="T9" fmla="*/ 308 h 413"/>
                  <a:gd name="T10" fmla="*/ 45 w 371"/>
                  <a:gd name="T11" fmla="*/ 335 h 413"/>
                  <a:gd name="T12" fmla="*/ 102 w 371"/>
                  <a:gd name="T13" fmla="*/ 335 h 413"/>
                  <a:gd name="T14" fmla="*/ 114 w 371"/>
                  <a:gd name="T15" fmla="*/ 308 h 413"/>
                  <a:gd name="T16" fmla="*/ 180 w 371"/>
                  <a:gd name="T17" fmla="*/ 321 h 413"/>
                  <a:gd name="T18" fmla="*/ 206 w 371"/>
                  <a:gd name="T19" fmla="*/ 351 h 413"/>
                  <a:gd name="T20" fmla="*/ 206 w 371"/>
                  <a:gd name="T21" fmla="*/ 374 h 413"/>
                  <a:gd name="T22" fmla="*/ 190 w 371"/>
                  <a:gd name="T23" fmla="*/ 412 h 413"/>
                  <a:gd name="T24" fmla="*/ 217 w 371"/>
                  <a:gd name="T25" fmla="*/ 393 h 413"/>
                  <a:gd name="T26" fmla="*/ 228 w 371"/>
                  <a:gd name="T27" fmla="*/ 364 h 413"/>
                  <a:gd name="T28" fmla="*/ 240 w 371"/>
                  <a:gd name="T29" fmla="*/ 361 h 413"/>
                  <a:gd name="T30" fmla="*/ 214 w 371"/>
                  <a:gd name="T31" fmla="*/ 337 h 413"/>
                  <a:gd name="T32" fmla="*/ 228 w 371"/>
                  <a:gd name="T33" fmla="*/ 325 h 413"/>
                  <a:gd name="T34" fmla="*/ 274 w 371"/>
                  <a:gd name="T35" fmla="*/ 321 h 413"/>
                  <a:gd name="T36" fmla="*/ 231 w 371"/>
                  <a:gd name="T37" fmla="*/ 318 h 413"/>
                  <a:gd name="T38" fmla="*/ 254 w 371"/>
                  <a:gd name="T39" fmla="*/ 298 h 413"/>
                  <a:gd name="T40" fmla="*/ 370 w 371"/>
                  <a:gd name="T41" fmla="*/ 0 h 413"/>
                  <a:gd name="T42" fmla="*/ 278 w 371"/>
                  <a:gd name="T43" fmla="*/ 180 h 413"/>
                  <a:gd name="T44" fmla="*/ 217 w 371"/>
                  <a:gd name="T45" fmla="*/ 321 h 413"/>
                  <a:gd name="T46" fmla="*/ 206 w 371"/>
                  <a:gd name="T47" fmla="*/ 332 h 413"/>
                  <a:gd name="T48" fmla="*/ 187 w 371"/>
                  <a:gd name="T49" fmla="*/ 311 h 413"/>
                  <a:gd name="T50" fmla="*/ 214 w 371"/>
                  <a:gd name="T51" fmla="*/ 235 h 413"/>
                  <a:gd name="T52" fmla="*/ 214 w 371"/>
                  <a:gd name="T53" fmla="*/ 186 h 413"/>
                  <a:gd name="T54" fmla="*/ 184 w 371"/>
                  <a:gd name="T55" fmla="*/ 75 h 413"/>
                  <a:gd name="T56" fmla="*/ 190 w 371"/>
                  <a:gd name="T57" fmla="*/ 160 h 413"/>
                  <a:gd name="T58" fmla="*/ 180 w 371"/>
                  <a:gd name="T59" fmla="*/ 206 h 413"/>
                  <a:gd name="T60" fmla="*/ 158 w 371"/>
                  <a:gd name="T61" fmla="*/ 230 h 413"/>
                  <a:gd name="T62" fmla="*/ 124 w 371"/>
                  <a:gd name="T63" fmla="*/ 242 h 413"/>
                  <a:gd name="T64" fmla="*/ 94 w 371"/>
                  <a:gd name="T65" fmla="*/ 242 h 413"/>
                  <a:gd name="T66" fmla="*/ 81 w 371"/>
                  <a:gd name="T67" fmla="*/ 235 h 413"/>
                  <a:gd name="T68" fmla="*/ 100 w 371"/>
                  <a:gd name="T69" fmla="*/ 203 h 413"/>
                  <a:gd name="T70" fmla="*/ 109 w 371"/>
                  <a:gd name="T71" fmla="*/ 144 h 413"/>
                  <a:gd name="T72" fmla="*/ 86 w 371"/>
                  <a:gd name="T73" fmla="*/ 200 h 413"/>
                  <a:gd name="T74" fmla="*/ 66 w 371"/>
                  <a:gd name="T75" fmla="*/ 230 h 413"/>
                  <a:gd name="T76" fmla="*/ 40 w 371"/>
                  <a:gd name="T77" fmla="*/ 245 h 413"/>
                  <a:gd name="T78" fmla="*/ 17 w 371"/>
                  <a:gd name="T79" fmla="*/ 252 h 413"/>
                  <a:gd name="T80" fmla="*/ 0 w 371"/>
                  <a:gd name="T81" fmla="*/ 252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71" h="413">
                    <a:moveTo>
                      <a:pt x="0" y="252"/>
                    </a:moveTo>
                    <a:lnTo>
                      <a:pt x="42" y="271"/>
                    </a:lnTo>
                    <a:lnTo>
                      <a:pt x="59" y="278"/>
                    </a:lnTo>
                    <a:lnTo>
                      <a:pt x="42" y="308"/>
                    </a:lnTo>
                    <a:lnTo>
                      <a:pt x="8" y="308"/>
                    </a:lnTo>
                    <a:lnTo>
                      <a:pt x="45" y="335"/>
                    </a:lnTo>
                    <a:lnTo>
                      <a:pt x="102" y="335"/>
                    </a:lnTo>
                    <a:lnTo>
                      <a:pt x="114" y="308"/>
                    </a:lnTo>
                    <a:lnTo>
                      <a:pt x="180" y="321"/>
                    </a:lnTo>
                    <a:lnTo>
                      <a:pt x="206" y="351"/>
                    </a:lnTo>
                    <a:lnTo>
                      <a:pt x="206" y="374"/>
                    </a:lnTo>
                    <a:lnTo>
                      <a:pt x="190" y="412"/>
                    </a:lnTo>
                    <a:lnTo>
                      <a:pt x="217" y="393"/>
                    </a:lnTo>
                    <a:lnTo>
                      <a:pt x="228" y="364"/>
                    </a:lnTo>
                    <a:lnTo>
                      <a:pt x="240" y="361"/>
                    </a:lnTo>
                    <a:lnTo>
                      <a:pt x="214" y="337"/>
                    </a:lnTo>
                    <a:lnTo>
                      <a:pt x="228" y="325"/>
                    </a:lnTo>
                    <a:lnTo>
                      <a:pt x="274" y="321"/>
                    </a:lnTo>
                    <a:lnTo>
                      <a:pt x="231" y="318"/>
                    </a:lnTo>
                    <a:lnTo>
                      <a:pt x="254" y="298"/>
                    </a:lnTo>
                    <a:lnTo>
                      <a:pt x="370" y="0"/>
                    </a:lnTo>
                    <a:lnTo>
                      <a:pt x="278" y="180"/>
                    </a:lnTo>
                    <a:lnTo>
                      <a:pt x="217" y="321"/>
                    </a:lnTo>
                    <a:lnTo>
                      <a:pt x="206" y="332"/>
                    </a:lnTo>
                    <a:lnTo>
                      <a:pt x="187" y="311"/>
                    </a:lnTo>
                    <a:lnTo>
                      <a:pt x="214" y="235"/>
                    </a:lnTo>
                    <a:lnTo>
                      <a:pt x="214" y="186"/>
                    </a:lnTo>
                    <a:lnTo>
                      <a:pt x="184" y="75"/>
                    </a:lnTo>
                    <a:lnTo>
                      <a:pt x="190" y="160"/>
                    </a:lnTo>
                    <a:lnTo>
                      <a:pt x="180" y="206"/>
                    </a:lnTo>
                    <a:lnTo>
                      <a:pt x="158" y="230"/>
                    </a:lnTo>
                    <a:lnTo>
                      <a:pt x="124" y="242"/>
                    </a:lnTo>
                    <a:lnTo>
                      <a:pt x="94" y="242"/>
                    </a:lnTo>
                    <a:lnTo>
                      <a:pt x="81" y="235"/>
                    </a:lnTo>
                    <a:lnTo>
                      <a:pt x="100" y="203"/>
                    </a:lnTo>
                    <a:lnTo>
                      <a:pt x="109" y="144"/>
                    </a:lnTo>
                    <a:lnTo>
                      <a:pt x="86" y="200"/>
                    </a:lnTo>
                    <a:lnTo>
                      <a:pt x="66" y="230"/>
                    </a:lnTo>
                    <a:lnTo>
                      <a:pt x="40" y="245"/>
                    </a:lnTo>
                    <a:lnTo>
                      <a:pt x="17" y="252"/>
                    </a:lnTo>
                    <a:lnTo>
                      <a:pt x="0" y="252"/>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 name="Freeform 26">
                <a:extLst>
                  <a:ext uri="{FF2B5EF4-FFF2-40B4-BE49-F238E27FC236}">
                    <a16:creationId xmlns:a16="http://schemas.microsoft.com/office/drawing/2014/main" id="{345B17D5-0230-5E8C-B0C0-F62F7DB01E14}"/>
                  </a:ext>
                </a:extLst>
              </p:cNvPr>
              <p:cNvSpPr>
                <a:spLocks/>
              </p:cNvSpPr>
              <p:nvPr/>
            </p:nvSpPr>
            <p:spPr bwMode="auto">
              <a:xfrm>
                <a:off x="1538" y="2264"/>
                <a:ext cx="146" cy="194"/>
              </a:xfrm>
              <a:custGeom>
                <a:avLst/>
                <a:gdLst>
                  <a:gd name="T0" fmla="*/ 22 w 146"/>
                  <a:gd name="T1" fmla="*/ 0 h 194"/>
                  <a:gd name="T2" fmla="*/ 5 w 146"/>
                  <a:gd name="T3" fmla="*/ 15 h 194"/>
                  <a:gd name="T4" fmla="*/ 5 w 146"/>
                  <a:gd name="T5" fmla="*/ 42 h 194"/>
                  <a:gd name="T6" fmla="*/ 22 w 146"/>
                  <a:gd name="T7" fmla="*/ 75 h 194"/>
                  <a:gd name="T8" fmla="*/ 60 w 146"/>
                  <a:gd name="T9" fmla="*/ 107 h 194"/>
                  <a:gd name="T10" fmla="*/ 91 w 146"/>
                  <a:gd name="T11" fmla="*/ 109 h 194"/>
                  <a:gd name="T12" fmla="*/ 133 w 146"/>
                  <a:gd name="T13" fmla="*/ 139 h 194"/>
                  <a:gd name="T14" fmla="*/ 145 w 146"/>
                  <a:gd name="T15" fmla="*/ 158 h 194"/>
                  <a:gd name="T16" fmla="*/ 123 w 146"/>
                  <a:gd name="T17" fmla="*/ 139 h 194"/>
                  <a:gd name="T18" fmla="*/ 96 w 146"/>
                  <a:gd name="T19" fmla="*/ 132 h 194"/>
                  <a:gd name="T20" fmla="*/ 86 w 146"/>
                  <a:gd name="T21" fmla="*/ 174 h 194"/>
                  <a:gd name="T22" fmla="*/ 56 w 146"/>
                  <a:gd name="T23" fmla="*/ 193 h 194"/>
                  <a:gd name="T24" fmla="*/ 76 w 146"/>
                  <a:gd name="T25" fmla="*/ 170 h 194"/>
                  <a:gd name="T26" fmla="*/ 86 w 146"/>
                  <a:gd name="T27" fmla="*/ 119 h 194"/>
                  <a:gd name="T28" fmla="*/ 52 w 146"/>
                  <a:gd name="T29" fmla="*/ 109 h 194"/>
                  <a:gd name="T30" fmla="*/ 15 w 146"/>
                  <a:gd name="T31" fmla="*/ 81 h 194"/>
                  <a:gd name="T32" fmla="*/ 8 w 146"/>
                  <a:gd name="T33" fmla="*/ 58 h 194"/>
                  <a:gd name="T34" fmla="*/ 0 w 146"/>
                  <a:gd name="T35" fmla="*/ 46 h 194"/>
                  <a:gd name="T36" fmla="*/ 0 w 146"/>
                  <a:gd name="T37" fmla="*/ 19 h 194"/>
                  <a:gd name="T38" fmla="*/ 8 w 146"/>
                  <a:gd name="T39" fmla="*/ 7 h 194"/>
                  <a:gd name="T40" fmla="*/ 22 w 146"/>
                  <a:gd name="T41" fmla="*/ 0 h 1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6" h="194">
                    <a:moveTo>
                      <a:pt x="22" y="0"/>
                    </a:moveTo>
                    <a:lnTo>
                      <a:pt x="5" y="15"/>
                    </a:lnTo>
                    <a:lnTo>
                      <a:pt x="5" y="42"/>
                    </a:lnTo>
                    <a:lnTo>
                      <a:pt x="22" y="75"/>
                    </a:lnTo>
                    <a:lnTo>
                      <a:pt x="60" y="107"/>
                    </a:lnTo>
                    <a:lnTo>
                      <a:pt x="91" y="109"/>
                    </a:lnTo>
                    <a:lnTo>
                      <a:pt x="133" y="139"/>
                    </a:lnTo>
                    <a:lnTo>
                      <a:pt x="145" y="158"/>
                    </a:lnTo>
                    <a:lnTo>
                      <a:pt x="123" y="139"/>
                    </a:lnTo>
                    <a:lnTo>
                      <a:pt x="96" y="132"/>
                    </a:lnTo>
                    <a:lnTo>
                      <a:pt x="86" y="174"/>
                    </a:lnTo>
                    <a:lnTo>
                      <a:pt x="56" y="193"/>
                    </a:lnTo>
                    <a:lnTo>
                      <a:pt x="76" y="170"/>
                    </a:lnTo>
                    <a:lnTo>
                      <a:pt x="86" y="119"/>
                    </a:lnTo>
                    <a:lnTo>
                      <a:pt x="52" y="109"/>
                    </a:lnTo>
                    <a:lnTo>
                      <a:pt x="15" y="81"/>
                    </a:lnTo>
                    <a:lnTo>
                      <a:pt x="8" y="58"/>
                    </a:lnTo>
                    <a:lnTo>
                      <a:pt x="0" y="46"/>
                    </a:lnTo>
                    <a:lnTo>
                      <a:pt x="0" y="19"/>
                    </a:lnTo>
                    <a:lnTo>
                      <a:pt x="8" y="7"/>
                    </a:lnTo>
                    <a:lnTo>
                      <a:pt x="22"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 name="Freeform 27">
                <a:extLst>
                  <a:ext uri="{FF2B5EF4-FFF2-40B4-BE49-F238E27FC236}">
                    <a16:creationId xmlns:a16="http://schemas.microsoft.com/office/drawing/2014/main" id="{76A09D5B-92AF-54B3-215C-FBF60AD6FB07}"/>
                  </a:ext>
                </a:extLst>
              </p:cNvPr>
              <p:cNvSpPr>
                <a:spLocks/>
              </p:cNvSpPr>
              <p:nvPr/>
            </p:nvSpPr>
            <p:spPr bwMode="auto">
              <a:xfrm>
                <a:off x="1117" y="2355"/>
                <a:ext cx="824" cy="248"/>
              </a:xfrm>
              <a:custGeom>
                <a:avLst/>
                <a:gdLst>
                  <a:gd name="T0" fmla="*/ 731 w 824"/>
                  <a:gd name="T1" fmla="*/ 45 h 248"/>
                  <a:gd name="T2" fmla="*/ 666 w 824"/>
                  <a:gd name="T3" fmla="*/ 107 h 248"/>
                  <a:gd name="T4" fmla="*/ 570 w 824"/>
                  <a:gd name="T5" fmla="*/ 177 h 248"/>
                  <a:gd name="T6" fmla="*/ 355 w 824"/>
                  <a:gd name="T7" fmla="*/ 217 h 248"/>
                  <a:gd name="T8" fmla="*/ 193 w 824"/>
                  <a:gd name="T9" fmla="*/ 130 h 248"/>
                  <a:gd name="T10" fmla="*/ 159 w 824"/>
                  <a:gd name="T11" fmla="*/ 61 h 248"/>
                  <a:gd name="T12" fmla="*/ 142 w 824"/>
                  <a:gd name="T13" fmla="*/ 10 h 248"/>
                  <a:gd name="T14" fmla="*/ 219 w 824"/>
                  <a:gd name="T15" fmla="*/ 29 h 248"/>
                  <a:gd name="T16" fmla="*/ 237 w 824"/>
                  <a:gd name="T17" fmla="*/ 75 h 248"/>
                  <a:gd name="T18" fmla="*/ 317 w 824"/>
                  <a:gd name="T19" fmla="*/ 107 h 248"/>
                  <a:gd name="T20" fmla="*/ 380 w 824"/>
                  <a:gd name="T21" fmla="*/ 133 h 248"/>
                  <a:gd name="T22" fmla="*/ 467 w 824"/>
                  <a:gd name="T23" fmla="*/ 107 h 248"/>
                  <a:gd name="T24" fmla="*/ 385 w 824"/>
                  <a:gd name="T25" fmla="*/ 120 h 248"/>
                  <a:gd name="T26" fmla="*/ 270 w 824"/>
                  <a:gd name="T27" fmla="*/ 72 h 248"/>
                  <a:gd name="T28" fmla="*/ 237 w 824"/>
                  <a:gd name="T29" fmla="*/ 39 h 248"/>
                  <a:gd name="T30" fmla="*/ 174 w 824"/>
                  <a:gd name="T31" fmla="*/ 0 h 248"/>
                  <a:gd name="T32" fmla="*/ 103 w 824"/>
                  <a:gd name="T33" fmla="*/ 25 h 248"/>
                  <a:gd name="T34" fmla="*/ 154 w 824"/>
                  <a:gd name="T35" fmla="*/ 75 h 248"/>
                  <a:gd name="T36" fmla="*/ 89 w 824"/>
                  <a:gd name="T37" fmla="*/ 83 h 248"/>
                  <a:gd name="T38" fmla="*/ 41 w 824"/>
                  <a:gd name="T39" fmla="*/ 39 h 248"/>
                  <a:gd name="T40" fmla="*/ 0 w 824"/>
                  <a:gd name="T41" fmla="*/ 93 h 248"/>
                  <a:gd name="T42" fmla="*/ 103 w 824"/>
                  <a:gd name="T43" fmla="*/ 130 h 248"/>
                  <a:gd name="T44" fmla="*/ 170 w 824"/>
                  <a:gd name="T45" fmla="*/ 158 h 248"/>
                  <a:gd name="T46" fmla="*/ 198 w 824"/>
                  <a:gd name="T47" fmla="*/ 149 h 248"/>
                  <a:gd name="T48" fmla="*/ 319 w 824"/>
                  <a:gd name="T49" fmla="*/ 207 h 248"/>
                  <a:gd name="T50" fmla="*/ 309 w 824"/>
                  <a:gd name="T51" fmla="*/ 227 h 248"/>
                  <a:gd name="T52" fmla="*/ 231 w 824"/>
                  <a:gd name="T53" fmla="*/ 217 h 248"/>
                  <a:gd name="T54" fmla="*/ 156 w 824"/>
                  <a:gd name="T55" fmla="*/ 221 h 248"/>
                  <a:gd name="T56" fmla="*/ 93 w 824"/>
                  <a:gd name="T57" fmla="*/ 194 h 248"/>
                  <a:gd name="T58" fmla="*/ 31 w 824"/>
                  <a:gd name="T59" fmla="*/ 152 h 248"/>
                  <a:gd name="T60" fmla="*/ 146 w 824"/>
                  <a:gd name="T61" fmla="*/ 227 h 248"/>
                  <a:gd name="T62" fmla="*/ 234 w 824"/>
                  <a:gd name="T63" fmla="*/ 227 h 248"/>
                  <a:gd name="T64" fmla="*/ 340 w 824"/>
                  <a:gd name="T65" fmla="*/ 247 h 248"/>
                  <a:gd name="T66" fmla="*/ 401 w 824"/>
                  <a:gd name="T67" fmla="*/ 239 h 248"/>
                  <a:gd name="T68" fmla="*/ 461 w 824"/>
                  <a:gd name="T69" fmla="*/ 214 h 248"/>
                  <a:gd name="T70" fmla="*/ 674 w 824"/>
                  <a:gd name="T71" fmla="*/ 158 h 248"/>
                  <a:gd name="T72" fmla="*/ 812 w 824"/>
                  <a:gd name="T73" fmla="*/ 39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824" h="248">
                    <a:moveTo>
                      <a:pt x="823" y="25"/>
                    </a:moveTo>
                    <a:lnTo>
                      <a:pt x="731" y="45"/>
                    </a:lnTo>
                    <a:lnTo>
                      <a:pt x="693" y="87"/>
                    </a:lnTo>
                    <a:lnTo>
                      <a:pt x="666" y="107"/>
                    </a:lnTo>
                    <a:lnTo>
                      <a:pt x="635" y="155"/>
                    </a:lnTo>
                    <a:lnTo>
                      <a:pt x="570" y="177"/>
                    </a:lnTo>
                    <a:lnTo>
                      <a:pt x="401" y="217"/>
                    </a:lnTo>
                    <a:lnTo>
                      <a:pt x="355" y="217"/>
                    </a:lnTo>
                    <a:lnTo>
                      <a:pt x="301" y="194"/>
                    </a:lnTo>
                    <a:lnTo>
                      <a:pt x="193" y="130"/>
                    </a:lnTo>
                    <a:lnTo>
                      <a:pt x="172" y="97"/>
                    </a:lnTo>
                    <a:lnTo>
                      <a:pt x="159" y="61"/>
                    </a:lnTo>
                    <a:lnTo>
                      <a:pt x="119" y="25"/>
                    </a:lnTo>
                    <a:lnTo>
                      <a:pt x="142" y="10"/>
                    </a:lnTo>
                    <a:lnTo>
                      <a:pt x="185" y="10"/>
                    </a:lnTo>
                    <a:lnTo>
                      <a:pt x="219" y="29"/>
                    </a:lnTo>
                    <a:lnTo>
                      <a:pt x="242" y="67"/>
                    </a:lnTo>
                    <a:lnTo>
                      <a:pt x="237" y="75"/>
                    </a:lnTo>
                    <a:lnTo>
                      <a:pt x="299" y="93"/>
                    </a:lnTo>
                    <a:lnTo>
                      <a:pt x="317" y="107"/>
                    </a:lnTo>
                    <a:lnTo>
                      <a:pt x="355" y="116"/>
                    </a:lnTo>
                    <a:lnTo>
                      <a:pt x="380" y="133"/>
                    </a:lnTo>
                    <a:lnTo>
                      <a:pt x="406" y="123"/>
                    </a:lnTo>
                    <a:lnTo>
                      <a:pt x="467" y="107"/>
                    </a:lnTo>
                    <a:lnTo>
                      <a:pt x="401" y="116"/>
                    </a:lnTo>
                    <a:lnTo>
                      <a:pt x="385" y="120"/>
                    </a:lnTo>
                    <a:lnTo>
                      <a:pt x="355" y="104"/>
                    </a:lnTo>
                    <a:lnTo>
                      <a:pt x="270" y="72"/>
                    </a:lnTo>
                    <a:lnTo>
                      <a:pt x="251" y="67"/>
                    </a:lnTo>
                    <a:lnTo>
                      <a:pt x="237" y="39"/>
                    </a:lnTo>
                    <a:lnTo>
                      <a:pt x="208" y="13"/>
                    </a:lnTo>
                    <a:lnTo>
                      <a:pt x="174" y="0"/>
                    </a:lnTo>
                    <a:lnTo>
                      <a:pt x="139" y="0"/>
                    </a:lnTo>
                    <a:lnTo>
                      <a:pt x="103" y="25"/>
                    </a:lnTo>
                    <a:lnTo>
                      <a:pt x="116" y="36"/>
                    </a:lnTo>
                    <a:lnTo>
                      <a:pt x="154" y="75"/>
                    </a:lnTo>
                    <a:lnTo>
                      <a:pt x="154" y="83"/>
                    </a:lnTo>
                    <a:lnTo>
                      <a:pt x="89" y="83"/>
                    </a:lnTo>
                    <a:lnTo>
                      <a:pt x="51" y="64"/>
                    </a:lnTo>
                    <a:lnTo>
                      <a:pt x="41" y="39"/>
                    </a:lnTo>
                    <a:lnTo>
                      <a:pt x="41" y="83"/>
                    </a:lnTo>
                    <a:lnTo>
                      <a:pt x="0" y="93"/>
                    </a:lnTo>
                    <a:lnTo>
                      <a:pt x="56" y="107"/>
                    </a:lnTo>
                    <a:lnTo>
                      <a:pt x="103" y="130"/>
                    </a:lnTo>
                    <a:lnTo>
                      <a:pt x="134" y="149"/>
                    </a:lnTo>
                    <a:lnTo>
                      <a:pt x="170" y="158"/>
                    </a:lnTo>
                    <a:lnTo>
                      <a:pt x="190" y="155"/>
                    </a:lnTo>
                    <a:lnTo>
                      <a:pt x="198" y="149"/>
                    </a:lnTo>
                    <a:lnTo>
                      <a:pt x="299" y="203"/>
                    </a:lnTo>
                    <a:lnTo>
                      <a:pt x="319" y="207"/>
                    </a:lnTo>
                    <a:lnTo>
                      <a:pt x="329" y="221"/>
                    </a:lnTo>
                    <a:lnTo>
                      <a:pt x="309" y="227"/>
                    </a:lnTo>
                    <a:lnTo>
                      <a:pt x="277" y="225"/>
                    </a:lnTo>
                    <a:lnTo>
                      <a:pt x="231" y="217"/>
                    </a:lnTo>
                    <a:lnTo>
                      <a:pt x="188" y="217"/>
                    </a:lnTo>
                    <a:lnTo>
                      <a:pt x="156" y="221"/>
                    </a:lnTo>
                    <a:lnTo>
                      <a:pt x="142" y="217"/>
                    </a:lnTo>
                    <a:lnTo>
                      <a:pt x="93" y="194"/>
                    </a:lnTo>
                    <a:lnTo>
                      <a:pt x="58" y="177"/>
                    </a:lnTo>
                    <a:lnTo>
                      <a:pt x="31" y="152"/>
                    </a:lnTo>
                    <a:lnTo>
                      <a:pt x="64" y="188"/>
                    </a:lnTo>
                    <a:lnTo>
                      <a:pt x="146" y="227"/>
                    </a:lnTo>
                    <a:lnTo>
                      <a:pt x="185" y="230"/>
                    </a:lnTo>
                    <a:lnTo>
                      <a:pt x="234" y="227"/>
                    </a:lnTo>
                    <a:lnTo>
                      <a:pt x="301" y="239"/>
                    </a:lnTo>
                    <a:lnTo>
                      <a:pt x="340" y="247"/>
                    </a:lnTo>
                    <a:lnTo>
                      <a:pt x="370" y="247"/>
                    </a:lnTo>
                    <a:lnTo>
                      <a:pt x="401" y="239"/>
                    </a:lnTo>
                    <a:lnTo>
                      <a:pt x="425" y="230"/>
                    </a:lnTo>
                    <a:lnTo>
                      <a:pt x="461" y="214"/>
                    </a:lnTo>
                    <a:lnTo>
                      <a:pt x="637" y="171"/>
                    </a:lnTo>
                    <a:lnTo>
                      <a:pt x="674" y="158"/>
                    </a:lnTo>
                    <a:lnTo>
                      <a:pt x="699" y="136"/>
                    </a:lnTo>
                    <a:lnTo>
                      <a:pt x="812" y="39"/>
                    </a:lnTo>
                    <a:lnTo>
                      <a:pt x="823" y="25"/>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5" name="Freeform 28">
                <a:extLst>
                  <a:ext uri="{FF2B5EF4-FFF2-40B4-BE49-F238E27FC236}">
                    <a16:creationId xmlns:a16="http://schemas.microsoft.com/office/drawing/2014/main" id="{541F38DA-188C-196A-C49C-6CFEE718F972}"/>
                  </a:ext>
                </a:extLst>
              </p:cNvPr>
              <p:cNvSpPr>
                <a:spLocks/>
              </p:cNvSpPr>
              <p:nvPr/>
            </p:nvSpPr>
            <p:spPr bwMode="auto">
              <a:xfrm>
                <a:off x="943" y="2441"/>
                <a:ext cx="228" cy="61"/>
              </a:xfrm>
              <a:custGeom>
                <a:avLst/>
                <a:gdLst>
                  <a:gd name="T0" fmla="*/ 0 w 228"/>
                  <a:gd name="T1" fmla="*/ 36 h 61"/>
                  <a:gd name="T2" fmla="*/ 63 w 228"/>
                  <a:gd name="T3" fmla="*/ 9 h 61"/>
                  <a:gd name="T4" fmla="*/ 128 w 228"/>
                  <a:gd name="T5" fmla="*/ 0 h 61"/>
                  <a:gd name="T6" fmla="*/ 187 w 228"/>
                  <a:gd name="T7" fmla="*/ 9 h 61"/>
                  <a:gd name="T8" fmla="*/ 227 w 228"/>
                  <a:gd name="T9" fmla="*/ 21 h 61"/>
                  <a:gd name="T10" fmla="*/ 185 w 228"/>
                  <a:gd name="T11" fmla="*/ 25 h 61"/>
                  <a:gd name="T12" fmla="*/ 181 w 228"/>
                  <a:gd name="T13" fmla="*/ 39 h 61"/>
                  <a:gd name="T14" fmla="*/ 190 w 228"/>
                  <a:gd name="T15" fmla="*/ 60 h 61"/>
                  <a:gd name="T16" fmla="*/ 156 w 228"/>
                  <a:gd name="T17" fmla="*/ 27 h 61"/>
                  <a:gd name="T18" fmla="*/ 143 w 228"/>
                  <a:gd name="T19" fmla="*/ 12 h 61"/>
                  <a:gd name="T20" fmla="*/ 68 w 228"/>
                  <a:gd name="T21" fmla="*/ 25 h 61"/>
                  <a:gd name="T22" fmla="*/ 0 w 228"/>
                  <a:gd name="T23" fmla="*/ 3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8" h="61">
                    <a:moveTo>
                      <a:pt x="0" y="36"/>
                    </a:moveTo>
                    <a:lnTo>
                      <a:pt x="63" y="9"/>
                    </a:lnTo>
                    <a:lnTo>
                      <a:pt x="128" y="0"/>
                    </a:lnTo>
                    <a:lnTo>
                      <a:pt x="187" y="9"/>
                    </a:lnTo>
                    <a:lnTo>
                      <a:pt x="227" y="21"/>
                    </a:lnTo>
                    <a:lnTo>
                      <a:pt x="185" y="25"/>
                    </a:lnTo>
                    <a:lnTo>
                      <a:pt x="181" y="39"/>
                    </a:lnTo>
                    <a:lnTo>
                      <a:pt x="190" y="60"/>
                    </a:lnTo>
                    <a:lnTo>
                      <a:pt x="156" y="27"/>
                    </a:lnTo>
                    <a:lnTo>
                      <a:pt x="143" y="12"/>
                    </a:lnTo>
                    <a:lnTo>
                      <a:pt x="68" y="25"/>
                    </a:lnTo>
                    <a:lnTo>
                      <a:pt x="0" y="36"/>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6" name="Freeform 29">
                <a:extLst>
                  <a:ext uri="{FF2B5EF4-FFF2-40B4-BE49-F238E27FC236}">
                    <a16:creationId xmlns:a16="http://schemas.microsoft.com/office/drawing/2014/main" id="{F97339C5-AE58-8BF4-19A4-3C4520A3DC69}"/>
                  </a:ext>
                </a:extLst>
              </p:cNvPr>
              <p:cNvSpPr>
                <a:spLocks/>
              </p:cNvSpPr>
              <p:nvPr/>
            </p:nvSpPr>
            <p:spPr bwMode="auto">
              <a:xfrm>
                <a:off x="1091" y="2284"/>
                <a:ext cx="142" cy="94"/>
              </a:xfrm>
              <a:custGeom>
                <a:avLst/>
                <a:gdLst>
                  <a:gd name="T0" fmla="*/ 63 w 142"/>
                  <a:gd name="T1" fmla="*/ 93 h 94"/>
                  <a:gd name="T2" fmla="*/ 46 w 142"/>
                  <a:gd name="T3" fmla="*/ 87 h 94"/>
                  <a:gd name="T4" fmla="*/ 0 w 142"/>
                  <a:gd name="T5" fmla="*/ 75 h 94"/>
                  <a:gd name="T6" fmla="*/ 2 w 142"/>
                  <a:gd name="T7" fmla="*/ 56 h 94"/>
                  <a:gd name="T8" fmla="*/ 50 w 142"/>
                  <a:gd name="T9" fmla="*/ 29 h 94"/>
                  <a:gd name="T10" fmla="*/ 141 w 142"/>
                  <a:gd name="T11" fmla="*/ 0 h 94"/>
                  <a:gd name="T12" fmla="*/ 89 w 142"/>
                  <a:gd name="T13" fmla="*/ 34 h 94"/>
                  <a:gd name="T14" fmla="*/ 69 w 142"/>
                  <a:gd name="T15" fmla="*/ 65 h 94"/>
                  <a:gd name="T16" fmla="*/ 63 w 142"/>
                  <a:gd name="T17" fmla="*/ 84 h 94"/>
                  <a:gd name="T18" fmla="*/ 63 w 142"/>
                  <a:gd name="T19" fmla="*/ 93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2" h="94">
                    <a:moveTo>
                      <a:pt x="63" y="93"/>
                    </a:moveTo>
                    <a:lnTo>
                      <a:pt x="46" y="87"/>
                    </a:lnTo>
                    <a:lnTo>
                      <a:pt x="0" y="75"/>
                    </a:lnTo>
                    <a:lnTo>
                      <a:pt x="2" y="56"/>
                    </a:lnTo>
                    <a:lnTo>
                      <a:pt x="50" y="29"/>
                    </a:lnTo>
                    <a:lnTo>
                      <a:pt x="141" y="0"/>
                    </a:lnTo>
                    <a:lnTo>
                      <a:pt x="89" y="34"/>
                    </a:lnTo>
                    <a:lnTo>
                      <a:pt x="69" y="65"/>
                    </a:lnTo>
                    <a:lnTo>
                      <a:pt x="63" y="84"/>
                    </a:lnTo>
                    <a:lnTo>
                      <a:pt x="63" y="93"/>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7" name="Freeform 30">
                <a:extLst>
                  <a:ext uri="{FF2B5EF4-FFF2-40B4-BE49-F238E27FC236}">
                    <a16:creationId xmlns:a16="http://schemas.microsoft.com/office/drawing/2014/main" id="{7C40CFF1-00C1-45B2-E489-446D250909E4}"/>
                  </a:ext>
                </a:extLst>
              </p:cNvPr>
              <p:cNvSpPr>
                <a:spLocks/>
              </p:cNvSpPr>
              <p:nvPr/>
            </p:nvSpPr>
            <p:spPr bwMode="auto">
              <a:xfrm>
                <a:off x="1708" y="1696"/>
                <a:ext cx="71" cy="395"/>
              </a:xfrm>
              <a:custGeom>
                <a:avLst/>
                <a:gdLst>
                  <a:gd name="T0" fmla="*/ 0 w 71"/>
                  <a:gd name="T1" fmla="*/ 0 h 395"/>
                  <a:gd name="T2" fmla="*/ 29 w 71"/>
                  <a:gd name="T3" fmla="*/ 40 h 395"/>
                  <a:gd name="T4" fmla="*/ 41 w 71"/>
                  <a:gd name="T5" fmla="*/ 82 h 395"/>
                  <a:gd name="T6" fmla="*/ 43 w 71"/>
                  <a:gd name="T7" fmla="*/ 124 h 395"/>
                  <a:gd name="T8" fmla="*/ 59 w 71"/>
                  <a:gd name="T9" fmla="*/ 168 h 395"/>
                  <a:gd name="T10" fmla="*/ 70 w 71"/>
                  <a:gd name="T11" fmla="*/ 225 h 395"/>
                  <a:gd name="T12" fmla="*/ 68 w 71"/>
                  <a:gd name="T13" fmla="*/ 291 h 395"/>
                  <a:gd name="T14" fmla="*/ 59 w 71"/>
                  <a:gd name="T15" fmla="*/ 354 h 395"/>
                  <a:gd name="T16" fmla="*/ 56 w 71"/>
                  <a:gd name="T17" fmla="*/ 394 h 395"/>
                  <a:gd name="T18" fmla="*/ 61 w 71"/>
                  <a:gd name="T19" fmla="*/ 310 h 395"/>
                  <a:gd name="T20" fmla="*/ 63 w 71"/>
                  <a:gd name="T21" fmla="*/ 264 h 395"/>
                  <a:gd name="T22" fmla="*/ 59 w 71"/>
                  <a:gd name="T23" fmla="*/ 208 h 395"/>
                  <a:gd name="T24" fmla="*/ 49 w 71"/>
                  <a:gd name="T25" fmla="*/ 163 h 395"/>
                  <a:gd name="T26" fmla="*/ 39 w 71"/>
                  <a:gd name="T27" fmla="*/ 129 h 395"/>
                  <a:gd name="T28" fmla="*/ 30 w 71"/>
                  <a:gd name="T29" fmla="*/ 100 h 395"/>
                  <a:gd name="T30" fmla="*/ 30 w 71"/>
                  <a:gd name="T31" fmla="*/ 79 h 395"/>
                  <a:gd name="T32" fmla="*/ 20 w 71"/>
                  <a:gd name="T33" fmla="*/ 36 h 395"/>
                  <a:gd name="T34" fmla="*/ 0 w 71"/>
                  <a:gd name="T35" fmla="*/ 0 h 3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1" h="395">
                    <a:moveTo>
                      <a:pt x="0" y="0"/>
                    </a:moveTo>
                    <a:lnTo>
                      <a:pt x="29" y="40"/>
                    </a:lnTo>
                    <a:lnTo>
                      <a:pt x="41" y="82"/>
                    </a:lnTo>
                    <a:lnTo>
                      <a:pt x="43" y="124"/>
                    </a:lnTo>
                    <a:lnTo>
                      <a:pt x="59" y="168"/>
                    </a:lnTo>
                    <a:lnTo>
                      <a:pt x="70" y="225"/>
                    </a:lnTo>
                    <a:lnTo>
                      <a:pt x="68" y="291"/>
                    </a:lnTo>
                    <a:lnTo>
                      <a:pt x="59" y="354"/>
                    </a:lnTo>
                    <a:lnTo>
                      <a:pt x="56" y="394"/>
                    </a:lnTo>
                    <a:lnTo>
                      <a:pt x="61" y="310"/>
                    </a:lnTo>
                    <a:lnTo>
                      <a:pt x="63" y="264"/>
                    </a:lnTo>
                    <a:lnTo>
                      <a:pt x="59" y="208"/>
                    </a:lnTo>
                    <a:lnTo>
                      <a:pt x="49" y="163"/>
                    </a:lnTo>
                    <a:lnTo>
                      <a:pt x="39" y="129"/>
                    </a:lnTo>
                    <a:lnTo>
                      <a:pt x="30" y="100"/>
                    </a:lnTo>
                    <a:lnTo>
                      <a:pt x="30" y="79"/>
                    </a:lnTo>
                    <a:lnTo>
                      <a:pt x="20" y="36"/>
                    </a:lnTo>
                    <a:lnTo>
                      <a:pt x="0"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 name="Freeform 31">
                <a:extLst>
                  <a:ext uri="{FF2B5EF4-FFF2-40B4-BE49-F238E27FC236}">
                    <a16:creationId xmlns:a16="http://schemas.microsoft.com/office/drawing/2014/main" id="{970EA4B4-13DF-BAD6-009E-DDD7F9B0D693}"/>
                  </a:ext>
                </a:extLst>
              </p:cNvPr>
              <p:cNvSpPr>
                <a:spLocks/>
              </p:cNvSpPr>
              <p:nvPr/>
            </p:nvSpPr>
            <p:spPr bwMode="auto">
              <a:xfrm>
                <a:off x="1399" y="1738"/>
                <a:ext cx="65" cy="545"/>
              </a:xfrm>
              <a:custGeom>
                <a:avLst/>
                <a:gdLst>
                  <a:gd name="T0" fmla="*/ 30 w 65"/>
                  <a:gd name="T1" fmla="*/ 0 h 545"/>
                  <a:gd name="T2" fmla="*/ 28 w 65"/>
                  <a:gd name="T3" fmla="*/ 127 h 545"/>
                  <a:gd name="T4" fmla="*/ 16 w 65"/>
                  <a:gd name="T5" fmla="*/ 337 h 545"/>
                  <a:gd name="T6" fmla="*/ 0 w 65"/>
                  <a:gd name="T7" fmla="*/ 541 h 545"/>
                  <a:gd name="T8" fmla="*/ 35 w 65"/>
                  <a:gd name="T9" fmla="*/ 544 h 545"/>
                  <a:gd name="T10" fmla="*/ 45 w 65"/>
                  <a:gd name="T11" fmla="*/ 401 h 545"/>
                  <a:gd name="T12" fmla="*/ 63 w 65"/>
                  <a:gd name="T13" fmla="*/ 168 h 545"/>
                  <a:gd name="T14" fmla="*/ 64 w 65"/>
                  <a:gd name="T15" fmla="*/ 0 h 545"/>
                  <a:gd name="T16" fmla="*/ 30 w 65"/>
                  <a:gd name="T17" fmla="*/ 0 h 5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545">
                    <a:moveTo>
                      <a:pt x="30" y="0"/>
                    </a:moveTo>
                    <a:lnTo>
                      <a:pt x="28" y="127"/>
                    </a:lnTo>
                    <a:lnTo>
                      <a:pt x="16" y="337"/>
                    </a:lnTo>
                    <a:lnTo>
                      <a:pt x="0" y="541"/>
                    </a:lnTo>
                    <a:lnTo>
                      <a:pt x="35" y="544"/>
                    </a:lnTo>
                    <a:lnTo>
                      <a:pt x="45" y="401"/>
                    </a:lnTo>
                    <a:lnTo>
                      <a:pt x="63" y="168"/>
                    </a:lnTo>
                    <a:lnTo>
                      <a:pt x="64" y="0"/>
                    </a:lnTo>
                    <a:lnTo>
                      <a:pt x="30" y="0"/>
                    </a:lnTo>
                  </a:path>
                </a:pathLst>
              </a:custGeom>
              <a:solidFill>
                <a:schemeClr val="accent2"/>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 name="Freeform 32">
                <a:extLst>
                  <a:ext uri="{FF2B5EF4-FFF2-40B4-BE49-F238E27FC236}">
                    <a16:creationId xmlns:a16="http://schemas.microsoft.com/office/drawing/2014/main" id="{198E2AEF-820F-0533-DD15-9D61AE734C87}"/>
                  </a:ext>
                </a:extLst>
              </p:cNvPr>
              <p:cNvSpPr>
                <a:spLocks/>
              </p:cNvSpPr>
              <p:nvPr/>
            </p:nvSpPr>
            <p:spPr bwMode="auto">
              <a:xfrm>
                <a:off x="1296" y="1780"/>
                <a:ext cx="273" cy="452"/>
              </a:xfrm>
              <a:custGeom>
                <a:avLst/>
                <a:gdLst>
                  <a:gd name="T0" fmla="*/ 201 w 273"/>
                  <a:gd name="T1" fmla="*/ 93 h 452"/>
                  <a:gd name="T2" fmla="*/ 208 w 273"/>
                  <a:gd name="T3" fmla="*/ 118 h 452"/>
                  <a:gd name="T4" fmla="*/ 244 w 273"/>
                  <a:gd name="T5" fmla="*/ 126 h 452"/>
                  <a:gd name="T6" fmla="*/ 262 w 273"/>
                  <a:gd name="T7" fmla="*/ 88 h 452"/>
                  <a:gd name="T8" fmla="*/ 251 w 273"/>
                  <a:gd name="T9" fmla="*/ 45 h 452"/>
                  <a:gd name="T10" fmla="*/ 218 w 273"/>
                  <a:gd name="T11" fmla="*/ 8 h 452"/>
                  <a:gd name="T12" fmla="*/ 145 w 273"/>
                  <a:gd name="T13" fmla="*/ 0 h 452"/>
                  <a:gd name="T14" fmla="*/ 70 w 273"/>
                  <a:gd name="T15" fmla="*/ 35 h 452"/>
                  <a:gd name="T16" fmla="*/ 30 w 273"/>
                  <a:gd name="T17" fmla="*/ 101 h 452"/>
                  <a:gd name="T18" fmla="*/ 36 w 273"/>
                  <a:gd name="T19" fmla="*/ 177 h 452"/>
                  <a:gd name="T20" fmla="*/ 75 w 273"/>
                  <a:gd name="T21" fmla="*/ 228 h 452"/>
                  <a:gd name="T22" fmla="*/ 173 w 273"/>
                  <a:gd name="T23" fmla="*/ 277 h 452"/>
                  <a:gd name="T24" fmla="*/ 215 w 273"/>
                  <a:gd name="T25" fmla="*/ 315 h 452"/>
                  <a:gd name="T26" fmla="*/ 221 w 273"/>
                  <a:gd name="T27" fmla="*/ 363 h 452"/>
                  <a:gd name="T28" fmla="*/ 187 w 273"/>
                  <a:gd name="T29" fmla="*/ 398 h 452"/>
                  <a:gd name="T30" fmla="*/ 125 w 273"/>
                  <a:gd name="T31" fmla="*/ 411 h 452"/>
                  <a:gd name="T32" fmla="*/ 70 w 273"/>
                  <a:gd name="T33" fmla="*/ 395 h 452"/>
                  <a:gd name="T34" fmla="*/ 41 w 273"/>
                  <a:gd name="T35" fmla="*/ 351 h 452"/>
                  <a:gd name="T36" fmla="*/ 78 w 273"/>
                  <a:gd name="T37" fmla="*/ 332 h 452"/>
                  <a:gd name="T38" fmla="*/ 72 w 273"/>
                  <a:gd name="T39" fmla="*/ 287 h 452"/>
                  <a:gd name="T40" fmla="*/ 28 w 273"/>
                  <a:gd name="T41" fmla="*/ 284 h 452"/>
                  <a:gd name="T42" fmla="*/ 0 w 273"/>
                  <a:gd name="T43" fmla="*/ 332 h 452"/>
                  <a:gd name="T44" fmla="*/ 13 w 273"/>
                  <a:gd name="T45" fmla="*/ 398 h 452"/>
                  <a:gd name="T46" fmla="*/ 72 w 273"/>
                  <a:gd name="T47" fmla="*/ 443 h 452"/>
                  <a:gd name="T48" fmla="*/ 141 w 273"/>
                  <a:gd name="T49" fmla="*/ 451 h 452"/>
                  <a:gd name="T50" fmla="*/ 210 w 273"/>
                  <a:gd name="T51" fmla="*/ 430 h 452"/>
                  <a:gd name="T52" fmla="*/ 255 w 273"/>
                  <a:gd name="T53" fmla="*/ 378 h 452"/>
                  <a:gd name="T54" fmla="*/ 272 w 273"/>
                  <a:gd name="T55" fmla="*/ 305 h 452"/>
                  <a:gd name="T56" fmla="*/ 244 w 273"/>
                  <a:gd name="T57" fmla="*/ 235 h 452"/>
                  <a:gd name="T58" fmla="*/ 176 w 273"/>
                  <a:gd name="T59" fmla="*/ 174 h 452"/>
                  <a:gd name="T60" fmla="*/ 94 w 273"/>
                  <a:gd name="T61" fmla="*/ 129 h 452"/>
                  <a:gd name="T62" fmla="*/ 82 w 273"/>
                  <a:gd name="T63" fmla="*/ 83 h 452"/>
                  <a:gd name="T64" fmla="*/ 104 w 273"/>
                  <a:gd name="T65" fmla="*/ 45 h 452"/>
                  <a:gd name="T66" fmla="*/ 153 w 273"/>
                  <a:gd name="T67" fmla="*/ 32 h 452"/>
                  <a:gd name="T68" fmla="*/ 198 w 273"/>
                  <a:gd name="T69" fmla="*/ 53 h 4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73" h="452">
                    <a:moveTo>
                      <a:pt x="206" y="73"/>
                    </a:moveTo>
                    <a:lnTo>
                      <a:pt x="201" y="93"/>
                    </a:lnTo>
                    <a:lnTo>
                      <a:pt x="201" y="108"/>
                    </a:lnTo>
                    <a:lnTo>
                      <a:pt x="208" y="118"/>
                    </a:lnTo>
                    <a:lnTo>
                      <a:pt x="222" y="126"/>
                    </a:lnTo>
                    <a:lnTo>
                      <a:pt x="244" y="126"/>
                    </a:lnTo>
                    <a:lnTo>
                      <a:pt x="255" y="113"/>
                    </a:lnTo>
                    <a:lnTo>
                      <a:pt x="262" y="88"/>
                    </a:lnTo>
                    <a:lnTo>
                      <a:pt x="261" y="68"/>
                    </a:lnTo>
                    <a:lnTo>
                      <a:pt x="251" y="45"/>
                    </a:lnTo>
                    <a:lnTo>
                      <a:pt x="237" y="23"/>
                    </a:lnTo>
                    <a:lnTo>
                      <a:pt x="218" y="8"/>
                    </a:lnTo>
                    <a:lnTo>
                      <a:pt x="191" y="0"/>
                    </a:lnTo>
                    <a:lnTo>
                      <a:pt x="145" y="0"/>
                    </a:lnTo>
                    <a:lnTo>
                      <a:pt x="104" y="13"/>
                    </a:lnTo>
                    <a:lnTo>
                      <a:pt x="70" y="35"/>
                    </a:lnTo>
                    <a:lnTo>
                      <a:pt x="45" y="66"/>
                    </a:lnTo>
                    <a:lnTo>
                      <a:pt x="30" y="101"/>
                    </a:lnTo>
                    <a:lnTo>
                      <a:pt x="28" y="143"/>
                    </a:lnTo>
                    <a:lnTo>
                      <a:pt x="36" y="177"/>
                    </a:lnTo>
                    <a:lnTo>
                      <a:pt x="50" y="200"/>
                    </a:lnTo>
                    <a:lnTo>
                      <a:pt x="75" y="228"/>
                    </a:lnTo>
                    <a:lnTo>
                      <a:pt x="114" y="253"/>
                    </a:lnTo>
                    <a:lnTo>
                      <a:pt x="173" y="277"/>
                    </a:lnTo>
                    <a:lnTo>
                      <a:pt x="201" y="295"/>
                    </a:lnTo>
                    <a:lnTo>
                      <a:pt x="215" y="315"/>
                    </a:lnTo>
                    <a:lnTo>
                      <a:pt x="222" y="339"/>
                    </a:lnTo>
                    <a:lnTo>
                      <a:pt x="221" y="363"/>
                    </a:lnTo>
                    <a:lnTo>
                      <a:pt x="210" y="378"/>
                    </a:lnTo>
                    <a:lnTo>
                      <a:pt x="187" y="398"/>
                    </a:lnTo>
                    <a:lnTo>
                      <a:pt x="153" y="408"/>
                    </a:lnTo>
                    <a:lnTo>
                      <a:pt x="125" y="411"/>
                    </a:lnTo>
                    <a:lnTo>
                      <a:pt x="98" y="408"/>
                    </a:lnTo>
                    <a:lnTo>
                      <a:pt x="70" y="395"/>
                    </a:lnTo>
                    <a:lnTo>
                      <a:pt x="50" y="375"/>
                    </a:lnTo>
                    <a:lnTo>
                      <a:pt x="41" y="351"/>
                    </a:lnTo>
                    <a:lnTo>
                      <a:pt x="62" y="351"/>
                    </a:lnTo>
                    <a:lnTo>
                      <a:pt x="78" y="332"/>
                    </a:lnTo>
                    <a:lnTo>
                      <a:pt x="82" y="308"/>
                    </a:lnTo>
                    <a:lnTo>
                      <a:pt x="72" y="287"/>
                    </a:lnTo>
                    <a:lnTo>
                      <a:pt x="50" y="280"/>
                    </a:lnTo>
                    <a:lnTo>
                      <a:pt x="28" y="284"/>
                    </a:lnTo>
                    <a:lnTo>
                      <a:pt x="9" y="305"/>
                    </a:lnTo>
                    <a:lnTo>
                      <a:pt x="0" y="332"/>
                    </a:lnTo>
                    <a:lnTo>
                      <a:pt x="2" y="361"/>
                    </a:lnTo>
                    <a:lnTo>
                      <a:pt x="13" y="398"/>
                    </a:lnTo>
                    <a:lnTo>
                      <a:pt x="41" y="428"/>
                    </a:lnTo>
                    <a:lnTo>
                      <a:pt x="72" y="443"/>
                    </a:lnTo>
                    <a:lnTo>
                      <a:pt x="106" y="451"/>
                    </a:lnTo>
                    <a:lnTo>
                      <a:pt x="141" y="451"/>
                    </a:lnTo>
                    <a:lnTo>
                      <a:pt x="183" y="443"/>
                    </a:lnTo>
                    <a:lnTo>
                      <a:pt x="210" y="430"/>
                    </a:lnTo>
                    <a:lnTo>
                      <a:pt x="234" y="408"/>
                    </a:lnTo>
                    <a:lnTo>
                      <a:pt x="255" y="378"/>
                    </a:lnTo>
                    <a:lnTo>
                      <a:pt x="266" y="345"/>
                    </a:lnTo>
                    <a:lnTo>
                      <a:pt x="272" y="305"/>
                    </a:lnTo>
                    <a:lnTo>
                      <a:pt x="264" y="267"/>
                    </a:lnTo>
                    <a:lnTo>
                      <a:pt x="244" y="235"/>
                    </a:lnTo>
                    <a:lnTo>
                      <a:pt x="215" y="200"/>
                    </a:lnTo>
                    <a:lnTo>
                      <a:pt x="176" y="174"/>
                    </a:lnTo>
                    <a:lnTo>
                      <a:pt x="123" y="146"/>
                    </a:lnTo>
                    <a:lnTo>
                      <a:pt x="94" y="129"/>
                    </a:lnTo>
                    <a:lnTo>
                      <a:pt x="82" y="106"/>
                    </a:lnTo>
                    <a:lnTo>
                      <a:pt x="82" y="83"/>
                    </a:lnTo>
                    <a:lnTo>
                      <a:pt x="87" y="62"/>
                    </a:lnTo>
                    <a:lnTo>
                      <a:pt x="104" y="45"/>
                    </a:lnTo>
                    <a:lnTo>
                      <a:pt x="129" y="32"/>
                    </a:lnTo>
                    <a:lnTo>
                      <a:pt x="153" y="32"/>
                    </a:lnTo>
                    <a:lnTo>
                      <a:pt x="181" y="38"/>
                    </a:lnTo>
                    <a:lnTo>
                      <a:pt x="198" y="53"/>
                    </a:lnTo>
                    <a:lnTo>
                      <a:pt x="206" y="73"/>
                    </a:lnTo>
                  </a:path>
                </a:pathLst>
              </a:custGeom>
              <a:solidFill>
                <a:schemeClr val="accent2"/>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 name="Rectangle 34">
              <a:extLst>
                <a:ext uri="{FF2B5EF4-FFF2-40B4-BE49-F238E27FC236}">
                  <a16:creationId xmlns:a16="http://schemas.microsoft.com/office/drawing/2014/main" id="{77724211-116C-0B3D-20B9-4B31C180FFFE}"/>
                </a:ext>
              </a:extLst>
            </p:cNvPr>
            <p:cNvSpPr>
              <a:spLocks noChangeArrowheads="1"/>
            </p:cNvSpPr>
            <p:nvPr/>
          </p:nvSpPr>
          <p:spPr bwMode="auto">
            <a:xfrm>
              <a:off x="45" y="2565"/>
              <a:ext cx="2778" cy="2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spcBef>
                  <a:spcPct val="50000"/>
                </a:spcBef>
              </a:pPr>
              <a:r>
                <a:rPr lang="en-GB" altLang="en-US" sz="2400" b="1" dirty="0"/>
                <a:t>Is cash sufficient to pay bills?</a:t>
              </a:r>
              <a:endParaRPr lang="en-GB" altLang="en-US" sz="2400" b="1" dirty="0">
                <a:latin typeface="Book Antiqua" panose="02040602050305030304" pitchFamily="18" charset="0"/>
              </a:endParaRPr>
            </a:p>
          </p:txBody>
        </p:sp>
      </p:grpSp>
      <p:grpSp>
        <p:nvGrpSpPr>
          <p:cNvPr id="30" name="Group 40">
            <a:extLst>
              <a:ext uri="{FF2B5EF4-FFF2-40B4-BE49-F238E27FC236}">
                <a16:creationId xmlns:a16="http://schemas.microsoft.com/office/drawing/2014/main" id="{4760B833-EF37-986C-046E-421644505561}"/>
              </a:ext>
            </a:extLst>
          </p:cNvPr>
          <p:cNvGrpSpPr>
            <a:grpSpLocks/>
          </p:cNvGrpSpPr>
          <p:nvPr/>
        </p:nvGrpSpPr>
        <p:grpSpPr bwMode="auto">
          <a:xfrm>
            <a:off x="6096000" y="1770541"/>
            <a:ext cx="5000625" cy="1841604"/>
            <a:chOff x="2865" y="1320"/>
            <a:chExt cx="3150" cy="1539"/>
          </a:xfrm>
        </p:grpSpPr>
        <p:pic>
          <p:nvPicPr>
            <p:cNvPr id="31" name="Picture 35">
              <a:extLst>
                <a:ext uri="{FF2B5EF4-FFF2-40B4-BE49-F238E27FC236}">
                  <a16:creationId xmlns:a16="http://schemas.microsoft.com/office/drawing/2014/main" id="{534466F9-BF7A-57D7-A672-7DC297B31342}"/>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52" y="1320"/>
              <a:ext cx="1656" cy="7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 name="Rectangle 36">
              <a:extLst>
                <a:ext uri="{FF2B5EF4-FFF2-40B4-BE49-F238E27FC236}">
                  <a16:creationId xmlns:a16="http://schemas.microsoft.com/office/drawing/2014/main" id="{8C91D2C5-7A10-0BAF-DF0F-7CA71D5F980B}"/>
                </a:ext>
              </a:extLst>
            </p:cNvPr>
            <p:cNvSpPr>
              <a:spLocks noChangeArrowheads="1"/>
            </p:cNvSpPr>
            <p:nvPr/>
          </p:nvSpPr>
          <p:spPr bwMode="auto">
            <a:xfrm>
              <a:off x="2865" y="2337"/>
              <a:ext cx="3150" cy="5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GB" altLang="en-US" sz="2400" b="1" dirty="0"/>
                <a:t>What is the cost of manufacturing each unit of product?</a:t>
              </a:r>
              <a:endParaRPr lang="en-GB" altLang="en-US" sz="2400" b="1" dirty="0">
                <a:latin typeface="Book Antiqua" panose="02040602050305030304" pitchFamily="18" charset="0"/>
              </a:endParaRPr>
            </a:p>
          </p:txBody>
        </p:sp>
      </p:grpSp>
      <p:grpSp>
        <p:nvGrpSpPr>
          <p:cNvPr id="33" name="Group 41">
            <a:extLst>
              <a:ext uri="{FF2B5EF4-FFF2-40B4-BE49-F238E27FC236}">
                <a16:creationId xmlns:a16="http://schemas.microsoft.com/office/drawing/2014/main" id="{F810621F-D261-2E14-4E80-A36432B4BD5C}"/>
              </a:ext>
            </a:extLst>
          </p:cNvPr>
          <p:cNvGrpSpPr>
            <a:grpSpLocks/>
          </p:cNvGrpSpPr>
          <p:nvPr/>
        </p:nvGrpSpPr>
        <p:grpSpPr bwMode="auto">
          <a:xfrm>
            <a:off x="552398" y="4149885"/>
            <a:ext cx="4829175" cy="2293938"/>
            <a:chOff x="45" y="3064"/>
            <a:chExt cx="3042" cy="1445"/>
          </a:xfrm>
        </p:grpSpPr>
        <p:sp>
          <p:nvSpPr>
            <p:cNvPr id="34" name="Rectangle 4">
              <a:extLst>
                <a:ext uri="{FF2B5EF4-FFF2-40B4-BE49-F238E27FC236}">
                  <a16:creationId xmlns:a16="http://schemas.microsoft.com/office/drawing/2014/main" id="{8E60AF3C-F10B-46CC-5159-8888476BFD95}"/>
                </a:ext>
              </a:extLst>
            </p:cNvPr>
            <p:cNvSpPr>
              <a:spLocks noChangeArrowheads="1"/>
            </p:cNvSpPr>
            <p:nvPr/>
          </p:nvSpPr>
          <p:spPr bwMode="auto">
            <a:xfrm>
              <a:off x="45" y="4065"/>
              <a:ext cx="3042" cy="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GB" altLang="en-US" sz="2000" b="1" dirty="0"/>
                <a:t>Can we afford to give employees pay raises this year?</a:t>
              </a:r>
              <a:endParaRPr lang="en-GB" altLang="en-US" sz="2000" b="1" dirty="0">
                <a:latin typeface="Book Antiqua" panose="02040602050305030304" pitchFamily="18" charset="0"/>
              </a:endParaRPr>
            </a:p>
          </p:txBody>
        </p:sp>
        <p:pic>
          <p:nvPicPr>
            <p:cNvPr id="35" name="Picture 5">
              <a:extLst>
                <a:ext uri="{FF2B5EF4-FFF2-40B4-BE49-F238E27FC236}">
                  <a16:creationId xmlns:a16="http://schemas.microsoft.com/office/drawing/2014/main" id="{54860A3A-EB35-DC2D-9C2E-02C5C68A963E}"/>
                </a:ext>
              </a:extLst>
            </p:cNvPr>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8" y="3064"/>
              <a:ext cx="1088" cy="9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36" name="Group 42">
            <a:extLst>
              <a:ext uri="{FF2B5EF4-FFF2-40B4-BE49-F238E27FC236}">
                <a16:creationId xmlns:a16="http://schemas.microsoft.com/office/drawing/2014/main" id="{0131965D-B224-C99A-EEF5-2C807A6718C9}"/>
              </a:ext>
            </a:extLst>
          </p:cNvPr>
          <p:cNvGrpSpPr>
            <a:grpSpLocks/>
          </p:cNvGrpSpPr>
          <p:nvPr/>
        </p:nvGrpSpPr>
        <p:grpSpPr bwMode="auto">
          <a:xfrm>
            <a:off x="6553200" y="3845508"/>
            <a:ext cx="4543425" cy="2433638"/>
            <a:chOff x="3153" y="2976"/>
            <a:chExt cx="2862" cy="1533"/>
          </a:xfrm>
        </p:grpSpPr>
        <p:grpSp>
          <p:nvGrpSpPr>
            <p:cNvPr id="37" name="Group 9">
              <a:extLst>
                <a:ext uri="{FF2B5EF4-FFF2-40B4-BE49-F238E27FC236}">
                  <a16:creationId xmlns:a16="http://schemas.microsoft.com/office/drawing/2014/main" id="{40A5A1EE-65AD-DCA2-573E-64CB88D654B3}"/>
                </a:ext>
              </a:extLst>
            </p:cNvPr>
            <p:cNvGrpSpPr>
              <a:grpSpLocks/>
            </p:cNvGrpSpPr>
            <p:nvPr/>
          </p:nvGrpSpPr>
          <p:grpSpPr bwMode="auto">
            <a:xfrm>
              <a:off x="3528" y="2976"/>
              <a:ext cx="1944" cy="1056"/>
              <a:chOff x="3304" y="2832"/>
              <a:chExt cx="2528" cy="1320"/>
            </a:xfrm>
          </p:grpSpPr>
          <p:pic>
            <p:nvPicPr>
              <p:cNvPr id="39" name="Picture 6">
                <a:extLst>
                  <a:ext uri="{FF2B5EF4-FFF2-40B4-BE49-F238E27FC236}">
                    <a16:creationId xmlns:a16="http://schemas.microsoft.com/office/drawing/2014/main" id="{833F0AFE-D841-5EBC-8096-430BB2D7143D}"/>
                  </a:ext>
                </a:extLst>
              </p:cNvPr>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48" y="2832"/>
                <a:ext cx="960" cy="118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 name="Picture 7">
                <a:extLst>
                  <a:ext uri="{FF2B5EF4-FFF2-40B4-BE49-F238E27FC236}">
                    <a16:creationId xmlns:a16="http://schemas.microsoft.com/office/drawing/2014/main" id="{6FBEED3E-CA22-4A66-F1D9-9CD11C728BB0}"/>
                  </a:ext>
                </a:extLst>
              </p:cNvPr>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88" y="3408"/>
                <a:ext cx="1344" cy="7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 name="Picture 8">
                <a:extLst>
                  <a:ext uri="{FF2B5EF4-FFF2-40B4-BE49-F238E27FC236}">
                    <a16:creationId xmlns:a16="http://schemas.microsoft.com/office/drawing/2014/main" id="{A92F9865-1983-4D08-2083-CCBD57B26701}"/>
                  </a:ext>
                </a:extLst>
              </p:cNvPr>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04" y="3352"/>
                <a:ext cx="984" cy="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8" name="Rectangle 37">
              <a:extLst>
                <a:ext uri="{FF2B5EF4-FFF2-40B4-BE49-F238E27FC236}">
                  <a16:creationId xmlns:a16="http://schemas.microsoft.com/office/drawing/2014/main" id="{E1F882BE-DF5E-B351-2814-970EE401EB91}"/>
                </a:ext>
              </a:extLst>
            </p:cNvPr>
            <p:cNvSpPr>
              <a:spLocks noChangeArrowheads="1"/>
            </p:cNvSpPr>
            <p:nvPr/>
          </p:nvSpPr>
          <p:spPr bwMode="auto">
            <a:xfrm>
              <a:off x="3153" y="4065"/>
              <a:ext cx="2862" cy="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GB" altLang="en-US" sz="2000" b="1" dirty="0"/>
                <a:t>Which product line is the most profitable?</a:t>
              </a:r>
            </a:p>
          </p:txBody>
        </p:sp>
      </p:grpSp>
    </p:spTree>
    <p:custDataLst>
      <p:tags r:id="rId1"/>
    </p:custDataLst>
    <p:extLst>
      <p:ext uri="{BB962C8B-B14F-4D97-AF65-F5344CB8AC3E}">
        <p14:creationId xmlns:p14="http://schemas.microsoft.com/office/powerpoint/2010/main" val="41849233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9838">
        <p159:morph option="byObject"/>
      </p:transition>
    </mc:Choice>
    <mc:Fallback xmlns="">
      <p:transition spd="slow" advTm="6983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cashreg.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1+#ppt_w/2"/>
                                          </p:val>
                                        </p:tav>
                                        <p:tav tm="100000">
                                          <p:val>
                                            <p:strVal val="#ppt_x"/>
                                          </p:val>
                                        </p:tav>
                                      </p:tavLst>
                                    </p:anim>
                                    <p:anim calcmode="lin" valueType="num">
                                      <p:cBhvr additive="base">
                                        <p:cTn id="14"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3"/>
                                        </p:tgtEl>
                                        <p:attrNameLst>
                                          <p:attrName>style.visibility</p:attrName>
                                        </p:attrNameLst>
                                      </p:cBhvr>
                                      <p:to>
                                        <p:strVal val="visible"/>
                                      </p:to>
                                    </p:set>
                                    <p:anim calcmode="lin" valueType="num">
                                      <p:cBhvr additive="base">
                                        <p:cTn id="19" dur="500" fill="hold"/>
                                        <p:tgtEl>
                                          <p:spTgt spid="33"/>
                                        </p:tgtEl>
                                        <p:attrNameLst>
                                          <p:attrName>ppt_x</p:attrName>
                                        </p:attrNameLst>
                                      </p:cBhvr>
                                      <p:tavLst>
                                        <p:tav tm="0">
                                          <p:val>
                                            <p:strVal val="0-#ppt_w/2"/>
                                          </p:val>
                                        </p:tav>
                                        <p:tav tm="100000">
                                          <p:val>
                                            <p:strVal val="#ppt_x"/>
                                          </p:val>
                                        </p:tav>
                                      </p:tavLst>
                                    </p:anim>
                                    <p:anim calcmode="lin" valueType="num">
                                      <p:cBhvr additive="base">
                                        <p:cTn id="20"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36"/>
                                        </p:tgtEl>
                                        <p:attrNameLst>
                                          <p:attrName>style.visibility</p:attrName>
                                        </p:attrNameLst>
                                      </p:cBhvr>
                                      <p:to>
                                        <p:strVal val="visible"/>
                                      </p:to>
                                    </p:set>
                                    <p:anim calcmode="lin" valueType="num">
                                      <p:cBhvr additive="base">
                                        <p:cTn id="25" dur="500" fill="hold"/>
                                        <p:tgtEl>
                                          <p:spTgt spid="36"/>
                                        </p:tgtEl>
                                        <p:attrNameLst>
                                          <p:attrName>ppt_x</p:attrName>
                                        </p:attrNameLst>
                                      </p:cBhvr>
                                      <p:tavLst>
                                        <p:tav tm="0">
                                          <p:val>
                                            <p:strVal val="1+#ppt_w/2"/>
                                          </p:val>
                                        </p:tav>
                                        <p:tav tm="100000">
                                          <p:val>
                                            <p:strVal val="#ppt_x"/>
                                          </p:val>
                                        </p:tav>
                                      </p:tavLst>
                                    </p:anim>
                                    <p:anim calcmode="lin" valueType="num">
                                      <p:cBhvr additive="base">
                                        <p:cTn id="26"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56483" x="6246813" y="6157913"/>
          <p14:tracePt t="56495" x="6246813" y="6119813"/>
          <p14:tracePt t="56510" x="6246813" y="6081713"/>
          <p14:tracePt t="56526" x="6234113" y="6019800"/>
          <p14:tracePt t="56539" x="6221413" y="5969000"/>
          <p14:tracePt t="56555" x="6196013" y="5894388"/>
          <p14:tracePt t="56572" x="6183313" y="5843588"/>
          <p14:tracePt t="56589" x="6157913" y="5630863"/>
          <p14:tracePt t="56606" x="6157913" y="5518150"/>
          <p14:tracePt t="56622" x="6157913" y="5368925"/>
          <p14:tracePt t="56639" x="6157913" y="5318125"/>
          <p14:tracePt t="56656" x="6157913" y="5268913"/>
          <p14:tracePt t="56671" x="6157913" y="5168900"/>
          <p14:tracePt t="56690" x="6157913" y="5143500"/>
          <p14:tracePt t="56706" x="6157913" y="5118100"/>
          <p14:tracePt t="56722" x="6157913" y="5081588"/>
          <p14:tracePt t="56770" x="6157913" y="5068888"/>
          <p14:tracePt t="56794" x="6157913" y="5056188"/>
          <p14:tracePt t="56809" x="6157913" y="5043488"/>
          <p14:tracePt t="56819" x="6157913" y="5030788"/>
          <p14:tracePt t="56832" x="6157913" y="5005388"/>
          <p14:tracePt t="56844" x="6157913" y="4992688"/>
          <p14:tracePt t="56861" x="6157913" y="4981575"/>
          <p14:tracePt t="56872" x="6157913" y="4968875"/>
          <p14:tracePt t="56895" x="6157913" y="4956175"/>
          <p14:tracePt t="56919" x="6146800" y="4943475"/>
          <p14:tracePt t="56944" x="6134100" y="4930775"/>
          <p14:tracePt t="56960" x="6108700" y="4892675"/>
          <p14:tracePt t="56968" x="6096000" y="4868863"/>
          <p14:tracePt t="56981" x="6057900" y="4843463"/>
          <p14:tracePt t="56994" x="6034088" y="4792663"/>
          <p14:tracePt t="57011" x="5995988" y="4756150"/>
          <p14:tracePt t="57023" x="5970588" y="4730750"/>
          <p14:tracePt t="57041" x="5957888" y="4705350"/>
          <p14:tracePt t="57058" x="5957888" y="4692650"/>
          <p14:tracePt t="57073" x="5932488" y="4667250"/>
          <p14:tracePt t="57091" x="5921375" y="4656138"/>
          <p14:tracePt t="57107" x="5908675" y="4643438"/>
          <p14:tracePt t="57124" x="5895975" y="4630738"/>
          <p14:tracePt t="57141" x="5895975" y="4618038"/>
          <p14:tracePt t="57157" x="5870575" y="4592638"/>
          <p14:tracePt t="57181" x="5870575" y="4579938"/>
          <p14:tracePt t="57196" x="5857875" y="4567238"/>
          <p14:tracePt t="57207" x="5857875" y="4554538"/>
          <p14:tracePt t="57225" x="5857875" y="4543425"/>
          <p14:tracePt t="57618" x="5845175" y="4543425"/>
          <p14:tracePt t="57629" x="5832475" y="4518025"/>
          <p14:tracePt t="57646" x="5783263" y="4492625"/>
          <p14:tracePt t="57654" x="5745163" y="4467225"/>
          <p14:tracePt t="57667" x="5708650" y="4443413"/>
          <p14:tracePt t="57680" x="5670550" y="4443413"/>
          <p14:tracePt t="57703" x="5657850" y="4443413"/>
          <p14:tracePt t="57828" x="5632450" y="4443413"/>
          <p14:tracePt t="57915" x="5619750" y="4443413"/>
          <p14:tracePt t="57941" x="5607050" y="4443413"/>
          <p14:tracePt t="57953" x="5595938" y="4443413"/>
          <p14:tracePt t="57965" x="5570538" y="4443413"/>
          <p14:tracePt t="57982" x="5545138" y="4443413"/>
          <p14:tracePt t="57994" x="5507038" y="4443413"/>
          <p14:tracePt t="58018" x="5495925" y="4443413"/>
        </p14:tracePtLst>
      </p14:laserTrace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1" y="0"/>
            <a:ext cx="12191999" cy="6858000"/>
          </a:xfrm>
          <a:prstGeom prst="rect">
            <a:avLst/>
          </a:prstGeom>
        </p:spPr>
      </p:pic>
      <p:sp>
        <p:nvSpPr>
          <p:cNvPr id="3" name="Title ">
            <a:extLst>
              <a:ext uri="{FF2B5EF4-FFF2-40B4-BE49-F238E27FC236}">
                <a16:creationId xmlns:a16="http://schemas.microsoft.com/office/drawing/2014/main" id="{6D01A567-E5B1-7723-987E-9190880E2F84}"/>
              </a:ext>
            </a:extLst>
          </p:cNvPr>
          <p:cNvSpPr txBox="1">
            <a:spLocks/>
          </p:cNvSpPr>
          <p:nvPr/>
        </p:nvSpPr>
        <p:spPr>
          <a:xfrm>
            <a:off x="698640" y="937140"/>
            <a:ext cx="9859197" cy="646331"/>
          </a:xfrm>
          <a:prstGeom prst="rect">
            <a:avLst/>
          </a:prstGeom>
          <a:solidFill>
            <a:srgbClr val="0070C0"/>
          </a:solidFill>
        </p:spPr>
        <p:txBody>
          <a:bodyPr vert="horz" wrap="square" lIns="91440" tIns="45720" rIns="91440" bIns="45720" rtlCol="0" anchor="ctr">
            <a:spAutoFit/>
          </a:bodyPr>
          <a:lstStyle>
            <a:lvl1pPr algn="l" defTabSz="914400" rtl="1"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chemeClr val="bg1"/>
                </a:solidFill>
                <a:latin typeface="Calibri" panose="020F0502020204030204" pitchFamily="34" charset="0"/>
                <a:ea typeface="Source Sans Pro" charset="0"/>
                <a:cs typeface="Calibri" panose="020F0502020204030204" pitchFamily="34" charset="0"/>
              </a:rPr>
              <a:t>Generally Accepted Accounting Principles</a:t>
            </a:r>
          </a:p>
        </p:txBody>
      </p:sp>
      <p:pic>
        <p:nvPicPr>
          <p:cNvPr id="5" name="Picture 4">
            <a:extLst>
              <a:ext uri="{FF2B5EF4-FFF2-40B4-BE49-F238E27FC236}">
                <a16:creationId xmlns:a16="http://schemas.microsoft.com/office/drawing/2014/main" id="{8F284959-2785-8AA6-A00C-48307893E876}"/>
              </a:ext>
            </a:extLst>
          </p:cNvPr>
          <p:cNvPicPr>
            <a:picLocks noChangeAspect="1"/>
          </p:cNvPicPr>
          <p:nvPr/>
        </p:nvPicPr>
        <p:blipFill>
          <a:blip r:embed="rId3"/>
          <a:stretch>
            <a:fillRect/>
          </a:stretch>
        </p:blipFill>
        <p:spPr>
          <a:xfrm>
            <a:off x="672169" y="1856056"/>
            <a:ext cx="9859197" cy="4402854"/>
          </a:xfrm>
          <a:prstGeom prst="rect">
            <a:avLst/>
          </a:prstGeom>
        </p:spPr>
      </p:pic>
      <p:pic>
        <p:nvPicPr>
          <p:cNvPr id="7" name="Picture 6">
            <a:extLst>
              <a:ext uri="{FF2B5EF4-FFF2-40B4-BE49-F238E27FC236}">
                <a16:creationId xmlns:a16="http://schemas.microsoft.com/office/drawing/2014/main" id="{F60F354D-1FD6-3A67-82A7-2F9521E8E7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53993" y="4085080"/>
            <a:ext cx="1607689" cy="646331"/>
          </a:xfrm>
          <a:prstGeom prst="rect">
            <a:avLst/>
          </a:prstGeom>
        </p:spPr>
      </p:pic>
      <p:pic>
        <p:nvPicPr>
          <p:cNvPr id="9" name="Picture 8">
            <a:extLst>
              <a:ext uri="{FF2B5EF4-FFF2-40B4-BE49-F238E27FC236}">
                <a16:creationId xmlns:a16="http://schemas.microsoft.com/office/drawing/2014/main" id="{A04DDA99-6CBD-33F2-8CFD-6C18087D21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92509" y="4846560"/>
            <a:ext cx="1943100" cy="650870"/>
          </a:xfrm>
          <a:prstGeom prst="rect">
            <a:avLst/>
          </a:prstGeom>
        </p:spPr>
      </p:pic>
      <p:sp>
        <p:nvSpPr>
          <p:cNvPr id="4" name="TextBox 3">
            <a:extLst>
              <a:ext uri="{FF2B5EF4-FFF2-40B4-BE49-F238E27FC236}">
                <a16:creationId xmlns:a16="http://schemas.microsoft.com/office/drawing/2014/main" id="{26E108F9-2003-B85D-6A97-6A9DE514208F}"/>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24262651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21336">
        <p159:morph option="byObject"/>
      </p:transition>
    </mc:Choice>
    <mc:Fallback xmlns="">
      <p:transition spd="slow" advTm="221336">
        <p:fade/>
      </p:transition>
    </mc:Fallback>
  </mc:AlternateContent>
  <p:timing>
    <p:tnLst>
      <p:par>
        <p:cTn id="1" dur="indefinite" restart="never" nodeType="tmRoot"/>
      </p:par>
    </p:tnLst>
  </p:timing>
  <p:extLst mod="1">
    <p:ext uri="{3A86A75C-4F4B-4683-9AE1-C65F6400EC91}">
      <p14:laserTraceLst xmlns:p14="http://schemas.microsoft.com/office/powerpoint/2010/main">
        <p14:tracePtLst>
          <p14:tracePt t="33655" x="5457825" y="4443413"/>
          <p14:tracePt t="33669" x="5245100" y="4454525"/>
          <p14:tracePt t="33676" x="4981575" y="4505325"/>
          <p14:tracePt t="33690" x="4568825" y="4543425"/>
          <p14:tracePt t="33703" x="4105275" y="4605338"/>
          <p14:tracePt t="33720" x="3743325" y="4656138"/>
          <p14:tracePt t="33732" x="3305175" y="4667250"/>
          <p14:tracePt t="33748" x="2879725" y="4718050"/>
          <p14:tracePt t="33765" x="2641600" y="4718050"/>
          <p14:tracePt t="33782" x="1990725" y="4718050"/>
          <p14:tracePt t="33799" x="1801813" y="4692650"/>
          <p14:tracePt t="33815" x="1701800" y="4679950"/>
          <p14:tracePt t="33832" x="1639888" y="4656138"/>
          <p14:tracePt t="33849" x="1614488" y="4630738"/>
          <p14:tracePt t="33866" x="1577975" y="4592638"/>
          <p14:tracePt t="33882" x="1476375" y="4418013"/>
          <p14:tracePt t="33899" x="1389063" y="4230688"/>
          <p14:tracePt t="33916" x="1327150" y="4079875"/>
          <p14:tracePt t="33933" x="1289050" y="3867150"/>
          <p14:tracePt t="33950" x="1289050" y="3741738"/>
          <p14:tracePt t="33965" x="1363663" y="3290888"/>
          <p14:tracePt t="33983" x="1414463" y="3154363"/>
          <p14:tracePt t="33999" x="1465263" y="3003550"/>
          <p14:tracePt t="34016" x="1614488" y="2452688"/>
          <p14:tracePt t="34033" x="1665288" y="2278063"/>
          <p14:tracePt t="34050" x="1739900" y="2165350"/>
          <p14:tracePt t="34066" x="1839913" y="2065338"/>
          <p14:tracePt t="34083" x="1890713" y="2039938"/>
          <p14:tracePt t="34100" x="1939925" y="2014538"/>
          <p14:tracePt t="34117" x="2014538" y="1989138"/>
          <p14:tracePt t="34376" x="2014538" y="1965325"/>
          <p14:tracePt t="34387" x="2003425" y="1952625"/>
          <p14:tracePt t="34404" x="1939925" y="1901825"/>
          <p14:tracePt t="34413" x="1890713" y="1852613"/>
          <p14:tracePt t="34425" x="1839913" y="1814513"/>
          <p14:tracePt t="34439" x="1790700" y="1765300"/>
          <p14:tracePt t="34455" x="1765300" y="1739900"/>
          <p14:tracePt t="34468" x="1752600" y="1714500"/>
          <p14:tracePt t="34484" x="1714500" y="1689100"/>
          <p14:tracePt t="34501" x="1652588" y="1652588"/>
          <p14:tracePt t="34518" x="1601788" y="1614488"/>
          <p14:tracePt t="34535" x="1565275" y="1614488"/>
          <p14:tracePt t="34551" x="1527175" y="1601788"/>
          <p14:tracePt t="34568" x="1465263" y="1576388"/>
          <p14:tracePt t="34584" x="1439863" y="1576388"/>
          <p14:tracePt t="34602" x="1414463" y="1563688"/>
          <p14:tracePt t="34619" x="1414463" y="1552575"/>
          <p14:tracePt t="34674" x="1465263" y="1552575"/>
          <p14:tracePt t="34688" x="1552575" y="1539875"/>
          <p14:tracePt t="34699" x="1652588" y="1539875"/>
          <p14:tracePt t="34711" x="1765300" y="1539875"/>
          <p14:tracePt t="34724" x="2003425" y="1563688"/>
          <p14:tracePt t="34740" x="2190750" y="1576388"/>
          <p14:tracePt t="34752" x="2339975" y="1601788"/>
          <p14:tracePt t="34769" x="2490788" y="1639888"/>
          <p14:tracePt t="34786" x="2654300" y="1652588"/>
          <p14:tracePt t="34803" x="2928938" y="1676400"/>
          <p14:tracePt t="34819" x="2992438" y="1689100"/>
          <p14:tracePt t="34836" x="3028950" y="1689100"/>
          <p14:tracePt t="34852" x="3054350" y="1689100"/>
          <p14:tracePt t="34924" x="3041650" y="1689100"/>
          <p14:tracePt t="34940" x="3016250" y="1689100"/>
          <p14:tracePt t="34949" x="2941638" y="1689100"/>
          <p14:tracePt t="34961" x="2867025" y="1689100"/>
          <p14:tracePt t="34974" x="2803525" y="1689100"/>
          <p14:tracePt t="34990" x="2754313" y="1689100"/>
          <p14:tracePt t="35003" x="2678113" y="1689100"/>
          <p14:tracePt t="35020" x="2565400" y="1689100"/>
          <p14:tracePt t="35037" x="2416175" y="1689100"/>
          <p14:tracePt t="35053" x="2203450" y="1663700"/>
          <p14:tracePt t="35071" x="2152650" y="1652588"/>
          <p14:tracePt t="35087" x="2116138" y="1652588"/>
          <p14:tracePt t="35104" x="2052638" y="1639888"/>
          <p14:tracePt t="35121" x="2039938" y="1639888"/>
          <p14:tracePt t="35186" x="2039938" y="1627188"/>
          <p14:tracePt t="35223" x="2052638" y="1627188"/>
          <p14:tracePt t="35236" x="2065338" y="1627188"/>
          <p14:tracePt t="35247" x="2103438" y="1627188"/>
          <p14:tracePt t="35259" x="2127250" y="1627188"/>
          <p14:tracePt t="35276" x="2152650" y="1627188"/>
          <p14:tracePt t="35287" x="2165350" y="1627188"/>
          <p14:tracePt t="35304" x="2178050" y="1614488"/>
          <p14:tracePt t="35385" x="2190750" y="1614488"/>
          <p14:tracePt t="35421" x="2252663" y="1614488"/>
          <p14:tracePt t="35435" x="2303463" y="1614488"/>
          <p14:tracePt t="35446" x="2390775" y="1614488"/>
          <p14:tracePt t="35459" x="2578100" y="1614488"/>
          <p14:tracePt t="35477" x="2754313" y="1614488"/>
          <p14:tracePt t="35489" x="2916238" y="1601788"/>
          <p14:tracePt t="35505" x="3279775" y="1589088"/>
          <p14:tracePt t="35522" x="3654425" y="1563688"/>
          <p14:tracePt t="35538" x="4294188" y="1514475"/>
          <p14:tracePt t="35555" x="4681538" y="1463675"/>
          <p14:tracePt t="35573" x="4894263" y="1463675"/>
          <p14:tracePt t="35589" x="5281613" y="1450975"/>
          <p14:tracePt t="35606" x="5457825" y="1450975"/>
          <p14:tracePt t="35623" x="5583238" y="1450975"/>
          <p14:tracePt t="35639" x="5670550" y="1450975"/>
          <p14:tracePt t="35656" x="5683250" y="1450975"/>
          <p14:tracePt t="35708" x="5657850" y="1463675"/>
          <p14:tracePt t="35728" x="5545138" y="1463675"/>
          <p14:tracePt t="35735" x="5407025" y="1501775"/>
          <p14:tracePt t="35746" x="5332413" y="1514475"/>
          <p14:tracePt t="35760" x="5294313" y="1514475"/>
          <p14:tracePt t="35772" x="5281613" y="1514475"/>
          <p14:tracePt t="35790" x="5270500" y="1514475"/>
          <p14:tracePt t="35833" x="5294313" y="1514475"/>
          <p14:tracePt t="35845" x="5394325" y="1514475"/>
          <p14:tracePt t="35861" x="5532438" y="1514475"/>
          <p14:tracePt t="35873" x="5657850" y="1514475"/>
          <p14:tracePt t="35890" x="5832475" y="1514475"/>
          <p14:tracePt t="35908" x="6083300" y="1514475"/>
          <p14:tracePt t="35924" x="6446838" y="1552575"/>
          <p14:tracePt t="35941" x="6546850" y="1552575"/>
          <p14:tracePt t="35957" x="6634163" y="1563688"/>
          <p14:tracePt t="35973" x="6784975" y="1563688"/>
          <p14:tracePt t="35991" x="6821488" y="1563688"/>
          <p14:tracePt t="36008" x="6834188" y="1563688"/>
          <p14:tracePt t="36024" x="6846888" y="1563688"/>
          <p14:tracePt t="36357" x="7085013" y="1514475"/>
          <p14:tracePt t="36368" x="7510463" y="1450975"/>
          <p14:tracePt t="36382" x="7999413" y="1401763"/>
          <p14:tracePt t="36395" x="8312150" y="1401763"/>
          <p14:tracePt t="36408" x="8586788" y="1401763"/>
          <p14:tracePt t="36426" x="8924925" y="1389063"/>
          <p14:tracePt t="36442" x="9175750" y="1389063"/>
          <p14:tracePt t="36459" x="9375775" y="1389063"/>
          <p14:tracePt t="36475" x="9413875" y="1389063"/>
          <p14:tracePt t="36493" x="9437688" y="1389063"/>
          <p14:tracePt t="36509" x="9450388" y="1389063"/>
          <p14:tracePt t="36630" x="9437688" y="1389063"/>
          <p14:tracePt t="36646" x="9413875" y="1389063"/>
          <p14:tracePt t="36655" x="9350375" y="1376363"/>
          <p14:tracePt t="36669" x="9250363" y="1376363"/>
          <p14:tracePt t="36680" x="9137650" y="1376363"/>
          <p14:tracePt t="36697" x="9012238" y="1376363"/>
          <p14:tracePt t="36710" x="8737600" y="1376363"/>
          <p14:tracePt t="36727" x="8361363" y="1376363"/>
          <p14:tracePt t="36743" x="8110538" y="1401763"/>
          <p14:tracePt t="36761" x="7459663" y="1476375"/>
          <p14:tracePt t="36776" x="7297738" y="1501775"/>
          <p14:tracePt t="36793" x="7172325" y="1539875"/>
          <p14:tracePt t="36811" x="7059613" y="1589088"/>
          <p14:tracePt t="36828" x="7046913" y="1589088"/>
          <p14:tracePt t="36843" x="7034213" y="1601788"/>
          <p14:tracePt t="36868" x="7034213" y="1614488"/>
          <p14:tracePt t="36929" x="7034213" y="1627188"/>
          <p14:tracePt t="36955" x="7046913" y="1627188"/>
          <p14:tracePt t="41577" x="7010400" y="1627188"/>
          <p14:tracePt t="41590" x="6921500" y="1639888"/>
          <p14:tracePt t="41602" x="6634163" y="1689100"/>
          <p14:tracePt t="41617" x="6234113" y="1752600"/>
          <p14:tracePt t="41628" x="5645150" y="1827213"/>
          <p14:tracePt t="41646" x="5081588" y="1889125"/>
          <p14:tracePt t="41663" x="4430713" y="1965325"/>
          <p14:tracePt t="41680" x="3205163" y="2139950"/>
          <p14:tracePt t="41696" x="2616200" y="2201863"/>
          <p14:tracePt t="41714" x="2290763" y="2239963"/>
          <p14:tracePt t="41729" x="1914525" y="2265363"/>
          <p14:tracePt t="41746" x="1752600" y="2265363"/>
          <p14:tracePt t="41764" x="1652588" y="2265363"/>
          <p14:tracePt t="41780" x="1577975" y="2265363"/>
          <p14:tracePt t="41839" x="1539875" y="2303463"/>
          <p14:tracePt t="41851" x="1489075" y="2327275"/>
          <p14:tracePt t="41867" x="1465263" y="2352675"/>
          <p14:tracePt t="41876" x="1427163" y="2365375"/>
          <p14:tracePt t="41888" x="1389063" y="2365375"/>
          <p14:tracePt t="41901" x="1327150" y="2378075"/>
          <p14:tracePt t="41918" x="1176338" y="2390775"/>
          <p14:tracePt t="41930" x="1038225" y="2414588"/>
          <p14:tracePt t="41946" x="950913" y="2439988"/>
          <p14:tracePt t="41965" x="876300" y="2439988"/>
          <p14:tracePt t="41981" x="825500" y="2452688"/>
          <p14:tracePt t="41998" x="814388" y="2452688"/>
          <p14:tracePt t="42025" x="814388" y="2465388"/>
          <p14:tracePt t="42138" x="814388" y="2452688"/>
          <p14:tracePt t="42152" x="814388" y="2439988"/>
          <p14:tracePt t="42168" x="825500" y="2439988"/>
          <p14:tracePt t="42175" x="838200" y="2439988"/>
          <p14:tracePt t="42188" x="901700" y="2427288"/>
          <p14:tracePt t="42203" x="950913" y="2414588"/>
          <p14:tracePt t="42215" x="1027113" y="2390775"/>
          <p14:tracePt t="42231" x="1063625" y="2365375"/>
          <p14:tracePt t="42248" x="1101725" y="2365375"/>
          <p14:tracePt t="42264" x="1150938" y="2352675"/>
          <p14:tracePt t="42282" x="1163638" y="2352675"/>
          <p14:tracePt t="42299" x="1189038" y="2352675"/>
          <p14:tracePt t="42314" x="1227138" y="2352675"/>
          <p14:tracePt t="42331" x="1252538" y="2365375"/>
          <p14:tracePt t="42348" x="1263650" y="2365375"/>
          <p14:tracePt t="42366" x="1276350" y="2378075"/>
          <p14:tracePt t="42387" x="1289050" y="2378075"/>
          <p14:tracePt t="42403" x="1289050" y="2390775"/>
          <p14:tracePt t="42711" x="1314450" y="2390775"/>
          <p14:tracePt t="42723" x="1339850" y="2403475"/>
          <p14:tracePt t="42738" x="1352550" y="2403475"/>
          <p14:tracePt t="42750" x="1363663" y="2414588"/>
          <p14:tracePt t="42767" x="1376363" y="2414588"/>
          <p14:tracePt t="42784" x="1389063" y="2414588"/>
          <p14:tracePt t="42800" x="1401763" y="2414588"/>
          <p14:tracePt t="42817" x="1427163" y="2414588"/>
          <p14:tracePt t="42834" x="1439863" y="2414588"/>
          <p14:tracePt t="42850" x="1465263" y="2414588"/>
          <p14:tracePt t="42868" x="1489075" y="2414588"/>
          <p14:tracePt t="43184" x="1514475" y="2414588"/>
          <p14:tracePt t="43197" x="1527175" y="2414588"/>
          <p14:tracePt t="43210" x="1727200" y="2414588"/>
          <p14:tracePt t="43223" x="1903413" y="2414588"/>
          <p14:tracePt t="43241" x="2116138" y="2439988"/>
          <p14:tracePt t="43252" x="2516188" y="2527300"/>
          <p14:tracePt t="43269" x="2754313" y="2578100"/>
          <p14:tracePt t="43285" x="2903538" y="2590800"/>
          <p14:tracePt t="43303" x="3154363" y="2603500"/>
          <p14:tracePt t="43320" x="3305175" y="2603500"/>
          <p14:tracePt t="43335" x="3554413" y="2590800"/>
          <p14:tracePt t="43352" x="3617913" y="2565400"/>
          <p14:tracePt t="43370" x="3654425" y="2565400"/>
          <p14:tracePt t="43386" x="3692525" y="2527300"/>
          <p14:tracePt t="43421" x="3705225" y="2527300"/>
          <p14:tracePt t="43633" x="3692525" y="2516188"/>
          <p14:tracePt t="43645" x="3679825" y="2516188"/>
          <p14:tracePt t="43658" x="3654425" y="2516188"/>
          <p14:tracePt t="43675" x="3630613" y="2503488"/>
          <p14:tracePt t="43688" x="3579813" y="2490788"/>
          <p14:tracePt t="43704" x="3554413" y="2478088"/>
          <p14:tracePt t="43721" x="3530600" y="2465388"/>
          <p14:tracePt t="43737" x="3479800" y="2439988"/>
          <p14:tracePt t="43754" x="3467100" y="2439988"/>
          <p14:tracePt t="43771" x="3454400" y="2439988"/>
          <p14:tracePt t="43788" x="3417888" y="2427288"/>
          <p14:tracePt t="43805" x="3379788" y="2427288"/>
          <p14:tracePt t="43821" x="3305175" y="2427288"/>
          <p14:tracePt t="43838" x="3167063" y="2414588"/>
          <p14:tracePt t="43854" x="3128963" y="2403475"/>
          <p14:tracePt t="43871" x="3092450" y="2403475"/>
          <p14:tracePt t="43888" x="3067050" y="2403475"/>
          <p14:tracePt t="43905" x="3054350" y="2403475"/>
          <p14:tracePt t="44193" x="3028950" y="2403475"/>
          <p14:tracePt t="44231" x="3016250" y="2403475"/>
          <p14:tracePt t="44568" x="3016250" y="2414588"/>
          <p14:tracePt t="44580" x="3028950" y="2427288"/>
          <p14:tracePt t="44605" x="3041650" y="2439988"/>
          <p14:tracePt t="44630" x="3054350" y="2439988"/>
          <p14:tracePt t="44644" x="3054350" y="2452688"/>
          <p14:tracePt t="44755" x="3067050" y="2452688"/>
          <p14:tracePt t="44778" x="3092450" y="2452688"/>
          <p14:tracePt t="44795" x="3116263" y="2452688"/>
          <p14:tracePt t="44804" x="3154363" y="2452688"/>
          <p14:tracePt t="44817" x="3192463" y="2452688"/>
          <p14:tracePt t="44830" x="3205163" y="2452688"/>
          <p14:tracePt t="44846" x="3216275" y="2452688"/>
          <p14:tracePt t="44859" x="3241675" y="2452688"/>
          <p14:tracePt t="44875" x="3254375" y="2452688"/>
          <p14:tracePt t="44892" x="3279775" y="2452688"/>
          <p14:tracePt t="44909" x="3354388" y="2465388"/>
          <p14:tracePt t="44925" x="3441700" y="2465388"/>
          <p14:tracePt t="44942" x="3505200" y="2478088"/>
          <p14:tracePt t="44959" x="3592513" y="2478088"/>
          <p14:tracePt t="44976" x="3617913" y="2478088"/>
          <p14:tracePt t="44993" x="3654425" y="2478088"/>
          <p14:tracePt t="45010" x="3743325" y="2478088"/>
          <p14:tracePt t="45026" x="3805238" y="2478088"/>
          <p14:tracePt t="45042" x="3856038" y="2478088"/>
          <p14:tracePt t="45060" x="3930650" y="2478088"/>
          <p14:tracePt t="45077" x="3956050" y="2465388"/>
          <p14:tracePt t="45092" x="3992563" y="2452688"/>
          <p14:tracePt t="45110" x="4017963" y="2452688"/>
          <p14:tracePt t="45127" x="4030663" y="2452688"/>
          <p14:tracePt t="45142" x="4068763" y="2452688"/>
          <p14:tracePt t="45159" x="4105275" y="2452688"/>
          <p14:tracePt t="45177" x="4181475" y="2465388"/>
          <p14:tracePt t="45192" x="4281488" y="2465388"/>
          <p14:tracePt t="45210" x="4318000" y="2465388"/>
          <p14:tracePt t="45227" x="4343400" y="2465388"/>
          <p14:tracePt t="45243" x="4406900" y="2478088"/>
          <p14:tracePt t="45260" x="4418013" y="2478088"/>
          <p14:tracePt t="45277" x="4443413" y="2490788"/>
          <p14:tracePt t="45294" x="4481513" y="2490788"/>
          <p14:tracePt t="45310" x="4518025" y="2490788"/>
          <p14:tracePt t="45327" x="4530725" y="2490788"/>
          <p14:tracePt t="45353" x="4543425" y="2490788"/>
          <p14:tracePt t="45489" x="4581525" y="2490788"/>
          <p14:tracePt t="45502" x="4606925" y="2490788"/>
          <p14:tracePt t="45516" x="4630738" y="2490788"/>
          <p14:tracePt t="45532" x="4656138" y="2490788"/>
          <p14:tracePt t="45545" x="4668838" y="2490788"/>
          <p14:tracePt t="45562" x="4694238" y="2490788"/>
          <p14:tracePt t="45579" x="4719638" y="2490788"/>
          <p14:tracePt t="45595" x="4806950" y="2490788"/>
          <p14:tracePt t="45612" x="4856163" y="2490788"/>
          <p14:tracePt t="45628" x="4906963" y="2490788"/>
          <p14:tracePt t="45645" x="4956175" y="2490788"/>
          <p14:tracePt t="45662" x="4981575" y="2490788"/>
          <p14:tracePt t="45678" x="5019675" y="2490788"/>
          <p14:tracePt t="45696" x="5032375" y="2490788"/>
          <p14:tracePt t="45713" x="5057775" y="2490788"/>
          <p14:tracePt t="45728" x="5094288" y="2490788"/>
          <p14:tracePt t="45746" x="5119688" y="2490788"/>
          <p14:tracePt t="45763" x="5145088" y="2490788"/>
          <p14:tracePt t="45779" x="5194300" y="2490788"/>
          <p14:tracePt t="45796" x="5232400" y="2490788"/>
          <p14:tracePt t="45813" x="5257800" y="2490788"/>
          <p14:tracePt t="45829" x="5281613" y="2490788"/>
          <p14:tracePt t="45846" x="5307013" y="2490788"/>
          <p14:tracePt t="45863" x="5332413" y="2490788"/>
          <p14:tracePt t="45879" x="5394325" y="2490788"/>
          <p14:tracePt t="45897" x="5432425" y="2490788"/>
          <p14:tracePt t="45913" x="5483225" y="2490788"/>
          <p14:tracePt t="45930" x="5570538" y="2503488"/>
          <p14:tracePt t="45947" x="5595938" y="2503488"/>
          <p14:tracePt t="45963" x="5619750" y="2516188"/>
          <p14:tracePt t="45980" x="5645150" y="2516188"/>
          <p14:tracePt t="45996" x="5670550" y="2516188"/>
          <p14:tracePt t="46013" x="5683250" y="2516188"/>
          <p14:tracePt t="46030" x="5719763" y="2516188"/>
          <p14:tracePt t="46047" x="5757863" y="2516188"/>
          <p14:tracePt t="46064" x="5795963" y="2516188"/>
          <p14:tracePt t="46081" x="5857875" y="2516188"/>
          <p14:tracePt t="46097" x="5895975" y="2516188"/>
          <p14:tracePt t="46114" x="5908675" y="2516188"/>
          <p14:tracePt t="46131" x="5932488" y="2516188"/>
          <p14:tracePt t="46148" x="5945188" y="2516188"/>
          <p14:tracePt t="46163" x="5970588" y="2516188"/>
          <p14:tracePt t="46187" x="5995988" y="2516188"/>
          <p14:tracePt t="46212" x="6008688" y="2516188"/>
          <p14:tracePt t="46224" x="6021388" y="2516188"/>
          <p14:tracePt t="46250" x="6034088" y="2516188"/>
          <p14:tracePt t="46274" x="6045200" y="2516188"/>
          <p14:tracePt t="50964" x="6134100" y="2516188"/>
          <p14:tracePt t="50974" x="6259513" y="2503488"/>
          <p14:tracePt t="50987" x="6359525" y="2465388"/>
          <p14:tracePt t="51004" x="6472238" y="2439988"/>
          <p14:tracePt t="51017" x="6596063" y="2414588"/>
          <p14:tracePt t="51034" x="6784975" y="2403475"/>
          <p14:tracePt t="51050" x="6934200" y="2378075"/>
          <p14:tracePt t="51067" x="7159625" y="2314575"/>
          <p14:tracePt t="51083" x="7285038" y="2303463"/>
          <p14:tracePt t="51099" x="7561263" y="2252663"/>
          <p14:tracePt t="51117" x="7661275" y="2252663"/>
          <p14:tracePt t="51134" x="7735888" y="2252663"/>
          <p14:tracePt t="51149" x="7835900" y="2239963"/>
          <p14:tracePt t="51167" x="7874000" y="2239963"/>
          <p14:tracePt t="51184" x="7910513" y="2239963"/>
          <p14:tracePt t="51200" x="7948613" y="2239963"/>
          <p14:tracePt t="51398" x="7948613" y="2252663"/>
          <p14:tracePt t="51422" x="7948613" y="2265363"/>
          <p14:tracePt t="51438" x="7948613" y="2278063"/>
          <p14:tracePt t="51447" x="7935913" y="2278063"/>
          <p14:tracePt t="51460" x="7935913" y="2290763"/>
          <p14:tracePt t="51472" x="7923213" y="2303463"/>
          <p14:tracePt t="51489" x="7923213" y="2314575"/>
          <p14:tracePt t="51660" x="7935913" y="2314575"/>
          <p14:tracePt t="51672" x="7974013" y="2314575"/>
          <p14:tracePt t="51683" x="8023225" y="2314575"/>
          <p14:tracePt t="51696" x="8074025" y="2327275"/>
          <p14:tracePt t="51709" x="8123238" y="2327275"/>
          <p14:tracePt t="51725" x="8161338" y="2339975"/>
          <p14:tracePt t="51736" x="8199438" y="2352675"/>
          <p14:tracePt t="51752" x="8235950" y="2352675"/>
          <p14:tracePt t="51770" x="8274050" y="2365375"/>
          <p14:tracePt t="51785" x="8448675" y="2390775"/>
          <p14:tracePt t="51803" x="8524875" y="2390775"/>
          <p14:tracePt t="51820" x="8561388" y="2403475"/>
          <p14:tracePt t="51837" x="8612188" y="2403475"/>
          <p14:tracePt t="51853" x="8624888" y="2403475"/>
          <p14:tracePt t="51870" x="8637588" y="2403475"/>
          <p14:tracePt t="51886" x="8661400" y="2414588"/>
          <p14:tracePt t="51903" x="8686800" y="2414588"/>
          <p14:tracePt t="51920" x="8712200" y="2414588"/>
          <p14:tracePt t="51936" x="8774113" y="2414588"/>
          <p14:tracePt t="51953" x="8799513" y="2414588"/>
          <p14:tracePt t="51970" x="8812213" y="2414588"/>
          <p14:tracePt t="51980" x="8850313" y="2414588"/>
          <p14:tracePt t="51986" x="8863013" y="2414588"/>
          <p14:tracePt t="52004" x="8886825" y="2414588"/>
          <p14:tracePt t="52021" x="8899525" y="2414588"/>
          <p14:tracePt t="52481" x="8886825" y="2414588"/>
          <p14:tracePt t="52606" x="8874125" y="2414588"/>
          <p14:tracePt t="52693" x="8863013" y="2414588"/>
          <p14:tracePt t="52731" x="8863013" y="2427288"/>
          <p14:tracePt t="52955" x="8850313" y="2427288"/>
          <p14:tracePt t="52992" x="8837613" y="2427288"/>
          <p14:tracePt t="53004" x="8824913" y="2427288"/>
          <p14:tracePt t="53018" x="8812213" y="2427288"/>
          <p14:tracePt t="53029" x="8799513" y="2427288"/>
          <p14:tracePt t="53046" x="8774113" y="2439988"/>
          <p14:tracePt t="53057" x="8724900" y="2439988"/>
          <p14:tracePt t="53075" x="8650288" y="2439988"/>
          <p14:tracePt t="53091" x="8599488" y="2439988"/>
          <p14:tracePt t="53108" x="8524875" y="2439988"/>
          <p14:tracePt t="53124" x="8512175" y="2439988"/>
          <p14:tracePt t="53141" x="8499475" y="2439988"/>
          <p14:tracePt t="53159" x="8486775" y="2452688"/>
          <p14:tracePt t="53342" x="8448675" y="2452688"/>
          <p14:tracePt t="53354" x="8386763" y="2452688"/>
          <p14:tracePt t="53367" x="8324850" y="2452688"/>
          <p14:tracePt t="53381" x="8248650" y="2439988"/>
          <p14:tracePt t="53396" x="8212138" y="2427288"/>
          <p14:tracePt t="53408" x="8161338" y="2414588"/>
          <p14:tracePt t="53426" x="8086725" y="2414588"/>
          <p14:tracePt t="53442" x="7974013" y="2414588"/>
          <p14:tracePt t="53460" x="7685088" y="2390775"/>
          <p14:tracePt t="53476" x="7535863" y="2365375"/>
          <p14:tracePt t="53492" x="6959600" y="2290763"/>
          <p14:tracePt t="53510" x="6772275" y="2278063"/>
          <p14:tracePt t="53527" x="6608763" y="2278063"/>
          <p14:tracePt t="53542" x="6096000" y="2265363"/>
          <p14:tracePt t="53560" x="5908675" y="2265363"/>
          <p14:tracePt t="53577" x="5683250" y="2265363"/>
          <p14:tracePt t="53592" x="5032375" y="2265363"/>
          <p14:tracePt t="53610" x="4856163" y="2265363"/>
          <p14:tracePt t="53627" x="4619625" y="2265363"/>
          <p14:tracePt t="53643" x="4192588" y="2265363"/>
          <p14:tracePt t="53660" x="4068763" y="2278063"/>
          <p14:tracePt t="53677" x="3992563" y="2290763"/>
          <p14:tracePt t="53692" x="3879850" y="2327275"/>
          <p14:tracePt t="53711" x="3856038" y="2339975"/>
          <p14:tracePt t="53733" x="3867150" y="2339975"/>
          <p14:tracePt t="53744" x="3879850" y="2339975"/>
          <p14:tracePt t="53761" x="3905250" y="2339975"/>
          <p14:tracePt t="53777" x="3930650" y="2339975"/>
          <p14:tracePt t="53794" x="4217988" y="2339975"/>
          <p14:tracePt t="53811" x="4494213" y="2339975"/>
          <p14:tracePt t="53828" x="4868863" y="2339975"/>
          <p14:tracePt t="53844" x="5795963" y="2352675"/>
          <p14:tracePt t="53861" x="6370638" y="2378075"/>
          <p14:tracePt t="53877" x="6797675" y="2427288"/>
          <p14:tracePt t="53895" x="7648575" y="2527300"/>
          <p14:tracePt t="53911" x="8010525" y="2590800"/>
          <p14:tracePt t="53928" x="8235950" y="2640013"/>
          <p14:tracePt t="53945" x="8699500" y="2740025"/>
          <p14:tracePt t="53961" x="8850313" y="2765425"/>
          <p14:tracePt t="53978" x="8937625" y="2790825"/>
          <p14:tracePt t="53986" x="8986838" y="2803525"/>
          <p14:tracePt t="53994" x="8999538" y="2803525"/>
          <p14:tracePt t="54039" x="8950325" y="2803525"/>
          <p14:tracePt t="54051" x="8824913" y="2803525"/>
          <p14:tracePt t="54067" x="8637588" y="2803525"/>
          <p14:tracePt t="54083" x="8486775" y="2803525"/>
          <p14:tracePt t="54095" x="8186738" y="2803525"/>
          <p14:tracePt t="54112" x="7735888" y="2803525"/>
          <p14:tracePt t="54128" x="7385050" y="2778125"/>
          <p14:tracePt t="54146" x="6370638" y="2778125"/>
          <p14:tracePt t="54162" x="5895975" y="2778125"/>
          <p14:tracePt t="54178" x="4981575" y="2878138"/>
          <p14:tracePt t="54196" x="4394200" y="2928938"/>
          <p14:tracePt t="54213" x="3905250" y="2965450"/>
          <p14:tracePt t="54229" x="2903538" y="3054350"/>
          <p14:tracePt t="54246" x="2616200" y="3090863"/>
          <p14:tracePt t="54263" x="2428875" y="3103563"/>
          <p14:tracePt t="54279" x="2039938" y="3116263"/>
          <p14:tracePt t="54296" x="1927225" y="3116263"/>
          <p14:tracePt t="54313" x="1839913" y="3116263"/>
          <p14:tracePt t="54329" x="1752600" y="3116263"/>
          <p14:tracePt t="54346" x="1727200" y="3116263"/>
          <p14:tracePt t="54363" x="1714500" y="3116263"/>
          <p14:tracePt t="54380" x="1689100" y="3116263"/>
          <p14:tracePt t="54397" x="1677988" y="3116263"/>
          <p14:tracePt t="54426" x="1652588" y="3116263"/>
          <p14:tracePt t="54438" x="1614488" y="3116263"/>
          <p14:tracePt t="54451" x="1577975" y="3116263"/>
          <p14:tracePt t="54468" x="1552575" y="3116263"/>
          <p14:tracePt t="54480" x="1514475" y="3116263"/>
          <p14:tracePt t="54497" x="1489075" y="3116263"/>
          <p14:tracePt t="54514" x="1476375" y="3116263"/>
          <p14:tracePt t="54775" x="1489075" y="3116263"/>
          <p14:tracePt t="61999" x="1765300" y="2878138"/>
          <p14:tracePt t="62014" x="2116138" y="2603500"/>
          <p14:tracePt t="62023" x="2452688" y="2390775"/>
          <p14:tracePt t="62036" x="2778125" y="2201863"/>
          <p14:tracePt t="62049" x="3003550" y="2101850"/>
          <p14:tracePt t="62064" x="3128963" y="2014538"/>
          <p14:tracePt t="62076" x="3241675" y="1978025"/>
          <p14:tracePt t="62093" x="3367088" y="1952625"/>
          <p14:tracePt t="62111" x="3517900" y="1952625"/>
          <p14:tracePt t="62126" x="3705225" y="1952625"/>
          <p14:tracePt t="62144" x="3756025" y="1965325"/>
          <p14:tracePt t="62160" x="3779838" y="1978025"/>
          <p14:tracePt t="62177" x="3805238" y="2001838"/>
          <p14:tracePt t="62194" x="3817938" y="2001838"/>
          <p14:tracePt t="62211" x="3830638" y="2001838"/>
          <p14:tracePt t="62227" x="3843338" y="2014538"/>
          <p14:tracePt t="62244" x="3856038" y="2014538"/>
          <p14:tracePt t="62260" x="3856038" y="2027238"/>
          <p14:tracePt t="62278" x="3856038" y="2052638"/>
          <p14:tracePt t="62294" x="3856038" y="2065338"/>
          <p14:tracePt t="62312" x="3856038" y="2089150"/>
          <p14:tracePt t="62328" x="3817938" y="2239963"/>
          <p14:tracePt t="62345" x="3779838" y="2352675"/>
          <p14:tracePt t="62360" x="3743325" y="2439988"/>
          <p14:tracePt t="62378" x="3630613" y="2565400"/>
          <p14:tracePt t="62395" x="3592513" y="2590800"/>
          <p14:tracePt t="62412" x="3567113" y="2627313"/>
          <p14:tracePt t="62428" x="3530600" y="2652713"/>
          <p14:tracePt t="62445" x="3530600" y="2665413"/>
          <p14:tracePt t="62461" x="3530600" y="2678113"/>
          <p14:tracePt t="63681" x="3541713" y="2678113"/>
          <p14:tracePt t="63693" x="3567113" y="2678113"/>
          <p14:tracePt t="63706" x="3605213" y="2678113"/>
          <p14:tracePt t="63720" x="3617913" y="2678113"/>
          <p14:tracePt t="63733" x="3630613" y="2678113"/>
          <p14:tracePt t="63749" x="3654425" y="2678113"/>
          <p14:tracePt t="63767" x="3667125" y="2678113"/>
          <p14:tracePt t="63783" x="3705225" y="2690813"/>
          <p14:tracePt t="63800" x="3717925" y="2690813"/>
          <p14:tracePt t="63817" x="3730625" y="2703513"/>
          <p14:tracePt t="63833" x="3817938" y="2703513"/>
          <p14:tracePt t="63850" x="3879850" y="2703513"/>
          <p14:tracePt t="63866" x="3917950" y="2716213"/>
          <p14:tracePt t="63884" x="3968750" y="2752725"/>
          <p14:tracePt t="63901" x="4005263" y="2765425"/>
          <p14:tracePt t="63917" x="4017963" y="2778125"/>
          <p14:tracePt t="63934" x="4056063" y="2816225"/>
          <p14:tracePt t="63951" x="4068763" y="2840038"/>
          <p14:tracePt t="63968" x="4092575" y="2852738"/>
          <p14:tracePt t="63984" x="4192588" y="2903538"/>
          <p14:tracePt t="64000" x="4268788" y="2916238"/>
          <p14:tracePt t="64018" x="4343400" y="2941638"/>
          <p14:tracePt t="64034" x="4418013" y="2978150"/>
          <p14:tracePt t="64051" x="4456113" y="2990850"/>
          <p14:tracePt t="64068" x="4506913" y="2990850"/>
          <p14:tracePt t="64084" x="4694238" y="3016250"/>
          <p14:tracePt t="64102" x="4819650" y="3028950"/>
          <p14:tracePt t="64118" x="4906963" y="3054350"/>
          <p14:tracePt t="64135" x="5019675" y="3078163"/>
          <p14:tracePt t="64152" x="5057775" y="3090863"/>
          <p14:tracePt t="64168" x="5094288" y="3103563"/>
          <p14:tracePt t="64185" x="5207000" y="3141663"/>
          <p14:tracePt t="64202" x="5281613" y="3154363"/>
          <p14:tracePt t="64218" x="5345113" y="3178175"/>
          <p14:tracePt t="64235" x="5457825" y="3228975"/>
          <p14:tracePt t="64252" x="5507038" y="3254375"/>
          <p14:tracePt t="64267" x="5570538" y="3278188"/>
          <p14:tracePt t="64285" x="5595938" y="3278188"/>
          <p14:tracePt t="64302" x="5619750" y="3278188"/>
          <p14:tracePt t="64318" x="5708650" y="3267075"/>
          <p14:tracePt t="64336" x="5770563" y="3241675"/>
          <p14:tracePt t="64353" x="5832475" y="3216275"/>
          <p14:tracePt t="64369" x="5945188" y="3190875"/>
          <p14:tracePt t="64386" x="5983288" y="3165475"/>
          <p14:tracePt t="64403" x="6021388" y="3165475"/>
          <p14:tracePt t="64419" x="6096000" y="3116263"/>
          <p14:tracePt t="64436" x="6134100" y="3103563"/>
          <p14:tracePt t="64453" x="6170613" y="3078163"/>
          <p14:tracePt t="64469" x="6296025" y="3054350"/>
          <p14:tracePt t="64485" x="6334125" y="3054350"/>
          <p14:tracePt t="64503" x="6346825" y="3054350"/>
          <p14:tracePt t="64528" x="6359525" y="3054350"/>
          <p14:tracePt t="68593" x="6334125" y="3054350"/>
          <p14:tracePt t="68606" x="6270625" y="3054350"/>
          <p14:tracePt t="68623" x="6183313" y="3054350"/>
          <p14:tracePt t="68630" x="6083300" y="3054350"/>
          <p14:tracePt t="68642" x="5908675" y="3054350"/>
          <p14:tracePt t="68657" x="5695950" y="3078163"/>
          <p14:tracePt t="68669" x="5519738" y="3090863"/>
          <p14:tracePt t="68686" x="5232400" y="3116263"/>
          <p14:tracePt t="68703" x="4881563" y="3141663"/>
          <p14:tracePt t="68719" x="4394200" y="3228975"/>
          <p14:tracePt t="68736" x="4005263" y="3267075"/>
          <p14:tracePt t="68753" x="3717925" y="3303588"/>
          <p14:tracePt t="68769" x="3379788" y="3341688"/>
          <p14:tracePt t="68787" x="3192463" y="3354388"/>
          <p14:tracePt t="68804" x="2992438" y="3378200"/>
          <p14:tracePt t="68819" x="2741613" y="3416300"/>
          <p14:tracePt t="68837" x="2654300" y="3429000"/>
          <p14:tracePt t="68854" x="2541588" y="3454400"/>
          <p14:tracePt t="68869" x="2290763" y="3479800"/>
          <p14:tracePt t="68887" x="2203450" y="3490913"/>
          <p14:tracePt t="68903" x="2139950" y="3503613"/>
          <p14:tracePt t="68920" x="2065338" y="3516313"/>
          <p14:tracePt t="68937" x="2039938" y="3516313"/>
          <p14:tracePt t="68954" x="2014538" y="3529013"/>
          <p14:tracePt t="68970" x="1978025" y="3541713"/>
          <p14:tracePt t="68979" x="1965325" y="3541713"/>
          <p14:tracePt t="69005" x="1952625" y="3541713"/>
          <p14:tracePt t="69141" x="1965325" y="3529013"/>
          <p14:tracePt t="69158" x="2003425" y="3516313"/>
          <p14:tracePt t="69166" x="2078038" y="3490913"/>
          <p14:tracePt t="69179" x="2203450" y="3467100"/>
          <p14:tracePt t="69193" x="2290763" y="3441700"/>
          <p14:tracePt t="69209" x="2365375" y="3441700"/>
          <p14:tracePt t="69222" x="2416175" y="3441700"/>
          <p14:tracePt t="69239" x="2478088" y="3429000"/>
          <p14:tracePt t="69254" x="2528888" y="3429000"/>
          <p14:tracePt t="69272" x="2667000" y="3429000"/>
          <p14:tracePt t="69289" x="2716213" y="3429000"/>
          <p14:tracePt t="69304" x="2778125" y="3416300"/>
          <p14:tracePt t="69322" x="2803525" y="3416300"/>
          <p14:tracePt t="69339" x="2828925" y="3403600"/>
          <p14:tracePt t="69355" x="2854325" y="3403600"/>
          <p14:tracePt t="69372" x="2867025" y="3390900"/>
          <p14:tracePt t="69389" x="2879725" y="3378200"/>
          <p14:tracePt t="69405" x="2928938" y="3367088"/>
          <p14:tracePt t="69422" x="2941638" y="3367088"/>
          <p14:tracePt t="69439" x="2954338" y="3367088"/>
          <p14:tracePt t="69455" x="3016250" y="3367088"/>
          <p14:tracePt t="69473" x="3054350" y="3367088"/>
          <p14:tracePt t="69490" x="3092450" y="3367088"/>
          <p14:tracePt t="69505" x="3141663" y="3367088"/>
          <p14:tracePt t="69523" x="3167063" y="3367088"/>
          <p14:tracePt t="69540" x="3179763" y="3367088"/>
          <p14:tracePt t="69556" x="3228975" y="3367088"/>
          <p14:tracePt t="69573" x="3241675" y="3367088"/>
          <p14:tracePt t="69589" x="3254375" y="3367088"/>
          <p14:tracePt t="69607" x="3317875" y="3367088"/>
          <p14:tracePt t="69623" x="3341688" y="3367088"/>
          <p14:tracePt t="69640" x="3354388" y="3367088"/>
          <p14:tracePt t="69657" x="3367088" y="3367088"/>
          <p14:tracePt t="69765" x="3354388" y="3367088"/>
          <p14:tracePt t="69827" x="3341688" y="3367088"/>
          <p14:tracePt t="70225" x="3379788" y="3367088"/>
          <p14:tracePt t="70237" x="3405188" y="3354388"/>
          <p14:tracePt t="70251" x="3429000" y="3354388"/>
          <p14:tracePt t="70264" x="3454400" y="3341688"/>
          <p14:tracePt t="70281" x="3479800" y="3341688"/>
          <p14:tracePt t="70293" x="3505200" y="3341688"/>
          <p14:tracePt t="70309" x="3541713" y="3341688"/>
          <p14:tracePt t="70326" x="3605213" y="3328988"/>
          <p14:tracePt t="70343" x="3705225" y="3328988"/>
          <p14:tracePt t="70360" x="3743325" y="3328988"/>
          <p14:tracePt t="70376" x="3767138" y="3328988"/>
          <p14:tracePt t="70393" x="3805238" y="3328988"/>
          <p14:tracePt t="70410" x="3830638" y="3328988"/>
          <p14:tracePt t="70425" x="3879850" y="3328988"/>
          <p14:tracePt t="70443" x="3905250" y="3328988"/>
          <p14:tracePt t="70460" x="3943350" y="3328988"/>
          <p14:tracePt t="70475" x="3979863" y="3328988"/>
          <p14:tracePt t="70493" x="4068763" y="3328988"/>
          <p14:tracePt t="70510" x="4092575" y="3328988"/>
          <p14:tracePt t="70526" x="4143375" y="3328988"/>
          <p14:tracePt t="70544" x="4168775" y="3328988"/>
          <p14:tracePt t="70560" x="4192588" y="3328988"/>
          <p14:tracePt t="70576" x="4230688" y="3328988"/>
          <p14:tracePt t="70594" x="4268788" y="3328988"/>
          <p14:tracePt t="70611" x="4318000" y="3328988"/>
          <p14:tracePt t="70627" x="4418013" y="3328988"/>
          <p14:tracePt t="70644" x="4456113" y="3328988"/>
          <p14:tracePt t="70661" x="4494213" y="3328988"/>
          <p14:tracePt t="70678" x="4530725" y="3328988"/>
          <p14:tracePt t="70694" x="4543425" y="3328988"/>
          <p14:tracePt t="70737" x="4556125" y="3328988"/>
          <p14:tracePt t="92913" x="4543425" y="3328988"/>
          <p14:tracePt t="92923" x="4481513" y="3328988"/>
          <p14:tracePt t="92936" x="4406900" y="3328988"/>
          <p14:tracePt t="92953" x="4318000" y="3341688"/>
          <p14:tracePt t="92965" x="4156075" y="3390900"/>
          <p14:tracePt t="92974" x="3879850" y="3490913"/>
          <p14:tracePt t="92985" x="3617913" y="3654425"/>
          <p14:tracePt t="93002" x="3441700" y="3779838"/>
          <p14:tracePt t="93015" x="3241675" y="3892550"/>
          <p14:tracePt t="93032" x="2928938" y="3992563"/>
          <p14:tracePt t="93049" x="2690813" y="4054475"/>
          <p14:tracePt t="93066" x="2416175" y="4141788"/>
          <p14:tracePt t="93082" x="2228850" y="4167188"/>
          <p14:tracePt t="93099" x="1978025" y="4205288"/>
          <p14:tracePt t="93115" x="1701800" y="4241800"/>
          <p14:tracePt t="93133" x="1639888" y="4254500"/>
          <p14:tracePt t="93149" x="1601788" y="4254500"/>
          <p14:tracePt t="93166" x="1539875" y="4254500"/>
          <p14:tracePt t="93182" x="1514475" y="4254500"/>
          <p14:tracePt t="93200" x="1476375" y="4254500"/>
          <p14:tracePt t="93216" x="1363663" y="4254500"/>
          <p14:tracePt t="93233" x="1289050" y="4254500"/>
          <p14:tracePt t="93249" x="1163638" y="4230688"/>
          <p14:tracePt t="93267" x="1127125" y="4217988"/>
          <p14:tracePt t="93282" x="1076325" y="4217988"/>
          <p14:tracePt t="93299" x="1014413" y="4179888"/>
          <p14:tracePt t="93315" x="1001713" y="4167188"/>
          <p14:tracePt t="93333" x="976313" y="4167188"/>
          <p14:tracePt t="93460" x="1014413" y="4167188"/>
          <p14:tracePt t="93471" x="1076325" y="4167188"/>
          <p14:tracePt t="93487" x="1201738" y="4167188"/>
          <p14:tracePt t="93497" x="1339850" y="4167188"/>
          <p14:tracePt t="93509" x="1452563" y="4167188"/>
          <p14:tracePt t="93522" x="1639888" y="4192588"/>
          <p14:tracePt t="93538" x="1839913" y="4241800"/>
          <p14:tracePt t="93551" x="1965325" y="4254500"/>
          <p14:tracePt t="93568" x="2039938" y="4279900"/>
          <p14:tracePt t="93584" x="2078038" y="4279900"/>
          <p14:tracePt t="93601" x="2090738" y="4279900"/>
          <p14:tracePt t="93684" x="2052638" y="4279900"/>
          <p14:tracePt t="93696" x="1978025" y="4279900"/>
          <p14:tracePt t="93709" x="1914525" y="4279900"/>
          <p14:tracePt t="93722" x="1865313" y="4267200"/>
          <p14:tracePt t="93739" x="1827213" y="4267200"/>
          <p14:tracePt t="93752" x="1765300" y="4254500"/>
          <p14:tracePt t="93768" x="1714500" y="4254500"/>
          <p14:tracePt t="93784" x="1652588" y="4241800"/>
          <p14:tracePt t="93802" x="1527175" y="4230688"/>
          <p14:tracePt t="93817" x="1489075" y="4217988"/>
          <p14:tracePt t="93835" x="1476375" y="4205288"/>
          <p14:tracePt t="93883" x="1501775" y="4192588"/>
          <p14:tracePt t="93896" x="1527175" y="4167188"/>
          <p14:tracePt t="93908" x="1565275" y="4154488"/>
          <p14:tracePt t="93922" x="1614488" y="4117975"/>
          <p14:tracePt t="93934" x="1652588" y="4105275"/>
          <p14:tracePt t="93953" x="1677988" y="4079875"/>
          <p14:tracePt t="93969" x="1714500" y="4067175"/>
          <p14:tracePt t="93978" x="1739900" y="4067175"/>
          <p14:tracePt t="93985" x="1778000" y="4054475"/>
          <p14:tracePt t="94002" x="1827213" y="4054475"/>
          <p14:tracePt t="94019" x="1903413" y="4054475"/>
          <p14:tracePt t="94036" x="2039938" y="4041775"/>
          <p14:tracePt t="94053" x="2078038" y="4029075"/>
          <p14:tracePt t="94070" x="2139950" y="4029075"/>
          <p14:tracePt t="94085" x="2190750" y="4029075"/>
          <p14:tracePt t="94103" x="2216150" y="4029075"/>
          <p14:tracePt t="94118" x="2228850" y="4029075"/>
          <p14:tracePt t="94169" x="2216150" y="4029075"/>
          <p14:tracePt t="94182" x="2190750" y="4029075"/>
          <p14:tracePt t="94194" x="2139950" y="4029075"/>
          <p14:tracePt t="94208" x="2027238" y="4054475"/>
          <p14:tracePt t="94223" x="1865313" y="4079875"/>
          <p14:tracePt t="94237" x="1778000" y="4105275"/>
          <p14:tracePt t="94254" x="1739900" y="4117975"/>
          <p14:tracePt t="94270" x="1727200" y="4129088"/>
          <p14:tracePt t="94286" x="1714500" y="4129088"/>
          <p14:tracePt t="94309" x="1727200" y="4129088"/>
          <p14:tracePt t="94324" x="1752600" y="4129088"/>
          <p14:tracePt t="94337" x="1839913" y="4129088"/>
          <p14:tracePt t="94354" x="1927225" y="4117975"/>
          <p14:tracePt t="94371" x="2014538" y="4105275"/>
          <p14:tracePt t="94388" x="2127250" y="4105275"/>
          <p14:tracePt t="94404" x="2178050" y="4105275"/>
          <p14:tracePt t="94421" x="2365375" y="4105275"/>
          <p14:tracePt t="94437" x="2452688" y="4105275"/>
          <p14:tracePt t="94454" x="2541588" y="4105275"/>
          <p14:tracePt t="94470" x="2590800" y="4105275"/>
          <p14:tracePt t="94488" x="2678113" y="4092575"/>
          <p14:tracePt t="94505" x="2716213" y="4079875"/>
          <p14:tracePt t="94521" x="2941638" y="4041775"/>
          <p14:tracePt t="94538" x="3041650" y="4029075"/>
          <p14:tracePt t="94555" x="3128963" y="4005263"/>
          <p14:tracePt t="94570" x="3216275" y="3992563"/>
          <p14:tracePt t="94588" x="3254375" y="3992563"/>
          <p14:tracePt t="94605" x="3292475" y="3992563"/>
          <p14:tracePt t="94621" x="3379788" y="3992563"/>
          <p14:tracePt t="94639" x="3429000" y="3992563"/>
          <p14:tracePt t="94655" x="3467100" y="3992563"/>
          <p14:tracePt t="94672" x="3530600" y="3992563"/>
          <p14:tracePt t="94689" x="3541713" y="3992563"/>
          <p14:tracePt t="94705" x="3554413" y="3992563"/>
          <p14:tracePt t="94722" x="3567113" y="3992563"/>
          <p14:tracePt t="95204" x="3592513" y="3992563"/>
          <p14:tracePt t="95216" x="3643313" y="3992563"/>
          <p14:tracePt t="95229" x="3679825" y="3992563"/>
          <p14:tracePt t="95246" x="3717925" y="3992563"/>
          <p14:tracePt t="95257" x="3792538" y="3992563"/>
          <p14:tracePt t="95274" x="3905250" y="4005263"/>
          <p14:tracePt t="95292" x="4030663" y="4017963"/>
          <p14:tracePt t="95308" x="4181475" y="4041775"/>
          <p14:tracePt t="95324" x="4217988" y="4041775"/>
          <p14:tracePt t="95341" x="4268788" y="4054475"/>
          <p14:tracePt t="95358" x="4368800" y="4054475"/>
          <p14:tracePt t="95375" x="4456113" y="4067175"/>
          <p14:tracePt t="95391" x="4530725" y="4067175"/>
          <p14:tracePt t="95408" x="4630738" y="4067175"/>
          <p14:tracePt t="95424" x="4668838" y="4067175"/>
          <p14:tracePt t="95441" x="4694238" y="4067175"/>
          <p14:tracePt t="95459" x="4768850" y="4067175"/>
          <p14:tracePt t="95475" x="4832350" y="4067175"/>
          <p14:tracePt t="95492" x="4945063" y="4067175"/>
          <p14:tracePt t="95509" x="5106988" y="4067175"/>
          <p14:tracePt t="95525" x="5145088" y="4067175"/>
          <p14:tracePt t="95542" x="5181600" y="4067175"/>
          <p14:tracePt t="95559" x="5207000" y="4067175"/>
          <p14:tracePt t="95575" x="5219700" y="4067175"/>
          <p14:tracePt t="95592" x="5219700" y="4054475"/>
          <p14:tracePt t="95765" x="5257800" y="4054475"/>
          <p14:tracePt t="95779" x="5357813" y="4041775"/>
          <p14:tracePt t="95789" x="5457825" y="4029075"/>
          <p14:tracePt t="95802" x="5545138" y="4017963"/>
          <p14:tracePt t="95814" x="5632450" y="4017963"/>
          <p14:tracePt t="95831" x="5695950" y="4005263"/>
          <p14:tracePt t="95843" x="5821363" y="4005263"/>
          <p14:tracePt t="95860" x="5921375" y="4005263"/>
          <p14:tracePt t="95876" x="5995988" y="4005263"/>
          <p14:tracePt t="95893" x="6108700" y="4005263"/>
          <p14:tracePt t="95910" x="6146800" y="4005263"/>
          <p14:tracePt t="95926" x="6170613" y="4005263"/>
          <p14:tracePt t="95944" x="6221413" y="3992563"/>
          <p14:tracePt t="95960" x="6246813" y="3992563"/>
          <p14:tracePt t="95969" x="6308725" y="3992563"/>
          <p14:tracePt t="95981" x="6370638" y="3979863"/>
          <p14:tracePt t="95993" x="6421438" y="3967163"/>
          <p14:tracePt t="96011" x="6472238" y="3967163"/>
          <p14:tracePt t="96027" x="6508750" y="3954463"/>
          <p14:tracePt t="96043" x="6572250" y="3941763"/>
          <p14:tracePt t="96061" x="6584950" y="3941763"/>
          <p14:tracePt t="96078" x="6608763" y="3941763"/>
          <p14:tracePt t="96094" x="6659563" y="3941763"/>
          <p14:tracePt t="96111" x="6684963" y="3929063"/>
          <p14:tracePt t="96127" x="6721475" y="3916363"/>
          <p14:tracePt t="96144" x="6834188" y="3892550"/>
          <p14:tracePt t="96161" x="6872288" y="3892550"/>
          <p14:tracePt t="96177" x="6897688" y="3879850"/>
          <p14:tracePt t="96194" x="6921500" y="3879850"/>
          <p14:tracePt t="96350" x="6897688" y="3879850"/>
          <p14:tracePt t="96365" x="6884988" y="3879850"/>
          <p14:tracePt t="96375" x="6872288" y="3879850"/>
          <p14:tracePt t="96388" x="6846888" y="3892550"/>
          <p14:tracePt t="96400" x="6834188" y="3892550"/>
          <p14:tracePt t="96425" x="6821488" y="3892550"/>
          <p14:tracePt t="96451" x="6808788" y="3892550"/>
          <p14:tracePt t="96513" x="6797675" y="3892550"/>
          <p14:tracePt t="96524" x="6797675" y="3905250"/>
          <p14:tracePt t="96649" x="6808788" y="3905250"/>
          <p14:tracePt t="100457" x="6797675" y="3905250"/>
          <p14:tracePt t="100469" x="6746875" y="3916363"/>
          <p14:tracePt t="100483" x="6608763" y="3929063"/>
          <p14:tracePt t="100499" x="6472238" y="3967163"/>
          <p14:tracePt t="100511" x="6346825" y="4005263"/>
          <p14:tracePt t="100529" x="6183313" y="4067175"/>
          <p14:tracePt t="100545" x="5932488" y="4154488"/>
          <p14:tracePt t="100562" x="5619750" y="4254500"/>
          <p14:tracePt t="100579" x="5519738" y="4292600"/>
          <p14:tracePt t="100594" x="5419725" y="4330700"/>
          <p14:tracePt t="100612" x="5106988" y="4405313"/>
          <p14:tracePt t="100629" x="4981575" y="4454525"/>
          <p14:tracePt t="100645" x="4843463" y="4505325"/>
          <p14:tracePt t="100662" x="4806950" y="4518025"/>
          <p14:tracePt t="100679" x="4756150" y="4543425"/>
          <p14:tracePt t="100694" x="4694238" y="4567238"/>
          <p14:tracePt t="100712" x="4681538" y="4592638"/>
          <p14:tracePt t="100818" x="4681538" y="4605338"/>
          <p14:tracePt t="100880" x="4668838" y="4605338"/>
          <p14:tracePt t="100905" x="4630738" y="4605338"/>
          <p14:tracePt t="100916" x="4606925" y="4605338"/>
          <p14:tracePt t="100933" x="4581525" y="4605338"/>
          <p14:tracePt t="100942" x="4556125" y="4605338"/>
          <p14:tracePt t="100958" x="4543425" y="4605338"/>
          <p14:tracePt t="100967" x="4518025" y="4605338"/>
          <p14:tracePt t="100985" x="4494213" y="4605338"/>
          <p14:tracePt t="101005" x="4468813" y="4605338"/>
          <p14:tracePt t="101018" x="4456113" y="4605338"/>
          <p14:tracePt t="101035" x="4443413" y="4605338"/>
          <p14:tracePt t="101047" x="4430713" y="4605338"/>
          <p14:tracePt t="101064" x="4406900" y="4605338"/>
          <p14:tracePt t="101080" x="4394200" y="4605338"/>
          <p14:tracePt t="101097" x="4381500" y="4605338"/>
          <p14:tracePt t="118654" x="4368800" y="4605338"/>
          <p14:tracePt t="118669" x="4343400" y="4605338"/>
          <p14:tracePt t="118679" x="4318000" y="4605338"/>
          <p14:tracePt t="118691" x="4281488" y="4605338"/>
          <p14:tracePt t="118703" x="4243388" y="4605338"/>
          <p14:tracePt t="118721" x="4230688" y="4605338"/>
          <p14:tracePt t="118741" x="4217988" y="4605338"/>
          <p14:tracePt t="118791" x="4230688" y="4605338"/>
          <p14:tracePt t="118804" x="4256088" y="4605338"/>
          <p14:tracePt t="118820" x="4305300" y="4605338"/>
          <p14:tracePt t="118828" x="4343400" y="4605338"/>
          <p14:tracePt t="118841" x="4430713" y="4605338"/>
          <p14:tracePt t="118854" x="4606925" y="4605338"/>
          <p14:tracePt t="118866" x="4794250" y="4605338"/>
          <p14:tracePt t="118884" x="4956175" y="4605338"/>
          <p14:tracePt t="118901" x="5345113" y="4592638"/>
          <p14:tracePt t="118918" x="5957888" y="4567238"/>
          <p14:tracePt t="118934" x="6434138" y="4567238"/>
          <p14:tracePt t="118951" x="6746875" y="4567238"/>
          <p14:tracePt t="118967" x="6910388" y="4567238"/>
          <p14:tracePt t="118984" x="7172325" y="4567238"/>
          <p14:tracePt t="119001" x="7297738" y="4592638"/>
          <p14:tracePt t="119017" x="7359650" y="4630738"/>
          <p14:tracePt t="119227" x="7397750" y="4618038"/>
          <p14:tracePt t="119239" x="7510463" y="4605338"/>
          <p14:tracePt t="119255" x="7661275" y="4579938"/>
          <p14:tracePt t="119264" x="7797800" y="4567238"/>
          <p14:tracePt t="119277" x="8010525" y="4554538"/>
          <p14:tracePt t="119290" x="8248650" y="4554538"/>
          <p14:tracePt t="119306" x="8399463" y="4554538"/>
          <p14:tracePt t="119319" x="8512175" y="4554538"/>
          <p14:tracePt t="119336" x="8561388" y="4554538"/>
          <p14:tracePt t="119352" x="8599488" y="4554538"/>
          <p14:tracePt t="119369" x="8624888" y="4567238"/>
          <p14:tracePt t="119451" x="8624888" y="4579938"/>
          <p14:tracePt t="119463" x="8612188" y="4579938"/>
          <p14:tracePt t="119477" x="8599488" y="4592638"/>
          <p14:tracePt t="119490" x="8586788" y="4592638"/>
          <p14:tracePt t="119507" x="8561388" y="4592638"/>
          <p14:tracePt t="119626" x="8574088" y="4592638"/>
          <p14:tracePt t="119640" x="8586788" y="4592638"/>
          <p14:tracePt t="119651" x="8599488" y="4592638"/>
          <p14:tracePt t="119663" x="8612188" y="4592638"/>
          <p14:tracePt t="119675" x="8637588" y="4592638"/>
          <p14:tracePt t="119701" x="8650288" y="4592638"/>
          <p14:tracePt t="119775" x="8624888" y="4592638"/>
          <p14:tracePt t="119791" x="8586788" y="4592638"/>
          <p14:tracePt t="119801" x="8561388" y="4592638"/>
          <p14:tracePt t="119813" x="8524875" y="4605338"/>
          <p14:tracePt t="119825" x="8512175" y="4605338"/>
          <p14:tracePt t="119850" x="8499475" y="4605338"/>
          <p14:tracePt t="119863" x="8512175" y="4605338"/>
          <p14:tracePt t="119875" x="8524875" y="4605338"/>
          <p14:tracePt t="119892" x="8537575" y="4605338"/>
          <p14:tracePt t="119904" x="8561388" y="4605338"/>
          <p14:tracePt t="119921" x="8586788" y="4605338"/>
          <p14:tracePt t="119937" x="8624888" y="4605338"/>
          <p14:tracePt t="119955" x="8750300" y="4605338"/>
          <p14:tracePt t="119963" x="8786813" y="4605338"/>
          <p14:tracePt t="119976" x="8799513" y="4605338"/>
          <p14:tracePt t="120024" x="8786813" y="4605338"/>
          <p14:tracePt t="120041" x="8750300" y="4605338"/>
          <p14:tracePt t="120049" x="8712200" y="4605338"/>
          <p14:tracePt t="120062" x="8674100" y="4618038"/>
          <p14:tracePt t="120076" x="8650288" y="4618038"/>
          <p14:tracePt t="120088" x="8612188" y="4630738"/>
          <p14:tracePt t="120174" x="8624888" y="4630738"/>
          <p14:tracePt t="120186" x="8650288" y="4630738"/>
          <p14:tracePt t="120199" x="8686800" y="4630738"/>
          <p14:tracePt t="120211" x="8724900" y="4630738"/>
          <p14:tracePt t="120227" x="8737600" y="4630738"/>
          <p14:tracePt t="120239" x="8750300" y="4630738"/>
          <p14:tracePt t="120274" x="8737600" y="4630738"/>
          <p14:tracePt t="120286" x="8712200" y="4630738"/>
          <p14:tracePt t="120298" x="8699500" y="4630738"/>
          <p14:tracePt t="120310" x="8674100" y="4630738"/>
          <p14:tracePt t="120326" x="8650288" y="4630738"/>
          <p14:tracePt t="120340" x="8624888" y="4630738"/>
          <p14:tracePt t="120357" x="8586788" y="4630738"/>
          <p14:tracePt t="120373" x="8561388" y="4630738"/>
          <p14:tracePt t="120390" x="8524875" y="4630738"/>
          <p14:tracePt t="120406" x="8512175" y="4630738"/>
          <p14:tracePt t="120449" x="8524875" y="4630738"/>
          <p14:tracePt t="120460" x="8537575" y="4630738"/>
          <p14:tracePt t="120477" x="8548688" y="4630738"/>
          <p14:tracePt t="120498" x="8561388" y="4630738"/>
          <p14:tracePt t="120511" x="8574088" y="4630738"/>
          <p14:tracePt t="120527" x="8586788" y="4630738"/>
          <p14:tracePt t="120535" x="8599488" y="4618038"/>
          <p14:tracePt t="120622" x="8561388" y="4618038"/>
          <p14:tracePt t="120635" x="8499475" y="4618038"/>
          <p14:tracePt t="120648" x="8412163" y="4618038"/>
          <p14:tracePt t="120662" x="8335963" y="4618038"/>
          <p14:tracePt t="120678" x="8312150" y="4618038"/>
          <p14:tracePt t="120691" x="8299450" y="4618038"/>
          <p14:tracePt t="120707" x="8286750" y="4618038"/>
          <p14:tracePt t="120747" x="8299450" y="4618038"/>
          <p14:tracePt t="120761" x="8348663" y="4618038"/>
          <p14:tracePt t="120772" x="8435975" y="4618038"/>
          <p14:tracePt t="120784" x="8499475" y="4618038"/>
          <p14:tracePt t="120797" x="8574088" y="4605338"/>
          <p14:tracePt t="120812" x="8612188" y="4605338"/>
          <p14:tracePt t="120824" x="8624888" y="4605338"/>
          <p14:tracePt t="120842" x="8650288" y="4605338"/>
          <p14:tracePt t="120909" x="8624888" y="4605338"/>
          <p14:tracePt t="120934" x="8612188" y="4605338"/>
          <p14:tracePt t="121134" x="8599488" y="4605338"/>
          <p14:tracePt t="121146" x="8586788" y="4605338"/>
          <p14:tracePt t="121162" x="8548688" y="4605338"/>
          <p14:tracePt t="121171" x="8524875" y="4605338"/>
          <p14:tracePt t="121184" x="8499475" y="4605338"/>
          <p14:tracePt t="121197" x="8461375" y="4605338"/>
          <p14:tracePt t="121221" x="8448675" y="4605338"/>
          <p14:tracePt t="121295" x="8461375" y="4605338"/>
          <p14:tracePt t="121313" x="8474075" y="4605338"/>
          <p14:tracePt t="121320" x="8499475" y="4605338"/>
          <p14:tracePt t="121334" x="8524875" y="4605338"/>
          <p14:tracePt t="121358" x="8537575" y="4605338"/>
          <p14:tracePt t="121445" x="8524875" y="4605338"/>
          <p14:tracePt t="121495" x="8512175" y="4605338"/>
          <p14:tracePt t="158786" x="8448675" y="4618038"/>
          <p14:tracePt t="158796" x="8299450" y="4630738"/>
          <p14:tracePt t="158812" x="8174038" y="4643438"/>
          <p14:tracePt t="158824" x="8048625" y="4656138"/>
          <p14:tracePt t="158842" x="7923213" y="4667250"/>
          <p14:tracePt t="158858" x="7735888" y="4667250"/>
          <p14:tracePt t="158875" x="7472363" y="4667250"/>
          <p14:tracePt t="158892" x="7385050" y="4679950"/>
          <p14:tracePt t="158908" x="7285038" y="4692650"/>
          <p14:tracePt t="158925" x="7010400" y="4743450"/>
          <p14:tracePt t="158942" x="6846888" y="4792663"/>
          <p14:tracePt t="158958" x="6734175" y="4843463"/>
          <p14:tracePt t="158975" x="6572250" y="4943475"/>
          <p14:tracePt t="158984" x="6472238" y="4992688"/>
          <p14:tracePt t="158995" x="6359525" y="5030788"/>
          <p14:tracePt t="159013" x="6208713" y="5081588"/>
          <p14:tracePt t="159026" x="6083300" y="5118100"/>
          <p14:tracePt t="159042" x="5995988" y="5143500"/>
          <p14:tracePt t="159059" x="5921375" y="5168900"/>
          <p14:tracePt t="159076" x="5808663" y="5194300"/>
          <p14:tracePt t="159093" x="5757863" y="5194300"/>
          <p14:tracePt t="159109" x="5657850" y="5194300"/>
          <p14:tracePt t="159126" x="5407025" y="5194300"/>
          <p14:tracePt t="159143" x="5332413" y="5194300"/>
          <p14:tracePt t="159159" x="5270500" y="5194300"/>
          <p14:tracePt t="159176" x="5194300" y="5194300"/>
          <p14:tracePt t="159193" x="5157788" y="5194300"/>
          <p14:tracePt t="159209" x="5119688" y="5194300"/>
          <p14:tracePt t="159227" x="5032375" y="5181600"/>
          <p14:tracePt t="159243" x="5006975" y="5181600"/>
          <p14:tracePt t="159259" x="4994275" y="5168900"/>
          <p14:tracePt t="159277" x="4994275" y="5143500"/>
          <p14:tracePt t="159594" x="4968875" y="5143500"/>
          <p14:tracePt t="159606" x="4945063" y="5143500"/>
          <p14:tracePt t="159619" x="4881563" y="5143500"/>
          <p14:tracePt t="159633" x="4794250" y="5143500"/>
          <p14:tracePt t="159649" x="4719638" y="5143500"/>
          <p14:tracePt t="159662" x="4668838" y="5143500"/>
          <p14:tracePt t="159678" x="4594225" y="5143500"/>
          <p14:tracePt t="159694" x="4506913" y="5143500"/>
          <p14:tracePt t="159712" x="4205288" y="5130800"/>
          <p14:tracePt t="159729" x="4105275" y="5105400"/>
          <p14:tracePt t="159744" x="3905250" y="5068888"/>
          <p14:tracePt t="159762" x="3717925" y="5043488"/>
          <p14:tracePt t="159779" x="3479800" y="4992688"/>
          <p14:tracePt t="159794" x="3328988" y="4981575"/>
          <p14:tracePt t="159812" x="3028950" y="4918075"/>
          <p14:tracePt t="159829" x="2778125" y="4918075"/>
          <p14:tracePt t="159845" x="2590800" y="4905375"/>
          <p14:tracePt t="159862" x="2316163" y="4905375"/>
          <p14:tracePt t="159879" x="2127250" y="4905375"/>
          <p14:tracePt t="159895" x="1790700" y="4905375"/>
          <p14:tracePt t="159912" x="1701800" y="4918075"/>
          <p14:tracePt t="159929" x="1652588" y="4918075"/>
          <p14:tracePt t="159945" x="1577975" y="4918075"/>
          <p14:tracePt t="159962" x="1552575" y="4918075"/>
          <p14:tracePt t="159970" x="1552575" y="4930775"/>
          <p14:tracePt t="160068" x="1552575" y="4943475"/>
          <p14:tracePt t="160083" x="1552575" y="4956175"/>
          <p14:tracePt t="160117" x="1552575" y="4968875"/>
          <p14:tracePt t="160133" x="1552575" y="4981575"/>
          <p14:tracePt t="160142" x="1552575" y="4992688"/>
          <p14:tracePt t="160154" x="1552575" y="5005388"/>
          <p14:tracePt t="160168" x="1552575" y="5030788"/>
          <p14:tracePt t="160186" x="1552575" y="5043488"/>
          <p14:tracePt t="160197" x="1552575" y="5056188"/>
          <p14:tracePt t="160218" x="1552575" y="5068888"/>
          <p14:tracePt t="160242" x="1565275" y="5081588"/>
          <p14:tracePt t="160255" x="1577975" y="5081588"/>
          <p14:tracePt t="160268" x="1601788" y="5092700"/>
          <p14:tracePt t="160286" x="1677988" y="5092700"/>
          <p14:tracePt t="160298" x="1752600" y="5105400"/>
          <p14:tracePt t="160314" x="1827213" y="5118100"/>
          <p14:tracePt t="160330" x="1903413" y="5130800"/>
          <p14:tracePt t="160348" x="2003425" y="5143500"/>
          <p14:tracePt t="160365" x="2090738" y="5143500"/>
          <p14:tracePt t="160381" x="2190750" y="5156200"/>
          <p14:tracePt t="160398" x="2328863" y="5156200"/>
          <p14:tracePt t="160415" x="2365375" y="5156200"/>
          <p14:tracePt t="160430" x="2403475" y="5156200"/>
          <p14:tracePt t="160448" x="2428875" y="5168900"/>
          <p14:tracePt t="160465" x="2452688" y="5168900"/>
          <p14:tracePt t="160480" x="2503488" y="5168900"/>
          <p14:tracePt t="160498" x="2528888" y="5181600"/>
          <p14:tracePt t="160515" x="2565400" y="5181600"/>
          <p14:tracePt t="160531" x="2654300" y="5181600"/>
          <p14:tracePt t="160548" x="2690813" y="5181600"/>
          <p14:tracePt t="160565" x="2728913" y="5181600"/>
          <p14:tracePt t="160581" x="2767013" y="5181600"/>
          <p14:tracePt t="160598" x="2767013" y="5194300"/>
          <p14:tracePt t="160620" x="2778125" y="5194300"/>
          <p14:tracePt t="164090" x="2928938" y="5156200"/>
          <p14:tracePt t="164103" x="3079750" y="5118100"/>
          <p14:tracePt t="164118" x="3267075" y="5092700"/>
          <p14:tracePt t="164134" x="3592513" y="5056188"/>
          <p14:tracePt t="164146" x="3805238" y="5056188"/>
          <p14:tracePt t="164163" x="3943350" y="5056188"/>
          <p14:tracePt t="164180" x="4117975" y="5056188"/>
          <p14:tracePt t="164196" x="4594225" y="5105400"/>
          <p14:tracePt t="164213" x="4743450" y="5130800"/>
          <p14:tracePt t="164228" x="5219700" y="5181600"/>
          <p14:tracePt t="164246" x="5470525" y="5194300"/>
          <p14:tracePt t="164263" x="5657850" y="5205413"/>
          <p14:tracePt t="164279" x="5883275" y="5218113"/>
          <p14:tracePt t="164296" x="6446838" y="5243513"/>
          <p14:tracePt t="164313" x="6608763" y="5243513"/>
          <p14:tracePt t="164329" x="7072313" y="5243513"/>
          <p14:tracePt t="164347" x="7285038" y="5243513"/>
          <p14:tracePt t="164363" x="7448550" y="5243513"/>
          <p14:tracePt t="164379" x="7961313" y="5243513"/>
          <p14:tracePt t="164397" x="8135938" y="5243513"/>
          <p14:tracePt t="164414" x="8274050" y="5243513"/>
          <p14:tracePt t="164430" x="8486775" y="5243513"/>
          <p14:tracePt t="164447" x="8637588" y="5243513"/>
          <p14:tracePt t="164464" x="8786813" y="5230813"/>
          <p14:tracePt t="164481" x="9024938" y="5205413"/>
          <p14:tracePt t="164497" x="9124950" y="5205413"/>
          <p14:tracePt t="164514" x="9250363" y="5194300"/>
          <p14:tracePt t="164530" x="9650413" y="5194300"/>
          <p14:tracePt t="164547" x="9801225" y="5194300"/>
          <p14:tracePt t="164564" x="9952038" y="5194300"/>
          <p14:tracePt t="164580" x="10313988" y="5194300"/>
          <p14:tracePt t="164598" x="10414000" y="5168900"/>
          <p14:tracePt t="164614" x="10490200" y="5156200"/>
          <p14:tracePt t="164631" x="10539413" y="5156200"/>
          <p14:tracePt t="164688" x="10514013" y="5156200"/>
          <p14:tracePt t="164702" x="10464800" y="5156200"/>
          <p14:tracePt t="164718" x="10377488" y="5156200"/>
          <p14:tracePt t="164725" x="10288588" y="5156200"/>
          <p14:tracePt t="164738" x="10226675" y="5156200"/>
          <p14:tracePt t="164753" x="10152063" y="5168900"/>
          <p14:tracePt t="164768" x="10052050" y="5168900"/>
          <p14:tracePt t="164781" x="9888538" y="5168900"/>
          <p14:tracePt t="164798" x="9739313" y="5168900"/>
          <p14:tracePt t="164815" x="9637713" y="5181600"/>
          <p14:tracePt t="164832" x="9550400" y="5181600"/>
          <p14:tracePt t="164847" x="9513888" y="5181600"/>
          <p14:tracePt t="164865" x="9475788" y="5181600"/>
          <p14:tracePt t="164882" x="9463088" y="5181600"/>
          <p14:tracePt t="165004" x="9401175" y="5181600"/>
          <p14:tracePt t="165013" x="9337675" y="5181600"/>
          <p14:tracePt t="165024" x="9288463" y="5181600"/>
          <p14:tracePt t="165037" x="9263063" y="5181600"/>
          <p14:tracePt t="165054" x="9224963" y="5181600"/>
          <p14:tracePt t="165066" x="9199563" y="5194300"/>
          <p14:tracePt t="165082" x="9188450" y="5194300"/>
          <p14:tracePt t="165100" x="9175750" y="5205413"/>
          <p14:tracePt t="165115" x="9163050" y="5205413"/>
          <p14:tracePt t="165237" x="9150350" y="5230813"/>
          <p14:tracePt t="165253" x="9124950" y="5243513"/>
          <p14:tracePt t="165261" x="9112250" y="5268913"/>
          <p14:tracePt t="165274" x="9099550" y="5294313"/>
          <p14:tracePt t="165288" x="9063038" y="5318125"/>
          <p14:tracePt t="165305" x="9037638" y="5368925"/>
          <p14:tracePt t="165317" x="9012238" y="5381625"/>
          <p14:tracePt t="165334" x="9012238" y="5394325"/>
          <p14:tracePt t="165351" x="8999538" y="5394325"/>
          <p14:tracePt t="165399" x="8999538" y="5381625"/>
          <p14:tracePt t="165411" x="9012238" y="5368925"/>
          <p14:tracePt t="165424" x="9037638" y="5343525"/>
          <p14:tracePt t="165440" x="9063038" y="5343525"/>
          <p14:tracePt t="165450" x="9075738" y="5330825"/>
          <p14:tracePt t="165467" x="9088438" y="5318125"/>
          <p14:tracePt t="165484" x="9099550" y="5318125"/>
          <p14:tracePt t="165501" x="9124950" y="5305425"/>
          <p14:tracePt t="165523" x="9137650" y="5294313"/>
          <p14:tracePt t="165539" x="9150350" y="5281613"/>
          <p14:tracePt t="165561" x="9163050" y="5281613"/>
          <p14:tracePt t="165573" x="9163050" y="5268913"/>
          <p14:tracePt t="165589" x="9175750" y="5268913"/>
          <p14:tracePt t="165611" x="9199563" y="5256213"/>
          <p14:tracePt t="165623" x="9212263" y="5243513"/>
          <p14:tracePt t="165640" x="9224963" y="5243513"/>
          <p14:tracePt t="165651" x="9237663" y="5230813"/>
          <p14:tracePt t="165669" x="9250363" y="5230813"/>
          <p14:tracePt t="165760" x="9237663" y="5230813"/>
          <p14:tracePt t="165786" x="9224963" y="5230813"/>
          <p14:tracePt t="165810" x="9212263" y="5230813"/>
          <p14:tracePt t="165835" x="9199563" y="5230813"/>
          <p14:tracePt t="165848" x="9188450" y="5230813"/>
          <p14:tracePt t="165873" x="9175750" y="5230813"/>
          <p14:tracePt t="165889" x="9163050" y="5230813"/>
          <p14:tracePt t="165911" x="9150350" y="5230813"/>
          <p14:tracePt t="165923" x="9137650" y="5230813"/>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1" y="0"/>
            <a:ext cx="12191999" cy="6858000"/>
          </a:xfrm>
          <a:prstGeom prst="rect">
            <a:avLst/>
          </a:prstGeom>
        </p:spPr>
      </p:pic>
      <p:pic>
        <p:nvPicPr>
          <p:cNvPr id="5" name="Picture 2">
            <a:extLst>
              <a:ext uri="{FF2B5EF4-FFF2-40B4-BE49-F238E27FC236}">
                <a16:creationId xmlns:a16="http://schemas.microsoft.com/office/drawing/2014/main" id="{4AF212A4-C5CA-05CA-F39A-83103DFD5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4" r="10912"/>
          <a:stretch/>
        </p:blipFill>
        <p:spPr bwMode="auto">
          <a:xfrm>
            <a:off x="960121" y="1503336"/>
            <a:ext cx="8539328" cy="5351324"/>
          </a:xfrm>
          <a:prstGeom prst="rect">
            <a:avLst/>
          </a:prstGeom>
          <a:solidFill>
            <a:schemeClr val="accent3">
              <a:lumMod val="20000"/>
              <a:lumOff val="80000"/>
            </a:schemeClr>
          </a:solidFill>
          <a:ln w="9525">
            <a:noFill/>
            <a:miter lim="800000"/>
            <a:headEnd/>
            <a:tailEnd/>
          </a:ln>
        </p:spPr>
      </p:pic>
      <p:sp>
        <p:nvSpPr>
          <p:cNvPr id="6" name="Title 4">
            <a:extLst>
              <a:ext uri="{FF2B5EF4-FFF2-40B4-BE49-F238E27FC236}">
                <a16:creationId xmlns:a16="http://schemas.microsoft.com/office/drawing/2014/main" id="{85C7D6DE-4AAD-F060-36DF-21D5CD067D05}"/>
              </a:ext>
            </a:extLst>
          </p:cNvPr>
          <p:cNvSpPr>
            <a:spLocks noGrp="1"/>
          </p:cNvSpPr>
          <p:nvPr>
            <p:ph type="title"/>
          </p:nvPr>
        </p:nvSpPr>
        <p:spPr>
          <a:xfrm>
            <a:off x="960120" y="961083"/>
            <a:ext cx="8229600" cy="687003"/>
          </a:xfrm>
          <a:solidFill>
            <a:srgbClr val="002060"/>
          </a:solidFill>
        </p:spPr>
        <p:txBody>
          <a:bodyPr>
            <a:normAutofit fontScale="90000"/>
          </a:bodyPr>
          <a:lstStyle/>
          <a:p>
            <a:r>
              <a:rPr lang="en-IN" b="1" dirty="0">
                <a:solidFill>
                  <a:schemeClr val="bg1"/>
                </a:solidFill>
              </a:rPr>
              <a:t>The Structure of the IASB</a:t>
            </a:r>
          </a:p>
        </p:txBody>
      </p:sp>
      <p:pic>
        <p:nvPicPr>
          <p:cNvPr id="7" name="Picture 6">
            <a:extLst>
              <a:ext uri="{FF2B5EF4-FFF2-40B4-BE49-F238E27FC236}">
                <a16:creationId xmlns:a16="http://schemas.microsoft.com/office/drawing/2014/main" id="{351161AB-49D1-9D35-8468-A5432FE9A2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99448" y="961083"/>
            <a:ext cx="1943100" cy="650870"/>
          </a:xfrm>
          <a:prstGeom prst="rect">
            <a:avLst/>
          </a:prstGeom>
        </p:spPr>
      </p:pic>
    </p:spTree>
    <p:extLst>
      <p:ext uri="{BB962C8B-B14F-4D97-AF65-F5344CB8AC3E}">
        <p14:creationId xmlns:p14="http://schemas.microsoft.com/office/powerpoint/2010/main" val="11113012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70589">
        <p159:morph option="byObject"/>
      </p:transition>
    </mc:Choice>
    <mc:Fallback xmlns="">
      <p:transition spd="slow" advTm="270589">
        <p:fade/>
      </p:transition>
    </mc:Fallback>
  </mc:AlternateContent>
  <p:timing>
    <p:tnLst>
      <p:par>
        <p:cTn id="1" dur="indefinite" restart="never" nodeType="tmRoot"/>
      </p:par>
    </p:tnLst>
  </p:timing>
  <p:extLst mod="1">
    <p:ext uri="{3A86A75C-4F4B-4683-9AE1-C65F6400EC91}">
      <p14:laserTraceLst xmlns:p14="http://schemas.microsoft.com/office/powerpoint/2010/main">
        <p14:tracePtLst>
          <p14:tracePt t="21877" x="9112250" y="5256213"/>
          <p14:tracePt t="21890" x="8975725" y="5294313"/>
          <p14:tracePt t="21907" x="8812213" y="5330825"/>
          <p14:tracePt t="21915" x="8686800" y="5381625"/>
          <p14:tracePt t="21926" x="8461375" y="5418138"/>
          <p14:tracePt t="21940" x="8074025" y="5468938"/>
          <p14:tracePt t="21957" x="7835900" y="5468938"/>
          <p14:tracePt t="21970" x="7685088" y="5468938"/>
          <p14:tracePt t="21987" x="7523163" y="5468938"/>
          <p14:tracePt t="22002" x="7223125" y="5430838"/>
          <p14:tracePt t="22020" x="7134225" y="5394325"/>
          <p14:tracePt t="22036" x="7072313" y="5356225"/>
          <p14:tracePt t="22052" x="7021513" y="5294313"/>
          <p14:tracePt t="22070" x="7021513" y="5256213"/>
          <p14:tracePt t="22086" x="7021513" y="5218113"/>
          <p14:tracePt t="22103" x="7021513" y="5130800"/>
          <p14:tracePt t="22120" x="7034213" y="5068888"/>
          <p14:tracePt t="22137" x="7059613" y="5030788"/>
          <p14:tracePt t="22153" x="7185025" y="4918075"/>
          <p14:tracePt t="22171" x="7259638" y="4856163"/>
          <p14:tracePt t="22187" x="7372350" y="4768850"/>
          <p14:tracePt t="22204" x="7561263" y="4467225"/>
          <p14:tracePt t="22221" x="7661275" y="4330700"/>
          <p14:tracePt t="22237" x="7735888" y="4230688"/>
          <p14:tracePt t="22254" x="7910513" y="4105275"/>
          <p14:tracePt t="22271" x="7961313" y="4079875"/>
          <p14:tracePt t="22287" x="7999413" y="4079875"/>
          <p14:tracePt t="22304" x="8023225" y="4067175"/>
          <p14:tracePt t="22773" x="8023225" y="4054475"/>
          <p14:tracePt t="22786" x="8074025" y="3954463"/>
          <p14:tracePt t="22798" x="8148638" y="3779838"/>
          <p14:tracePt t="22810" x="8312150" y="3454400"/>
          <p14:tracePt t="22827" x="8435975" y="3216275"/>
          <p14:tracePt t="22840" x="8524875" y="3103563"/>
          <p14:tracePt t="22857" x="8574088" y="2990850"/>
          <p14:tracePt t="22873" x="8624888" y="2916238"/>
          <p14:tracePt t="22888" x="8674100" y="2790825"/>
          <p14:tracePt t="22906" x="8686800" y="2728913"/>
          <p14:tracePt t="22923" x="8699500" y="2665413"/>
          <p14:tracePt t="22939" x="8712200" y="2552700"/>
          <p14:tracePt t="22957" x="8712200" y="2527300"/>
          <p14:tracePt t="22973" x="8724900" y="2490788"/>
          <p14:tracePt t="22990" x="8724900" y="2452688"/>
          <p14:tracePt t="23007" x="8737600" y="2452688"/>
          <p14:tracePt t="23024" x="8737600" y="2439988"/>
          <p14:tracePt t="23085" x="8737600" y="2414588"/>
          <p14:tracePt t="23097" x="8737600" y="2403475"/>
          <p14:tracePt t="23123" x="8737600" y="2378075"/>
          <p14:tracePt t="23148" x="8737600" y="2365375"/>
          <p14:tracePt t="23160" x="8724900" y="2339975"/>
          <p14:tracePt t="23177" x="8712200" y="2327275"/>
          <p14:tracePt t="23185" x="8712200" y="2314575"/>
          <p14:tracePt t="23222" x="8699500" y="2314575"/>
          <p14:tracePt t="23309" x="8674100" y="2290763"/>
          <p14:tracePt t="23335" x="8650288" y="2278063"/>
          <p14:tracePt t="23346" x="8650288" y="2265363"/>
          <p14:tracePt t="23363" x="8624888" y="2252663"/>
          <p14:tracePt t="23375" x="8612188" y="2239963"/>
          <p14:tracePt t="23392" x="8599488" y="2239963"/>
          <p14:tracePt t="23409" x="8599488" y="2227263"/>
          <p14:tracePt t="23426" x="8586788" y="2227263"/>
          <p14:tracePt t="23447" x="8574088" y="2227263"/>
          <p14:tracePt t="23471" x="8574088" y="2214563"/>
          <p14:tracePt t="25957" x="8548688" y="2214563"/>
          <p14:tracePt t="25972" x="8499475" y="2201863"/>
          <p14:tracePt t="25982" x="8412163" y="2190750"/>
          <p14:tracePt t="25995" x="8286750" y="2190750"/>
          <p14:tracePt t="26006" x="8186738" y="2178050"/>
          <p14:tracePt t="26024" x="8023225" y="2178050"/>
          <p14:tracePt t="26036" x="7685088" y="2139950"/>
          <p14:tracePt t="26052" x="7335838" y="2114550"/>
          <p14:tracePt t="26070" x="6884988" y="2078038"/>
          <p14:tracePt t="26086" x="6270625" y="2001838"/>
          <p14:tracePt t="26103" x="6121400" y="1965325"/>
          <p14:tracePt t="26119" x="6021388" y="1952625"/>
          <p14:tracePt t="26136" x="5808663" y="1914525"/>
          <p14:tracePt t="26152" x="5708650" y="1901825"/>
          <p14:tracePt t="26170" x="5645150" y="1889125"/>
          <p14:tracePt t="26186" x="5557838" y="1876425"/>
          <p14:tracePt t="26203" x="5532438" y="1876425"/>
          <p14:tracePt t="26219" x="5507038" y="1876425"/>
          <p14:tracePt t="26237" x="5470525" y="1876425"/>
          <p14:tracePt t="26253" x="5445125" y="1889125"/>
          <p14:tracePt t="26270" x="5407025" y="1901825"/>
          <p14:tracePt t="26287" x="5257800" y="1914525"/>
          <p14:tracePt t="26304" x="5132388" y="1914525"/>
          <p14:tracePt t="26319" x="4981575" y="1939925"/>
          <p14:tracePt t="26337" x="4945063" y="1939925"/>
          <p14:tracePt t="26354" x="4894263" y="1939925"/>
          <p14:tracePt t="26369" x="4832350" y="1939925"/>
          <p14:tracePt t="26387" x="4794250" y="1927225"/>
          <p14:tracePt t="26404" x="4781550" y="1927225"/>
          <p14:tracePt t="26419" x="4781550" y="1914525"/>
          <p14:tracePt t="26437" x="4768850" y="1914525"/>
          <p14:tracePt t="26780" x="4732338" y="1914525"/>
          <p14:tracePt t="26792" x="4630738" y="1914525"/>
          <p14:tracePt t="26809" x="4494213" y="1914525"/>
          <p14:tracePt t="26817" x="4268788" y="1914525"/>
          <p14:tracePt t="26830" x="3892550" y="1914525"/>
          <p14:tracePt t="26844" x="3617913" y="1914525"/>
          <p14:tracePt t="26860" x="3405188" y="1901825"/>
          <p14:tracePt t="26871" x="3128963" y="1876425"/>
          <p14:tracePt t="26889" x="2941638" y="1876425"/>
          <p14:tracePt t="26905" x="2803525" y="1876425"/>
          <p14:tracePt t="26921" x="2654300" y="1865313"/>
          <p14:tracePt t="26939" x="2603500" y="1852613"/>
          <p14:tracePt t="26956" x="2528888" y="1852613"/>
          <p14:tracePt t="26972" x="2378075" y="1839913"/>
          <p14:tracePt t="26990" x="2303463" y="1827213"/>
          <p14:tracePt t="27006" x="2228850" y="1827213"/>
          <p14:tracePt t="27023" x="2103438" y="1827213"/>
          <p14:tracePt t="27040" x="2065338" y="1827213"/>
          <p14:tracePt t="27056" x="1978025" y="1827213"/>
          <p14:tracePt t="27073" x="1927225" y="1827213"/>
          <p14:tracePt t="27090" x="1878013" y="1827213"/>
          <p14:tracePt t="27105" x="1827213" y="1827213"/>
          <p14:tracePt t="27123" x="1801813" y="1827213"/>
          <p14:tracePt t="54290" x="1827213" y="1852613"/>
          <p14:tracePt t="54302" x="1903413" y="1914525"/>
          <p14:tracePt t="54318" x="2003425" y="2027238"/>
          <p14:tracePt t="54329" x="2090738" y="2152650"/>
          <p14:tracePt t="54347" x="2216150" y="2239963"/>
          <p14:tracePt t="54364" x="2365375" y="2327275"/>
          <p14:tracePt t="54380" x="2628900" y="2414588"/>
          <p14:tracePt t="54398" x="2716213" y="2427288"/>
          <p14:tracePt t="54414" x="2767013" y="2439988"/>
          <p14:tracePt t="54431" x="2879725" y="2452688"/>
          <p14:tracePt t="54448" x="2941638" y="2452688"/>
          <p14:tracePt t="54465" x="3041650" y="2452688"/>
          <p14:tracePt t="54481" x="3254375" y="2452688"/>
          <p14:tracePt t="54498" x="3328988" y="2452688"/>
          <p14:tracePt t="54515" x="3367088" y="2452688"/>
          <p14:tracePt t="54531" x="3392488" y="2452688"/>
          <p14:tracePt t="54548" x="3405188" y="2452688"/>
          <p14:tracePt t="54564" x="3417888" y="2439988"/>
          <p14:tracePt t="54582" x="3429000" y="2403475"/>
          <p14:tracePt t="54598" x="3441700" y="2378075"/>
          <p14:tracePt t="54614" x="3454400" y="2314575"/>
          <p14:tracePt t="54632" x="3467100" y="2265363"/>
          <p14:tracePt t="54649" x="3479800" y="2252663"/>
          <p14:tracePt t="54665" x="3479800" y="2239963"/>
          <p14:tracePt t="54682" x="3479800" y="2214563"/>
          <p14:tracePt t="54703" x="3479800" y="2201863"/>
          <p14:tracePt t="54726" x="3479800" y="2190750"/>
          <p14:tracePt t="54740" x="3479800" y="2178050"/>
          <p14:tracePt t="54764" x="3479800" y="2165350"/>
          <p14:tracePt t="54789" x="3479800" y="2152650"/>
          <p14:tracePt t="54802" x="3467100" y="2152650"/>
          <p14:tracePt t="54813" x="3467100" y="2139950"/>
          <p14:tracePt t="54826" x="3454400" y="2127250"/>
          <p14:tracePt t="54839" x="3454400" y="2114550"/>
          <p14:tracePt t="54863" x="3454400" y="2101850"/>
          <p14:tracePt t="54937" x="3441700" y="2065338"/>
          <p14:tracePt t="54953" x="3429000" y="2027238"/>
          <p14:tracePt t="54963" x="3417888" y="2001838"/>
          <p14:tracePt t="54976" x="3405188" y="1978025"/>
          <p14:tracePt t="54988" x="3405188" y="1965325"/>
          <p14:tracePt t="55004" x="3392488" y="1965325"/>
          <p14:tracePt t="55088" x="3367088" y="1952625"/>
          <p14:tracePt t="55103" x="3328988" y="1939925"/>
          <p14:tracePt t="55112" x="3317875" y="1939925"/>
          <p14:tracePt t="55125" x="3305175" y="1927225"/>
          <p14:tracePt t="55138" x="3279775" y="1914525"/>
          <p14:tracePt t="55549" x="3254375" y="1914525"/>
          <p14:tracePt t="55561" x="3216275" y="1914525"/>
          <p14:tracePt t="55573" x="3192463" y="1914525"/>
          <p14:tracePt t="55590" x="3154363" y="1914525"/>
          <p14:tracePt t="55602" x="3103563" y="1914525"/>
          <p14:tracePt t="55619" x="3041650" y="1914525"/>
          <p14:tracePt t="55635" x="2967038" y="1914525"/>
          <p14:tracePt t="55652" x="2903538" y="1914525"/>
          <p14:tracePt t="55669" x="2890838" y="1914525"/>
          <p14:tracePt t="55685" x="2879725" y="1914525"/>
          <p14:tracePt t="69577" x="2879725" y="1927225"/>
          <p14:tracePt t="69595" x="2890838" y="1952625"/>
          <p14:tracePt t="69601" x="2903538" y="1965325"/>
          <p14:tracePt t="69614" x="2928938" y="2001838"/>
          <p14:tracePt t="69629" x="2941638" y="2039938"/>
          <p14:tracePt t="69643" x="2967038" y="2101850"/>
          <p14:tracePt t="69658" x="2992438" y="2178050"/>
          <p14:tracePt t="69674" x="3016250" y="2239963"/>
          <p14:tracePt t="69691" x="3041650" y="2290763"/>
          <p14:tracePt t="69708" x="3079750" y="2327275"/>
          <p14:tracePt t="69725" x="3092450" y="2352675"/>
          <p14:tracePt t="69741" x="3141663" y="2390775"/>
          <p14:tracePt t="69758" x="3192463" y="2403475"/>
          <p14:tracePt t="69775" x="3241675" y="2414588"/>
          <p14:tracePt t="69791" x="3317875" y="2427288"/>
          <p14:tracePt t="69808" x="3341688" y="2427288"/>
          <p14:tracePt t="69825" x="3367088" y="2427288"/>
          <p14:tracePt t="69840" x="3405188" y="2427288"/>
          <p14:tracePt t="69859" x="3429000" y="2427288"/>
          <p14:tracePt t="69875" x="3454400" y="2427288"/>
          <p14:tracePt t="69892" x="3517900" y="2427288"/>
          <p14:tracePt t="69908" x="3579813" y="2427288"/>
          <p14:tracePt t="69926" x="3667125" y="2427288"/>
          <p14:tracePt t="69942" x="3817938" y="2427288"/>
          <p14:tracePt t="69959" x="3867150" y="2427288"/>
          <p14:tracePt t="69975" x="3905250" y="2439988"/>
          <p14:tracePt t="69992" x="4005263" y="2478088"/>
          <p14:tracePt t="70009" x="4043363" y="2516188"/>
          <p14:tracePt t="70025" x="4105275" y="2565400"/>
          <p14:tracePt t="70042" x="4181475" y="2665413"/>
          <p14:tracePt t="70059" x="4205288" y="2703513"/>
          <p14:tracePt t="70075" x="4217988" y="2728913"/>
          <p14:tracePt t="70092" x="4217988" y="2778125"/>
          <p14:tracePt t="70109" x="4217988" y="2790825"/>
          <p14:tracePt t="70126" x="4205288" y="2828925"/>
          <p14:tracePt t="70141" x="4156075" y="2865438"/>
          <p14:tracePt t="70160" x="4117975" y="2878138"/>
          <p14:tracePt t="70177" x="4068763" y="2916238"/>
          <p14:tracePt t="70194" x="3979863" y="2978150"/>
          <p14:tracePt t="70210" x="3956050" y="3003550"/>
          <p14:tracePt t="70227" x="3905250" y="3041650"/>
          <p14:tracePt t="70243" x="3879850" y="3065463"/>
          <p14:tracePt t="70312" x="3892550" y="3065463"/>
          <p14:tracePt t="70329" x="3930650" y="3054350"/>
          <p14:tracePt t="70337" x="3968750" y="3054350"/>
          <p14:tracePt t="70350" x="4056063" y="3041650"/>
          <p14:tracePt t="70365" x="4117975" y="3041650"/>
          <p14:tracePt t="70377" x="4181475" y="3041650"/>
          <p14:tracePt t="70394" x="4243388" y="3041650"/>
          <p14:tracePt t="70410" x="4268788" y="3041650"/>
          <p14:tracePt t="70427" x="4294188" y="3028950"/>
          <p14:tracePt t="70475" x="4305300" y="3028950"/>
          <p14:tracePt t="70524" x="4305300" y="3016250"/>
          <p14:tracePt t="70536" x="4294188" y="3016250"/>
          <p14:tracePt t="70549" x="4243388" y="3016250"/>
          <p14:tracePt t="70565" x="4156075" y="3003550"/>
          <p14:tracePt t="70577" x="4068763" y="2978150"/>
          <p14:tracePt t="70594" x="3992563" y="2965450"/>
          <p14:tracePt t="70612" x="3930650" y="2941638"/>
          <p14:tracePt t="70628" x="3779838" y="2878138"/>
          <p14:tracePt t="70643" x="3679825" y="2852738"/>
          <p14:tracePt t="70661" x="3605213" y="2828925"/>
          <p14:tracePt t="70677" x="3554413" y="2828925"/>
          <p14:tracePt t="70695" x="3541713" y="2828925"/>
          <p14:tracePt t="70712" x="3530600" y="2828925"/>
          <p14:tracePt t="70737" x="3530600" y="2816225"/>
          <p14:tracePt t="70749" x="3541713" y="2816225"/>
          <p14:tracePt t="70766" x="3579813" y="2790825"/>
          <p14:tracePt t="70778" x="3617913" y="2765425"/>
          <p14:tracePt t="70795" x="3654425" y="2728913"/>
          <p14:tracePt t="70812" x="3692525" y="2703513"/>
          <p14:tracePt t="70829" x="3767138" y="2640013"/>
          <p14:tracePt t="70845" x="3805238" y="2616200"/>
          <p14:tracePt t="70862" x="3867150" y="2590800"/>
          <p14:tracePt t="70879" x="4130675" y="2552700"/>
          <p14:tracePt t="70895" x="4268788" y="2552700"/>
          <p14:tracePt t="70913" x="4356100" y="2540000"/>
          <p14:tracePt t="70929" x="4543425" y="2527300"/>
          <p14:tracePt t="70946" x="4668838" y="2527300"/>
          <p14:tracePt t="70962" x="4945063" y="2516188"/>
          <p14:tracePt t="70980" x="5006975" y="2516188"/>
          <p14:tracePt t="70996" x="5081588" y="2516188"/>
          <p14:tracePt t="71012" x="5232400" y="2516188"/>
          <p14:tracePt t="71030" x="5332413" y="2552700"/>
          <p14:tracePt t="71047" x="5445125" y="2603500"/>
          <p14:tracePt t="71063" x="5557838" y="2665413"/>
          <p14:tracePt t="71080" x="5570538" y="2690813"/>
          <p14:tracePt t="71097" x="5583238" y="2703513"/>
          <p14:tracePt t="71114" x="5583238" y="2728913"/>
          <p14:tracePt t="71130" x="5570538" y="2752725"/>
          <p14:tracePt t="71147" x="5495925" y="2790825"/>
          <p14:tracePt t="71163" x="5270500" y="2903538"/>
          <p14:tracePt t="71179" x="5132388" y="2952750"/>
          <p14:tracePt t="71198" x="4832350" y="3003550"/>
          <p14:tracePt t="71214" x="4256088" y="3078163"/>
          <p14:tracePt t="71231" x="3905250" y="3103563"/>
          <p14:tracePt t="71248" x="3505200" y="3103563"/>
          <p14:tracePt t="71264" x="3128963" y="3078163"/>
          <p14:tracePt t="71280" x="2979738" y="3016250"/>
          <p14:tracePt t="71298" x="2816225" y="2916238"/>
          <p14:tracePt t="71314" x="2616200" y="2716213"/>
          <p14:tracePt t="71331" x="2578100" y="2652713"/>
          <p14:tracePt t="71347" x="2565400" y="2616200"/>
          <p14:tracePt t="71364" x="2565400" y="2552700"/>
          <p14:tracePt t="71381" x="2578100" y="2540000"/>
          <p14:tracePt t="71397" x="2641600" y="2503488"/>
          <p14:tracePt t="71415" x="2841625" y="2452688"/>
          <p14:tracePt t="71431" x="2928938" y="2427288"/>
          <p14:tracePt t="71448" x="3016250" y="2403475"/>
          <p14:tracePt t="71465" x="3305175" y="2339975"/>
          <p14:tracePt t="71481" x="3530600" y="2303463"/>
          <p14:tracePt t="71498" x="3830638" y="2278063"/>
          <p14:tracePt t="71515" x="3992563" y="2265363"/>
          <p14:tracePt t="71532" x="4230688" y="2265363"/>
          <p14:tracePt t="71547" x="4543425" y="2278063"/>
          <p14:tracePt t="71565" x="4681538" y="2303463"/>
          <p14:tracePt t="71582" x="4843463" y="2339975"/>
          <p14:tracePt t="71598" x="5232400" y="2403475"/>
          <p14:tracePt t="71615" x="5357813" y="2427288"/>
          <p14:tracePt t="71633" x="5419725" y="2439988"/>
          <p14:tracePt t="71648" x="5545138" y="2490788"/>
          <p14:tracePt t="71666" x="5595938" y="2503488"/>
          <p14:tracePt t="71682" x="5619750" y="2516188"/>
          <p14:tracePt t="71698" x="5632450" y="2527300"/>
          <p14:tracePt t="71720" x="5632450" y="2540000"/>
          <p14:tracePt t="71737" x="5595938" y="2552700"/>
          <p14:tracePt t="71749" x="5519738" y="2590800"/>
          <p14:tracePt t="71765" x="5407025" y="2616200"/>
          <p14:tracePt t="71782" x="5081588" y="2690813"/>
          <p14:tracePt t="71798" x="4518025" y="2816225"/>
          <p14:tracePt t="71816" x="4056063" y="2878138"/>
          <p14:tracePt t="71832" x="3730625" y="2952750"/>
          <p14:tracePt t="71850" x="3305175" y="2990850"/>
          <p14:tracePt t="71867" x="3067050" y="2990850"/>
          <p14:tracePt t="71883" x="2941638" y="2990850"/>
          <p14:tracePt t="71899" x="2816225" y="2903538"/>
          <p14:tracePt t="71916" x="2816225" y="2865438"/>
          <p14:tracePt t="71933" x="2816225" y="2840038"/>
          <p14:tracePt t="71950" x="2828925" y="2790825"/>
          <p14:tracePt t="71967" x="2941638" y="2740025"/>
          <p14:tracePt t="71983" x="3067050" y="2716213"/>
          <p14:tracePt t="72000" x="3328988" y="2678113"/>
          <p14:tracePt t="72017" x="3454400" y="2678113"/>
          <p14:tracePt t="72033" x="3905250" y="2678113"/>
          <p14:tracePt t="72051" x="4056063" y="2678113"/>
          <p14:tracePt t="72067" x="4205288" y="2678113"/>
          <p14:tracePt t="72083" x="4456113" y="2678113"/>
          <p14:tracePt t="72100" x="4856163" y="2740025"/>
          <p14:tracePt t="72117" x="4981575" y="2778125"/>
          <p14:tracePt t="72134" x="5157788" y="2852738"/>
          <p14:tracePt t="72151" x="5270500" y="2916238"/>
          <p14:tracePt t="72166" x="5394325" y="2952750"/>
          <p14:tracePt t="72184" x="5519738" y="3028950"/>
          <p14:tracePt t="72200" x="5570538" y="3054350"/>
          <p14:tracePt t="72218" x="5570538" y="3078163"/>
          <p14:tracePt t="72234" x="5583238" y="3090863"/>
          <p14:tracePt t="75845" x="5557838" y="3090863"/>
          <p14:tracePt t="75857" x="5419725" y="3090863"/>
          <p14:tracePt t="75870" x="5270500" y="3065463"/>
          <p14:tracePt t="75887" x="5094288" y="3054350"/>
          <p14:tracePt t="75899" x="4768850" y="3041650"/>
          <p14:tracePt t="75914" x="4456113" y="3016250"/>
          <p14:tracePt t="75933" x="4294188" y="3016250"/>
          <p14:tracePt t="75949" x="3856038" y="2978150"/>
          <p14:tracePt t="75966" x="3679825" y="2928938"/>
          <p14:tracePt t="75983" x="3567113" y="2890838"/>
          <p14:tracePt t="75999" x="3392488" y="2765425"/>
          <p14:tracePt t="76016" x="3341688" y="2703513"/>
          <p14:tracePt t="76032" x="3305175" y="2652713"/>
          <p14:tracePt t="76049" x="3241675" y="2616200"/>
          <p14:tracePt t="76066" x="3216275" y="2603500"/>
          <p14:tracePt t="76083" x="3192463" y="2603500"/>
          <p14:tracePt t="76100" x="3167063" y="2603500"/>
          <p14:tracePt t="76281" x="3179763" y="2603500"/>
          <p14:tracePt t="76306" x="3192463" y="2603500"/>
          <p14:tracePt t="76331" x="3216275" y="2603500"/>
          <p14:tracePt t="76343" x="3228975" y="2616200"/>
          <p14:tracePt t="76357" x="3241675" y="2640013"/>
          <p14:tracePt t="76372" x="3279775" y="2640013"/>
          <p14:tracePt t="76384" x="3317875" y="2652713"/>
          <p14:tracePt t="76401" x="3379788" y="2665413"/>
          <p14:tracePt t="76418" x="3429000" y="2665413"/>
          <p14:tracePt t="76434" x="3505200" y="2678113"/>
          <p14:tracePt t="76451" x="3517900" y="2678113"/>
          <p14:tracePt t="76468" x="3530600" y="2678113"/>
          <p14:tracePt t="76484" x="3541713" y="2678113"/>
          <p14:tracePt t="107337" x="3530600" y="2678113"/>
          <p14:tracePt t="107347" x="3467100" y="2716213"/>
          <p14:tracePt t="107361" x="3379788" y="2778125"/>
          <p14:tracePt t="107377" x="3279775" y="2903538"/>
          <p14:tracePt t="107389" x="3205163" y="3003550"/>
          <p14:tracePt t="107407" x="3103563" y="3090863"/>
          <p14:tracePt t="107422" x="3003550" y="3165475"/>
          <p14:tracePt t="107440" x="2790825" y="3241675"/>
          <p14:tracePt t="107457" x="2728913" y="3267075"/>
          <p14:tracePt t="107473" x="2703513" y="3267075"/>
          <p14:tracePt t="107490" x="2690813" y="3278188"/>
          <p14:tracePt t="107507" x="2690813" y="3290888"/>
          <p14:tracePt t="107528" x="2690813" y="3303588"/>
          <p14:tracePt t="107540" x="2690813" y="3316288"/>
          <p14:tracePt t="107608" x="2703513" y="3316288"/>
          <p14:tracePt t="107620" x="2728913" y="3316288"/>
          <p14:tracePt t="107633" x="2790825" y="3341688"/>
          <p14:tracePt t="107645" x="2828925" y="3378200"/>
          <p14:tracePt t="107662" x="2890838" y="3416300"/>
          <p14:tracePt t="107674" x="2967038" y="3467100"/>
          <p14:tracePt t="107691" x="3092450" y="3503613"/>
          <p14:tracePt t="107707" x="3254375" y="3554413"/>
          <p14:tracePt t="107724" x="3505200" y="3641725"/>
          <p14:tracePt t="107741" x="3579813" y="3667125"/>
          <p14:tracePt t="107758" x="3630613" y="3692525"/>
          <p14:tracePt t="107775" x="3743325" y="3703638"/>
          <p14:tracePt t="107791" x="3817938" y="3703638"/>
          <p14:tracePt t="107808" x="3943350" y="3703638"/>
          <p14:tracePt t="107825" x="4092575" y="3716338"/>
          <p14:tracePt t="107842" x="4168775" y="3729038"/>
          <p14:tracePt t="107858" x="4192588" y="3729038"/>
          <p14:tracePt t="107875" x="4230688" y="3741738"/>
          <p14:tracePt t="107891" x="4256088" y="3741738"/>
          <p14:tracePt t="107908" x="4268788" y="3741738"/>
          <p14:tracePt t="107925" x="4281488" y="3741738"/>
          <p14:tracePt t="107942" x="4294188" y="3741738"/>
          <p14:tracePt t="107958" x="4305300" y="3741738"/>
          <p14:tracePt t="107975" x="4330700" y="3741738"/>
          <p14:tracePt t="107992" x="4343400" y="3741738"/>
          <p14:tracePt t="108044" x="4330700" y="3741738"/>
          <p14:tracePt t="108057" x="4305300" y="3741738"/>
          <p14:tracePt t="108069" x="4281488" y="3741738"/>
          <p14:tracePt t="108082" x="4217988" y="3741738"/>
          <p14:tracePt t="108097" x="4105275" y="3741738"/>
          <p14:tracePt t="108108" x="3979863" y="3741738"/>
          <p14:tracePt t="108126" x="3879850" y="3741738"/>
          <p14:tracePt t="108143" x="3779838" y="3767138"/>
          <p14:tracePt t="108158" x="3630613" y="3767138"/>
          <p14:tracePt t="108176" x="3592513" y="3767138"/>
          <p14:tracePt t="108193" x="3579813" y="3767138"/>
          <p14:tracePt t="108257" x="3592513" y="3767138"/>
          <p14:tracePt t="108269" x="3605213" y="3767138"/>
          <p14:tracePt t="108281" x="3617913" y="3767138"/>
          <p14:tracePt t="108297" x="3643313" y="3767138"/>
          <p14:tracePt t="108310" x="3679825" y="3767138"/>
          <p14:tracePt t="108327" x="3717925" y="3767138"/>
          <p14:tracePt t="108343" x="3767138" y="3767138"/>
          <p14:tracePt t="108360" x="3968750" y="3767138"/>
          <p14:tracePt t="108377" x="4043363" y="3767138"/>
          <p14:tracePt t="108393" x="4092575" y="3767138"/>
          <p14:tracePt t="108410" x="4117975" y="3767138"/>
          <p14:tracePt t="108427" x="4130675" y="3767138"/>
          <p14:tracePt t="108443" x="4143375" y="3767138"/>
          <p14:tracePt t="108555" x="4130675" y="3767138"/>
          <p14:tracePt t="108568" x="4081463" y="3767138"/>
          <p14:tracePt t="108581" x="4005263" y="3767138"/>
          <p14:tracePt t="108597" x="3956050" y="3767138"/>
          <p14:tracePt t="108611" x="3917950" y="3767138"/>
          <p14:tracePt t="108627" x="3892550" y="3767138"/>
          <p14:tracePt t="108644" x="3879850" y="3767138"/>
          <p14:tracePt t="108661" x="3867150" y="3767138"/>
          <p14:tracePt t="108717" x="3879850" y="3767138"/>
          <p14:tracePt t="108731" x="3905250" y="3767138"/>
          <p14:tracePt t="108743" x="3968750" y="3767138"/>
          <p14:tracePt t="108754" x="4056063" y="3767138"/>
          <p14:tracePt t="108768" x="4117975" y="3767138"/>
          <p14:tracePt t="108783" x="4205288" y="3767138"/>
          <p14:tracePt t="108795" x="4281488" y="3767138"/>
          <p14:tracePt t="108812" x="4418013" y="3767138"/>
          <p14:tracePt t="108829" x="4518025" y="3767138"/>
          <p14:tracePt t="108845" x="4594225" y="3767138"/>
          <p14:tracePt t="108861" x="4606925" y="3767138"/>
          <p14:tracePt t="108916" x="4568825" y="3767138"/>
          <p14:tracePt t="108932" x="4518025" y="3767138"/>
          <p14:tracePt t="108942" x="4443413" y="3767138"/>
          <p14:tracePt t="108954" x="4368800" y="3792538"/>
          <p14:tracePt t="108967" x="4281488" y="3803650"/>
          <p14:tracePt t="108983" x="4168775" y="3816350"/>
          <p14:tracePt t="108996" x="4005263" y="3829050"/>
          <p14:tracePt t="109013" x="3879850" y="3867150"/>
          <p14:tracePt t="109029" x="3817938" y="3867150"/>
          <p14:tracePt t="109046" x="3767138" y="3867150"/>
          <p14:tracePt t="109128" x="3779838" y="3867150"/>
          <p14:tracePt t="109141" x="3792538" y="3867150"/>
          <p14:tracePt t="109154" x="3817938" y="3867150"/>
          <p14:tracePt t="109168" x="3843338" y="3867150"/>
          <p14:tracePt t="109888" x="3856038" y="3867150"/>
          <p14:tracePt t="109902" x="3892550" y="3905250"/>
          <p14:tracePt t="109914" x="3943350" y="3941763"/>
          <p14:tracePt t="109929" x="4105275" y="3979863"/>
          <p14:tracePt t="109939" x="4243388" y="4005263"/>
          <p14:tracePt t="109954" x="4356100" y="4017963"/>
          <p14:tracePt t="109965" x="4418013" y="4017963"/>
          <p14:tracePt t="109983" x="4506913" y="4017963"/>
          <p14:tracePt t="109999" x="4606925" y="4017963"/>
          <p14:tracePt t="110017" x="4781550" y="4017963"/>
          <p14:tracePt t="110033" x="4819650" y="4017963"/>
          <p14:tracePt t="110050" x="4832350" y="4017963"/>
          <p14:tracePt t="110138" x="4819650" y="4017963"/>
          <p14:tracePt t="110153" x="4806950" y="4017963"/>
          <p14:tracePt t="110175" x="4781550" y="3992563"/>
          <p14:tracePt t="110188" x="4743450" y="3979863"/>
          <p14:tracePt t="110204" x="4732338" y="3954463"/>
          <p14:tracePt t="110212" x="4706938" y="3929063"/>
          <p14:tracePt t="110226" x="4694238" y="3916363"/>
          <p14:tracePt t="110238" x="4681538" y="3892550"/>
          <p14:tracePt t="110262" x="4668838" y="3879850"/>
          <p14:tracePt t="110275" x="4656138" y="3879850"/>
          <p14:tracePt t="110288" x="4643438" y="3867150"/>
          <p14:tracePt t="110305" x="4619625" y="3867150"/>
          <p14:tracePt t="110318" x="4619625" y="3854450"/>
          <p14:tracePt t="110374" x="4619625" y="3841750"/>
          <p14:tracePt t="110413" x="4630738" y="3841750"/>
          <p14:tracePt t="110425" x="4643438" y="3841750"/>
          <p14:tracePt t="110450" x="4656138" y="3841750"/>
          <p14:tracePt t="110574" x="4630738" y="3841750"/>
          <p14:tracePt t="110588" x="4581525" y="3841750"/>
          <p14:tracePt t="110599" x="4530725" y="3841750"/>
          <p14:tracePt t="110611" x="4494213" y="3841750"/>
          <p14:tracePt t="110624" x="4468813" y="3829050"/>
          <p14:tracePt t="110674" x="4468813" y="3816350"/>
          <p14:tracePt t="110689" x="4494213" y="3816350"/>
          <p14:tracePt t="110699" x="4543425" y="3816350"/>
          <p14:tracePt t="110711" x="4619625" y="3816350"/>
          <p14:tracePt t="110723" x="4656138" y="3803650"/>
          <p14:tracePt t="110741" x="4694238" y="3803650"/>
          <p14:tracePt t="110753" x="4719638" y="3803650"/>
          <p14:tracePt t="110770" x="4743450" y="3803650"/>
          <p14:tracePt t="110786" x="4756150" y="3803650"/>
          <p14:tracePt t="110886" x="4732338" y="3803650"/>
          <p14:tracePt t="119113" x="4743450" y="3803650"/>
          <p14:tracePt t="119139" x="4781550" y="3803650"/>
          <p14:tracePt t="119157" x="4806950" y="3803650"/>
          <p14:tracePt t="119163" x="4843463" y="3803650"/>
          <p14:tracePt t="119176" x="4894263" y="3803650"/>
          <p14:tracePt t="119191" x="4956175" y="3803650"/>
          <p14:tracePt t="119207" x="5032375" y="3803650"/>
          <p14:tracePt t="119220" x="5081588" y="3816350"/>
          <p14:tracePt t="119236" x="5106988" y="3816350"/>
          <p14:tracePt t="119253" x="5145088" y="3816350"/>
          <p14:tracePt t="119270" x="5181600" y="3816350"/>
          <p14:tracePt t="119287" x="5194300" y="3816350"/>
          <p14:tracePt t="119303" x="5207000" y="3816350"/>
          <p14:tracePt t="119320" x="5219700" y="3816350"/>
          <p14:tracePt t="119337" x="5232400" y="3816350"/>
          <p14:tracePt t="119353" x="5257800" y="3803650"/>
          <p14:tracePt t="119370" x="5281613" y="3792538"/>
          <p14:tracePt t="119387" x="5294313" y="3792538"/>
          <p14:tracePt t="119404" x="5319713" y="3792538"/>
          <p14:tracePt t="119563" x="5332413" y="3792538"/>
          <p14:tracePt t="119574" x="5345113" y="3792538"/>
          <p14:tracePt t="119591" x="5370513" y="3792538"/>
          <p14:tracePt t="119600" x="5383213" y="3792538"/>
          <p14:tracePt t="119612" x="5419725" y="3792538"/>
          <p14:tracePt t="119626" x="5445125" y="3779838"/>
          <p14:tracePt t="119642" x="5470525" y="3779838"/>
          <p14:tracePt t="119655" x="5495925" y="3779838"/>
          <p14:tracePt t="119671" x="5532438" y="3779838"/>
          <p14:tracePt t="119688" x="5583238" y="3779838"/>
          <p14:tracePt t="119704" x="5657850" y="3779838"/>
          <p14:tracePt t="119722" x="5683250" y="3779838"/>
          <p14:tracePt t="119799" x="5670550" y="3779838"/>
          <p14:tracePt t="119812" x="5645150" y="3779838"/>
          <p14:tracePt t="119826" x="5619750" y="3779838"/>
          <p14:tracePt t="119842" x="5583238" y="3779838"/>
          <p14:tracePt t="119856" x="5557838" y="3779838"/>
          <p14:tracePt t="119873" x="5532438" y="3779838"/>
          <p14:tracePt t="119888" x="5507038" y="3779838"/>
          <p14:tracePt t="119911" x="5495925" y="3779838"/>
          <p14:tracePt t="119999" x="5532438" y="3779838"/>
          <p14:tracePt t="120010" x="5595938" y="3779838"/>
          <p14:tracePt t="120026" x="5683250" y="3779838"/>
          <p14:tracePt t="120036" x="5745163" y="3779838"/>
          <p14:tracePt t="120048" x="5808663" y="3779838"/>
          <p14:tracePt t="120061" x="5845175" y="3779838"/>
          <p14:tracePt t="120078" x="5908675" y="3779838"/>
          <p14:tracePt t="120089" x="5983288" y="3779838"/>
          <p14:tracePt t="120106" x="6057900" y="3779838"/>
          <p14:tracePt t="120124" x="6096000" y="3779838"/>
          <p14:tracePt t="120140" x="6134100" y="3779838"/>
          <p14:tracePt t="120157" x="6157913" y="3779838"/>
          <p14:tracePt t="120173" x="6170613" y="3779838"/>
          <p14:tracePt t="120190" x="6196013" y="3779838"/>
          <p14:tracePt t="120235" x="6208713" y="3779838"/>
          <p14:tracePt t="120597" x="6221413" y="3779838"/>
          <p14:tracePt t="120611" x="6246813" y="3779838"/>
          <p14:tracePt t="120622" x="6270625" y="3779838"/>
          <p14:tracePt t="120633" x="6296025" y="3779838"/>
          <p14:tracePt t="120647" x="6359525" y="3779838"/>
          <p14:tracePt t="120664" x="6408738" y="3779838"/>
          <p14:tracePt t="120675" x="6434138" y="3792538"/>
          <p14:tracePt t="120692" x="6459538" y="3792538"/>
          <p14:tracePt t="120709" x="6472238" y="3792538"/>
          <p14:tracePt t="120726" x="6483350" y="3792538"/>
          <p14:tracePt t="120742" x="6496050" y="3792538"/>
          <p14:tracePt t="120759" x="6508750" y="3792538"/>
          <p14:tracePt t="120959" x="6496050" y="3792538"/>
          <p14:tracePt t="120971" x="6459538" y="3792538"/>
          <p14:tracePt t="120983" x="6383338" y="3792538"/>
          <p14:tracePt t="120998" x="6283325" y="3792538"/>
          <p14:tracePt t="121014" x="6221413" y="3792538"/>
          <p14:tracePt t="121027" x="6134100" y="3792538"/>
          <p14:tracePt t="121044" x="6034088" y="3779838"/>
          <p14:tracePt t="121060" x="5908675" y="3779838"/>
          <p14:tracePt t="121077" x="5783263" y="3779838"/>
          <p14:tracePt t="121093" x="5745163" y="3779838"/>
          <p14:tracePt t="121110" x="5732463" y="3779838"/>
          <p14:tracePt t="121127" x="5719763" y="3779838"/>
          <p14:tracePt t="121143" x="5708650" y="3779838"/>
          <p14:tracePt t="121160" x="5695950" y="3779838"/>
          <p14:tracePt t="121177" x="5683250" y="3779838"/>
          <p14:tracePt t="121194" x="5670550" y="3779838"/>
          <p14:tracePt t="121210" x="5657850" y="3779838"/>
          <p14:tracePt t="121246" x="5645150" y="3779838"/>
          <p14:tracePt t="125662" x="5632450" y="3779838"/>
          <p14:tracePt t="125674" x="5532438" y="3767138"/>
          <p14:tracePt t="125688" x="5383213" y="3741738"/>
          <p14:tracePt t="125699" x="5257800" y="3716338"/>
          <p14:tracePt t="125716" x="5170488" y="3703638"/>
          <p14:tracePt t="125729" x="5068888" y="3692525"/>
          <p14:tracePt t="125745" x="4956175" y="3679825"/>
          <p14:tracePt t="125762" x="4781550" y="3654425"/>
          <p14:tracePt t="125778" x="4606925" y="3629025"/>
          <p14:tracePt t="125796" x="4581525" y="3629025"/>
          <p14:tracePt t="125817" x="4568825" y="3629025"/>
          <p14:tracePt t="125923" x="4556125" y="3629025"/>
          <p14:tracePt t="125937" x="4556125" y="3641725"/>
          <p14:tracePt t="125950" x="4530725" y="3641725"/>
          <p14:tracePt t="125967" x="4518025" y="3667125"/>
          <p14:tracePt t="125979" x="4494213" y="3667125"/>
          <p14:tracePt t="125996" x="4468813" y="3667125"/>
          <p14:tracePt t="126012" x="4443413" y="3679825"/>
          <p14:tracePt t="126029" x="4430713" y="3692525"/>
          <p14:tracePt t="126136" x="4430713" y="3703638"/>
          <p14:tracePt t="126150" x="4443413" y="3716338"/>
          <p14:tracePt t="126186" x="4456113" y="3716338"/>
          <p14:tracePt t="126224" x="4456113" y="3729038"/>
          <p14:tracePt t="126348" x="4430713" y="3729038"/>
          <p14:tracePt t="126360" x="4394200" y="3741738"/>
          <p14:tracePt t="126372" x="4343400" y="3754438"/>
          <p14:tracePt t="126384" x="4318000" y="3754438"/>
          <p14:tracePt t="126402" x="4294188" y="3754438"/>
          <p14:tracePt t="126415" x="4281488" y="3754438"/>
          <p14:tracePt t="126432" x="4268788" y="3754438"/>
          <p14:tracePt t="126453" x="4256088" y="3767138"/>
          <p14:tracePt t="126497" x="4256088" y="3779838"/>
          <p14:tracePt t="126510" x="4243388" y="3779838"/>
          <p14:tracePt t="126522" x="4243388" y="3792538"/>
          <p14:tracePt t="126547" x="4230688" y="3792538"/>
          <p14:tracePt t="127145" x="4256088" y="3779838"/>
          <p14:tracePt t="127157" x="4318000" y="3767138"/>
          <p14:tracePt t="127172" x="4456113" y="3716338"/>
          <p14:tracePt t="127188" x="4606925" y="3679825"/>
          <p14:tracePt t="127201" x="4781550" y="3641725"/>
          <p14:tracePt t="127218" x="5119688" y="3603625"/>
          <p14:tracePt t="127234" x="5619750" y="3554413"/>
          <p14:tracePt t="127250" x="5808663" y="3529013"/>
          <p14:tracePt t="127268" x="6083300" y="3516313"/>
          <p14:tracePt t="127284" x="6434138" y="3479800"/>
          <p14:tracePt t="127302" x="6559550" y="3467100"/>
          <p14:tracePt t="127318" x="6634163" y="3467100"/>
          <p14:tracePt t="127334" x="6910388" y="3454400"/>
          <p14:tracePt t="127352" x="7034213" y="3441700"/>
          <p14:tracePt t="127369" x="7134225" y="3441700"/>
          <p14:tracePt t="127384" x="7259638" y="3429000"/>
          <p14:tracePt t="127402" x="7323138" y="3416300"/>
          <p14:tracePt t="127418" x="7397750" y="3403600"/>
          <p14:tracePt t="127436" x="7635875" y="3378200"/>
          <p14:tracePt t="127451" x="7748588" y="3367088"/>
          <p14:tracePt t="127469" x="7810500" y="3341688"/>
          <p14:tracePt t="127484" x="7897813" y="3328988"/>
          <p14:tracePt t="127502" x="7910513" y="3328988"/>
          <p14:tracePt t="127520" x="7923213" y="3316288"/>
          <p14:tracePt t="127535" x="7974013" y="3316288"/>
          <p14:tracePt t="127552" x="7999413" y="3303588"/>
          <p14:tracePt t="127569" x="8023225" y="3278188"/>
          <p14:tracePt t="127585" x="8086725" y="3278188"/>
          <p14:tracePt t="127603" x="8110538" y="3254375"/>
          <p14:tracePt t="127619" x="8135938" y="3241675"/>
          <p14:tracePt t="127636" x="8148638" y="3241675"/>
          <p14:tracePt t="127653" x="8148638" y="3228975"/>
          <p14:tracePt t="139032" x="8135938" y="3228975"/>
          <p14:tracePt t="139044" x="8061325" y="3228975"/>
          <p14:tracePt t="139056" x="7974013" y="3241675"/>
          <p14:tracePt t="139070" x="7874000" y="3267075"/>
          <p14:tracePt t="139085" x="7610475" y="3316288"/>
          <p14:tracePt t="139098" x="7297738" y="3390900"/>
          <p14:tracePt t="139115" x="7097713" y="3441700"/>
          <p14:tracePt t="139132" x="6872288" y="3479800"/>
          <p14:tracePt t="139148" x="6334125" y="3541713"/>
          <p14:tracePt t="139164" x="6183313" y="3554413"/>
          <p14:tracePt t="139181" x="6057900" y="3590925"/>
          <p14:tracePt t="139199" x="5745163" y="3616325"/>
          <p14:tracePt t="139215" x="5583238" y="3629025"/>
          <p14:tracePt t="139232" x="5457825" y="3641725"/>
          <p14:tracePt t="139249" x="5319713" y="3692525"/>
          <p14:tracePt t="139265" x="5257800" y="3703638"/>
          <p14:tracePt t="139282" x="5207000" y="3729038"/>
          <p14:tracePt t="139299" x="5106988" y="3767138"/>
          <p14:tracePt t="139316" x="5057775" y="3779838"/>
          <p14:tracePt t="139332" x="4994275" y="3779838"/>
          <p14:tracePt t="139349" x="4932363" y="3779838"/>
          <p14:tracePt t="139366" x="4894263" y="3779838"/>
          <p14:tracePt t="139382" x="4868863" y="3779838"/>
          <p14:tracePt t="139398" x="4819650" y="3779838"/>
          <p14:tracePt t="139416" x="4794250" y="3779838"/>
          <p14:tracePt t="139432" x="4768850" y="3779838"/>
          <p14:tracePt t="139448" x="4643438" y="3779838"/>
          <p14:tracePt t="139467" x="4556125" y="3767138"/>
          <p14:tracePt t="139481" x="4406900" y="3767138"/>
          <p14:tracePt t="139500" x="4368800" y="3767138"/>
          <p14:tracePt t="139517" x="4330700" y="3767138"/>
          <p14:tracePt t="139532" x="4281488" y="3767138"/>
          <p14:tracePt t="139550" x="4268788" y="3767138"/>
          <p14:tracePt t="139567" x="4243388" y="3767138"/>
          <p14:tracePt t="139582" x="4230688" y="3767138"/>
          <p14:tracePt t="139730" x="4205288" y="3767138"/>
          <p14:tracePt t="139742" x="4181475" y="3767138"/>
          <p14:tracePt t="139755" x="4143375" y="3767138"/>
          <p14:tracePt t="139772" x="4117975" y="3767138"/>
          <p14:tracePt t="139784" x="4105275" y="3767138"/>
          <p14:tracePt t="139801" x="4092575" y="3767138"/>
          <p14:tracePt t="139823" x="4081463" y="3767138"/>
          <p14:tracePt t="139843" x="4068763" y="3767138"/>
          <p14:tracePt t="139856" x="4056063" y="3767138"/>
          <p14:tracePt t="139879" x="4043363" y="3767138"/>
          <p14:tracePt t="139905" x="4030663" y="3767138"/>
          <p14:tracePt t="139923" x="4017963" y="3767138"/>
          <p14:tracePt t="139930" x="4005263" y="3767138"/>
          <p14:tracePt t="139942" x="3979863" y="3754438"/>
          <p14:tracePt t="139956" x="3956050" y="3754438"/>
          <p14:tracePt t="139973" x="3917950" y="3741738"/>
          <p14:tracePt t="139985" x="3892550" y="3741738"/>
          <p14:tracePt t="140002" x="3867150" y="3741738"/>
          <p14:tracePt t="140018" x="3843338" y="3729038"/>
          <p14:tracePt t="140035" x="3830638" y="3716338"/>
          <p14:tracePt t="140052" x="3817938" y="3703638"/>
          <p14:tracePt t="140068" x="3805238" y="3703638"/>
          <p14:tracePt t="140085" x="3792538" y="3679825"/>
          <p14:tracePt t="140102" x="3779838" y="3667125"/>
          <p14:tracePt t="140123" x="3767138" y="3654425"/>
          <p14:tracePt t="140135" x="3767138" y="3629025"/>
          <p14:tracePt t="140152" x="3767138" y="3603625"/>
          <p14:tracePt t="140168" x="3730625" y="3516313"/>
          <p14:tracePt t="140185" x="3705225" y="3454400"/>
          <p14:tracePt t="140203" x="3692525" y="3416300"/>
          <p14:tracePt t="140219" x="3679825" y="3367088"/>
          <p14:tracePt t="140236" x="3679825" y="3354388"/>
          <p14:tracePt t="172245" x="3717925" y="3403600"/>
          <p14:tracePt t="172258" x="3756025" y="3429000"/>
          <p14:tracePt t="172271" x="3817938" y="3467100"/>
          <p14:tracePt t="172284" x="3856038" y="3503613"/>
          <p14:tracePt t="172300" x="3905250" y="3516313"/>
          <p14:tracePt t="172312" x="3943350" y="3541713"/>
          <p14:tracePt t="172329" x="3956050" y="3554413"/>
          <p14:tracePt t="172346" x="3979863" y="3554413"/>
          <p14:tracePt t="172363" x="4017963" y="3590925"/>
          <p14:tracePt t="172379" x="4043363" y="3616325"/>
          <p14:tracePt t="172396" x="4068763" y="3667125"/>
          <p14:tracePt t="172412" x="4243388" y="3792538"/>
          <p14:tracePt t="172429" x="4368800" y="3829050"/>
          <p14:tracePt t="172446" x="4468813" y="3854450"/>
          <p14:tracePt t="172463" x="4606925" y="3879850"/>
          <p14:tracePt t="172480" x="4694238" y="3905250"/>
          <p14:tracePt t="172496" x="4832350" y="3916363"/>
          <p14:tracePt t="172513" x="5170488" y="3992563"/>
          <p14:tracePt t="172530" x="5294313" y="4017963"/>
          <p14:tracePt t="172545" x="5470525" y="4092575"/>
          <p14:tracePt t="172563" x="5545138" y="4117975"/>
          <p14:tracePt t="172580" x="5607050" y="4141788"/>
          <p14:tracePt t="172596" x="5670550" y="4179888"/>
          <p14:tracePt t="172613" x="5670550" y="4192588"/>
          <p14:tracePt t="172635" x="5670550" y="4205288"/>
          <p14:tracePt t="172650" x="5645150" y="4230688"/>
          <p14:tracePt t="172664" x="5607050" y="4267200"/>
          <p14:tracePt t="172681" x="5557838" y="4318000"/>
          <p14:tracePt t="172697" x="5432425" y="4443413"/>
          <p14:tracePt t="172714" x="5357813" y="4492625"/>
          <p14:tracePt t="172731" x="5219700" y="4554538"/>
          <p14:tracePt t="172747" x="4919663" y="4618038"/>
          <p14:tracePt t="172764" x="4832350" y="4643438"/>
          <p14:tracePt t="172781" x="4756150" y="4656138"/>
          <p14:tracePt t="172797" x="4656138" y="4656138"/>
          <p14:tracePt t="172814" x="4594225" y="4656138"/>
          <p14:tracePt t="172831" x="4543425" y="4656138"/>
          <p14:tracePt t="172848" x="4418013" y="4656138"/>
          <p14:tracePt t="172864" x="4406900" y="4656138"/>
          <p14:tracePt t="172881" x="4394200" y="4656138"/>
          <p14:tracePt t="172898" x="4406900" y="4643438"/>
          <p14:tracePt t="173167" x="4230688" y="4656138"/>
          <p14:tracePt t="173186" x="3917950" y="4679950"/>
          <p14:tracePt t="173194" x="3417888" y="4679950"/>
          <p14:tracePt t="173206" x="3041650" y="4679950"/>
          <p14:tracePt t="173221" x="2690813" y="4679950"/>
          <p14:tracePt t="173232" x="2290763" y="4679950"/>
          <p14:tracePt t="173248" x="2052638" y="4679950"/>
          <p14:tracePt t="173266" x="1903413" y="4679950"/>
          <p14:tracePt t="173282" x="1714500" y="4679950"/>
          <p14:tracePt t="173300" x="1627188" y="4679950"/>
          <p14:tracePt t="173316" x="1577975" y="4679950"/>
          <p14:tracePt t="173333" x="1527175" y="4692650"/>
          <p14:tracePt t="173350" x="1527175" y="4705350"/>
          <p14:tracePt t="173367" x="1514475" y="4705350"/>
          <p14:tracePt t="173392" x="1514475" y="4718050"/>
          <p14:tracePt t="173417" x="1527175" y="4718050"/>
          <p14:tracePt t="173479" x="1527175" y="4730750"/>
          <p14:tracePt t="173491" x="1527175" y="4743450"/>
          <p14:tracePt t="173504" x="1527175" y="4756150"/>
          <p14:tracePt t="173530" x="1527175" y="4768850"/>
          <p14:tracePt t="173542" x="1539875" y="4768850"/>
          <p14:tracePt t="173555" x="1539875" y="4779963"/>
          <p14:tracePt t="173579" x="1552575" y="4779963"/>
          <p14:tracePt t="173592" x="1565275" y="4792663"/>
          <p14:tracePt t="173604" x="1577975" y="4805363"/>
          <p14:tracePt t="173622" x="1601788" y="4818063"/>
          <p14:tracePt t="173634" x="1614488" y="4830763"/>
          <p14:tracePt t="173651" x="1627188" y="4843463"/>
          <p14:tracePt t="173668" x="1677988" y="4856163"/>
          <p14:tracePt t="173684" x="1778000" y="4879975"/>
          <p14:tracePt t="173700" x="1852613" y="4892675"/>
          <p14:tracePt t="173717" x="1890713" y="4892675"/>
          <p14:tracePt t="173733" x="1952625" y="4905375"/>
          <p14:tracePt t="173752" x="1978025" y="4905375"/>
          <p14:tracePt t="173767" x="2003425" y="4905375"/>
          <p14:tracePt t="173785" x="2039938" y="4905375"/>
          <p14:tracePt t="173802" x="2078038" y="4905375"/>
          <p14:tracePt t="173818" x="2116138" y="4905375"/>
          <p14:tracePt t="173835" x="2190750" y="4892675"/>
          <p14:tracePt t="173852" x="2228850" y="4892675"/>
          <p14:tracePt t="173868" x="2278063" y="4892675"/>
          <p14:tracePt t="173885" x="2290763" y="4892675"/>
          <p14:tracePt t="173901" x="2303463" y="4879975"/>
          <p14:tracePt t="174040" x="2290763" y="4879975"/>
          <p14:tracePt t="174055" x="2278063" y="4879975"/>
          <p14:tracePt t="174065" x="2239963" y="4879975"/>
          <p14:tracePt t="174078" x="2216150" y="4879975"/>
          <p14:tracePt t="174090" x="2178050" y="4868863"/>
          <p14:tracePt t="174107" x="2152650" y="4868863"/>
          <p14:tracePt t="174119" x="2127250" y="4868863"/>
          <p14:tracePt t="174136" x="2090738" y="4868863"/>
          <p14:tracePt t="174152" x="2039938" y="4856163"/>
          <p14:tracePt t="174169" x="1852613" y="4830763"/>
          <p14:tracePt t="174186" x="1814513" y="4830763"/>
          <p14:tracePt t="174202" x="1790700" y="4818063"/>
          <p14:tracePt t="174220" x="1778000" y="4818063"/>
          <p14:tracePt t="174237" x="1778000" y="4805363"/>
          <p14:tracePt t="174257" x="1801813" y="4792663"/>
          <p14:tracePt t="174270" x="1839913" y="4792663"/>
          <p14:tracePt t="174287" x="1890713" y="4792663"/>
          <p14:tracePt t="174303" x="1927225" y="4792663"/>
          <p14:tracePt t="174320" x="2003425" y="4792663"/>
          <p14:tracePt t="174337" x="2027238" y="4792663"/>
          <p14:tracePt t="174353" x="2052638" y="4792663"/>
          <p14:tracePt t="174371" x="2103438" y="4792663"/>
          <p14:tracePt t="174387" x="2139950" y="4792663"/>
          <p14:tracePt t="174403" x="2165350" y="4792663"/>
          <p14:tracePt t="174421" x="2190750" y="4792663"/>
          <p14:tracePt t="174551" x="2239963" y="4805363"/>
          <p14:tracePt t="174563" x="2303463" y="4818063"/>
          <p14:tracePt t="174576" x="2339975" y="4830763"/>
          <p14:tracePt t="174593" x="2390775" y="4856163"/>
          <p14:tracePt t="174604" x="2452688" y="4868863"/>
          <p14:tracePt t="174621" x="2528888" y="4879975"/>
          <p14:tracePt t="174639" x="2641600" y="4892675"/>
          <p14:tracePt t="174655" x="2754313" y="4905375"/>
          <p14:tracePt t="174671" x="2790825" y="4905375"/>
          <p14:tracePt t="174689" x="2816225" y="4905375"/>
          <p14:tracePt t="174705" x="2841625" y="4905375"/>
          <p14:tracePt t="174722" x="2854325" y="4905375"/>
          <p14:tracePt t="174750" x="2867025" y="4905375"/>
          <p14:tracePt t="174775" x="2879725" y="4905375"/>
          <p14:tracePt t="174793" x="2890838" y="4905375"/>
          <p14:tracePt t="174800" x="2928938" y="4905375"/>
          <p14:tracePt t="174813" x="2954338" y="4905375"/>
          <p14:tracePt t="174826" x="3003550" y="4905375"/>
          <p14:tracePt t="174843" x="3041650" y="4905375"/>
          <p14:tracePt t="174855" x="3067050" y="4905375"/>
          <p14:tracePt t="174872" x="3092450" y="4905375"/>
          <p14:tracePt t="174889" x="3103563" y="4905375"/>
          <p14:tracePt t="174906" x="3116263" y="4905375"/>
          <p14:tracePt t="174988" x="3079750" y="4905375"/>
          <p14:tracePt t="174999" x="3003550" y="4905375"/>
          <p14:tracePt t="175013" x="2916238" y="4905375"/>
          <p14:tracePt t="175028" x="2816225" y="4905375"/>
          <p14:tracePt t="175039" x="2654300" y="4918075"/>
          <p14:tracePt t="175056" x="2390775" y="4956175"/>
          <p14:tracePt t="175073" x="2203450" y="4968875"/>
          <p14:tracePt t="175089" x="1903413" y="4992688"/>
          <p14:tracePt t="175106" x="1739900" y="4992688"/>
          <p14:tracePt t="175124" x="1627188" y="5005388"/>
          <p14:tracePt t="175140" x="1539875" y="5005388"/>
          <p14:tracePt t="175161" x="1539875" y="5018088"/>
          <p14:tracePt t="175178" x="1552575" y="5018088"/>
          <p14:tracePt t="175190" x="1601788" y="5018088"/>
          <p14:tracePt t="175207" x="1652588" y="5018088"/>
          <p14:tracePt t="175223" x="1714500" y="5018088"/>
          <p14:tracePt t="175241" x="1865313" y="5030788"/>
          <p14:tracePt t="175257" x="1927225" y="5030788"/>
          <p14:tracePt t="175273" x="2039938" y="5030788"/>
          <p14:tracePt t="175292" x="2278063" y="5043488"/>
          <p14:tracePt t="175307" x="2352675" y="5056188"/>
          <p14:tracePt t="175324" x="2390775" y="5056188"/>
          <p14:tracePt t="175341" x="2441575" y="5056188"/>
          <p14:tracePt t="175358" x="2452688" y="5056188"/>
          <p14:tracePt t="175375" x="2478088" y="5056188"/>
          <p14:tracePt t="175390" x="2490788" y="5056188"/>
          <p14:tracePt t="175408" x="2503488" y="5056188"/>
          <p14:tracePt t="175429" x="2516188" y="5056188"/>
          <p14:tracePt t="175523" x="2503488" y="5056188"/>
          <p14:tracePt t="175535" x="2490788" y="5056188"/>
          <p14:tracePt t="175548" x="2441575" y="5056188"/>
          <p14:tracePt t="175563" x="2339975" y="5056188"/>
          <p14:tracePt t="175574" x="2239963" y="5056188"/>
          <p14:tracePt t="175591" x="2152650" y="5056188"/>
          <p14:tracePt t="175609" x="2052638" y="5056188"/>
          <p14:tracePt t="175624" x="1801813" y="5068888"/>
          <p14:tracePt t="175642" x="1701800" y="5068888"/>
          <p14:tracePt t="175659" x="1627188" y="5068888"/>
          <p14:tracePt t="175675" x="1552575" y="5081588"/>
          <p14:tracePt t="175692" x="1527175" y="5081588"/>
          <p14:tracePt t="175709" x="1514475" y="5081588"/>
          <p14:tracePt t="175725" x="1501775" y="5081588"/>
          <p14:tracePt t="175743" x="1489075" y="5081588"/>
          <p14:tracePt t="175785" x="1476375" y="5081588"/>
          <p14:tracePt t="175796" x="1452563" y="5081588"/>
          <p14:tracePt t="175812" x="1427163" y="5081588"/>
          <p14:tracePt t="175822" x="1401763" y="5081588"/>
          <p14:tracePt t="175835" x="1363663" y="5068888"/>
          <p14:tracePt t="175848" x="1327150" y="5056188"/>
          <p14:tracePt t="175864" x="1301750" y="5056188"/>
          <p14:tracePt t="175876" x="1276350" y="5043488"/>
          <p14:tracePt t="175892" x="1252538" y="5018088"/>
          <p14:tracePt t="175910" x="1239838" y="5018088"/>
          <p14:tracePt t="175927" x="1227138" y="5018088"/>
          <p14:tracePt t="175960" x="1227138" y="5005388"/>
          <p14:tracePt t="176096" x="1227138" y="4992688"/>
          <p14:tracePt t="176121" x="1227138" y="4981575"/>
          <p14:tracePt t="176133" x="1252538" y="4968875"/>
          <p14:tracePt t="176149" x="1263650" y="4956175"/>
          <p14:tracePt t="176164" x="1289050" y="4930775"/>
          <p14:tracePt t="176178" x="1327150" y="4918075"/>
          <p14:tracePt t="176193" x="1352550" y="4892675"/>
          <p14:tracePt t="176210" x="1389063" y="4868863"/>
          <p14:tracePt t="176228" x="1414463" y="4843463"/>
          <p14:tracePt t="176244" x="1427163" y="4830763"/>
          <p14:tracePt t="176260" x="1452563" y="4818063"/>
          <p14:tracePt t="176278" x="1452563" y="4805363"/>
          <p14:tracePt t="176294" x="1465263" y="4792663"/>
          <p14:tracePt t="193913" x="1476375" y="4792663"/>
          <p14:tracePt t="193925" x="1489075" y="4792663"/>
          <p14:tracePt t="193937" x="1489075" y="4779963"/>
          <p14:tracePt t="193952" x="1565275" y="4730750"/>
          <p14:tracePt t="193964" x="1701800" y="4630738"/>
          <p14:tracePt t="193981" x="1978025" y="4518025"/>
          <p14:tracePt t="193998" x="2265363" y="4418013"/>
          <p14:tracePt t="194013" x="2490788" y="4367213"/>
          <p14:tracePt t="194031" x="3128963" y="4318000"/>
          <p14:tracePt t="194048" x="3317875" y="4318000"/>
          <p14:tracePt t="194064" x="3630613" y="4305300"/>
          <p14:tracePt t="194081" x="3805238" y="4305300"/>
          <p14:tracePt t="194098" x="3956050" y="4318000"/>
          <p14:tracePt t="194114" x="4156075" y="4354513"/>
          <p14:tracePt t="194132" x="4243388" y="4392613"/>
          <p14:tracePt t="194149" x="4318000" y="4430713"/>
          <p14:tracePt t="194165" x="4606925" y="4505325"/>
          <p14:tracePt t="194182" x="4719638" y="4518025"/>
          <p14:tracePt t="194199" x="4819650" y="4518025"/>
          <p14:tracePt t="194215" x="5057775" y="4530725"/>
          <p14:tracePt t="194232" x="5294313" y="4567238"/>
          <p14:tracePt t="194248" x="5519738" y="4605338"/>
          <p14:tracePt t="194264" x="5857875" y="4656138"/>
          <p14:tracePt t="194282" x="6045200" y="4679950"/>
          <p14:tracePt t="194299" x="6208713" y="4718050"/>
          <p14:tracePt t="194316" x="6396038" y="4768850"/>
          <p14:tracePt t="194332" x="6446838" y="4779963"/>
          <p14:tracePt t="194349" x="6459538" y="4792663"/>
          <p14:tracePt t="194366" x="6472238" y="4792663"/>
          <p14:tracePt t="194424" x="6483350" y="4792663"/>
          <p14:tracePt t="194673" x="6459538" y="4792663"/>
          <p14:tracePt t="194686" x="6446838" y="4792663"/>
          <p14:tracePt t="194697" x="6421438" y="4792663"/>
          <p14:tracePt t="194710" x="6383338" y="4792663"/>
          <p14:tracePt t="194722" x="6370638" y="4792663"/>
          <p14:tracePt t="194739" x="6346825" y="4792663"/>
          <p14:tracePt t="194750" x="6321425" y="4792663"/>
          <p14:tracePt t="194768" x="6308725" y="4792663"/>
          <p14:tracePt t="194784" x="6308725" y="4805363"/>
          <p14:tracePt t="194801" x="6283325" y="4805363"/>
          <p14:tracePt t="194818" x="6270625" y="4805363"/>
          <p14:tracePt t="194834" x="6270625" y="4818063"/>
          <p14:tracePt t="194851" x="6246813" y="4818063"/>
          <p14:tracePt t="194868" x="6234113" y="4818063"/>
          <p14:tracePt t="194884" x="6221413" y="4818063"/>
          <p14:tracePt t="194901" x="6208713" y="4818063"/>
          <p14:tracePt t="195122" x="6196013" y="4818063"/>
          <p14:tracePt t="195420" x="6208713" y="4818063"/>
          <p14:tracePt t="195432" x="6221413" y="4818063"/>
          <p14:tracePt t="195457" x="6234113" y="4818063"/>
          <p14:tracePt t="195473" x="6270625" y="4818063"/>
          <p14:tracePt t="195483" x="6308725" y="4818063"/>
          <p14:tracePt t="195495" x="6383338" y="4818063"/>
          <p14:tracePt t="195508" x="6459538" y="4818063"/>
          <p14:tracePt t="195525" x="6534150" y="4818063"/>
          <p14:tracePt t="195537" x="6572250" y="4818063"/>
          <p14:tracePt t="195554" x="6621463" y="4818063"/>
          <p14:tracePt t="195570" x="6659563" y="4818063"/>
          <p14:tracePt t="195587" x="6746875" y="4818063"/>
          <p14:tracePt t="195604" x="6784975" y="4818063"/>
          <p14:tracePt t="195621" x="6821488" y="4818063"/>
          <p14:tracePt t="195638" x="6834188" y="4818063"/>
          <p14:tracePt t="195695" x="6808788" y="4818063"/>
          <p14:tracePt t="195707" x="6784975" y="4818063"/>
          <p14:tracePt t="195724" x="6759575" y="4818063"/>
          <p14:tracePt t="195731" x="6734175" y="4818063"/>
          <p14:tracePt t="195744" x="6696075" y="4818063"/>
          <p14:tracePt t="195760" x="6646863" y="4818063"/>
          <p14:tracePt t="195770" x="6584950" y="4818063"/>
          <p14:tracePt t="195788" x="6483350" y="4818063"/>
          <p14:tracePt t="195805" x="6359525" y="4818063"/>
          <p14:tracePt t="195821" x="6221413" y="4830763"/>
          <p14:tracePt t="195838" x="6183313" y="4830763"/>
          <p14:tracePt t="195855" x="6157913" y="4843463"/>
          <p14:tracePt t="195871" x="6134100" y="4843463"/>
          <p14:tracePt t="196478" x="6221413" y="4843463"/>
          <p14:tracePt t="196494" x="6370638" y="4856163"/>
          <p14:tracePt t="196504" x="6483350" y="4868863"/>
          <p14:tracePt t="196516" x="6621463" y="4879975"/>
          <p14:tracePt t="196529" x="6910388" y="4918075"/>
          <p14:tracePt t="196545" x="7197725" y="4956175"/>
          <p14:tracePt t="196558" x="7372350" y="4968875"/>
          <p14:tracePt t="196574" x="7561263" y="4981575"/>
          <p14:tracePt t="196591" x="7835900" y="4992688"/>
          <p14:tracePt t="196608" x="8199438" y="4992688"/>
          <p14:tracePt t="196625" x="8312150" y="4992688"/>
          <p14:tracePt t="196642" x="8412163" y="4992688"/>
          <p14:tracePt t="196659" x="8612188" y="4992688"/>
          <p14:tracePt t="196675" x="8661400" y="4992688"/>
          <p14:tracePt t="196691" x="8686800" y="4992688"/>
          <p14:tracePt t="196708" x="8699500" y="4992688"/>
          <p14:tracePt t="196740" x="8674100" y="4992688"/>
          <p14:tracePt t="196753" x="8650288" y="4992688"/>
          <p14:tracePt t="196766" x="8624888" y="5005388"/>
          <p14:tracePt t="196780" x="8586788" y="5018088"/>
          <p14:tracePt t="196792" x="8548688" y="5018088"/>
          <p14:tracePt t="196809" x="8524875" y="5043488"/>
          <p14:tracePt t="196824" x="8474075" y="5043488"/>
          <p14:tracePt t="196841" x="8248650" y="5056188"/>
          <p14:tracePt t="196859" x="8135938" y="5056188"/>
          <p14:tracePt t="196876" x="8035925" y="5056188"/>
          <p14:tracePt t="196891" x="7910513" y="5056188"/>
          <p14:tracePt t="196909" x="7848600" y="5056188"/>
          <p14:tracePt t="196917" x="7761288" y="5056188"/>
          <p14:tracePt t="196930" x="7673975" y="5056188"/>
          <p14:tracePt t="196942" x="7610475" y="5056188"/>
          <p14:tracePt t="196959" x="7548563" y="5068888"/>
          <p14:tracePt t="196976" x="7523163" y="5068888"/>
          <p14:tracePt t="196992" x="7497763" y="5068888"/>
          <p14:tracePt t="197010" x="7485063" y="5068888"/>
          <p14:tracePt t="197226" x="7485063" y="5056188"/>
          <p14:tracePt t="197263" x="7485063" y="5043488"/>
          <p14:tracePt t="197288" x="7485063" y="5030788"/>
          <p14:tracePt t="197376" x="7485063" y="5018088"/>
          <p14:tracePt t="197464" x="7497763" y="5018088"/>
          <p14:tracePt t="197500" x="7510463" y="5018088"/>
          <p14:tracePt t="197514" x="7523163" y="5018088"/>
          <p14:tracePt t="197526" x="7523163" y="5005388"/>
          <p14:tracePt t="197537" x="7535863" y="5005388"/>
          <p14:tracePt t="197564" x="7548563" y="5005388"/>
          <p14:tracePt t="197588" x="7548563" y="4992688"/>
          <p14:tracePt t="197600" x="7561263" y="4981575"/>
          <p14:tracePt t="197625" x="7572375" y="4968875"/>
          <p14:tracePt t="197637" x="7572375" y="4956175"/>
          <p14:tracePt t="197649" x="7572375" y="4943475"/>
          <p14:tracePt t="197667" x="7572375" y="4930775"/>
          <p14:tracePt t="197679" x="7572375" y="4918075"/>
          <p14:tracePt t="197695" x="7572375" y="4905375"/>
          <p14:tracePt t="197717" x="7572375" y="4892675"/>
          <p14:tracePt t="197729" x="7572375" y="4879975"/>
          <p14:tracePt t="197746" x="7572375" y="4868863"/>
          <p14:tracePt t="197917" x="7585075" y="4868863"/>
          <p14:tracePt t="198173" x="7561263" y="4868863"/>
          <p14:tracePt t="198186" x="7510463" y="4868863"/>
          <p14:tracePt t="198201" x="7459663" y="4892675"/>
          <p14:tracePt t="198210" x="7385050" y="4918075"/>
          <p14:tracePt t="198223" x="7310438" y="4956175"/>
          <p14:tracePt t="198235" x="7185025" y="5005388"/>
          <p14:tracePt t="198252" x="6972300" y="5043488"/>
          <p14:tracePt t="198265" x="6797675" y="5081588"/>
          <p14:tracePt t="198281" x="6659563" y="5118100"/>
          <p14:tracePt t="198297" x="6546850" y="5143500"/>
          <p14:tracePt t="198315" x="6221413" y="5194300"/>
          <p14:tracePt t="198332" x="6070600" y="5230813"/>
          <p14:tracePt t="198348" x="5970588" y="5256213"/>
          <p14:tracePt t="198365" x="5832475" y="5305425"/>
          <p14:tracePt t="198382" x="5821363" y="5305425"/>
          <p14:tracePt t="198398" x="5808663" y="5305425"/>
          <p14:tracePt t="198415" x="5808663" y="5318125"/>
          <p14:tracePt t="198459" x="5821363" y="5318125"/>
          <p14:tracePt t="198472" x="5845175" y="5318125"/>
          <p14:tracePt t="198486" x="5883275" y="5305425"/>
          <p14:tracePt t="198503" x="5970588" y="5294313"/>
          <p14:tracePt t="198516" x="6070600" y="5294313"/>
          <p14:tracePt t="198532" x="6146800" y="5294313"/>
          <p14:tracePt t="198548" x="6234113" y="5294313"/>
          <p14:tracePt t="198566" x="6270625" y="5305425"/>
          <p14:tracePt t="198582" x="6308725" y="5318125"/>
          <p14:tracePt t="198598" x="6346825" y="5330825"/>
          <p14:tracePt t="198616" x="6370638" y="5343525"/>
          <p14:tracePt t="198659" x="6370638" y="5356225"/>
          <p14:tracePt t="198696" x="6370638" y="5368925"/>
          <p14:tracePt t="198709" x="6359525" y="5368925"/>
          <p14:tracePt t="198722" x="6346825" y="5368925"/>
          <p14:tracePt t="198737" x="6346825" y="5381625"/>
          <p14:tracePt t="198749" x="6321425" y="5381625"/>
          <p14:tracePt t="198766" x="6308725" y="5381625"/>
          <p14:tracePt t="198783" x="6283325" y="5381625"/>
          <p14:tracePt t="198800" x="6234113" y="5381625"/>
          <p14:tracePt t="198817" x="6221413" y="5394325"/>
          <p14:tracePt t="198833" x="6208713" y="5394325"/>
          <p14:tracePt t="198850" x="6196013" y="5407025"/>
          <p14:tracePt t="199033" x="6196013" y="5394325"/>
          <p14:tracePt t="199070" x="6196013" y="5381625"/>
          <p14:tracePt t="199088" x="6208713" y="5381625"/>
          <p14:tracePt t="199108" x="6221413" y="5381625"/>
          <p14:tracePt t="199145" x="6221413" y="5368925"/>
          <p14:tracePt t="199768" x="6196013" y="5356225"/>
          <p14:tracePt t="199780" x="6121400" y="5356225"/>
          <p14:tracePt t="199793" x="6045200" y="5343525"/>
          <p14:tracePt t="199808" x="5932488" y="5330825"/>
          <p14:tracePt t="199821" x="5821363" y="5305425"/>
          <p14:tracePt t="199837" x="5532438" y="5256213"/>
          <p14:tracePt t="199854" x="5194300" y="5194300"/>
          <p14:tracePt t="199871" x="4418013" y="5092700"/>
          <p14:tracePt t="199888" x="4068763" y="5068888"/>
          <p14:tracePt t="199896" x="3817938" y="5030788"/>
          <p14:tracePt t="199908" x="3429000" y="5018088"/>
          <p14:tracePt t="199921" x="3128963" y="5018088"/>
          <p14:tracePt t="199938" x="2954338" y="5005388"/>
          <p14:tracePt t="199954" x="2841625" y="4992688"/>
          <p14:tracePt t="199971" x="2690813" y="4981575"/>
          <p14:tracePt t="199988" x="2628900" y="4981575"/>
          <p14:tracePt t="200004" x="2603500" y="4981575"/>
          <p14:tracePt t="200092" x="2554288" y="4968875"/>
          <p14:tracePt t="200108" x="2503488" y="4956175"/>
          <p14:tracePt t="200117" x="2465388" y="4956175"/>
          <p14:tracePt t="200129" x="2428875" y="4943475"/>
          <p14:tracePt t="200143" x="2390775" y="4943475"/>
          <p14:tracePt t="200160" x="2339975" y="4918075"/>
          <p14:tracePt t="200172" x="2265363" y="4879975"/>
          <p14:tracePt t="200189" x="2178050" y="4843463"/>
          <p14:tracePt t="200204" x="1990725" y="4743450"/>
          <p14:tracePt t="200222" x="1927225" y="4705350"/>
          <p14:tracePt t="200239" x="1890713" y="4679950"/>
          <p14:tracePt t="200255" x="1839913" y="4630738"/>
          <p14:tracePt t="200272" x="1814513" y="4618038"/>
          <p14:tracePt t="200289" x="1814513" y="4605338"/>
          <p14:tracePt t="200305" x="1801813" y="4605338"/>
          <p14:tracePt t="200391" x="1814513" y="4605338"/>
          <p14:tracePt t="200403" x="1852613" y="4605338"/>
          <p14:tracePt t="200415" x="1939925" y="4605338"/>
          <p14:tracePt t="200428" x="2039938" y="4605338"/>
          <p14:tracePt t="200444" x="2127250" y="4605338"/>
          <p14:tracePt t="200456" x="2278063" y="4605338"/>
          <p14:tracePt t="200473" x="2478088" y="4605338"/>
          <p14:tracePt t="200490" x="2667000" y="4605338"/>
          <p14:tracePt t="200507" x="2879725" y="4605338"/>
          <p14:tracePt t="200523" x="2992438" y="4605338"/>
          <p14:tracePt t="200540" x="3154363" y="4605338"/>
          <p14:tracePt t="200557" x="3367088" y="4605338"/>
          <p14:tracePt t="200574" x="3392488" y="4605338"/>
          <p14:tracePt t="200590" x="3405188" y="4605338"/>
          <p14:tracePt t="200639" x="3341688" y="4605338"/>
          <p14:tracePt t="200652" x="3228975" y="4605338"/>
          <p14:tracePt t="200665" x="3128963" y="4618038"/>
          <p14:tracePt t="200677" x="3028950" y="4618038"/>
          <p14:tracePt t="200695" x="2828925" y="4618038"/>
          <p14:tracePt t="200708" x="2490788" y="4618038"/>
          <p14:tracePt t="200725" x="2265363" y="4643438"/>
          <p14:tracePt t="200741" x="1990725" y="4643438"/>
          <p14:tracePt t="200758" x="1465263" y="4667250"/>
          <p14:tracePt t="200774" x="1339850" y="4692650"/>
          <p14:tracePt t="200791" x="1289050" y="4692650"/>
          <p14:tracePt t="200808" x="1263650" y="4692650"/>
          <p14:tracePt t="200851" x="1289050" y="4692650"/>
          <p14:tracePt t="200865" x="1439863" y="4692650"/>
          <p14:tracePt t="200878" x="1601788" y="4692650"/>
          <p14:tracePt t="200895" x="1739900" y="4692650"/>
          <p14:tracePt t="200902" x="1865313" y="4692650"/>
          <p14:tracePt t="200914" x="2078038" y="4718050"/>
          <p14:tracePt t="200931" x="2239963" y="4718050"/>
          <p14:tracePt t="200942" x="2378075" y="4718050"/>
          <p14:tracePt t="200958" x="2441575" y="4718050"/>
          <p14:tracePt t="200975" x="2465388" y="4718050"/>
          <p14:tracePt t="200991" x="2478088" y="4718050"/>
          <p14:tracePt t="201013" x="2478088" y="4743450"/>
          <p14:tracePt t="201031" x="2478088" y="4779963"/>
          <p14:tracePt t="201042" x="2416175" y="4792663"/>
          <p14:tracePt t="201059" x="2252663" y="4843463"/>
          <p14:tracePt t="201076" x="2139950" y="4868863"/>
          <p14:tracePt t="201093" x="2014538" y="4879975"/>
          <p14:tracePt t="201109" x="2003425" y="4879975"/>
          <p14:tracePt t="201126" x="1990725" y="4879975"/>
          <p14:tracePt t="201175" x="2052638" y="4879975"/>
          <p14:tracePt t="201189" x="2152650" y="4879975"/>
          <p14:tracePt t="201200" x="2265363" y="4856163"/>
          <p14:tracePt t="201214" x="2339975" y="4856163"/>
          <p14:tracePt t="201231" x="2378075" y="4856163"/>
          <p14:tracePt t="201242" x="2403475" y="4856163"/>
          <p14:tracePt t="201259" x="2416175" y="4856163"/>
          <p14:tracePt t="201313" x="2416175" y="4868863"/>
          <p14:tracePt t="201330" x="2416175" y="4879975"/>
          <p14:tracePt t="201338" x="2403475" y="4905375"/>
          <p14:tracePt t="201350" x="2390775" y="4918075"/>
          <p14:tracePt t="201364" x="2352675" y="4943475"/>
          <p14:tracePt t="201381" x="2339975" y="4956175"/>
          <p14:tracePt t="201394" x="2316163" y="4981575"/>
          <p14:tracePt t="201410" x="2278063" y="5030788"/>
          <p14:tracePt t="201426" x="2216150" y="5194300"/>
          <p14:tracePt t="201444" x="2190750" y="5268913"/>
          <p14:tracePt t="201461" x="2178050" y="5318125"/>
          <p14:tracePt t="201477" x="2178050" y="5381625"/>
          <p14:tracePt t="201494" x="2178050" y="5394325"/>
          <p14:tracePt t="201537" x="2203450" y="5394325"/>
          <p14:tracePt t="201549" x="2265363" y="5394325"/>
          <p14:tracePt t="201563" x="2328863" y="5394325"/>
          <p14:tracePt t="201575" x="2390775" y="5394325"/>
          <p14:tracePt t="201588" x="2441575" y="5381625"/>
          <p14:tracePt t="201599" x="2478088" y="5381625"/>
          <p14:tracePt t="201616" x="2516188" y="5381625"/>
          <p14:tracePt t="201627" x="2528888" y="5381625"/>
          <p14:tracePt t="201686" x="2516188" y="5381625"/>
          <p14:tracePt t="201711" x="2503488" y="5381625"/>
          <p14:tracePt t="201724" x="2490788" y="5394325"/>
          <p14:tracePt t="201985" x="2503488" y="5394325"/>
          <p14:tracePt t="202409" x="2554288" y="5368925"/>
          <p14:tracePt t="202421" x="2703513" y="5343525"/>
          <p14:tracePt t="202435" x="2903538" y="5330825"/>
          <p14:tracePt t="202452" x="3079750" y="5318125"/>
          <p14:tracePt t="202465" x="3328988" y="5318125"/>
          <p14:tracePt t="202481" x="3743325" y="5281613"/>
          <p14:tracePt t="202497" x="4630738" y="5143500"/>
          <p14:tracePt t="202515" x="5132388" y="5030788"/>
          <p14:tracePt t="202532" x="5570538" y="4943475"/>
          <p14:tracePt t="202547" x="6157913" y="4892675"/>
          <p14:tracePt t="202565" x="6846888" y="4856163"/>
          <p14:tracePt t="202581" x="7223125" y="4856163"/>
          <p14:tracePt t="202597" x="7448550" y="4879975"/>
          <p14:tracePt t="202615" x="7661275" y="4956175"/>
          <p14:tracePt t="202632" x="7710488" y="4992688"/>
          <p14:tracePt t="202648" x="7735888" y="5018088"/>
          <p14:tracePt t="202665" x="7735888" y="5030788"/>
          <p14:tracePt t="202681" x="7735888" y="5043488"/>
          <p14:tracePt t="202699" x="7735888" y="5056188"/>
          <p14:tracePt t="202720" x="7723188" y="5056188"/>
          <p14:tracePt t="202737" x="7697788" y="5056188"/>
          <p14:tracePt t="202748" x="7673975" y="5056188"/>
          <p14:tracePt t="202766" x="7623175" y="5056188"/>
          <p14:tracePt t="202782" x="7572375" y="5056188"/>
          <p14:tracePt t="202799" x="7472363" y="5056188"/>
          <p14:tracePt t="202816" x="7435850" y="5056188"/>
          <p14:tracePt t="202833" x="7410450" y="5056188"/>
          <p14:tracePt t="202849" x="7348538" y="5030788"/>
          <p14:tracePt t="202866" x="7323138" y="5018088"/>
          <p14:tracePt t="202882" x="7297738" y="4992688"/>
          <p14:tracePt t="202899" x="7272338" y="4905375"/>
          <p14:tracePt t="202916" x="7259638" y="4879975"/>
          <p14:tracePt t="202934" x="7259638" y="4868863"/>
          <p14:tracePt t="202950" x="7259638" y="4843463"/>
          <p14:tracePt t="203019" x="7259638" y="4830763"/>
          <p14:tracePt t="203069" x="7272338" y="4830763"/>
          <p14:tracePt t="203086" x="7285038" y="4830763"/>
          <p14:tracePt t="203107" x="7310438" y="4830763"/>
          <p14:tracePt t="203120" x="7359650" y="4830763"/>
          <p14:tracePt t="203138" x="7435850" y="4830763"/>
          <p14:tracePt t="203144" x="7497763" y="4818063"/>
          <p14:tracePt t="203157" x="7548563" y="4818063"/>
          <p14:tracePt t="203172" x="7597775" y="4818063"/>
          <p14:tracePt t="203183" x="7661275" y="4818063"/>
          <p14:tracePt t="203200" x="7761288" y="4805363"/>
          <p14:tracePt t="203217" x="7874000" y="4805363"/>
          <p14:tracePt t="203233" x="7999413" y="4792663"/>
          <p14:tracePt t="203251" x="8035925" y="4792663"/>
          <p14:tracePt t="203273" x="8048625" y="4792663"/>
          <p14:tracePt t="203343" x="7986713" y="4792663"/>
          <p14:tracePt t="203355" x="7886700" y="4792663"/>
          <p14:tracePt t="203371" x="7761288" y="4792663"/>
          <p14:tracePt t="203381" x="7635875" y="4792663"/>
          <p14:tracePt t="203393" x="7335838" y="4792663"/>
          <p14:tracePt t="203406" x="7059613" y="4792663"/>
          <p14:tracePt t="203422" x="6846888" y="4792663"/>
          <p14:tracePt t="203435" x="6646863" y="4792663"/>
          <p14:tracePt t="203452" x="6370638" y="4792663"/>
          <p14:tracePt t="203468" x="6221413" y="4792663"/>
          <p14:tracePt t="203485" x="6083300" y="4792663"/>
          <p14:tracePt t="203502" x="6057900" y="4792663"/>
          <p14:tracePt t="203519" x="6034088" y="4792663"/>
          <p14:tracePt t="203642" x="6045200" y="4792663"/>
          <p14:tracePt t="203655" x="6070600" y="4792663"/>
          <p14:tracePt t="203667" x="6146800" y="4792663"/>
          <p14:tracePt t="203681" x="6234113" y="4792663"/>
          <p14:tracePt t="203692" x="6334125" y="4792663"/>
          <p14:tracePt t="203707" x="6483350" y="4792663"/>
          <p14:tracePt t="203723" x="6759575" y="4792663"/>
          <p14:tracePt t="203736" x="7046913" y="4768850"/>
          <p14:tracePt t="203753" x="7285038" y="4756150"/>
          <p14:tracePt t="203769" x="7923213" y="4718050"/>
          <p14:tracePt t="203786" x="8074025" y="4705350"/>
          <p14:tracePt t="203803" x="8174038" y="4692650"/>
          <p14:tracePt t="203819" x="8274050" y="4692650"/>
          <p14:tracePt t="203836" x="8299450" y="4692650"/>
          <p14:tracePt t="203867" x="8286750" y="4692650"/>
          <p14:tracePt t="203891" x="8274050" y="4692650"/>
          <p14:tracePt t="203906" x="8235950" y="4705350"/>
          <p14:tracePt t="203916" x="8174038" y="4730750"/>
          <p14:tracePt t="203929" x="8023225" y="4743450"/>
          <p14:tracePt t="203941" x="7861300" y="4756150"/>
          <p14:tracePt t="203958" x="7710488" y="4768850"/>
          <p14:tracePt t="203971" x="7561263" y="4779963"/>
          <p14:tracePt t="203986" x="7323138" y="4779963"/>
          <p14:tracePt t="204004" x="7110413" y="4792663"/>
          <p14:tracePt t="204020" x="6921500" y="4818063"/>
          <p14:tracePt t="204037" x="6897688" y="4818063"/>
          <p14:tracePt t="204103" x="6959600" y="4818063"/>
          <p14:tracePt t="204116" x="7097713" y="4818063"/>
          <p14:tracePt t="204129" x="7246938" y="4805363"/>
          <p14:tracePt t="204141" x="7372350" y="4805363"/>
          <p14:tracePt t="204158" x="7535863" y="4792663"/>
          <p14:tracePt t="204171" x="7761288" y="4792663"/>
          <p14:tracePt t="204187" x="7910513" y="4792663"/>
          <p14:tracePt t="204204" x="8010525" y="4792663"/>
          <p14:tracePt t="204221" x="8099425" y="4792663"/>
          <p14:tracePt t="204238" x="8123238" y="4792663"/>
          <p14:tracePt t="204315" x="8048625" y="4792663"/>
          <p14:tracePt t="204327" x="7935913" y="4792663"/>
          <p14:tracePt t="204343" x="7823200" y="4805363"/>
          <p14:tracePt t="204353" x="7723188" y="4805363"/>
          <p14:tracePt t="204364" x="7597775" y="4805363"/>
          <p14:tracePt t="204377" x="7472363" y="4818063"/>
          <p14:tracePt t="204393" x="7285038" y="4830763"/>
          <p14:tracePt t="204405" x="7146925" y="4843463"/>
          <p14:tracePt t="204422" x="7059613" y="4868863"/>
          <p14:tracePt t="204438" x="7021513" y="4879975"/>
          <p14:tracePt t="204456" x="6985000" y="4918075"/>
          <p14:tracePt t="204477" x="6985000" y="4930775"/>
          <p14:tracePt t="204527" x="7010400" y="4930775"/>
          <p14:tracePt t="204543" x="7059613" y="4930775"/>
          <p14:tracePt t="204551" x="7172325" y="4930775"/>
          <p14:tracePt t="204564" x="7285038" y="4930775"/>
          <p14:tracePt t="204577" x="7359650" y="4930775"/>
          <p14:tracePt t="204594" x="7410450" y="4930775"/>
          <p14:tracePt t="204606" x="7435850" y="4930775"/>
          <p14:tracePt t="204623" x="7448550" y="4930775"/>
          <p14:tracePt t="204639" x="7459663" y="4930775"/>
          <p14:tracePt t="204689" x="7459663" y="4956175"/>
          <p14:tracePt t="204701" x="7448550" y="4956175"/>
          <p14:tracePt t="204713" x="7410450" y="4956175"/>
          <p14:tracePt t="204728" x="7310438" y="4968875"/>
          <p14:tracePt t="204744" x="7197725" y="4968875"/>
          <p14:tracePt t="204757" x="7110413" y="4981575"/>
          <p14:tracePt t="204774" x="7046913" y="4981575"/>
          <p14:tracePt t="204790" x="7021513" y="4981575"/>
          <p14:tracePt t="204807" x="6985000" y="4992688"/>
          <p14:tracePt t="204823" x="6972300" y="4992688"/>
          <p14:tracePt t="204889" x="6997700" y="4992688"/>
          <p14:tracePt t="204901" x="7034213" y="4992688"/>
          <p14:tracePt t="204913" x="7085013" y="4992688"/>
          <p14:tracePt t="204927" x="7146925" y="5005388"/>
          <p14:tracePt t="204940" x="7185025" y="5018088"/>
          <p14:tracePt t="204957" x="7223125" y="5018088"/>
          <p14:tracePt t="205000" x="7223125" y="5030788"/>
          <p14:tracePt t="205025" x="7197725" y="5030788"/>
          <p14:tracePt t="205039" x="7159625" y="5030788"/>
          <p14:tracePt t="205050" x="7110413" y="5043488"/>
          <p14:tracePt t="205063" x="7046913" y="5056188"/>
          <p14:tracePt t="205079" x="6997700" y="5068888"/>
          <p14:tracePt t="205092" x="6921500" y="5081588"/>
          <p14:tracePt t="205108" x="6808788" y="5105400"/>
          <p14:tracePt t="205124" x="6672263" y="5130800"/>
          <p14:tracePt t="205140" x="6496050" y="5181600"/>
          <p14:tracePt t="205158" x="6459538" y="5205413"/>
          <p14:tracePt t="205175" x="6421438" y="5218113"/>
          <p14:tracePt t="205192" x="6383338" y="5256213"/>
          <p14:tracePt t="205209" x="6383338" y="5268913"/>
          <p14:tracePt t="205225" x="6370638" y="5268913"/>
          <p14:tracePt t="205798" x="6321425" y="5268913"/>
          <p14:tracePt t="205814" x="6270625" y="5268913"/>
          <p14:tracePt t="205823" x="6196013" y="5268913"/>
          <p14:tracePt t="205835" x="6083300" y="5256213"/>
          <p14:tracePt t="205848" x="5908675" y="5218113"/>
          <p14:tracePt t="205865" x="5770563" y="5181600"/>
          <p14:tracePt t="205878" x="5670550" y="5130800"/>
          <p14:tracePt t="205895" x="5607050" y="5081588"/>
          <p14:tracePt t="205902" x="5557838" y="5030788"/>
          <p14:tracePt t="205915" x="5519738" y="4981575"/>
          <p14:tracePt t="205928" x="5470525" y="4968875"/>
          <p14:tracePt t="205945" x="5432425" y="4943475"/>
          <p14:tracePt t="205960" x="5370513" y="4918075"/>
          <p14:tracePt t="206109" x="5383213" y="4918075"/>
          <p14:tracePt t="248189" x="5357813" y="4930775"/>
          <p14:tracePt t="248202" x="5294313" y="4956175"/>
          <p14:tracePt t="248216" x="5094288" y="5018088"/>
          <p14:tracePt t="248233" x="4881563" y="5081588"/>
          <p14:tracePt t="248245" x="4732338" y="5156200"/>
          <p14:tracePt t="248262" x="4530725" y="5205413"/>
          <p14:tracePt t="248278" x="4268788" y="5281613"/>
          <p14:tracePt t="248295" x="3968750" y="5368925"/>
          <p14:tracePt t="248312" x="3905250" y="5394325"/>
          <p14:tracePt t="248329" x="3867150" y="5407025"/>
          <p14:tracePt t="248345" x="3830638" y="5407025"/>
          <p14:tracePt t="248363" x="3817938" y="5407025"/>
          <p14:tracePt t="248378" x="3805238" y="5418138"/>
          <p14:tracePt t="248396" x="3792538" y="5418138"/>
          <p14:tracePt t="248412" x="3792538" y="5430838"/>
          <p14:tracePt t="248428" x="3792538" y="5443538"/>
          <p14:tracePt t="248476" x="3805238" y="5443538"/>
          <p14:tracePt t="248502" x="3817938" y="5443538"/>
          <p14:tracePt t="248516" x="3879850" y="5443538"/>
          <p14:tracePt t="248526" x="4005263" y="5443538"/>
          <p14:tracePt t="248538" x="4117975" y="5443538"/>
          <p14:tracePt t="248551" x="4217988" y="5443538"/>
          <p14:tracePt t="248567" x="4318000" y="5443538"/>
          <p14:tracePt t="248579" x="4443413" y="5456238"/>
          <p14:tracePt t="248596" x="4581525" y="5456238"/>
          <p14:tracePt t="248613" x="4694238" y="5481638"/>
          <p14:tracePt t="248630" x="4819650" y="5507038"/>
          <p14:tracePt t="248647" x="4843463" y="5507038"/>
          <p14:tracePt t="248663" x="4856163" y="5507038"/>
          <p14:tracePt t="248680" x="4868863" y="5518150"/>
          <p14:tracePt t="248738" x="4843463" y="5494338"/>
          <p14:tracePt t="248750" x="4706938" y="5456238"/>
          <p14:tracePt t="248766" x="4543425" y="5394325"/>
          <p14:tracePt t="248775" x="4381500" y="5356225"/>
          <p14:tracePt t="248788" x="4081463" y="5281613"/>
          <p14:tracePt t="248801" x="3630613" y="5243513"/>
          <p14:tracePt t="248818" x="3317875" y="5230813"/>
          <p14:tracePt t="248831" x="2941638" y="5230813"/>
          <p14:tracePt t="248847" x="2565400" y="5230813"/>
          <p14:tracePt t="248864" x="2339975" y="5243513"/>
          <p14:tracePt t="248881" x="1965325" y="5418138"/>
          <p14:tracePt t="248898" x="1701800" y="5594350"/>
          <p14:tracePt t="248909" x="1514475" y="5719763"/>
          <p14:tracePt t="248918" x="1427163" y="5819775"/>
          <p14:tracePt t="248929" x="1352550" y="5894388"/>
          <p14:tracePt t="248946" x="1301750" y="5956300"/>
          <p14:tracePt t="248962" x="1263650" y="6007100"/>
          <p14:tracePt t="248978" x="1227138" y="6119813"/>
          <p14:tracePt t="248995" x="1227138" y="6169025"/>
          <p14:tracePt t="249012" x="1227138" y="6294438"/>
          <p14:tracePt t="249029" x="1227138" y="6345238"/>
          <p14:tracePt t="249046" x="1263650" y="6394450"/>
          <p14:tracePt t="249062" x="1401763" y="6494463"/>
          <p14:tracePt t="249079" x="1539875" y="6532563"/>
          <p14:tracePt t="249096" x="1677988" y="6557963"/>
          <p14:tracePt t="249112" x="1890713" y="6607175"/>
          <p14:tracePt t="249130" x="1990725" y="6607175"/>
          <p14:tracePt t="249149" x="2165350" y="6607175"/>
          <p14:tracePt t="249165" x="2616200" y="6607175"/>
          <p14:tracePt t="249182" x="2828925" y="6607175"/>
          <p14:tracePt t="249198" x="3241675" y="6607175"/>
          <p14:tracePt t="249216" x="3843338" y="6570663"/>
          <p14:tracePt t="249232" x="4281488" y="6545263"/>
          <p14:tracePt t="249249" x="4606925" y="6519863"/>
          <p14:tracePt t="249266" x="5319713" y="6419850"/>
          <p14:tracePt t="249282" x="5657850" y="6345238"/>
          <p14:tracePt t="249299" x="5883275" y="6219825"/>
          <p14:tracePt t="249316" x="6246813" y="5945188"/>
          <p14:tracePt t="249333" x="6334125" y="5881688"/>
          <p14:tracePt t="249349" x="6383338" y="5832475"/>
          <p14:tracePt t="249366" x="6383338" y="5794375"/>
          <p14:tracePt t="249383" x="6383338" y="5768975"/>
          <p14:tracePt t="249399" x="6359525" y="5768975"/>
          <p14:tracePt t="249415" x="6246813" y="5707063"/>
          <p14:tracePt t="249433" x="6157913" y="5668963"/>
          <p14:tracePt t="249450" x="6008688" y="5607050"/>
          <p14:tracePt t="249466" x="5394325" y="5381625"/>
          <p14:tracePt t="249483" x="5145088" y="5268913"/>
          <p14:tracePt t="249500" x="4706938" y="5156200"/>
          <p14:tracePt t="249517" x="4243388" y="5092700"/>
          <p14:tracePt t="249534" x="4092575" y="5092700"/>
          <p14:tracePt t="249549" x="3617913" y="5143500"/>
          <p14:tracePt t="249566" x="3405188" y="5281613"/>
          <p14:tracePt t="249584" x="3228975" y="5418138"/>
          <p14:tracePt t="249599" x="2867025" y="5594350"/>
          <p14:tracePt t="249617" x="2678113" y="5668963"/>
          <p14:tracePt t="249634" x="2565400" y="5743575"/>
          <p14:tracePt t="249650" x="2441575" y="5843588"/>
          <p14:tracePt t="249667" x="2403475" y="5894388"/>
          <p14:tracePt t="249684" x="2390775" y="5919788"/>
          <p14:tracePt t="249699" x="2390775" y="5956300"/>
          <p14:tracePt t="249717" x="2390775" y="5969000"/>
          <p14:tracePt t="249735" x="2390775" y="5994400"/>
          <p14:tracePt t="249750" x="2416175" y="6056313"/>
          <p14:tracePt t="249768" x="2441575" y="6107113"/>
          <p14:tracePt t="249784" x="2490788" y="6132513"/>
          <p14:tracePt t="249801" x="2703513" y="6219825"/>
          <p14:tracePt t="249818" x="2816225" y="6257925"/>
          <p14:tracePt t="249835" x="2928938" y="6281738"/>
          <p14:tracePt t="249851" x="3167063" y="6307138"/>
          <p14:tracePt t="249868" x="3417888" y="6307138"/>
          <p14:tracePt t="249884" x="3617913" y="6307138"/>
          <p14:tracePt t="249902" x="4043363" y="6281738"/>
          <p14:tracePt t="249910" x="4430713" y="6219825"/>
          <p14:tracePt t="249923" x="4719638" y="6107113"/>
          <p14:tracePt t="249940" x="4956175" y="5945188"/>
          <p14:tracePt t="249952" x="5270500" y="5743575"/>
          <p14:tracePt t="249968" x="5532438" y="5568950"/>
          <p14:tracePt t="249985" x="5695950" y="5481638"/>
          <p14:tracePt t="250002" x="5870575" y="5343525"/>
          <p14:tracePt t="250019" x="5883275" y="5318125"/>
          <p14:tracePt t="250035" x="5908675" y="5294313"/>
          <p14:tracePt t="250052" x="5908675" y="5256213"/>
          <p14:tracePt t="250073" x="5870575" y="5230813"/>
          <p14:tracePt t="250090" x="5695950" y="5194300"/>
          <p14:tracePt t="250102" x="5432425" y="5118100"/>
          <p14:tracePt t="250119" x="5145088" y="5005388"/>
          <p14:tracePt t="250135" x="4181475" y="4805363"/>
          <p14:tracePt t="250152" x="3756025" y="4743450"/>
          <p14:tracePt t="250169" x="3205163" y="4718050"/>
          <p14:tracePt t="250185" x="2428875" y="4792663"/>
          <p14:tracePt t="250203" x="1978025" y="4992688"/>
          <p14:tracePt t="250218" x="1665288" y="5181600"/>
          <p14:tracePt t="250236" x="1363663" y="5418138"/>
          <p14:tracePt t="250253" x="1276350" y="5530850"/>
          <p14:tracePt t="250269" x="1189038" y="5643563"/>
          <p14:tracePt t="250286" x="1127125" y="5894388"/>
          <p14:tracePt t="250303" x="1127125" y="5969000"/>
          <p14:tracePt t="250320" x="1127125" y="6032500"/>
          <p14:tracePt t="250337" x="1201738" y="6107113"/>
          <p14:tracePt t="250353" x="1252538" y="6132513"/>
          <p14:tracePt t="250370" x="1339850" y="6157913"/>
          <p14:tracePt t="250387" x="1778000" y="6169025"/>
          <p14:tracePt t="250403" x="2052638" y="6169025"/>
          <p14:tracePt t="250420" x="2528888" y="6169025"/>
          <p14:tracePt t="250437" x="3467100" y="6094413"/>
          <p14:tracePt t="250454" x="4056063" y="6019800"/>
          <p14:tracePt t="250470" x="4456113" y="5956300"/>
          <p14:tracePt t="250487" x="5307013" y="5719763"/>
          <p14:tracePt t="250504" x="5632450" y="5530850"/>
          <p14:tracePt t="250520" x="5808663" y="5418138"/>
          <p14:tracePt t="250538" x="5995988" y="5281613"/>
          <p14:tracePt t="250553" x="6034088" y="5243513"/>
          <p14:tracePt t="250571" x="6045200" y="5230813"/>
          <p14:tracePt t="250588" x="6034088" y="5194300"/>
          <p14:tracePt t="250604" x="5995988" y="5168900"/>
          <p14:tracePt t="250620" x="5895975" y="5156200"/>
          <p14:tracePt t="250638" x="5270500" y="5056188"/>
          <p14:tracePt t="250655" x="4894263" y="4968875"/>
          <p14:tracePt t="250671" x="4343400" y="4892675"/>
          <p14:tracePt t="250688" x="3305175" y="4805363"/>
          <p14:tracePt t="250705" x="2854325" y="4805363"/>
          <p14:tracePt t="250721" x="2203450" y="4892675"/>
          <p14:tracePt t="250738" x="1878013" y="4968875"/>
          <p14:tracePt t="250755" x="1652588" y="5081588"/>
          <p14:tracePt t="250771" x="1427163" y="5318125"/>
          <p14:tracePt t="250788" x="1352550" y="5543550"/>
          <p14:tracePt t="250805" x="1289050" y="5719763"/>
          <p14:tracePt t="250821" x="1227138" y="5907088"/>
          <p14:tracePt t="250839" x="1227138" y="5969000"/>
          <p14:tracePt t="250855" x="1227138" y="6032500"/>
          <p14:tracePt t="250872" x="1263650" y="6145213"/>
          <p14:tracePt t="250889" x="1301750" y="6219825"/>
          <p14:tracePt t="250897" x="1352550" y="6281738"/>
          <p14:tracePt t="250909" x="1427163" y="6332538"/>
          <p14:tracePt t="250922" x="1639888" y="6370638"/>
          <p14:tracePt t="250939" x="1903413" y="6407150"/>
          <p14:tracePt t="250955" x="2127250" y="6445250"/>
          <p14:tracePt t="250972" x="2816225" y="6457950"/>
          <p14:tracePt t="250989" x="3092450" y="6457950"/>
          <p14:tracePt t="251006" x="3479800" y="6432550"/>
          <p14:tracePt t="251023" x="4368800" y="6169025"/>
          <p14:tracePt t="251039" x="4906963" y="5994400"/>
          <p14:tracePt t="251056" x="5357813" y="5868988"/>
          <p14:tracePt t="251073" x="6108700" y="5630863"/>
          <p14:tracePt t="251090" x="6472238" y="5530850"/>
          <p14:tracePt t="251106" x="6696075" y="5456238"/>
          <p14:tracePt t="251122" x="6910388" y="5294313"/>
          <p14:tracePt t="251142" x="6959600" y="5218113"/>
          <p14:tracePt t="251156" x="6997700" y="5156200"/>
          <p14:tracePt t="251171" x="7010400" y="5105400"/>
          <p14:tracePt t="251187" x="7010400" y="5092700"/>
          <p14:tracePt t="251205" x="7010400" y="5081588"/>
          <p14:tracePt t="251221" x="6910388" y="5018088"/>
          <p14:tracePt t="251238" x="6772275" y="4981575"/>
          <p14:tracePt t="251256" x="6459538" y="4930775"/>
          <p14:tracePt t="251273" x="5870575" y="4818063"/>
          <p14:tracePt t="251290" x="5407025" y="4779963"/>
          <p14:tracePt t="251306" x="4832350" y="4705350"/>
          <p14:tracePt t="251324" x="4430713" y="4705350"/>
          <p14:tracePt t="251341" x="4181475" y="4705350"/>
          <p14:tracePt t="251357" x="3879850" y="4743450"/>
          <p14:tracePt t="251374" x="3679825" y="4805363"/>
          <p14:tracePt t="251391" x="3429000" y="4918075"/>
          <p14:tracePt t="251407" x="3103563" y="5294313"/>
          <p14:tracePt t="251424" x="3003550" y="5430838"/>
          <p14:tracePt t="251441" x="2928938" y="5543550"/>
          <p14:tracePt t="251456" x="2778125" y="5707063"/>
          <p14:tracePt t="251474" x="2703513" y="5807075"/>
          <p14:tracePt t="251491" x="2616200" y="5919788"/>
          <p14:tracePt t="251507" x="2554288" y="6094413"/>
          <p14:tracePt t="251524" x="2554288" y="6132513"/>
          <p14:tracePt t="251542" x="2554288" y="6145213"/>
          <p14:tracePt t="251558" x="2641600" y="6181725"/>
          <p14:tracePt t="251574" x="2728913" y="6194425"/>
          <p14:tracePt t="251591" x="2816225" y="6207125"/>
          <p14:tracePt t="251608" x="3167063" y="6219825"/>
          <p14:tracePt t="251625" x="3505200" y="6219825"/>
          <p14:tracePt t="251642" x="3817938" y="6219825"/>
          <p14:tracePt t="251658" x="4719638" y="6169025"/>
          <p14:tracePt t="251675" x="5019675" y="6094413"/>
          <p14:tracePt t="251691" x="5495925" y="5981700"/>
          <p14:tracePt t="251709" x="6134100" y="5732463"/>
          <p14:tracePt t="251725" x="6334125" y="5619750"/>
          <p14:tracePt t="251743" x="6584950" y="5507038"/>
          <p14:tracePt t="251758" x="6846888" y="5381625"/>
          <p14:tracePt t="251775" x="6872288" y="5356225"/>
          <p14:tracePt t="251791" x="6884988" y="5305425"/>
          <p14:tracePt t="251809" x="6884988" y="5294313"/>
          <p14:tracePt t="251826" x="6784975" y="5268913"/>
          <p14:tracePt t="251842" x="6634163" y="5205413"/>
          <p14:tracePt t="251859" x="6246813" y="5043488"/>
          <p14:tracePt t="251876" x="5808663" y="4905375"/>
          <p14:tracePt t="251892" x="5470525" y="4830763"/>
          <p14:tracePt t="251900" x="5106988" y="4756150"/>
          <p14:tracePt t="251909" x="4643438" y="4705350"/>
          <p14:tracePt t="251926" x="4381500" y="4705350"/>
          <p14:tracePt t="251942" x="3930650" y="4743450"/>
          <p14:tracePt t="251959" x="3654425" y="4843463"/>
          <p14:tracePt t="251977" x="3441700" y="4992688"/>
          <p14:tracePt t="251992" x="3216275" y="5218113"/>
          <p14:tracePt t="252010" x="3103563" y="5330825"/>
          <p14:tracePt t="252027" x="2954338" y="5456238"/>
          <p14:tracePt t="252043" x="2628900" y="6032500"/>
          <p14:tracePt t="252060" x="2528888" y="6219825"/>
          <p14:tracePt t="252076" x="2478088" y="6357938"/>
          <p14:tracePt t="252094" x="2441575" y="6645275"/>
          <p14:tracePt t="252110" x="2441575" y="6745288"/>
          <p14:tracePt t="252127" x="2441575" y="6796088"/>
          <p14:tracePt t="252189" x="3092450" y="6783388"/>
          <p14:tracePt t="252201" x="3441700" y="6657975"/>
          <p14:tracePt t="252214" x="3756025" y="6532563"/>
          <p14:tracePt t="252232" x="4017963" y="6407150"/>
          <p14:tracePt t="252244" x="4468813" y="6245225"/>
          <p14:tracePt t="252260" x="4843463" y="6145213"/>
          <p14:tracePt t="252277" x="5094288" y="6019800"/>
          <p14:tracePt t="252294" x="5695950" y="5681663"/>
          <p14:tracePt t="252311" x="5945188" y="5481638"/>
          <p14:tracePt t="252327" x="6070600" y="5381625"/>
          <p14:tracePt t="252344" x="6208713" y="5218113"/>
          <p14:tracePt t="252361" x="6234113" y="5181600"/>
          <p14:tracePt t="252378" x="6234113" y="5156200"/>
          <p14:tracePt t="252395" x="6234113" y="5105400"/>
          <p14:tracePt t="252412" x="6234113" y="5092700"/>
          <p14:tracePt t="252427" x="6134100" y="5043488"/>
          <p14:tracePt t="252444" x="5908675" y="4956175"/>
          <p14:tracePt t="252462" x="5632450" y="4868863"/>
          <p14:tracePt t="252477" x="4756150" y="4656138"/>
          <p14:tracePt t="252495" x="4330700" y="4618038"/>
          <p14:tracePt t="252512" x="3743325" y="4567238"/>
          <p14:tracePt t="252528" x="2841625" y="4643438"/>
          <p14:tracePt t="252545" x="2303463" y="4779963"/>
          <p14:tracePt t="252562" x="1914525" y="4956175"/>
          <p14:tracePt t="252578" x="1363663" y="5218113"/>
          <p14:tracePt t="252595" x="1076325" y="5356225"/>
          <p14:tracePt t="252612" x="863600" y="5494338"/>
          <p14:tracePt t="252628" x="663575" y="5856288"/>
          <p14:tracePt t="252645" x="625475" y="5956300"/>
          <p14:tracePt t="252662" x="600075" y="6032500"/>
          <p14:tracePt t="252679" x="588963" y="6119813"/>
          <p14:tracePt t="252696" x="588963" y="6157913"/>
          <p14:tracePt t="252713" x="588963" y="6181725"/>
          <p14:tracePt t="252729" x="638175" y="6232525"/>
          <p14:tracePt t="252746" x="750888" y="6281738"/>
          <p14:tracePt t="252762" x="938213" y="6319838"/>
          <p14:tracePt t="252780" x="1263650" y="6419850"/>
          <p14:tracePt t="252796" x="1552575" y="6457950"/>
          <p14:tracePt t="252813" x="1914525" y="6519863"/>
          <p14:tracePt t="252830" x="2339975" y="6545263"/>
          <p14:tracePt t="252846" x="2716213" y="6545263"/>
          <p14:tracePt t="252863" x="2992438" y="6545263"/>
          <p14:tracePt t="252880" x="3567113" y="6394450"/>
          <p14:tracePt t="252897" x="3943350" y="6281738"/>
          <p14:tracePt t="252912" x="4156075" y="6207125"/>
          <p14:tracePt t="252929" x="4481513" y="6094413"/>
          <p14:tracePt t="252947" x="4694238" y="6019800"/>
          <p14:tracePt t="252962" x="4945063" y="5907088"/>
          <p14:tracePt t="252980" x="5019675" y="5856288"/>
          <p14:tracePt t="252997" x="5068888" y="5794375"/>
          <p14:tracePt t="253013" x="5106988" y="5719763"/>
          <p14:tracePt t="253031" x="5145088" y="5568950"/>
          <p14:tracePt t="253047" x="5170488" y="5530850"/>
          <p14:tracePt t="253063" x="5194300" y="5494338"/>
          <p14:tracePt t="253081" x="5232400" y="5430838"/>
          <p14:tracePt t="253098" x="5232400" y="5407025"/>
          <p14:tracePt t="253113" x="5270500" y="5356225"/>
          <p14:tracePt t="253130" x="5270500" y="5330825"/>
          <p14:tracePt t="253148" x="5270500" y="5294313"/>
          <p14:tracePt t="253164" x="5270500" y="5281613"/>
          <p14:tracePt t="253181" x="5270500" y="5256213"/>
          <p14:tracePt t="253198" x="5270500" y="5230813"/>
          <p14:tracePt t="253214" x="5207000" y="5105400"/>
          <p14:tracePt t="253231" x="5157788" y="5043488"/>
          <p14:tracePt t="253248" x="5094288" y="4992688"/>
          <p14:tracePt t="253264" x="4806950" y="4930775"/>
          <p14:tracePt t="253281" x="4656138" y="4905375"/>
          <p14:tracePt t="253299" x="4543425" y="4905375"/>
          <p14:tracePt t="253315" x="4217988" y="4905375"/>
          <p14:tracePt t="253332" x="4017963" y="4905375"/>
          <p14:tracePt t="253349" x="3856038" y="4905375"/>
          <p14:tracePt t="253365" x="3579813" y="4905375"/>
          <p14:tracePt t="253382" x="3367088" y="4956175"/>
          <p14:tracePt t="253399" x="3179763" y="4981575"/>
          <p14:tracePt t="253415" x="2916238" y="5130800"/>
          <p14:tracePt t="253431" x="2790825" y="5243513"/>
          <p14:tracePt t="253448" x="2603500" y="5356225"/>
          <p14:tracePt t="253466" x="2265363" y="5518150"/>
          <p14:tracePt t="253482" x="2165350" y="5568950"/>
          <p14:tracePt t="253499" x="2116138" y="5619750"/>
          <p14:tracePt t="253516" x="2065338" y="5668963"/>
          <p14:tracePt t="253533" x="2052638" y="5668963"/>
          <p14:tracePt t="253549" x="2052638" y="5681663"/>
          <p14:tracePt t="253566" x="2052638" y="5694363"/>
          <p14:tracePt t="253583" x="2052638" y="5707063"/>
          <p14:tracePt t="253599" x="2090738" y="5743575"/>
          <p14:tracePt t="253616" x="2127250" y="5794375"/>
          <p14:tracePt t="253633" x="2203450" y="5843588"/>
          <p14:tracePt t="253649" x="2503488" y="5981700"/>
          <p14:tracePt t="253666" x="2628900" y="6019800"/>
          <p14:tracePt t="253683" x="2816225" y="6056313"/>
          <p14:tracePt t="253699" x="3205163" y="6094413"/>
          <p14:tracePt t="253717" x="3756025" y="6094413"/>
          <p14:tracePt t="253733" x="4243388" y="6045200"/>
          <p14:tracePt t="253750" x="5006975" y="5756275"/>
          <p14:tracePt t="253767" x="5519738" y="5568950"/>
          <p14:tracePt t="253783" x="5845175" y="5430838"/>
          <p14:tracePt t="253800" x="6434138" y="5218113"/>
          <p14:tracePt t="253817" x="6708775" y="5130800"/>
          <p14:tracePt t="253833" x="6859588" y="5043488"/>
          <p14:tracePt t="253849" x="6959600" y="4879975"/>
          <p14:tracePt t="253867" x="6985000" y="4830763"/>
          <p14:tracePt t="253884" x="6985000" y="4792663"/>
          <p14:tracePt t="253901" x="6934200" y="4743450"/>
          <p14:tracePt t="253917" x="6784975" y="4692650"/>
          <p14:tracePt t="253934" x="6559550" y="4630738"/>
          <p14:tracePt t="253950" x="5908675" y="4518025"/>
          <p14:tracePt t="253967" x="5445125" y="4479925"/>
          <p14:tracePt t="253984" x="5032375" y="4454525"/>
          <p14:tracePt t="254001" x="3968750" y="4405313"/>
          <p14:tracePt t="254018" x="3392488" y="4405313"/>
          <p14:tracePt t="254035" x="2992438" y="4405313"/>
          <p14:tracePt t="254050" x="2365375" y="4518025"/>
          <p14:tracePt t="254068" x="2039938" y="4630738"/>
          <p14:tracePt t="254084" x="1839913" y="4792663"/>
          <p14:tracePt t="254101" x="1652588" y="5056188"/>
          <p14:tracePt t="254118" x="1601788" y="5156200"/>
          <p14:tracePt t="254135" x="1577975" y="5218113"/>
          <p14:tracePt t="254150" x="1539875" y="5368925"/>
          <p14:tracePt t="254169" x="1539875" y="5468938"/>
          <p14:tracePt t="254184" x="1539875" y="5668963"/>
          <p14:tracePt t="254202" x="1565275" y="5743575"/>
          <p14:tracePt t="254218" x="1614488" y="5807075"/>
          <p14:tracePt t="254234" x="1852613" y="5881688"/>
          <p14:tracePt t="254251" x="2065338" y="5894388"/>
          <p14:tracePt t="254269" x="2239963" y="5907088"/>
          <p14:tracePt t="254284" x="2954338" y="5907088"/>
          <p14:tracePt t="254302" x="3228975" y="5907088"/>
          <p14:tracePt t="254319" x="3617913" y="5881688"/>
          <p14:tracePt t="254335" x="4356100" y="5719763"/>
          <p14:tracePt t="254352" x="4630738" y="5607050"/>
          <p14:tracePt t="254370" x="5068888" y="5381625"/>
          <p14:tracePt t="254385" x="5495925" y="5143500"/>
          <p14:tracePt t="254403" x="5595938" y="5081588"/>
          <p14:tracePt t="254420" x="5708650" y="5018088"/>
          <p14:tracePt t="254436" x="5921375" y="4905375"/>
          <p14:tracePt t="254452" x="6008688" y="4856163"/>
          <p14:tracePt t="254470" x="6057900" y="4792663"/>
          <p14:tracePt t="254485" x="6083300" y="4743450"/>
          <p14:tracePt t="254503" x="6083300" y="4730750"/>
          <p14:tracePt t="254519" x="6070600" y="4705350"/>
          <p14:tracePt t="254536" x="5983288" y="4692650"/>
          <p14:tracePt t="254552" x="5908675" y="4679950"/>
          <p14:tracePt t="254569" x="5845175" y="4667250"/>
          <p14:tracePt t="254586" x="5645150" y="4618038"/>
          <p14:tracePt t="254603" x="5483225" y="4567238"/>
          <p14:tracePt t="254620" x="5257800" y="4567238"/>
          <p14:tracePt t="254637" x="4968875" y="4554538"/>
          <p14:tracePt t="254653" x="4881563" y="4567238"/>
          <p14:tracePt t="254670" x="4806950" y="4592638"/>
          <p14:tracePt t="254687" x="4719638" y="4643438"/>
          <p14:tracePt t="254704" x="4719638" y="4656138"/>
          <p14:tracePt t="254720" x="4719638" y="4667250"/>
          <p14:tracePt t="254743" x="4719638" y="4679950"/>
          <p14:tracePt t="254806" x="4719638" y="4692650"/>
          <p14:tracePt t="259922" x="4768850" y="4679950"/>
          <p14:tracePt t="259934" x="4806950" y="4667250"/>
          <p14:tracePt t="259947" x="5145088" y="4454525"/>
          <p14:tracePt t="259962" x="5583238" y="4205288"/>
          <p14:tracePt t="259974" x="6121400" y="4005263"/>
          <p14:tracePt t="259991" x="6521450" y="3829050"/>
          <p14:tracePt t="260008" x="7021513" y="3692525"/>
          <p14:tracePt t="260024" x="7897813" y="3454400"/>
          <p14:tracePt t="260041" x="8412163" y="3290888"/>
          <p14:tracePt t="260059" x="8812213" y="3090863"/>
          <p14:tracePt t="260075" x="9301163" y="2840038"/>
          <p14:tracePt t="260091" x="9550400" y="2752725"/>
          <p14:tracePt t="260109" x="9750425" y="2690813"/>
          <p14:tracePt t="260124" x="9913938" y="2652713"/>
          <p14:tracePt t="260142" x="9926638" y="2640013"/>
          <p14:tracePt t="260159" x="9939338" y="2640013"/>
          <p14:tracePt t="260271" x="9939338" y="2627313"/>
          <p14:tracePt t="260383" x="9901238" y="2627313"/>
          <p14:tracePt t="260396" x="9852025" y="2627313"/>
          <p14:tracePt t="260413" x="9813925" y="2627313"/>
          <p14:tracePt t="260420" x="9775825" y="2627313"/>
          <p14:tracePt t="260434" x="9750425" y="2627313"/>
          <p14:tracePt t="260447" x="9726613" y="2627313"/>
          <p14:tracePt t="260464" x="9701213" y="2627313"/>
          <p14:tracePt t="260476" x="9663113" y="2640013"/>
          <p14:tracePt t="260493" x="9650413" y="2640013"/>
          <p14:tracePt t="260510" x="9637713" y="2640013"/>
          <p14:tracePt t="260545" x="9626600" y="2640013"/>
          <p14:tracePt t="260558" x="9613900" y="2640013"/>
          <p14:tracePt t="260570" x="9601200" y="2640013"/>
          <p14:tracePt t="260583" x="9575800" y="2640013"/>
          <p14:tracePt t="260598" x="9550400" y="2640013"/>
          <p14:tracePt t="260610" x="9525000" y="2640013"/>
          <p14:tracePt t="260626" x="9513888" y="2640013"/>
          <p14:tracePt t="260644" x="9488488" y="2640013"/>
          <p14:tracePt t="260660" x="9450388" y="2652713"/>
          <p14:tracePt t="260677" x="9437688" y="2652713"/>
          <p14:tracePt t="260694" x="9424988" y="2652713"/>
          <p14:tracePt t="260710" x="9388475" y="2652713"/>
          <p14:tracePt t="260726" x="9375775" y="2652713"/>
          <p14:tracePt t="260744" x="9363075" y="2652713"/>
          <p14:tracePt t="260761" x="9350375" y="2652713"/>
          <p14:tracePt t="260819" x="9312275" y="2652713"/>
          <p14:tracePt t="260832" x="9288463" y="2652713"/>
          <p14:tracePt t="260857" x="9275763" y="2652713"/>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 y="0"/>
            <a:ext cx="12191999" cy="6858000"/>
          </a:xfrm>
          <a:prstGeom prst="rect">
            <a:avLst/>
          </a:prstGeom>
        </p:spPr>
      </p:pic>
      <p:sp>
        <p:nvSpPr>
          <p:cNvPr id="4" name="LOBL">
            <a:extLst>
              <a:ext uri="{FF2B5EF4-FFF2-40B4-BE49-F238E27FC236}">
                <a16:creationId xmlns:a16="http://schemas.microsoft.com/office/drawing/2014/main" id="{34CA0ECF-395B-4172-37A6-3D766D53BE6E}"/>
              </a:ext>
            </a:extLst>
          </p:cNvPr>
          <p:cNvSpPr txBox="1">
            <a:spLocks/>
          </p:cNvSpPr>
          <p:nvPr/>
        </p:nvSpPr>
        <p:spPr>
          <a:xfrm>
            <a:off x="1104041" y="2638892"/>
            <a:ext cx="8799226" cy="2906501"/>
          </a:xfrm>
          <a:prstGeom prst="rect">
            <a:avLst/>
          </a:prstGeom>
          <a:solidFill>
            <a:schemeClr val="accent4">
              <a:lumMod val="20000"/>
              <a:lumOff val="80000"/>
            </a:schemeClr>
          </a:solidFill>
        </p:spPr>
        <p:txBody>
          <a:bodyPr/>
          <a:lst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1" eaLnBrk="1" fontAlgn="auto" latinLnBrk="0" hangingPunct="1">
              <a:lnSpc>
                <a:spcPct val="100000"/>
              </a:lnSpc>
              <a:spcBef>
                <a:spcPts val="12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0000"/>
                </a:solidFill>
                <a:effectLst/>
                <a:uLnTx/>
                <a:uFillTx/>
                <a:latin typeface="Calibri"/>
                <a:ea typeface="+mn-ea"/>
                <a:cs typeface="+mn-cs"/>
              </a:rPr>
              <a:t>Provides both </a:t>
            </a:r>
            <a:r>
              <a:rPr kumimoji="0" lang="en-US" sz="2800" b="1" i="0" u="none" strike="noStrike" kern="1200" cap="none" spc="0" normalizeH="0" baseline="0" noProof="0" dirty="0">
                <a:ln>
                  <a:noFill/>
                </a:ln>
                <a:solidFill>
                  <a:srgbClr val="0070C0"/>
                </a:solidFill>
                <a:effectLst/>
                <a:uLnTx/>
                <a:uFillTx/>
                <a:latin typeface="Calibri"/>
                <a:ea typeface="+mn-ea"/>
                <a:cs typeface="+mn-cs"/>
              </a:rPr>
              <a:t>financial</a:t>
            </a:r>
            <a:r>
              <a:rPr kumimoji="0" lang="en-US" sz="2800" b="1" i="0" u="none" strike="noStrike" kern="1200" cap="none" spc="0" normalizeH="0" baseline="0" noProof="0" dirty="0">
                <a:ln>
                  <a:noFill/>
                </a:ln>
                <a:solidFill>
                  <a:srgbClr val="000000"/>
                </a:solidFill>
                <a:effectLst/>
                <a:uLnTx/>
                <a:uFillTx/>
                <a:latin typeface="Calibri"/>
                <a:ea typeface="+mn-ea"/>
                <a:cs typeface="+mn-cs"/>
              </a:rPr>
              <a:t> and </a:t>
            </a:r>
            <a:r>
              <a:rPr kumimoji="0" lang="en-US" sz="2800" b="1" i="0" u="none" strike="noStrike" kern="1200" cap="none" spc="0" normalizeH="0" baseline="0" noProof="0" dirty="0">
                <a:ln>
                  <a:noFill/>
                </a:ln>
                <a:solidFill>
                  <a:srgbClr val="0070C0"/>
                </a:solidFill>
                <a:effectLst/>
                <a:uLnTx/>
                <a:uFillTx/>
                <a:latin typeface="Calibri"/>
                <a:ea typeface="+mn-ea"/>
                <a:cs typeface="+mn-cs"/>
              </a:rPr>
              <a:t>non financial </a:t>
            </a:r>
            <a:r>
              <a:rPr kumimoji="0" lang="en-US" sz="2800" b="1" i="0" u="none" strike="noStrike" kern="1200" cap="none" spc="0" normalizeH="0" baseline="0" noProof="0" dirty="0">
                <a:ln>
                  <a:noFill/>
                </a:ln>
                <a:solidFill>
                  <a:srgbClr val="000000"/>
                </a:solidFill>
                <a:effectLst/>
                <a:uLnTx/>
                <a:uFillTx/>
                <a:latin typeface="Calibri"/>
                <a:ea typeface="+mn-ea"/>
                <a:cs typeface="+mn-cs"/>
              </a:rPr>
              <a:t>information for managers and other internal users for the purpose of:</a:t>
            </a:r>
          </a:p>
          <a:p>
            <a:pPr algn="l" rtl="0">
              <a:lnSpc>
                <a:spcPct val="100000"/>
              </a:lnSpc>
              <a:spcBef>
                <a:spcPts val="1200"/>
              </a:spcBef>
              <a:defRPr/>
            </a:pPr>
            <a:r>
              <a:rPr kumimoji="0" lang="en-US" sz="2800" b="1" i="0" u="none" strike="noStrike" kern="1200" cap="none" spc="0" normalizeH="0" baseline="0" noProof="0" dirty="0">
                <a:ln>
                  <a:noFill/>
                </a:ln>
                <a:solidFill>
                  <a:srgbClr val="000000"/>
                </a:solidFill>
                <a:effectLst/>
                <a:uLnTx/>
                <a:uFillTx/>
                <a:latin typeface="Calibri"/>
                <a:ea typeface="+mn-ea"/>
                <a:cs typeface="+mn-cs"/>
              </a:rPr>
              <a:t> </a:t>
            </a:r>
            <a:r>
              <a:rPr lang="en-US" b="1" dirty="0">
                <a:solidFill>
                  <a:srgbClr val="FF0000"/>
                </a:solidFill>
                <a:latin typeface="Calibri"/>
                <a:sym typeface="Calibri"/>
              </a:rPr>
              <a:t>Planning</a:t>
            </a:r>
            <a:r>
              <a:rPr lang="en-US" b="1" dirty="0">
                <a:solidFill>
                  <a:srgbClr val="000000"/>
                </a:solidFill>
                <a:latin typeface="Calibri"/>
              </a:rPr>
              <a:t>.</a:t>
            </a:r>
          </a:p>
          <a:p>
            <a:pPr algn="l" rtl="0">
              <a:lnSpc>
                <a:spcPct val="100000"/>
              </a:lnSpc>
              <a:spcBef>
                <a:spcPts val="1200"/>
              </a:spcBef>
              <a:defRPr/>
            </a:pPr>
            <a:r>
              <a:rPr lang="en-US" b="1" dirty="0">
                <a:solidFill>
                  <a:srgbClr val="FF0000"/>
                </a:solidFill>
                <a:latin typeface="Calibri"/>
              </a:rPr>
              <a:t>Control.</a:t>
            </a:r>
          </a:p>
          <a:p>
            <a:pPr algn="l" rtl="0">
              <a:lnSpc>
                <a:spcPct val="100000"/>
              </a:lnSpc>
              <a:spcBef>
                <a:spcPts val="1200"/>
              </a:spcBef>
              <a:defRPr/>
            </a:pPr>
            <a:r>
              <a:rPr lang="en-US" b="1" dirty="0">
                <a:solidFill>
                  <a:srgbClr val="FF0000"/>
                </a:solidFill>
                <a:latin typeface="Calibri"/>
              </a:rPr>
              <a:t>Decision Making</a:t>
            </a:r>
          </a:p>
          <a:p>
            <a:pPr algn="l" rtl="0">
              <a:lnSpc>
                <a:spcPct val="100000"/>
              </a:lnSpc>
              <a:spcBef>
                <a:spcPts val="1200"/>
              </a:spcBef>
              <a:defRPr/>
            </a:pPr>
            <a:endParaRPr lang="en-US" b="1" dirty="0">
              <a:solidFill>
                <a:srgbClr val="000000"/>
              </a:solidFill>
              <a:latin typeface="Calibri"/>
            </a:endParaRPr>
          </a:p>
          <a:p>
            <a:pPr marL="574675" marR="0" lvl="0" indent="-346075" algn="r" defTabSz="914400" rtl="1" eaLnBrk="1" fontAlgn="auto" latinLnBrk="0" hangingPunct="1">
              <a:lnSpc>
                <a:spcPct val="100000"/>
              </a:lnSpc>
              <a:spcBef>
                <a:spcPts val="1200"/>
              </a:spcBef>
              <a:spcAft>
                <a:spcPts val="0"/>
              </a:spcAft>
              <a:buClrTx/>
              <a:buSzTx/>
              <a:buFont typeface="Arial" panose="020B0604020202020204" pitchFamily="34" charset="0"/>
              <a:buNone/>
              <a:tabLst/>
              <a:defRPr/>
            </a:pPr>
            <a:endParaRPr kumimoji="0" lang="en-US" altLang="en-US" sz="2800" b="0" i="0" u="none" strike="noStrike" kern="1200" cap="none" spc="0" normalizeH="0" baseline="0" noProof="0" dirty="0">
              <a:ln>
                <a:noFill/>
              </a:ln>
              <a:solidFill>
                <a:srgbClr val="000000"/>
              </a:solidFill>
              <a:effectLst/>
              <a:uLnTx/>
              <a:uFillTx/>
              <a:latin typeface="Calibri"/>
              <a:ea typeface="+mn-ea"/>
              <a:cs typeface="+mn-cs"/>
            </a:endParaRPr>
          </a:p>
        </p:txBody>
      </p:sp>
      <p:sp>
        <p:nvSpPr>
          <p:cNvPr id="5" name="Title ">
            <a:extLst>
              <a:ext uri="{FF2B5EF4-FFF2-40B4-BE49-F238E27FC236}">
                <a16:creationId xmlns:a16="http://schemas.microsoft.com/office/drawing/2014/main" id="{DC9B88C5-A28B-E210-FABD-39E4F493C96E}"/>
              </a:ext>
            </a:extLst>
          </p:cNvPr>
          <p:cNvSpPr txBox="1">
            <a:spLocks/>
          </p:cNvSpPr>
          <p:nvPr/>
        </p:nvSpPr>
        <p:spPr>
          <a:xfrm>
            <a:off x="1104041" y="1556479"/>
            <a:ext cx="8682038" cy="646331"/>
          </a:xfrm>
          <a:prstGeom prst="rect">
            <a:avLst/>
          </a:prstGeom>
          <a:solidFill>
            <a:srgbClr val="0070C0"/>
          </a:solidFill>
        </p:spPr>
        <p:txBody>
          <a:bodyPr vert="horz" wrap="square" lIns="91440" tIns="45720" rIns="91440" bIns="45720" rtlCol="0" anchor="ctr">
            <a:spAutoFit/>
          </a:bodyPr>
          <a:lstStyle>
            <a:lvl1pPr algn="l" defTabSz="914400" rtl="1"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chemeClr val="bg1"/>
                </a:solidFill>
                <a:latin typeface="Calibri" panose="020F0502020204030204" pitchFamily="34" charset="0"/>
                <a:ea typeface="Source Sans Pro" charset="0"/>
                <a:cs typeface="Calibri" panose="020F0502020204030204" pitchFamily="34" charset="0"/>
              </a:rPr>
              <a:t>Managerial Accounting concept</a:t>
            </a:r>
          </a:p>
        </p:txBody>
      </p:sp>
      <p:sp>
        <p:nvSpPr>
          <p:cNvPr id="2" name="TextBox 1">
            <a:extLst>
              <a:ext uri="{FF2B5EF4-FFF2-40B4-BE49-F238E27FC236}">
                <a16:creationId xmlns:a16="http://schemas.microsoft.com/office/drawing/2014/main" id="{FBA66A15-1070-15CF-9422-4AB205C07642}"/>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41339232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 y="0"/>
            <a:ext cx="12191999" cy="6858000"/>
          </a:xfrm>
          <a:prstGeom prst="rect">
            <a:avLst/>
          </a:prstGeom>
        </p:spPr>
      </p:pic>
      <p:graphicFrame>
        <p:nvGraphicFramePr>
          <p:cNvPr id="3" name="Table 2">
            <a:extLst>
              <a:ext uri="{FF2B5EF4-FFF2-40B4-BE49-F238E27FC236}">
                <a16:creationId xmlns:a16="http://schemas.microsoft.com/office/drawing/2014/main" id="{3B8805F4-100A-D627-6B57-0F5CCB8557C5}"/>
              </a:ext>
            </a:extLst>
          </p:cNvPr>
          <p:cNvGraphicFramePr>
            <a:graphicFrameLocks noGrp="1"/>
          </p:cNvGraphicFramePr>
          <p:nvPr>
            <p:extLst>
              <p:ext uri="{D42A27DB-BD31-4B8C-83A1-F6EECF244321}">
                <p14:modId xmlns:p14="http://schemas.microsoft.com/office/powerpoint/2010/main" val="3399615972"/>
              </p:ext>
            </p:extLst>
          </p:nvPr>
        </p:nvGraphicFramePr>
        <p:xfrm>
          <a:off x="362607" y="1737359"/>
          <a:ext cx="11366936" cy="4055153"/>
        </p:xfrm>
        <a:graphic>
          <a:graphicData uri="http://schemas.openxmlformats.org/drawingml/2006/table">
            <a:tbl>
              <a:tblPr>
                <a:tableStyleId>{5C22544A-7EE6-4342-B048-85BDC9FD1C3A}</a:tableStyleId>
              </a:tblPr>
              <a:tblGrid>
                <a:gridCol w="2746084">
                  <a:extLst>
                    <a:ext uri="{9D8B030D-6E8A-4147-A177-3AD203B41FA5}">
                      <a16:colId xmlns:a16="http://schemas.microsoft.com/office/drawing/2014/main" val="20000"/>
                    </a:ext>
                  </a:extLst>
                </a:gridCol>
                <a:gridCol w="213587">
                  <a:extLst>
                    <a:ext uri="{9D8B030D-6E8A-4147-A177-3AD203B41FA5}">
                      <a16:colId xmlns:a16="http://schemas.microsoft.com/office/drawing/2014/main" val="20001"/>
                    </a:ext>
                  </a:extLst>
                </a:gridCol>
                <a:gridCol w="3979470">
                  <a:extLst>
                    <a:ext uri="{9D8B030D-6E8A-4147-A177-3AD203B41FA5}">
                      <a16:colId xmlns:a16="http://schemas.microsoft.com/office/drawing/2014/main" val="20002"/>
                    </a:ext>
                  </a:extLst>
                </a:gridCol>
                <a:gridCol w="200570">
                  <a:extLst>
                    <a:ext uri="{9D8B030D-6E8A-4147-A177-3AD203B41FA5}">
                      <a16:colId xmlns:a16="http://schemas.microsoft.com/office/drawing/2014/main" val="20003"/>
                    </a:ext>
                  </a:extLst>
                </a:gridCol>
                <a:gridCol w="4227225">
                  <a:extLst>
                    <a:ext uri="{9D8B030D-6E8A-4147-A177-3AD203B41FA5}">
                      <a16:colId xmlns:a16="http://schemas.microsoft.com/office/drawing/2014/main" val="20004"/>
                    </a:ext>
                  </a:extLst>
                </a:gridCol>
              </a:tblGrid>
              <a:tr h="666170">
                <a:tc>
                  <a:txBody>
                    <a:bodyPr/>
                    <a:lstStyle/>
                    <a:p>
                      <a:pPr algn="ctr" fontAlgn="b"/>
                      <a:r>
                        <a:rPr lang="en-US" sz="2800" b="1" u="none" strike="noStrike" dirty="0">
                          <a:solidFill>
                            <a:schemeClr val="bg1"/>
                          </a:solidFill>
                          <a:effectLst/>
                        </a:rPr>
                        <a:t>Feature</a:t>
                      </a:r>
                      <a:endParaRPr lang="en-US" sz="2800" b="1" i="0" u="none" strike="noStrike" dirty="0">
                        <a:solidFill>
                          <a:schemeClr val="bg1"/>
                        </a:solidFill>
                        <a:effectLst/>
                        <a:latin typeface="Calibri" panose="020F0502020204030204" pitchFamily="34" charset="0"/>
                      </a:endParaRPr>
                    </a:p>
                  </a:txBody>
                  <a:tcPr marT="91440" marB="91440" anchor="b">
                    <a:lnL w="19050" cap="flat" cmpd="sng" algn="ctr">
                      <a:solidFill>
                        <a:schemeClr val="tx1"/>
                      </a:solidFill>
                      <a:prstDash val="solid"/>
                      <a:round/>
                      <a:headEnd type="none" w="med" len="med"/>
                      <a:tailEnd type="none" w="med" len="med"/>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pPr algn="l" fontAlgn="b"/>
                      <a:endParaRPr lang="en-US" sz="2800" b="1" i="0" u="none" strike="noStrike" dirty="0">
                        <a:solidFill>
                          <a:schemeClr val="bg1"/>
                        </a:solidFill>
                        <a:effectLst/>
                        <a:latin typeface="Calibri" panose="020F0502020204030204" pitchFamily="34" charset="0"/>
                      </a:endParaRPr>
                    </a:p>
                  </a:txBody>
                  <a:tcPr marL="9144" marR="9144" marT="91440" marB="91440" anchor="b">
                    <a:lnL w="12700" cmpd="sng">
                      <a:noFill/>
                    </a:lnL>
                    <a:lnR w="12700" cmpd="sng">
                      <a:noFill/>
                    </a:lnR>
                    <a:lnT w="1905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fontAlgn="b"/>
                      <a:r>
                        <a:rPr lang="en-US" sz="2800" b="1" u="none" strike="noStrike" dirty="0">
                          <a:solidFill>
                            <a:schemeClr val="bg1"/>
                          </a:solidFill>
                          <a:effectLst/>
                        </a:rPr>
                        <a:t>Financial Accounting</a:t>
                      </a:r>
                      <a:endParaRPr lang="en-US" sz="2800" b="1" i="0" u="none" strike="noStrike" dirty="0">
                        <a:solidFill>
                          <a:schemeClr val="bg1"/>
                        </a:solidFill>
                        <a:effectLst/>
                        <a:latin typeface="Calibri" panose="020F0502020204030204" pitchFamily="34" charset="0"/>
                      </a:endParaRPr>
                    </a:p>
                  </a:txBody>
                  <a:tcPr marT="91440" marB="91440" anchor="b">
                    <a:lnL w="12700" cmpd="sng">
                      <a:noFill/>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pPr algn="ctr" fontAlgn="b"/>
                      <a:endParaRPr lang="en-US" sz="2800" b="1" i="0" u="none" strike="noStrike" dirty="0">
                        <a:solidFill>
                          <a:schemeClr val="bg1"/>
                        </a:solidFill>
                        <a:effectLst/>
                        <a:latin typeface="Calibri" panose="020F0502020204030204" pitchFamily="34" charset="0"/>
                      </a:endParaRPr>
                    </a:p>
                  </a:txBody>
                  <a:tcPr marL="4233" marR="4233" marT="91440" marB="91440" anchor="b">
                    <a:lnL w="12700" cmpd="sng">
                      <a:noFill/>
                    </a:lnL>
                    <a:lnR w="12700" cmpd="sng">
                      <a:noFill/>
                    </a:lnR>
                    <a:lnT w="1905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fontAlgn="b"/>
                      <a:r>
                        <a:rPr lang="en-US" sz="2800" b="1" u="none" strike="noStrike" dirty="0">
                          <a:solidFill>
                            <a:schemeClr val="bg1"/>
                          </a:solidFill>
                          <a:effectLst/>
                        </a:rPr>
                        <a:t>Managerial Accounting</a:t>
                      </a:r>
                      <a:endParaRPr lang="en-US" sz="2800" b="1" i="0" u="none" strike="noStrike" dirty="0">
                        <a:solidFill>
                          <a:schemeClr val="bg1"/>
                        </a:solidFill>
                        <a:effectLst/>
                        <a:latin typeface="Calibri" panose="020F0502020204030204" pitchFamily="34" charset="0"/>
                      </a:endParaRPr>
                    </a:p>
                  </a:txBody>
                  <a:tcPr marT="91440" marB="91440" anchor="b">
                    <a:lnL w="12700" cmpd="sng">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10000"/>
                  </a:ext>
                </a:extLst>
              </a:tr>
              <a:tr h="782851">
                <a:tc>
                  <a:txBody>
                    <a:bodyPr/>
                    <a:lstStyle/>
                    <a:p>
                      <a:pPr algn="ctr" fontAlgn="b"/>
                      <a:r>
                        <a:rPr lang="en-US" sz="2400" b="1" u="none" strike="noStrike" dirty="0">
                          <a:solidFill>
                            <a:srgbClr val="C00000"/>
                          </a:solidFill>
                          <a:effectLst/>
                        </a:rPr>
                        <a:t>Primary Users</a:t>
                      </a:r>
                      <a:br>
                        <a:rPr lang="en-US" sz="2400" b="1" u="none" strike="noStrike" dirty="0">
                          <a:solidFill>
                            <a:srgbClr val="C00000"/>
                          </a:solidFill>
                          <a:effectLst/>
                        </a:rPr>
                      </a:br>
                      <a:endParaRPr lang="en-US" sz="2400" b="1" i="0" u="none" strike="noStrike" dirty="0">
                        <a:solidFill>
                          <a:srgbClr val="C00000"/>
                        </a:solidFill>
                        <a:effectLst/>
                        <a:latin typeface="Calibri" panose="020F0502020204030204" pitchFamily="34" charset="0"/>
                      </a:endParaRPr>
                    </a:p>
                  </a:txBody>
                  <a:tcPr marT="27432" marB="0">
                    <a:lnL w="19050" cap="flat" cmpd="sng" algn="ctr">
                      <a:solidFill>
                        <a:schemeClr val="tx1"/>
                      </a:solidFill>
                      <a:prstDash val="solid"/>
                      <a:round/>
                      <a:headEnd type="none" w="med" len="med"/>
                      <a:tailEnd type="none" w="med" len="med"/>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700" b="0" i="0" u="none" strike="noStrike" dirty="0">
                        <a:solidFill>
                          <a:srgbClr val="000000"/>
                        </a:solidFill>
                        <a:effectLst/>
                        <a:latin typeface="Calibri" panose="020F0502020204030204" pitchFamily="34" charset="0"/>
                      </a:endParaRPr>
                    </a:p>
                  </a:txBody>
                  <a:tcPr marL="9144" marR="9144" marT="27432"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fontAlgn="b"/>
                      <a:r>
                        <a:rPr lang="en-US" sz="2000" b="1" u="none" strike="noStrike" kern="1200" dirty="0">
                          <a:solidFill>
                            <a:schemeClr val="tx1"/>
                          </a:solidFill>
                          <a:effectLst/>
                          <a:latin typeface="+mn-lt"/>
                          <a:ea typeface="+mn-ea"/>
                          <a:cs typeface="+mn-cs"/>
                        </a:rPr>
                        <a:t>External users</a:t>
                      </a:r>
                      <a:r>
                        <a:rPr lang="en-US" sz="1800" u="none" strike="noStrike" dirty="0">
                          <a:effectLst/>
                        </a:rPr>
                        <a:t>: shareholders,</a:t>
                      </a:r>
                      <a:br>
                        <a:rPr lang="en-US" sz="1800" u="none" strike="noStrike" dirty="0">
                          <a:effectLst/>
                        </a:rPr>
                      </a:br>
                      <a:r>
                        <a:rPr lang="en-US" sz="1800" u="none" strike="noStrike" dirty="0">
                          <a:effectLst/>
                        </a:rPr>
                        <a:t>   creditors, and regulators.</a:t>
                      </a:r>
                      <a:endParaRPr lang="en-US" sz="1800" b="0" i="0" u="none" strike="noStrike" dirty="0">
                        <a:solidFill>
                          <a:srgbClr val="000000"/>
                        </a:solidFill>
                        <a:effectLst/>
                        <a:latin typeface="Calibri" panose="020F0502020204030204" pitchFamily="34" charset="0"/>
                      </a:endParaRPr>
                    </a:p>
                  </a:txBody>
                  <a:tcPr marT="27432" marB="0">
                    <a:lnL w="12700" cmpd="sng">
                      <a:noFill/>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800" b="0" i="0" u="none" strike="noStrike" dirty="0">
                        <a:solidFill>
                          <a:srgbClr val="000000"/>
                        </a:solidFill>
                        <a:effectLst/>
                        <a:latin typeface="Calibri" panose="020F0502020204030204" pitchFamily="34" charset="0"/>
                      </a:endParaRPr>
                    </a:p>
                  </a:txBody>
                  <a:tcPr marL="4233" marR="4233" marT="27432"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l" fontAlgn="b"/>
                      <a:r>
                        <a:rPr lang="en-US" sz="2000" b="1" u="none" strike="noStrike" kern="1200" dirty="0">
                          <a:solidFill>
                            <a:schemeClr val="tx1"/>
                          </a:solidFill>
                          <a:effectLst/>
                          <a:latin typeface="+mn-lt"/>
                          <a:ea typeface="+mn-ea"/>
                          <a:cs typeface="+mn-cs"/>
                        </a:rPr>
                        <a:t>Internal users</a:t>
                      </a:r>
                      <a:r>
                        <a:rPr lang="en-US" sz="1800" u="none" strike="noStrike" dirty="0">
                          <a:effectLst/>
                        </a:rPr>
                        <a:t>: officers and</a:t>
                      </a:r>
                      <a:br>
                        <a:rPr lang="en-US" sz="1800" u="none" strike="noStrike" dirty="0">
                          <a:effectLst/>
                        </a:rPr>
                      </a:br>
                      <a:r>
                        <a:rPr lang="en-US" sz="1800" u="none" strike="noStrike" dirty="0">
                          <a:effectLst/>
                        </a:rPr>
                        <a:t>   managers.</a:t>
                      </a:r>
                      <a:endParaRPr lang="en-US" sz="1800" b="0" i="0" u="none" strike="noStrike" dirty="0">
                        <a:solidFill>
                          <a:srgbClr val="000000"/>
                        </a:solidFill>
                        <a:effectLst/>
                        <a:latin typeface="Calibri" panose="020F0502020204030204" pitchFamily="34" charset="0"/>
                      </a:endParaRPr>
                    </a:p>
                  </a:txBody>
                  <a:tcPr marT="27432" marB="0">
                    <a:lnL w="12700" cmpd="sng">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731612">
                <a:tc>
                  <a:txBody>
                    <a:bodyPr/>
                    <a:lstStyle/>
                    <a:p>
                      <a:pPr algn="ctr" fontAlgn="b"/>
                      <a:r>
                        <a:rPr lang="en-US" sz="2400" b="1" u="none" strike="noStrike" dirty="0">
                          <a:solidFill>
                            <a:srgbClr val="C00000"/>
                          </a:solidFill>
                          <a:effectLst/>
                        </a:rPr>
                        <a:t>Frequency</a:t>
                      </a:r>
                      <a:br>
                        <a:rPr lang="en-US" sz="2400" b="1" u="none" strike="noStrike" dirty="0">
                          <a:solidFill>
                            <a:srgbClr val="C00000"/>
                          </a:solidFill>
                          <a:effectLst/>
                        </a:rPr>
                      </a:br>
                      <a:r>
                        <a:rPr lang="en-US" sz="2400" b="1" u="none" strike="noStrike" dirty="0">
                          <a:solidFill>
                            <a:srgbClr val="C00000"/>
                          </a:solidFill>
                          <a:effectLst/>
                        </a:rPr>
                        <a:t>of Reports</a:t>
                      </a:r>
                      <a:endParaRPr lang="en-US" sz="2400" b="1" i="0" u="none" strike="noStrike" dirty="0">
                        <a:solidFill>
                          <a:srgbClr val="C00000"/>
                        </a:solidFill>
                        <a:effectLst/>
                        <a:latin typeface="Calibri" panose="020F0502020204030204" pitchFamily="34" charset="0"/>
                      </a:endParaRPr>
                    </a:p>
                  </a:txBody>
                  <a:tcPr marT="27432" marB="27432">
                    <a:lnL w="19050" cap="flat" cmpd="sng" algn="ctr">
                      <a:solidFill>
                        <a:schemeClr val="tx1"/>
                      </a:solidFill>
                      <a:prstDash val="solid"/>
                      <a:round/>
                      <a:headEnd type="none" w="med" len="med"/>
                      <a:tailEnd type="none" w="med" len="med"/>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700" b="0" i="0" u="none" strike="noStrike" dirty="0">
                        <a:solidFill>
                          <a:srgbClr val="000000"/>
                        </a:solidFill>
                        <a:effectLst/>
                        <a:latin typeface="Calibri" panose="020F0502020204030204" pitchFamily="34" charset="0"/>
                      </a:endParaRPr>
                    </a:p>
                  </a:txBody>
                  <a:tcPr marL="9144" marR="9144" marT="27432" marB="27432">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fontAlgn="b"/>
                      <a:r>
                        <a:rPr lang="en-US" sz="2000" b="1" u="none" strike="noStrike" dirty="0">
                          <a:solidFill>
                            <a:schemeClr val="tx1"/>
                          </a:solidFill>
                          <a:effectLst/>
                        </a:rPr>
                        <a:t>Financial statements.</a:t>
                      </a:r>
                      <a:br>
                        <a:rPr lang="en-US" sz="2000" b="1" u="none" strike="noStrike" dirty="0">
                          <a:solidFill>
                            <a:schemeClr val="tx1"/>
                          </a:solidFill>
                          <a:effectLst/>
                        </a:rPr>
                      </a:br>
                      <a:r>
                        <a:rPr lang="en-US" sz="1800" b="1" u="none" strike="noStrike" dirty="0">
                          <a:solidFill>
                            <a:schemeClr val="tx1"/>
                          </a:solidFill>
                          <a:effectLst/>
                        </a:rPr>
                        <a:t>Quarterly and annually</a:t>
                      </a:r>
                      <a:r>
                        <a:rPr lang="en-US" sz="1800" u="none" strike="noStrike" dirty="0">
                          <a:solidFill>
                            <a:schemeClr val="tx1"/>
                          </a:solidFill>
                          <a:effectLst/>
                        </a:rPr>
                        <a:t>.</a:t>
                      </a:r>
                      <a:endParaRPr lang="en-US" sz="1800" b="0" i="0" u="none" strike="noStrike" dirty="0">
                        <a:solidFill>
                          <a:schemeClr val="tx1"/>
                        </a:solidFill>
                        <a:effectLst/>
                        <a:latin typeface="Calibri" panose="020F0502020204030204" pitchFamily="34" charset="0"/>
                      </a:endParaRPr>
                    </a:p>
                  </a:txBody>
                  <a:tcPr marT="27432" marB="27432">
                    <a:lnL w="12700" cmpd="sng">
                      <a:noFill/>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800" b="0" i="0" u="none" strike="noStrike" dirty="0">
                        <a:solidFill>
                          <a:schemeClr val="tx1"/>
                        </a:solidFill>
                        <a:effectLst/>
                        <a:latin typeface="Calibri" panose="020F0502020204030204" pitchFamily="34" charset="0"/>
                      </a:endParaRPr>
                    </a:p>
                  </a:txBody>
                  <a:tcPr marL="4233" marR="4233" marT="27432" marB="27432">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l" fontAlgn="b"/>
                      <a:r>
                        <a:rPr lang="en-US" sz="2000" b="1" u="none" strike="noStrike" dirty="0">
                          <a:solidFill>
                            <a:schemeClr val="tx1"/>
                          </a:solidFill>
                          <a:effectLst/>
                        </a:rPr>
                        <a:t>Internal reports.</a:t>
                      </a:r>
                      <a:br>
                        <a:rPr lang="en-US" sz="2000" b="1" u="none" strike="noStrike" dirty="0">
                          <a:solidFill>
                            <a:schemeClr val="tx1"/>
                          </a:solidFill>
                          <a:effectLst/>
                        </a:rPr>
                      </a:br>
                      <a:r>
                        <a:rPr lang="en-US" sz="1800" b="1" u="none" strike="noStrike" dirty="0">
                          <a:solidFill>
                            <a:schemeClr val="tx1"/>
                          </a:solidFill>
                          <a:effectLst/>
                        </a:rPr>
                        <a:t>As frequently as needed</a:t>
                      </a:r>
                      <a:r>
                        <a:rPr lang="en-US" sz="1800" u="none" strike="noStrike" dirty="0">
                          <a:solidFill>
                            <a:schemeClr val="tx1"/>
                          </a:solidFill>
                          <a:effectLst/>
                        </a:rPr>
                        <a:t>.</a:t>
                      </a:r>
                      <a:endParaRPr lang="en-US" sz="1800" b="0" i="0" u="none" strike="noStrike" dirty="0">
                        <a:solidFill>
                          <a:schemeClr val="tx1"/>
                        </a:solidFill>
                        <a:effectLst/>
                        <a:latin typeface="Calibri" panose="020F0502020204030204" pitchFamily="34" charset="0"/>
                      </a:endParaRPr>
                    </a:p>
                  </a:txBody>
                  <a:tcPr marT="27432" marB="27432">
                    <a:lnL w="12700" cmpd="sng">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731612">
                <a:tc>
                  <a:txBody>
                    <a:bodyPr/>
                    <a:lstStyle/>
                    <a:p>
                      <a:pPr algn="ctr" fontAlgn="b"/>
                      <a:r>
                        <a:rPr lang="en-US" sz="2400" b="1" u="none" strike="noStrike" dirty="0">
                          <a:solidFill>
                            <a:srgbClr val="C00000"/>
                          </a:solidFill>
                          <a:effectLst/>
                        </a:rPr>
                        <a:t>Purpose of Reports</a:t>
                      </a:r>
                      <a:endParaRPr lang="en-US" sz="2400" b="1" i="0" u="none" strike="noStrike" dirty="0">
                        <a:solidFill>
                          <a:srgbClr val="C00000"/>
                        </a:solidFill>
                        <a:effectLst/>
                        <a:latin typeface="Calibri" panose="020F0502020204030204" pitchFamily="34" charset="0"/>
                      </a:endParaRPr>
                    </a:p>
                  </a:txBody>
                  <a:tcPr marT="27432" marB="27432">
                    <a:lnL w="19050" cap="flat" cmpd="sng" algn="ctr">
                      <a:solidFill>
                        <a:schemeClr val="tx1"/>
                      </a:solidFill>
                      <a:prstDash val="solid"/>
                      <a:round/>
                      <a:headEnd type="none" w="med" len="med"/>
                      <a:tailEnd type="none" w="med" len="med"/>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700" b="0" i="0" u="none" strike="noStrike" dirty="0">
                        <a:solidFill>
                          <a:srgbClr val="000000"/>
                        </a:solidFill>
                        <a:effectLst/>
                        <a:latin typeface="Calibri" panose="020F0502020204030204" pitchFamily="34" charset="0"/>
                      </a:endParaRPr>
                    </a:p>
                  </a:txBody>
                  <a:tcPr marL="9144" marR="9144" marT="27432" marB="27432">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fontAlgn="b"/>
                      <a:r>
                        <a:rPr lang="en-US" sz="2000" b="1" u="none" strike="noStrike" dirty="0">
                          <a:effectLst/>
                        </a:rPr>
                        <a:t>Financial statements for </a:t>
                      </a:r>
                    </a:p>
                    <a:p>
                      <a:pPr algn="l" fontAlgn="b"/>
                      <a:r>
                        <a:rPr lang="en-US" sz="2000" b="1" u="none" strike="noStrike" dirty="0">
                          <a:effectLst/>
                        </a:rPr>
                        <a:t>General-purpose.</a:t>
                      </a:r>
                      <a:endParaRPr lang="en-US" sz="2000" b="1" i="0" u="none" strike="noStrike" dirty="0">
                        <a:solidFill>
                          <a:srgbClr val="000000"/>
                        </a:solidFill>
                        <a:effectLst/>
                        <a:latin typeface="Calibri" panose="020F0502020204030204" pitchFamily="34" charset="0"/>
                      </a:endParaRPr>
                    </a:p>
                  </a:txBody>
                  <a:tcPr marT="27432" marB="27432">
                    <a:lnL w="12700" cmpd="sng">
                      <a:noFill/>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800" b="0" i="0" u="none" strike="noStrike" dirty="0">
                        <a:solidFill>
                          <a:srgbClr val="000000"/>
                        </a:solidFill>
                        <a:effectLst/>
                        <a:latin typeface="Calibri" panose="020F0502020204030204" pitchFamily="34" charset="0"/>
                      </a:endParaRPr>
                    </a:p>
                  </a:txBody>
                  <a:tcPr marL="4233" marR="4233" marT="27432" marB="27432">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l" fontAlgn="b"/>
                      <a:r>
                        <a:rPr lang="en-US" sz="2000" b="1" u="none" strike="noStrike" dirty="0">
                          <a:effectLst/>
                        </a:rPr>
                        <a:t>Decision Making</a:t>
                      </a:r>
                      <a:endParaRPr lang="en-US" sz="2000" b="1" i="0" u="none" strike="noStrike" dirty="0">
                        <a:solidFill>
                          <a:srgbClr val="000000"/>
                        </a:solidFill>
                        <a:effectLst/>
                        <a:latin typeface="Calibri" panose="020F0502020204030204" pitchFamily="34" charset="0"/>
                      </a:endParaRPr>
                    </a:p>
                  </a:txBody>
                  <a:tcPr marT="27432" marB="27432">
                    <a:lnL w="12700" cmpd="sng">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0">
                <a:tc>
                  <a:txBody>
                    <a:bodyPr/>
                    <a:lstStyle/>
                    <a:p>
                      <a:pPr algn="ctr" fontAlgn="b"/>
                      <a:r>
                        <a:rPr lang="en-US" sz="2400" b="1" u="none" strike="noStrike" dirty="0">
                          <a:solidFill>
                            <a:srgbClr val="C00000"/>
                          </a:solidFill>
                          <a:effectLst/>
                        </a:rPr>
                        <a:t>Focus/Emphasis</a:t>
                      </a:r>
                      <a:endParaRPr lang="en-US" sz="2400" b="1" i="0" u="none" strike="noStrike" dirty="0">
                        <a:solidFill>
                          <a:srgbClr val="C00000"/>
                        </a:solidFill>
                        <a:effectLst/>
                        <a:latin typeface="Calibri" panose="020F0502020204030204" pitchFamily="34" charset="0"/>
                      </a:endParaRPr>
                    </a:p>
                  </a:txBody>
                  <a:tcPr marT="27432" marB="27432">
                    <a:lnL w="19050" cap="flat" cmpd="sng" algn="ctr">
                      <a:solidFill>
                        <a:schemeClr val="tx1"/>
                      </a:solidFill>
                      <a:prstDash val="solid"/>
                      <a:round/>
                      <a:headEnd type="none" w="med" len="med"/>
                      <a:tailEnd type="none" w="med" len="med"/>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700" b="0" i="0" u="none" strike="noStrike" dirty="0">
                        <a:solidFill>
                          <a:srgbClr val="000000"/>
                        </a:solidFill>
                        <a:effectLst/>
                        <a:latin typeface="Calibri" panose="020F0502020204030204" pitchFamily="34" charset="0"/>
                      </a:endParaRPr>
                    </a:p>
                  </a:txBody>
                  <a:tcPr marL="9144" marR="9144" marT="27432" marB="27432">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fontAlgn="b"/>
                      <a:r>
                        <a:rPr lang="en-US" sz="1800" b="1" u="none" strike="noStrike" dirty="0">
                          <a:solidFill>
                            <a:schemeClr val="tx1"/>
                          </a:solidFill>
                          <a:effectLst/>
                        </a:rPr>
                        <a:t>Past-Oriented</a:t>
                      </a:r>
                      <a:endParaRPr lang="en-US" sz="1800" b="0" i="0" u="none" strike="noStrike" dirty="0">
                        <a:solidFill>
                          <a:schemeClr val="tx1"/>
                        </a:solidFill>
                        <a:effectLst/>
                        <a:latin typeface="Calibri" panose="020F0502020204030204" pitchFamily="34" charset="0"/>
                      </a:endParaRPr>
                    </a:p>
                  </a:txBody>
                  <a:tcPr marT="27432" marB="27432">
                    <a:lnL w="12700" cmpd="sng">
                      <a:noFill/>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800" b="0" i="0" u="none" strike="noStrike" dirty="0">
                        <a:solidFill>
                          <a:schemeClr val="tx1"/>
                        </a:solidFill>
                        <a:effectLst/>
                        <a:latin typeface="Calibri" panose="020F0502020204030204" pitchFamily="34" charset="0"/>
                      </a:endParaRPr>
                    </a:p>
                  </a:txBody>
                  <a:tcPr marL="4233" marR="4233" marT="27432" marB="27432">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l" fontAlgn="b"/>
                      <a:r>
                        <a:rPr lang="en-US" sz="1800" b="1" u="none" strike="noStrike" dirty="0">
                          <a:solidFill>
                            <a:schemeClr val="tx1"/>
                          </a:solidFill>
                          <a:effectLst/>
                        </a:rPr>
                        <a:t>Future-Oriented</a:t>
                      </a:r>
                      <a:endParaRPr lang="en-GB" sz="1800" b="1" u="none" strike="noStrike" dirty="0">
                        <a:solidFill>
                          <a:schemeClr val="tx1"/>
                        </a:solidFill>
                        <a:effectLst/>
                      </a:endParaRPr>
                    </a:p>
                  </a:txBody>
                  <a:tcPr marT="27432" marB="27432">
                    <a:lnL w="12700" cmpd="sng">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482553">
                <a:tc>
                  <a:txBody>
                    <a:bodyPr/>
                    <a:lstStyle/>
                    <a:p>
                      <a:pPr algn="ctr" fontAlgn="b"/>
                      <a:r>
                        <a:rPr lang="en-US" sz="2400" b="1" u="none" strike="noStrike" dirty="0">
                          <a:solidFill>
                            <a:srgbClr val="C00000"/>
                          </a:solidFill>
                          <a:effectLst/>
                        </a:rPr>
                        <a:t>Verification Process</a:t>
                      </a:r>
                      <a:endParaRPr lang="en-US" sz="2400" b="1" i="0" u="none" strike="noStrike" dirty="0">
                        <a:solidFill>
                          <a:srgbClr val="C00000"/>
                        </a:solidFill>
                        <a:effectLst/>
                        <a:latin typeface="Calibri" panose="020F0502020204030204" pitchFamily="34" charset="0"/>
                      </a:endParaRPr>
                    </a:p>
                  </a:txBody>
                  <a:tcPr marT="27432" marB="91440">
                    <a:lnL w="19050" cap="flat" cmpd="sng" algn="ctr">
                      <a:solidFill>
                        <a:schemeClr val="tx1"/>
                      </a:solidFill>
                      <a:prstDash val="solid"/>
                      <a:round/>
                      <a:headEnd type="none" w="med" len="med"/>
                      <a:tailEnd type="none" w="med" len="med"/>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700" b="0" i="0" u="none" strike="noStrike" dirty="0">
                        <a:solidFill>
                          <a:srgbClr val="000000"/>
                        </a:solidFill>
                        <a:effectLst/>
                        <a:latin typeface="Calibri" panose="020F0502020204030204" pitchFamily="34" charset="0"/>
                      </a:endParaRPr>
                    </a:p>
                  </a:txBody>
                  <a:tcPr marL="9144" marR="9144" marT="27432" marB="91440">
                    <a:lnL w="12700" cmpd="sng">
                      <a:noFill/>
                    </a:lnL>
                    <a:lnR w="12700" cmpd="sng">
                      <a:noFill/>
                    </a:lnR>
                    <a:lnT w="12700" cmpd="sng">
                      <a:noFill/>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fontAlgn="b"/>
                      <a:r>
                        <a:rPr lang="en-US" sz="1800" b="1" u="none" strike="noStrike" dirty="0">
                          <a:effectLst/>
                        </a:rPr>
                        <a:t>Audited by accountants</a:t>
                      </a:r>
                    </a:p>
                    <a:p>
                      <a:pPr algn="l" fontAlgn="b"/>
                      <a:r>
                        <a:rPr lang="en-US" sz="1800" b="1" u="none" strike="noStrike" dirty="0">
                          <a:effectLst/>
                        </a:rPr>
                        <a:t>According  IFRS &amp;US.GAAP.</a:t>
                      </a:r>
                      <a:endParaRPr lang="en-US" sz="1800" b="1" i="0" u="none" strike="noStrike" dirty="0">
                        <a:solidFill>
                          <a:srgbClr val="000000"/>
                        </a:solidFill>
                        <a:effectLst/>
                        <a:latin typeface="Calibri" panose="020F0502020204030204" pitchFamily="34" charset="0"/>
                      </a:endParaRPr>
                    </a:p>
                  </a:txBody>
                  <a:tcPr marT="27432" marB="91440">
                    <a:lnL w="12700" cmpd="sng">
                      <a:noFill/>
                    </a:lnL>
                    <a:lnR w="12700" cmpd="sng">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800" b="0" i="0" u="none" strike="noStrike" dirty="0">
                        <a:solidFill>
                          <a:srgbClr val="000000"/>
                        </a:solidFill>
                        <a:effectLst/>
                        <a:latin typeface="Calibri" panose="020F0502020204030204" pitchFamily="34" charset="0"/>
                      </a:endParaRPr>
                    </a:p>
                  </a:txBody>
                  <a:tcPr marL="4233" marR="4233" marT="27432" marB="91440">
                    <a:lnL w="12700" cmpd="sng">
                      <a:noFill/>
                    </a:lnL>
                    <a:lnR w="12700" cmpd="sng">
                      <a:noFill/>
                    </a:lnR>
                    <a:lnT w="12700" cmpd="sng">
                      <a:noFill/>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800" b="1" u="none" strike="noStrike" dirty="0">
                          <a:effectLst/>
                        </a:rPr>
                        <a:t>No independent audits.</a:t>
                      </a:r>
                      <a:endParaRPr lang="en-US" sz="1800" b="1" i="0" u="none" strike="noStrike" dirty="0">
                        <a:solidFill>
                          <a:srgbClr val="000000"/>
                        </a:solidFill>
                        <a:effectLst/>
                        <a:latin typeface="Calibri" panose="020F0502020204030204" pitchFamily="34" charset="0"/>
                      </a:endParaRPr>
                    </a:p>
                  </a:txBody>
                  <a:tcPr marT="27432" marB="91440">
                    <a:lnL w="12700" cmpd="sng">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bl>
          </a:graphicData>
        </a:graphic>
      </p:graphicFrame>
      <p:sp>
        <p:nvSpPr>
          <p:cNvPr id="4" name="Title ">
            <a:extLst>
              <a:ext uri="{FF2B5EF4-FFF2-40B4-BE49-F238E27FC236}">
                <a16:creationId xmlns:a16="http://schemas.microsoft.com/office/drawing/2014/main" id="{8D17C072-65E0-3F29-61BF-C5AE99B797DF}"/>
              </a:ext>
            </a:extLst>
          </p:cNvPr>
          <p:cNvSpPr txBox="1">
            <a:spLocks/>
          </p:cNvSpPr>
          <p:nvPr/>
        </p:nvSpPr>
        <p:spPr>
          <a:xfrm>
            <a:off x="362607" y="887656"/>
            <a:ext cx="10379458" cy="646331"/>
          </a:xfrm>
          <a:prstGeom prst="rect">
            <a:avLst/>
          </a:prstGeom>
          <a:solidFill>
            <a:srgbClr val="0070C0"/>
          </a:solidFill>
        </p:spPr>
        <p:txBody>
          <a:bodyPr vert="horz" wrap="square" lIns="91440" tIns="45720" rIns="91440" bIns="45720" rtlCol="0" anchor="ctr">
            <a:spAutoFit/>
          </a:bodyPr>
          <a:lstStyle>
            <a:lvl1pPr algn="l" defTabSz="914400" rtl="1"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chemeClr val="bg1"/>
                </a:solidFill>
                <a:latin typeface="Calibri" panose="020F0502020204030204" pitchFamily="34" charset="0"/>
                <a:ea typeface="Source Sans Pro" charset="0"/>
                <a:cs typeface="Calibri" panose="020F0502020204030204" pitchFamily="34" charset="0"/>
              </a:rPr>
              <a:t>Comparing Financial and Managerial Accounting</a:t>
            </a:r>
          </a:p>
        </p:txBody>
      </p:sp>
      <p:sp>
        <p:nvSpPr>
          <p:cNvPr id="5" name="TextBox 4">
            <a:extLst>
              <a:ext uri="{FF2B5EF4-FFF2-40B4-BE49-F238E27FC236}">
                <a16:creationId xmlns:a16="http://schemas.microsoft.com/office/drawing/2014/main" id="{B692C7B6-7B77-CF2F-C40B-D9496A16D3B0}"/>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18943539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97483">
        <p159:morph option="byObject"/>
      </p:transition>
    </mc:Choice>
    <mc:Fallback xmlns="">
      <p:transition spd="slow" advTm="397483">
        <p:fade/>
      </p:transition>
    </mc:Fallback>
  </mc:AlternateContent>
  <p:timing>
    <p:tnLst>
      <p:par>
        <p:cTn id="1" dur="indefinite" restart="never" nodeType="tmRoot"/>
      </p:par>
    </p:tnLst>
  </p:timing>
  <p:extLst mod="1">
    <p:ext uri="{3A86A75C-4F4B-4683-9AE1-C65F6400EC91}">
      <p14:laserTraceLst xmlns:p14="http://schemas.microsoft.com/office/powerpoint/2010/main">
        <p14:tracePtLst>
          <p14:tracePt t="12721" x="9250363" y="2652713"/>
          <p14:tracePt t="12736" x="9150350" y="2652713"/>
          <p14:tracePt t="12746" x="8975725" y="2627313"/>
          <p14:tracePt t="12758" x="8812213" y="2590800"/>
          <p14:tracePt t="12772" x="8348663" y="2490788"/>
          <p14:tracePt t="12787" x="7910513" y="2403475"/>
          <p14:tracePt t="12799" x="7323138" y="2303463"/>
          <p14:tracePt t="12816" x="6759575" y="2214563"/>
          <p14:tracePt t="12833" x="6121400" y="2114550"/>
          <p14:tracePt t="12850" x="4919663" y="1876425"/>
          <p14:tracePt t="12866" x="4294188" y="1752600"/>
          <p14:tracePt t="12883" x="3817938" y="1639888"/>
          <p14:tracePt t="12899" x="2854325" y="1463675"/>
          <p14:tracePt t="12916" x="2603500" y="1427163"/>
          <p14:tracePt t="12934" x="2452688" y="1401763"/>
          <p14:tracePt t="12950" x="2165350" y="1363663"/>
          <p14:tracePt t="12965" x="2065338" y="1350963"/>
          <p14:tracePt t="12983" x="2014538" y="1350963"/>
          <p14:tracePt t="13000" x="1990725" y="1350963"/>
          <p14:tracePt t="13058" x="1990725" y="1363663"/>
          <p14:tracePt t="13070" x="1990725" y="1376363"/>
          <p14:tracePt t="13095" x="1990725" y="1389063"/>
          <p14:tracePt t="13419" x="1865313" y="1414463"/>
          <p14:tracePt t="13431" x="1727200" y="1476375"/>
          <p14:tracePt t="13444" x="1627188" y="1527175"/>
          <p14:tracePt t="13456" x="1514475" y="1563688"/>
          <p14:tracePt t="13473" x="1414463" y="1614488"/>
          <p14:tracePt t="13485" x="1276350" y="1663700"/>
          <p14:tracePt t="13502" x="1139825" y="1689100"/>
          <p14:tracePt t="13518" x="1050925" y="1714500"/>
          <p14:tracePt t="13535" x="938213" y="1752600"/>
          <p14:tracePt t="13552" x="925513" y="1752600"/>
          <p14:tracePt t="13568" x="914400" y="1752600"/>
          <p14:tracePt t="13781" x="901700" y="1752600"/>
          <p14:tracePt t="13880" x="889000" y="1752600"/>
          <p14:tracePt t="14042" x="876300" y="1752600"/>
          <p14:tracePt t="14058" x="863600" y="1739900"/>
          <p14:tracePt t="14067" x="850900" y="1727200"/>
          <p14:tracePt t="14079" x="850900" y="1714500"/>
          <p14:tracePt t="14091" x="838200" y="1714500"/>
          <p14:tracePt t="14122" x="825500" y="1701800"/>
          <p14:tracePt t="14131" x="814388" y="1701800"/>
          <p14:tracePt t="14143" x="801688" y="1701800"/>
          <p14:tracePt t="14160" x="801688" y="1689100"/>
          <p14:tracePt t="14171" x="788988" y="1676400"/>
          <p14:tracePt t="14255" x="776288" y="1676400"/>
          <p14:tracePt t="14379" x="763588" y="1676400"/>
          <p14:tracePt t="14428" x="750888" y="1676400"/>
          <p14:tracePt t="14466" x="738188" y="1676400"/>
          <p14:tracePt t="14540" x="725488" y="1676400"/>
          <p14:tracePt t="14578" x="712788" y="1676400"/>
          <p14:tracePt t="14653" x="701675" y="1663700"/>
          <p14:tracePt t="14677" x="688975" y="1663700"/>
          <p14:tracePt t="14703" x="663575" y="1663700"/>
          <p14:tracePt t="14715" x="638175" y="1663700"/>
          <p14:tracePt t="14727" x="625475" y="1663700"/>
          <p14:tracePt t="14745" x="600075" y="1663700"/>
          <p14:tracePt t="14757" x="576263" y="1663700"/>
          <p14:tracePt t="14778" x="563563" y="1663700"/>
          <p14:tracePt t="14802" x="550863" y="1663700"/>
          <p14:tracePt t="14864" x="538163" y="1663700"/>
          <p14:tracePt t="14889" x="538163" y="1652588"/>
          <p14:tracePt t="15139" x="525463" y="1652588"/>
          <p14:tracePt t="15151" x="512763" y="1652588"/>
          <p14:tracePt t="15189" x="500063" y="1652588"/>
          <p14:tracePt t="15214" x="488950" y="1652588"/>
          <p14:tracePt t="16571" x="525463" y="1652588"/>
          <p14:tracePt t="16583" x="576263" y="1639888"/>
          <p14:tracePt t="16600" x="638175" y="1614488"/>
          <p14:tracePt t="16611" x="688975" y="1589088"/>
          <p14:tracePt t="16622" x="814388" y="1563688"/>
          <p14:tracePt t="16634" x="938213" y="1539875"/>
          <p14:tracePt t="16652" x="1063625" y="1501775"/>
          <p14:tracePt t="16664" x="1150938" y="1463675"/>
          <p14:tracePt t="16681" x="1239838" y="1439863"/>
          <p14:tracePt t="16697" x="1414463" y="1389063"/>
          <p14:tracePt t="16714" x="1552575" y="1376363"/>
          <p14:tracePt t="16732" x="1689100" y="1363663"/>
          <p14:tracePt t="16748" x="1865313" y="1327150"/>
          <p14:tracePt t="16764" x="1914525" y="1314450"/>
          <p14:tracePt t="16782" x="1990725" y="1301750"/>
          <p14:tracePt t="16797" x="2252663" y="1276350"/>
          <p14:tracePt t="16815" x="2390775" y="1263650"/>
          <p14:tracePt t="16832" x="2503488" y="1250950"/>
          <p14:tracePt t="16847" x="2667000" y="1238250"/>
          <p14:tracePt t="16864" x="2754313" y="1227138"/>
          <p14:tracePt t="16882" x="2867025" y="1227138"/>
          <p14:tracePt t="16898" x="3128963" y="1227138"/>
          <p14:tracePt t="16916" x="3228975" y="1227138"/>
          <p14:tracePt t="16933" x="3305175" y="1227138"/>
          <p14:tracePt t="16948" x="3429000" y="1227138"/>
          <p14:tracePt t="16964" x="3554413" y="1227138"/>
          <p14:tracePt t="16982" x="3654425" y="1250950"/>
          <p14:tracePt t="16999" x="3830638" y="1289050"/>
          <p14:tracePt t="17016" x="3892550" y="1314450"/>
          <p14:tracePt t="17032" x="3930650" y="1314450"/>
          <p14:tracePt t="17049" x="3992563" y="1363663"/>
          <p14:tracePt t="17066" x="4043363" y="1389063"/>
          <p14:tracePt t="17082" x="4081463" y="1427163"/>
          <p14:tracePt t="17100" x="4217988" y="1489075"/>
          <p14:tracePt t="17116" x="4281488" y="1514475"/>
          <p14:tracePt t="17125" x="4356100" y="1527175"/>
          <p14:tracePt t="17136" x="4406900" y="1539875"/>
          <p14:tracePt t="17149" x="4443413" y="1539875"/>
          <p14:tracePt t="17166" x="4468813" y="1552575"/>
          <p14:tracePt t="17183" x="4494213" y="1563688"/>
          <p14:tracePt t="17200" x="4518025" y="1563688"/>
          <p14:tracePt t="17217" x="4530725" y="1563688"/>
          <p14:tracePt t="17237" x="4556125" y="1563688"/>
          <p14:tracePt t="17250" x="4568825" y="1563688"/>
          <p14:tracePt t="17266" x="4581525" y="1563688"/>
          <p14:tracePt t="17283" x="4606925" y="1563688"/>
          <p14:tracePt t="17301" x="4630738" y="1563688"/>
          <p14:tracePt t="17317" x="4643438" y="1563688"/>
          <p14:tracePt t="17431" x="4630738" y="1563688"/>
          <p14:tracePt t="17443" x="4619625" y="1552575"/>
          <p14:tracePt t="17455" x="4594225" y="1552575"/>
          <p14:tracePt t="17471" x="4568825" y="1514475"/>
          <p14:tracePt t="17484" x="4530725" y="1489075"/>
          <p14:tracePt t="17501" x="4430713" y="1463675"/>
          <p14:tracePt t="17518" x="4330700" y="1427163"/>
          <p14:tracePt t="17534" x="4192588" y="1376363"/>
          <p14:tracePt t="17551" x="4143375" y="1363663"/>
          <p14:tracePt t="17567" x="4117975" y="1363663"/>
          <p14:tracePt t="17585" x="4092575" y="1350963"/>
          <p14:tracePt t="17601" x="4068763" y="1350963"/>
          <p14:tracePt t="17623" x="4056063" y="1350963"/>
          <p14:tracePt t="17634" x="4043363" y="1350963"/>
          <p14:tracePt t="17652" x="4017963" y="1350963"/>
          <p14:tracePt t="17668" x="4005263" y="1350963"/>
          <p14:tracePt t="17685" x="3892550" y="1339850"/>
          <p14:tracePt t="17701" x="3843338" y="1327150"/>
          <p14:tracePt t="17718" x="3805238" y="1327150"/>
          <p14:tracePt t="17736" x="3743325" y="1314450"/>
          <p14:tracePt t="17752" x="3717925" y="1314450"/>
          <p14:tracePt t="17768" x="3692525" y="1314450"/>
          <p14:tracePt t="17786" x="3617913" y="1301750"/>
          <p14:tracePt t="17802" x="3530600" y="1289050"/>
          <p14:tracePt t="17818" x="3454400" y="1289050"/>
          <p14:tracePt t="17835" x="3328988" y="1276350"/>
          <p14:tracePt t="17853" x="3292475" y="1276350"/>
          <p14:tracePt t="17868" x="3216275" y="1263650"/>
          <p14:tracePt t="17885" x="3179763" y="1250950"/>
          <p14:tracePt t="17903" x="3103563" y="1250950"/>
          <p14:tracePt t="17918" x="3016250" y="1250950"/>
          <p14:tracePt t="17936" x="3003550" y="1250950"/>
          <p14:tracePt t="17953" x="2992438" y="1250950"/>
          <p14:tracePt t="17969" x="2979738" y="1263650"/>
          <p14:tracePt t="17986" x="2979738" y="1276350"/>
          <p14:tracePt t="18003" x="2979738" y="1289050"/>
          <p14:tracePt t="18020" x="2979738" y="1350963"/>
          <p14:tracePt t="18037" x="3028950" y="1401763"/>
          <p14:tracePt t="18053" x="3067050" y="1450975"/>
          <p14:tracePt t="18069" x="3154363" y="1576388"/>
          <p14:tracePt t="18087" x="3179763" y="1601788"/>
          <p14:tracePt t="18104" x="3205163" y="1627188"/>
          <p14:tracePt t="18120" x="3241675" y="1639888"/>
          <p14:tracePt t="18137" x="3267075" y="1652588"/>
          <p14:tracePt t="18153" x="3292475" y="1652588"/>
          <p14:tracePt t="18170" x="3341688" y="1652588"/>
          <p14:tracePt t="18187" x="3379788" y="1663700"/>
          <p14:tracePt t="18204" x="3454400" y="1663700"/>
          <p14:tracePt t="18221" x="3579813" y="1663700"/>
          <p14:tracePt t="18237" x="3643313" y="1663700"/>
          <p14:tracePt t="18255" x="3679825" y="1663700"/>
          <p14:tracePt t="18270" x="3756025" y="1639888"/>
          <p14:tracePt t="18288" x="3805238" y="1627188"/>
          <p14:tracePt t="18304" x="3879850" y="1601788"/>
          <p14:tracePt t="18321" x="4043363" y="1563688"/>
          <p14:tracePt t="18337" x="4081463" y="1539875"/>
          <p14:tracePt t="18354" x="4105275" y="1527175"/>
          <p14:tracePt t="18370" x="4130675" y="1514475"/>
          <p14:tracePt t="18466" x="4117975" y="1514475"/>
          <p14:tracePt t="18477" x="4081463" y="1514475"/>
          <p14:tracePt t="18493" x="4043363" y="1514475"/>
          <p14:tracePt t="18505" x="4005263" y="1514475"/>
          <p14:tracePt t="18522" x="3968750" y="1514475"/>
          <p14:tracePt t="18539" x="3943350" y="1514475"/>
          <p14:tracePt t="18554" x="3905250" y="1514475"/>
          <p14:tracePt t="18572" x="3892550" y="1514475"/>
          <p14:tracePt t="18589" x="3879850" y="1514475"/>
          <p14:tracePt t="18605" x="3867150" y="1514475"/>
          <p14:tracePt t="18622" x="3856038" y="1514475"/>
          <p14:tracePt t="18639" x="3843338" y="1514475"/>
          <p14:tracePt t="20933" x="3879850" y="1489075"/>
          <p14:tracePt t="20950" x="4017963" y="1414463"/>
          <p14:tracePt t="20962" x="4268788" y="1314450"/>
          <p14:tracePt t="20975" x="4456113" y="1263650"/>
          <p14:tracePt t="20987" x="4568825" y="1214438"/>
          <p14:tracePt t="20996" x="4668838" y="1201738"/>
          <p14:tracePt t="21013" x="4794250" y="1201738"/>
          <p14:tracePt t="21030" x="4945063" y="1201738"/>
          <p14:tracePt t="21046" x="5157788" y="1238250"/>
          <p14:tracePt t="21063" x="5232400" y="1238250"/>
          <p14:tracePt t="21082" x="5281613" y="1238250"/>
          <p14:tracePt t="21098" x="5357813" y="1238250"/>
          <p14:tracePt t="21114" x="5394325" y="1238250"/>
          <p14:tracePt t="21132" x="5445125" y="1238250"/>
          <p14:tracePt t="21140" x="5545138" y="1238250"/>
          <p14:tracePt t="21150" x="5670550" y="1238250"/>
          <p14:tracePt t="21165" x="5783263" y="1238250"/>
          <p14:tracePt t="21182" x="5870575" y="1227138"/>
          <p14:tracePt t="21199" x="5983288" y="1227138"/>
          <p14:tracePt t="21216" x="6034088" y="1227138"/>
          <p14:tracePt t="21232" x="6108700" y="1227138"/>
          <p14:tracePt t="21249" x="6346825" y="1227138"/>
          <p14:tracePt t="21266" x="6446838" y="1227138"/>
          <p14:tracePt t="21282" x="6508750" y="1238250"/>
          <p14:tracePt t="21300" x="6596063" y="1289050"/>
          <p14:tracePt t="21316" x="6646863" y="1301750"/>
          <p14:tracePt t="21332" x="6708775" y="1327150"/>
          <p14:tracePt t="21350" x="6884988" y="1401763"/>
          <p14:tracePt t="21366" x="6972300" y="1414463"/>
          <p14:tracePt t="21383" x="7010400" y="1427163"/>
          <p14:tracePt t="21399" x="7072313" y="1439863"/>
          <p14:tracePt t="21416" x="7085013" y="1439863"/>
          <p14:tracePt t="21437" x="7097713" y="1439863"/>
          <p14:tracePt t="21449" x="7110413" y="1439863"/>
          <p14:tracePt t="21467" x="7110413" y="1450975"/>
          <p14:tracePt t="21483" x="7123113" y="1450975"/>
          <p14:tracePt t="26190" x="7110413" y="1450975"/>
          <p14:tracePt t="26205" x="7072313" y="1450975"/>
          <p14:tracePt t="26219" x="7021513" y="1463675"/>
          <p14:tracePt t="26235" x="6959600" y="1501775"/>
          <p14:tracePt t="26253" x="6872288" y="1539875"/>
          <p14:tracePt t="26269" x="6496050" y="1652588"/>
          <p14:tracePt t="26286" x="6334125" y="1714500"/>
          <p14:tracePt t="26301" x="6196013" y="1776413"/>
          <p14:tracePt t="26319" x="5845175" y="1914525"/>
          <p14:tracePt t="26336" x="5695950" y="1989138"/>
          <p14:tracePt t="26352" x="5607050" y="2039938"/>
          <p14:tracePt t="26370" x="5495925" y="2101850"/>
          <p14:tracePt t="26385" x="5495925" y="2127250"/>
          <p14:tracePt t="26402" x="5483225" y="2127250"/>
          <p14:tracePt t="26452" x="5495925" y="2127250"/>
          <p14:tracePt t="26463" x="5519738" y="2127250"/>
          <p14:tracePt t="26477" x="5570538" y="2127250"/>
          <p14:tracePt t="26489" x="5670550" y="2127250"/>
          <p14:tracePt t="26507" x="5770563" y="2139950"/>
          <p14:tracePt t="26518" x="5857875" y="2152650"/>
          <p14:tracePt t="26537" x="5945188" y="2165350"/>
          <p14:tracePt t="26553" x="6221413" y="2178050"/>
          <p14:tracePt t="26570" x="6370638" y="2178050"/>
          <p14:tracePt t="26587" x="6483350" y="2178050"/>
          <p14:tracePt t="26603" x="6646863" y="2178050"/>
          <p14:tracePt t="26621" x="6784975" y="2178050"/>
          <p14:tracePt t="26637" x="6946900" y="2178050"/>
          <p14:tracePt t="26653" x="7185025" y="2178050"/>
          <p14:tracePt t="26671" x="7235825" y="2178050"/>
          <p14:tracePt t="26688" x="7285038" y="2178050"/>
          <p14:tracePt t="26704" x="7348538" y="2152650"/>
          <p14:tracePt t="26721" x="7359650" y="2139950"/>
          <p14:tracePt t="26736" x="7372350" y="2127250"/>
          <p14:tracePt t="26764" x="7372350" y="2114550"/>
          <p14:tracePt t="26775" x="7372350" y="2101850"/>
          <p14:tracePt t="26792" x="7372350" y="2089150"/>
          <p14:tracePt t="26804" x="7372350" y="2078038"/>
          <p14:tracePt t="26826" x="7372350" y="2065338"/>
          <p14:tracePt t="26851" x="7372350" y="2052638"/>
          <p14:tracePt t="26874" x="7372350" y="2039938"/>
          <p14:tracePt t="26891" x="7359650" y="2039938"/>
          <p14:tracePt t="26905" x="7323138" y="2014538"/>
          <p14:tracePt t="26921" x="7285038" y="2001838"/>
          <p14:tracePt t="26938" x="7246938" y="1989138"/>
          <p14:tracePt t="26955" x="7134225" y="1978025"/>
          <p14:tracePt t="26971" x="7085013" y="1965325"/>
          <p14:tracePt t="26988" x="7059613" y="1952625"/>
          <p14:tracePt t="27005" x="7010400" y="1939925"/>
          <p14:tracePt t="27022" x="6985000" y="1939925"/>
          <p14:tracePt t="27038" x="6972300" y="1927225"/>
          <p14:tracePt t="27056" x="6946900" y="1901825"/>
          <p14:tracePt t="27071" x="6934200" y="1889125"/>
          <p14:tracePt t="27089" x="6921500" y="1889125"/>
          <p14:tracePt t="27104" x="6921500" y="1876425"/>
          <p14:tracePt t="27199" x="6897688" y="1839913"/>
          <p14:tracePt t="27212" x="6884988" y="1814513"/>
          <p14:tracePt t="27226" x="6872288" y="1776413"/>
          <p14:tracePt t="27238" x="6859588" y="1776413"/>
          <p14:tracePt t="27256" x="6846888" y="1752600"/>
          <p14:tracePt t="27273" x="6821488" y="1752600"/>
          <p14:tracePt t="27289" x="6808788" y="1727200"/>
          <p14:tracePt t="27307" x="6797675" y="1714500"/>
          <p14:tracePt t="27337" x="6784975" y="1714500"/>
          <p14:tracePt t="27411" x="6784975" y="1701800"/>
          <p14:tracePt t="27436" x="6784975" y="1689100"/>
          <p14:tracePt t="27461" x="6772275" y="1689100"/>
          <p14:tracePt t="31544" x="6672263" y="1689100"/>
          <p14:tracePt t="31560" x="6559550" y="1714500"/>
          <p14:tracePt t="31572" x="6446838" y="1739900"/>
          <p14:tracePt t="31590" x="6334125" y="1765300"/>
          <p14:tracePt t="31607" x="6108700" y="1814513"/>
          <p14:tracePt t="31624" x="5683250" y="1952625"/>
          <p14:tracePt t="31639" x="5545138" y="2014538"/>
          <p14:tracePt t="31657" x="5345113" y="2101850"/>
          <p14:tracePt t="31674" x="4945063" y="2252663"/>
          <p14:tracePt t="31697" x="4768850" y="2365375"/>
          <p14:tracePt t="31711" x="4719638" y="2390775"/>
          <p14:tracePt t="31726" x="4694238" y="2414588"/>
          <p14:tracePt t="31743" x="4681538" y="2427288"/>
          <p14:tracePt t="31781" x="4694238" y="2427288"/>
          <p14:tracePt t="31794" x="4706938" y="2427288"/>
          <p14:tracePt t="31818" x="4732338" y="2427288"/>
          <p14:tracePt t="31831" x="4756150" y="2427288"/>
          <p14:tracePt t="31844" x="4806950" y="2427288"/>
          <p14:tracePt t="31857" x="4881563" y="2427288"/>
          <p14:tracePt t="31874" x="4994275" y="2427288"/>
          <p14:tracePt t="31891" x="5057775" y="2414588"/>
          <p14:tracePt t="31910" x="5207000" y="2365375"/>
          <p14:tracePt t="31925" x="5307013" y="2339975"/>
          <p14:tracePt t="31940" x="5445125" y="2303463"/>
          <p14:tracePt t="31956" x="5657850" y="2227263"/>
          <p14:tracePt t="31973" x="5695950" y="2214563"/>
          <p14:tracePt t="31990" x="5719763" y="2214563"/>
          <p14:tracePt t="32006" x="5732463" y="2201863"/>
          <p14:tracePt t="32030" x="5719763" y="2201863"/>
          <p14:tracePt t="32043" x="5670550" y="2227263"/>
          <p14:tracePt t="32057" x="5545138" y="2278063"/>
          <p14:tracePt t="32074" x="5432425" y="2327275"/>
          <p14:tracePt t="32090" x="5307013" y="2378075"/>
          <p14:tracePt t="32107" x="5068888" y="2427288"/>
          <p14:tracePt t="32124" x="4968875" y="2439988"/>
          <p14:tracePt t="32141" x="4894263" y="2439988"/>
          <p14:tracePt t="32166" x="4906963" y="2439988"/>
          <p14:tracePt t="32178" x="4945063" y="2439988"/>
          <p14:tracePt t="32194" x="4981575" y="2427288"/>
          <p14:tracePt t="32207" x="5045075" y="2390775"/>
          <p14:tracePt t="32224" x="5081588" y="2352675"/>
          <p14:tracePt t="32241" x="5106988" y="2339975"/>
          <p14:tracePt t="32258" x="5145088" y="2314575"/>
          <p14:tracePt t="32274" x="5157788" y="2314575"/>
          <p14:tracePt t="32316" x="5157788" y="2327275"/>
          <p14:tracePt t="32365" x="5157788" y="2339975"/>
          <p14:tracePt t="35415" x="5194300" y="2339975"/>
          <p14:tracePt t="35428" x="5257800" y="2339975"/>
          <p14:tracePt t="35439" x="5357813" y="2339975"/>
          <p14:tracePt t="35453" x="5457825" y="2339975"/>
          <p14:tracePt t="35470" x="5519738" y="2339975"/>
          <p14:tracePt t="35487" x="5595938" y="2303463"/>
          <p14:tracePt t="35504" x="5857875" y="2227263"/>
          <p14:tracePt t="35520" x="6045200" y="2201863"/>
          <p14:tracePt t="35537" x="6196013" y="2190750"/>
          <p14:tracePt t="35554" x="6496050" y="2152650"/>
          <p14:tracePt t="35570" x="6721475" y="2152650"/>
          <p14:tracePt t="35587" x="6884988" y="2152650"/>
          <p14:tracePt t="35604" x="7134225" y="2152650"/>
          <p14:tracePt t="35621" x="7272338" y="2152650"/>
          <p14:tracePt t="35638" x="7423150" y="2152650"/>
          <p14:tracePt t="35654" x="7685088" y="2165350"/>
          <p14:tracePt t="35670" x="7761288" y="2190750"/>
          <p14:tracePt t="35688" x="7797800" y="2201863"/>
          <p14:tracePt t="35704" x="7886700" y="2239963"/>
          <p14:tracePt t="35721" x="7910513" y="2252663"/>
          <p14:tracePt t="35738" x="7961313" y="2252663"/>
          <p14:tracePt t="35755" x="8110538" y="2265363"/>
          <p14:tracePt t="35771" x="8199438" y="2278063"/>
          <p14:tracePt t="35788" x="8274050" y="2290763"/>
          <p14:tracePt t="35805" x="8386763" y="2290763"/>
          <p14:tracePt t="35821" x="8424863" y="2290763"/>
          <p14:tracePt t="35838" x="8448675" y="2290763"/>
          <p14:tracePt t="35855" x="8524875" y="2303463"/>
          <p14:tracePt t="35871" x="8548688" y="2303463"/>
          <p14:tracePt t="35889" x="8561388" y="2314575"/>
          <p14:tracePt t="35905" x="8574088" y="2314575"/>
          <p14:tracePt t="36013" x="8561388" y="2314575"/>
          <p14:tracePt t="36028" x="8548688" y="2314575"/>
          <p14:tracePt t="36039" x="8537575" y="2314575"/>
          <p14:tracePt t="36058" x="8524875" y="2314575"/>
          <p14:tracePt t="36073" x="8499475" y="2314575"/>
          <p14:tracePt t="36097" x="8399463" y="2314575"/>
          <p14:tracePt t="36113" x="8274050" y="2314575"/>
          <p14:tracePt t="36132" x="8235950" y="2314575"/>
          <p14:tracePt t="36144" x="8212138" y="2314575"/>
          <p14:tracePt t="36158" x="8199438" y="2314575"/>
          <p14:tracePt t="36175" x="8174038" y="2327275"/>
          <p14:tracePt t="36191" x="8161338" y="2327275"/>
          <p14:tracePt t="36561" x="8148638" y="2327275"/>
          <p14:tracePt t="36580" x="8135938" y="2327275"/>
          <p14:tracePt t="36594" x="8123238" y="2327275"/>
          <p14:tracePt t="36610" x="8099425" y="2327275"/>
          <p14:tracePt t="36626" x="8061325" y="2327275"/>
          <p14:tracePt t="36643" x="8048625" y="2327275"/>
          <p14:tracePt t="36660" x="8035925" y="2327275"/>
          <p14:tracePt t="36748" x="8061325" y="2327275"/>
          <p14:tracePt t="36763" x="8086725" y="2327275"/>
          <p14:tracePt t="36776" x="8123238" y="2327275"/>
          <p14:tracePt t="36794" x="8161338" y="2327275"/>
          <p14:tracePt t="36810" x="8186738" y="2327275"/>
          <p14:tracePt t="36826" x="8235950" y="2327275"/>
          <p14:tracePt t="36844" x="8274050" y="2327275"/>
          <p14:tracePt t="36860" x="8312150" y="2327275"/>
          <p14:tracePt t="36877" x="8399463" y="2327275"/>
          <p14:tracePt t="36894" x="8435975" y="2327275"/>
          <p14:tracePt t="36912" x="8461375" y="2327275"/>
          <p14:tracePt t="36929" x="8486775" y="2327275"/>
          <p14:tracePt t="36945" x="8499475" y="2327275"/>
          <p14:tracePt t="37048" x="8486775" y="2327275"/>
          <p14:tracePt t="37064" x="8461375" y="2327275"/>
          <p14:tracePt t="37077" x="8424863" y="2327275"/>
          <p14:tracePt t="37095" x="8374063" y="2327275"/>
          <p14:tracePt t="37111" x="8348663" y="2327275"/>
          <p14:tracePt t="37130" x="8299450" y="2327275"/>
          <p14:tracePt t="37145" x="8261350" y="2327275"/>
          <p14:tracePt t="37161" x="8212138" y="2327275"/>
          <p14:tracePt t="37178" x="8199438" y="2327275"/>
          <p14:tracePt t="37195" x="8186738" y="2327275"/>
          <p14:tracePt t="37309" x="8199438" y="2327275"/>
          <p14:tracePt t="37334" x="8212138" y="2327275"/>
          <p14:tracePt t="37349" x="8223250" y="2327275"/>
          <p14:tracePt t="37362" x="8235950" y="2327275"/>
          <p14:tracePt t="37380" x="8235950" y="2314575"/>
          <p14:tracePt t="37396" x="8261350" y="2314575"/>
          <p14:tracePt t="37419" x="8299450" y="2314575"/>
          <p14:tracePt t="37422" x="8335963" y="2314575"/>
          <p14:tracePt t="37435" x="8386763" y="2314575"/>
          <p14:tracePt t="37451" x="8435975" y="2314575"/>
          <p14:tracePt t="37464" x="8474075" y="2314575"/>
          <p14:tracePt t="37479" x="8499475" y="2303463"/>
          <p14:tracePt t="37497" x="8524875" y="2303463"/>
          <p14:tracePt t="37512" x="8548688" y="2303463"/>
          <p14:tracePt t="37530" x="8561388" y="2290763"/>
          <p14:tracePt t="37550" x="8574088" y="2290763"/>
          <p14:tracePt t="37571" x="8586788" y="2290763"/>
          <p14:tracePt t="37733" x="8574088" y="2290763"/>
          <p14:tracePt t="37751" x="8561388" y="2290763"/>
          <p14:tracePt t="37764" x="8548688" y="2290763"/>
          <p14:tracePt t="37781" x="8524875" y="2290763"/>
          <p14:tracePt t="37796" x="8474075" y="2290763"/>
          <p14:tracePt t="37815" x="8374063" y="2303463"/>
          <p14:tracePt t="37831" x="8348663" y="2314575"/>
          <p14:tracePt t="37848" x="8312150" y="2314575"/>
          <p14:tracePt t="37864" x="8286750" y="2314575"/>
          <p14:tracePt t="37882" x="8286750" y="2327275"/>
          <p14:tracePt t="37897" x="8274050" y="2327275"/>
          <p14:tracePt t="38132" x="8299450" y="2327275"/>
          <p14:tracePt t="38144" x="8312150" y="2327275"/>
          <p14:tracePt t="38157" x="8348663" y="2327275"/>
          <p14:tracePt t="38180" x="8386763" y="2327275"/>
          <p14:tracePt t="38195" x="8448675" y="2327275"/>
          <p14:tracePt t="38208" x="8474075" y="2327275"/>
          <p14:tracePt t="38221" x="8499475" y="2327275"/>
          <p14:tracePt t="38244" x="8512175" y="2327275"/>
          <p14:tracePt t="38332" x="8499475" y="2327275"/>
          <p14:tracePt t="38354" x="8435975" y="2327275"/>
          <p14:tracePt t="38357" x="8335963" y="2327275"/>
          <p14:tracePt t="38372" x="8248650" y="2327275"/>
          <p14:tracePt t="38383" x="8174038" y="2339975"/>
          <p14:tracePt t="38398" x="8110538" y="2352675"/>
          <p14:tracePt t="38414" x="8023225" y="2365375"/>
          <p14:tracePt t="38431" x="7910513" y="2378075"/>
          <p14:tracePt t="38448" x="7897813" y="2378075"/>
          <p14:tracePt t="38492" x="7910513" y="2378075"/>
          <p14:tracePt t="38505" x="7923213" y="2378075"/>
          <p14:tracePt t="38517" x="7935913" y="2378075"/>
          <p14:tracePt t="38543" x="7948613" y="2378075"/>
          <p14:tracePt t="38805" x="7935913" y="2378075"/>
          <p14:tracePt t="38830" x="7910513" y="2378075"/>
          <p14:tracePt t="38847" x="7886700" y="2378075"/>
          <p14:tracePt t="38862" x="7874000" y="2378075"/>
          <p14:tracePt t="38875" x="7848600" y="2378075"/>
          <p14:tracePt t="38888" x="7835900" y="2378075"/>
          <p14:tracePt t="38904" x="7823200" y="2365375"/>
          <p14:tracePt t="38929" x="7810500" y="2365375"/>
          <p14:tracePt t="42694" x="7748588" y="2365375"/>
          <p14:tracePt t="42707" x="7635875" y="2365375"/>
          <p14:tracePt t="42720" x="7485063" y="2365375"/>
          <p14:tracePt t="42734" x="7246938" y="2365375"/>
          <p14:tracePt t="42751" x="6772275" y="2390775"/>
          <p14:tracePt t="42766" x="6308725" y="2439988"/>
          <p14:tracePt t="42783" x="5695950" y="2452688"/>
          <p14:tracePt t="42801" x="4894263" y="2527300"/>
          <p14:tracePt t="42816" x="4556125" y="2527300"/>
          <p14:tracePt t="42835" x="4356100" y="2527300"/>
          <p14:tracePt t="42857" x="4168775" y="2527300"/>
          <p14:tracePt t="42859" x="4130675" y="2527300"/>
          <p14:tracePt t="42874" x="4117975" y="2527300"/>
          <p14:tracePt t="42893" x="4117975" y="2516188"/>
          <p14:tracePt t="42908" x="4130675" y="2490788"/>
          <p14:tracePt t="42923" x="4205288" y="2478088"/>
          <p14:tracePt t="42945" x="4606925" y="2439988"/>
          <p14:tracePt t="42966" x="4794250" y="2414588"/>
          <p14:tracePt t="42986" x="5583238" y="2390775"/>
          <p14:tracePt t="43002" x="5895975" y="2390775"/>
          <p14:tracePt t="43021" x="6746875" y="2390775"/>
          <p14:tracePt t="43038" x="6910388" y="2390775"/>
          <p14:tracePt t="43058" x="7134225" y="2390775"/>
          <p14:tracePt t="43073" x="7172325" y="2390775"/>
          <p14:tracePt t="43088" x="7185025" y="2390775"/>
          <p14:tracePt t="43135" x="7146925" y="2390775"/>
          <p14:tracePt t="43149" x="7072313" y="2403475"/>
          <p14:tracePt t="43164" x="6872288" y="2403475"/>
          <p14:tracePt t="43186" x="6270625" y="2439988"/>
          <p14:tracePt t="43202" x="5795963" y="2439988"/>
          <p14:tracePt t="43218" x="5419725" y="2439988"/>
          <p14:tracePt t="43235" x="4768850" y="2439988"/>
          <p14:tracePt t="43250" x="4494213" y="2439988"/>
          <p14:tracePt t="43269" x="4356100" y="2439988"/>
          <p14:tracePt t="43270" x="4230688" y="2452688"/>
          <p14:tracePt t="43284" x="4156075" y="2478088"/>
          <p14:tracePt t="43301" x="4117975" y="2490788"/>
          <p14:tracePt t="43318" x="4105275" y="2490788"/>
          <p14:tracePt t="43355" x="4130675" y="2490788"/>
          <p14:tracePt t="43366" x="4181475" y="2478088"/>
          <p14:tracePt t="43380" x="4294188" y="2452688"/>
          <p14:tracePt t="43393" x="4481513" y="2427288"/>
          <p14:tracePt t="43404" x="4630738" y="2390775"/>
          <p14:tracePt t="43418" x="4719638" y="2378075"/>
          <p14:tracePt t="43435" x="4781550" y="2365375"/>
          <p14:tracePt t="43452" x="4806950" y="2365375"/>
          <p14:tracePt t="43468" x="4806950" y="2352675"/>
          <p14:tracePt t="43485" x="4806950" y="2339975"/>
          <p14:tracePt t="43505" x="4706938" y="2339975"/>
          <p14:tracePt t="43518" x="4543425" y="2339975"/>
          <p14:tracePt t="43535" x="4406900" y="2339975"/>
          <p14:tracePt t="43552" x="4256088" y="2365375"/>
          <p14:tracePt t="43569" x="3867150" y="2390775"/>
          <p14:tracePt t="43585" x="3692525" y="2414588"/>
          <p14:tracePt t="43602" x="3592513" y="2427288"/>
          <p14:tracePt t="43619" x="3492500" y="2452688"/>
          <p14:tracePt t="43636" x="3492500" y="2465388"/>
          <p14:tracePt t="43652" x="3479800" y="2465388"/>
          <p14:tracePt t="43941" x="3417888" y="2465388"/>
          <p14:tracePt t="43959" x="3354388" y="2465388"/>
          <p14:tracePt t="43973" x="3267075" y="2465388"/>
          <p14:tracePt t="43989" x="3167063" y="2452688"/>
          <p14:tracePt t="44011" x="2879725" y="2378075"/>
          <p14:tracePt t="44032" x="2678113" y="2290763"/>
          <p14:tracePt t="44051" x="2603500" y="2214563"/>
          <p14:tracePt t="44053" x="2528888" y="2114550"/>
          <p14:tracePt t="44070" x="2416175" y="2027238"/>
          <p14:tracePt t="44088" x="2303463" y="1952625"/>
          <p14:tracePt t="44105" x="2090738" y="1852613"/>
          <p14:tracePt t="44121" x="2039938" y="1814513"/>
          <p14:tracePt t="44138" x="2003425" y="1789113"/>
          <p14:tracePt t="44154" x="1978025" y="1789113"/>
          <p14:tracePt t="44171" x="1965325" y="1789113"/>
          <p14:tracePt t="44188" x="1952625" y="1789113"/>
          <p14:tracePt t="44205" x="1939925" y="1789113"/>
          <p14:tracePt t="44227" x="1927225" y="1789113"/>
          <p14:tracePt t="44241" x="1914525" y="1789113"/>
          <p14:tracePt t="44255" x="1903413" y="1789113"/>
          <p14:tracePt t="44272" x="1878013" y="1789113"/>
          <p14:tracePt t="44288" x="1839913" y="1789113"/>
          <p14:tracePt t="44305" x="1701800" y="1852613"/>
          <p14:tracePt t="44322" x="1639888" y="1901825"/>
          <p14:tracePt t="44339" x="1589088" y="1989138"/>
          <p14:tracePt t="44355" x="1489075" y="2190750"/>
          <p14:tracePt t="44372" x="1452563" y="2265363"/>
          <p14:tracePt t="44388" x="1414463" y="2314575"/>
          <p14:tracePt t="44406" x="1339850" y="2439988"/>
          <p14:tracePt t="44422" x="1327150" y="2490788"/>
          <p14:tracePt t="44439" x="1301750" y="2565400"/>
          <p14:tracePt t="44456" x="1263650" y="2740025"/>
          <p14:tracePt t="44472" x="1239838" y="2803525"/>
          <p14:tracePt t="44489" x="1227138" y="2852738"/>
          <p14:tracePt t="44506" x="1201738" y="2928938"/>
          <p14:tracePt t="44523" x="1201738" y="2965450"/>
          <p14:tracePt t="44539" x="1201738" y="2978150"/>
          <p14:tracePt t="44564" x="1201738" y="2990850"/>
          <p14:tracePt t="44664" x="1189038" y="3003550"/>
          <p14:tracePt t="44679" x="1176338" y="3028950"/>
          <p14:tracePt t="44699" x="1150938" y="3028950"/>
          <p14:tracePt t="44702" x="1127125" y="3041650"/>
          <p14:tracePt t="44718" x="1114425" y="3041650"/>
          <p14:tracePt t="44733" x="1089025" y="3041650"/>
          <p14:tracePt t="44751" x="1076325" y="3041650"/>
          <p14:tracePt t="44789" x="1076325" y="3028950"/>
          <p14:tracePt t="44826" x="1063625" y="3016250"/>
          <p14:tracePt t="44841" x="1063625" y="3003550"/>
          <p14:tracePt t="44860" x="1063625" y="2990850"/>
          <p14:tracePt t="44878" x="1063625" y="2978150"/>
          <p14:tracePt t="44898" x="1063625" y="2965450"/>
          <p14:tracePt t="44962" x="1076325" y="2952750"/>
          <p14:tracePt t="44981" x="1101725" y="2952750"/>
          <p14:tracePt t="45001" x="1163638" y="2952750"/>
          <p14:tracePt t="45017" x="1189038" y="2952750"/>
          <p14:tracePt t="45037" x="1214438" y="2952750"/>
          <p14:tracePt t="45039" x="1239838" y="2952750"/>
          <p14:tracePt t="45056" x="1263650" y="2952750"/>
          <p14:tracePt t="45073" x="1276350" y="2952750"/>
          <p14:tracePt t="45091" x="1314450" y="2941638"/>
          <p14:tracePt t="45112" x="1339850" y="2941638"/>
          <p14:tracePt t="45130" x="1352550" y="2941638"/>
          <p14:tracePt t="45150" x="1376363" y="2928938"/>
          <p14:tracePt t="45173" x="1376363" y="2916238"/>
          <p14:tracePt t="45195" x="1376363" y="2903538"/>
          <p14:tracePt t="45211" x="1376363" y="2878138"/>
          <p14:tracePt t="45233" x="1363663" y="2852738"/>
          <p14:tracePt t="45243" x="1352550" y="2828925"/>
          <p14:tracePt t="45259" x="1327150" y="2816225"/>
          <p14:tracePt t="45276" x="1289050" y="2790825"/>
          <p14:tracePt t="45292" x="1263650" y="2790825"/>
          <p14:tracePt t="45309" x="1227138" y="2778125"/>
          <p14:tracePt t="45325" x="1076325" y="2752725"/>
          <p14:tracePt t="45342" x="1038225" y="2740025"/>
          <p14:tracePt t="45359" x="1014413" y="2740025"/>
          <p14:tracePt t="45449" x="1027113" y="2740025"/>
          <p14:tracePt t="45466" x="1050925" y="2740025"/>
          <p14:tracePt t="45483" x="1076325" y="2740025"/>
          <p14:tracePt t="45503" x="1127125" y="2740025"/>
          <p14:tracePt t="45518" x="1163638" y="2740025"/>
          <p14:tracePt t="45534" x="1176338" y="2740025"/>
          <p14:tracePt t="45536" x="1189038" y="2740025"/>
          <p14:tracePt t="45553" x="1214438" y="2740025"/>
          <p14:tracePt t="45576" x="1263650" y="2752725"/>
          <p14:tracePt t="45593" x="1289050" y="2752725"/>
          <p14:tracePt t="45613" x="1339850" y="2752725"/>
          <p14:tracePt t="45615" x="1376363" y="2752725"/>
          <p14:tracePt t="45632" x="1414463" y="2765425"/>
          <p14:tracePt t="45649" x="1476375" y="2765425"/>
          <p14:tracePt t="45673" x="1514475" y="2778125"/>
          <p14:tracePt t="45690" x="1527175" y="2778125"/>
          <p14:tracePt t="45708" x="1552575" y="2778125"/>
          <p14:tracePt t="45724" x="1639888" y="2778125"/>
          <p14:tracePt t="45747" x="1689100" y="2778125"/>
          <p14:tracePt t="45749" x="1752600" y="2790825"/>
          <p14:tracePt t="45766" x="1778000" y="2790825"/>
          <p14:tracePt t="45783" x="1790700" y="2790825"/>
          <p14:tracePt t="45786" x="1801813" y="2790825"/>
          <p14:tracePt t="45860" x="1765300" y="2790825"/>
          <p14:tracePt t="45874" x="1701800" y="2790825"/>
          <p14:tracePt t="45890" x="1652588" y="2790825"/>
          <p14:tracePt t="45908" x="1614488" y="2790825"/>
          <p14:tracePt t="45910" x="1577975" y="2790825"/>
          <p14:tracePt t="45927" x="1565275" y="2778125"/>
          <p14:tracePt t="45946" x="1552575" y="2778125"/>
          <p14:tracePt t="46022" x="1565275" y="2778125"/>
          <p14:tracePt t="46037" x="1639888" y="2778125"/>
          <p14:tracePt t="46054" x="1739900" y="2765425"/>
          <p14:tracePt t="46074" x="1890713" y="2765425"/>
          <p14:tracePt t="46089" x="1939925" y="2765425"/>
          <p14:tracePt t="46111" x="2139950" y="2765425"/>
          <p14:tracePt t="46123" x="2239963" y="2765425"/>
          <p14:tracePt t="46146" x="2328863" y="2765425"/>
          <p14:tracePt t="46147" x="2365375" y="2765425"/>
          <p14:tracePt t="46162" x="2390775" y="2765425"/>
          <p14:tracePt t="46179" x="2416175" y="2765425"/>
          <p14:tracePt t="46195" x="2428875" y="2765425"/>
          <p14:tracePt t="46212" x="2441575" y="2765425"/>
          <p14:tracePt t="46308" x="2428875" y="2765425"/>
          <p14:tracePt t="46324" x="2365375" y="2765425"/>
          <p14:tracePt t="46339" x="2278063" y="2765425"/>
          <p14:tracePt t="46358" x="2090738" y="2765425"/>
          <p14:tracePt t="46374" x="1978025" y="2765425"/>
          <p14:tracePt t="46392" x="1814513" y="2765425"/>
          <p14:tracePt t="46412" x="1601788" y="2765425"/>
          <p14:tracePt t="46431" x="1539875" y="2765425"/>
          <p14:tracePt t="46447" x="1527175" y="2765425"/>
          <p14:tracePt t="46745" x="1539875" y="2765425"/>
          <p14:tracePt t="46869" x="1577975" y="2765425"/>
          <p14:tracePt t="46886" x="1601788" y="2765425"/>
          <p14:tracePt t="46903" x="1639888" y="2765425"/>
          <p14:tracePt t="46929" x="1689100" y="2765425"/>
          <p14:tracePt t="46951" x="1778000" y="2765425"/>
          <p14:tracePt t="46965" x="1852613" y="2765425"/>
          <p14:tracePt t="46982" x="1978025" y="2778125"/>
          <p14:tracePt t="46999" x="1990725" y="2778125"/>
          <p14:tracePt t="47016" x="2014538" y="2778125"/>
          <p14:tracePt t="47032" x="2027238" y="2778125"/>
          <p14:tracePt t="47056" x="2027238" y="2790825"/>
          <p14:tracePt t="47143" x="2003425" y="2790825"/>
          <p14:tracePt t="47160" x="1939925" y="2790825"/>
          <p14:tracePt t="47181" x="1801813" y="2790825"/>
          <p14:tracePt t="47200" x="1727200" y="2803525"/>
          <p14:tracePt t="47223" x="1565275" y="2840038"/>
          <p14:tracePt t="47243" x="1314450" y="2890838"/>
          <p14:tracePt t="47262" x="1263650" y="2916238"/>
          <p14:tracePt t="47281" x="1214438" y="2928938"/>
          <p14:tracePt t="47367" x="1214438" y="2941638"/>
          <p14:tracePt t="47405" x="1227138" y="2941638"/>
          <p14:tracePt t="52778" x="1239838" y="2941638"/>
          <p14:tracePt t="52794" x="1263650" y="2928938"/>
          <p14:tracePt t="52813" x="1327150" y="2878138"/>
          <p14:tracePt t="52816" x="1476375" y="2828925"/>
          <p14:tracePt t="52835" x="1665288" y="2728913"/>
          <p14:tracePt t="52857" x="1965325" y="2590800"/>
          <p14:tracePt t="52875" x="2190750" y="2527300"/>
          <p14:tracePt t="52878" x="2452688" y="2452688"/>
          <p14:tracePt t="52898" x="2654300" y="2427288"/>
          <p14:tracePt t="52921" x="3067050" y="2365375"/>
          <p14:tracePt t="52941" x="3341688" y="2352675"/>
          <p14:tracePt t="52963" x="3630613" y="2352675"/>
          <p14:tracePt t="52965" x="3730625" y="2352675"/>
          <p14:tracePt t="52984" x="3830638" y="2352675"/>
          <p14:tracePt t="53003" x="4092575" y="2352675"/>
          <p14:tracePt t="53025" x="4192588" y="2352675"/>
          <p14:tracePt t="53042" x="4243388" y="2352675"/>
          <p14:tracePt t="53065" x="4294188" y="2365375"/>
          <p14:tracePt t="53081" x="4305300" y="2365375"/>
          <p14:tracePt t="53139" x="4318000" y="2365375"/>
          <p14:tracePt t="53154" x="4356100" y="2365375"/>
          <p14:tracePt t="53172" x="4394200" y="2365375"/>
          <p14:tracePt t="53190" x="4530725" y="2365375"/>
          <p14:tracePt t="53215" x="4668838" y="2365375"/>
          <p14:tracePt t="53233" x="4732338" y="2365375"/>
          <p14:tracePt t="53251" x="4843463" y="2352675"/>
          <p14:tracePt t="53270" x="4919663" y="2352675"/>
          <p14:tracePt t="53289" x="4968875" y="2352675"/>
          <p14:tracePt t="53307" x="4981575" y="2352675"/>
          <p14:tracePt t="53338" x="4968875" y="2352675"/>
          <p14:tracePt t="53355" x="4945063" y="2352675"/>
          <p14:tracePt t="53373" x="4894263" y="2352675"/>
          <p14:tracePt t="53388" x="4781550" y="2352675"/>
          <p14:tracePt t="53400" x="4630738" y="2352675"/>
          <p14:tracePt t="53418" x="4494213" y="2339975"/>
          <p14:tracePt t="53431" x="4394200" y="2339975"/>
          <p14:tracePt t="53442" x="4343400" y="2327275"/>
          <p14:tracePt t="53458" x="4330700" y="2327275"/>
          <p14:tracePt t="53474" x="4318000" y="2327275"/>
          <p14:tracePt t="53525" x="4343400" y="2327275"/>
          <p14:tracePt t="53541" x="4394200" y="2327275"/>
          <p14:tracePt t="53558" x="4481513" y="2327275"/>
          <p14:tracePt t="53569" x="4543425" y="2327275"/>
          <p14:tracePt t="53581" x="4594225" y="2314575"/>
          <p14:tracePt t="53594" x="4630738" y="2314575"/>
          <p14:tracePt t="53608" x="4643438" y="2314575"/>
          <p14:tracePt t="53628" x="4656138" y="2314575"/>
          <p14:tracePt t="53700" x="4643438" y="2314575"/>
          <p14:tracePt t="53716" x="4606925" y="2314575"/>
          <p14:tracePt t="53739" x="4468813" y="2327275"/>
          <p14:tracePt t="53756" x="4443413" y="2327275"/>
          <p14:tracePt t="53773" x="4430713" y="2327275"/>
          <p14:tracePt t="53799" x="4456113" y="2327275"/>
          <p14:tracePt t="53818" x="4494213" y="2327275"/>
          <p14:tracePt t="53841" x="4619625" y="2327275"/>
          <p14:tracePt t="53858" x="4694238" y="2327275"/>
          <p14:tracePt t="53875" x="4881563" y="2314575"/>
          <p14:tracePt t="53887" x="4945063" y="2314575"/>
          <p14:tracePt t="53901" x="4968875" y="2314575"/>
          <p14:tracePt t="53923" x="4981575" y="2314575"/>
          <p14:tracePt t="53949" x="4968875" y="2314575"/>
          <p14:tracePt t="53963" x="4956175" y="2314575"/>
          <p14:tracePt t="53977" x="4945063" y="2314575"/>
          <p14:tracePt t="53993" x="4932363" y="2314575"/>
          <p14:tracePt t="54013" x="4919663" y="2314575"/>
          <p14:tracePt t="56008" x="4945063" y="2314575"/>
          <p14:tracePt t="56024" x="4968875" y="2314575"/>
          <p14:tracePt t="56046" x="5545138" y="2314575"/>
          <p14:tracePt t="56065" x="6045200" y="2314575"/>
          <p14:tracePt t="56082" x="6910388" y="2303463"/>
          <p14:tracePt t="56101" x="7323138" y="2278063"/>
          <p14:tracePt t="56123" x="7986713" y="2239963"/>
          <p14:tracePt t="56148" x="8624888" y="2190750"/>
          <p14:tracePt t="56169" x="8837613" y="2165350"/>
          <p14:tracePt t="56188" x="9301163" y="2139950"/>
          <p14:tracePt t="56211" x="9475788" y="2127250"/>
          <p14:tracePt t="56238" x="9501188" y="2114550"/>
          <p14:tracePt t="56480" x="9463088" y="2114550"/>
          <p14:tracePt t="56499" x="9388475" y="2114550"/>
          <p14:tracePt t="56516" x="9337675" y="2114550"/>
          <p14:tracePt t="56518" x="9275763" y="2127250"/>
          <p14:tracePt t="56539" x="9224963" y="2127250"/>
          <p14:tracePt t="56563" x="9175750" y="2139950"/>
          <p14:tracePt t="56584" x="9163050" y="2139950"/>
          <p14:tracePt t="56642" x="9175750" y="2139950"/>
          <p14:tracePt t="56658" x="9188450" y="2139950"/>
          <p14:tracePt t="56677" x="9212263" y="2139950"/>
          <p14:tracePt t="56699" x="9301163" y="2127250"/>
          <p14:tracePt t="56723" x="9375775" y="2127250"/>
          <p14:tracePt t="56780" x="9363075" y="2127250"/>
          <p14:tracePt t="56798" x="9337675" y="2127250"/>
          <p14:tracePt t="56815" x="9312275" y="2127250"/>
          <p14:tracePt t="56817" x="9288463" y="2127250"/>
          <p14:tracePt t="56834" x="9263063" y="2139950"/>
          <p14:tracePt t="56905" x="9275763" y="2139950"/>
          <p14:tracePt t="56922" x="9337675" y="2139950"/>
          <p14:tracePt t="56944" x="9501188" y="2101850"/>
          <p14:tracePt t="56969" x="9550400" y="2089150"/>
          <p14:tracePt t="57017" x="9537700" y="2089150"/>
          <p14:tracePt t="57037" x="9513888" y="2101850"/>
          <p14:tracePt t="57056" x="9475788" y="2101850"/>
          <p14:tracePt t="57077" x="9463088" y="2114550"/>
          <p14:tracePt t="57103" x="9501188" y="2114550"/>
          <p14:tracePt t="57116" x="9513888" y="2114550"/>
          <p14:tracePt t="57131" x="9550400" y="2101850"/>
          <p14:tracePt t="57145" x="9575800" y="2101850"/>
          <p14:tracePt t="57155" x="9626600" y="2089150"/>
          <p14:tracePt t="57172" x="9688513" y="2078038"/>
          <p14:tracePt t="57189" x="9801225" y="2078038"/>
          <p14:tracePt t="57206" x="9963150" y="2078038"/>
          <p14:tracePt t="57222" x="10026650" y="2078038"/>
          <p14:tracePt t="57239" x="10064750" y="2078038"/>
          <p14:tracePt t="57256" x="10113963" y="2078038"/>
          <p14:tracePt t="57273" x="10139363" y="2089150"/>
          <p14:tracePt t="57290" x="10188575" y="2089150"/>
          <p14:tracePt t="57306" x="10326688" y="2101850"/>
          <p14:tracePt t="57323" x="10364788" y="2101850"/>
          <p14:tracePt t="57340" x="10390188" y="2101850"/>
          <p14:tracePt t="57356" x="10401300" y="2114550"/>
          <p14:tracePt t="57390" x="10414000" y="2114550"/>
          <p14:tracePt t="57428" x="10401300" y="2114550"/>
          <p14:tracePt t="57450" x="10390188" y="2114550"/>
          <p14:tracePt t="57452" x="10377488" y="2114550"/>
          <p14:tracePt t="57469" x="10352088" y="2114550"/>
          <p14:tracePt t="57490" x="10339388" y="2127250"/>
          <p14:tracePt t="57505" x="10326688" y="2127250"/>
          <p14:tracePt t="57814" x="10313988" y="2127250"/>
          <p14:tracePt t="58625" x="10301288" y="2127250"/>
          <p14:tracePt t="58649" x="10226675" y="2127250"/>
          <p14:tracePt t="58673" x="10113963" y="2127250"/>
          <p14:tracePt t="58675" x="9975850" y="2127250"/>
          <p14:tracePt t="58693" x="9826625" y="2127250"/>
          <p14:tracePt t="58712" x="9099550" y="2127250"/>
          <p14:tracePt t="58731" x="8661400" y="2127250"/>
          <p14:tracePt t="58745" x="8148638" y="2139950"/>
          <p14:tracePt t="58762" x="7385050" y="2152650"/>
          <p14:tracePt t="58780" x="6959600" y="2201863"/>
          <p14:tracePt t="58802" x="6446838" y="2265363"/>
          <p14:tracePt t="58824" x="5883275" y="2314575"/>
          <p14:tracePt t="58842" x="5732463" y="2327275"/>
          <p14:tracePt t="58867" x="5557838" y="2327275"/>
          <p14:tracePt t="58886" x="5419725" y="2327275"/>
          <p14:tracePt t="58907" x="5345113" y="2327275"/>
          <p14:tracePt t="58929" x="5219700" y="2327275"/>
          <p14:tracePt t="58955" x="5145088" y="2327275"/>
          <p14:tracePt t="58967" x="5119688" y="2327275"/>
          <p14:tracePt t="58979" x="5106988" y="2327275"/>
          <p14:tracePt t="58996" x="5094288" y="2327275"/>
          <p14:tracePt t="59322" x="5081588" y="2327275"/>
          <p14:tracePt t="59340" x="5057775" y="2327275"/>
          <p14:tracePt t="59360" x="4868863" y="2327275"/>
          <p14:tracePt t="59377" x="4794250" y="2339975"/>
          <p14:tracePt t="59397" x="4643438" y="2365375"/>
          <p14:tracePt t="59419" x="4556125" y="2378075"/>
          <p14:tracePt t="59421" x="4443413" y="2390775"/>
          <p14:tracePt t="59442" x="4343400" y="2390775"/>
          <p14:tracePt t="59462" x="4281488" y="2403475"/>
          <p14:tracePt t="59484" x="4268788" y="2403475"/>
          <p14:tracePt t="59521" x="4305300" y="2414588"/>
          <p14:tracePt t="59545" x="4356100" y="2414588"/>
          <p14:tracePt t="59564" x="4394200" y="2414588"/>
          <p14:tracePt t="59584" x="4430713" y="2414588"/>
          <p14:tracePt t="59586" x="4468813" y="2427288"/>
          <p14:tracePt t="59609" x="4543425" y="2427288"/>
          <p14:tracePt t="59628" x="4606925" y="2439988"/>
          <p14:tracePt t="59652" x="4794250" y="2439988"/>
          <p14:tracePt t="59674" x="4894263" y="2439988"/>
          <p14:tracePt t="59701" x="4945063" y="2439988"/>
          <p14:tracePt t="59720" x="4968875" y="2439988"/>
          <p14:tracePt t="59722" x="4981575" y="2439988"/>
          <p14:tracePt t="59748" x="5006975" y="2439988"/>
          <p14:tracePt t="60456" x="4994275" y="2452688"/>
          <p14:tracePt t="60476" x="4981575" y="2490788"/>
          <p14:tracePt t="60496" x="4981575" y="2565400"/>
          <p14:tracePt t="60522" x="4968875" y="2640013"/>
          <p14:tracePt t="60541" x="4968875" y="2665413"/>
          <p14:tracePt t="60544" x="4968875" y="2678113"/>
          <p14:tracePt t="60566" x="4968875" y="2690813"/>
          <p14:tracePt t="60585" x="4956175" y="2716213"/>
          <p14:tracePt t="60954" x="4956175" y="2728913"/>
          <p14:tracePt t="60992" x="4956175" y="2740025"/>
          <p14:tracePt t="61029" x="4956175" y="2752725"/>
          <p14:tracePt t="61054" x="4956175" y="2765425"/>
          <p14:tracePt t="61079" x="4945063" y="2765425"/>
          <p14:tracePt t="61129" x="4945063" y="2778125"/>
          <p14:tracePt t="61154" x="4945063" y="2790825"/>
          <p14:tracePt t="61172" x="4932363" y="2790825"/>
          <p14:tracePt t="61195" x="4932363" y="2803525"/>
          <p14:tracePt t="61215" x="4932363" y="2816225"/>
          <p14:tracePt t="61233" x="4932363" y="2828925"/>
          <p14:tracePt t="65715" x="4919663" y="2828925"/>
          <p14:tracePt t="65737" x="4906963" y="2828925"/>
          <p14:tracePt t="65758" x="4819650" y="2828925"/>
          <p14:tracePt t="65778" x="4630738" y="2828925"/>
          <p14:tracePt t="65804" x="4494213" y="2828925"/>
          <p14:tracePt t="65831" x="4330700" y="2828925"/>
          <p14:tracePt t="65851" x="4230688" y="2828925"/>
          <p14:tracePt t="65853" x="4168775" y="2828925"/>
          <p14:tracePt t="65873" x="4117975" y="2828925"/>
          <p14:tracePt t="65904" x="4017963" y="2803525"/>
          <p14:tracePt t="65930" x="3968750" y="2765425"/>
          <p14:tracePt t="65954" x="3917950" y="2740025"/>
          <p14:tracePt t="65980" x="3879850" y="2740025"/>
          <p14:tracePt t="66103" x="3892550" y="2740025"/>
          <p14:tracePt t="66123" x="3930650" y="2740025"/>
          <p14:tracePt t="66147" x="4056063" y="2716213"/>
          <p14:tracePt t="66168" x="4230688" y="2703513"/>
          <p14:tracePt t="66191" x="4318000" y="2703513"/>
          <p14:tracePt t="66211" x="4330700" y="2703513"/>
          <p14:tracePt t="66214" x="4343400" y="2703513"/>
          <p14:tracePt t="66288" x="4343400" y="2716213"/>
          <p14:tracePt t="66306" x="4318000" y="2716213"/>
          <p14:tracePt t="66330" x="4243388" y="2728913"/>
          <p14:tracePt t="66332" x="4130675" y="2752725"/>
          <p14:tracePt t="66357" x="3930650" y="2778125"/>
          <p14:tracePt t="66383" x="3856038" y="2790825"/>
          <p14:tracePt t="66449" x="3905250" y="2778125"/>
          <p14:tracePt t="66462" x="4030663" y="2740025"/>
          <p14:tracePt t="66476" x="4205288" y="2678113"/>
          <p14:tracePt t="66500" x="4456113" y="2616200"/>
          <p14:tracePt t="66513" x="4506913" y="2603500"/>
          <p14:tracePt t="66528" x="4530725" y="2603500"/>
          <p14:tracePt t="66543" x="4543425" y="2603500"/>
          <p14:tracePt t="66586" x="4543425" y="2627313"/>
          <p14:tracePt t="66599" x="4518025" y="2640013"/>
          <p14:tracePt t="66611" x="4481513" y="2665413"/>
          <p14:tracePt t="66626" x="4394200" y="2690813"/>
          <p14:tracePt t="66643" x="4268788" y="2690813"/>
          <p14:tracePt t="66659" x="4143375" y="2690813"/>
          <p14:tracePt t="66676" x="4043363" y="2690813"/>
          <p14:tracePt t="66693" x="4030663" y="2690813"/>
          <p14:tracePt t="66775" x="4043363" y="2690813"/>
          <p14:tracePt t="66794" x="4056063" y="2690813"/>
          <p14:tracePt t="66817" x="4081463" y="2690813"/>
          <p14:tracePt t="66841" x="4081463" y="2703513"/>
          <p14:tracePt t="66858" x="4081463" y="2716213"/>
          <p14:tracePt t="66886" x="4081463" y="2728913"/>
          <p14:tracePt t="66911" x="4068763" y="2728913"/>
          <p14:tracePt t="66924" x="4043363" y="2740025"/>
          <p14:tracePt t="66936" x="4030663" y="2740025"/>
          <p14:tracePt t="66950" x="4017963" y="2740025"/>
          <p14:tracePt t="66963" x="3992563" y="2740025"/>
          <p14:tracePt t="66978" x="3979863" y="2740025"/>
          <p14:tracePt t="66994" x="3956050" y="2740025"/>
          <p14:tracePt t="67011" x="3943350" y="2740025"/>
          <p14:tracePt t="67027" x="3917950" y="2740025"/>
          <p14:tracePt t="74555" x="3930650" y="2740025"/>
          <p14:tracePt t="74574" x="3956050" y="2740025"/>
          <p14:tracePt t="74594" x="4056063" y="2740025"/>
          <p14:tracePt t="74614" x="4343400" y="2740025"/>
          <p14:tracePt t="74631" x="4919663" y="2765425"/>
          <p14:tracePt t="74646" x="5270500" y="2778125"/>
          <p14:tracePt t="74662" x="5670550" y="2778125"/>
          <p14:tracePt t="74679" x="6234113" y="2778125"/>
          <p14:tracePt t="74695" x="6608763" y="2752725"/>
          <p14:tracePt t="74709" x="6897688" y="2716213"/>
          <p14:tracePt t="74725" x="7072313" y="2703513"/>
          <p14:tracePt t="74744" x="7272338" y="2690813"/>
          <p14:tracePt t="74763" x="7810500" y="2652713"/>
          <p14:tracePt t="74777" x="7974013" y="2652713"/>
          <p14:tracePt t="74779" x="8110538" y="2640013"/>
          <p14:tracePt t="74796" x="8361363" y="2627313"/>
          <p14:tracePt t="74811" x="8574088" y="2616200"/>
          <p14:tracePt t="74828" x="8886825" y="2540000"/>
          <p14:tracePt t="74845" x="9024938" y="2503488"/>
          <p14:tracePt t="74861" x="9250363" y="2427288"/>
          <p14:tracePt t="74877" x="9413875" y="2339975"/>
          <p14:tracePt t="74878" x="9525000" y="2265363"/>
          <p14:tracePt t="74895" x="9601200" y="2201863"/>
          <p14:tracePt t="74911" x="9675813" y="2165350"/>
          <p14:tracePt t="74929" x="9739313" y="2127250"/>
          <p14:tracePt t="74944" x="9763125" y="2114550"/>
          <p14:tracePt t="74968" x="9813925" y="2089150"/>
          <p14:tracePt t="74983" x="9839325" y="2078038"/>
          <p14:tracePt t="75000" x="9852025" y="2078038"/>
          <p14:tracePt t="75017" x="9875838" y="2078038"/>
          <p14:tracePt t="75129" x="9863138" y="2078038"/>
          <p14:tracePt t="75158" x="9852025" y="2078038"/>
          <p14:tracePt t="75180" x="9826625" y="2078038"/>
          <p14:tracePt t="75193" x="9813925" y="2078038"/>
          <p14:tracePt t="75214" x="9788525" y="2078038"/>
          <p14:tracePt t="75232" x="9763125" y="2078038"/>
          <p14:tracePt t="75247" x="9726613" y="2078038"/>
          <p14:tracePt t="75261" x="9650413" y="2101850"/>
          <p14:tracePt t="75278" x="9601200" y="2114550"/>
          <p14:tracePt t="75295" x="9513888" y="2139950"/>
          <p14:tracePt t="75310" x="9475788" y="2165350"/>
          <p14:tracePt t="75326" x="9463088" y="2178050"/>
          <p14:tracePt t="75343" x="9450388" y="2190750"/>
          <p14:tracePt t="75360" x="9437688" y="2190750"/>
          <p14:tracePt t="75490" x="9450388" y="2190750"/>
          <p14:tracePt t="75827" x="9463088" y="2190750"/>
          <p14:tracePt t="75854" x="9501188" y="2190750"/>
          <p14:tracePt t="75879" x="9588500" y="2239963"/>
          <p14:tracePt t="75901" x="9626600" y="2252663"/>
          <p14:tracePt t="75923" x="9701213" y="2303463"/>
          <p14:tracePt t="75944" x="9763125" y="2327275"/>
          <p14:tracePt t="75975" x="9875838" y="2352675"/>
          <p14:tracePt t="75997" x="9939338" y="2352675"/>
          <p14:tracePt t="76019" x="10001250" y="2378075"/>
          <p14:tracePt t="76032" x="10026650" y="2378075"/>
          <p14:tracePt t="76051" x="10064750" y="2390775"/>
          <p14:tracePt t="76074" x="10075863" y="2403475"/>
          <p14:tracePt t="76097" x="10088563" y="2403475"/>
          <p14:tracePt t="76115" x="10113963" y="2403475"/>
          <p14:tracePt t="76130" x="10126663" y="2403475"/>
          <p14:tracePt t="76147" x="10139363" y="2403475"/>
          <p14:tracePt t="76165" x="10177463" y="2403475"/>
          <p14:tracePt t="76180" x="10188575" y="2403475"/>
          <p14:tracePt t="76197" x="10213975" y="2403475"/>
          <p14:tracePt t="76213" x="10264775" y="2403475"/>
          <p14:tracePt t="76230" x="10277475" y="2403475"/>
          <p14:tracePt t="76247" x="10288588" y="2403475"/>
          <p14:tracePt t="76325" x="10301288" y="2403475"/>
          <p14:tracePt t="76412" x="10313988" y="2403475"/>
          <p14:tracePt t="76435" x="10326688" y="2403475"/>
          <p14:tracePt t="93517" x="10313988" y="2403475"/>
          <p14:tracePt t="93538" x="10288588" y="2403475"/>
          <p14:tracePt t="93566" x="10226675" y="2403475"/>
          <p14:tracePt t="93586" x="10052050" y="2452688"/>
          <p14:tracePt t="93609" x="9963150" y="2465388"/>
          <p14:tracePt t="93639" x="9913938" y="2478088"/>
          <p14:tracePt t="93641" x="9888538" y="2503488"/>
          <p14:tracePt t="93664" x="9863138" y="2503488"/>
          <p14:tracePt t="93689" x="9813925" y="2540000"/>
          <p14:tracePt t="93691" x="9788525" y="2540000"/>
          <p14:tracePt t="93714" x="9763125" y="2540000"/>
          <p14:tracePt t="93717" x="9726613" y="2552700"/>
          <p14:tracePt t="93743" x="9688513" y="2565400"/>
          <p14:tracePt t="93766" x="9663113" y="2565400"/>
          <p14:tracePt t="93790" x="9650413" y="2565400"/>
          <p14:tracePt t="93815" x="9637713" y="2565400"/>
          <p14:tracePt t="93840" x="9637713" y="2578100"/>
          <p14:tracePt t="93891" x="9626600" y="2578100"/>
          <p14:tracePt t="93913" x="9626600" y="2590800"/>
          <p14:tracePt t="93915" x="9613900" y="2590800"/>
          <p14:tracePt t="93939" x="9613900" y="2603500"/>
          <p14:tracePt t="93941" x="9601200" y="2603500"/>
          <p14:tracePt t="93963" x="9588500" y="2603500"/>
          <p14:tracePt t="93965" x="9588500" y="2616200"/>
          <p14:tracePt t="93992" x="9575800" y="2627313"/>
          <p14:tracePt t="94028" x="9563100" y="2640013"/>
          <p14:tracePt t="94053" x="9563100" y="2652713"/>
          <p14:tracePt t="94090" x="9563100" y="2665413"/>
          <p14:tracePt t="94115" x="9563100" y="2678113"/>
          <p14:tracePt t="94147" x="9550400" y="2678113"/>
          <p14:tracePt t="94377" x="9550400" y="2703513"/>
          <p14:tracePt t="94399" x="9550400" y="2728913"/>
          <p14:tracePt t="94401" x="9537700" y="2752725"/>
          <p14:tracePt t="94424" x="9537700" y="2778125"/>
          <p14:tracePt t="94426" x="9537700" y="2790825"/>
          <p14:tracePt t="94451" x="9525000" y="2816225"/>
          <p14:tracePt t="94564" x="9525000" y="2828925"/>
          <p14:tracePt t="94601" x="9525000" y="2840038"/>
          <p14:tracePt t="94627" x="9513888" y="2865438"/>
          <p14:tracePt t="94640" x="9501188" y="2903538"/>
          <p14:tracePt t="94653" x="9501188" y="2941638"/>
          <p14:tracePt t="94670" x="9488488" y="2965450"/>
          <p14:tracePt t="94689" x="9488488" y="2978150"/>
          <p14:tracePt t="99576" x="9488488" y="2965450"/>
          <p14:tracePt t="99601" x="9488488" y="2941638"/>
          <p14:tracePt t="99625" x="9488488" y="2928938"/>
          <p14:tracePt t="99628" x="9475788" y="2928938"/>
          <p14:tracePt t="99658" x="9450388" y="2903538"/>
          <p14:tracePt t="99680" x="9424988" y="2878138"/>
          <p14:tracePt t="99704" x="9350375" y="2865438"/>
          <p14:tracePt t="99731" x="9224963" y="2840038"/>
          <p14:tracePt t="99746" x="9188450" y="2828925"/>
          <p14:tracePt t="99765" x="9124950" y="2816225"/>
          <p14:tracePt t="99781" x="9099550" y="2816225"/>
          <p14:tracePt t="99797" x="9075738" y="2803525"/>
          <p14:tracePt t="99812" x="9037638" y="2790825"/>
          <p14:tracePt t="99827" x="9024938" y="2790825"/>
          <p14:tracePt t="99843" x="9012238" y="2790825"/>
          <p14:tracePt t="99862" x="8999538" y="2790825"/>
          <p14:tracePt t="99878" x="8975725" y="2790825"/>
          <p14:tracePt t="99894" x="8963025" y="2790825"/>
          <p14:tracePt t="99908" x="8950325" y="2790825"/>
          <p14:tracePt t="99926" x="8924925" y="2790825"/>
          <p14:tracePt t="99941" x="8899525" y="2790825"/>
          <p14:tracePt t="99957" x="8874125" y="2790825"/>
          <p14:tracePt t="99974" x="8850313" y="2790825"/>
          <p14:tracePt t="99990" x="8837613" y="2790825"/>
          <p14:tracePt t="100024" x="8824913" y="2790825"/>
          <p14:tracePt t="100199" x="8863013" y="2790825"/>
          <p14:tracePt t="100221" x="8912225" y="2790825"/>
          <p14:tracePt t="100224" x="8975725" y="2778125"/>
          <p14:tracePt t="100249" x="9188450" y="2728913"/>
          <p14:tracePt t="100273" x="9663113" y="2616200"/>
          <p14:tracePt t="100294" x="9826625" y="2527300"/>
          <p14:tracePt t="100309" x="9975850" y="2452688"/>
          <p14:tracePt t="100332" x="10439400" y="2290763"/>
          <p14:tracePt t="100352" x="10664825" y="2214563"/>
          <p14:tracePt t="100369" x="10715625" y="2190750"/>
          <p14:tracePt t="100385" x="10739438" y="2190750"/>
          <p14:tracePt t="100402" x="10752138" y="2178050"/>
          <p14:tracePt t="100447" x="10702925" y="2178050"/>
          <p14:tracePt t="100465" x="10490200" y="2165350"/>
          <p14:tracePt t="100494" x="10001250" y="2139950"/>
          <p14:tracePt t="100516" x="9199563" y="2101850"/>
          <p14:tracePt t="100543" x="8661400" y="2101850"/>
          <p14:tracePt t="100565" x="8274050" y="2101850"/>
          <p14:tracePt t="100592" x="8148638" y="2101850"/>
          <p14:tracePt t="100618" x="8135938" y="2101850"/>
          <p14:tracePt t="100672" x="8212138" y="2101850"/>
          <p14:tracePt t="100698" x="8499475" y="2101850"/>
          <p14:tracePt t="100724" x="8824913" y="2101850"/>
          <p14:tracePt t="100746" x="9175750" y="2101850"/>
          <p14:tracePt t="100764" x="9563100" y="2101850"/>
          <p14:tracePt t="100781" x="9813925" y="2101850"/>
          <p14:tracePt t="100795" x="10013950" y="2101850"/>
          <p14:tracePt t="100797" x="10164763" y="2101850"/>
          <p14:tracePt t="100811" x="10264775" y="2089150"/>
          <p14:tracePt t="100828" x="10326688" y="2078038"/>
          <p14:tracePt t="100845" x="10352088" y="2078038"/>
          <p14:tracePt t="100864" x="10364788" y="2078038"/>
          <p14:tracePt t="100909" x="10326688" y="2078038"/>
          <p14:tracePt t="100931" x="10201275" y="2078038"/>
          <p14:tracePt t="100958" x="9788525" y="2101850"/>
          <p14:tracePt t="100988" x="9626600" y="2139950"/>
          <p14:tracePt t="101014" x="9601200" y="2139950"/>
          <p14:tracePt t="101041" x="9588500" y="2139950"/>
          <p14:tracePt t="101070" x="9613900" y="2139950"/>
          <p14:tracePt t="101071" x="9637713" y="2139950"/>
          <p14:tracePt t="101093" x="9663113" y="2139950"/>
          <p14:tracePt t="101115" x="9739313" y="2139950"/>
          <p14:tracePt t="101140" x="9913938" y="2139950"/>
          <p14:tracePt t="101168" x="9963150" y="2139950"/>
          <p14:tracePt t="101191" x="9975850" y="2139950"/>
          <p14:tracePt t="101212" x="9952038" y="2139950"/>
          <p14:tracePt t="101229" x="9888538" y="2139950"/>
          <p14:tracePt t="101249" x="9713913" y="2152650"/>
          <p14:tracePt t="101263" x="9513888" y="2178050"/>
          <p14:tracePt t="101281" x="9224963" y="2201863"/>
          <p14:tracePt t="101283" x="9037638" y="2227263"/>
          <p14:tracePt t="101303" x="8886825" y="2239963"/>
          <p14:tracePt t="101318" x="8763000" y="2239963"/>
          <p14:tracePt t="101335" x="8637588" y="2252663"/>
          <p14:tracePt t="101350" x="8624888" y="2252663"/>
          <p14:tracePt t="101396" x="8637588" y="2252663"/>
          <p14:tracePt t="101424" x="8661400" y="2252663"/>
          <p14:tracePt t="101447" x="8674100" y="2252663"/>
          <p14:tracePt t="101707" x="8686800" y="2252663"/>
          <p14:tracePt t="101731" x="8699500" y="2252663"/>
          <p14:tracePt t="101753" x="8824913" y="2239963"/>
          <p14:tracePt t="101783" x="9063038" y="2190750"/>
          <p14:tracePt t="101810" x="9413875" y="1876425"/>
          <p14:tracePt t="101839" x="9563100" y="1663700"/>
          <p14:tracePt t="101861" x="9575800" y="1589088"/>
          <p14:tracePt t="101891" x="9450388" y="1539875"/>
          <p14:tracePt t="101893" x="9350375" y="1527175"/>
          <p14:tracePt t="101918" x="9175750" y="1501775"/>
          <p14:tracePt t="101920" x="8850313" y="1489075"/>
          <p14:tracePt t="101946" x="8361363" y="1489075"/>
          <p14:tracePt t="101973" x="7673975" y="1514475"/>
          <p14:tracePt t="102000" x="7359650" y="1563688"/>
          <p14:tracePt t="102031" x="6946900" y="1814513"/>
          <p14:tracePt t="102058" x="6821488" y="1978025"/>
          <p14:tracePt t="102081" x="6784975" y="2078038"/>
          <p14:tracePt t="102102" x="6784975" y="2139950"/>
          <p14:tracePt t="102116" x="6784975" y="2190750"/>
          <p14:tracePt t="102133" x="6808788" y="2314575"/>
          <p14:tracePt t="102156" x="6985000" y="2503488"/>
          <p14:tracePt t="102170" x="7097713" y="2603500"/>
          <p14:tracePt t="102187" x="7185025" y="2665413"/>
          <p14:tracePt t="102204" x="7435850" y="2740025"/>
          <p14:tracePt t="102219" x="7723188" y="2778125"/>
          <p14:tracePt t="102241" x="8261350" y="2778125"/>
          <p14:tracePt t="102257" x="8774113" y="2778125"/>
          <p14:tracePt t="102270" x="9137650" y="2728913"/>
          <p14:tracePt t="102288" x="9601200" y="2616200"/>
          <p14:tracePt t="102303" x="10101263" y="2403475"/>
          <p14:tracePt t="102304" x="10426700" y="2239963"/>
          <p14:tracePt t="102319" x="10690225" y="2089150"/>
          <p14:tracePt t="102344" x="11153775" y="1927225"/>
          <p14:tracePt t="102359" x="11228388" y="1889125"/>
          <p14:tracePt t="102378" x="11253788" y="1865313"/>
          <p14:tracePt t="102394" x="11241088" y="1865313"/>
          <p14:tracePt t="102410" x="11164888" y="1852613"/>
          <p14:tracePt t="102424" x="11041063" y="1839913"/>
          <p14:tracePt t="102441" x="10739438" y="1789113"/>
          <p14:tracePt t="102456" x="10352088" y="1752600"/>
          <p14:tracePt t="102471" x="10001250" y="1714500"/>
          <p14:tracePt t="102485" x="9525000" y="1701800"/>
          <p14:tracePt t="102501" x="8999538" y="1676400"/>
          <p14:tracePt t="102517" x="8023225" y="1676400"/>
          <p14:tracePt t="102534" x="7735888" y="1676400"/>
          <p14:tracePt t="102551" x="7572375" y="1701800"/>
          <p14:tracePt t="102568" x="7359650" y="1752600"/>
          <p14:tracePt t="102584" x="7272338" y="1801813"/>
          <p14:tracePt t="102601" x="7210425" y="1827213"/>
          <p14:tracePt t="102618" x="7134225" y="1889125"/>
          <p14:tracePt t="102634" x="7134225" y="1901825"/>
          <p14:tracePt t="102653" x="7146925" y="1901825"/>
          <p14:tracePt t="102670" x="7172325" y="1927225"/>
          <p14:tracePt t="102703" x="7246938" y="1978025"/>
          <p14:tracePt t="102730" x="7397750" y="2178050"/>
          <p14:tracePt t="102756" x="7459663" y="2239963"/>
          <p14:tracePt t="102758" x="7585075" y="2290763"/>
          <p14:tracePt t="102786" x="7923213" y="2365375"/>
          <p14:tracePt t="102815" x="8399463" y="2390775"/>
          <p14:tracePt t="102841" x="8799513" y="2390775"/>
          <p14:tracePt t="102870" x="9199563" y="2327275"/>
          <p14:tracePt t="102900" x="9663113" y="2152650"/>
          <p14:tracePt t="102925" x="9839325" y="1978025"/>
          <p14:tracePt t="102950" x="9901238" y="1876425"/>
          <p14:tracePt t="102975" x="9926638" y="1839913"/>
          <p14:tracePt t="102977" x="9926638" y="1827213"/>
          <p14:tracePt t="103016" x="9926638" y="1814513"/>
          <p14:tracePt t="103044" x="9901238" y="1801813"/>
          <p14:tracePt t="103074" x="9713913" y="1752600"/>
          <p14:tracePt t="103098" x="9424988" y="1689100"/>
          <p14:tracePt t="103122" x="9250363" y="1663700"/>
          <p14:tracePt t="103141" x="9050338" y="1663700"/>
          <p14:tracePt t="103159" x="8950325" y="1663700"/>
          <p14:tracePt t="103180" x="8799513" y="1714500"/>
          <p14:tracePt t="103197" x="8774113" y="1739900"/>
          <p14:tracePt t="103213" x="8724900" y="1789113"/>
          <p14:tracePt t="103231" x="8712200" y="1839913"/>
          <p14:tracePt t="103250" x="8686800" y="1876425"/>
          <p14:tracePt t="103251" x="8661400" y="1952625"/>
          <p14:tracePt t="103267" x="8637588" y="2001838"/>
          <p14:tracePt t="103285" x="8624888" y="2065338"/>
          <p14:tracePt t="103307" x="8586788" y="2178050"/>
          <p14:tracePt t="103326" x="8574088" y="2227263"/>
          <p14:tracePt t="103342" x="8574088" y="2252663"/>
          <p14:tracePt t="103359" x="8574088" y="2265363"/>
          <p14:tracePt t="103377" x="8574088" y="2278063"/>
          <p14:tracePt t="103427" x="8599488" y="2278063"/>
          <p14:tracePt t="103454" x="8624888" y="2303463"/>
          <p14:tracePt t="103481" x="8686800" y="2314575"/>
          <p14:tracePt t="103498" x="8737600" y="2314575"/>
          <p14:tracePt t="103514" x="8824913" y="2314575"/>
          <p14:tracePt t="103529" x="8850313" y="2314575"/>
          <p14:tracePt t="103548" x="8863013" y="2314575"/>
          <p14:tracePt t="103888" x="8874125" y="2314575"/>
          <p14:tracePt t="103914" x="8899525" y="2314575"/>
          <p14:tracePt t="103942" x="8937625" y="2314575"/>
          <p14:tracePt t="103969" x="8975725" y="2314575"/>
          <p14:tracePt t="103992" x="9012238" y="2314575"/>
          <p14:tracePt t="104361" x="8963025" y="2314575"/>
          <p14:tracePt t="104385" x="8737600" y="2314575"/>
          <p14:tracePt t="104415" x="8348663" y="2352675"/>
          <p14:tracePt t="104439" x="7986713" y="2390775"/>
          <p14:tracePt t="104465" x="7510463" y="2439988"/>
          <p14:tracePt t="104494" x="7297738" y="2478088"/>
          <p14:tracePt t="104523" x="6997700" y="2540000"/>
          <p14:tracePt t="104553" x="6859588" y="2640013"/>
          <p14:tracePt t="104580" x="6797675" y="2716213"/>
          <p14:tracePt t="104610" x="6784975" y="2752725"/>
          <p14:tracePt t="104638" x="6784975" y="2778125"/>
          <p14:tracePt t="104667" x="6784975" y="2790825"/>
          <p14:tracePt t="104692" x="6797675" y="2803525"/>
          <p14:tracePt t="104717" x="6834188" y="2803525"/>
          <p14:tracePt t="104737" x="6921500" y="2803525"/>
          <p14:tracePt t="104756" x="6972300" y="2803525"/>
          <p14:tracePt t="104772" x="7085013" y="2803525"/>
          <p14:tracePt t="104792" x="7235825" y="2803525"/>
          <p14:tracePt t="104814" x="7535863" y="2803525"/>
          <p14:tracePt t="104834" x="7648575" y="2803525"/>
          <p14:tracePt t="104835" x="7797800" y="2816225"/>
          <p14:tracePt t="104853" x="7986713" y="2816225"/>
          <p14:tracePt t="104877" x="8235950" y="2816225"/>
          <p14:tracePt t="104897" x="8374063" y="2816225"/>
          <p14:tracePt t="104914" x="8424863" y="2803525"/>
          <p14:tracePt t="104932" x="8474075" y="2803525"/>
          <p14:tracePt t="104934" x="8548688" y="2790825"/>
          <p14:tracePt t="104952" x="8574088" y="2790825"/>
          <p14:tracePt t="104968" x="8599488" y="2790825"/>
          <p14:tracePt t="104980" x="8612188" y="2790825"/>
          <p14:tracePt t="105071" x="8586788" y="2790825"/>
          <p14:tracePt t="105096" x="8574088" y="2790825"/>
          <p14:tracePt t="105122" x="8486775" y="2790825"/>
          <p14:tracePt t="105140" x="8424863" y="2790825"/>
          <p14:tracePt t="105160" x="8223250" y="2790825"/>
          <p14:tracePt t="105178" x="8135938" y="2790825"/>
          <p14:tracePt t="105200" x="8048625" y="2790825"/>
          <p14:tracePt t="105218" x="8023225" y="2790825"/>
          <p14:tracePt t="105238" x="7948613" y="2803525"/>
          <p14:tracePt t="105255" x="7923213" y="2816225"/>
          <p14:tracePt t="105308" x="7935913" y="2816225"/>
          <p14:tracePt t="105334" x="7974013" y="2816225"/>
          <p14:tracePt t="105361" x="8035925" y="2803525"/>
          <p14:tracePt t="105389" x="8199438" y="2790825"/>
          <p14:tracePt t="105415" x="8399463" y="2765425"/>
          <p14:tracePt t="105434" x="8499475" y="2765425"/>
          <p14:tracePt t="105452" x="8537575" y="2765425"/>
          <p14:tracePt t="105471" x="8586788" y="2765425"/>
          <p14:tracePt t="105594" x="8574088" y="2765425"/>
          <p14:tracePt t="105620" x="8512175" y="2765425"/>
          <p14:tracePt t="105649" x="8348663" y="2778125"/>
          <p14:tracePt t="105677" x="8235950" y="2778125"/>
          <p14:tracePt t="105702" x="8174038" y="2778125"/>
          <p14:tracePt t="105735" x="8074025" y="2778125"/>
          <p14:tracePt t="105764" x="8048625" y="2790825"/>
          <p14:tracePt t="105791" x="8035925" y="2790825"/>
          <p14:tracePt t="105855" x="8048625" y="2790825"/>
          <p14:tracePt t="105878" x="8074025" y="2790825"/>
          <p14:tracePt t="105908" x="8123238" y="2790825"/>
          <p14:tracePt t="105924" x="8161338" y="2790825"/>
          <p14:tracePt t="105946" x="8386763" y="2765425"/>
          <p14:tracePt t="105963" x="8499475" y="2740025"/>
          <p14:tracePt t="105981" x="8586788" y="2728913"/>
          <p14:tracePt t="106002" x="8724900" y="2690813"/>
          <p14:tracePt t="106024" x="8874125" y="2652713"/>
          <p14:tracePt t="106039" x="8912225" y="2652713"/>
          <p14:tracePt t="106058" x="8924925" y="2652713"/>
          <p14:tracePt t="106105" x="8899525" y="2652713"/>
          <p14:tracePt t="106120" x="8863013" y="2652713"/>
          <p14:tracePt t="106132" x="8837613" y="2652713"/>
          <p14:tracePt t="106157" x="8750300" y="2652713"/>
          <p14:tracePt t="106173" x="8661400" y="2652713"/>
          <p14:tracePt t="106186" x="8499475" y="2665413"/>
          <p14:tracePt t="106200" x="8335963" y="2665413"/>
          <p14:tracePt t="106217" x="8035925" y="2703513"/>
          <p14:tracePt t="106232" x="7848600" y="2728913"/>
          <p14:tracePt t="106249" x="7685088" y="2740025"/>
          <p14:tracePt t="106265" x="7572375" y="2765425"/>
          <p14:tracePt t="106283" x="7472363" y="2790825"/>
          <p14:tracePt t="106354" x="7510463" y="2790825"/>
          <p14:tracePt t="106383" x="7623175" y="2790825"/>
          <p14:tracePt t="106416" x="7761288" y="2790825"/>
          <p14:tracePt t="106443" x="7986713" y="2790825"/>
          <p14:tracePt t="106461" x="8086725" y="2790825"/>
          <p14:tracePt t="106476" x="8186738" y="2790825"/>
          <p14:tracePt t="106491" x="8286750" y="2790825"/>
          <p14:tracePt t="106506" x="8312150" y="2790825"/>
          <p14:tracePt t="106524" x="8335963" y="2790825"/>
          <p14:tracePt t="106541" x="8374063" y="2790825"/>
          <p14:tracePt t="106559" x="8386763" y="2790825"/>
          <p14:tracePt t="106576" x="8399463" y="2790825"/>
          <p14:tracePt t="106578" x="8412163" y="2790825"/>
          <p14:tracePt t="106602" x="8424863" y="2790825"/>
          <p14:tracePt t="107464" x="8412163" y="2790825"/>
          <p14:tracePt t="107492" x="8348663" y="2790825"/>
          <p14:tracePt t="107509" x="8324850" y="2790825"/>
          <p14:tracePt t="107525" x="8261350" y="2790825"/>
          <p14:tracePt t="107543" x="8223250" y="2790825"/>
          <p14:tracePt t="107561" x="8174038" y="2790825"/>
          <p14:tracePt t="107562" x="8148638" y="2790825"/>
          <p14:tracePt t="107577" x="8110538" y="2790825"/>
          <p14:tracePt t="107599" x="8074025" y="2790825"/>
          <p14:tracePt t="107617" x="8061325" y="2790825"/>
          <p14:tracePt t="107632" x="8048625" y="2790825"/>
          <p14:tracePt t="107850" x="8061325" y="2790825"/>
          <p14:tracePt t="107879" x="8110538" y="2790825"/>
          <p14:tracePt t="107905" x="8174038" y="2790825"/>
          <p14:tracePt t="107933" x="8248650" y="2790825"/>
          <p14:tracePt t="107967" x="8524875" y="2790825"/>
          <p14:tracePt t="107997" x="8699500" y="2790825"/>
          <p14:tracePt t="108000" x="8763000" y="2790825"/>
          <p14:tracePt t="108027" x="8999538" y="2790825"/>
          <p14:tracePt t="108052" x="9199563" y="2790825"/>
          <p14:tracePt t="108073" x="9263063" y="2790825"/>
          <p14:tracePt t="108089" x="9337675" y="2790825"/>
          <p14:tracePt t="108106" x="9375775" y="2778125"/>
          <p14:tracePt t="108123" x="9413875" y="2765425"/>
          <p14:tracePt t="108143" x="9437688" y="2752725"/>
          <p14:tracePt t="108248" x="9424988" y="2752725"/>
          <p14:tracePt t="108277" x="9413875" y="2752725"/>
          <p14:tracePt t="108302" x="9388475" y="2752725"/>
          <p14:tracePt t="108331" x="9250363" y="2752725"/>
          <p14:tracePt t="108358" x="9050338" y="2752725"/>
          <p14:tracePt t="108388" x="8612188" y="2765425"/>
          <p14:tracePt t="108416" x="8324850" y="2790825"/>
          <p14:tracePt t="108445" x="8010525" y="2828925"/>
          <p14:tracePt t="108447" x="7861300" y="2828925"/>
          <p14:tracePt t="108479" x="7673975" y="2852738"/>
          <p14:tracePt t="108511" x="7610475" y="2852738"/>
          <p14:tracePt t="108634" x="7623175" y="2852738"/>
          <p14:tracePt t="108660" x="7648575" y="2852738"/>
          <p14:tracePt t="108688" x="7848600" y="2852738"/>
          <p14:tracePt t="108715" x="7986713" y="2852738"/>
          <p14:tracePt t="108745" x="8274050" y="2852738"/>
          <p14:tracePt t="108746" x="8399463" y="2852738"/>
          <p14:tracePt t="108771" x="8574088" y="2840038"/>
          <p14:tracePt t="108801" x="8863013" y="2828925"/>
          <p14:tracePt t="108825" x="9024938" y="2828925"/>
          <p14:tracePt t="108844" x="9063038" y="2828925"/>
          <p14:tracePt t="108845" x="9075738" y="2828925"/>
          <p14:tracePt t="108862" x="9088438" y="2828925"/>
          <p14:tracePt t="108958" x="9075738" y="2828925"/>
          <p14:tracePt t="108990" x="8975725" y="2828925"/>
          <p14:tracePt t="109011" x="8863013" y="2828925"/>
          <p14:tracePt t="109028" x="8786813" y="2828925"/>
          <p14:tracePt t="109045" x="8637588" y="2828925"/>
          <p14:tracePt t="109046" x="8461375" y="2828925"/>
          <p14:tracePt t="109062" x="8312150" y="2816225"/>
          <p14:tracePt t="109078" x="8212138" y="2816225"/>
          <p14:tracePt t="109095" x="8135938" y="2803525"/>
          <p14:tracePt t="109096" x="8074025" y="2803525"/>
          <p14:tracePt t="109113" x="8035925" y="2803525"/>
          <p14:tracePt t="109132" x="7986713" y="2803525"/>
          <p14:tracePt t="109153" x="7974013" y="2803525"/>
          <p14:tracePt t="109207" x="7986713" y="2803525"/>
          <p14:tracePt t="109223" x="7999413" y="2803525"/>
          <p14:tracePt t="109239" x="8010525" y="2803525"/>
          <p14:tracePt t="109254" x="8023225" y="2803525"/>
          <p14:tracePt t="109270" x="8074025" y="2803525"/>
          <p14:tracePt t="109286" x="8123238" y="2803525"/>
          <p14:tracePt t="109302" x="8235950" y="2803525"/>
          <p14:tracePt t="109319" x="8412163" y="2803525"/>
          <p14:tracePt t="109338" x="8474075" y="2803525"/>
          <p14:tracePt t="109361" x="8624888" y="2803525"/>
          <p14:tracePt t="109381" x="8824913" y="2803525"/>
          <p14:tracePt t="109402" x="8874125" y="2803525"/>
          <p14:tracePt t="109421" x="8912225" y="2803525"/>
          <p14:tracePt t="109443" x="8924925" y="2803525"/>
          <p14:tracePt t="109469" x="8912225" y="2803525"/>
          <p14:tracePt t="109485" x="8863013" y="2803525"/>
          <p14:tracePt t="109503" x="8812213" y="2803525"/>
          <p14:tracePt t="109519" x="8674100" y="2803525"/>
          <p14:tracePt t="109535" x="8612188" y="2803525"/>
          <p14:tracePt t="109551" x="8548688" y="2803525"/>
          <p14:tracePt t="109569" x="8248650" y="2803525"/>
          <p14:tracePt t="109586" x="8123238" y="2803525"/>
          <p14:tracePt t="109602" x="8061325" y="2803525"/>
          <p14:tracePt t="109615" x="8010525" y="2803525"/>
          <p14:tracePt t="109635" x="7961313" y="2803525"/>
          <p14:tracePt t="109648" x="7948613" y="2803525"/>
          <p14:tracePt t="109781" x="7961313" y="2803525"/>
          <p14:tracePt t="109819" x="7974013" y="2803525"/>
          <p14:tracePt t="109843" x="8023225" y="2803525"/>
          <p14:tracePt t="109868" x="8123238" y="2803525"/>
          <p14:tracePt t="109900" x="8223250" y="2803525"/>
          <p14:tracePt t="109921" x="8312150" y="2803525"/>
          <p14:tracePt t="109937" x="8412163" y="2803525"/>
          <p14:tracePt t="109955" x="8586788" y="2803525"/>
          <p14:tracePt t="109972" x="8624888" y="2803525"/>
          <p14:tracePt t="109988" x="8637588" y="2803525"/>
          <p14:tracePt t="110005" x="8650288" y="2803525"/>
          <p14:tracePt t="110029" x="8661400" y="2803525"/>
          <p14:tracePt t="110066" x="8650288" y="2803525"/>
          <p14:tracePt t="110082" x="8624888" y="2803525"/>
          <p14:tracePt t="110106" x="8499475" y="2803525"/>
          <p14:tracePt t="110143" x="8286750" y="2803525"/>
          <p14:tracePt t="110172" x="8010525" y="2778125"/>
          <p14:tracePt t="110201" x="7861300" y="2778125"/>
          <p14:tracePt t="110234" x="7748588" y="2778125"/>
          <p14:tracePt t="110261" x="7723188" y="2778125"/>
          <p14:tracePt t="110342" x="7735888" y="2778125"/>
          <p14:tracePt t="110371" x="7773988" y="2778125"/>
          <p14:tracePt t="110395" x="7986713" y="2778125"/>
          <p14:tracePt t="110424" x="8174038" y="2765425"/>
          <p14:tracePt t="110453" x="8512175" y="2765425"/>
          <p14:tracePt t="110486" x="8724900" y="2765425"/>
          <p14:tracePt t="110517" x="8824913" y="2765425"/>
          <p14:tracePt t="110537" x="8937625" y="2778125"/>
          <p14:tracePt t="110560" x="9024938" y="2803525"/>
          <p14:tracePt t="110578" x="9075738" y="2816225"/>
          <p14:tracePt t="110596" x="9088438" y="2816225"/>
          <p14:tracePt t="110627" x="9075738" y="2816225"/>
          <p14:tracePt t="110643" x="9050338" y="2816225"/>
          <p14:tracePt t="110662" x="9024938" y="2816225"/>
          <p14:tracePt t="110678" x="8937625" y="2816225"/>
          <p14:tracePt t="110696" x="8850313" y="2816225"/>
          <p14:tracePt t="110715" x="8474075" y="2816225"/>
          <p14:tracePt t="110735" x="8299450" y="2803525"/>
          <p14:tracePt t="110755" x="7823200" y="2803525"/>
          <p14:tracePt t="110774" x="7648575" y="2803525"/>
          <p14:tracePt t="110791" x="7497763" y="2803525"/>
          <p14:tracePt t="110809" x="7459663" y="2803525"/>
          <p14:tracePt t="110826" x="7448550" y="2803525"/>
          <p14:tracePt t="110843" x="7448550" y="2790825"/>
          <p14:tracePt t="110877" x="7459663" y="2778125"/>
          <p14:tracePt t="110893" x="7485063" y="2778125"/>
          <p14:tracePt t="110910" x="7535863" y="2778125"/>
          <p14:tracePt t="110928" x="7697788" y="2778125"/>
          <p14:tracePt t="110946" x="7748588" y="2778125"/>
          <p14:tracePt t="110968" x="7797800" y="2778125"/>
          <p14:tracePt t="110993" x="7823200" y="2778125"/>
          <p14:tracePt t="111550" x="7823200" y="2790825"/>
          <p14:tracePt t="111586" x="7823200" y="2803525"/>
          <p14:tracePt t="112460" x="7810500" y="2803525"/>
          <p14:tracePt t="112671" x="7797800" y="2803525"/>
          <p14:tracePt t="112920" x="7785100" y="2803525"/>
          <p14:tracePt t="112958" x="7773988" y="2803525"/>
          <p14:tracePt t="112986" x="7761288" y="2803525"/>
          <p14:tracePt t="113016" x="7748588" y="2803525"/>
          <p14:tracePt t="113043" x="7735888" y="2803525"/>
          <p14:tracePt t="113046" x="7723188" y="2803525"/>
          <p14:tracePt t="113074" x="7710488" y="2803525"/>
          <p14:tracePt t="113107" x="7648575" y="2803525"/>
          <p14:tracePt t="113137" x="7561263" y="2803525"/>
          <p14:tracePt t="113172" x="7448550" y="2803525"/>
          <p14:tracePt t="113207" x="7348538" y="2803525"/>
          <p14:tracePt t="113235" x="7197725" y="2803525"/>
          <p14:tracePt t="113264" x="7046913" y="2803525"/>
          <p14:tracePt t="113297" x="6972300" y="2816225"/>
          <p14:tracePt t="113298" x="6934200" y="2816225"/>
          <p14:tracePt t="113328" x="6759575" y="2828925"/>
          <p14:tracePt t="113357" x="6434138" y="2865438"/>
          <p14:tracePt t="113387" x="6296025" y="2903538"/>
          <p14:tracePt t="113422" x="5921375" y="2965450"/>
          <p14:tracePt t="113455" x="5708650" y="3065463"/>
          <p14:tracePt t="113456" x="5632450" y="3116263"/>
          <p14:tracePt t="113486" x="5445125" y="3267075"/>
          <p14:tracePt t="113524" x="5319713" y="3354388"/>
          <p14:tracePt t="113744" x="5307013" y="3354388"/>
          <p14:tracePt t="113772" x="5194300" y="3367088"/>
          <p14:tracePt t="113798" x="4668838" y="3416300"/>
          <p14:tracePt t="113817" x="3692525" y="3503613"/>
          <p14:tracePt t="113836" x="3328988" y="3541713"/>
          <p14:tracePt t="113856" x="2703513" y="3603625"/>
          <p14:tracePt t="113874" x="2528888" y="3616325"/>
          <p14:tracePt t="113891" x="2378075" y="3629025"/>
          <p14:tracePt t="113909" x="2352675" y="3641725"/>
          <p14:tracePt t="113928" x="2328863" y="3667125"/>
          <p14:tracePt t="113950" x="2316163" y="3692525"/>
          <p14:tracePt t="113974" x="2290763" y="3729038"/>
          <p14:tracePt t="113992" x="2278063" y="3741738"/>
          <p14:tracePt t="114011" x="2252663" y="3741738"/>
          <p14:tracePt t="114037" x="2139950" y="3741738"/>
          <p14:tracePt t="114059" x="1965325" y="3716338"/>
          <p14:tracePt t="114075" x="1914525" y="3716338"/>
          <p14:tracePt t="114094" x="1852613" y="3716338"/>
          <p14:tracePt t="114111" x="1827213" y="3716338"/>
          <p14:tracePt t="114130" x="1790700" y="3716338"/>
          <p14:tracePt t="114147" x="1778000" y="3716338"/>
          <p14:tracePt t="114163" x="1765300" y="3716338"/>
          <p14:tracePt t="114391" x="1765300" y="3703638"/>
          <p14:tracePt t="114428" x="1765300" y="3692525"/>
          <p14:tracePt t="114454" x="1778000" y="3679825"/>
          <p14:tracePt t="114487" x="1852613" y="3667125"/>
          <p14:tracePt t="114524" x="2027238" y="3667125"/>
          <p14:tracePt t="114556" x="2065338" y="3654425"/>
          <p14:tracePt t="114590" x="2090738" y="3654425"/>
          <p14:tracePt t="114789" x="2116138" y="3654425"/>
          <p14:tracePt t="114820" x="2178050" y="3654425"/>
          <p14:tracePt t="114851" x="2252663" y="3654425"/>
          <p14:tracePt t="114880" x="2290763" y="3654425"/>
          <p14:tracePt t="114952" x="2252663" y="3654425"/>
          <p14:tracePt t="114981" x="2090738" y="3679825"/>
          <p14:tracePt t="115016" x="1677988" y="3841750"/>
          <p14:tracePt t="115046" x="1376363" y="3929063"/>
          <p14:tracePt t="115080" x="1189038" y="4017963"/>
          <p14:tracePt t="115111" x="1127125" y="4029075"/>
          <p14:tracePt t="115147" x="1101725" y="4041775"/>
          <p14:tracePt t="116011" x="1114425" y="4041775"/>
          <p14:tracePt t="116048" x="1127125" y="4041775"/>
          <p14:tracePt t="116081" x="1150938" y="4041775"/>
          <p14:tracePt t="116112" x="1239838" y="4029075"/>
          <p14:tracePt t="116151" x="1276350" y="4017963"/>
          <p14:tracePt t="116181" x="1276350" y="4005263"/>
          <p14:tracePt t="116260" x="1263650" y="4005263"/>
          <p14:tracePt t="116292" x="1252538" y="4005263"/>
          <p14:tracePt t="116384" x="1263650" y="4005263"/>
          <p14:tracePt t="116413" x="1276350" y="3992563"/>
          <p14:tracePt t="116449" x="1301750" y="3967163"/>
          <p14:tracePt t="116478" x="1314450" y="3967163"/>
          <p14:tracePt t="116507" x="1327150" y="3954463"/>
          <p14:tracePt t="116508" x="1339850" y="3954463"/>
          <p14:tracePt t="116533" x="1363663" y="3954463"/>
          <p14:tracePt t="116553" x="1376363" y="3954463"/>
          <p14:tracePt t="116573" x="1414463" y="3941763"/>
          <p14:tracePt t="116683" x="1401763" y="3941763"/>
          <p14:tracePt t="116716" x="1376363" y="3941763"/>
          <p14:tracePt t="116749" x="1352550" y="3941763"/>
          <p14:tracePt t="116783" x="1314450" y="3941763"/>
          <p14:tracePt t="116814" x="1301750" y="3941763"/>
          <p14:tracePt t="116850" x="1276350" y="3941763"/>
          <p14:tracePt t="116882" x="1276350" y="3954463"/>
          <p14:tracePt t="119051" x="1401763" y="3867150"/>
          <p14:tracePt t="119078" x="2228850" y="3429000"/>
          <p14:tracePt t="119110" x="3154363" y="3090863"/>
          <p14:tracePt t="119147" x="4368800" y="2652713"/>
          <p14:tracePt t="119180" x="4768850" y="2427288"/>
          <p14:tracePt t="119214" x="4806950" y="2403475"/>
          <p14:tracePt t="119244" x="4819650" y="2403475"/>
          <p14:tracePt t="119274" x="4819650" y="2390775"/>
          <p14:tracePt t="119325" x="4819650" y="2378075"/>
          <p14:tracePt t="119353" x="4832350" y="2339975"/>
          <p14:tracePt t="119380" x="4894263" y="2290763"/>
          <p14:tracePt t="119410" x="5068888" y="2227263"/>
          <p14:tracePt t="119443" x="5257800" y="2139950"/>
          <p14:tracePt t="119479" x="5332413" y="2101850"/>
          <p14:tracePt t="119587" x="5332413" y="2114550"/>
          <p14:tracePt t="119623" x="5294313" y="2127250"/>
          <p14:tracePt t="119625" x="5270500" y="2139950"/>
          <p14:tracePt t="119660" x="5194300" y="2165350"/>
          <p14:tracePt t="119662" x="5181600" y="2165350"/>
          <p14:tracePt t="119748" x="5194300" y="2165350"/>
          <p14:tracePt t="119779" x="5219700" y="2165350"/>
          <p14:tracePt t="119809" x="5232400" y="2165350"/>
          <p14:tracePt t="119837" x="5245100" y="2165350"/>
          <p14:tracePt t="119873" x="5270500" y="2165350"/>
          <p14:tracePt t="119899" x="5281613" y="2165350"/>
          <p14:tracePt t="119923" x="5294313" y="2165350"/>
          <p14:tracePt t="120037" x="5281613" y="2165350"/>
          <p14:tracePt t="120064" x="5270500" y="2165350"/>
          <p14:tracePt t="120746" x="5281613" y="2165350"/>
          <p14:tracePt t="120772" x="5307013" y="2165350"/>
          <p14:tracePt t="120803" x="5383213" y="2165350"/>
          <p14:tracePt t="120829" x="5470525" y="2165350"/>
          <p14:tracePt t="120864" x="5532438" y="2165350"/>
          <p14:tracePt t="120898" x="5607050" y="2165350"/>
          <p14:tracePt t="120927" x="5657850" y="2165350"/>
          <p14:tracePt t="120947" x="5695950" y="2165350"/>
          <p14:tracePt t="120962" x="5708650" y="2165350"/>
          <p14:tracePt t="121020" x="5695950" y="2165350"/>
          <p14:tracePt t="121051" x="5632450" y="2165350"/>
          <p14:tracePt t="121086" x="5507038" y="2165350"/>
          <p14:tracePt t="121126" x="5119688" y="2165350"/>
          <p14:tracePt t="121162" x="4919663" y="2165350"/>
          <p14:tracePt t="121189" x="4868863" y="2165350"/>
          <p14:tracePt t="121244" x="4881563" y="2165350"/>
          <p14:tracePt t="121272" x="4894263" y="2165350"/>
          <p14:tracePt t="121310" x="4919663" y="2165350"/>
          <p14:tracePt t="121342" x="4932363" y="2165350"/>
          <p14:tracePt t="121374" x="4981575" y="2165350"/>
          <p14:tracePt t="121406" x="5094288" y="2165350"/>
          <p14:tracePt t="121437" x="5145088" y="2165350"/>
          <p14:tracePt t="121471" x="5181600" y="2165350"/>
          <p14:tracePt t="121500" x="5207000" y="2178050"/>
          <p14:tracePt t="122129" x="5194300" y="2178050"/>
          <p14:tracePt t="122163" x="5170488" y="2201863"/>
          <p14:tracePt t="122204" x="4981575" y="2427288"/>
          <p14:tracePt t="122237" x="4932363" y="2527300"/>
          <p14:tracePt t="122274" x="4881563" y="2603500"/>
          <p14:tracePt t="122308" x="4856163" y="2703513"/>
          <p14:tracePt t="122335" x="4843463" y="2852738"/>
          <p14:tracePt t="122357" x="4819650" y="2965450"/>
          <p14:tracePt t="122374" x="4806950" y="2990850"/>
          <p14:tracePt t="122393" x="4806950" y="3028950"/>
          <p14:tracePt t="122414" x="4806950" y="3041650"/>
          <p14:tracePt t="122415" x="4794250" y="3041650"/>
          <p14:tracePt t="122432" x="4794250" y="3054350"/>
          <p14:tracePt t="122450" x="4781550" y="3090863"/>
          <p14:tracePt t="122470" x="4781550" y="3154363"/>
          <p14:tracePt t="122490" x="4768850" y="3216275"/>
          <p14:tracePt t="122510" x="4768850" y="3241675"/>
          <p14:tracePt t="122528" x="4756150" y="3290888"/>
          <p14:tracePt t="122550" x="4756150" y="3303588"/>
          <p14:tracePt t="122572" x="4743450" y="3328988"/>
          <p14:tracePt t="122590" x="4732338" y="3341688"/>
          <p14:tracePt t="122610" x="4732338" y="3354388"/>
          <p14:tracePt t="122635" x="4719638" y="3354388"/>
          <p14:tracePt t="123300" x="4706938" y="3354388"/>
          <p14:tracePt t="123332" x="4656138" y="3354388"/>
          <p14:tracePt t="123371" x="4430713" y="3367088"/>
          <p14:tracePt t="123407" x="4305300" y="3390900"/>
          <p14:tracePt t="123445" x="4230688" y="3390900"/>
          <p14:tracePt t="123468" x="4217988" y="3390900"/>
          <p14:tracePt t="123488" x="4217988" y="3403600"/>
          <p14:tracePt t="123550" x="4217988" y="3416300"/>
          <p14:tracePt t="123578" x="4205288" y="3416300"/>
          <p14:tracePt t="123612" x="4192588" y="3416300"/>
          <p14:tracePt t="123638" x="4181475" y="3416300"/>
          <p14:tracePt t="128164" x="4168775" y="3429000"/>
          <p14:tracePt t="128193" x="4130675" y="3467100"/>
          <p14:tracePt t="128228" x="3992563" y="3590925"/>
          <p14:tracePt t="128266" x="3867150" y="3767138"/>
          <p14:tracePt t="128294" x="3843338" y="3829050"/>
          <p14:tracePt t="128326" x="3805238" y="3892550"/>
          <p14:tracePt t="128357" x="3792538" y="3929063"/>
          <p14:tracePt t="128387" x="3792538" y="3941763"/>
          <p14:tracePt t="128626" x="3792538" y="3929063"/>
          <p14:tracePt t="128660" x="3792538" y="3905250"/>
          <p14:tracePt t="128690" x="3792538" y="3879850"/>
          <p14:tracePt t="128737" x="3792538" y="3867150"/>
          <p14:tracePt t="128788" x="3792538" y="3854450"/>
          <p14:tracePt t="128875" x="3792538" y="3841750"/>
          <p14:tracePt t="132148" x="3856038" y="3841750"/>
          <p14:tracePt t="132176" x="4081463" y="3841750"/>
          <p14:tracePt t="132214" x="4594225" y="3779838"/>
          <p14:tracePt t="132247" x="4956175" y="3754438"/>
          <p14:tracePt t="132276" x="5106988" y="3741738"/>
          <p14:tracePt t="132313" x="5345113" y="3741738"/>
          <p14:tracePt t="132333" x="5407025" y="3741738"/>
          <p14:tracePt t="132358" x="5457825" y="3741738"/>
          <p14:tracePt t="132382" x="5483225" y="3741738"/>
          <p14:tracePt t="132383" x="5495925" y="3741738"/>
          <p14:tracePt t="132633" x="5495925" y="3754438"/>
          <p14:tracePt t="132696" x="5483225" y="3754438"/>
          <p14:tracePt t="132727" x="5445125" y="3754438"/>
          <p14:tracePt t="132756" x="5383213" y="3767138"/>
          <p14:tracePt t="132758" x="5370513" y="3779838"/>
          <p14:tracePt t="132789" x="5357813" y="3779838"/>
          <p14:tracePt t="132808" x="5345113" y="3779838"/>
          <p14:tracePt t="134551" x="5319713" y="3779838"/>
          <p14:tracePt t="134585" x="5157788" y="3803650"/>
          <p14:tracePt t="134588" x="5081588" y="3829050"/>
          <p14:tracePt t="134618" x="4906963" y="3892550"/>
          <p14:tracePt t="134653" x="4506913" y="3967163"/>
          <p14:tracePt t="134688" x="4368800" y="3967163"/>
          <p14:tracePt t="134718" x="4330700" y="3967163"/>
          <p14:tracePt t="134752" x="4230688" y="3967163"/>
          <p14:tracePt t="134786" x="4005263" y="3941763"/>
          <p14:tracePt t="134809" x="3968750" y="3916363"/>
          <p14:tracePt t="134830" x="3917950" y="3916363"/>
          <p14:tracePt t="134861" x="3905250" y="3916363"/>
          <p14:tracePt t="134885" x="3892550" y="3905250"/>
          <p14:tracePt t="134904" x="3879850" y="3892550"/>
          <p14:tracePt t="134923" x="3856038" y="3879850"/>
          <p14:tracePt t="135011" x="3856038" y="3867150"/>
          <p14:tracePt t="158973" x="3856038" y="3854450"/>
          <p14:tracePt t="159007" x="3892550" y="3829050"/>
          <p14:tracePt t="159041" x="4117975" y="3816350"/>
          <p14:tracePt t="159081" x="4330700" y="3816350"/>
          <p14:tracePt t="159119" x="4606925" y="3816350"/>
          <p14:tracePt t="159157" x="4856163" y="3879850"/>
          <p14:tracePt t="159190" x="4919663" y="3905250"/>
          <p14:tracePt t="159223" x="4932363" y="3905250"/>
          <p14:tracePt t="159284" x="4932363" y="3916363"/>
          <p14:tracePt t="159497" x="4956175" y="3916363"/>
          <p14:tracePt t="159530" x="4981575" y="3916363"/>
          <p14:tracePt t="159566" x="5032375" y="3916363"/>
          <p14:tracePt t="159567" x="5068888" y="3929063"/>
          <p14:tracePt t="159608" x="5106988" y="3929063"/>
          <p14:tracePt t="159641" x="5132388" y="3929063"/>
          <p14:tracePt t="159674" x="5170488" y="3929063"/>
          <p14:tracePt t="159711" x="5357813" y="3929063"/>
          <p14:tracePt t="159734" x="5470525" y="3905250"/>
          <p14:tracePt t="159754" x="5507038" y="3892550"/>
          <p14:tracePt t="159775" x="5595938" y="3879850"/>
          <p14:tracePt t="159796" x="5783263" y="3867150"/>
          <p14:tracePt t="159813" x="5845175" y="3867150"/>
          <p14:tracePt t="159831" x="5921375" y="3867150"/>
          <p14:tracePt t="159851" x="6021388" y="3867150"/>
          <p14:tracePt t="159867" x="6108700" y="3867150"/>
          <p14:tracePt t="159886" x="6334125" y="3867150"/>
          <p14:tracePt t="159902" x="6421438" y="3867150"/>
          <p14:tracePt t="159918" x="6496050" y="3867150"/>
          <p14:tracePt t="159934" x="6584950" y="3867150"/>
          <p14:tracePt t="159950" x="6634163" y="3867150"/>
          <p14:tracePt t="159969" x="6772275" y="3867150"/>
          <p14:tracePt t="159985" x="6821488" y="3867150"/>
          <p14:tracePt t="160000" x="6846888" y="3867150"/>
          <p14:tracePt t="160016" x="6859588" y="3867150"/>
          <p14:tracePt t="160037" x="6859588" y="3854450"/>
          <p14:tracePt t="160543" x="6859588" y="3841750"/>
          <p14:tracePt t="160578" x="7059613" y="3703638"/>
          <p14:tracePt t="160614" x="7285038" y="3603625"/>
          <p14:tracePt t="160652" x="7535863" y="3579813"/>
          <p14:tracePt t="160693" x="7748588" y="3567113"/>
          <p14:tracePt t="160724" x="7785100" y="3554413"/>
          <p14:tracePt t="160759" x="7810500" y="3554413"/>
          <p14:tracePt t="160790" x="7835900" y="3554413"/>
          <p14:tracePt t="160823" x="7874000" y="3554413"/>
          <p14:tracePt t="160860" x="7910513" y="3554413"/>
          <p14:tracePt t="160894" x="7935913" y="3554413"/>
          <p14:tracePt t="161428" x="7961313" y="3554413"/>
          <p14:tracePt t="161464" x="7986713" y="3554413"/>
          <p14:tracePt t="161501" x="8010525" y="3554413"/>
          <p14:tracePt t="161503" x="8023225" y="3554413"/>
          <p14:tracePt t="161533" x="8048625" y="3554413"/>
          <p14:tracePt t="161561" x="8123238" y="3554413"/>
          <p14:tracePt t="161583" x="8199438" y="3554413"/>
          <p14:tracePt t="161603" x="8235950" y="3554413"/>
          <p14:tracePt t="161621" x="8248650" y="3554413"/>
          <p14:tracePt t="162002" x="8235950" y="3554413"/>
          <p14:tracePt t="162077" x="8223250" y="3554413"/>
          <p14:tracePt t="162513" x="8212138" y="3554413"/>
          <p14:tracePt t="163110" x="8199438" y="3554413"/>
          <p14:tracePt t="163143" x="8186738" y="3554413"/>
          <p14:tracePt t="164294" x="8199438" y="3554413"/>
          <p14:tracePt t="164326" x="8212138" y="3554413"/>
          <p14:tracePt t="164361" x="8223250" y="3554413"/>
          <p14:tracePt t="164398" x="8248650" y="3554413"/>
          <p14:tracePt t="164432" x="8274050" y="3554413"/>
          <p14:tracePt t="164472" x="8312150" y="3554413"/>
          <p14:tracePt t="164511" x="8399463" y="3554413"/>
          <p14:tracePt t="164548" x="8474075" y="3554413"/>
          <p14:tracePt t="164585" x="8499475" y="3554413"/>
          <p14:tracePt t="164617" x="8486775" y="3554413"/>
          <p14:tracePt t="164639" x="8435975" y="3554413"/>
          <p14:tracePt t="164658" x="8274050" y="3554413"/>
          <p14:tracePt t="164684" x="8123238" y="3554413"/>
          <p14:tracePt t="164706" x="7874000" y="3554413"/>
          <p14:tracePt t="164729" x="7773988" y="3554413"/>
          <p14:tracePt t="164755" x="7685088" y="3567113"/>
          <p14:tracePt t="164805" x="7710488" y="3567113"/>
          <p14:tracePt t="164841" x="7823200" y="3567113"/>
          <p14:tracePt t="164872" x="7986713" y="3567113"/>
          <p14:tracePt t="164896" x="8110538" y="3567113"/>
          <p14:tracePt t="164920" x="8248650" y="3567113"/>
          <p14:tracePt t="164939" x="8312150" y="3567113"/>
          <p14:tracePt t="164960" x="8361363" y="3567113"/>
          <p14:tracePt t="164980" x="8386763" y="3567113"/>
          <p14:tracePt t="165028" x="8374063" y="3567113"/>
          <p14:tracePt t="165046" x="8361363" y="3567113"/>
          <p14:tracePt t="165064" x="8312150" y="3567113"/>
          <p14:tracePt t="165083" x="8212138" y="3567113"/>
          <p14:tracePt t="165100" x="8174038" y="3567113"/>
          <p14:tracePt t="165117" x="8123238" y="3567113"/>
          <p14:tracePt t="165179" x="8174038" y="3567113"/>
          <p14:tracePt t="165215" x="8424863" y="3541713"/>
          <p14:tracePt t="165259" x="8661400" y="3529013"/>
          <p14:tracePt t="165297" x="8686800" y="3529013"/>
          <p14:tracePt t="165341" x="8674100" y="3529013"/>
          <p14:tracePt t="165378" x="8637588" y="3541713"/>
          <p14:tracePt t="165415" x="8586788" y="3541713"/>
          <p14:tracePt t="165740" x="8599488" y="3541713"/>
          <p14:tracePt t="165777" x="8612188" y="3541713"/>
          <p14:tracePt t="165814" x="8699500" y="3541713"/>
          <p14:tracePt t="165845" x="8763000" y="3541713"/>
          <p14:tracePt t="165890" x="8799513" y="3541713"/>
          <p14:tracePt t="165940" x="8774113" y="3541713"/>
          <p14:tracePt t="165973" x="8686800" y="3541713"/>
          <p14:tracePt t="166007" x="8537575" y="3579813"/>
          <p14:tracePt t="166043" x="8312150" y="3603625"/>
          <p14:tracePt t="166078" x="8248650" y="3603625"/>
          <p14:tracePt t="166125" x="8274050" y="3603625"/>
          <p14:tracePt t="166147" x="8324850" y="3603625"/>
          <p14:tracePt t="166170" x="8399463" y="3603625"/>
          <p14:tracePt t="166191" x="8461375" y="3603625"/>
          <p14:tracePt t="166212" x="8486775" y="3603625"/>
          <p14:tracePt t="166233" x="8499475" y="3603625"/>
          <p14:tracePt t="166787" x="8486775" y="3603625"/>
          <p14:tracePt t="166998" x="8499475" y="3603625"/>
          <p14:tracePt t="167049" x="8512175" y="3603625"/>
          <p14:tracePt t="167080" x="8586788" y="3603625"/>
          <p14:tracePt t="167111" x="8724900" y="3603625"/>
          <p14:tracePt t="167146" x="8874125" y="3590925"/>
          <p14:tracePt t="167148" x="8999538" y="3590925"/>
          <p14:tracePt t="167195" x="9250363" y="3590925"/>
          <p14:tracePt t="167232" x="9488488" y="3590925"/>
          <p14:tracePt t="167234" x="9588500" y="3590925"/>
          <p14:tracePt t="167266" x="9726613" y="3590925"/>
          <p14:tracePt t="167303" x="9801225" y="3590925"/>
          <p14:tracePt t="167327" x="9826625" y="3590925"/>
          <p14:tracePt t="167349" x="9875838" y="3590925"/>
          <p14:tracePt t="167373" x="9952038" y="3579813"/>
          <p14:tracePt t="167402" x="10126663" y="3579813"/>
          <p14:tracePt t="167422" x="10264775" y="3567113"/>
          <p14:tracePt t="167446" x="10401300" y="3554413"/>
          <p14:tracePt t="167467" x="10502900" y="3554413"/>
          <p14:tracePt t="167493" x="10602913" y="3541713"/>
          <p14:tracePt t="167514" x="10614025" y="3541713"/>
          <p14:tracePt t="179488" x="10614025" y="3529013"/>
          <p14:tracePt t="179550" x="10590213" y="3529013"/>
          <p14:tracePt t="179583" x="10490200" y="3516313"/>
          <p14:tracePt t="179623" x="10277475" y="3490913"/>
          <p14:tracePt t="179654" x="10188575" y="3479800"/>
          <p14:tracePt t="179677" x="10177463" y="3479800"/>
          <p14:tracePt t="179900" x="10164763" y="3479800"/>
          <p14:tracePt t="179933" x="10113963" y="3479800"/>
          <p14:tracePt t="179958" x="10064750" y="3479800"/>
          <p14:tracePt t="179979" x="10026650" y="3479800"/>
          <p14:tracePt t="180002" x="10001250" y="3479800"/>
          <p14:tracePt t="180022" x="9988550" y="3479800"/>
          <p14:tracePt t="180485" x="9939338" y="3479800"/>
          <p14:tracePt t="180519" x="9701213" y="3503613"/>
          <p14:tracePt t="180551" x="8686800" y="3803650"/>
          <p14:tracePt t="180579" x="8061325" y="3941763"/>
          <p14:tracePt t="180600" x="7810500" y="3967163"/>
          <p14:tracePt t="180623" x="7710488" y="3967163"/>
          <p14:tracePt t="180646" x="7697788" y="3967163"/>
          <p14:tracePt t="180759" x="7673975" y="3967163"/>
          <p14:tracePt t="180796" x="7597775" y="3941763"/>
          <p14:tracePt t="180797" x="7572375" y="3929063"/>
          <p14:tracePt t="180838" x="7535863" y="3879850"/>
          <p14:tracePt t="180859" x="7535863" y="3854450"/>
          <p14:tracePt t="180883" x="7548563" y="3829050"/>
          <p14:tracePt t="180907" x="7561263" y="3803650"/>
          <p14:tracePt t="180908" x="7572375" y="3803650"/>
          <p14:tracePt t="180930" x="7585075" y="3803650"/>
          <p14:tracePt t="180951" x="7610475" y="3792538"/>
          <p14:tracePt t="180970" x="7648575" y="3779838"/>
          <p14:tracePt t="180992" x="7661275" y="3779838"/>
          <p14:tracePt t="181013" x="7697788" y="3767138"/>
          <p14:tracePt t="181034" x="7710488" y="3754438"/>
          <p14:tracePt t="181057" x="7723188" y="3741738"/>
          <p14:tracePt t="181077" x="7735888" y="3741738"/>
          <p14:tracePt t="181098" x="7748588" y="3729038"/>
          <p14:tracePt t="181132" x="7761288" y="3716338"/>
          <p14:tracePt t="181156" x="7797800" y="3703638"/>
          <p14:tracePt t="181176" x="7835900" y="3679825"/>
          <p14:tracePt t="181206" x="8010525" y="3554413"/>
          <p14:tracePt t="181227" x="8061325" y="3516313"/>
          <p14:tracePt t="181251" x="8086725" y="3479800"/>
          <p14:tracePt t="181277" x="8110538" y="3467100"/>
          <p14:tracePt t="183681" x="8061325" y="3467100"/>
          <p14:tracePt t="183712" x="7935913" y="3529013"/>
          <p14:tracePt t="183742" x="7848600" y="3579813"/>
          <p14:tracePt t="183743" x="7810500" y="3590925"/>
          <p14:tracePt t="183763" x="7735888" y="3603625"/>
          <p14:tracePt t="183788" x="7572375" y="3616325"/>
          <p14:tracePt t="183812" x="7459663" y="3629025"/>
          <p14:tracePt t="183834" x="7423150" y="3641725"/>
          <p14:tracePt t="183855" x="7410450" y="3641725"/>
          <p14:tracePt t="183882" x="7385050" y="3667125"/>
          <p14:tracePt t="183904" x="7372350" y="3679825"/>
          <p14:tracePt t="183931" x="7359650" y="3692525"/>
          <p14:tracePt t="184193" x="7372350" y="3692525"/>
          <p14:tracePt t="184231" x="7385050" y="3703638"/>
          <p14:tracePt t="184272" x="7410450" y="3729038"/>
          <p14:tracePt t="184308" x="7510463" y="3803650"/>
          <p14:tracePt t="184352" x="7610475" y="3879850"/>
          <p14:tracePt t="184355" x="7610475" y="3892550"/>
          <p14:tracePt t="184393" x="7635875" y="3905250"/>
          <p14:tracePt t="184429" x="7748588" y="3905250"/>
          <p14:tracePt t="184463" x="7910513" y="3905250"/>
          <p14:tracePt t="184466" x="7974013" y="3905250"/>
          <p14:tracePt t="184502" x="8074025" y="3905250"/>
          <p14:tracePt t="184504" x="8174038" y="3905250"/>
          <p14:tracePt t="184540" x="8461375" y="3892550"/>
          <p14:tracePt t="184583" x="8774113" y="3841750"/>
          <p14:tracePt t="184621" x="9112250" y="3816350"/>
          <p14:tracePt t="184657" x="9224963" y="3792538"/>
          <p14:tracePt t="184701" x="9237663" y="3792538"/>
          <p14:tracePt t="185302" x="9237663" y="3803650"/>
          <p14:tracePt t="185338" x="9237663" y="3816350"/>
          <p14:tracePt t="185358" x="9237663" y="3829050"/>
          <p14:tracePt t="185382" x="9237663" y="3841750"/>
          <p14:tracePt t="185406" x="9237663" y="3854450"/>
          <p14:tracePt t="185431" x="9237663" y="3867150"/>
          <p14:tracePt t="185455" x="9237663" y="3879850"/>
          <p14:tracePt t="195789" x="9224963" y="3879850"/>
          <p14:tracePt t="195821" x="9012238" y="3892550"/>
          <p14:tracePt t="195858" x="8235950" y="3954463"/>
          <p14:tracePt t="195896" x="7123113" y="4029075"/>
          <p14:tracePt t="195934" x="6434138" y="4054475"/>
          <p14:tracePt t="195975" x="5657850" y="4092575"/>
          <p14:tracePt t="196018" x="5032375" y="4117975"/>
          <p14:tracePt t="196061" x="4594225" y="4167188"/>
          <p14:tracePt t="196063" x="4481513" y="4179888"/>
          <p14:tracePt t="196098" x="4381500" y="4192588"/>
          <p14:tracePt t="196140" x="4368800" y="4205288"/>
          <p14:tracePt t="196412" x="4256088" y="4217988"/>
          <p14:tracePt t="196454" x="3467100" y="4418013"/>
          <p14:tracePt t="196490" x="2554288" y="4643438"/>
          <p14:tracePt t="196513" x="2103438" y="4692650"/>
          <p14:tracePt t="196535" x="1965325" y="4705350"/>
          <p14:tracePt t="196536" x="1839913" y="4705350"/>
          <p14:tracePt t="196559" x="1714500" y="4705350"/>
          <p14:tracePt t="196561" x="1577975" y="4705350"/>
          <p14:tracePt t="196586" x="1389063" y="4705350"/>
          <p14:tracePt t="196612" x="1339850" y="4705350"/>
          <p14:tracePt t="196736" x="1327150" y="4705350"/>
          <p14:tracePt t="196773" x="1301750" y="4667250"/>
          <p14:tracePt t="196799" x="1263650" y="4592638"/>
          <p14:tracePt t="196822" x="1227138" y="4567238"/>
          <p14:tracePt t="196847" x="1201738" y="4543425"/>
          <p14:tracePt t="196865" x="1189038" y="4543425"/>
          <p14:tracePt t="196922" x="1139825" y="4530725"/>
          <p14:tracePt t="196941" x="1101725" y="4505325"/>
          <p14:tracePt t="196967" x="1063625" y="4492625"/>
          <p14:tracePt t="196990" x="1050925" y="4492625"/>
          <p14:tracePt t="197022" x="1038225" y="4492625"/>
          <p14:tracePt t="204481" x="1050925" y="4479925"/>
          <p14:tracePt t="204517" x="1652588" y="4430713"/>
          <p14:tracePt t="204553" x="2216150" y="4454525"/>
          <p14:tracePt t="204594" x="2790825" y="4730750"/>
          <p14:tracePt t="204631" x="3228975" y="4868863"/>
          <p14:tracePt t="204670" x="3417888" y="4905375"/>
          <p14:tracePt t="204707" x="3441700" y="4905375"/>
          <p14:tracePt t="204753" x="3454400" y="4905375"/>
          <p14:tracePt t="204778" x="3467100" y="4892675"/>
          <p14:tracePt t="204803" x="3492500" y="4892675"/>
          <p14:tracePt t="204826" x="3567113" y="4856163"/>
          <p14:tracePt t="204844" x="3643313" y="4805363"/>
          <p14:tracePt t="204863" x="3667125" y="4792663"/>
          <p14:tracePt t="204886" x="3705225" y="4743450"/>
          <p14:tracePt t="204905" x="3743325" y="4692650"/>
          <p14:tracePt t="204925" x="3756025" y="4692650"/>
          <p14:tracePt t="204946" x="3767138" y="4667250"/>
          <p14:tracePt t="204967" x="3792538" y="4643438"/>
          <p14:tracePt t="204985" x="3817938" y="4630738"/>
          <p14:tracePt t="205005" x="3856038" y="4605338"/>
          <p14:tracePt t="205027" x="3879850" y="4592638"/>
          <p14:tracePt t="205028" x="3892550" y="4592638"/>
          <p14:tracePt t="205053" x="3905250" y="4592638"/>
          <p14:tracePt t="205078" x="3917950" y="4592638"/>
          <p14:tracePt t="205216" x="3905250" y="4592638"/>
          <p14:tracePt t="205247" x="3879850" y="4592638"/>
          <p14:tracePt t="205287" x="3817938" y="4592638"/>
          <p14:tracePt t="205311" x="3717925" y="4592638"/>
          <p14:tracePt t="205332" x="3667125" y="4592638"/>
          <p14:tracePt t="205352" x="3654425" y="4592638"/>
          <p14:tracePt t="205402" x="3667125" y="4592638"/>
          <p14:tracePt t="205436" x="3730625" y="4592638"/>
          <p14:tracePt t="205477" x="3943350" y="4643438"/>
          <p14:tracePt t="205478" x="4068763" y="4656138"/>
          <p14:tracePt t="205516" x="4418013" y="4656138"/>
          <p14:tracePt t="205556" x="4518025" y="4656138"/>
          <p14:tracePt t="205593" x="4530725" y="4656138"/>
          <p14:tracePt t="205663" x="4518025" y="4656138"/>
          <p14:tracePt t="205704" x="4168775" y="4679950"/>
          <p14:tracePt t="205745" x="3979863" y="4679950"/>
          <p14:tracePt t="205772" x="3968750" y="4679950"/>
          <p14:tracePt t="205850" x="3979863" y="4679950"/>
          <p14:tracePt t="205886" x="4056063" y="4679950"/>
          <p14:tracePt t="205889" x="4117975" y="4679950"/>
          <p14:tracePt t="205926" x="4243388" y="4679950"/>
          <p14:tracePt t="205966" x="4318000" y="4679950"/>
          <p14:tracePt t="206003" x="4330700" y="4679950"/>
          <p14:tracePt t="206050" x="4330700" y="4692650"/>
          <p14:tracePt t="206072" x="4294188" y="4705350"/>
          <p14:tracePt t="206074" x="4217988" y="4705350"/>
          <p14:tracePt t="206100" x="4105275" y="4718050"/>
          <p14:tracePt t="206123" x="4092575" y="4718050"/>
          <p14:tracePt t="206153" x="4081463" y="4718050"/>
          <p14:tracePt t="206186" x="4092575" y="4718050"/>
          <p14:tracePt t="206206" x="4105275" y="4718050"/>
          <p14:tracePt t="206229" x="4192588" y="4718050"/>
          <p14:tracePt t="206250" x="4281488" y="4718050"/>
          <p14:tracePt t="206274" x="4305300" y="4718050"/>
          <p14:tracePt t="206296" x="4318000" y="4718050"/>
          <p14:tracePt t="206323" x="4318000" y="4705350"/>
          <p14:tracePt t="206387" x="4294188" y="4705350"/>
          <p14:tracePt t="206420" x="4156075" y="4705350"/>
          <p14:tracePt t="206457" x="4043363" y="4705350"/>
          <p14:tracePt t="206495" x="4030663" y="4705350"/>
          <p14:tracePt t="230448" x="4030663" y="4692650"/>
          <p14:tracePt t="230485" x="4017963" y="4667250"/>
          <p14:tracePt t="230510" x="4017963" y="4656138"/>
          <p14:tracePt t="230560" x="4017963" y="4643438"/>
          <p14:tracePt t="230661" x="4017963" y="4630738"/>
          <p14:tracePt t="230772" x="4005263" y="4630738"/>
          <p14:tracePt t="230873" x="4005263" y="4643438"/>
          <p14:tracePt t="230910" x="3992563" y="4643438"/>
          <p14:tracePt t="233556" x="4005263" y="4643438"/>
          <p14:tracePt t="233591" x="4030663" y="4643438"/>
          <p14:tracePt t="233593" x="4381500" y="4643438"/>
          <p14:tracePt t="233626" x="5407025" y="4667250"/>
          <p14:tracePt t="233668" x="7085013" y="4856163"/>
          <p14:tracePt t="233713" x="7585075" y="4892675"/>
          <p14:tracePt t="233752" x="8035925" y="4892675"/>
          <p14:tracePt t="233788" x="8274050" y="4892675"/>
          <p14:tracePt t="233824" x="8537575" y="4830763"/>
          <p14:tracePt t="233859" x="8699500" y="4768850"/>
          <p14:tracePt t="233895" x="8786813" y="4718050"/>
          <p14:tracePt t="233930" x="8986838" y="4618038"/>
          <p14:tracePt t="233969" x="9312275" y="4530725"/>
          <p14:tracePt t="234011" x="9401175" y="4505325"/>
          <p14:tracePt t="234116" x="9375775" y="4492625"/>
          <p14:tracePt t="234154" x="9188450" y="4467225"/>
          <p14:tracePt t="234196" x="9024938" y="4443413"/>
          <p14:tracePt t="234236" x="8986838" y="4443413"/>
          <p14:tracePt t="234274" x="8975725" y="4443413"/>
          <p14:tracePt t="238311" x="8963025" y="4443413"/>
          <p14:tracePt t="238351" x="8799513" y="4443413"/>
          <p14:tracePt t="238379" x="8737600" y="4443413"/>
          <p14:tracePt t="238399" x="8686800" y="4443413"/>
          <p14:tracePt t="238421" x="8661400" y="4443413"/>
          <p14:tracePt t="238422" x="8624888" y="4443413"/>
          <p14:tracePt t="238445" x="8586788" y="4430713"/>
          <p14:tracePt t="238466" x="8524875" y="4430713"/>
          <p14:tracePt t="238492" x="8486775" y="4418013"/>
          <p14:tracePt t="238519" x="8448675" y="4418013"/>
          <p14:tracePt t="238544" x="8424863" y="4418013"/>
          <p14:tracePt t="238597" x="8412163" y="4418013"/>
          <p14:tracePt t="238635" x="8399463" y="4418013"/>
          <p14:tracePt t="264338" x="8286750" y="4418013"/>
          <p14:tracePt t="264380" x="7572375" y="4392613"/>
          <p14:tracePt t="264419" x="6208713" y="4392613"/>
          <p14:tracePt t="264460" x="4732338" y="4630738"/>
          <p14:tracePt t="264501" x="2578100" y="5281613"/>
          <p14:tracePt t="264540" x="2090738" y="5368925"/>
          <p14:tracePt t="264577" x="2014538" y="5368925"/>
          <p14:tracePt t="264578" x="1990725" y="5368925"/>
          <p14:tracePt t="264620" x="1952625" y="5368925"/>
          <p14:tracePt t="264669" x="1765300" y="5381625"/>
          <p14:tracePt t="264711" x="1476375" y="5456238"/>
          <p14:tracePt t="264743" x="1301750" y="5456238"/>
          <p14:tracePt t="264769" x="1150938" y="5368925"/>
          <p14:tracePt t="264796" x="1139825" y="5168900"/>
          <p14:tracePt t="264798" x="1139825" y="5043488"/>
          <p14:tracePt t="264824" x="1163638" y="4956175"/>
          <p14:tracePt t="264849" x="1276350" y="4756150"/>
          <p14:tracePt t="264870" x="1301750" y="4718050"/>
          <p14:tracePt t="264891" x="1314450" y="4705350"/>
          <p14:tracePt t="264948" x="1314450" y="4692650"/>
          <p14:tracePt t="265111" x="1314450" y="4705350"/>
          <p14:tracePt t="265151" x="1314450" y="4718050"/>
          <p14:tracePt t="265195" x="1314450" y="4768850"/>
          <p14:tracePt t="265238" x="1289050" y="4868863"/>
          <p14:tracePt t="265274" x="1289050" y="4892675"/>
          <p14:tracePt t="265409" x="1289050" y="4905375"/>
          <p14:tracePt t="265485" x="1289050" y="4918075"/>
          <p14:tracePt t="265522" x="1289050" y="4930775"/>
          <p14:tracePt t="265558" x="1289050" y="4943475"/>
          <p14:tracePt t="265589" x="1276350" y="4943475"/>
          <p14:tracePt t="266968" x="1301750" y="4943475"/>
          <p14:tracePt t="267005" x="1363663" y="4968875"/>
          <p14:tracePt t="267047" x="1465263" y="4992688"/>
          <p14:tracePt t="267089" x="1552575" y="5018088"/>
          <p14:tracePt t="267132" x="1601788" y="5018088"/>
          <p14:tracePt t="267184" x="1627188" y="5005388"/>
          <p14:tracePt t="267229" x="1639888" y="4992688"/>
          <p14:tracePt t="267279" x="1677988" y="4981575"/>
          <p14:tracePt t="267314" x="1752600" y="4956175"/>
          <p14:tracePt t="267363" x="1827213" y="4943475"/>
          <p14:tracePt t="267401" x="1852613" y="4930775"/>
          <p14:tracePt t="267439" x="1865313" y="4930775"/>
          <p14:tracePt t="267665" x="1878013" y="4930775"/>
          <p14:tracePt t="267700" x="1890713" y="4943475"/>
          <p14:tracePt t="267737" x="1914525" y="4968875"/>
          <p14:tracePt t="267766" x="1952625" y="5005388"/>
          <p14:tracePt t="267792" x="1978025" y="5018088"/>
          <p14:tracePt t="267822" x="1990725" y="5030788"/>
          <p14:tracePt t="267852" x="1990725" y="5043488"/>
          <p14:tracePt t="267889" x="1978025" y="5043488"/>
          <p14:tracePt t="267917" x="1939925" y="5043488"/>
          <p14:tracePt t="267963" x="1839913" y="5043488"/>
          <p14:tracePt t="267998" x="1790700" y="5056188"/>
          <p14:tracePt t="268025" x="1689100" y="5056188"/>
          <p14:tracePt t="268052" x="1652588" y="5056188"/>
          <p14:tracePt t="268081" x="1627188" y="5056188"/>
          <p14:tracePt t="268111" x="1614488" y="5056188"/>
          <p14:tracePt t="268177" x="1614488" y="5068888"/>
          <p14:tracePt t="268222" x="1589088" y="5068888"/>
          <p14:tracePt t="268264" x="1577975" y="5068888"/>
          <p14:tracePt t="268351" x="1565275" y="5068888"/>
          <p14:tracePt t="268390" x="1527175" y="5081588"/>
          <p14:tracePt t="268428" x="1489075" y="5081588"/>
          <p14:tracePt t="268467" x="1465263" y="5092700"/>
          <p14:tracePt t="271739" x="1476375" y="5092700"/>
          <p14:tracePt t="271777" x="1765300" y="5005388"/>
          <p14:tracePt t="271822" x="2565400" y="4892675"/>
          <p14:tracePt t="271859" x="3167063" y="4892675"/>
          <p14:tracePt t="271903" x="3617913" y="4943475"/>
          <p14:tracePt t="271947" x="3867150" y="5005388"/>
          <p14:tracePt t="271976" x="4068763" y="5081588"/>
          <p14:tracePt t="272002" x="4117975" y="5081588"/>
          <p14:tracePt t="272032" x="4117975" y="5092700"/>
          <p14:tracePt t="272412" x="4105275" y="5092700"/>
          <p14:tracePt t="272460" x="4092575" y="5092700"/>
          <p14:tracePt t="272485" x="4068763" y="5081588"/>
          <p14:tracePt t="272515" x="4043363" y="5081588"/>
          <p14:tracePt t="272539" x="4030663" y="5081588"/>
          <p14:tracePt t="272564" x="4030663" y="5068888"/>
          <p14:tracePt t="272637" x="4017963" y="5056188"/>
          <p14:tracePt t="272676" x="4017963" y="5043488"/>
          <p14:tracePt t="272701" x="4017963" y="5030788"/>
          <p14:tracePt t="272748" x="4017963" y="5018088"/>
          <p14:tracePt t="279033" x="4030663" y="5018088"/>
          <p14:tracePt t="279071" x="4268788" y="5018088"/>
          <p14:tracePt t="279116" x="4468813" y="5043488"/>
          <p14:tracePt t="279169" x="4756150" y="5068888"/>
          <p14:tracePt t="279171" x="4768850" y="5068888"/>
          <p14:tracePt t="279212" x="4781550" y="5068888"/>
          <p14:tracePt t="279250" x="4806950" y="5068888"/>
          <p14:tracePt t="279273" x="4832350" y="5068888"/>
          <p14:tracePt t="279300" x="4843463" y="5068888"/>
          <p14:tracePt t="279323" x="4906963" y="5068888"/>
          <p14:tracePt t="279345" x="5032375" y="5068888"/>
          <p14:tracePt t="279369" x="5106988" y="5068888"/>
          <p14:tracePt t="279391" x="5119688" y="5068888"/>
          <p14:tracePt t="279420" x="5181600" y="5068888"/>
          <p14:tracePt t="279449" x="5207000" y="5068888"/>
          <p14:tracePt t="279473" x="5219700" y="5068888"/>
          <p14:tracePt t="279497" x="5281613" y="5043488"/>
          <p14:tracePt t="279530" x="5332413" y="5043488"/>
          <p14:tracePt t="279531" x="5357813" y="5030788"/>
          <p14:tracePt t="279554" x="5383213" y="5018088"/>
          <p14:tracePt t="279578" x="5407025" y="5005388"/>
          <p14:tracePt t="279605" x="5419725" y="4992688"/>
          <p14:tracePt t="279630" x="5432425" y="4992688"/>
          <p14:tracePt t="279656" x="5432425" y="4981575"/>
          <p14:tracePt t="294663" x="5495925" y="4968875"/>
          <p14:tracePt t="294712" x="5757863" y="4905375"/>
          <p14:tracePt t="294713" x="5832475" y="4892675"/>
          <p14:tracePt t="294755" x="6283325" y="4892675"/>
          <p14:tracePt t="294781" x="6459538" y="4892675"/>
          <p14:tracePt t="294808" x="6659563" y="4892675"/>
          <p14:tracePt t="294833" x="6872288" y="4892675"/>
          <p14:tracePt t="294860" x="6997700" y="4892675"/>
          <p14:tracePt t="294861" x="7046913" y="4892675"/>
          <p14:tracePt t="294887" x="7159625" y="4892675"/>
          <p14:tracePt t="294911" x="7359650" y="4892675"/>
          <p14:tracePt t="294936" x="7497763" y="4892675"/>
          <p14:tracePt t="294962" x="7561263" y="4879975"/>
          <p14:tracePt t="294985" x="7623175" y="4868863"/>
          <p14:tracePt t="295009" x="7648575" y="4868863"/>
          <p14:tracePt t="295039" x="7723188" y="4856163"/>
          <p14:tracePt t="295065" x="7735888" y="4856163"/>
          <p14:tracePt t="295086" x="7748588" y="4856163"/>
          <p14:tracePt t="295122" x="7785100" y="4856163"/>
          <p14:tracePt t="295140" x="7810500" y="4856163"/>
          <p14:tracePt t="295159" x="7835900" y="4856163"/>
          <p14:tracePt t="295179" x="7848600" y="4856163"/>
          <p14:tracePt t="295200" x="7861300" y="4856163"/>
          <p14:tracePt t="295323" x="7861300" y="4868863"/>
          <p14:tracePt t="295365" x="7835900" y="5056188"/>
          <p14:tracePt t="295410" x="7748588" y="5194300"/>
          <p14:tracePt t="295453" x="7723188" y="5194300"/>
          <p14:tracePt t="295508" x="7735888" y="5194300"/>
          <p14:tracePt t="295536" x="7810500" y="5156200"/>
          <p14:tracePt t="295558" x="7948613" y="5056188"/>
          <p14:tracePt t="295586" x="8123238" y="4956175"/>
          <p14:tracePt t="295613" x="8435975" y="4868863"/>
          <p14:tracePt t="295640" x="8624888" y="4843463"/>
          <p14:tracePt t="295663" x="8774113" y="4830763"/>
          <p14:tracePt t="295690" x="8986838" y="4830763"/>
          <p14:tracePt t="295719" x="9175750" y="4830763"/>
          <p14:tracePt t="295720" x="9212263" y="4830763"/>
          <p14:tracePt t="295744" x="9250363" y="4830763"/>
          <p14:tracePt t="295775" x="9301163" y="4830763"/>
          <p14:tracePt t="295801" x="9324975" y="4830763"/>
          <p14:tracePt t="295832" x="9375775" y="4830763"/>
          <p14:tracePt t="295854" x="9413875" y="4830763"/>
          <p14:tracePt t="295882" x="9550400" y="4830763"/>
          <p14:tracePt t="295907" x="9601200" y="4856163"/>
          <p14:tracePt t="295930" x="9626600" y="4868863"/>
          <p14:tracePt t="295952" x="9650413" y="4868863"/>
          <p14:tracePt t="295977" x="9663113" y="4868863"/>
          <p14:tracePt t="296032" x="9663113" y="4879975"/>
          <p14:tracePt t="296057" x="9663113" y="4892675"/>
          <p14:tracePt t="296094" x="9663113" y="4905375"/>
          <p14:tracePt t="296137" x="9663113" y="4918075"/>
          <p14:tracePt t="311208" x="9650413" y="4918075"/>
          <p14:tracePt t="311250" x="9388475" y="4918075"/>
          <p14:tracePt t="311286" x="7861300" y="4981575"/>
          <p14:tracePt t="311316" x="6408738" y="5081588"/>
          <p14:tracePt t="311341" x="5207000" y="5205413"/>
          <p14:tracePt t="311367" x="4281488" y="5230813"/>
          <p14:tracePt t="311394" x="3179763" y="5268913"/>
          <p14:tracePt t="311422" x="2828925" y="5268913"/>
          <p14:tracePt t="311449" x="2528888" y="5268913"/>
          <p14:tracePt t="311476" x="2403475" y="5268913"/>
          <p14:tracePt t="311504" x="2365375" y="5256213"/>
          <p14:tracePt t="311893" x="2252663" y="5256213"/>
          <p14:tracePt t="311935" x="1689100" y="5443538"/>
          <p14:tracePt t="311972" x="1289050" y="5630863"/>
          <p14:tracePt t="312012" x="1014413" y="5732463"/>
          <p14:tracePt t="312037" x="938213" y="5781675"/>
          <p14:tracePt t="312063" x="901700" y="5807075"/>
          <p14:tracePt t="312091" x="889000" y="5832475"/>
          <p14:tracePt t="312205" x="863600" y="5832475"/>
          <p14:tracePt t="312254" x="838200" y="5832475"/>
          <p14:tracePt t="312367" x="838200" y="5819775"/>
          <p14:tracePt t="312413" x="838200" y="5794375"/>
          <p14:tracePt t="312454" x="838200" y="5743575"/>
          <p14:tracePt t="312498" x="838200" y="5732463"/>
          <p14:tracePt t="312543" x="838200" y="5719763"/>
          <p14:tracePt t="312579" x="850900" y="5719763"/>
          <p14:tracePt t="312603" x="850900" y="5707063"/>
          <p14:tracePt t="312630" x="863600" y="5694363"/>
          <p14:tracePt t="318445" x="889000" y="5681663"/>
          <p14:tracePt t="318481" x="938213" y="5619750"/>
          <p14:tracePt t="318483" x="1001713" y="5556250"/>
          <p14:tracePt t="318534" x="1727200" y="5330825"/>
          <p14:tracePt t="318580" x="2352675" y="5294313"/>
          <p14:tracePt t="318619" x="2767013" y="5281613"/>
          <p14:tracePt t="318663" x="3417888" y="5256213"/>
          <p14:tracePt t="318703" x="3905250" y="5218113"/>
          <p14:tracePt t="318753" x="4394200" y="5168900"/>
          <p14:tracePt t="318799" x="4956175" y="5081588"/>
          <p14:tracePt t="318835" x="5245100" y="4992688"/>
          <p14:tracePt t="318862" x="5457825" y="4743450"/>
          <p14:tracePt t="318896" x="5683250" y="4305300"/>
          <p14:tracePt t="318919" x="5808663" y="3479800"/>
          <p14:tracePt t="318943" x="5870575" y="2278063"/>
          <p14:tracePt t="318964" x="5870575" y="2039938"/>
          <p14:tracePt t="318991" x="5870575" y="1801813"/>
          <p14:tracePt t="319012" x="5870575" y="1776413"/>
          <p14:tracePt t="319055" x="5870575" y="1801813"/>
          <p14:tracePt t="319103" x="5757863" y="1865313"/>
          <p14:tracePt t="319136" x="5545138" y="1889125"/>
          <p14:tracePt t="319164" x="5457825" y="1889125"/>
          <p14:tracePt t="319189" x="5419725" y="1901825"/>
          <p14:tracePt t="319215" x="5394325" y="1914525"/>
          <p14:tracePt t="319248" x="5357813" y="1927225"/>
          <p14:tracePt t="319274" x="5319713" y="1952625"/>
          <p14:tracePt t="319300" x="5219700" y="1978025"/>
          <p14:tracePt t="319331" x="5145088" y="2001838"/>
          <p14:tracePt t="319392" x="5157788" y="2001838"/>
          <p14:tracePt t="319433" x="5207000" y="2014538"/>
          <p14:tracePt t="319470" x="5319713" y="2201863"/>
          <p14:tracePt t="319503" x="5407025" y="2327275"/>
          <p14:tracePt t="319529" x="5407025" y="2352675"/>
          <p14:tracePt t="319558" x="5419725" y="2378075"/>
          <p14:tracePt t="319585" x="5407025" y="2503488"/>
          <p14:tracePt t="319611" x="5332413" y="2740025"/>
          <p14:tracePt t="319641" x="5145088" y="3090863"/>
          <p14:tracePt t="319642" x="4881563" y="3567113"/>
          <p14:tracePt t="319669" x="4418013" y="4367213"/>
          <p14:tracePt t="319694" x="4192588" y="5056188"/>
          <p14:tracePt t="319723" x="4117975" y="5243513"/>
          <p14:tracePt t="319755" x="4092575" y="5305425"/>
          <p14:tracePt t="319786" x="4081463" y="5381625"/>
          <p14:tracePt t="319819" x="4043363" y="5607050"/>
          <p14:tracePt t="319846" x="4017963" y="5656263"/>
          <p14:tracePt t="319874" x="4017963" y="5668963"/>
          <p14:tracePt t="319914" x="4017963" y="5707063"/>
          <p14:tracePt t="319939" x="4017963" y="5743575"/>
          <p14:tracePt t="319965" x="4017963" y="5756275"/>
          <p14:tracePt t="320053" x="4030663" y="5756275"/>
          <p14:tracePt t="320102" x="4105275" y="5756275"/>
          <p14:tracePt t="320142" x="4256088" y="5743575"/>
          <p14:tracePt t="320194" x="4406900" y="5732463"/>
          <p14:tracePt t="320229" x="4581525" y="5707063"/>
          <p14:tracePt t="320230" x="4694238" y="5694363"/>
          <p14:tracePt t="320259" x="4856163" y="5668963"/>
          <p14:tracePt t="320289" x="5132388" y="5643563"/>
          <p14:tracePt t="320316" x="5232400" y="5643563"/>
          <p14:tracePt t="320346" x="5245100" y="5643563"/>
          <p14:tracePt t="320375" x="5219700" y="5643563"/>
          <p14:tracePt t="320405" x="5207000" y="5643563"/>
          <p14:tracePt t="320433" x="5194300" y="5643563"/>
          <p14:tracePt t="320825" x="5245100" y="5630863"/>
          <p14:tracePt t="320870" x="5808663" y="5530850"/>
          <p14:tracePt t="320909" x="7246938" y="5407025"/>
          <p14:tracePt t="320957" x="9450388" y="5243513"/>
          <p14:tracePt t="321003" x="10726738" y="5230813"/>
          <p14:tracePt t="321051" x="10977563" y="5281613"/>
          <p14:tracePt t="321104" x="10977563" y="5318125"/>
          <p14:tracePt t="321187" x="10990263" y="5318125"/>
          <p14:tracePt t="321226" x="11041063" y="5218113"/>
          <p14:tracePt t="321272" x="11090275" y="5181600"/>
          <p14:tracePt t="321335" x="11090275" y="5205413"/>
          <p14:tracePt t="321378" x="11052175" y="5256213"/>
          <p14:tracePt t="321422" x="10977563" y="5294313"/>
          <p14:tracePt t="321423" x="10952163" y="5305425"/>
          <p14:tracePt t="321456" x="10902950" y="5318125"/>
          <p14:tracePt t="321488" x="10839450" y="5343525"/>
          <p14:tracePt t="321516" x="10802938" y="5368925"/>
          <p14:tracePt t="321540" x="10790238" y="5381625"/>
          <p14:tracePt t="321568" x="10764838" y="5394325"/>
          <p14:tracePt t="321601" x="10739438" y="5418138"/>
          <p14:tracePt t="321627" x="10726738" y="5456238"/>
          <p14:tracePt t="321653" x="10715625" y="5468938"/>
          <p14:tracePt t="321682" x="10715625" y="5481638"/>
          <p14:tracePt t="322059" x="10715625" y="5468938"/>
          <p14:tracePt t="322102" x="10564813" y="4679950"/>
          <p14:tracePt t="322145" x="10452100" y="3567113"/>
          <p14:tracePt t="322200" x="10490200" y="3003550"/>
          <p14:tracePt t="322254" x="10490200" y="2516188"/>
          <p14:tracePt t="322305" x="10288588" y="2290763"/>
          <p14:tracePt t="322307" x="10226675" y="2227263"/>
          <p14:tracePt t="322351" x="10075863" y="2027238"/>
          <p14:tracePt t="322408" x="10026650" y="2014538"/>
          <p14:tracePt t="322452" x="10001250" y="2001838"/>
          <p14:tracePt t="322497" x="9888538" y="1978025"/>
          <p14:tracePt t="322540" x="9739313" y="1952625"/>
          <p14:tracePt t="322585" x="9726613" y="1952625"/>
          <p14:tracePt t="322631" x="9739313" y="1952625"/>
          <p14:tracePt t="322650" x="9750425" y="1952625"/>
          <p14:tracePt t="322675" x="9839325" y="1978025"/>
          <p14:tracePt t="322698" x="9901238" y="2039938"/>
          <p14:tracePt t="322723" x="9939338" y="2078038"/>
          <p14:tracePt t="322744" x="9952038" y="2078038"/>
          <p14:tracePt t="322765" x="9952038" y="2089150"/>
          <p14:tracePt t="322793" x="9952038" y="2114550"/>
          <p14:tracePt t="322815" x="9888538" y="2114550"/>
          <p14:tracePt t="322837" x="9801225" y="2152650"/>
          <p14:tracePt t="322863" x="9788525" y="2152650"/>
          <p14:tracePt t="322892" x="9801225" y="2152650"/>
          <p14:tracePt t="322916" x="9852025" y="2152650"/>
          <p14:tracePt t="322917" x="9901238" y="2152650"/>
          <p14:tracePt t="322939" x="9939338" y="2152650"/>
          <p14:tracePt t="322962" x="9975850" y="2152650"/>
          <p14:tracePt t="322985" x="9988550" y="2152650"/>
          <p14:tracePt t="323030" x="9988550" y="2165350"/>
          <p14:tracePt t="323143" x="10013950" y="2165350"/>
          <p14:tracePt t="323182" x="10026650" y="2165350"/>
          <p14:tracePt t="323505" x="10039350" y="2165350"/>
          <p14:tracePt t="323547" x="10101263" y="2165350"/>
          <p14:tracePt t="323590" x="10139363" y="2165350"/>
          <p14:tracePt t="323591" x="10164763" y="2165350"/>
          <p14:tracePt t="323633" x="10177463" y="2165350"/>
          <p14:tracePt t="324389" x="10164763" y="2165350"/>
          <p14:tracePt t="324440" x="10113963" y="2327275"/>
          <p14:tracePt t="324491" x="9952038" y="2627313"/>
          <p14:tracePt t="324538" x="9713913" y="3490913"/>
          <p14:tracePt t="324588" x="9450388" y="4454525"/>
          <p14:tracePt t="324631" x="9199563" y="5081588"/>
          <p14:tracePt t="324679" x="9175750" y="5168900"/>
          <p14:tracePt t="324937" x="9112250" y="5181600"/>
          <p14:tracePt t="324983" x="8774113" y="5268913"/>
          <p14:tracePt t="325029" x="8199438" y="5381625"/>
          <p14:tracePt t="325074" x="8048625" y="5381625"/>
          <p14:tracePt t="325122" x="7961313" y="5381625"/>
          <p14:tracePt t="325124" x="7935913" y="5381625"/>
          <p14:tracePt t="325156" x="7910513" y="5381625"/>
          <p14:tracePt t="325188" x="7874000" y="5381625"/>
          <p14:tracePt t="325216" x="7861300" y="5381625"/>
          <p14:tracePt t="325240" x="7848600" y="5381625"/>
          <p14:tracePt t="325268" x="7810500" y="5381625"/>
          <p14:tracePt t="325296" x="7773988" y="5381625"/>
          <p14:tracePt t="325320" x="7710488" y="5381625"/>
          <p14:tracePt t="325343" x="7623175" y="5381625"/>
          <p14:tracePt t="325364" x="7572375" y="5381625"/>
          <p14:tracePt t="325386" x="7535863" y="5381625"/>
          <p14:tracePt t="325647" x="7435850" y="5381625"/>
          <p14:tracePt t="325694" x="6997700" y="5381625"/>
          <p14:tracePt t="325722" x="6359525" y="5343525"/>
          <p14:tracePt t="325751" x="6008688" y="5330825"/>
          <p14:tracePt t="325781" x="5719763" y="5330825"/>
          <p14:tracePt t="325810" x="5483225" y="5330825"/>
          <p14:tracePt t="325836" x="5232400" y="5330825"/>
          <p14:tracePt t="325865" x="5057775" y="5330825"/>
          <p14:tracePt t="325890" x="4932363" y="5330825"/>
          <p14:tracePt t="325917" x="4819650" y="5343525"/>
          <p14:tracePt t="325949" x="4506913" y="5381625"/>
          <p14:tracePt t="325979" x="4394200" y="5381625"/>
          <p14:tracePt t="326010" x="4368800" y="5381625"/>
          <p14:tracePt t="326233" x="4356100" y="5381625"/>
          <p14:tracePt t="326370" x="4356100" y="5394325"/>
          <p14:tracePt t="326421" x="4356100" y="5407025"/>
          <p14:tracePt t="326464" x="4343400" y="5468938"/>
          <p14:tracePt t="326516" x="4343400" y="5481638"/>
          <p14:tracePt t="348901" x="4356100" y="5481638"/>
          <p14:tracePt t="348952" x="4732338" y="5481638"/>
          <p14:tracePt t="348994" x="5068888" y="5530850"/>
          <p14:tracePt t="349052" x="5632450" y="5607050"/>
          <p14:tracePt t="349099" x="5745163" y="5607050"/>
          <p14:tracePt t="349101" x="5832475" y="5594350"/>
          <p14:tracePt t="349154" x="6034088" y="5556250"/>
          <p14:tracePt t="349206" x="6108700" y="5543550"/>
          <p14:tracePt t="349259" x="6321425" y="5543550"/>
          <p14:tracePt t="349305" x="6496050" y="5518150"/>
          <p14:tracePt t="349350" x="6596063" y="5481638"/>
          <p14:tracePt t="349500" x="6596063" y="5468938"/>
          <p14:tracePt t="349599" x="6584950" y="5468938"/>
          <p14:tracePt t="349646" x="6572250" y="5468938"/>
          <p14:tracePt t="349694" x="6559550" y="5456238"/>
          <p14:tracePt t="349744" x="6559550" y="5443538"/>
          <p14:tracePt t="356732" x="6521450" y="5443538"/>
          <p14:tracePt t="356783" x="6308725" y="5443538"/>
          <p14:tracePt t="356825" x="6008688" y="5456238"/>
          <p14:tracePt t="356849" x="5832475" y="5481638"/>
          <p14:tracePt t="356879" x="5570538" y="5494338"/>
          <p14:tracePt t="356880" x="5457825" y="5518150"/>
          <p14:tracePt t="356909" x="5294313" y="5556250"/>
          <p14:tracePt t="356941" x="4956175" y="5594350"/>
          <p14:tracePt t="356943" x="4794250" y="5630863"/>
          <p14:tracePt t="356973" x="4581525" y="5732463"/>
          <p14:tracePt t="357001" x="4394200" y="5819775"/>
          <p14:tracePt t="357034" x="4017963" y="5907088"/>
          <p14:tracePt t="357062" x="3968750" y="5907088"/>
          <p14:tracePt t="357169" x="3968750" y="5894388"/>
          <p14:tracePt t="357217" x="3979863" y="5894388"/>
          <p14:tracePt t="357219" x="3992563" y="5894388"/>
          <p14:tracePt t="357261" x="4017963" y="5894388"/>
          <p14:tracePt t="357263" x="4043363" y="5894388"/>
          <p14:tracePt t="357307" x="4130675" y="5894388"/>
          <p14:tracePt t="357350" x="4243388" y="5868988"/>
          <p14:tracePt t="357394" x="4430713" y="5819775"/>
          <p14:tracePt t="357443" x="4506913" y="5794375"/>
          <p14:tracePt t="357493" x="4518025" y="5781675"/>
          <p14:tracePt t="357530" x="4543425" y="5768975"/>
          <p14:tracePt t="357560" x="4556125" y="5768975"/>
          <p14:tracePt t="357589" x="4581525" y="5756275"/>
          <p14:tracePt t="357616" x="4668838" y="5732463"/>
          <p14:tracePt t="357642" x="4706938" y="5732463"/>
          <p14:tracePt t="357667" x="4719638" y="5719763"/>
          <p14:tracePt t="357779" x="4706938" y="5719763"/>
          <p14:tracePt t="357818" x="4668838" y="5719763"/>
          <p14:tracePt t="357843" x="4656138" y="5719763"/>
          <p14:tracePt t="357929" x="4668838" y="5719763"/>
          <p14:tracePt t="358116" x="4681538" y="5719763"/>
          <p14:tracePt t="358377" x="4668838" y="5719763"/>
          <p14:tracePt t="358464" x="4681538" y="5719763"/>
          <p14:tracePt t="358505" x="4743450" y="5719763"/>
          <p14:tracePt t="358547" x="4794250" y="5719763"/>
          <p14:tracePt t="358598" x="5006975" y="5719763"/>
          <p14:tracePt t="358652" x="5170488" y="5719763"/>
          <p14:tracePt t="358701" x="5257800" y="5719763"/>
          <p14:tracePt t="358743" x="5281613" y="5719763"/>
          <p14:tracePt t="358825" x="5294313" y="5719763"/>
          <p14:tracePt t="358887" x="5345113" y="5707063"/>
          <p14:tracePt t="358916" x="5457825" y="5707063"/>
          <p14:tracePt t="358944" x="5557838" y="5707063"/>
          <p14:tracePt t="358967" x="5595938" y="5707063"/>
          <p14:tracePt t="358990" x="5607050" y="5707063"/>
          <p14:tracePt t="359024" x="5583238" y="5707063"/>
          <p14:tracePt t="359047" x="5570538" y="5707063"/>
          <p14:tracePt t="359076" x="5507038" y="5707063"/>
          <p14:tracePt t="359097" x="5483225" y="5707063"/>
          <p14:tracePt t="359118" x="5432425" y="5719763"/>
          <p14:tracePt t="359145" x="5332413" y="5719763"/>
          <p14:tracePt t="359173" x="5207000" y="5719763"/>
          <p14:tracePt t="359197" x="5194300" y="5719763"/>
          <p14:tracePt t="359198" x="5181600" y="5719763"/>
          <p14:tracePt t="359261" x="5207000" y="5719763"/>
          <p14:tracePt t="359289" x="5332413" y="5719763"/>
          <p14:tracePt t="359315" x="5407025" y="5707063"/>
          <p14:tracePt t="359337" x="5445125" y="5707063"/>
          <p14:tracePt t="359358" x="5483225" y="5707063"/>
          <p14:tracePt t="359384" x="5495925" y="5707063"/>
          <p14:tracePt t="359462" x="5483225" y="5707063"/>
          <p14:tracePt t="359509" x="5470525" y="5707063"/>
          <p14:tracePt t="359611" x="5483225" y="5707063"/>
          <p14:tracePt t="359651" x="5545138" y="5707063"/>
          <p14:tracePt t="359653" x="5570538" y="5707063"/>
          <p14:tracePt t="359705" x="5595938" y="5707063"/>
          <p14:tracePt t="359746" x="5583238" y="5707063"/>
          <p14:tracePt t="359748" x="5545138" y="5707063"/>
          <p14:tracePt t="359798" x="5332413" y="5743575"/>
          <p14:tracePt t="359845" x="5294313" y="5743575"/>
          <p14:tracePt t="359872" x="5307013" y="5743575"/>
          <p14:tracePt t="359902" x="5383213" y="5743575"/>
          <p14:tracePt t="359931" x="5445125" y="5743575"/>
          <p14:tracePt t="359962" x="5495925" y="5743575"/>
          <p14:tracePt t="360097" x="5483225" y="5743575"/>
          <p14:tracePt t="360172" x="5495925" y="5732463"/>
          <p14:tracePt t="360220" x="5670550" y="5707063"/>
          <p14:tracePt t="360221" x="5695950" y="5707063"/>
          <p14:tracePt t="360273" x="5719763" y="5707063"/>
          <p14:tracePt t="360321" x="5695950" y="5707063"/>
          <p14:tracePt t="360356" x="5507038" y="5743575"/>
          <p14:tracePt t="360392" x="5407025" y="5768975"/>
          <p14:tracePt t="360432" x="5419725" y="5768975"/>
          <p14:tracePt t="360460" x="5470525" y="5768975"/>
          <p14:tracePt t="360488" x="5557838" y="5756275"/>
          <p14:tracePt t="360515" x="5595938" y="5756275"/>
          <p14:tracePt t="360583" x="5583238" y="5756275"/>
          <p14:tracePt t="360626" x="5570538" y="5756275"/>
          <p14:tracePt t="361543" x="5583238" y="5756275"/>
          <p14:tracePt t="361717" x="5595938" y="5756275"/>
          <p14:tracePt t="361917" x="5607050" y="5756275"/>
          <p14:tracePt t="364416" x="5595938" y="5756275"/>
          <p14:tracePt t="364464" x="5357813" y="5756275"/>
          <p14:tracePt t="364466" x="5270500" y="5756275"/>
          <p14:tracePt t="364511" x="4832350" y="5694363"/>
          <p14:tracePt t="364561" x="4630738" y="5619750"/>
          <p14:tracePt t="364609" x="4543425" y="5568950"/>
          <p14:tracePt t="364645" x="4406900" y="5518150"/>
          <p14:tracePt t="364679" x="4343400" y="5481638"/>
          <p14:tracePt t="364704" x="4343400" y="5468938"/>
          <p14:tracePt t="364738" x="4318000" y="5456238"/>
          <p14:tracePt t="364762" x="4294188" y="5443538"/>
          <p14:tracePt t="364792" x="4230688" y="5407025"/>
          <p14:tracePt t="364819" x="4192588" y="5394325"/>
          <p14:tracePt t="364849" x="4168775" y="5394325"/>
          <p14:tracePt t="364879" x="4156075" y="5394325"/>
          <p14:tracePt t="364939" x="4130675" y="5394325"/>
          <p14:tracePt t="364971" x="4092575" y="5394325"/>
          <p14:tracePt t="364996" x="4030663" y="5394325"/>
          <p14:tracePt t="365026" x="3992563" y="5394325"/>
          <p14:tracePt t="365052" x="3979863" y="5407025"/>
          <p14:tracePt t="365080" x="3968750" y="5407025"/>
          <p14:tracePt t="365226" x="3968750" y="5418138"/>
          <p14:tracePt t="365337" x="3979863" y="5418138"/>
          <p14:tracePt t="365388" x="4030663" y="5418138"/>
          <p14:tracePt t="365432" x="4117975" y="5418138"/>
          <p14:tracePt t="365481" x="4192588" y="5418138"/>
          <p14:tracePt t="365527" x="4356100" y="5418138"/>
          <p14:tracePt t="365573" x="4443413" y="5418138"/>
          <p14:tracePt t="365625" x="4581525" y="5418138"/>
          <p14:tracePt t="365627" x="4643438" y="5418138"/>
          <p14:tracePt t="365671" x="4743450" y="5418138"/>
          <p14:tracePt t="365717" x="4794250" y="5418138"/>
          <p14:tracePt t="365760" x="4806950" y="5418138"/>
          <p14:tracePt t="365835" x="4819650" y="5418138"/>
          <p14:tracePt t="365880" x="4843463" y="5418138"/>
          <p14:tracePt t="365928" x="4919663" y="5418138"/>
          <p14:tracePt t="365987" x="4994275" y="5418138"/>
          <p14:tracePt t="366028" x="5019675" y="5418138"/>
          <p14:tracePt t="366057" x="5032375" y="5418138"/>
          <p14:tracePt t="366087" x="5045075" y="5418138"/>
          <p14:tracePt t="366117" x="5068888" y="5418138"/>
          <p14:tracePt t="366151" x="5094288" y="5418138"/>
          <p14:tracePt t="366185" x="5132388" y="5418138"/>
          <p14:tracePt t="366212" x="5145088" y="5418138"/>
          <p14:tracePt t="366239" x="5157788" y="5418138"/>
          <p14:tracePt t="366808" x="5145088" y="5418138"/>
          <p14:tracePt t="366858" x="5132388" y="5418138"/>
          <p14:tracePt t="366919" x="5119688" y="5418138"/>
          <p14:tracePt t="366945" x="5106988" y="5418138"/>
          <p14:tracePt t="366974" x="5081588" y="5418138"/>
          <p14:tracePt t="367004" x="5057775" y="5418138"/>
          <p14:tracePt t="367034" x="4732338" y="5494338"/>
          <p14:tracePt t="367061" x="4268788" y="5681663"/>
          <p14:tracePt t="367093" x="3743325" y="5868988"/>
          <p14:tracePt t="367129" x="3467100" y="5956300"/>
          <p14:tracePt t="367130" x="3429000" y="5969000"/>
          <p14:tracePt t="367161" x="3392488" y="5969000"/>
          <p14:tracePt t="367188" x="3379788" y="5969000"/>
          <p14:tracePt t="367281" x="3392488" y="5969000"/>
          <p14:tracePt t="367326" x="3405188" y="5969000"/>
          <p14:tracePt t="367370" x="3417888" y="5969000"/>
          <p14:tracePt t="367424" x="3492500" y="5969000"/>
          <p14:tracePt t="367469" x="3730625" y="5969000"/>
          <p14:tracePt t="367523" x="3867150" y="5932488"/>
          <p14:tracePt t="367572" x="4117975" y="5907088"/>
          <p14:tracePt t="367620" x="4205288" y="5881688"/>
          <p14:tracePt t="367655" x="4230688" y="5856288"/>
          <p14:tracePt t="367686" x="4268788" y="5832475"/>
          <p14:tracePt t="367716" x="4330700" y="5807075"/>
          <p14:tracePt t="367747" x="4430713" y="5807075"/>
          <p14:tracePt t="367776" x="4494213" y="5781675"/>
          <p14:tracePt t="367803" x="4543425" y="5781675"/>
          <p14:tracePt t="367834" x="4568825" y="5768975"/>
          <p14:tracePt t="367866" x="4581525" y="5768975"/>
          <p14:tracePt t="367900" x="4594225" y="5768975"/>
          <p14:tracePt t="368377" x="4630738" y="5768975"/>
          <p14:tracePt t="368425" x="4868863" y="5807075"/>
          <p14:tracePt t="368428" x="4945063" y="5819775"/>
          <p14:tracePt t="368481" x="5157788" y="5868988"/>
          <p14:tracePt t="368533" x="5383213" y="5868988"/>
          <p14:tracePt t="368589" x="5457825" y="5868988"/>
          <p14:tracePt t="368633" x="5483225" y="5868988"/>
          <p14:tracePt t="368688" x="5495925" y="5868988"/>
          <p14:tracePt t="368716" x="5519738" y="5856288"/>
          <p14:tracePt t="368748" x="5557838" y="5856288"/>
          <p14:tracePt t="368779" x="5657850" y="5843588"/>
          <p14:tracePt t="368809" x="5708650" y="5832475"/>
          <p14:tracePt t="368844" x="5719763" y="5832475"/>
          <p14:tracePt t="368876" x="5719763" y="5819775"/>
          <p14:tracePt t="369025" x="5708650" y="5819775"/>
          <p14:tracePt t="369071" x="5583238" y="5819775"/>
          <p14:tracePt t="369126" x="5445125" y="5781675"/>
          <p14:tracePt t="369181" x="5245100" y="5781675"/>
          <p14:tracePt t="369232" x="5232400" y="5768975"/>
          <p14:tracePt t="369264" x="5245100" y="5756275"/>
          <p14:tracePt t="369290" x="5281613" y="5756275"/>
          <p14:tracePt t="369322" x="5319713" y="5756275"/>
          <p14:tracePt t="369324" x="5332413" y="5756275"/>
          <p14:tracePt t="369361" x="5345113" y="5756275"/>
          <p14:tracePt t="369723" x="5357813" y="5756275"/>
          <p14:tracePt t="369775" x="5407025" y="5756275"/>
          <p14:tracePt t="369777" x="5457825" y="5756275"/>
          <p14:tracePt t="369828" x="5657850" y="5756275"/>
          <p14:tracePt t="369868" x="5732463" y="5756275"/>
          <p14:tracePt t="369901" x="5783263" y="5743575"/>
          <p14:tracePt t="369934" x="5783263" y="5732463"/>
          <p14:tracePt t="374668" x="5821363" y="5719763"/>
          <p14:tracePt t="374716" x="6134100" y="5694363"/>
          <p14:tracePt t="374718" x="6334125" y="5694363"/>
          <p14:tracePt t="374760" x="6746875" y="5694363"/>
          <p14:tracePt t="374789" x="6959600" y="5694363"/>
          <p14:tracePt t="374819" x="7246938" y="5694363"/>
          <p14:tracePt t="374850" x="7310438" y="5681663"/>
          <p14:tracePt t="374882" x="7385050" y="5630863"/>
          <p14:tracePt t="374908" x="7497763" y="5594350"/>
          <p14:tracePt t="374944" x="7748588" y="5507038"/>
          <p14:tracePt t="374975" x="7848600" y="5468938"/>
          <p14:tracePt t="375008" x="8061325" y="5407025"/>
          <p14:tracePt t="375040" x="8235950" y="5381625"/>
          <p14:tracePt t="375071" x="8286750" y="5381625"/>
          <p14:tracePt t="375104" x="8299450" y="5381625"/>
          <p14:tracePt t="375129" x="8312150" y="5381625"/>
          <p14:tracePt t="375157" x="8324850" y="5381625"/>
          <p14:tracePt t="375478" x="8312150" y="5381625"/>
          <p14:tracePt t="375520" x="8299450" y="5456238"/>
          <p14:tracePt t="375580" x="8286750" y="5543550"/>
          <p14:tracePt t="375626" x="8286750" y="5581650"/>
          <p14:tracePt t="375662" x="8286750" y="5619750"/>
          <p14:tracePt t="375716" x="8286750" y="5630863"/>
          <p14:tracePt t="375763" x="8286750" y="5656263"/>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1" y="0"/>
            <a:ext cx="12191999" cy="6858000"/>
          </a:xfrm>
          <a:prstGeom prst="rect">
            <a:avLst/>
          </a:prstGeom>
        </p:spPr>
      </p:pic>
      <p:sp>
        <p:nvSpPr>
          <p:cNvPr id="13" name="Title "/>
          <p:cNvSpPr>
            <a:spLocks noGrp="1"/>
          </p:cNvSpPr>
          <p:nvPr>
            <p:ph type="title" idx="4294967295"/>
          </p:nvPr>
        </p:nvSpPr>
        <p:spPr>
          <a:xfrm>
            <a:off x="1754981" y="838943"/>
            <a:ext cx="8682038" cy="646331"/>
          </a:xfrm>
          <a:prstGeom prst="rect">
            <a:avLst/>
          </a:prstGeom>
        </p:spPr>
        <p:txBody>
          <a:bodyPr wrap="square">
            <a:spAutoFit/>
          </a:bodyPr>
          <a:lstStyle/>
          <a:p>
            <a:r>
              <a:rPr lang="en-US" sz="4000" b="1" dirty="0">
                <a:solidFill>
                  <a:schemeClr val="accent1"/>
                </a:solidFill>
                <a:latin typeface="Calibri" panose="020F0502020204030204" pitchFamily="34" charset="0"/>
                <a:ea typeface="Source Sans Pro" charset="0"/>
                <a:cs typeface="Calibri" panose="020F0502020204030204" pitchFamily="34" charset="0"/>
              </a:rPr>
              <a:t>Management Functions</a:t>
            </a:r>
          </a:p>
        </p:txBody>
      </p:sp>
      <p:sp>
        <p:nvSpPr>
          <p:cNvPr id="6" name="Slide Number Placeholder "/>
          <p:cNvSpPr>
            <a:spLocks noGrp="1"/>
          </p:cNvSpPr>
          <p:nvPr>
            <p:ph type="sldNum" sz="quarter" idx="10"/>
          </p:nvPr>
        </p:nvSpPr>
        <p:spPr/>
        <p:txBody>
          <a:bodyPr/>
          <a:lstStyle/>
          <a:p>
            <a:fld id="{67B19427-F580-D146-B60E-4CADEE75497F}" type="slidenum">
              <a:rPr lang="en-US" smtClean="0"/>
              <a:pPr/>
              <a:t>13</a:t>
            </a:fld>
            <a:endParaRPr lang="en-US" dirty="0"/>
          </a:p>
        </p:txBody>
      </p:sp>
      <p:sp>
        <p:nvSpPr>
          <p:cNvPr id="9" name="Rectangle 9"/>
          <p:cNvSpPr>
            <a:spLocks noChangeArrowheads="1"/>
          </p:cNvSpPr>
          <p:nvPr/>
        </p:nvSpPr>
        <p:spPr bwMode="auto">
          <a:xfrm>
            <a:off x="1752601" y="1602155"/>
            <a:ext cx="2819399" cy="476250"/>
          </a:xfrm>
          <a:prstGeom prst="rect">
            <a:avLst/>
          </a:prstGeom>
          <a:solidFill>
            <a:srgbClr val="0070C0"/>
          </a:solidFill>
          <a:ln w="28575" algn="ctr">
            <a:solidFill>
              <a:schemeClr val="tx1"/>
            </a:solidFill>
            <a:miter lim="800000"/>
            <a:headEnd/>
            <a:tailEnd/>
          </a:ln>
          <a:effectLst/>
        </p:spPr>
        <p:txBody>
          <a:bodyPr lIns="90488" tIns="44450" rIns="90488" bIns="44450" anchor="ctr"/>
          <a:lstStyle>
            <a:lvl1pPr algn="l">
              <a:spcBef>
                <a:spcPct val="20000"/>
              </a:spcBef>
              <a:buClr>
                <a:schemeClr val="accent2"/>
              </a:buClr>
              <a:buSzPct val="75000"/>
              <a:buFont typeface="Wingdings" pitchFamily="2" charset="2"/>
              <a:buChar char="l"/>
              <a:defRPr sz="2800" b="1">
                <a:solidFill>
                  <a:schemeClr val="bg2"/>
                </a:solidFill>
                <a:effectLst>
                  <a:outerShdw blurRad="38100" dist="38100" dir="2700000" algn="tl">
                    <a:srgbClr val="FFFFFF"/>
                  </a:outerShdw>
                </a:effectLst>
                <a:latin typeface="Arial" charset="0"/>
              </a:defRPr>
            </a:lvl1pPr>
            <a:lvl2pPr marL="685800" indent="-228600" algn="l">
              <a:spcBef>
                <a:spcPct val="20000"/>
              </a:spcBef>
              <a:buClr>
                <a:schemeClr val="accent2"/>
              </a:buClr>
              <a:buSzPct val="75000"/>
              <a:buFont typeface="Wingdings" pitchFamily="2" charset="2"/>
              <a:buChar char="l"/>
              <a:defRPr sz="2400" b="1">
                <a:solidFill>
                  <a:schemeClr val="bg2"/>
                </a:solidFill>
                <a:effectLst>
                  <a:outerShdw blurRad="38100" dist="38100" dir="2700000" algn="tl">
                    <a:srgbClr val="FFFFFF"/>
                  </a:outerShdw>
                </a:effectLst>
                <a:latin typeface="Arial" charset="0"/>
              </a:defRPr>
            </a:lvl2pPr>
            <a:lvl3pPr marL="1143000" indent="-22860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3pPr>
            <a:lvl4pPr marL="1543050" indent="-17145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4pPr>
            <a:lvl5pPr marL="2000250" indent="-17145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5pPr>
            <a:lvl6pPr marL="24574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6pPr>
            <a:lvl7pPr marL="29146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7pPr>
            <a:lvl8pPr marL="33718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8pPr>
            <a:lvl9pPr marL="38290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9pPr>
          </a:lstStyle>
          <a:p>
            <a:pPr algn="ctr">
              <a:spcBef>
                <a:spcPct val="35000"/>
              </a:spcBef>
              <a:buFont typeface="Wingdings" pitchFamily="2" charset="2"/>
              <a:buNone/>
            </a:pPr>
            <a:r>
              <a:rPr lang="en-US" altLang="en-US" sz="2400" dirty="0">
                <a:solidFill>
                  <a:srgbClr val="FFFF00"/>
                </a:solidFill>
                <a:latin typeface="+mn-lt"/>
              </a:rPr>
              <a:t>Planning</a:t>
            </a:r>
          </a:p>
        </p:txBody>
      </p:sp>
      <p:sp>
        <p:nvSpPr>
          <p:cNvPr id="11" name="Rectangle 10"/>
          <p:cNvSpPr>
            <a:spLocks noChangeArrowheads="1"/>
          </p:cNvSpPr>
          <p:nvPr/>
        </p:nvSpPr>
        <p:spPr bwMode="auto">
          <a:xfrm>
            <a:off x="1439056" y="2211755"/>
            <a:ext cx="3132944" cy="2802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chemeClr val="tx1"/>
                </a:solidFill>
                <a:miter lim="800000"/>
                <a:headEnd/>
                <a:tailEnd/>
              </a14:hiddenLine>
            </a:ext>
            <a:ext uri="{AF507438-7753-43E0-B8FC-AC1667EBCBE1}">
              <a14:hiddenEffects xmlns:a14="http://schemas.microsoft.com/office/drawing/2010/main">
                <a:effectLst>
                  <a:outerShdw dist="53882" dir="2700000" algn="ctr" rotWithShape="0">
                    <a:schemeClr val="bg2"/>
                  </a:outerShdw>
                </a:effectLst>
              </a14:hiddenEffects>
            </a:ext>
          </a:extLst>
        </p:spPr>
        <p:txBody>
          <a:bodyPr wrap="square" lIns="90488" tIns="109728" rIns="90488" bIns="44450">
            <a:spAutoFit/>
          </a:bodyPr>
          <a:lstStyle>
            <a:lvl1pPr marL="285750" indent="-285750" algn="l">
              <a:spcBef>
                <a:spcPct val="20000"/>
              </a:spcBef>
              <a:buClr>
                <a:schemeClr val="accent2"/>
              </a:buClr>
              <a:buSzPct val="75000"/>
              <a:buFont typeface="Wingdings" pitchFamily="2" charset="2"/>
              <a:buChar char="l"/>
              <a:defRPr sz="2800" b="1">
                <a:solidFill>
                  <a:schemeClr val="bg2"/>
                </a:solidFill>
                <a:effectLst>
                  <a:outerShdw blurRad="38100" dist="38100" dir="2700000" algn="tl">
                    <a:srgbClr val="C0C0C0"/>
                  </a:outerShdw>
                </a:effectLst>
                <a:latin typeface="Arial" charset="0"/>
              </a:defRPr>
            </a:lvl1pPr>
            <a:lvl2pPr marL="685800" indent="-228600" algn="l">
              <a:spcBef>
                <a:spcPct val="20000"/>
              </a:spcBef>
              <a:buClr>
                <a:schemeClr val="accent2"/>
              </a:buClr>
              <a:buSzPct val="75000"/>
              <a:buFont typeface="Wingdings" pitchFamily="2" charset="2"/>
              <a:buChar char="l"/>
              <a:defRPr sz="2400" b="1">
                <a:solidFill>
                  <a:schemeClr val="bg2"/>
                </a:solidFill>
                <a:effectLst>
                  <a:outerShdw blurRad="38100" dist="38100" dir="2700000" algn="tl">
                    <a:srgbClr val="C0C0C0"/>
                  </a:outerShdw>
                </a:effectLst>
                <a:latin typeface="Arial" charset="0"/>
              </a:defRPr>
            </a:lvl2pPr>
            <a:lvl3pPr marL="1143000" indent="-22860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Arial" charset="0"/>
              </a:defRPr>
            </a:lvl3pPr>
            <a:lvl4pPr marL="1543050" indent="-17145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Arial" charset="0"/>
              </a:defRPr>
            </a:lvl4pPr>
            <a:lvl5pPr marL="2000250" indent="-17145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Arial" charset="0"/>
              </a:defRPr>
            </a:lvl5pPr>
            <a:lvl6pPr marL="24574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Arial" charset="0"/>
              </a:defRPr>
            </a:lvl6pPr>
            <a:lvl7pPr marL="29146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Arial" charset="0"/>
              </a:defRPr>
            </a:lvl7pPr>
            <a:lvl8pPr marL="33718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Arial" charset="0"/>
              </a:defRPr>
            </a:lvl8pPr>
            <a:lvl9pPr marL="38290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Arial" charset="0"/>
              </a:defRPr>
            </a:lvl9pPr>
          </a:lstStyle>
          <a:p>
            <a:pPr>
              <a:lnSpc>
                <a:spcPct val="95000"/>
              </a:lnSpc>
              <a:spcBef>
                <a:spcPts val="1200"/>
              </a:spcBef>
              <a:buClr>
                <a:srgbClr val="990000"/>
              </a:buClr>
              <a:buSzPct val="100000"/>
              <a:buFont typeface="Arial" panose="020B0604020202020204" pitchFamily="34" charset="0"/>
              <a:buChar char="•"/>
            </a:pPr>
            <a:r>
              <a:rPr lang="en-US" altLang="en-US" sz="2000" dirty="0">
                <a:solidFill>
                  <a:schemeClr val="tx1"/>
                </a:solidFill>
                <a:effectLst/>
                <a:latin typeface="+mn-lt"/>
              </a:rPr>
              <a:t>Maximize profit and market share</a:t>
            </a:r>
          </a:p>
          <a:p>
            <a:pPr>
              <a:lnSpc>
                <a:spcPct val="95000"/>
              </a:lnSpc>
              <a:spcBef>
                <a:spcPts val="1200"/>
              </a:spcBef>
              <a:buClr>
                <a:srgbClr val="990000"/>
              </a:buClr>
              <a:buSzPct val="100000"/>
              <a:buFont typeface="Arial" panose="020B0604020202020204" pitchFamily="34" charset="0"/>
              <a:buChar char="•"/>
            </a:pPr>
            <a:r>
              <a:rPr lang="en-US" altLang="en-US" sz="2000" dirty="0">
                <a:solidFill>
                  <a:schemeClr val="tx1"/>
                </a:solidFill>
                <a:effectLst/>
                <a:latin typeface="+mn-lt"/>
              </a:rPr>
              <a:t>Commit to environmental protection and social programs</a:t>
            </a:r>
          </a:p>
          <a:p>
            <a:pPr>
              <a:lnSpc>
                <a:spcPct val="95000"/>
              </a:lnSpc>
              <a:spcBef>
                <a:spcPts val="1200"/>
              </a:spcBef>
              <a:buClr>
                <a:srgbClr val="990000"/>
              </a:buClr>
              <a:buSzPct val="100000"/>
              <a:buFont typeface="Arial" panose="020B0604020202020204" pitchFamily="34" charset="0"/>
              <a:buChar char="•"/>
            </a:pPr>
            <a:r>
              <a:rPr lang="en-US" altLang="en-US" sz="2000" dirty="0">
                <a:solidFill>
                  <a:schemeClr val="tx1"/>
                </a:solidFill>
                <a:effectLst/>
                <a:latin typeface="+mn-lt"/>
              </a:rPr>
              <a:t>Add value to the business</a:t>
            </a:r>
          </a:p>
        </p:txBody>
      </p:sp>
      <p:sp>
        <p:nvSpPr>
          <p:cNvPr id="12" name="Rectangle 11"/>
          <p:cNvSpPr>
            <a:spLocks noChangeArrowheads="1"/>
          </p:cNvSpPr>
          <p:nvPr/>
        </p:nvSpPr>
        <p:spPr bwMode="auto">
          <a:xfrm>
            <a:off x="4800600" y="1602155"/>
            <a:ext cx="2590800" cy="476250"/>
          </a:xfrm>
          <a:prstGeom prst="rect">
            <a:avLst/>
          </a:prstGeom>
          <a:solidFill>
            <a:srgbClr val="0070C0"/>
          </a:solidFill>
          <a:ln w="28575" algn="ctr">
            <a:solidFill>
              <a:schemeClr val="tx1"/>
            </a:solidFill>
            <a:miter lim="800000"/>
            <a:headEnd/>
            <a:tailEnd/>
          </a:ln>
          <a:effectLst/>
        </p:spPr>
        <p:txBody>
          <a:bodyPr lIns="90488" tIns="44450" rIns="90488" bIns="44450" anchor="ctr"/>
          <a:lstStyle>
            <a:lvl1pPr algn="l">
              <a:spcBef>
                <a:spcPct val="20000"/>
              </a:spcBef>
              <a:buClr>
                <a:schemeClr val="accent2"/>
              </a:buClr>
              <a:buSzPct val="75000"/>
              <a:buFont typeface="Wingdings" pitchFamily="2" charset="2"/>
              <a:buChar char="l"/>
              <a:defRPr sz="2800" b="1">
                <a:solidFill>
                  <a:schemeClr val="bg2"/>
                </a:solidFill>
                <a:effectLst>
                  <a:outerShdw blurRad="38100" dist="38100" dir="2700000" algn="tl">
                    <a:srgbClr val="FFFFFF"/>
                  </a:outerShdw>
                </a:effectLst>
                <a:latin typeface="Arial" charset="0"/>
              </a:defRPr>
            </a:lvl1pPr>
            <a:lvl2pPr marL="685800" indent="-228600" algn="l">
              <a:spcBef>
                <a:spcPct val="20000"/>
              </a:spcBef>
              <a:buClr>
                <a:schemeClr val="accent2"/>
              </a:buClr>
              <a:buSzPct val="75000"/>
              <a:buFont typeface="Wingdings" pitchFamily="2" charset="2"/>
              <a:buChar char="l"/>
              <a:defRPr sz="2400" b="1">
                <a:solidFill>
                  <a:schemeClr val="bg2"/>
                </a:solidFill>
                <a:effectLst>
                  <a:outerShdw blurRad="38100" dist="38100" dir="2700000" algn="tl">
                    <a:srgbClr val="FFFFFF"/>
                  </a:outerShdw>
                </a:effectLst>
                <a:latin typeface="Arial" charset="0"/>
              </a:defRPr>
            </a:lvl2pPr>
            <a:lvl3pPr marL="1143000" indent="-22860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3pPr>
            <a:lvl4pPr marL="1543050" indent="-17145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4pPr>
            <a:lvl5pPr marL="2000250" indent="-17145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5pPr>
            <a:lvl6pPr marL="24574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6pPr>
            <a:lvl7pPr marL="29146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7pPr>
            <a:lvl8pPr marL="33718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8pPr>
            <a:lvl9pPr marL="38290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9pPr>
          </a:lstStyle>
          <a:p>
            <a:pPr algn="ctr">
              <a:spcBef>
                <a:spcPct val="35000"/>
              </a:spcBef>
              <a:buFont typeface="Wingdings" pitchFamily="2" charset="2"/>
              <a:buNone/>
            </a:pPr>
            <a:r>
              <a:rPr lang="en-US" altLang="en-US" sz="2400" dirty="0">
                <a:solidFill>
                  <a:srgbClr val="FFFF00"/>
                </a:solidFill>
                <a:latin typeface="+mn-lt"/>
              </a:rPr>
              <a:t>Directing</a:t>
            </a:r>
          </a:p>
        </p:txBody>
      </p:sp>
      <p:sp>
        <p:nvSpPr>
          <p:cNvPr id="14" name="Rectangle 12"/>
          <p:cNvSpPr>
            <a:spLocks noChangeArrowheads="1"/>
          </p:cNvSpPr>
          <p:nvPr/>
        </p:nvSpPr>
        <p:spPr bwMode="auto">
          <a:xfrm>
            <a:off x="7620000" y="1602155"/>
            <a:ext cx="2590800" cy="476250"/>
          </a:xfrm>
          <a:prstGeom prst="rect">
            <a:avLst/>
          </a:prstGeom>
          <a:solidFill>
            <a:srgbClr val="0070C0"/>
          </a:solidFill>
          <a:ln w="28575" algn="ctr">
            <a:solidFill>
              <a:schemeClr val="tx1"/>
            </a:solidFill>
            <a:miter lim="800000"/>
            <a:headEnd/>
            <a:tailEnd/>
          </a:ln>
          <a:effectLst/>
        </p:spPr>
        <p:txBody>
          <a:bodyPr lIns="90488" tIns="44450" rIns="90488" bIns="44450" anchor="ctr"/>
          <a:lstStyle>
            <a:lvl1pPr algn="l">
              <a:spcBef>
                <a:spcPct val="20000"/>
              </a:spcBef>
              <a:buClr>
                <a:schemeClr val="accent2"/>
              </a:buClr>
              <a:buSzPct val="75000"/>
              <a:buFont typeface="Wingdings" pitchFamily="2" charset="2"/>
              <a:buChar char="l"/>
              <a:defRPr sz="2800" b="1">
                <a:solidFill>
                  <a:schemeClr val="bg2"/>
                </a:solidFill>
                <a:effectLst>
                  <a:outerShdw blurRad="38100" dist="38100" dir="2700000" algn="tl">
                    <a:srgbClr val="FFFFFF"/>
                  </a:outerShdw>
                </a:effectLst>
                <a:latin typeface="Arial" charset="0"/>
              </a:defRPr>
            </a:lvl1pPr>
            <a:lvl2pPr marL="685800" indent="-228600" algn="l">
              <a:spcBef>
                <a:spcPct val="20000"/>
              </a:spcBef>
              <a:buClr>
                <a:schemeClr val="accent2"/>
              </a:buClr>
              <a:buSzPct val="75000"/>
              <a:buFont typeface="Wingdings" pitchFamily="2" charset="2"/>
              <a:buChar char="l"/>
              <a:defRPr sz="2400" b="1">
                <a:solidFill>
                  <a:schemeClr val="bg2"/>
                </a:solidFill>
                <a:effectLst>
                  <a:outerShdw blurRad="38100" dist="38100" dir="2700000" algn="tl">
                    <a:srgbClr val="FFFFFF"/>
                  </a:outerShdw>
                </a:effectLst>
                <a:latin typeface="Arial" charset="0"/>
              </a:defRPr>
            </a:lvl2pPr>
            <a:lvl3pPr marL="1143000" indent="-22860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3pPr>
            <a:lvl4pPr marL="1543050" indent="-17145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4pPr>
            <a:lvl5pPr marL="2000250" indent="-17145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5pPr>
            <a:lvl6pPr marL="24574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6pPr>
            <a:lvl7pPr marL="29146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7pPr>
            <a:lvl8pPr marL="33718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8pPr>
            <a:lvl9pPr marL="3829050" indent="-17145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9pPr>
          </a:lstStyle>
          <a:p>
            <a:pPr algn="ctr">
              <a:spcBef>
                <a:spcPct val="35000"/>
              </a:spcBef>
              <a:buFont typeface="Wingdings" pitchFamily="2" charset="2"/>
              <a:buNone/>
            </a:pPr>
            <a:r>
              <a:rPr lang="en-US" altLang="en-US" sz="2400" dirty="0">
                <a:solidFill>
                  <a:srgbClr val="FFFF00"/>
                </a:solidFill>
                <a:latin typeface="+mn-lt"/>
              </a:rPr>
              <a:t>Controlling</a:t>
            </a:r>
          </a:p>
        </p:txBody>
      </p:sp>
      <p:sp>
        <p:nvSpPr>
          <p:cNvPr id="15" name="Rectangle 13"/>
          <p:cNvSpPr>
            <a:spLocks noChangeArrowheads="1"/>
          </p:cNvSpPr>
          <p:nvPr/>
        </p:nvSpPr>
        <p:spPr bwMode="auto">
          <a:xfrm>
            <a:off x="4724400" y="2211755"/>
            <a:ext cx="2667000" cy="2510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chemeClr val="tx1"/>
                </a:solidFill>
                <a:miter lim="800000"/>
                <a:headEnd/>
                <a:tailEnd/>
              </a14:hiddenLine>
            </a:ext>
            <a:ext uri="{AF507438-7753-43E0-B8FC-AC1667EBCBE1}">
              <a14:hiddenEffects xmlns:a14="http://schemas.microsoft.com/office/drawing/2010/main">
                <a:effectLst>
                  <a:outerShdw dist="53882" dir="2700000" algn="ctr" rotWithShape="0">
                    <a:schemeClr val="bg2"/>
                  </a:outerShdw>
                </a:effectLst>
              </a14:hiddenEffects>
            </a:ext>
          </a:extLst>
        </p:spPr>
        <p:txBody>
          <a:bodyPr lIns="90488" tIns="109728" rIns="90488" bIns="44450">
            <a:spAutoFit/>
          </a:bodyPr>
          <a:lstStyle/>
          <a:p>
            <a:pPr marL="285750" indent="-285750" defTabSz="914400">
              <a:lnSpc>
                <a:spcPct val="95000"/>
              </a:lnSpc>
              <a:spcBef>
                <a:spcPts val="1200"/>
              </a:spcBef>
              <a:buClr>
                <a:srgbClr val="990000"/>
              </a:buClr>
              <a:buSzPct val="100000"/>
              <a:buFont typeface="Arial" panose="020B0604020202020204" pitchFamily="34" charset="0"/>
              <a:buChar char="•"/>
            </a:pPr>
            <a:r>
              <a:rPr lang="en-US" altLang="en-US" sz="2000" b="1" dirty="0"/>
              <a:t>Implement planned objectives</a:t>
            </a:r>
          </a:p>
          <a:p>
            <a:pPr marL="285750" indent="-285750" defTabSz="914400">
              <a:lnSpc>
                <a:spcPct val="95000"/>
              </a:lnSpc>
              <a:spcBef>
                <a:spcPts val="1200"/>
              </a:spcBef>
              <a:buClr>
                <a:srgbClr val="990000"/>
              </a:buClr>
              <a:buSzPct val="100000"/>
              <a:buFont typeface="Arial" panose="020B0604020202020204" pitchFamily="34" charset="0"/>
              <a:buChar char="•"/>
            </a:pPr>
            <a:r>
              <a:rPr lang="en-US" altLang="en-US" sz="2000" b="1" dirty="0"/>
              <a:t>Provide incentives to motivate employees</a:t>
            </a:r>
          </a:p>
          <a:p>
            <a:pPr marL="285750" indent="-285750" defTabSz="914400">
              <a:lnSpc>
                <a:spcPct val="95000"/>
              </a:lnSpc>
              <a:spcBef>
                <a:spcPts val="1200"/>
              </a:spcBef>
              <a:buClr>
                <a:srgbClr val="990000"/>
              </a:buClr>
              <a:buSzPct val="100000"/>
              <a:buFont typeface="Arial" panose="020B0604020202020204" pitchFamily="34" charset="0"/>
              <a:buChar char="•"/>
            </a:pPr>
            <a:r>
              <a:rPr lang="en-US" altLang="en-US" sz="2000" b="1" dirty="0"/>
              <a:t>Hire and train employees</a:t>
            </a:r>
          </a:p>
        </p:txBody>
      </p:sp>
      <p:sp>
        <p:nvSpPr>
          <p:cNvPr id="16" name="Rectangle 14"/>
          <p:cNvSpPr>
            <a:spLocks noChangeArrowheads="1"/>
          </p:cNvSpPr>
          <p:nvPr/>
        </p:nvSpPr>
        <p:spPr bwMode="auto">
          <a:xfrm>
            <a:off x="7543800" y="2211755"/>
            <a:ext cx="2667000" cy="32488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chemeClr val="tx1"/>
                </a:solidFill>
                <a:miter lim="800000"/>
                <a:headEnd/>
                <a:tailEnd/>
              </a14:hiddenLine>
            </a:ext>
            <a:ext uri="{AF507438-7753-43E0-B8FC-AC1667EBCBE1}">
              <a14:hiddenEffects xmlns:a14="http://schemas.microsoft.com/office/drawing/2010/main">
                <a:effectLst>
                  <a:outerShdw dist="53882" dir="2700000" algn="ctr" rotWithShape="0">
                    <a:schemeClr val="bg2"/>
                  </a:outerShdw>
                </a:effectLst>
              </a14:hiddenEffects>
            </a:ext>
          </a:extLst>
        </p:spPr>
        <p:txBody>
          <a:bodyPr lIns="90488" tIns="109728" rIns="90488" bIns="44450">
            <a:spAutoFit/>
          </a:bodyPr>
          <a:lstStyle/>
          <a:p>
            <a:pPr marL="285750" indent="-285750">
              <a:lnSpc>
                <a:spcPct val="95000"/>
              </a:lnSpc>
              <a:spcBef>
                <a:spcPts val="1200"/>
              </a:spcBef>
              <a:buClr>
                <a:srgbClr val="990000"/>
              </a:buClr>
              <a:buSzPct val="100000"/>
              <a:buFont typeface="Arial" panose="020B0604020202020204" pitchFamily="34" charset="0"/>
              <a:buChar char="•"/>
            </a:pPr>
            <a:r>
              <a:rPr lang="en-US" altLang="en-US" sz="2000" b="1" dirty="0"/>
              <a:t>Keeping activities on track</a:t>
            </a:r>
          </a:p>
          <a:p>
            <a:pPr marL="285750" indent="-285750">
              <a:lnSpc>
                <a:spcPct val="95000"/>
              </a:lnSpc>
              <a:spcBef>
                <a:spcPts val="1200"/>
              </a:spcBef>
              <a:buClr>
                <a:srgbClr val="990000"/>
              </a:buClr>
              <a:buSzPct val="100000"/>
              <a:buFont typeface="Arial" panose="020B0604020202020204" pitchFamily="34" charset="0"/>
              <a:buChar char="•"/>
            </a:pPr>
            <a:r>
              <a:rPr lang="en-US" altLang="en-US" sz="2000" b="1" dirty="0"/>
              <a:t>Determine whether goals are met</a:t>
            </a:r>
          </a:p>
          <a:p>
            <a:pPr marL="285750" indent="-285750">
              <a:lnSpc>
                <a:spcPct val="95000"/>
              </a:lnSpc>
              <a:spcBef>
                <a:spcPts val="1200"/>
              </a:spcBef>
              <a:buClr>
                <a:srgbClr val="990000"/>
              </a:buClr>
              <a:buSzPct val="100000"/>
              <a:buFont typeface="Arial" panose="020B0604020202020204" pitchFamily="34" charset="0"/>
              <a:buChar char="•"/>
            </a:pPr>
            <a:r>
              <a:rPr lang="en-US" altLang="en-US" sz="2000" b="1" dirty="0"/>
              <a:t>Decide changes needed to get back on track</a:t>
            </a:r>
          </a:p>
          <a:p>
            <a:pPr marL="285750" indent="-285750">
              <a:lnSpc>
                <a:spcPct val="95000"/>
              </a:lnSpc>
              <a:spcBef>
                <a:spcPts val="1200"/>
              </a:spcBef>
              <a:buClr>
                <a:srgbClr val="990000"/>
              </a:buClr>
              <a:buSzPct val="100000"/>
              <a:buFont typeface="Arial" panose="020B0604020202020204" pitchFamily="34" charset="0"/>
              <a:buChar char="•"/>
            </a:pPr>
            <a:r>
              <a:rPr lang="en-US" altLang="en-US" sz="2000" b="1" dirty="0"/>
              <a:t>Performance Evaluation</a:t>
            </a:r>
          </a:p>
        </p:txBody>
      </p:sp>
      <p:sp>
        <p:nvSpPr>
          <p:cNvPr id="4" name="TextBox 3">
            <a:extLst>
              <a:ext uri="{FF2B5EF4-FFF2-40B4-BE49-F238E27FC236}">
                <a16:creationId xmlns:a16="http://schemas.microsoft.com/office/drawing/2014/main" id="{B1CEEB94-BA74-419E-6306-AA82EC8DAB94}"/>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20130618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p:cNvPicPr>
            <a:picLocks noChangeAspect="1"/>
          </p:cNvPicPr>
          <p:nvPr/>
        </p:nvPicPr>
        <p:blipFill>
          <a:blip r:embed="rId3"/>
          <a:stretch>
            <a:fillRect/>
          </a:stretch>
        </p:blipFill>
        <p:spPr>
          <a:xfrm>
            <a:off x="1" y="0"/>
            <a:ext cx="12191999" cy="6858000"/>
          </a:xfrm>
          <a:prstGeom prst="rect">
            <a:avLst/>
          </a:prstGeom>
        </p:spPr>
      </p:pic>
      <p:sp>
        <p:nvSpPr>
          <p:cNvPr id="6" name="Slide Number Placeholder "/>
          <p:cNvSpPr>
            <a:spLocks noGrp="1"/>
          </p:cNvSpPr>
          <p:nvPr>
            <p:ph type="sldNum" sz="quarter" idx="10"/>
          </p:nvPr>
        </p:nvSpPr>
        <p:spPr/>
        <p:txBody>
          <a:bodyPr/>
          <a:lstStyle/>
          <a:p>
            <a:fld id="{67B19427-F580-D146-B60E-4CADEE75497F}" type="slidenum">
              <a:rPr lang="en-US" smtClean="0"/>
              <a:pPr/>
              <a:t>14</a:t>
            </a:fld>
            <a:endParaRPr lang="en-US" dirty="0"/>
          </a:p>
        </p:txBody>
      </p:sp>
      <p:cxnSp>
        <p:nvCxnSpPr>
          <p:cNvPr id="9" name="AutoShape 30"/>
          <p:cNvCxnSpPr>
            <a:cxnSpLocks noChangeShapeType="1"/>
            <a:stCxn id="19" idx="2"/>
            <a:endCxn id="20" idx="0"/>
          </p:cNvCxnSpPr>
          <p:nvPr/>
        </p:nvCxnSpPr>
        <p:spPr bwMode="auto">
          <a:xfrm flipH="1">
            <a:off x="6098622" y="1676400"/>
            <a:ext cx="2694" cy="228600"/>
          </a:xfrm>
          <a:prstGeom prst="straightConnector1">
            <a:avLst/>
          </a:prstGeom>
          <a:noFill/>
          <a:ln w="28575" cap="sq">
            <a:solidFill>
              <a:srgbClr val="990000"/>
            </a:solidFill>
            <a:round/>
            <a:headEnd type="none" w="sm" len="sm"/>
            <a:tailEnd type="none" w="sm" len="sm"/>
          </a:ln>
          <a:extLst>
            <a:ext uri="{909E8E84-426E-40DD-AFC4-6F175D3DCCD1}">
              <a14:hiddenFill xmlns:a14="http://schemas.microsoft.com/office/drawing/2010/main">
                <a:noFill/>
              </a14:hiddenFill>
            </a:ext>
          </a:extLst>
        </p:spPr>
      </p:cxnSp>
      <p:cxnSp>
        <p:nvCxnSpPr>
          <p:cNvPr id="11" name="AutoShape 31"/>
          <p:cNvCxnSpPr>
            <a:cxnSpLocks noChangeShapeType="1"/>
            <a:stCxn id="20" idx="2"/>
            <a:endCxn id="21" idx="0"/>
          </p:cNvCxnSpPr>
          <p:nvPr/>
        </p:nvCxnSpPr>
        <p:spPr bwMode="auto">
          <a:xfrm>
            <a:off x="6098622" y="2667000"/>
            <a:ext cx="0" cy="228600"/>
          </a:xfrm>
          <a:prstGeom prst="straightConnector1">
            <a:avLst/>
          </a:prstGeom>
          <a:noFill/>
          <a:ln w="28575" cap="sq">
            <a:solidFill>
              <a:srgbClr val="990000"/>
            </a:solidFill>
            <a:round/>
            <a:headEnd type="none" w="sm" len="sm"/>
            <a:tailEnd type="none" w="sm" len="sm"/>
          </a:ln>
          <a:extLst>
            <a:ext uri="{909E8E84-426E-40DD-AFC4-6F175D3DCCD1}">
              <a14:hiddenFill xmlns:a14="http://schemas.microsoft.com/office/drawing/2010/main">
                <a:noFill/>
              </a14:hiddenFill>
            </a:ext>
          </a:extLst>
        </p:spPr>
      </p:cxnSp>
      <p:cxnSp>
        <p:nvCxnSpPr>
          <p:cNvPr id="12" name="AutoShape 32"/>
          <p:cNvCxnSpPr>
            <a:cxnSpLocks noChangeShapeType="1"/>
            <a:stCxn id="21" idx="2"/>
            <a:endCxn id="24" idx="0"/>
          </p:cNvCxnSpPr>
          <p:nvPr/>
        </p:nvCxnSpPr>
        <p:spPr bwMode="auto">
          <a:xfrm flipH="1">
            <a:off x="6081285" y="3657600"/>
            <a:ext cx="17337" cy="457200"/>
          </a:xfrm>
          <a:prstGeom prst="straightConnector1">
            <a:avLst/>
          </a:prstGeom>
          <a:noFill/>
          <a:ln w="28575" cap="sq">
            <a:solidFill>
              <a:srgbClr val="990000"/>
            </a:solidFill>
            <a:round/>
            <a:headEnd type="none" w="sm" len="sm"/>
            <a:tailEnd type="none" w="sm" len="sm"/>
          </a:ln>
          <a:extLst>
            <a:ext uri="{909E8E84-426E-40DD-AFC4-6F175D3DCCD1}">
              <a14:hiddenFill xmlns:a14="http://schemas.microsoft.com/office/drawing/2010/main">
                <a:noFill/>
              </a14:hiddenFill>
            </a:ext>
          </a:extLst>
        </p:spPr>
      </p:cxnSp>
      <p:cxnSp>
        <p:nvCxnSpPr>
          <p:cNvPr id="13" name="AutoShape 33"/>
          <p:cNvCxnSpPr>
            <a:cxnSpLocks noChangeShapeType="1"/>
            <a:stCxn id="22" idx="0"/>
            <a:endCxn id="26" idx="0"/>
          </p:cNvCxnSpPr>
          <p:nvPr/>
        </p:nvCxnSpPr>
        <p:spPr bwMode="auto">
          <a:xfrm rot="5400000" flipH="1" flipV="1">
            <a:off x="6099969" y="613569"/>
            <a:ext cx="12700" cy="7002462"/>
          </a:xfrm>
          <a:prstGeom prst="bentConnector3">
            <a:avLst>
              <a:gd name="adj1" fmla="val 1800000"/>
            </a:avLst>
          </a:prstGeom>
          <a:noFill/>
          <a:ln w="28575" cap="sq">
            <a:solidFill>
              <a:srgbClr val="990000"/>
            </a:solidFill>
            <a:miter lim="800000"/>
            <a:headEnd type="none" w="sm" len="sm"/>
            <a:tailEnd type="none" w="sm" len="sm"/>
          </a:ln>
          <a:extLst>
            <a:ext uri="{909E8E84-426E-40DD-AFC4-6F175D3DCCD1}">
              <a14:hiddenFill xmlns:a14="http://schemas.microsoft.com/office/drawing/2010/main">
                <a:noFill/>
              </a14:hiddenFill>
            </a:ext>
          </a:extLst>
        </p:spPr>
      </p:cxnSp>
      <p:cxnSp>
        <p:nvCxnSpPr>
          <p:cNvPr id="16" name="AutoShape 34"/>
          <p:cNvCxnSpPr>
            <a:cxnSpLocks noChangeShapeType="1"/>
            <a:stCxn id="23" idx="0"/>
            <a:endCxn id="25" idx="0"/>
          </p:cNvCxnSpPr>
          <p:nvPr/>
        </p:nvCxnSpPr>
        <p:spPr bwMode="auto">
          <a:xfrm rot="5400000" flipH="1" flipV="1">
            <a:off x="6099969" y="2366169"/>
            <a:ext cx="12700" cy="3497262"/>
          </a:xfrm>
          <a:prstGeom prst="bentConnector3">
            <a:avLst>
              <a:gd name="adj1" fmla="val 1800000"/>
            </a:avLst>
          </a:prstGeom>
          <a:noFill/>
          <a:ln w="28575" cap="sq">
            <a:solidFill>
              <a:srgbClr val="990000"/>
            </a:solidFill>
            <a:miter lim="800000"/>
            <a:headEnd type="none" w="sm" len="sm"/>
            <a:tailEnd type="none" w="sm" len="sm"/>
          </a:ln>
          <a:extLst>
            <a:ext uri="{909E8E84-426E-40DD-AFC4-6F175D3DCCD1}">
              <a14:hiddenFill xmlns:a14="http://schemas.microsoft.com/office/drawing/2010/main">
                <a:noFill/>
              </a14:hiddenFill>
            </a:ext>
          </a:extLst>
        </p:spPr>
      </p:cxnSp>
      <p:cxnSp>
        <p:nvCxnSpPr>
          <p:cNvPr id="17" name="AutoShape 35"/>
          <p:cNvCxnSpPr>
            <a:cxnSpLocks noChangeShapeType="1"/>
            <a:stCxn id="24" idx="2"/>
            <a:endCxn id="27" idx="0"/>
          </p:cNvCxnSpPr>
          <p:nvPr/>
        </p:nvCxnSpPr>
        <p:spPr bwMode="auto">
          <a:xfrm rot="5400000">
            <a:off x="5250443" y="4350758"/>
            <a:ext cx="304800" cy="1356885"/>
          </a:xfrm>
          <a:prstGeom prst="bentConnector3">
            <a:avLst>
              <a:gd name="adj1" fmla="val 50000"/>
            </a:avLst>
          </a:prstGeom>
          <a:noFill/>
          <a:ln w="28575" cap="sq">
            <a:solidFill>
              <a:srgbClr val="990000"/>
            </a:solidFill>
            <a:miter lim="800000"/>
            <a:headEnd type="none" w="sm" len="sm"/>
            <a:tailEnd type="none" w="sm" len="sm"/>
          </a:ln>
          <a:extLst>
            <a:ext uri="{909E8E84-426E-40DD-AFC4-6F175D3DCCD1}">
              <a14:hiddenFill xmlns:a14="http://schemas.microsoft.com/office/drawing/2010/main">
                <a:noFill/>
              </a14:hiddenFill>
            </a:ext>
          </a:extLst>
        </p:spPr>
      </p:cxnSp>
      <p:cxnSp>
        <p:nvCxnSpPr>
          <p:cNvPr id="18" name="AutoShape 36"/>
          <p:cNvCxnSpPr>
            <a:cxnSpLocks noChangeShapeType="1"/>
            <a:stCxn id="24" idx="2"/>
            <a:endCxn id="28" idx="0"/>
          </p:cNvCxnSpPr>
          <p:nvPr/>
        </p:nvCxnSpPr>
        <p:spPr bwMode="auto">
          <a:xfrm rot="16200000" flipH="1">
            <a:off x="6622042" y="4336042"/>
            <a:ext cx="304800" cy="1386315"/>
          </a:xfrm>
          <a:prstGeom prst="bentConnector3">
            <a:avLst>
              <a:gd name="adj1" fmla="val 50000"/>
            </a:avLst>
          </a:prstGeom>
          <a:noFill/>
          <a:ln w="28575" cap="sq">
            <a:solidFill>
              <a:srgbClr val="990000"/>
            </a:solidFill>
            <a:miter lim="800000"/>
            <a:headEnd type="none" w="sm" len="sm"/>
            <a:tailEnd type="none" w="sm" len="sm"/>
          </a:ln>
          <a:extLst>
            <a:ext uri="{909E8E84-426E-40DD-AFC4-6F175D3DCCD1}">
              <a14:hiddenFill xmlns:a14="http://schemas.microsoft.com/office/drawing/2010/main">
                <a:noFill/>
              </a14:hiddenFill>
            </a:ext>
          </a:extLst>
        </p:spPr>
      </p:cxnSp>
      <p:sp>
        <p:nvSpPr>
          <p:cNvPr id="19" name="Rectangle 19"/>
          <p:cNvSpPr>
            <a:spLocks noChangeArrowheads="1"/>
          </p:cNvSpPr>
          <p:nvPr/>
        </p:nvSpPr>
        <p:spPr bwMode="auto">
          <a:xfrm>
            <a:off x="5346936" y="914400"/>
            <a:ext cx="1508760" cy="762000"/>
          </a:xfrm>
          <a:prstGeom prst="rect">
            <a:avLst/>
          </a:prstGeom>
          <a:solidFill>
            <a:srgbClr val="FFCC99"/>
          </a:solidFill>
          <a:ln w="12700" cap="sq">
            <a:solidFill>
              <a:srgbClr val="800000"/>
            </a:solidFill>
            <a:miter lim="800000"/>
            <a:headEnd type="none" w="sm" len="sm"/>
            <a:tailEnd type="none" w="sm" len="sm"/>
          </a:ln>
        </p:spPr>
        <p:txBody>
          <a:bodyPr wrap="none" anchor="ctr"/>
          <a:lstStyle/>
          <a:p>
            <a:pPr algn="ctr">
              <a:lnSpc>
                <a:spcPct val="90000"/>
              </a:lnSpc>
              <a:defRPr/>
            </a:pPr>
            <a:r>
              <a:rPr lang="en-US" b="1" dirty="0"/>
              <a:t>Shareholders</a:t>
            </a:r>
            <a:endParaRPr lang="en-US" sz="1600" b="1" dirty="0"/>
          </a:p>
        </p:txBody>
      </p:sp>
      <p:sp>
        <p:nvSpPr>
          <p:cNvPr id="20" name="Rectangle 20"/>
          <p:cNvSpPr>
            <a:spLocks noChangeArrowheads="1"/>
          </p:cNvSpPr>
          <p:nvPr/>
        </p:nvSpPr>
        <p:spPr bwMode="auto">
          <a:xfrm>
            <a:off x="5344242" y="1905000"/>
            <a:ext cx="1508760" cy="762000"/>
          </a:xfrm>
          <a:prstGeom prst="rect">
            <a:avLst/>
          </a:prstGeom>
          <a:solidFill>
            <a:srgbClr val="99CCFF"/>
          </a:solidFill>
          <a:ln w="12700" cap="sq">
            <a:solidFill>
              <a:srgbClr val="800000"/>
            </a:solidFill>
            <a:miter lim="800000"/>
            <a:headEnd type="none" w="sm" len="sm"/>
            <a:tailEnd type="none" w="sm" len="sm"/>
          </a:ln>
        </p:spPr>
        <p:txBody>
          <a:bodyPr wrap="none" anchor="ctr"/>
          <a:lstStyle/>
          <a:p>
            <a:pPr algn="ctr">
              <a:lnSpc>
                <a:spcPct val="90000"/>
              </a:lnSpc>
              <a:defRPr/>
            </a:pPr>
            <a:r>
              <a:rPr lang="en-US" b="1" dirty="0"/>
              <a:t>Board of </a:t>
            </a:r>
          </a:p>
          <a:p>
            <a:pPr algn="ctr">
              <a:lnSpc>
                <a:spcPct val="90000"/>
              </a:lnSpc>
              <a:defRPr/>
            </a:pPr>
            <a:r>
              <a:rPr lang="en-US" b="1" dirty="0"/>
              <a:t>Directors</a:t>
            </a:r>
          </a:p>
        </p:txBody>
      </p:sp>
      <p:sp>
        <p:nvSpPr>
          <p:cNvPr id="21" name="Rectangle 21"/>
          <p:cNvSpPr>
            <a:spLocks noChangeArrowheads="1"/>
          </p:cNvSpPr>
          <p:nvPr/>
        </p:nvSpPr>
        <p:spPr bwMode="auto">
          <a:xfrm>
            <a:off x="5344242" y="2895600"/>
            <a:ext cx="1508760" cy="762000"/>
          </a:xfrm>
          <a:prstGeom prst="rect">
            <a:avLst/>
          </a:prstGeom>
          <a:solidFill>
            <a:srgbClr val="FFCCCC"/>
          </a:solidFill>
          <a:ln w="12700" cap="sq">
            <a:solidFill>
              <a:srgbClr val="800000"/>
            </a:solidFill>
            <a:miter lim="800000"/>
            <a:headEnd type="none" w="sm" len="sm"/>
            <a:tailEnd type="none" w="sm" len="sm"/>
          </a:ln>
        </p:spPr>
        <p:txBody>
          <a:bodyPr wrap="none" anchor="ctr"/>
          <a:lstStyle/>
          <a:p>
            <a:pPr algn="ctr">
              <a:lnSpc>
                <a:spcPct val="90000"/>
              </a:lnSpc>
              <a:defRPr/>
            </a:pPr>
            <a:r>
              <a:rPr lang="en-US" b="1" dirty="0"/>
              <a:t>Chief Executive </a:t>
            </a:r>
          </a:p>
          <a:p>
            <a:pPr algn="ctr">
              <a:lnSpc>
                <a:spcPct val="90000"/>
              </a:lnSpc>
              <a:defRPr/>
            </a:pPr>
            <a:r>
              <a:rPr lang="en-US" b="1" dirty="0"/>
              <a:t>Officer and</a:t>
            </a:r>
          </a:p>
          <a:p>
            <a:pPr algn="ctr">
              <a:lnSpc>
                <a:spcPct val="90000"/>
              </a:lnSpc>
              <a:defRPr/>
            </a:pPr>
            <a:r>
              <a:rPr lang="en-US" b="1" dirty="0"/>
              <a:t>President</a:t>
            </a:r>
          </a:p>
        </p:txBody>
      </p:sp>
      <p:sp>
        <p:nvSpPr>
          <p:cNvPr id="22" name="Rectangle 22"/>
          <p:cNvSpPr>
            <a:spLocks noChangeArrowheads="1"/>
          </p:cNvSpPr>
          <p:nvPr/>
        </p:nvSpPr>
        <p:spPr bwMode="auto">
          <a:xfrm>
            <a:off x="1844358" y="4114800"/>
            <a:ext cx="1508760" cy="762000"/>
          </a:xfrm>
          <a:prstGeom prst="rect">
            <a:avLst/>
          </a:prstGeom>
          <a:solidFill>
            <a:schemeClr val="accent4">
              <a:lumMod val="20000"/>
              <a:lumOff val="80000"/>
            </a:schemeClr>
          </a:solidFill>
          <a:ln w="12700" cap="sq">
            <a:solidFill>
              <a:srgbClr val="800000"/>
            </a:solidFill>
            <a:miter lim="800000"/>
            <a:headEnd type="none" w="sm" len="sm"/>
            <a:tailEnd type="none" w="sm" len="sm"/>
          </a:ln>
        </p:spPr>
        <p:txBody>
          <a:bodyPr wrap="none" anchor="ctr"/>
          <a:lstStyle/>
          <a:p>
            <a:pPr algn="ctr">
              <a:lnSpc>
                <a:spcPct val="90000"/>
              </a:lnSpc>
              <a:defRPr/>
            </a:pPr>
            <a:r>
              <a:rPr lang="en-US" b="1" dirty="0"/>
              <a:t>General </a:t>
            </a:r>
          </a:p>
          <a:p>
            <a:pPr algn="ctr">
              <a:lnSpc>
                <a:spcPct val="90000"/>
              </a:lnSpc>
              <a:defRPr/>
            </a:pPr>
            <a:r>
              <a:rPr lang="en-US" b="1" dirty="0"/>
              <a:t>Counsel/</a:t>
            </a:r>
          </a:p>
          <a:p>
            <a:pPr algn="ctr">
              <a:lnSpc>
                <a:spcPct val="90000"/>
              </a:lnSpc>
              <a:defRPr/>
            </a:pPr>
            <a:r>
              <a:rPr lang="en-US" b="1" dirty="0"/>
              <a:t>Secretary</a:t>
            </a:r>
          </a:p>
        </p:txBody>
      </p:sp>
      <p:sp>
        <p:nvSpPr>
          <p:cNvPr id="23" name="Rectangle 23"/>
          <p:cNvSpPr>
            <a:spLocks noChangeArrowheads="1"/>
          </p:cNvSpPr>
          <p:nvPr/>
        </p:nvSpPr>
        <p:spPr bwMode="auto">
          <a:xfrm>
            <a:off x="3596958" y="4114800"/>
            <a:ext cx="1508760" cy="762000"/>
          </a:xfrm>
          <a:prstGeom prst="rect">
            <a:avLst/>
          </a:prstGeom>
          <a:solidFill>
            <a:srgbClr val="C2F0FE"/>
          </a:solidFill>
          <a:ln w="12700" cap="sq">
            <a:solidFill>
              <a:srgbClr val="800000"/>
            </a:solidFill>
            <a:miter lim="800000"/>
            <a:headEnd type="none" w="sm" len="sm"/>
            <a:tailEnd type="none" w="sm" len="sm"/>
          </a:ln>
        </p:spPr>
        <p:txBody>
          <a:bodyPr wrap="none" anchor="ctr"/>
          <a:lstStyle/>
          <a:p>
            <a:pPr algn="ctr">
              <a:lnSpc>
                <a:spcPct val="90000"/>
              </a:lnSpc>
              <a:defRPr/>
            </a:pPr>
            <a:r>
              <a:rPr lang="en-US" b="1" dirty="0"/>
              <a:t>Vice President</a:t>
            </a:r>
          </a:p>
          <a:p>
            <a:pPr algn="ctr">
              <a:lnSpc>
                <a:spcPct val="90000"/>
              </a:lnSpc>
              <a:defRPr/>
            </a:pPr>
            <a:r>
              <a:rPr lang="en-US" b="1" dirty="0"/>
              <a:t>Marketing</a:t>
            </a:r>
          </a:p>
        </p:txBody>
      </p:sp>
      <p:sp>
        <p:nvSpPr>
          <p:cNvPr id="24" name="Rectangle 24"/>
          <p:cNvSpPr>
            <a:spLocks noChangeArrowheads="1"/>
          </p:cNvSpPr>
          <p:nvPr/>
        </p:nvSpPr>
        <p:spPr bwMode="auto">
          <a:xfrm>
            <a:off x="5208954" y="4114800"/>
            <a:ext cx="1744662" cy="762000"/>
          </a:xfrm>
          <a:prstGeom prst="rect">
            <a:avLst/>
          </a:prstGeom>
          <a:solidFill>
            <a:schemeClr val="accent4">
              <a:lumMod val="20000"/>
              <a:lumOff val="80000"/>
            </a:schemeClr>
          </a:solidFill>
          <a:ln w="12700" cap="sq">
            <a:solidFill>
              <a:srgbClr val="800000"/>
            </a:solidFill>
            <a:miter lim="800000"/>
            <a:headEnd type="none" w="sm" len="sm"/>
            <a:tailEnd type="none" w="sm" len="sm"/>
          </a:ln>
        </p:spPr>
        <p:txBody>
          <a:bodyPr wrap="none" anchor="ctr"/>
          <a:lstStyle/>
          <a:p>
            <a:pPr algn="ctr">
              <a:lnSpc>
                <a:spcPct val="90000"/>
              </a:lnSpc>
              <a:defRPr/>
            </a:pPr>
            <a:r>
              <a:rPr lang="en-US" b="1" dirty="0"/>
              <a:t>Vice President</a:t>
            </a:r>
          </a:p>
          <a:p>
            <a:pPr algn="ctr">
              <a:lnSpc>
                <a:spcPct val="90000"/>
              </a:lnSpc>
              <a:defRPr/>
            </a:pPr>
            <a:r>
              <a:rPr lang="en-US" b="1" dirty="0"/>
              <a:t>Finance/Chief</a:t>
            </a:r>
          </a:p>
          <a:p>
            <a:pPr algn="ctr">
              <a:lnSpc>
                <a:spcPct val="90000"/>
              </a:lnSpc>
              <a:defRPr/>
            </a:pPr>
            <a:r>
              <a:rPr lang="en-US" b="1" dirty="0"/>
              <a:t>Financial Officer</a:t>
            </a:r>
          </a:p>
        </p:txBody>
      </p:sp>
      <p:sp>
        <p:nvSpPr>
          <p:cNvPr id="25" name="Rectangle 25"/>
          <p:cNvSpPr>
            <a:spLocks noChangeArrowheads="1"/>
          </p:cNvSpPr>
          <p:nvPr/>
        </p:nvSpPr>
        <p:spPr bwMode="auto">
          <a:xfrm>
            <a:off x="7094220" y="4114800"/>
            <a:ext cx="1508760" cy="762000"/>
          </a:xfrm>
          <a:prstGeom prst="rect">
            <a:avLst/>
          </a:prstGeom>
          <a:solidFill>
            <a:srgbClr val="C2F0FE"/>
          </a:solidFill>
          <a:ln w="12700" cap="sq">
            <a:solidFill>
              <a:srgbClr val="800000"/>
            </a:solidFill>
            <a:miter lim="800000"/>
            <a:headEnd type="none" w="sm" len="sm"/>
            <a:tailEnd type="none" w="sm" len="sm"/>
          </a:ln>
        </p:spPr>
        <p:txBody>
          <a:bodyPr wrap="none" anchor="ctr"/>
          <a:lstStyle/>
          <a:p>
            <a:pPr algn="ctr">
              <a:lnSpc>
                <a:spcPct val="90000"/>
              </a:lnSpc>
              <a:defRPr/>
            </a:pPr>
            <a:r>
              <a:rPr lang="en-US" b="1" dirty="0"/>
              <a:t>Vice President</a:t>
            </a:r>
          </a:p>
          <a:p>
            <a:pPr algn="ctr">
              <a:lnSpc>
                <a:spcPct val="90000"/>
              </a:lnSpc>
              <a:defRPr/>
            </a:pPr>
            <a:r>
              <a:rPr lang="en-US" b="1" dirty="0"/>
              <a:t>Operations</a:t>
            </a:r>
          </a:p>
        </p:txBody>
      </p:sp>
      <p:sp>
        <p:nvSpPr>
          <p:cNvPr id="26" name="Rectangle 26"/>
          <p:cNvSpPr>
            <a:spLocks noChangeArrowheads="1"/>
          </p:cNvSpPr>
          <p:nvPr/>
        </p:nvSpPr>
        <p:spPr bwMode="auto">
          <a:xfrm>
            <a:off x="8846820" y="4114800"/>
            <a:ext cx="1508760" cy="762000"/>
          </a:xfrm>
          <a:prstGeom prst="rect">
            <a:avLst/>
          </a:prstGeom>
          <a:solidFill>
            <a:schemeClr val="accent4">
              <a:lumMod val="20000"/>
              <a:lumOff val="80000"/>
            </a:schemeClr>
          </a:solidFill>
          <a:ln w="12700" cap="sq">
            <a:solidFill>
              <a:srgbClr val="800000"/>
            </a:solidFill>
            <a:miter lim="800000"/>
            <a:headEnd type="none" w="sm" len="sm"/>
            <a:tailEnd type="none" w="sm" len="sm"/>
          </a:ln>
        </p:spPr>
        <p:txBody>
          <a:bodyPr wrap="none" anchor="ctr"/>
          <a:lstStyle/>
          <a:p>
            <a:pPr algn="ctr">
              <a:lnSpc>
                <a:spcPct val="90000"/>
              </a:lnSpc>
              <a:defRPr/>
            </a:pPr>
            <a:r>
              <a:rPr lang="en-US" b="1" dirty="0"/>
              <a:t>Vice President</a:t>
            </a:r>
          </a:p>
          <a:p>
            <a:pPr algn="ctr">
              <a:lnSpc>
                <a:spcPct val="90000"/>
              </a:lnSpc>
              <a:defRPr/>
            </a:pPr>
            <a:r>
              <a:rPr lang="en-US" b="1" dirty="0"/>
              <a:t>Human</a:t>
            </a:r>
          </a:p>
          <a:p>
            <a:pPr algn="ctr">
              <a:lnSpc>
                <a:spcPct val="90000"/>
              </a:lnSpc>
              <a:defRPr/>
            </a:pPr>
            <a:r>
              <a:rPr lang="en-US" b="1" dirty="0"/>
              <a:t>Resources</a:t>
            </a:r>
          </a:p>
        </p:txBody>
      </p:sp>
      <p:sp>
        <p:nvSpPr>
          <p:cNvPr id="27" name="Rectangle 27"/>
          <p:cNvSpPr>
            <a:spLocks noChangeArrowheads="1"/>
          </p:cNvSpPr>
          <p:nvPr/>
        </p:nvSpPr>
        <p:spPr bwMode="auto">
          <a:xfrm>
            <a:off x="3970020" y="5181600"/>
            <a:ext cx="1508760" cy="762000"/>
          </a:xfrm>
          <a:prstGeom prst="rect">
            <a:avLst/>
          </a:prstGeom>
          <a:solidFill>
            <a:schemeClr val="accent4">
              <a:lumMod val="20000"/>
              <a:lumOff val="80000"/>
            </a:schemeClr>
          </a:solidFill>
          <a:ln w="12700" cap="sq">
            <a:solidFill>
              <a:srgbClr val="800000"/>
            </a:solidFill>
            <a:miter lim="800000"/>
            <a:headEnd type="none" w="sm" len="sm"/>
            <a:tailEnd type="none" w="sm" len="sm"/>
          </a:ln>
        </p:spPr>
        <p:txBody>
          <a:bodyPr wrap="none" anchor="ctr"/>
          <a:lstStyle/>
          <a:p>
            <a:pPr algn="ctr">
              <a:lnSpc>
                <a:spcPct val="90000"/>
              </a:lnSpc>
              <a:defRPr/>
            </a:pPr>
            <a:r>
              <a:rPr lang="en-US" sz="2000" b="1" dirty="0"/>
              <a:t>Treasurer</a:t>
            </a:r>
            <a:endParaRPr lang="en-US" sz="1600" b="1" dirty="0"/>
          </a:p>
        </p:txBody>
      </p:sp>
      <p:sp>
        <p:nvSpPr>
          <p:cNvPr id="28" name="Rectangle 29"/>
          <p:cNvSpPr>
            <a:spLocks noChangeArrowheads="1"/>
          </p:cNvSpPr>
          <p:nvPr/>
        </p:nvSpPr>
        <p:spPr bwMode="auto">
          <a:xfrm>
            <a:off x="6713220" y="5181600"/>
            <a:ext cx="1508760" cy="762000"/>
          </a:xfrm>
          <a:prstGeom prst="rect">
            <a:avLst/>
          </a:prstGeom>
          <a:solidFill>
            <a:schemeClr val="accent4">
              <a:lumMod val="20000"/>
              <a:lumOff val="80000"/>
            </a:schemeClr>
          </a:solidFill>
          <a:ln w="12700" cap="sq">
            <a:solidFill>
              <a:srgbClr val="800000"/>
            </a:solidFill>
            <a:miter lim="800000"/>
            <a:headEnd type="none" w="sm" len="sm"/>
            <a:tailEnd type="none" w="sm" len="sm"/>
          </a:ln>
        </p:spPr>
        <p:txBody>
          <a:bodyPr wrap="none" anchor="ctr"/>
          <a:lstStyle/>
          <a:p>
            <a:pPr algn="ctr">
              <a:lnSpc>
                <a:spcPct val="90000"/>
              </a:lnSpc>
            </a:pPr>
            <a:r>
              <a:rPr lang="en-US" sz="2000" b="1" dirty="0"/>
              <a:t>Controller</a:t>
            </a:r>
          </a:p>
        </p:txBody>
      </p:sp>
      <p:sp>
        <p:nvSpPr>
          <p:cNvPr id="30" name="Title "/>
          <p:cNvSpPr>
            <a:spLocks noGrp="1"/>
          </p:cNvSpPr>
          <p:nvPr>
            <p:ph type="title" idx="4294967295"/>
          </p:nvPr>
        </p:nvSpPr>
        <p:spPr>
          <a:xfrm>
            <a:off x="1132522" y="1082041"/>
            <a:ext cx="3424238" cy="1200329"/>
          </a:xfrm>
          <a:prstGeom prst="rect">
            <a:avLst/>
          </a:prstGeom>
        </p:spPr>
        <p:txBody>
          <a:bodyPr wrap="square">
            <a:spAutoFit/>
          </a:bodyPr>
          <a:lstStyle/>
          <a:p>
            <a:r>
              <a:rPr lang="en-US" sz="4000" b="1" dirty="0">
                <a:solidFill>
                  <a:schemeClr val="accent1"/>
                </a:solidFill>
                <a:latin typeface="Calibri" panose="020F0502020204030204" pitchFamily="34" charset="0"/>
                <a:ea typeface="Source Sans Pro" charset="0"/>
                <a:cs typeface="Calibri" panose="020F0502020204030204" pitchFamily="34" charset="0"/>
              </a:rPr>
              <a:t>Organizational Structure</a:t>
            </a:r>
          </a:p>
        </p:txBody>
      </p:sp>
      <p:sp>
        <p:nvSpPr>
          <p:cNvPr id="31" name="Rectangle 13"/>
          <p:cNvSpPr>
            <a:spLocks noChangeArrowheads="1"/>
          </p:cNvSpPr>
          <p:nvPr/>
        </p:nvSpPr>
        <p:spPr bwMode="auto">
          <a:xfrm>
            <a:off x="7315200" y="1261408"/>
            <a:ext cx="3037686" cy="1938992"/>
          </a:xfrm>
          <a:prstGeom prst="rect">
            <a:avLst/>
          </a:prstGeom>
          <a:solidFill>
            <a:schemeClr val="bg1">
              <a:lumMod val="95000"/>
            </a:schemeClr>
          </a:solidFill>
          <a:ln w="12700" cap="sq">
            <a:solidFill>
              <a:schemeClr val="bg1"/>
            </a:solidFill>
            <a:miter lim="800000"/>
            <a:headEnd type="none" w="sm" len="sm"/>
            <a:tailEnd type="none" w="sm" len="sm"/>
          </a:ln>
          <a:effectLst/>
        </p:spPr>
        <p:txBody>
          <a:bodyPr wrap="square">
            <a:spAutoFit/>
          </a:bodyPr>
          <a:lstStyle/>
          <a:p>
            <a:pPr>
              <a:spcBef>
                <a:spcPts val="1200"/>
              </a:spcBef>
            </a:pPr>
            <a:r>
              <a:rPr lang="en-US" altLang="en-US" sz="2000" b="1" dirty="0"/>
              <a:t>Organization charts </a:t>
            </a:r>
            <a:r>
              <a:rPr lang="en-US" altLang="en-US" sz="2000" dirty="0"/>
              <a:t>show the interrelationships of activities and the delegation of authority and responsibility within the company.</a:t>
            </a:r>
          </a:p>
        </p:txBody>
      </p:sp>
    </p:spTree>
    <p:extLst>
      <p:ext uri="{BB962C8B-B14F-4D97-AF65-F5344CB8AC3E}">
        <p14:creationId xmlns:p14="http://schemas.microsoft.com/office/powerpoint/2010/main" val="21139915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1" y="0"/>
            <a:ext cx="12191999" cy="6858000"/>
          </a:xfrm>
          <a:prstGeom prst="rect">
            <a:avLst/>
          </a:prstGeom>
        </p:spPr>
      </p:pic>
      <p:sp>
        <p:nvSpPr>
          <p:cNvPr id="5" name="AutoShape 5">
            <a:extLst>
              <a:ext uri="{FF2B5EF4-FFF2-40B4-BE49-F238E27FC236}">
                <a16:creationId xmlns:a16="http://schemas.microsoft.com/office/drawing/2014/main" id="{83348C43-A8EA-647E-6A50-5C635BB81F66}"/>
              </a:ext>
            </a:extLst>
          </p:cNvPr>
          <p:cNvSpPr>
            <a:spLocks noChangeArrowheads="1"/>
          </p:cNvSpPr>
          <p:nvPr/>
        </p:nvSpPr>
        <p:spPr bwMode="auto">
          <a:xfrm>
            <a:off x="1936955" y="3124200"/>
            <a:ext cx="4495800" cy="2651125"/>
          </a:xfrm>
          <a:prstGeom prst="roundRect">
            <a:avLst>
              <a:gd name="adj" fmla="val 16667"/>
            </a:avLst>
          </a:prstGeom>
          <a:solidFill>
            <a:srgbClr val="FFFFFF"/>
          </a:solidFill>
          <a:ln w="28575">
            <a:solidFill>
              <a:srgbClr val="000066"/>
            </a:solidFill>
            <a:round/>
            <a:headEnd/>
            <a:tailEnd/>
          </a:ln>
          <a:effectLst>
            <a:outerShdw dist="107763" dir="2700000" algn="ctr" rotWithShape="0">
              <a:srgbClr val="CCCC99"/>
            </a:outerShdw>
          </a:effectLst>
        </p:spPr>
        <p:txBody>
          <a:bodyPr wrap="none" anchor="ctr"/>
          <a:lstStyle/>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solidFill>
                  <a:srgbClr val="000066"/>
                </a:solidFill>
                <a:effectLst/>
                <a:uLnTx/>
                <a:uFillTx/>
                <a:latin typeface="Verdana" pitchFamily="34" charset="0"/>
                <a:ea typeface="Verdana" pitchFamily="34" charset="0"/>
                <a:cs typeface="Verdana" pitchFamily="34" charset="0"/>
              </a:rPr>
              <a:t> </a:t>
            </a: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Planning for control</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Evaluating and consulting</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 Tax administration</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 Government reporting</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 Protection of assets</a:t>
            </a:r>
          </a:p>
        </p:txBody>
      </p:sp>
      <p:sp>
        <p:nvSpPr>
          <p:cNvPr id="6" name="AutoShape 6">
            <a:extLst>
              <a:ext uri="{FF2B5EF4-FFF2-40B4-BE49-F238E27FC236}">
                <a16:creationId xmlns:a16="http://schemas.microsoft.com/office/drawing/2014/main" id="{74DC7B72-CAF3-3220-DD18-CAABDECE6C11}"/>
              </a:ext>
            </a:extLst>
          </p:cNvPr>
          <p:cNvSpPr>
            <a:spLocks noChangeArrowheads="1"/>
          </p:cNvSpPr>
          <p:nvPr/>
        </p:nvSpPr>
        <p:spPr bwMode="auto">
          <a:xfrm>
            <a:off x="6737555" y="2209800"/>
            <a:ext cx="3733800" cy="609600"/>
          </a:xfrm>
          <a:prstGeom prst="roundRect">
            <a:avLst>
              <a:gd name="adj" fmla="val 16667"/>
            </a:avLst>
          </a:prstGeom>
          <a:solidFill>
            <a:schemeClr val="accent4">
              <a:lumMod val="40000"/>
              <a:lumOff val="60000"/>
            </a:schemeClr>
          </a:solidFill>
          <a:ln w="28575">
            <a:solidFill>
              <a:srgbClr val="000066"/>
            </a:solidFill>
            <a:round/>
            <a:headEnd/>
            <a:tailEnd/>
          </a:ln>
          <a:effectLst>
            <a:outerShdw dist="107763" dir="2700000" algn="ctr" rotWithShape="0">
              <a:srgbClr val="CCCC99"/>
            </a:outerShdw>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2400" b="1" i="0" u="none" strike="noStrike" kern="0" cap="none" spc="0" normalizeH="0" baseline="0" noProof="0" dirty="0">
                <a:ln>
                  <a:noFill/>
                </a:ln>
                <a:solidFill>
                  <a:srgbClr val="000066"/>
                </a:solidFill>
                <a:effectLst/>
                <a:uLnTx/>
                <a:uFillTx/>
                <a:latin typeface="Verdana" pitchFamily="34" charset="0"/>
                <a:ea typeface="Verdana" pitchFamily="34" charset="0"/>
                <a:cs typeface="Verdana" pitchFamily="34" charset="0"/>
              </a:rPr>
              <a:t>Treasurer Functions</a:t>
            </a:r>
          </a:p>
        </p:txBody>
      </p:sp>
      <p:sp>
        <p:nvSpPr>
          <p:cNvPr id="7" name="AutoShape 7">
            <a:extLst>
              <a:ext uri="{FF2B5EF4-FFF2-40B4-BE49-F238E27FC236}">
                <a16:creationId xmlns:a16="http://schemas.microsoft.com/office/drawing/2014/main" id="{F911A7D1-251A-6B43-2704-FF0FCF94E653}"/>
              </a:ext>
            </a:extLst>
          </p:cNvPr>
          <p:cNvSpPr>
            <a:spLocks noChangeArrowheads="1"/>
          </p:cNvSpPr>
          <p:nvPr/>
        </p:nvSpPr>
        <p:spPr bwMode="auto">
          <a:xfrm>
            <a:off x="6585155" y="3048000"/>
            <a:ext cx="4191000" cy="2895600"/>
          </a:xfrm>
          <a:prstGeom prst="roundRect">
            <a:avLst>
              <a:gd name="adj" fmla="val 16667"/>
            </a:avLst>
          </a:prstGeom>
          <a:solidFill>
            <a:srgbClr val="FFFFFF"/>
          </a:solidFill>
          <a:ln w="28575">
            <a:solidFill>
              <a:srgbClr val="000066"/>
            </a:solidFill>
            <a:round/>
            <a:headEnd/>
            <a:tailEnd/>
          </a:ln>
          <a:effectLst>
            <a:outerShdw dist="107763" dir="2700000" algn="ctr" rotWithShape="0">
              <a:srgbClr val="CCCC99"/>
            </a:outerShdw>
          </a:effectLst>
        </p:spPr>
        <p:txBody>
          <a:bodyPr wrap="none" anchor="ctr"/>
          <a:lstStyle/>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Investor relations</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 Short-term financing</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 Banking</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 Credits and collections</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 Investments</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 Risk management     </a:t>
            </a:r>
          </a:p>
          <a:p>
            <a:pPr marL="0" marR="0" lvl="0" indent="0" defTabSz="914400" eaLnBrk="1" fontAlgn="base" latinLnBrk="0" hangingPunct="1">
              <a:lnSpc>
                <a:spcPct val="100000"/>
              </a:lnSpc>
              <a:spcBef>
                <a:spcPct val="20000"/>
              </a:spcBef>
              <a:spcAft>
                <a:spcPct val="0"/>
              </a:spcAft>
              <a:buClr>
                <a:srgbClr val="000066"/>
              </a:buClr>
              <a:buSzPct val="85000"/>
              <a:buFont typeface="Wingdings" pitchFamily="2" charset="2"/>
              <a:buChar char="Ø"/>
              <a:tabLst/>
              <a:defRPr/>
            </a:pPr>
            <a:r>
              <a:rPr kumimoji="0" lang="en-US" sz="2000" b="1" i="0" u="none" strike="noStrike" kern="0" cap="none" spc="0" normalizeH="0" baseline="0" noProof="0" dirty="0">
                <a:ln>
                  <a:noFill/>
                </a:ln>
                <a:effectLst/>
                <a:uLnTx/>
                <a:uFillTx/>
                <a:latin typeface="Verdana" pitchFamily="34" charset="0"/>
                <a:ea typeface="Verdana" pitchFamily="34" charset="0"/>
                <a:cs typeface="Verdana" pitchFamily="34" charset="0"/>
              </a:rPr>
              <a:t>(insurance)</a:t>
            </a:r>
          </a:p>
        </p:txBody>
      </p:sp>
      <p:sp>
        <p:nvSpPr>
          <p:cNvPr id="8" name="AutoShape 8">
            <a:extLst>
              <a:ext uri="{FF2B5EF4-FFF2-40B4-BE49-F238E27FC236}">
                <a16:creationId xmlns:a16="http://schemas.microsoft.com/office/drawing/2014/main" id="{BEA9116E-6774-37E9-A5C9-6DE8853AC68E}"/>
              </a:ext>
            </a:extLst>
          </p:cNvPr>
          <p:cNvSpPr>
            <a:spLocks noChangeArrowheads="1"/>
          </p:cNvSpPr>
          <p:nvPr/>
        </p:nvSpPr>
        <p:spPr bwMode="auto">
          <a:xfrm>
            <a:off x="2259218" y="2224088"/>
            <a:ext cx="3732212" cy="511175"/>
          </a:xfrm>
          <a:prstGeom prst="roundRect">
            <a:avLst>
              <a:gd name="adj" fmla="val 16667"/>
            </a:avLst>
          </a:prstGeom>
          <a:solidFill>
            <a:schemeClr val="accent4">
              <a:lumMod val="40000"/>
              <a:lumOff val="60000"/>
            </a:schemeClr>
          </a:solidFill>
          <a:ln w="28575">
            <a:solidFill>
              <a:srgbClr val="000066"/>
            </a:solidFill>
            <a:round/>
            <a:headEnd/>
            <a:tailEnd/>
          </a:ln>
          <a:effectLst>
            <a:outerShdw dist="107763" dir="2700000" algn="ctr" rotWithShape="0">
              <a:srgbClr val="CCCC99"/>
            </a:outerShdw>
          </a:effectLst>
        </p:spPr>
        <p:txBody>
          <a:bodyPr wrap="none">
            <a:spAutoFit/>
          </a:bodyPr>
          <a:lstStyle/>
          <a:p>
            <a:pPr marL="0" marR="0" lvl="0" indent="0" defTabSz="914400" eaLnBrk="0" fontAlgn="base" latinLnBrk="0" hangingPunct="0">
              <a:lnSpc>
                <a:spcPct val="100000"/>
              </a:lnSpc>
              <a:spcBef>
                <a:spcPct val="0"/>
              </a:spcBef>
              <a:spcAft>
                <a:spcPct val="0"/>
              </a:spcAft>
              <a:buClrTx/>
              <a:buSzTx/>
              <a:buFontTx/>
              <a:buNone/>
              <a:tabLst/>
              <a:defRPr/>
            </a:pPr>
            <a:r>
              <a:rPr kumimoji="0" lang="en-US" sz="2400" b="1" i="0" u="none" strike="noStrike" kern="0" cap="none" spc="0" normalizeH="0" baseline="0" noProof="0" dirty="0">
                <a:ln>
                  <a:noFill/>
                </a:ln>
                <a:solidFill>
                  <a:srgbClr val="000066"/>
                </a:solidFill>
                <a:effectLst/>
                <a:uLnTx/>
                <a:uFillTx/>
                <a:latin typeface="Verdana" pitchFamily="34" charset="0"/>
                <a:ea typeface="Verdana" pitchFamily="34" charset="0"/>
                <a:cs typeface="Verdana" pitchFamily="34" charset="0"/>
              </a:rPr>
              <a:t>Controller Functions</a:t>
            </a:r>
          </a:p>
        </p:txBody>
      </p:sp>
      <p:sp>
        <p:nvSpPr>
          <p:cNvPr id="9" name="AutoShape 9">
            <a:extLst>
              <a:ext uri="{FF2B5EF4-FFF2-40B4-BE49-F238E27FC236}">
                <a16:creationId xmlns:a16="http://schemas.microsoft.com/office/drawing/2014/main" id="{301A5A84-963C-D835-EE03-589956A0151A}"/>
              </a:ext>
            </a:extLst>
          </p:cNvPr>
          <p:cNvSpPr>
            <a:spLocks noChangeArrowheads="1"/>
          </p:cNvSpPr>
          <p:nvPr/>
        </p:nvSpPr>
        <p:spPr bwMode="auto">
          <a:xfrm>
            <a:off x="3079955" y="1066800"/>
            <a:ext cx="6553200" cy="685800"/>
          </a:xfrm>
          <a:prstGeom prst="roundRect">
            <a:avLst>
              <a:gd name="adj" fmla="val 16667"/>
            </a:avLst>
          </a:prstGeom>
          <a:solidFill>
            <a:srgbClr val="0070C0"/>
          </a:solidFill>
          <a:ln w="28575">
            <a:solidFill>
              <a:srgbClr val="000066"/>
            </a:solidFill>
            <a:round/>
            <a:headEnd/>
            <a:tailEnd/>
          </a:ln>
          <a:effectLst>
            <a:outerShdw dist="107763" dir="2700000" algn="ctr" rotWithShape="0">
              <a:srgbClr val="CCCC99"/>
            </a:outerShdw>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sz="2800" b="1" i="0" u="none" strike="noStrike" kern="0" cap="none" spc="0" normalizeH="0" baseline="0" noProof="0" dirty="0">
                <a:ln>
                  <a:noFill/>
                </a:ln>
                <a:solidFill>
                  <a:schemeClr val="bg1"/>
                </a:solidFill>
                <a:effectLst/>
                <a:uLnTx/>
                <a:uFillTx/>
                <a:latin typeface="Verdana" pitchFamily="34" charset="0"/>
                <a:ea typeface="Verdana" pitchFamily="34" charset="0"/>
                <a:cs typeface="Verdana" pitchFamily="34" charset="0"/>
              </a:rPr>
              <a:t>Chief Financial Officer (CFO)</a:t>
            </a:r>
          </a:p>
        </p:txBody>
      </p:sp>
      <p:sp>
        <p:nvSpPr>
          <p:cNvPr id="10" name="Line 11">
            <a:extLst>
              <a:ext uri="{FF2B5EF4-FFF2-40B4-BE49-F238E27FC236}">
                <a16:creationId xmlns:a16="http://schemas.microsoft.com/office/drawing/2014/main" id="{9F71BD4F-C6EA-E1D5-8E0E-35427D9732F9}"/>
              </a:ext>
            </a:extLst>
          </p:cNvPr>
          <p:cNvSpPr>
            <a:spLocks noChangeShapeType="1"/>
          </p:cNvSpPr>
          <p:nvPr/>
        </p:nvSpPr>
        <p:spPr bwMode="auto">
          <a:xfrm flipV="1">
            <a:off x="4222955" y="1828800"/>
            <a:ext cx="0" cy="381000"/>
          </a:xfrm>
          <a:prstGeom prst="line">
            <a:avLst/>
          </a:prstGeom>
          <a:noFill/>
          <a:ln w="38100">
            <a:solidFill>
              <a:srgbClr val="000066"/>
            </a:solidFill>
            <a:round/>
            <a:headEnd/>
            <a:tailEnd/>
          </a:ln>
          <a:extLst>
            <a:ext uri="{909E8E84-426E-40DD-AFC4-6F175D3DCCD1}">
              <a14:hiddenFill xmlns:a14="http://schemas.microsoft.com/office/drawing/2010/main">
                <a:noFill/>
              </a14:hiddenFill>
            </a:ext>
          </a:extLst>
        </p:spPr>
        <p:txBody>
          <a:bodyPr wrap="none" anchor="ctr"/>
          <a:lstStyle/>
          <a:p>
            <a:pPr defTabSz="914400" fontAlgn="base">
              <a:spcBef>
                <a:spcPct val="0"/>
              </a:spcBef>
              <a:spcAft>
                <a:spcPct val="0"/>
              </a:spcAft>
            </a:pPr>
            <a:endParaRPr lang="en-US" sz="2000">
              <a:solidFill>
                <a:srgbClr val="A80000"/>
              </a:solidFill>
              <a:latin typeface="Baskerville Old Face" panose="02020602080505020303" pitchFamily="18" charset="0"/>
              <a:cs typeface="Arial" panose="020B0604020202020204" pitchFamily="34" charset="0"/>
            </a:endParaRPr>
          </a:p>
        </p:txBody>
      </p:sp>
      <p:sp>
        <p:nvSpPr>
          <p:cNvPr id="11" name="Line 12">
            <a:extLst>
              <a:ext uri="{FF2B5EF4-FFF2-40B4-BE49-F238E27FC236}">
                <a16:creationId xmlns:a16="http://schemas.microsoft.com/office/drawing/2014/main" id="{B8D26559-ED12-CB35-7379-AEF9201B923D}"/>
              </a:ext>
            </a:extLst>
          </p:cNvPr>
          <p:cNvSpPr>
            <a:spLocks noChangeShapeType="1"/>
          </p:cNvSpPr>
          <p:nvPr/>
        </p:nvSpPr>
        <p:spPr bwMode="auto">
          <a:xfrm flipV="1">
            <a:off x="8566355" y="1828800"/>
            <a:ext cx="0" cy="381000"/>
          </a:xfrm>
          <a:prstGeom prst="line">
            <a:avLst/>
          </a:prstGeom>
          <a:noFill/>
          <a:ln w="38100">
            <a:solidFill>
              <a:srgbClr val="000066"/>
            </a:solidFill>
            <a:round/>
            <a:headEnd/>
            <a:tailEnd/>
          </a:ln>
          <a:extLst>
            <a:ext uri="{909E8E84-426E-40DD-AFC4-6F175D3DCCD1}">
              <a14:hiddenFill xmlns:a14="http://schemas.microsoft.com/office/drawing/2010/main">
                <a:noFill/>
              </a14:hiddenFill>
            </a:ext>
          </a:extLst>
        </p:spPr>
        <p:txBody>
          <a:bodyPr wrap="none" anchor="ctr"/>
          <a:lstStyle/>
          <a:p>
            <a:pPr defTabSz="914400" fontAlgn="base">
              <a:spcBef>
                <a:spcPct val="0"/>
              </a:spcBef>
              <a:spcAft>
                <a:spcPct val="0"/>
              </a:spcAft>
            </a:pPr>
            <a:endParaRPr lang="en-US" sz="2000">
              <a:solidFill>
                <a:srgbClr val="A80000"/>
              </a:solidFill>
              <a:latin typeface="Baskerville Old Face" panose="02020602080505020303" pitchFamily="18" charset="0"/>
              <a:cs typeface="Arial" panose="020B0604020202020204" pitchFamily="34" charset="0"/>
            </a:endParaRPr>
          </a:p>
        </p:txBody>
      </p:sp>
      <p:sp>
        <p:nvSpPr>
          <p:cNvPr id="12" name="Line 13">
            <a:extLst>
              <a:ext uri="{FF2B5EF4-FFF2-40B4-BE49-F238E27FC236}">
                <a16:creationId xmlns:a16="http://schemas.microsoft.com/office/drawing/2014/main" id="{5822910B-67FD-8452-320B-42D5FAB4036E}"/>
              </a:ext>
            </a:extLst>
          </p:cNvPr>
          <p:cNvSpPr>
            <a:spLocks noChangeShapeType="1"/>
          </p:cNvSpPr>
          <p:nvPr/>
        </p:nvSpPr>
        <p:spPr bwMode="auto">
          <a:xfrm>
            <a:off x="4222955" y="2819400"/>
            <a:ext cx="0" cy="304800"/>
          </a:xfrm>
          <a:prstGeom prst="line">
            <a:avLst/>
          </a:prstGeom>
          <a:noFill/>
          <a:ln w="38100">
            <a:solidFill>
              <a:srgbClr val="000066"/>
            </a:solidFill>
            <a:round/>
            <a:headEnd/>
            <a:tailEnd/>
          </a:ln>
          <a:extLst>
            <a:ext uri="{909E8E84-426E-40DD-AFC4-6F175D3DCCD1}">
              <a14:hiddenFill xmlns:a14="http://schemas.microsoft.com/office/drawing/2010/main">
                <a:noFill/>
              </a14:hiddenFill>
            </a:ext>
          </a:extLst>
        </p:spPr>
        <p:txBody>
          <a:bodyPr wrap="none" anchor="ctr"/>
          <a:lstStyle/>
          <a:p>
            <a:pPr defTabSz="914400" fontAlgn="base">
              <a:spcBef>
                <a:spcPct val="0"/>
              </a:spcBef>
              <a:spcAft>
                <a:spcPct val="0"/>
              </a:spcAft>
            </a:pPr>
            <a:endParaRPr lang="en-US" sz="2000">
              <a:solidFill>
                <a:srgbClr val="A80000"/>
              </a:solidFill>
              <a:latin typeface="Baskerville Old Face" panose="02020602080505020303" pitchFamily="18" charset="0"/>
              <a:cs typeface="Arial" panose="020B0604020202020204" pitchFamily="34" charset="0"/>
            </a:endParaRPr>
          </a:p>
        </p:txBody>
      </p:sp>
      <p:sp>
        <p:nvSpPr>
          <p:cNvPr id="13" name="Line 14">
            <a:extLst>
              <a:ext uri="{FF2B5EF4-FFF2-40B4-BE49-F238E27FC236}">
                <a16:creationId xmlns:a16="http://schemas.microsoft.com/office/drawing/2014/main" id="{50DF2E6D-30D3-2F3B-8A73-F954170DD0FA}"/>
              </a:ext>
            </a:extLst>
          </p:cNvPr>
          <p:cNvSpPr>
            <a:spLocks noChangeShapeType="1"/>
          </p:cNvSpPr>
          <p:nvPr/>
        </p:nvSpPr>
        <p:spPr bwMode="auto">
          <a:xfrm>
            <a:off x="8566355" y="2819400"/>
            <a:ext cx="0" cy="304800"/>
          </a:xfrm>
          <a:prstGeom prst="line">
            <a:avLst/>
          </a:prstGeom>
          <a:noFill/>
          <a:ln w="38100">
            <a:solidFill>
              <a:srgbClr val="000066"/>
            </a:solidFill>
            <a:round/>
            <a:headEnd/>
            <a:tailEnd/>
          </a:ln>
          <a:extLst>
            <a:ext uri="{909E8E84-426E-40DD-AFC4-6F175D3DCCD1}">
              <a14:hiddenFill xmlns:a14="http://schemas.microsoft.com/office/drawing/2010/main">
                <a:noFill/>
              </a14:hiddenFill>
            </a:ext>
          </a:extLst>
        </p:spPr>
        <p:txBody>
          <a:bodyPr wrap="none" anchor="ctr"/>
          <a:lstStyle/>
          <a:p>
            <a:pPr defTabSz="914400" fontAlgn="base">
              <a:spcBef>
                <a:spcPct val="0"/>
              </a:spcBef>
              <a:spcAft>
                <a:spcPct val="0"/>
              </a:spcAft>
            </a:pPr>
            <a:endParaRPr lang="en-US" sz="2000">
              <a:solidFill>
                <a:srgbClr val="A80000"/>
              </a:solidFill>
              <a:latin typeface="Baskerville Old Face" panose="02020602080505020303" pitchFamily="18" charset="0"/>
              <a:cs typeface="Arial" panose="020B0604020202020204" pitchFamily="34" charset="0"/>
            </a:endParaRPr>
          </a:p>
        </p:txBody>
      </p:sp>
      <p:sp>
        <p:nvSpPr>
          <p:cNvPr id="2" name="TextBox 1">
            <a:extLst>
              <a:ext uri="{FF2B5EF4-FFF2-40B4-BE49-F238E27FC236}">
                <a16:creationId xmlns:a16="http://schemas.microsoft.com/office/drawing/2014/main" id="{BBB9C3CF-E74D-D967-0F59-68A763221688}"/>
              </a:ext>
            </a:extLst>
          </p:cNvPr>
          <p:cNvSpPr txBox="1"/>
          <p:nvPr/>
        </p:nvSpPr>
        <p:spPr>
          <a:xfrm>
            <a:off x="149579" y="6312101"/>
            <a:ext cx="3139311" cy="338554"/>
          </a:xfrm>
          <a:prstGeom prst="rect">
            <a:avLst/>
          </a:prstGeom>
          <a:noFill/>
        </p:spPr>
        <p:txBody>
          <a:bodyPr wrap="square" rtlCol="0">
            <a:spAutoFit/>
          </a:bodyPr>
          <a:lstStyle/>
          <a:p>
            <a:r>
              <a:rPr lang="en-US" sz="1600" b="1" dirty="0" smtClean="0">
                <a:latin typeface="Alexandria" charset="0"/>
                <a:cs typeface="Alexandria" charset="0"/>
              </a:rPr>
              <a:t>Prepared by Dr. </a:t>
            </a:r>
            <a:r>
              <a:rPr lang="en-US" sz="1600" b="1" dirty="0" err="1" smtClean="0">
                <a:latin typeface="Alexandria" charset="0"/>
                <a:cs typeface="Alexandria" charset="0"/>
              </a:rPr>
              <a:t>Emad</a:t>
            </a:r>
            <a:r>
              <a:rPr lang="en-US" sz="1600" b="1" dirty="0" smtClean="0">
                <a:latin typeface="Alexandria" charset="0"/>
                <a:cs typeface="Alexandria" charset="0"/>
              </a:rPr>
              <a:t> </a:t>
            </a:r>
            <a:r>
              <a:rPr lang="en-US" sz="1600" b="1" dirty="0" err="1" smtClean="0">
                <a:latin typeface="Alexandria" charset="0"/>
                <a:cs typeface="Alexandria" charset="0"/>
              </a:rPr>
              <a:t>Zaher</a:t>
            </a:r>
            <a:endParaRPr lang="en-US" sz="1600" b="1" dirty="0">
              <a:latin typeface="Alexandria" charset="0"/>
              <a:cs typeface="Alexandria" charset="0"/>
            </a:endParaRPr>
          </a:p>
        </p:txBody>
      </p:sp>
    </p:spTree>
    <p:extLst>
      <p:ext uri="{BB962C8B-B14F-4D97-AF65-F5344CB8AC3E}">
        <p14:creationId xmlns:p14="http://schemas.microsoft.com/office/powerpoint/2010/main" val="232469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100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0-#ppt_w/2"/>
                                          </p:val>
                                        </p:tav>
                                        <p:tav tm="100000">
                                          <p:val>
                                            <p:strVal val="#ppt_x"/>
                                          </p:val>
                                        </p:tav>
                                      </p:tavLst>
                                    </p:anim>
                                    <p:anim calcmode="lin" valueType="num">
                                      <p:cBhvr additive="base">
                                        <p:cTn id="13" dur="500" fill="hold"/>
                                        <p:tgtEl>
                                          <p:spTgt spid="8"/>
                                        </p:tgtEl>
                                        <p:attrNameLst>
                                          <p:attrName>ppt_y</p:attrName>
                                        </p:attrNameLst>
                                      </p:cBhvr>
                                      <p:tavLst>
                                        <p:tav tm="0">
                                          <p:val>
                                            <p:strVal val="#ppt_y"/>
                                          </p:val>
                                        </p:tav>
                                        <p:tav tm="100000">
                                          <p:val>
                                            <p:strVal val="#ppt_y"/>
                                          </p:val>
                                        </p:tav>
                                      </p:tavLst>
                                    </p:anim>
                                  </p:childTnLst>
                                </p:cTn>
                              </p:par>
                            </p:childTnLst>
                          </p:cTn>
                        </p:par>
                        <p:par>
                          <p:cTn id="14" fill="hold">
                            <p:stCondLst>
                              <p:cond delay="2000"/>
                            </p:stCondLst>
                            <p:childTnLst>
                              <p:par>
                                <p:cTn id="15" presetID="1" presetClass="entr" presetSubtype="0" fill="hold" nodeType="afterEffect">
                                  <p:stCondLst>
                                    <p:cond delay="0"/>
                                  </p:stCondLst>
                                  <p:childTnLst>
                                    <p:set>
                                      <p:cBhvr>
                                        <p:cTn id="16" dur="1" fill="hold">
                                          <p:stCondLst>
                                            <p:cond delay="499"/>
                                          </p:stCondLst>
                                        </p:cTn>
                                        <p:tgtEl>
                                          <p:spTgt spid="10"/>
                                        </p:tgtEl>
                                        <p:attrNameLst>
                                          <p:attrName>style.visibility</p:attrName>
                                        </p:attrNameLst>
                                      </p:cBhvr>
                                      <p:to>
                                        <p:strVal val="visible"/>
                                      </p:to>
                                    </p:set>
                                  </p:childTnLst>
                                </p:cTn>
                              </p:par>
                            </p:childTnLst>
                          </p:cTn>
                        </p:par>
                        <p:par>
                          <p:cTn id="17" fill="hold">
                            <p:stCondLst>
                              <p:cond delay="2500"/>
                            </p:stCondLst>
                            <p:childTnLst>
                              <p:par>
                                <p:cTn id="18" presetID="22" presetClass="entr" presetSubtype="4" fill="hold" nodeType="afterEffect">
                                  <p:stCondLst>
                                    <p:cond delay="1000"/>
                                  </p:stCondLst>
                                  <p:childTnLst>
                                    <p:set>
                                      <p:cBhvr>
                                        <p:cTn id="19" dur="1" fill="hold">
                                          <p:stCondLst>
                                            <p:cond delay="0"/>
                                          </p:stCondLst>
                                        </p:cTn>
                                        <p:tgtEl>
                                          <p:spTgt spid="5"/>
                                        </p:tgtEl>
                                        <p:attrNameLst>
                                          <p:attrName>style.visibility</p:attrName>
                                        </p:attrNameLst>
                                      </p:cBhvr>
                                      <p:to>
                                        <p:strVal val="visible"/>
                                      </p:to>
                                    </p:set>
                                    <p:animEffect transition="in" filter="wipe(down)">
                                      <p:cBhvr>
                                        <p:cTn id="20" dur="500"/>
                                        <p:tgtEl>
                                          <p:spTgt spid="5"/>
                                        </p:tgtEl>
                                      </p:cBhvr>
                                    </p:animEffect>
                                  </p:childTnLst>
                                </p:cTn>
                              </p:par>
                            </p:childTnLst>
                          </p:cTn>
                        </p:par>
                        <p:par>
                          <p:cTn id="21" fill="hold">
                            <p:stCondLst>
                              <p:cond delay="4000"/>
                            </p:stCondLst>
                            <p:childTnLst>
                              <p:par>
                                <p:cTn id="22" presetID="1" presetClass="entr" presetSubtype="0" fill="hold" nodeType="afterEffect">
                                  <p:stCondLst>
                                    <p:cond delay="0"/>
                                  </p:stCondLst>
                                  <p:childTnLst>
                                    <p:set>
                                      <p:cBhvr>
                                        <p:cTn id="23" dur="1" fill="hold">
                                          <p:stCondLst>
                                            <p:cond delay="499"/>
                                          </p:stCondLst>
                                        </p:cTn>
                                        <p:tgtEl>
                                          <p:spTgt spid="12"/>
                                        </p:tgtEl>
                                        <p:attrNameLst>
                                          <p:attrName>style.visibility</p:attrName>
                                        </p:attrNameLst>
                                      </p:cBhvr>
                                      <p:to>
                                        <p:strVal val="visible"/>
                                      </p:to>
                                    </p:set>
                                  </p:childTnLst>
                                </p:cTn>
                              </p:par>
                            </p:childTnLst>
                          </p:cTn>
                        </p:par>
                        <p:par>
                          <p:cTn id="24" fill="hold">
                            <p:stCondLst>
                              <p:cond delay="4500"/>
                            </p:stCondLst>
                            <p:childTnLst>
                              <p:par>
                                <p:cTn id="25" presetID="2" presetClass="entr" presetSubtype="2" fill="hold" nodeType="afterEffect">
                                  <p:stCondLst>
                                    <p:cond delay="300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1+#ppt_w/2"/>
                                          </p:val>
                                        </p:tav>
                                        <p:tav tm="100000">
                                          <p:val>
                                            <p:strVal val="#ppt_x"/>
                                          </p:val>
                                        </p:tav>
                                      </p:tavLst>
                                    </p:anim>
                                    <p:anim calcmode="lin" valueType="num">
                                      <p:cBhvr additive="base">
                                        <p:cTn id="28" dur="500" fill="hold"/>
                                        <p:tgtEl>
                                          <p:spTgt spid="6"/>
                                        </p:tgtEl>
                                        <p:attrNameLst>
                                          <p:attrName>ppt_y</p:attrName>
                                        </p:attrNameLst>
                                      </p:cBhvr>
                                      <p:tavLst>
                                        <p:tav tm="0">
                                          <p:val>
                                            <p:strVal val="#ppt_y"/>
                                          </p:val>
                                        </p:tav>
                                        <p:tav tm="100000">
                                          <p:val>
                                            <p:strVal val="#ppt_y"/>
                                          </p:val>
                                        </p:tav>
                                      </p:tavLst>
                                    </p:anim>
                                  </p:childTnLst>
                                </p:cTn>
                              </p:par>
                            </p:childTnLst>
                          </p:cTn>
                        </p:par>
                        <p:par>
                          <p:cTn id="29" fill="hold">
                            <p:stCondLst>
                              <p:cond delay="8000"/>
                            </p:stCondLst>
                            <p:childTnLst>
                              <p:par>
                                <p:cTn id="30" presetID="1" presetClass="entr" presetSubtype="0" fill="hold" nodeType="afterEffect">
                                  <p:stCondLst>
                                    <p:cond delay="0"/>
                                  </p:stCondLst>
                                  <p:childTnLst>
                                    <p:set>
                                      <p:cBhvr>
                                        <p:cTn id="31" dur="1" fill="hold">
                                          <p:stCondLst>
                                            <p:cond delay="499"/>
                                          </p:stCondLst>
                                        </p:cTn>
                                        <p:tgtEl>
                                          <p:spTgt spid="11"/>
                                        </p:tgtEl>
                                        <p:attrNameLst>
                                          <p:attrName>style.visibility</p:attrName>
                                        </p:attrNameLst>
                                      </p:cBhvr>
                                      <p:to>
                                        <p:strVal val="visible"/>
                                      </p:to>
                                    </p:set>
                                  </p:childTnLst>
                                </p:cTn>
                              </p:par>
                            </p:childTnLst>
                          </p:cTn>
                        </p:par>
                        <p:par>
                          <p:cTn id="32" fill="hold">
                            <p:stCondLst>
                              <p:cond delay="8500"/>
                            </p:stCondLst>
                            <p:childTnLst>
                              <p:par>
                                <p:cTn id="33" presetID="22" presetClass="entr" presetSubtype="4" fill="hold" nodeType="afterEffect">
                                  <p:stCondLst>
                                    <p:cond delay="2000"/>
                                  </p:stCondLst>
                                  <p:childTnLst>
                                    <p:set>
                                      <p:cBhvr>
                                        <p:cTn id="34" dur="1" fill="hold">
                                          <p:stCondLst>
                                            <p:cond delay="0"/>
                                          </p:stCondLst>
                                        </p:cTn>
                                        <p:tgtEl>
                                          <p:spTgt spid="7"/>
                                        </p:tgtEl>
                                        <p:attrNameLst>
                                          <p:attrName>style.visibility</p:attrName>
                                        </p:attrNameLst>
                                      </p:cBhvr>
                                      <p:to>
                                        <p:strVal val="visible"/>
                                      </p:to>
                                    </p:set>
                                    <p:animEffect transition="in" filter="wipe(down)">
                                      <p:cBhvr>
                                        <p:cTn id="35" dur="500"/>
                                        <p:tgtEl>
                                          <p:spTgt spid="7"/>
                                        </p:tgtEl>
                                      </p:cBhvr>
                                    </p:animEffect>
                                  </p:childTnLst>
                                </p:cTn>
                              </p:par>
                            </p:childTnLst>
                          </p:cTn>
                        </p:par>
                        <p:par>
                          <p:cTn id="36" fill="hold">
                            <p:stCondLst>
                              <p:cond delay="11000"/>
                            </p:stCondLst>
                            <p:childTnLst>
                              <p:par>
                                <p:cTn id="37" presetID="1" presetClass="entr" presetSubtype="0" fill="hold" nodeType="afterEffect">
                                  <p:stCondLst>
                                    <p:cond delay="0"/>
                                  </p:stCondLst>
                                  <p:childTnLst>
                                    <p:set>
                                      <p:cBhvr>
                                        <p:cTn id="3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utoUpdateAnimBg="0"/>
      <p:bldP spid="6" grpId="0" animBg="1" autoUpdateAnimBg="0"/>
      <p:bldP spid="7" grpId="0" animBg="1" autoUpdateAnimBg="0"/>
      <p:bldP spid="8" grpId="0" animBg="1" autoUpdateAnimBg="0"/>
      <p:bldP spid="9"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1" y="0"/>
            <a:ext cx="12191999" cy="6858000"/>
          </a:xfrm>
          <a:prstGeom prst="rect">
            <a:avLst/>
          </a:prstGeom>
        </p:spPr>
      </p:pic>
      <p:sp>
        <p:nvSpPr>
          <p:cNvPr id="8" name="Title 2">
            <a:extLst>
              <a:ext uri="{FF2B5EF4-FFF2-40B4-BE49-F238E27FC236}">
                <a16:creationId xmlns:a16="http://schemas.microsoft.com/office/drawing/2014/main" id="{2F847258-61DC-7A33-A4CF-E330A641CC2F}"/>
              </a:ext>
            </a:extLst>
          </p:cNvPr>
          <p:cNvSpPr>
            <a:spLocks noGrp="1"/>
          </p:cNvSpPr>
          <p:nvPr>
            <p:ph type="title"/>
          </p:nvPr>
        </p:nvSpPr>
        <p:spPr>
          <a:xfrm>
            <a:off x="754505" y="1137446"/>
            <a:ext cx="8534400" cy="646331"/>
          </a:xfrm>
        </p:spPr>
        <p:txBody>
          <a:bodyPr>
            <a:spAutoFit/>
          </a:bodyPr>
          <a:lstStyle/>
          <a:p>
            <a:r>
              <a:rPr lang="en-US" b="1" dirty="0">
                <a:ea typeface="Source Sans Pro" charset="0"/>
              </a:rPr>
              <a:t>DO IT</a:t>
            </a:r>
            <a:endParaRPr lang="en-US" sz="2000" b="1" dirty="0"/>
          </a:p>
        </p:txBody>
      </p:sp>
      <p:sp>
        <p:nvSpPr>
          <p:cNvPr id="10" name="TextBox 9">
            <a:extLst>
              <a:ext uri="{FF2B5EF4-FFF2-40B4-BE49-F238E27FC236}">
                <a16:creationId xmlns:a16="http://schemas.microsoft.com/office/drawing/2014/main" id="{B214E381-A647-2442-580C-AE5A4EC79214}"/>
              </a:ext>
            </a:extLst>
          </p:cNvPr>
          <p:cNvSpPr txBox="1"/>
          <p:nvPr/>
        </p:nvSpPr>
        <p:spPr>
          <a:xfrm>
            <a:off x="1049311" y="1807911"/>
            <a:ext cx="9988446" cy="3539430"/>
          </a:xfrm>
          <a:prstGeom prst="rect">
            <a:avLst/>
          </a:prstGeom>
          <a:noFill/>
        </p:spPr>
        <p:txBody>
          <a:bodyPr wrap="square">
            <a:spAutoFit/>
          </a:bodyPr>
          <a:lstStyle/>
          <a:p>
            <a:pPr marL="0" marR="0" lvl="0" indent="0" algn="l" defTabSz="914400" rtl="0" eaLnBrk="1" fontAlgn="auto" latinLnBrk="0" hangingPunct="1">
              <a:lnSpc>
                <a:spcPct val="100000"/>
              </a:lnSpc>
              <a:spcBef>
                <a:spcPts val="1200"/>
              </a:spcBef>
              <a:spcAft>
                <a:spcPts val="0"/>
              </a:spcAft>
              <a:buClrTx/>
              <a:buSzTx/>
              <a:buFont typeface="Arial"/>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Indicate whether the following statements are true or false. </a:t>
            </a:r>
          </a:p>
          <a:p>
            <a:pPr marL="0" marR="0" lvl="0" indent="0" algn="l" defTabSz="914400" rtl="0" eaLnBrk="1" fontAlgn="auto" latinLnBrk="0" hangingPunct="1">
              <a:lnSpc>
                <a:spcPct val="100000"/>
              </a:lnSpc>
              <a:spcBef>
                <a:spcPts val="1200"/>
              </a:spcBef>
              <a:spcAft>
                <a:spcPts val="0"/>
              </a:spcAft>
              <a:buClrTx/>
              <a:buSzTx/>
              <a:buFont typeface="Arial"/>
              <a:buNone/>
              <a:tabLst>
                <a:tab pos="1371600" algn="l"/>
                <a:tab pos="1828800" algn="l"/>
              </a:tabLst>
              <a:defRPr/>
            </a:pPr>
            <a:r>
              <a:rPr kumimoji="0" lang="en-US" sz="2800" b="1" i="0" u="none" strike="noStrike" kern="1200" cap="none" spc="0" normalizeH="0" baseline="0" noProof="0" dirty="0">
                <a:ln>
                  <a:noFill/>
                </a:ln>
                <a:solidFill>
                  <a:srgbClr val="000000"/>
                </a:solidFill>
                <a:effectLst/>
                <a:uLnTx/>
                <a:uFillTx/>
                <a:latin typeface="Calibri (Body)"/>
              </a:rPr>
              <a:t>_______ 1.	Managerial accountants have a single role within an organization: collecting and reporting costs to management.</a:t>
            </a:r>
          </a:p>
          <a:p>
            <a:pPr marL="0" marR="0" lvl="0" indent="0" algn="l" defTabSz="914400" rtl="0" eaLnBrk="1" fontAlgn="auto" latinLnBrk="0" hangingPunct="1">
              <a:lnSpc>
                <a:spcPct val="100000"/>
              </a:lnSpc>
              <a:spcBef>
                <a:spcPts val="1200"/>
              </a:spcBef>
              <a:spcAft>
                <a:spcPts val="0"/>
              </a:spcAft>
              <a:buClrTx/>
              <a:buSzTx/>
              <a:buFont typeface="Arial"/>
              <a:buNone/>
              <a:tabLst>
                <a:tab pos="1371600" algn="l"/>
                <a:tab pos="1828800" algn="l"/>
              </a:tabLst>
              <a:defRPr/>
            </a:pPr>
            <a:r>
              <a:rPr lang="en-US" sz="2800" b="1" dirty="0">
                <a:solidFill>
                  <a:srgbClr val="000000"/>
                </a:solidFill>
                <a:latin typeface="Calibri (Body)"/>
              </a:rPr>
              <a:t>_______	2.	Financial accounting reports are general-purpose and intended for external users.</a:t>
            </a:r>
          </a:p>
          <a:p>
            <a:pPr marL="0" marR="0" lvl="0" indent="0" algn="l" defTabSz="914400" rtl="0" eaLnBrk="1" fontAlgn="auto" latinLnBrk="0" hangingPunct="1">
              <a:lnSpc>
                <a:spcPct val="100000"/>
              </a:lnSpc>
              <a:spcBef>
                <a:spcPts val="1200"/>
              </a:spcBef>
              <a:spcAft>
                <a:spcPts val="0"/>
              </a:spcAft>
              <a:buClrTx/>
              <a:buSzTx/>
              <a:buFont typeface="Arial"/>
              <a:buNone/>
              <a:tabLst>
                <a:tab pos="1371600" algn="l"/>
                <a:tab pos="1828800" algn="l"/>
              </a:tabLst>
              <a:defRPr/>
            </a:pPr>
            <a:r>
              <a:rPr lang="en-US" sz="2800" b="1" dirty="0">
                <a:solidFill>
                  <a:srgbClr val="000000"/>
                </a:solidFill>
                <a:latin typeface="Calibri (Body)"/>
              </a:rPr>
              <a:t>_______ 	3.	Managerial accounting reports are special-purpose and issued as frequently as needed.</a:t>
            </a:r>
            <a:endParaRPr lang="en-US" altLang="en-US" sz="2800" b="1" dirty="0">
              <a:solidFill>
                <a:srgbClr val="000000"/>
              </a:solidFill>
              <a:latin typeface="Calibri (Body)"/>
            </a:endParaRPr>
          </a:p>
        </p:txBody>
      </p:sp>
      <p:sp>
        <p:nvSpPr>
          <p:cNvPr id="11" name="Rectangle 10">
            <a:extLst>
              <a:ext uri="{FF2B5EF4-FFF2-40B4-BE49-F238E27FC236}">
                <a16:creationId xmlns:a16="http://schemas.microsoft.com/office/drawing/2014/main" id="{1ED052EE-C117-CA7C-FF27-52951082D873}"/>
              </a:ext>
            </a:extLst>
          </p:cNvPr>
          <p:cNvSpPr/>
          <p:nvPr/>
        </p:nvSpPr>
        <p:spPr>
          <a:xfrm>
            <a:off x="1154243" y="2340964"/>
            <a:ext cx="1257593" cy="523220"/>
          </a:xfrm>
          <a:prstGeom prst="rect">
            <a:avLst/>
          </a:prstGeom>
        </p:spPr>
        <p:txBody>
          <a:bodyPr/>
          <a:lstStyle/>
          <a:p>
            <a:pPr algn="ctr">
              <a:spcBef>
                <a:spcPts val="1200"/>
              </a:spcBef>
              <a:buFont typeface="Arial"/>
              <a:buNone/>
            </a:pPr>
            <a:r>
              <a:rPr lang="en-US" sz="2800" b="1" dirty="0">
                <a:solidFill>
                  <a:srgbClr val="FF0000"/>
                </a:solidFill>
              </a:rPr>
              <a:t>False</a:t>
            </a:r>
          </a:p>
        </p:txBody>
      </p:sp>
      <p:sp>
        <p:nvSpPr>
          <p:cNvPr id="12" name="Rectangle 11">
            <a:extLst>
              <a:ext uri="{FF2B5EF4-FFF2-40B4-BE49-F238E27FC236}">
                <a16:creationId xmlns:a16="http://schemas.microsoft.com/office/drawing/2014/main" id="{42D38959-5C79-40C5-5B65-ADC17235E599}"/>
              </a:ext>
            </a:extLst>
          </p:cNvPr>
          <p:cNvSpPr/>
          <p:nvPr/>
        </p:nvSpPr>
        <p:spPr>
          <a:xfrm>
            <a:off x="1154241" y="3743714"/>
            <a:ext cx="1257593" cy="523220"/>
          </a:xfrm>
          <a:prstGeom prst="rect">
            <a:avLst/>
          </a:prstGeom>
        </p:spPr>
        <p:txBody>
          <a:bodyPr/>
          <a:lstStyle/>
          <a:p>
            <a:pPr algn="ctr">
              <a:spcBef>
                <a:spcPts val="1200"/>
              </a:spcBef>
              <a:buFont typeface="Arial"/>
              <a:buNone/>
            </a:pPr>
            <a:r>
              <a:rPr lang="en-US" sz="2800" b="1" dirty="0">
                <a:solidFill>
                  <a:srgbClr val="FF0000"/>
                </a:solidFill>
              </a:rPr>
              <a:t>True</a:t>
            </a:r>
          </a:p>
        </p:txBody>
      </p:sp>
      <p:sp>
        <p:nvSpPr>
          <p:cNvPr id="13" name="Rectangle 12">
            <a:extLst>
              <a:ext uri="{FF2B5EF4-FFF2-40B4-BE49-F238E27FC236}">
                <a16:creationId xmlns:a16="http://schemas.microsoft.com/office/drawing/2014/main" id="{E0EEEB46-8A11-1C6C-B4C3-523196F23886}"/>
              </a:ext>
            </a:extLst>
          </p:cNvPr>
          <p:cNvSpPr/>
          <p:nvPr/>
        </p:nvSpPr>
        <p:spPr>
          <a:xfrm>
            <a:off x="1154240" y="4753363"/>
            <a:ext cx="1257593" cy="523220"/>
          </a:xfrm>
          <a:prstGeom prst="rect">
            <a:avLst/>
          </a:prstGeom>
        </p:spPr>
        <p:txBody>
          <a:bodyPr/>
          <a:lstStyle/>
          <a:p>
            <a:pPr algn="ctr">
              <a:spcBef>
                <a:spcPts val="1200"/>
              </a:spcBef>
              <a:buFont typeface="Arial"/>
              <a:buNone/>
            </a:pPr>
            <a:r>
              <a:rPr lang="en-US" sz="2800" b="1" dirty="0">
                <a:solidFill>
                  <a:srgbClr val="FF0000"/>
                </a:solidFill>
              </a:rPr>
              <a:t>True</a:t>
            </a:r>
          </a:p>
        </p:txBody>
      </p:sp>
    </p:spTree>
    <p:extLst>
      <p:ext uri="{BB962C8B-B14F-4D97-AF65-F5344CB8AC3E}">
        <p14:creationId xmlns:p14="http://schemas.microsoft.com/office/powerpoint/2010/main" val="486869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left)">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wipe(left)">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1" y="0"/>
            <a:ext cx="12191999" cy="6858000"/>
          </a:xfrm>
          <a:prstGeom prst="rect">
            <a:avLst/>
          </a:prstGeom>
        </p:spPr>
      </p:pic>
      <p:sp>
        <p:nvSpPr>
          <p:cNvPr id="5" name="TextBox 4">
            <a:extLst>
              <a:ext uri="{FF2B5EF4-FFF2-40B4-BE49-F238E27FC236}">
                <a16:creationId xmlns:a16="http://schemas.microsoft.com/office/drawing/2014/main" id="{C768CD48-0BDA-EFB9-158B-711F0E6028A7}"/>
              </a:ext>
            </a:extLst>
          </p:cNvPr>
          <p:cNvSpPr txBox="1"/>
          <p:nvPr/>
        </p:nvSpPr>
        <p:spPr>
          <a:xfrm>
            <a:off x="1169231" y="1505396"/>
            <a:ext cx="9488775" cy="3349507"/>
          </a:xfrm>
          <a:prstGeom prst="rect">
            <a:avLst/>
          </a:prstGeom>
          <a:noFill/>
        </p:spPr>
        <p:txBody>
          <a:bodyPr wrap="square">
            <a:spAutoFit/>
          </a:bodyPr>
          <a:lstStyle/>
          <a:p>
            <a:pPr marL="0" indent="0">
              <a:lnSpc>
                <a:spcPct val="100000"/>
              </a:lnSpc>
              <a:spcBef>
                <a:spcPts val="1200"/>
              </a:spcBef>
              <a:buNone/>
            </a:pPr>
            <a:r>
              <a:rPr lang="en-US" sz="2800" b="1" dirty="0">
                <a:solidFill>
                  <a:srgbClr val="0070C0"/>
                </a:solidFill>
                <a:latin typeface="Calibri"/>
              </a:rPr>
              <a:t>Indicate whether the following statements are true or false. </a:t>
            </a:r>
          </a:p>
          <a:p>
            <a:pPr marL="0" indent="0">
              <a:lnSpc>
                <a:spcPct val="150000"/>
              </a:lnSpc>
              <a:spcBef>
                <a:spcPts val="1200"/>
              </a:spcBef>
              <a:buNone/>
              <a:tabLst>
                <a:tab pos="1371600" algn="l"/>
                <a:tab pos="1828800" algn="l"/>
              </a:tabLst>
            </a:pPr>
            <a:r>
              <a:rPr lang="en-US" sz="2800" b="1" dirty="0">
                <a:solidFill>
                  <a:srgbClr val="000000"/>
                </a:solidFill>
                <a:latin typeface="Calibri (Body)"/>
              </a:rPr>
              <a:t>_______ 4.	 Managerial accounting information is reported to those outside users budgeting, and internal control.</a:t>
            </a:r>
          </a:p>
          <a:p>
            <a:pPr marL="0" indent="0">
              <a:lnSpc>
                <a:spcPct val="150000"/>
              </a:lnSpc>
              <a:spcBef>
                <a:spcPts val="1200"/>
              </a:spcBef>
              <a:buNone/>
              <a:tabLst>
                <a:tab pos="1371600" algn="l"/>
                <a:tab pos="1828800" algn="l"/>
              </a:tabLst>
            </a:pPr>
            <a:r>
              <a:rPr lang="en-US" sz="2800" b="1" dirty="0">
                <a:solidFill>
                  <a:srgbClr val="000000"/>
                </a:solidFill>
                <a:latin typeface="Calibri (Body)"/>
              </a:rPr>
              <a:t>_______	5. 	Managerial accounting reports must now comply with accounting standards.</a:t>
            </a:r>
          </a:p>
        </p:txBody>
      </p:sp>
      <p:sp>
        <p:nvSpPr>
          <p:cNvPr id="6" name="Rectangle 5">
            <a:extLst>
              <a:ext uri="{FF2B5EF4-FFF2-40B4-BE49-F238E27FC236}">
                <a16:creationId xmlns:a16="http://schemas.microsoft.com/office/drawing/2014/main" id="{D2107CF0-B7F0-2E04-C675-71D1733BABA2}"/>
              </a:ext>
            </a:extLst>
          </p:cNvPr>
          <p:cNvSpPr/>
          <p:nvPr/>
        </p:nvSpPr>
        <p:spPr>
          <a:xfrm>
            <a:off x="1169232" y="2056152"/>
            <a:ext cx="1257593" cy="523220"/>
          </a:xfrm>
          <a:prstGeom prst="rect">
            <a:avLst/>
          </a:prstGeom>
        </p:spPr>
        <p:txBody>
          <a:bodyPr/>
          <a:lstStyle/>
          <a:p>
            <a:pPr algn="ctr">
              <a:spcBef>
                <a:spcPts val="1200"/>
              </a:spcBef>
              <a:buFont typeface="Arial"/>
              <a:buNone/>
            </a:pPr>
            <a:r>
              <a:rPr lang="en-US" sz="2800" b="1" dirty="0">
                <a:solidFill>
                  <a:srgbClr val="FF0000"/>
                </a:solidFill>
              </a:rPr>
              <a:t>False</a:t>
            </a:r>
          </a:p>
        </p:txBody>
      </p:sp>
      <p:sp>
        <p:nvSpPr>
          <p:cNvPr id="7" name="Rectangle 6">
            <a:extLst>
              <a:ext uri="{FF2B5EF4-FFF2-40B4-BE49-F238E27FC236}">
                <a16:creationId xmlns:a16="http://schemas.microsoft.com/office/drawing/2014/main" id="{5071C34A-7D43-BF1A-E9FC-F8042C57D9A3}"/>
              </a:ext>
            </a:extLst>
          </p:cNvPr>
          <p:cNvSpPr/>
          <p:nvPr/>
        </p:nvSpPr>
        <p:spPr>
          <a:xfrm>
            <a:off x="1169232" y="4084768"/>
            <a:ext cx="1257593" cy="523220"/>
          </a:xfrm>
          <a:prstGeom prst="rect">
            <a:avLst/>
          </a:prstGeom>
        </p:spPr>
        <p:txBody>
          <a:bodyPr/>
          <a:lstStyle/>
          <a:p>
            <a:pPr algn="ctr">
              <a:spcBef>
                <a:spcPts val="1200"/>
              </a:spcBef>
              <a:buFont typeface="Arial"/>
              <a:buNone/>
            </a:pPr>
            <a:r>
              <a:rPr lang="en-US" sz="2800" b="1" dirty="0">
                <a:solidFill>
                  <a:srgbClr val="FF0000"/>
                </a:solidFill>
              </a:rPr>
              <a:t>False</a:t>
            </a:r>
          </a:p>
        </p:txBody>
      </p:sp>
      <p:sp>
        <p:nvSpPr>
          <p:cNvPr id="8" name="Title 2">
            <a:extLst>
              <a:ext uri="{FF2B5EF4-FFF2-40B4-BE49-F238E27FC236}">
                <a16:creationId xmlns:a16="http://schemas.microsoft.com/office/drawing/2014/main" id="{6A600F6A-68E5-77CE-F55B-9E1C3D15356F}"/>
              </a:ext>
            </a:extLst>
          </p:cNvPr>
          <p:cNvSpPr>
            <a:spLocks noGrp="1"/>
          </p:cNvSpPr>
          <p:nvPr>
            <p:ph type="title"/>
          </p:nvPr>
        </p:nvSpPr>
        <p:spPr>
          <a:xfrm>
            <a:off x="304800" y="978619"/>
            <a:ext cx="8534400" cy="646331"/>
          </a:xfrm>
        </p:spPr>
        <p:txBody>
          <a:bodyPr>
            <a:spAutoFit/>
          </a:bodyPr>
          <a:lstStyle/>
          <a:p>
            <a:r>
              <a:rPr lang="en-US" b="1" dirty="0">
                <a:ea typeface="Source Sans Pro" charset="0"/>
              </a:rPr>
              <a:t>DO IT</a:t>
            </a:r>
            <a:endParaRPr lang="en-US" sz="2000" b="1" dirty="0"/>
          </a:p>
        </p:txBody>
      </p:sp>
    </p:spTree>
    <p:extLst>
      <p:ext uri="{BB962C8B-B14F-4D97-AF65-F5344CB8AC3E}">
        <p14:creationId xmlns:p14="http://schemas.microsoft.com/office/powerpoint/2010/main" val="964637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 y="0"/>
            <a:ext cx="12191999" cy="6858000"/>
          </a:xfrm>
          <a:prstGeom prst="rect">
            <a:avLst/>
          </a:prstGeom>
        </p:spPr>
      </p:pic>
      <p:pic>
        <p:nvPicPr>
          <p:cNvPr id="6" name="Picture 5">
            <a:extLst>
              <a:ext uri="{FF2B5EF4-FFF2-40B4-BE49-F238E27FC236}">
                <a16:creationId xmlns:a16="http://schemas.microsoft.com/office/drawing/2014/main" id="{7C5251DF-5249-526B-34E4-634A0C38F15D}"/>
              </a:ext>
            </a:extLst>
          </p:cNvPr>
          <p:cNvPicPr>
            <a:picLocks noChangeAspect="1"/>
          </p:cNvPicPr>
          <p:nvPr/>
        </p:nvPicPr>
        <p:blipFill>
          <a:blip r:embed="rId3"/>
          <a:stretch>
            <a:fillRect/>
          </a:stretch>
        </p:blipFill>
        <p:spPr>
          <a:xfrm>
            <a:off x="884419" y="2012625"/>
            <a:ext cx="11017771" cy="4845375"/>
          </a:xfrm>
          <a:prstGeom prst="rect">
            <a:avLst/>
          </a:prstGeom>
        </p:spPr>
      </p:pic>
      <p:sp>
        <p:nvSpPr>
          <p:cNvPr id="7" name="Title ">
            <a:extLst>
              <a:ext uri="{FF2B5EF4-FFF2-40B4-BE49-F238E27FC236}">
                <a16:creationId xmlns:a16="http://schemas.microsoft.com/office/drawing/2014/main" id="{02EC7F95-C377-E1B2-08E4-2FD17DE2248A}"/>
              </a:ext>
            </a:extLst>
          </p:cNvPr>
          <p:cNvSpPr txBox="1">
            <a:spLocks/>
          </p:cNvSpPr>
          <p:nvPr/>
        </p:nvSpPr>
        <p:spPr>
          <a:xfrm>
            <a:off x="384512" y="1226695"/>
            <a:ext cx="8682038" cy="646331"/>
          </a:xfrm>
          <a:prstGeom prst="rect">
            <a:avLst/>
          </a:prstGeom>
        </p:spPr>
        <p:txBody>
          <a:bodyPr vert="horz" wrap="square" lIns="91440" tIns="45720" rIns="91440" bIns="45720" rtlCol="0" anchor="ctr">
            <a:spAutoFit/>
          </a:bodyPr>
          <a:lstStyle>
            <a:lvl1pPr algn="l" defTabSz="914400" rtl="1"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chemeClr val="accent1"/>
                </a:solidFill>
                <a:latin typeface="Calibri" panose="020F0502020204030204" pitchFamily="34" charset="0"/>
                <a:ea typeface="Source Sans Pro" charset="0"/>
                <a:cs typeface="Calibri" panose="020F0502020204030204" pitchFamily="34" charset="0"/>
              </a:rPr>
              <a:t>Managerial Cost Concepts</a:t>
            </a:r>
          </a:p>
        </p:txBody>
      </p:sp>
    </p:spTree>
    <p:extLst>
      <p:ext uri="{BB962C8B-B14F-4D97-AF65-F5344CB8AC3E}">
        <p14:creationId xmlns:p14="http://schemas.microsoft.com/office/powerpoint/2010/main" val="31427430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 y="0"/>
            <a:ext cx="12191999" cy="6858000"/>
          </a:xfrm>
          <a:prstGeom prst="rect">
            <a:avLst/>
          </a:prstGeom>
        </p:spPr>
      </p:pic>
      <p:sp>
        <p:nvSpPr>
          <p:cNvPr id="4" name="TextBox 3">
            <a:extLst>
              <a:ext uri="{FF2B5EF4-FFF2-40B4-BE49-F238E27FC236}">
                <a16:creationId xmlns:a16="http://schemas.microsoft.com/office/drawing/2014/main" id="{C2E04139-D511-589E-08B0-6C978CFA24CD}"/>
              </a:ext>
            </a:extLst>
          </p:cNvPr>
          <p:cNvSpPr txBox="1"/>
          <p:nvPr/>
        </p:nvSpPr>
        <p:spPr>
          <a:xfrm>
            <a:off x="819809" y="871734"/>
            <a:ext cx="10777831" cy="1149738"/>
          </a:xfrm>
          <a:prstGeom prst="rect">
            <a:avLst/>
          </a:prstGeom>
          <a:noFill/>
        </p:spPr>
        <p:txBody>
          <a:bodyPr wrap="square">
            <a:spAutoFit/>
          </a:bodyPr>
          <a:lstStyle/>
          <a:p>
            <a:pPr algn="just" rtl="0">
              <a:lnSpc>
                <a:spcPct val="115000"/>
              </a:lnSpc>
              <a:spcAft>
                <a:spcPts val="800"/>
              </a:spcAft>
            </a:pPr>
            <a:r>
              <a:rPr lang="en-US" sz="3200" b="1" dirty="0">
                <a:solidFill>
                  <a:srgbClr val="2F5496"/>
                </a:solidFill>
                <a:effectLst/>
                <a:latin typeface="Calibri" panose="020F0502020204030204" pitchFamily="34" charset="0"/>
                <a:ea typeface="Calibri" panose="020F0502020204030204" pitchFamily="34" charset="0"/>
                <a:cs typeface="Calibri" panose="020F0502020204030204" pitchFamily="34" charset="0"/>
              </a:rPr>
              <a:t>Required Textbook</a:t>
            </a:r>
            <a:r>
              <a:rPr lang="en-US" sz="2400" dirty="0">
                <a:solidFill>
                  <a:srgbClr val="2F5496"/>
                </a:solidFill>
                <a:effectLst/>
                <a:latin typeface="Calibri" panose="020F0502020204030204" pitchFamily="34" charset="0"/>
                <a:ea typeface="Calibri" panose="020F0502020204030204" pitchFamily="34" charset="0"/>
                <a:cs typeface="Calibri" panose="020F0502020204030204" pitchFamily="34" charset="0"/>
              </a:rPr>
              <a:t>: </a:t>
            </a:r>
            <a:endParaRPr lang="en-US" dirty="0">
              <a:effectLst/>
              <a:latin typeface="Calibri" panose="020F0502020204030204" pitchFamily="34" charset="0"/>
              <a:ea typeface="Calibri" panose="020F0502020204030204" pitchFamily="34" charset="0"/>
              <a:cs typeface="Arial" panose="020B0604020202020204" pitchFamily="34" charset="0"/>
            </a:endParaRPr>
          </a:p>
          <a:p>
            <a:pPr algn="ctr" rtl="0">
              <a:lnSpc>
                <a:spcPct val="115000"/>
              </a:lnSpc>
              <a:spcAft>
                <a:spcPts val="800"/>
              </a:spcAft>
            </a:pPr>
            <a:r>
              <a:rPr lang="en-US" sz="2400" b="1" dirty="0">
                <a:solidFill>
                  <a:srgbClr val="FF0000"/>
                </a:solidFill>
                <a:latin typeface="Cambria" panose="02040503050406030204" pitchFamily="18" charset="0"/>
                <a:cs typeface="Calibri" panose="020F0502020204030204" pitchFamily="34" charset="0"/>
              </a:rPr>
              <a:t>Managerial Accounting (3rd Custom Ed. for Athabasca University). (2021). </a:t>
            </a:r>
          </a:p>
        </p:txBody>
      </p:sp>
      <p:sp>
        <p:nvSpPr>
          <p:cNvPr id="6" name="TextBox 5">
            <a:extLst>
              <a:ext uri="{FF2B5EF4-FFF2-40B4-BE49-F238E27FC236}">
                <a16:creationId xmlns:a16="http://schemas.microsoft.com/office/drawing/2014/main" id="{5950EAF0-E921-2500-FF8C-9AE0671D7760}"/>
              </a:ext>
            </a:extLst>
          </p:cNvPr>
          <p:cNvSpPr txBox="1"/>
          <p:nvPr/>
        </p:nvSpPr>
        <p:spPr>
          <a:xfrm>
            <a:off x="760686" y="2070620"/>
            <a:ext cx="10417066" cy="4946995"/>
          </a:xfrm>
          <a:prstGeom prst="rect">
            <a:avLst/>
          </a:prstGeom>
          <a:noFill/>
        </p:spPr>
        <p:txBody>
          <a:bodyPr wrap="square">
            <a:spAutoFit/>
          </a:bodyPr>
          <a:lstStyle/>
          <a:p>
            <a:pPr algn="just" rtl="0">
              <a:lnSpc>
                <a:spcPct val="115000"/>
              </a:lnSpc>
              <a:spcAft>
                <a:spcPts val="800"/>
              </a:spcAft>
            </a:pPr>
            <a:r>
              <a:rPr lang="en-US" sz="3200" b="1" u="sng" dirty="0">
                <a:solidFill>
                  <a:srgbClr val="2F5496"/>
                </a:solidFill>
                <a:effectLst/>
                <a:latin typeface="Calibri" panose="020F0502020204030204" pitchFamily="34" charset="0"/>
                <a:ea typeface="Calibri" panose="020F0502020204030204" pitchFamily="34" charset="0"/>
                <a:cs typeface="Calibri" panose="020F0502020204030204" pitchFamily="34" charset="0"/>
              </a:rPr>
              <a:t>Topics:</a:t>
            </a:r>
            <a:endParaRPr lang="en-US" sz="2400" b="1"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rtl="0">
              <a:spcBef>
                <a:spcPts val="0"/>
              </a:spcBef>
              <a:spcAft>
                <a:spcPts val="0"/>
              </a:spcAft>
              <a:buNone/>
            </a:pPr>
            <a:r>
              <a:rPr lang="en-US" sz="2800" b="1" dirty="0">
                <a:solidFill>
                  <a:schemeClr val="dk1"/>
                </a:solidFill>
                <a:latin typeface="Noto Sans Symbols"/>
                <a:ea typeface="Noto Sans Symbols"/>
                <a:cs typeface="Noto Sans Symbols"/>
                <a:sym typeface="Noto Sans Symbols"/>
              </a:rPr>
              <a:t>∙ </a:t>
            </a:r>
            <a:r>
              <a:rPr lang="en-US" sz="2800" b="1" dirty="0">
                <a:solidFill>
                  <a:schemeClr val="dk1"/>
                </a:solidFill>
                <a:latin typeface="Calibri"/>
                <a:ea typeface="Calibri"/>
                <a:cs typeface="Calibri"/>
                <a:sym typeface="Calibri"/>
              </a:rPr>
              <a:t>Cost Behavior and Analysis </a:t>
            </a:r>
          </a:p>
          <a:p>
            <a:pPr marL="0" marR="0" lvl="0" indent="0" algn="l" rtl="0">
              <a:spcBef>
                <a:spcPts val="0"/>
              </a:spcBef>
              <a:spcAft>
                <a:spcPts val="0"/>
              </a:spcAft>
              <a:buNone/>
            </a:pPr>
            <a:r>
              <a:rPr lang="en-US" sz="2800" b="1" dirty="0">
                <a:solidFill>
                  <a:schemeClr val="dk1"/>
                </a:solidFill>
                <a:latin typeface="Noto Sans Symbols"/>
                <a:ea typeface="Noto Sans Symbols"/>
                <a:cs typeface="Noto Sans Symbols"/>
                <a:sym typeface="Noto Sans Symbols"/>
              </a:rPr>
              <a:t>∙ </a:t>
            </a:r>
            <a:r>
              <a:rPr lang="en-US" sz="2800" b="1" dirty="0">
                <a:solidFill>
                  <a:schemeClr val="dk1"/>
                </a:solidFill>
                <a:latin typeface="Calibri"/>
                <a:ea typeface="Calibri"/>
                <a:cs typeface="Calibri"/>
                <a:sym typeface="Calibri"/>
              </a:rPr>
              <a:t>Cost Management Systems </a:t>
            </a:r>
          </a:p>
          <a:p>
            <a:pPr marL="0" marR="0" lvl="0" indent="0" algn="l" rtl="0">
              <a:spcBef>
                <a:spcPts val="0"/>
              </a:spcBef>
              <a:spcAft>
                <a:spcPts val="0"/>
              </a:spcAft>
              <a:buNone/>
            </a:pPr>
            <a:r>
              <a:rPr lang="en-US" sz="2800" b="1" dirty="0">
                <a:solidFill>
                  <a:schemeClr val="dk1"/>
                </a:solidFill>
                <a:latin typeface="Noto Sans Symbols"/>
                <a:ea typeface="Noto Sans Symbols"/>
                <a:cs typeface="Noto Sans Symbols"/>
                <a:sym typeface="Noto Sans Symbols"/>
              </a:rPr>
              <a:t>∙ </a:t>
            </a:r>
            <a:r>
              <a:rPr lang="en-US" sz="2800" b="1" dirty="0">
                <a:solidFill>
                  <a:schemeClr val="dk1"/>
                </a:solidFill>
                <a:latin typeface="Calibri"/>
                <a:ea typeface="Calibri"/>
                <a:cs typeface="Calibri"/>
                <a:sym typeface="Calibri"/>
              </a:rPr>
              <a:t>Relevant Information and Special Decision Making </a:t>
            </a:r>
          </a:p>
          <a:p>
            <a:pPr marL="0" marR="0" lvl="0" indent="0" algn="l" rtl="0">
              <a:spcBef>
                <a:spcPts val="0"/>
              </a:spcBef>
              <a:spcAft>
                <a:spcPts val="0"/>
              </a:spcAft>
              <a:buNone/>
            </a:pPr>
            <a:r>
              <a:rPr lang="en-US" sz="2800" b="1" dirty="0">
                <a:solidFill>
                  <a:schemeClr val="dk1"/>
                </a:solidFill>
                <a:latin typeface="Noto Sans Symbols"/>
                <a:ea typeface="Noto Sans Symbols"/>
                <a:cs typeface="Noto Sans Symbols"/>
                <a:sym typeface="Noto Sans Symbols"/>
              </a:rPr>
              <a:t>∙ </a:t>
            </a:r>
            <a:r>
              <a:rPr lang="en-US" sz="2800" b="1" dirty="0">
                <a:solidFill>
                  <a:schemeClr val="dk1"/>
                </a:solidFill>
                <a:latin typeface="Calibri"/>
                <a:ea typeface="Calibri"/>
                <a:cs typeface="Calibri"/>
                <a:sym typeface="Calibri"/>
              </a:rPr>
              <a:t>Basic Principles of Financial Accounting </a:t>
            </a:r>
          </a:p>
          <a:p>
            <a:pPr marL="0" marR="0" lvl="0" indent="0" algn="l" rtl="0">
              <a:spcBef>
                <a:spcPts val="0"/>
              </a:spcBef>
              <a:spcAft>
                <a:spcPts val="0"/>
              </a:spcAft>
              <a:buNone/>
            </a:pPr>
            <a:r>
              <a:rPr lang="en-US" sz="2800" b="1" dirty="0">
                <a:solidFill>
                  <a:schemeClr val="dk1"/>
                </a:solidFill>
                <a:latin typeface="Noto Sans Symbols"/>
                <a:ea typeface="Noto Sans Symbols"/>
                <a:cs typeface="Noto Sans Symbols"/>
                <a:sym typeface="Noto Sans Symbols"/>
              </a:rPr>
              <a:t>∙ </a:t>
            </a:r>
            <a:r>
              <a:rPr lang="en-US" sz="2800" b="1" dirty="0">
                <a:solidFill>
                  <a:schemeClr val="dk1"/>
                </a:solidFill>
                <a:latin typeface="Calibri"/>
                <a:ea typeface="Calibri"/>
                <a:cs typeface="Calibri"/>
                <a:sym typeface="Calibri"/>
              </a:rPr>
              <a:t>Interpreting Financial Statements </a:t>
            </a:r>
          </a:p>
          <a:p>
            <a:pPr marL="0" marR="0" lvl="0" indent="0" algn="l" rtl="0">
              <a:spcBef>
                <a:spcPts val="0"/>
              </a:spcBef>
              <a:spcAft>
                <a:spcPts val="0"/>
              </a:spcAft>
              <a:buNone/>
            </a:pPr>
            <a:r>
              <a:rPr lang="en-US" sz="2800" b="1" dirty="0">
                <a:solidFill>
                  <a:schemeClr val="dk1"/>
                </a:solidFill>
                <a:latin typeface="Noto Sans Symbols"/>
                <a:ea typeface="Noto Sans Symbols"/>
                <a:cs typeface="Noto Sans Symbols"/>
                <a:sym typeface="Noto Sans Symbols"/>
              </a:rPr>
              <a:t>∙ </a:t>
            </a:r>
            <a:r>
              <a:rPr lang="en-US" sz="2800" b="1" dirty="0">
                <a:solidFill>
                  <a:schemeClr val="dk1"/>
                </a:solidFill>
                <a:latin typeface="Calibri"/>
                <a:ea typeface="Calibri"/>
                <a:cs typeface="Calibri"/>
                <a:sym typeface="Calibri"/>
              </a:rPr>
              <a:t>The Budgeting Process and Standard Cost System </a:t>
            </a:r>
          </a:p>
          <a:p>
            <a:pPr marL="0" marR="0" lvl="0" indent="0" algn="l" rtl="0">
              <a:spcBef>
                <a:spcPts val="0"/>
              </a:spcBef>
              <a:spcAft>
                <a:spcPts val="0"/>
              </a:spcAft>
              <a:buNone/>
            </a:pPr>
            <a:r>
              <a:rPr lang="en-US" sz="2800" b="1" dirty="0">
                <a:solidFill>
                  <a:schemeClr val="dk1"/>
                </a:solidFill>
                <a:latin typeface="Noto Sans Symbols"/>
                <a:ea typeface="Noto Sans Symbols"/>
                <a:cs typeface="Noto Sans Symbols"/>
                <a:sym typeface="Noto Sans Symbols"/>
              </a:rPr>
              <a:t>∙ </a:t>
            </a:r>
            <a:r>
              <a:rPr lang="en-US" sz="2800" b="1" dirty="0">
                <a:solidFill>
                  <a:schemeClr val="dk1"/>
                </a:solidFill>
                <a:latin typeface="Calibri"/>
                <a:ea typeface="Calibri"/>
                <a:cs typeface="Calibri"/>
                <a:sym typeface="Calibri"/>
              </a:rPr>
              <a:t>Capital Investments and Capital Budgeting </a:t>
            </a:r>
          </a:p>
          <a:p>
            <a:pPr marL="0" marR="0" lvl="0" indent="0" algn="l" rtl="0">
              <a:spcBef>
                <a:spcPts val="0"/>
              </a:spcBef>
              <a:spcAft>
                <a:spcPts val="0"/>
              </a:spcAft>
              <a:buNone/>
            </a:pPr>
            <a:r>
              <a:rPr lang="en-US" sz="2800" b="1" dirty="0">
                <a:solidFill>
                  <a:schemeClr val="dk1"/>
                </a:solidFill>
                <a:latin typeface="Noto Sans Symbols"/>
                <a:ea typeface="Noto Sans Symbols"/>
                <a:cs typeface="Noto Sans Symbols"/>
                <a:sym typeface="Noto Sans Symbols"/>
              </a:rPr>
              <a:t>∙ </a:t>
            </a:r>
            <a:r>
              <a:rPr lang="en-US" sz="2800" b="1" dirty="0">
                <a:solidFill>
                  <a:schemeClr val="dk1"/>
                </a:solidFill>
                <a:latin typeface="Calibri"/>
                <a:ea typeface="Calibri"/>
                <a:cs typeface="Calibri"/>
                <a:sym typeface="Calibri"/>
              </a:rPr>
              <a:t>Performance Evaluation and the Balanced Scorecard </a:t>
            </a:r>
          </a:p>
          <a:p>
            <a:pPr marL="0" marR="0" lvl="0" indent="0" algn="l" rtl="0">
              <a:spcBef>
                <a:spcPts val="0"/>
              </a:spcBef>
              <a:spcAft>
                <a:spcPts val="0"/>
              </a:spcAft>
              <a:buNone/>
            </a:pPr>
            <a:endParaRPr lang="en-US" sz="2800" dirty="0">
              <a:solidFill>
                <a:srgbClr val="0A1F61"/>
              </a:solidFill>
              <a:latin typeface="Tajawal ExtraBold"/>
              <a:ea typeface="Tajawal ExtraBold"/>
              <a:cs typeface="Tajawal ExtraBold"/>
              <a:sym typeface="Tajawal ExtraBold"/>
            </a:endParaRPr>
          </a:p>
          <a:p>
            <a:pPr marL="342900" lvl="0" indent="-342900" algn="just" rtl="0">
              <a:spcAft>
                <a:spcPts val="800"/>
              </a:spcAft>
              <a:buClr>
                <a:srgbClr val="000000"/>
              </a:buClr>
              <a:buFont typeface="Symbol" panose="05050102010706020507" pitchFamily="18" charset="2"/>
              <a:buChar char=""/>
            </a:pP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642939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 y="0"/>
            <a:ext cx="12191999" cy="6858000"/>
          </a:xfrm>
          <a:prstGeom prst="rect">
            <a:avLst/>
          </a:prstGeom>
        </p:spPr>
      </p:pic>
      <p:sp>
        <p:nvSpPr>
          <p:cNvPr id="4" name="TextBox 3">
            <a:extLst>
              <a:ext uri="{FF2B5EF4-FFF2-40B4-BE49-F238E27FC236}">
                <a16:creationId xmlns:a16="http://schemas.microsoft.com/office/drawing/2014/main" id="{996013FD-0869-F71E-0477-CDA0F4501C97}"/>
              </a:ext>
            </a:extLst>
          </p:cNvPr>
          <p:cNvSpPr txBox="1"/>
          <p:nvPr/>
        </p:nvSpPr>
        <p:spPr>
          <a:xfrm>
            <a:off x="328973" y="885253"/>
            <a:ext cx="11512507" cy="5278881"/>
          </a:xfrm>
          <a:prstGeom prst="rect">
            <a:avLst/>
          </a:prstGeom>
          <a:solidFill>
            <a:schemeClr val="accent3">
              <a:lumMod val="20000"/>
              <a:lumOff val="80000"/>
            </a:schemeClr>
          </a:solidFill>
        </p:spPr>
        <p:txBody>
          <a:bodyPr wrap="square">
            <a:spAutoFit/>
          </a:bodyPr>
          <a:lstStyle/>
          <a:p>
            <a:pPr algn="ctr" rtl="0">
              <a:lnSpc>
                <a:spcPct val="115000"/>
              </a:lnSpc>
              <a:spcAft>
                <a:spcPts val="800"/>
              </a:spcAft>
            </a:pPr>
            <a:r>
              <a:rPr lang="en-US" sz="3600" b="1" u="sng"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Module Learning Outcomes:</a:t>
            </a:r>
            <a:endParaRPr lang="en-US" sz="2800" b="1" dirty="0">
              <a:solidFill>
                <a:srgbClr val="C00000"/>
              </a:solidFill>
              <a:effectLst/>
              <a:latin typeface="Calibri" panose="020F0502020204030204" pitchFamily="34" charset="0"/>
              <a:ea typeface="Calibri" panose="020F0502020204030204" pitchFamily="34" charset="0"/>
              <a:cs typeface="Arial" panose="020B0604020202020204" pitchFamily="34" charset="0"/>
            </a:endParaRPr>
          </a:p>
          <a:p>
            <a:pPr marL="342900" marR="77470" lvl="0" indent="-342900" algn="just" rtl="0">
              <a:lnSpc>
                <a:spcPct val="150000"/>
              </a:lnSpc>
              <a:spcBef>
                <a:spcPts val="25"/>
              </a:spcBef>
              <a:spcAft>
                <a:spcPts val="0"/>
              </a:spcAft>
              <a:buFont typeface="Symbol" panose="05050102010706020507" pitchFamily="18" charset="2"/>
              <a:buChar char=""/>
              <a:tabLst>
                <a:tab pos="1206500" algn="l"/>
              </a:tabLst>
            </a:pPr>
            <a:r>
              <a:rPr lang="en-US" sz="2800" b="1" dirty="0">
                <a:latin typeface="Times New Roman" panose="02020603050405020304" pitchFamily="18" charset="0"/>
              </a:rPr>
              <a:t>Demonstrate understanding of the roles, responsibilities and ethical considerations of management accountants within an organization.</a:t>
            </a:r>
          </a:p>
          <a:p>
            <a:pPr marL="342900" marR="78105" lvl="0" indent="-342900" algn="just">
              <a:lnSpc>
                <a:spcPct val="150000"/>
              </a:lnSpc>
              <a:spcBef>
                <a:spcPts val="15"/>
              </a:spcBef>
              <a:spcAft>
                <a:spcPts val="0"/>
              </a:spcAft>
              <a:buFont typeface="Symbol" panose="05050102010706020507" pitchFamily="18" charset="2"/>
              <a:buChar char=""/>
              <a:tabLst>
                <a:tab pos="1206500" algn="l"/>
              </a:tabLst>
            </a:pPr>
            <a:r>
              <a:rPr lang="en-US" sz="2800" b="1" dirty="0">
                <a:latin typeface="Times New Roman" panose="02020603050405020304" pitchFamily="18" charset="0"/>
              </a:rPr>
              <a:t>Identify and appropriately use management accounting terminology and concepts, especially regarding costs in business organizations.</a:t>
            </a:r>
          </a:p>
          <a:p>
            <a:pPr marL="342900" marR="78105" lvl="0" indent="-342900" algn="just">
              <a:lnSpc>
                <a:spcPct val="150000"/>
              </a:lnSpc>
              <a:spcBef>
                <a:spcPts val="5"/>
              </a:spcBef>
              <a:spcAft>
                <a:spcPts val="0"/>
              </a:spcAft>
              <a:buFont typeface="Symbol" panose="05050102010706020507" pitchFamily="18" charset="2"/>
              <a:buChar char=""/>
              <a:tabLst>
                <a:tab pos="1206500" algn="l"/>
              </a:tabLst>
            </a:pPr>
            <a:r>
              <a:rPr lang="en-US" sz="2800" b="1" dirty="0">
                <a:latin typeface="Times New Roman" panose="02020603050405020304" pitchFamily="18" charset="0"/>
              </a:rPr>
              <a:t>Perform a variety of financial and non-financial calculations in order to prepare schedules, statements and reports used in management accounting.</a:t>
            </a:r>
          </a:p>
        </p:txBody>
      </p:sp>
    </p:spTree>
    <p:extLst>
      <p:ext uri="{BB962C8B-B14F-4D97-AF65-F5344CB8AC3E}">
        <p14:creationId xmlns:p14="http://schemas.microsoft.com/office/powerpoint/2010/main" val="28136436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3" name="Audio 2">
            <a:hlinkClick r:id="" action="ppaction://media"/>
            <a:extLst>
              <a:ext uri="{FF2B5EF4-FFF2-40B4-BE49-F238E27FC236}">
                <a16:creationId xmlns:a16="http://schemas.microsoft.com/office/drawing/2014/main" id="{46CDF8A2-89B0-DC87-04A4-83FD9C22829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862">
        <p159:morph option="byObject"/>
      </p:transition>
    </mc:Choice>
    <mc:Fallback xmlns="">
      <p:transition spd="slow" advTm="18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9|0.5|0.5"/>
</p:tagLst>
</file>

<file path=ppt/tags/tag2.xml><?xml version="1.0" encoding="utf-8"?>
<p:tagLst xmlns:a="http://schemas.openxmlformats.org/drawingml/2006/main" xmlns:r="http://schemas.openxmlformats.org/officeDocument/2006/relationships" xmlns:p="http://schemas.openxmlformats.org/presentationml/2006/main">
  <p:tag name="TIMING" val="|4|11.1|37.5|1.4"/>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AAB5E12-CB1B-4555-ADC9-B1F372926DC7}"/>
</file>

<file path=customXml/itemProps2.xml><?xml version="1.0" encoding="utf-8"?>
<ds:datastoreItem xmlns:ds="http://schemas.openxmlformats.org/officeDocument/2006/customXml" ds:itemID="{4A9E5C4B-C334-462D-B5C8-772C54D047D0}"/>
</file>

<file path=customXml/itemProps3.xml><?xml version="1.0" encoding="utf-8"?>
<ds:datastoreItem xmlns:ds="http://schemas.openxmlformats.org/officeDocument/2006/customXml" ds:itemID="{DAC9C314-835A-41D9-BE1C-F9D05E6E943E}"/>
</file>

<file path=docProps/app.xml><?xml version="1.0" encoding="utf-8"?>
<Properties xmlns="http://schemas.openxmlformats.org/officeDocument/2006/extended-properties" xmlns:vt="http://schemas.openxmlformats.org/officeDocument/2006/docPropsVTypes">
  <Template>Office 2013 - 2022 Theme</Template>
  <TotalTime>22301</TotalTime>
  <Words>836</Words>
  <Application>Microsoft Office PowerPoint</Application>
  <PresentationFormat>Widescreen</PresentationFormat>
  <Paragraphs>192</Paragraphs>
  <Slides>21</Slides>
  <Notes>4</Notes>
  <HiddenSlides>0</HiddenSlides>
  <MMClips>1</MMClips>
  <ScaleCrop>false</ScaleCrop>
  <HeadingPairs>
    <vt:vector size="8" baseType="variant">
      <vt:variant>
        <vt:lpstr>Fonts Used</vt:lpstr>
      </vt:variant>
      <vt:variant>
        <vt:i4>19</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42" baseType="lpstr">
      <vt:lpstr>ＭＳ Ｐゴシック</vt:lpstr>
      <vt:lpstr>AdLib BT</vt:lpstr>
      <vt:lpstr>Alexandria</vt:lpstr>
      <vt:lpstr>Arial</vt:lpstr>
      <vt:lpstr>Baskerville Old Face</vt:lpstr>
      <vt:lpstr>Book Antiqua</vt:lpstr>
      <vt:lpstr>Calibri</vt:lpstr>
      <vt:lpstr>Calibri (Body)</vt:lpstr>
      <vt:lpstr>Calibri Light</vt:lpstr>
      <vt:lpstr>Cambria</vt:lpstr>
      <vt:lpstr>Liberation Sans</vt:lpstr>
      <vt:lpstr>Noto Sans Symbols</vt:lpstr>
      <vt:lpstr>Sakkal Majalla</vt:lpstr>
      <vt:lpstr>Source Sans Pro</vt:lpstr>
      <vt:lpstr>Symbol</vt:lpstr>
      <vt:lpstr>Tajawal ExtraBold</vt:lpstr>
      <vt:lpstr>Times New Roman</vt:lpstr>
      <vt:lpstr>Verdana</vt:lpstr>
      <vt:lpstr>Wingdings</vt:lpstr>
      <vt:lpstr>Office Theme</vt:lpstr>
      <vt:lpstr>Clip</vt:lpstr>
      <vt:lpstr>PowerPoint Presentation</vt:lpstr>
      <vt:lpstr>Chapter (1) Introduction to Managerial Accounting</vt:lpstr>
      <vt:lpstr>The Origins of Accounting</vt:lpstr>
      <vt:lpstr>PowerPoint Presentation</vt:lpstr>
      <vt:lpstr>Why do we study Accounting ?</vt:lpstr>
      <vt:lpstr>   Users of Accounting Information</vt:lpstr>
      <vt:lpstr>PowerPoint Presentation</vt:lpstr>
      <vt:lpstr>PowerPoint Presentation</vt:lpstr>
      <vt:lpstr>PowerPoint Presentation</vt:lpstr>
      <vt:lpstr>The Structure of the IASB</vt:lpstr>
      <vt:lpstr>PowerPoint Presentation</vt:lpstr>
      <vt:lpstr>PowerPoint Presentation</vt:lpstr>
      <vt:lpstr>Management Functions</vt:lpstr>
      <vt:lpstr>Organizational Structure</vt:lpstr>
      <vt:lpstr>PowerPoint Presentation</vt:lpstr>
      <vt:lpstr>DO IT</vt:lpstr>
      <vt:lpstr>DO IT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STW</cp:lastModifiedBy>
  <cp:revision>1045</cp:revision>
  <cp:lastPrinted>2021-04-19T13:59:41Z</cp:lastPrinted>
  <dcterms:created xsi:type="dcterms:W3CDTF">2020-10-26T19:32:15Z</dcterms:created>
  <dcterms:modified xsi:type="dcterms:W3CDTF">2026-09-27T16:10:44Z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