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  <p:sldMasterId id="2147483696" r:id="rId3"/>
    <p:sldMasterId id="2147483672" r:id="rId4"/>
    <p:sldMasterId id="2147483660" r:id="rId5"/>
  </p:sldMasterIdLst>
  <p:notesMasterIdLst>
    <p:notesMasterId r:id="rId52"/>
  </p:notesMasterIdLst>
  <p:sldIdLst>
    <p:sldId id="399" r:id="rId6"/>
    <p:sldId id="279" r:id="rId7"/>
    <p:sldId id="280" r:id="rId8"/>
    <p:sldId id="281" r:id="rId9"/>
    <p:sldId id="385" r:id="rId10"/>
    <p:sldId id="386" r:id="rId11"/>
    <p:sldId id="400" r:id="rId12"/>
    <p:sldId id="283" r:id="rId13"/>
    <p:sldId id="355" r:id="rId14"/>
    <p:sldId id="401" r:id="rId15"/>
    <p:sldId id="357" r:id="rId16"/>
    <p:sldId id="359" r:id="rId17"/>
    <p:sldId id="360" r:id="rId18"/>
    <p:sldId id="361" r:id="rId19"/>
    <p:sldId id="362" r:id="rId20"/>
    <p:sldId id="363" r:id="rId21"/>
    <p:sldId id="364" r:id="rId22"/>
    <p:sldId id="391" r:id="rId23"/>
    <p:sldId id="365" r:id="rId24"/>
    <p:sldId id="366" r:id="rId25"/>
    <p:sldId id="402" r:id="rId26"/>
    <p:sldId id="367" r:id="rId27"/>
    <p:sldId id="369" r:id="rId28"/>
    <p:sldId id="370" r:id="rId29"/>
    <p:sldId id="368" r:id="rId30"/>
    <p:sldId id="377" r:id="rId31"/>
    <p:sldId id="378" r:id="rId32"/>
    <p:sldId id="379" r:id="rId33"/>
    <p:sldId id="380" r:id="rId34"/>
    <p:sldId id="382" r:id="rId35"/>
    <p:sldId id="371" r:id="rId36"/>
    <p:sldId id="372" r:id="rId37"/>
    <p:sldId id="389" r:id="rId38"/>
    <p:sldId id="374" r:id="rId39"/>
    <p:sldId id="257" r:id="rId40"/>
    <p:sldId id="256" r:id="rId41"/>
    <p:sldId id="258" r:id="rId42"/>
    <p:sldId id="259" r:id="rId43"/>
    <p:sldId id="354" r:id="rId44"/>
    <p:sldId id="261" r:id="rId45"/>
    <p:sldId id="403" r:id="rId46"/>
    <p:sldId id="286" r:id="rId47"/>
    <p:sldId id="393" r:id="rId48"/>
    <p:sldId id="404" r:id="rId49"/>
    <p:sldId id="296" r:id="rId50"/>
    <p:sldId id="405" r:id="rId51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834" autoAdjust="0"/>
  </p:normalViewPr>
  <p:slideViewPr>
    <p:cSldViewPr snapToGrid="0">
      <p:cViewPr varScale="1">
        <p:scale>
          <a:sx n="74" d="100"/>
          <a:sy n="74" d="100"/>
        </p:scale>
        <p:origin x="93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tableStyles" Target="tableStyle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EBF1B09-BD55-498C-969A-3E63A87E8586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98D863A-8089-4ED6-BEED-2786BFBD73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919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50C16-9E45-4E19-BF6B-FF7F79D116F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0027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863A-8089-4ED6-BEED-2786BFBD73F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2703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EF5E0-C2FA-5142-86EE-14490FC049AF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5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052127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EF5E0-C2FA-5142-86EE-14490FC049AF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6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52496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EF5E0-C2FA-5142-86EE-14490FC049AF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8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965146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863A-8089-4ED6-BEED-2786BFBD73F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1429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863A-8089-4ED6-BEED-2786BFBD73F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3375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EF5E0-C2FA-5142-86EE-14490FC049AF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28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07095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EF5E0-C2FA-5142-86EE-14490FC049AF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30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459855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EF5E0-C2FA-5142-86EE-14490FC049AF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39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405672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560DBF-F109-8946-ADF0-EE66B221E988}" type="slidenum">
              <a:rPr lang="en-AU" smtClean="0">
                <a:solidFill>
                  <a:srgbClr val="000000"/>
                </a:solidFill>
              </a:rPr>
              <a:pPr/>
              <a:t>41</a:t>
            </a:fld>
            <a:endParaRPr lang="en-A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5208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560DBF-F109-8946-ADF0-EE66B221E988}" type="slidenum">
              <a:rPr lang="en-AU" smtClean="0"/>
              <a:pPr/>
              <a:t>42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5401639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198186-20EE-9348-AA27-7E60E141A490}" type="slidenum">
              <a:rPr lang="en-AU" smtClean="0"/>
              <a:pPr>
                <a:defRPr/>
              </a:pPr>
              <a:t>44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935210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198186-20EE-9348-AA27-7E60E141A490}" type="slidenum">
              <a:rPr lang="en-AU" smtClean="0"/>
              <a:pPr>
                <a:defRPr/>
              </a:pPr>
              <a:t>45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020951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F2D3D-CCF0-D346-87BD-D795F5DB6BF0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228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CB640-36CC-4B0E-9762-F3BE66EE7D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29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874165" y="5954663"/>
            <a:ext cx="9902229" cy="2048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8" name="TextBox 17"/>
          <p:cNvSpPr txBox="1"/>
          <p:nvPr userDrawn="1"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43704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CB640-36CC-4B0E-9762-F3BE66EE7D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639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CB640-36CC-4B0E-9762-F3BE66EE7D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11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CB640-36CC-4B0E-9762-F3BE66EE7D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053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CB640-36CC-4B0E-9762-F3BE66EE7D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278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336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CB640-36CC-4B0E-9762-F3BE66EE7D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91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CB640-36CC-4B0E-9762-F3BE66EE7D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871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CB640-36CC-4B0E-9762-F3BE66EE7D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71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370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2478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8229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2707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5822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2875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6278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9476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6460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6935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1616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9075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3101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76050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6890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681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8134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1464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58391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89680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1958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67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27896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3499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78840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30548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30996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257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6930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14481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90848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2692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73252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4015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667B4-227D-41ED-936C-79A9E2590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68515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667B4-227D-41ED-936C-79A9E2590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23219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667B4-227D-41ED-936C-79A9E2590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32057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667B4-227D-41ED-936C-79A9E2590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70643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667B4-227D-41ED-936C-79A9E2590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2370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667B4-227D-41ED-936C-79A9E2590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40461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667B4-227D-41ED-936C-79A9E2590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32133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667B4-227D-41ED-936C-79A9E2590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12557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667B4-227D-41ED-936C-79A9E2590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89166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667B4-227D-41ED-936C-79A9E2590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73417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667B4-227D-41ED-936C-79A9E2590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736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CB640-36CC-4B0E-9762-F3BE66EE7D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169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867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272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936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667B4-227D-41ED-936C-79A9E2590C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171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emf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1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2102" y="261049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7402" y="770162"/>
            <a:ext cx="61469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Secure Operating systems  </a:t>
            </a:r>
            <a:endParaRPr lang="en-US" sz="2800" dirty="0">
              <a:solidFill>
                <a:schemeClr val="bg1"/>
              </a:solidFill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by Dr. Hesham </a:t>
            </a:r>
            <a:r>
              <a:rPr lang="en-US" sz="2800" dirty="0" err="1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Abou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Elfetouh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4213509" y="5202019"/>
            <a:ext cx="4220509" cy="98831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910906" y="5403789"/>
            <a:ext cx="3278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3200" b="1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32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68205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90870" y="1462064"/>
            <a:ext cx="814195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In Previous</a:t>
            </a:r>
            <a:r>
              <a:rPr lang="ar-EG" sz="3200" b="1" dirty="0" smtClean="0"/>
              <a:t> </a:t>
            </a:r>
            <a:r>
              <a:rPr lang="en-US" sz="3200" b="1" dirty="0" smtClean="0"/>
              <a:t>Lecture you learned:</a:t>
            </a:r>
            <a:endParaRPr lang="en-US" sz="3200" b="1" dirty="0"/>
          </a:p>
          <a:p>
            <a:pPr lvl="0"/>
            <a:endParaRPr lang="en-US" dirty="0" smtClean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What is the </a:t>
            </a:r>
            <a:r>
              <a:rPr lang="en-US" altLang="zh-CN" sz="2400" dirty="0"/>
              <a:t>Vulnerabilities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400" dirty="0"/>
              <a:t>How the Methods of Defense work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What is the </a:t>
            </a:r>
            <a:r>
              <a:rPr lang="en-US" altLang="zh-CN" sz="2400" dirty="0"/>
              <a:t>Software Controls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What is the Protected Objects and Methods of Protection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What is the Protection Types</a:t>
            </a:r>
            <a:endParaRPr lang="en-US" altLang="zh-CN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4294967295"/>
          </p:nvPr>
        </p:nvSpPr>
        <p:spPr>
          <a:xfrm>
            <a:off x="3375939" y="6402409"/>
            <a:ext cx="5539461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sz="1200" b="1" smtClean="0"/>
              <a:t>Secure operating Systems                             Dr. Hesham Salman</a:t>
            </a:r>
            <a:endParaRPr lang="en-US" sz="1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535382" y="620434"/>
            <a:ext cx="2556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 smtClean="0">
                <a:solidFill>
                  <a:srgbClr val="FF0000"/>
                </a:solidFill>
              </a:rPr>
              <a:t>Introduction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7712" y="148856"/>
            <a:ext cx="16931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1839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00007" y="564755"/>
            <a:ext cx="40535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CHAPTER 3 TOPICS</a:t>
            </a:r>
            <a:endParaRPr lang="en-US" sz="3200" b="1" dirty="0" smtClean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" y="166256"/>
            <a:ext cx="21717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57292" y="1815008"/>
            <a:ext cx="88064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/>
              <a:t>This chapter covers the following topics and concepts: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Operating system Security attack types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Principles of Secure OS </a:t>
            </a:r>
            <a:r>
              <a:rPr lang="en-US" sz="2400" dirty="0" smtClean="0"/>
              <a:t>Design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Protecting an OS from Malicious Software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Memory and Address Protection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Linux Security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Window Security</a:t>
            </a:r>
          </a:p>
          <a:p>
            <a:pPr>
              <a:lnSpc>
                <a:spcPct val="150000"/>
              </a:lnSpc>
            </a:pPr>
            <a:endParaRPr lang="en-US" sz="2400" b="1" dirty="0" smtClean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294967295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85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90619" y="606056"/>
            <a:ext cx="3495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CHAPTER 3 GOALS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3312" y="1880058"/>
            <a:ext cx="96662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/>
              <a:t>When you complete this chapter, you will be able to: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Describe the </a:t>
            </a:r>
            <a:r>
              <a:rPr lang="en-US" sz="2400" dirty="0"/>
              <a:t>Protected Objects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Suggest how to secure your computer/OS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400" dirty="0" smtClean="0"/>
              <a:t>Explain the method of </a:t>
            </a:r>
            <a:r>
              <a:rPr lang="en-US" sz="2400" dirty="0" smtClean="0"/>
              <a:t>Protecting </a:t>
            </a:r>
            <a:r>
              <a:rPr lang="en-US" sz="2400" dirty="0"/>
              <a:t>an OS from Malicious </a:t>
            </a:r>
            <a:r>
              <a:rPr lang="en-US" sz="2400" dirty="0" smtClean="0"/>
              <a:t>Software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400" dirty="0"/>
              <a:t>Explain the </a:t>
            </a:r>
            <a:r>
              <a:rPr lang="en-US" sz="2400" dirty="0"/>
              <a:t>Users, Groups, and file Permissions in </a:t>
            </a:r>
            <a:r>
              <a:rPr lang="en-US" sz="2400" dirty="0" smtClean="0"/>
              <a:t>Linux</a:t>
            </a:r>
            <a:endParaRPr lang="en-US" altLang="zh-CN" sz="24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sz="2400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294967295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46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538" y="208587"/>
            <a:ext cx="10515600" cy="1135428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Operating System Functions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5" name="Content Placeholder 4" descr="fig05-01.eps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52" b="-453"/>
          <a:stretch/>
        </p:blipFill>
        <p:spPr>
          <a:xfrm>
            <a:off x="2587579" y="1344015"/>
            <a:ext cx="6669741" cy="4807348"/>
          </a:xfrm>
        </p:spPr>
      </p:pic>
    </p:spTree>
    <p:extLst>
      <p:ext uri="{BB962C8B-B14F-4D97-AF65-F5344CB8AC3E}">
        <p14:creationId xmlns:p14="http://schemas.microsoft.com/office/powerpoint/2010/main" val="1813208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0977" y="177556"/>
            <a:ext cx="7110046" cy="1325563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History of Operating Systems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Single-user systems, no OS</a:t>
            </a:r>
          </a:p>
          <a:p>
            <a:r>
              <a:rPr lang="en-US" sz="3200" dirty="0"/>
              <a:t>Multiprogramming OS </a:t>
            </a:r>
            <a:endParaRPr lang="en-US" sz="3200" dirty="0" smtClean="0"/>
          </a:p>
          <a:p>
            <a:pPr lvl="1"/>
            <a:r>
              <a:rPr lang="en-US" sz="2800" dirty="0" smtClean="0"/>
              <a:t>Multiple users</a:t>
            </a:r>
          </a:p>
          <a:p>
            <a:pPr lvl="1"/>
            <a:r>
              <a:rPr lang="en-US" sz="2800" dirty="0" smtClean="0"/>
              <a:t>Multiple </a:t>
            </a:r>
            <a:r>
              <a:rPr lang="en-US" sz="2800" dirty="0"/>
              <a:t>programs</a:t>
            </a:r>
          </a:p>
          <a:p>
            <a:pPr lvl="1"/>
            <a:r>
              <a:rPr lang="en-US" sz="2800" dirty="0"/>
              <a:t>Scheduling, sharing, concurrent use</a:t>
            </a:r>
          </a:p>
          <a:p>
            <a:r>
              <a:rPr lang="en-US" sz="3200" dirty="0"/>
              <a:t>Personal computers</a:t>
            </a:r>
          </a:p>
        </p:txBody>
      </p:sp>
    </p:spTree>
    <p:extLst>
      <p:ext uri="{BB962C8B-B14F-4D97-AF65-F5344CB8AC3E}">
        <p14:creationId xmlns:p14="http://schemas.microsoft.com/office/powerpoint/2010/main" val="371415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07830" y="0"/>
            <a:ext cx="10515600" cy="1325563"/>
          </a:xfrm>
          <a:prstGeom prst="rect">
            <a:avLst/>
          </a:prstGeom>
        </p:spPr>
        <p:txBody>
          <a:bodyPr vert="horz" wrap="square" lIns="0" tIns="289671" rIns="0" bIns="0" rtlCol="0" anchor="ctr">
            <a:noAutofit/>
          </a:bodyPr>
          <a:lstStyle/>
          <a:p>
            <a:pPr marL="1819372">
              <a:lnSpc>
                <a:spcPts val="3808"/>
              </a:lnSpc>
            </a:pPr>
            <a:r>
              <a:rPr sz="3177" b="1" spc="-22" dirty="0">
                <a:solidFill>
                  <a:schemeClr val="bg1"/>
                </a:solidFill>
                <a:latin typeface="Tahoma"/>
                <a:cs typeface="Tahoma"/>
              </a:rPr>
              <a:t>OS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b="1" dirty="0">
                <a:solidFill>
                  <a:schemeClr val="bg1"/>
                </a:solidFill>
                <a:latin typeface="Tahoma"/>
                <a:cs typeface="Tahoma"/>
              </a:rPr>
              <a:t>Se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c</a:t>
            </a:r>
            <a:r>
              <a:rPr sz="3177" b="1" spc="-13" dirty="0">
                <a:solidFill>
                  <a:schemeClr val="bg1"/>
                </a:solidFill>
                <a:latin typeface="Tahoma"/>
                <a:cs typeface="Tahoma"/>
              </a:rPr>
              <a:t>uri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t</a:t>
            </a:r>
            <a:r>
              <a:rPr sz="3177" b="1" dirty="0">
                <a:solidFill>
                  <a:schemeClr val="bg1"/>
                </a:solidFill>
                <a:latin typeface="Tahoma"/>
                <a:cs typeface="Tahoma"/>
              </a:rPr>
              <a:t>y</a:t>
            </a:r>
            <a:r>
              <a:rPr sz="3177" b="1" spc="13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b="1" dirty="0">
                <a:solidFill>
                  <a:schemeClr val="bg1"/>
                </a:solidFill>
                <a:latin typeface="Tahoma"/>
                <a:cs typeface="Tahoma"/>
              </a:rPr>
              <a:t>Ser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v</a:t>
            </a:r>
            <a:r>
              <a:rPr sz="3177" b="1" spc="-9" dirty="0">
                <a:solidFill>
                  <a:schemeClr val="bg1"/>
                </a:solidFill>
                <a:latin typeface="Tahoma"/>
                <a:cs typeface="Tahoma"/>
              </a:rPr>
              <a:t>i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c</a:t>
            </a:r>
            <a:r>
              <a:rPr sz="3177" b="1" dirty="0">
                <a:solidFill>
                  <a:schemeClr val="bg1"/>
                </a:solidFill>
                <a:latin typeface="Tahoma"/>
                <a:cs typeface="Tahoma"/>
              </a:rPr>
              <a:t>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521324" y="1901627"/>
            <a:ext cx="6683749" cy="342675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80162" marR="266154" indent="-268956">
              <a:lnSpc>
                <a:spcPts val="2753"/>
              </a:lnSpc>
              <a:buFont typeface="Times New Roman"/>
              <a:buChar char="•"/>
              <a:tabLst>
                <a:tab pos="279602" algn="l"/>
              </a:tabLst>
            </a:pPr>
            <a:r>
              <a:rPr sz="2471" spc="-18" dirty="0">
                <a:latin typeface="Tahoma"/>
                <a:cs typeface="Tahoma"/>
              </a:rPr>
              <a:t>C</a:t>
            </a:r>
            <a:r>
              <a:rPr sz="2471" spc="-13" dirty="0">
                <a:latin typeface="Tahoma"/>
                <a:cs typeface="Tahoma"/>
              </a:rPr>
              <a:t>ontro</a:t>
            </a:r>
            <a:r>
              <a:rPr sz="2471" spc="-9" dirty="0">
                <a:latin typeface="Tahoma"/>
                <a:cs typeface="Tahoma"/>
              </a:rPr>
              <a:t>l</a:t>
            </a:r>
            <a:r>
              <a:rPr sz="2471" spc="13" dirty="0">
                <a:latin typeface="Tahoma"/>
                <a:cs typeface="Tahoma"/>
              </a:rPr>
              <a:t> </a:t>
            </a:r>
            <a:r>
              <a:rPr sz="2471" spc="-18" dirty="0">
                <a:latin typeface="Tahoma"/>
                <a:cs typeface="Tahoma"/>
              </a:rPr>
              <a:t>pane</a:t>
            </a:r>
            <a:r>
              <a:rPr sz="2471" spc="-13" dirty="0">
                <a:latin typeface="Tahoma"/>
                <a:cs typeface="Tahoma"/>
              </a:rPr>
              <a:t>l</a:t>
            </a:r>
            <a:r>
              <a:rPr sz="2471" spc="-9" dirty="0">
                <a:latin typeface="Tahoma"/>
                <a:cs typeface="Tahoma"/>
              </a:rPr>
              <a:t>:</a:t>
            </a:r>
            <a:r>
              <a:rPr sz="2471" spc="4" dirty="0">
                <a:latin typeface="Tahoma"/>
                <a:cs typeface="Tahoma"/>
              </a:rPr>
              <a:t> </a:t>
            </a:r>
            <a:r>
              <a:rPr sz="2471" spc="-22" dirty="0">
                <a:latin typeface="Tahoma"/>
                <a:cs typeface="Tahoma"/>
              </a:rPr>
              <a:t>m</a:t>
            </a:r>
            <a:r>
              <a:rPr sz="2471" spc="-18" dirty="0">
                <a:latin typeface="Tahoma"/>
                <a:cs typeface="Tahoma"/>
              </a:rPr>
              <a:t>a</a:t>
            </a:r>
            <a:r>
              <a:rPr sz="2471" spc="-13" dirty="0">
                <a:latin typeface="Tahoma"/>
                <a:cs typeface="Tahoma"/>
              </a:rPr>
              <a:t>i</a:t>
            </a:r>
            <a:r>
              <a:rPr sz="2471" spc="-18" dirty="0">
                <a:latin typeface="Tahoma"/>
                <a:cs typeface="Tahoma"/>
              </a:rPr>
              <a:t>n</a:t>
            </a:r>
            <a:r>
              <a:rPr sz="2471" spc="9" dirty="0">
                <a:latin typeface="Tahoma"/>
                <a:cs typeface="Tahoma"/>
              </a:rPr>
              <a:t> </a:t>
            </a:r>
            <a:r>
              <a:rPr sz="2471" spc="-9" dirty="0">
                <a:latin typeface="Tahoma"/>
                <a:cs typeface="Tahoma"/>
              </a:rPr>
              <a:t>c</a:t>
            </a:r>
            <a:r>
              <a:rPr sz="2471" spc="-13" dirty="0">
                <a:latin typeface="Tahoma"/>
                <a:cs typeface="Tahoma"/>
              </a:rPr>
              <a:t>o</a:t>
            </a:r>
            <a:r>
              <a:rPr sz="2471" spc="-18" dirty="0">
                <a:latin typeface="Tahoma"/>
                <a:cs typeface="Tahoma"/>
              </a:rPr>
              <a:t>mp</a:t>
            </a:r>
            <a:r>
              <a:rPr sz="2471" spc="-13" dirty="0">
                <a:latin typeface="Tahoma"/>
                <a:cs typeface="Tahoma"/>
              </a:rPr>
              <a:t>onent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o</a:t>
            </a:r>
            <a:r>
              <a:rPr sz="2471" spc="-9" dirty="0">
                <a:latin typeface="Tahoma"/>
                <a:cs typeface="Tahoma"/>
              </a:rPr>
              <a:t>f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oper</a:t>
            </a:r>
            <a:r>
              <a:rPr sz="2471" spc="-18" dirty="0">
                <a:latin typeface="Tahoma"/>
                <a:cs typeface="Tahoma"/>
              </a:rPr>
              <a:t>a</a:t>
            </a:r>
            <a:r>
              <a:rPr sz="2471" spc="-9" dirty="0">
                <a:latin typeface="Tahoma"/>
                <a:cs typeface="Tahoma"/>
              </a:rPr>
              <a:t>t</a:t>
            </a:r>
            <a:r>
              <a:rPr sz="2471" spc="-13" dirty="0">
                <a:latin typeface="Tahoma"/>
                <a:cs typeface="Tahoma"/>
              </a:rPr>
              <a:t>i</a:t>
            </a:r>
            <a:r>
              <a:rPr sz="2471" spc="-18" dirty="0">
                <a:latin typeface="Tahoma"/>
                <a:cs typeface="Tahoma"/>
              </a:rPr>
              <a:t>ng</a:t>
            </a:r>
            <a:r>
              <a:rPr sz="2471" spc="-13" dirty="0">
                <a:latin typeface="Tahoma"/>
                <a:cs typeface="Tahoma"/>
              </a:rPr>
              <a:t> system</a:t>
            </a:r>
            <a:r>
              <a:rPr sz="2471" spc="9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se</a:t>
            </a:r>
            <a:r>
              <a:rPr sz="2471" spc="-9" dirty="0">
                <a:latin typeface="Tahoma"/>
                <a:cs typeface="Tahoma"/>
              </a:rPr>
              <a:t>c</a:t>
            </a:r>
            <a:r>
              <a:rPr sz="2471" spc="-13" dirty="0">
                <a:latin typeface="Tahoma"/>
                <a:cs typeface="Tahoma"/>
              </a:rPr>
              <a:t>urity</a:t>
            </a:r>
            <a:r>
              <a:rPr sz="2471" spc="9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envi</a:t>
            </a:r>
            <a:r>
              <a:rPr sz="2471" spc="-9" dirty="0">
                <a:latin typeface="Tahoma"/>
                <a:cs typeface="Tahoma"/>
              </a:rPr>
              <a:t>r</a:t>
            </a:r>
            <a:r>
              <a:rPr sz="2471" spc="-13" dirty="0">
                <a:latin typeface="Tahoma"/>
                <a:cs typeface="Tahoma"/>
              </a:rPr>
              <a:t>o</a:t>
            </a:r>
            <a:r>
              <a:rPr sz="2471" spc="-18" dirty="0">
                <a:latin typeface="Tahoma"/>
                <a:cs typeface="Tahoma"/>
              </a:rPr>
              <a:t>nment</a:t>
            </a:r>
            <a:endParaRPr sz="2471" dirty="0">
              <a:latin typeface="Tahoma"/>
              <a:cs typeface="Tahoma"/>
            </a:endParaRPr>
          </a:p>
          <a:p>
            <a:pPr>
              <a:lnSpc>
                <a:spcPts val="882"/>
              </a:lnSpc>
              <a:spcBef>
                <a:spcPts val="3"/>
              </a:spcBef>
              <a:buFont typeface="Times New Roman"/>
              <a:buChar char="•"/>
            </a:pPr>
            <a:endParaRPr sz="882" dirty="0"/>
          </a:p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471" spc="-18" dirty="0">
                <a:latin typeface="Tahoma"/>
                <a:cs typeface="Tahoma"/>
              </a:rPr>
              <a:t>Used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to </a:t>
            </a:r>
            <a:r>
              <a:rPr sz="2471" spc="-18" dirty="0">
                <a:latin typeface="Tahoma"/>
                <a:cs typeface="Tahoma"/>
              </a:rPr>
              <a:t>ga</a:t>
            </a:r>
            <a:r>
              <a:rPr sz="2471" spc="-13" dirty="0">
                <a:latin typeface="Tahoma"/>
                <a:cs typeface="Tahoma"/>
              </a:rPr>
              <a:t>i</a:t>
            </a:r>
            <a:r>
              <a:rPr sz="2471" spc="-18" dirty="0">
                <a:latin typeface="Tahoma"/>
                <a:cs typeface="Tahoma"/>
              </a:rPr>
              <a:t>n</a:t>
            </a:r>
            <a:r>
              <a:rPr sz="2471" spc="18" dirty="0">
                <a:latin typeface="Tahoma"/>
                <a:cs typeface="Tahoma"/>
              </a:rPr>
              <a:t> </a:t>
            </a:r>
            <a:r>
              <a:rPr sz="2471" spc="-18" dirty="0">
                <a:latin typeface="Tahoma"/>
                <a:cs typeface="Tahoma"/>
              </a:rPr>
              <a:t>a</a:t>
            </a:r>
            <a:r>
              <a:rPr sz="2471" spc="-9" dirty="0">
                <a:latin typeface="Tahoma"/>
                <a:cs typeface="Tahoma"/>
              </a:rPr>
              <a:t>cc</a:t>
            </a:r>
            <a:r>
              <a:rPr sz="2471" spc="-13" dirty="0">
                <a:latin typeface="Tahoma"/>
                <a:cs typeface="Tahoma"/>
              </a:rPr>
              <a:t>ess to</a:t>
            </a:r>
            <a:r>
              <a:rPr sz="2471" spc="13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the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8" dirty="0">
                <a:latin typeface="Tahoma"/>
                <a:cs typeface="Tahoma"/>
              </a:rPr>
              <a:t>OS</a:t>
            </a:r>
            <a:r>
              <a:rPr sz="2471" spc="-13" dirty="0">
                <a:latin typeface="Tahoma"/>
                <a:cs typeface="Tahoma"/>
              </a:rPr>
              <a:t> </a:t>
            </a:r>
            <a:r>
              <a:rPr sz="2471" spc="-18" dirty="0">
                <a:latin typeface="Tahoma"/>
                <a:cs typeface="Tahoma"/>
              </a:rPr>
              <a:t>and</a:t>
            </a:r>
            <a:r>
              <a:rPr sz="2471" spc="18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its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fe</a:t>
            </a:r>
            <a:r>
              <a:rPr sz="2471" spc="-18" dirty="0">
                <a:latin typeface="Tahoma"/>
                <a:cs typeface="Tahoma"/>
              </a:rPr>
              <a:t>a</a:t>
            </a:r>
            <a:r>
              <a:rPr sz="2471" spc="-13" dirty="0">
                <a:latin typeface="Tahoma"/>
                <a:cs typeface="Tahoma"/>
              </a:rPr>
              <a:t>tures</a:t>
            </a:r>
            <a:endParaRPr sz="2471" dirty="0">
              <a:latin typeface="Tahoma"/>
              <a:cs typeface="Tahoma"/>
            </a:endParaRPr>
          </a:p>
          <a:p>
            <a:pPr>
              <a:lnSpc>
                <a:spcPts val="882"/>
              </a:lnSpc>
              <a:spcBef>
                <a:spcPts val="49"/>
              </a:spcBef>
              <a:buFont typeface="Times New Roman"/>
              <a:buChar char="•"/>
            </a:pPr>
            <a:endParaRPr sz="882" dirty="0"/>
          </a:p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471" spc="-13" dirty="0">
                <a:latin typeface="Tahoma"/>
                <a:cs typeface="Tahoma"/>
              </a:rPr>
              <a:t>In</a:t>
            </a:r>
            <a:r>
              <a:rPr sz="2471" spc="-9" dirty="0">
                <a:latin typeface="Tahoma"/>
                <a:cs typeface="Tahoma"/>
              </a:rPr>
              <a:t>c</a:t>
            </a:r>
            <a:r>
              <a:rPr sz="2471" spc="-13" dirty="0">
                <a:latin typeface="Tahoma"/>
                <a:cs typeface="Tahoma"/>
              </a:rPr>
              <a:t>l</a:t>
            </a:r>
            <a:r>
              <a:rPr sz="2471" spc="-18" dirty="0">
                <a:latin typeface="Tahoma"/>
                <a:cs typeface="Tahoma"/>
              </a:rPr>
              <a:t>ude</a:t>
            </a:r>
            <a:endParaRPr sz="2471" dirty="0">
              <a:latin typeface="Tahoma"/>
              <a:cs typeface="Tahoma"/>
            </a:endParaRPr>
          </a:p>
          <a:p>
            <a:pPr>
              <a:lnSpc>
                <a:spcPts val="882"/>
              </a:lnSpc>
              <a:spcBef>
                <a:spcPts val="80"/>
              </a:spcBef>
              <a:buFont typeface="Times New Roman"/>
              <a:buChar char="•"/>
            </a:pPr>
            <a:endParaRPr sz="882" dirty="0"/>
          </a:p>
          <a:p>
            <a:pPr marL="596185" lvl="1" indent="-224690">
              <a:buFont typeface="Times New Roman"/>
              <a:buChar char="–"/>
              <a:tabLst>
                <a:tab pos="596185" algn="l"/>
              </a:tabLst>
            </a:pPr>
            <a:r>
              <a:rPr sz="2206" spc="-22" dirty="0">
                <a:latin typeface="Tahoma"/>
                <a:cs typeface="Tahoma"/>
              </a:rPr>
              <a:t>U</a:t>
            </a:r>
            <a:r>
              <a:rPr sz="2206" spc="-13" dirty="0">
                <a:latin typeface="Tahoma"/>
                <a:cs typeface="Tahoma"/>
              </a:rPr>
              <a:t>s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9" dirty="0">
                <a:latin typeface="Tahoma"/>
                <a:cs typeface="Tahoma"/>
              </a:rPr>
              <a:t>r</a:t>
            </a:r>
            <a:r>
              <a:rPr sz="2206" spc="4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au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h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n</a:t>
            </a:r>
            <a:r>
              <a:rPr sz="2206" spc="-4" dirty="0">
                <a:latin typeface="Tahoma"/>
                <a:cs typeface="Tahoma"/>
              </a:rPr>
              <a:t>ti</a:t>
            </a:r>
            <a:r>
              <a:rPr sz="2206" spc="-13" dirty="0">
                <a:latin typeface="Tahoma"/>
                <a:cs typeface="Tahoma"/>
              </a:rPr>
              <a:t>ca</a:t>
            </a:r>
            <a:r>
              <a:rPr sz="2206" spc="-4" dirty="0">
                <a:latin typeface="Tahoma"/>
                <a:cs typeface="Tahoma"/>
              </a:rPr>
              <a:t>ti</a:t>
            </a:r>
            <a:r>
              <a:rPr sz="2206" spc="-13" dirty="0">
                <a:latin typeface="Tahoma"/>
                <a:cs typeface="Tahoma"/>
              </a:rPr>
              <a:t>on</a:t>
            </a:r>
            <a:endParaRPr sz="2206" dirty="0">
              <a:latin typeface="Tahoma"/>
              <a:cs typeface="Tahoma"/>
            </a:endParaRPr>
          </a:p>
          <a:p>
            <a:pPr lvl="1">
              <a:lnSpc>
                <a:spcPts val="662"/>
              </a:lnSpc>
              <a:spcBef>
                <a:spcPts val="36"/>
              </a:spcBef>
              <a:buFont typeface="Times New Roman"/>
              <a:buChar char="–"/>
            </a:pPr>
            <a:endParaRPr sz="662" dirty="0"/>
          </a:p>
          <a:p>
            <a:pPr marL="596185" lvl="1" indent="-224690">
              <a:buFont typeface="Times New Roman"/>
              <a:buChar char="–"/>
              <a:tabLst>
                <a:tab pos="596185" algn="l"/>
              </a:tabLst>
            </a:pPr>
            <a:r>
              <a:rPr sz="2206" spc="-18" dirty="0">
                <a:latin typeface="Tahoma"/>
                <a:cs typeface="Tahoma"/>
              </a:rPr>
              <a:t>Remo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e</a:t>
            </a:r>
            <a:r>
              <a:rPr sz="2206" spc="9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acc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ss</a:t>
            </a:r>
            <a:endParaRPr sz="2206" dirty="0">
              <a:latin typeface="Tahoma"/>
              <a:cs typeface="Tahoma"/>
            </a:endParaRPr>
          </a:p>
          <a:p>
            <a:pPr lvl="1">
              <a:lnSpc>
                <a:spcPts val="662"/>
              </a:lnSpc>
              <a:spcBef>
                <a:spcPts val="36"/>
              </a:spcBef>
              <a:buFont typeface="Times New Roman"/>
              <a:buChar char="–"/>
            </a:pPr>
            <a:endParaRPr sz="662" dirty="0"/>
          </a:p>
          <a:p>
            <a:pPr marL="596185" lvl="1" indent="-224690">
              <a:buFont typeface="Times New Roman"/>
              <a:buChar char="–"/>
              <a:tabLst>
                <a:tab pos="596185" algn="l"/>
              </a:tabLst>
            </a:pPr>
            <a:r>
              <a:rPr sz="2206" spc="-18" dirty="0">
                <a:latin typeface="Tahoma"/>
                <a:cs typeface="Tahoma"/>
              </a:rPr>
              <a:t>Adm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3" dirty="0">
                <a:latin typeface="Tahoma"/>
                <a:cs typeface="Tahoma"/>
              </a:rPr>
              <a:t>n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3" dirty="0">
                <a:latin typeface="Tahoma"/>
                <a:cs typeface="Tahoma"/>
              </a:rPr>
              <a:t>s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ra</a:t>
            </a:r>
            <a:r>
              <a:rPr sz="2206" spc="-4" dirty="0">
                <a:latin typeface="Tahoma"/>
                <a:cs typeface="Tahoma"/>
              </a:rPr>
              <a:t>ti</a:t>
            </a:r>
            <a:r>
              <a:rPr sz="2206" spc="-13" dirty="0">
                <a:latin typeface="Tahoma"/>
                <a:cs typeface="Tahoma"/>
              </a:rPr>
              <a:t>on</a:t>
            </a:r>
            <a:r>
              <a:rPr sz="2206" spc="26" dirty="0">
                <a:latin typeface="Tahoma"/>
                <a:cs typeface="Tahoma"/>
              </a:rPr>
              <a:t> 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asks</a:t>
            </a:r>
            <a:endParaRPr sz="2206" dirty="0">
              <a:latin typeface="Tahoma"/>
              <a:cs typeface="Tahoma"/>
            </a:endParaRPr>
          </a:p>
          <a:p>
            <a:pPr lvl="1">
              <a:lnSpc>
                <a:spcPts val="662"/>
              </a:lnSpc>
              <a:spcBef>
                <a:spcPts val="37"/>
              </a:spcBef>
              <a:buFont typeface="Times New Roman"/>
              <a:buChar char="–"/>
            </a:pPr>
            <a:endParaRPr sz="662" dirty="0"/>
          </a:p>
          <a:p>
            <a:pPr marL="596185" lvl="1" indent="-224690">
              <a:buFont typeface="Times New Roman"/>
              <a:buChar char="–"/>
              <a:tabLst>
                <a:tab pos="596185" algn="l"/>
              </a:tabLst>
            </a:pPr>
            <a:r>
              <a:rPr sz="2206" spc="-13" dirty="0">
                <a:latin typeface="Tahoma"/>
                <a:cs typeface="Tahoma"/>
              </a:rPr>
              <a:t>Pass</a:t>
            </a:r>
            <a:r>
              <a:rPr sz="2206" spc="-22" dirty="0">
                <a:latin typeface="Tahoma"/>
                <a:cs typeface="Tahoma"/>
              </a:rPr>
              <a:t>w</a:t>
            </a:r>
            <a:r>
              <a:rPr sz="2206" spc="-13" dirty="0">
                <a:latin typeface="Tahoma"/>
                <a:cs typeface="Tahoma"/>
              </a:rPr>
              <a:t>ord</a:t>
            </a:r>
            <a:r>
              <a:rPr sz="2206" spc="4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po</a:t>
            </a:r>
            <a:r>
              <a:rPr sz="2206" spc="-4" dirty="0">
                <a:latin typeface="Tahoma"/>
                <a:cs typeface="Tahoma"/>
              </a:rPr>
              <a:t>li</a:t>
            </a:r>
            <a:r>
              <a:rPr sz="2206" spc="-13" dirty="0">
                <a:latin typeface="Tahoma"/>
                <a:cs typeface="Tahoma"/>
              </a:rPr>
              <a:t>c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s</a:t>
            </a:r>
            <a:endParaRPr sz="2206" dirty="0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57820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564"/>
    </mc:Choice>
    <mc:Fallback xmlns="">
      <p:transition spd="slow" advTm="51564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03231" y="264706"/>
            <a:ext cx="8229600" cy="1052736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Protected Objects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3292" y="1825625"/>
            <a:ext cx="10206437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These are some of the common objects that need protection by</a:t>
            </a:r>
            <a:r>
              <a:rPr lang="en-US" b="1" baseline="0" dirty="0"/>
              <a:t> and in OSs.</a:t>
            </a:r>
            <a:endParaRPr lang="en-US" b="1" dirty="0"/>
          </a:p>
          <a:p>
            <a:r>
              <a:rPr lang="en-US" dirty="0" smtClean="0"/>
              <a:t>Memory</a:t>
            </a:r>
            <a:endParaRPr lang="en-US" dirty="0"/>
          </a:p>
          <a:p>
            <a:r>
              <a:rPr lang="en-US" dirty="0"/>
              <a:t>Networks</a:t>
            </a:r>
          </a:p>
          <a:p>
            <a:r>
              <a:rPr lang="en-US" dirty="0" smtClean="0"/>
              <a:t>Serially </a:t>
            </a:r>
            <a:r>
              <a:rPr lang="en-US" dirty="0"/>
              <a:t>reusable I/O devices, such as printers</a:t>
            </a:r>
          </a:p>
          <a:p>
            <a:r>
              <a:rPr lang="en-US" dirty="0" smtClean="0"/>
              <a:t>Sharable: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smtClean="0"/>
              <a:t> 	programs </a:t>
            </a:r>
            <a:r>
              <a:rPr lang="en-US" dirty="0"/>
              <a:t>and </a:t>
            </a:r>
            <a:r>
              <a:rPr lang="en-US" dirty="0" smtClean="0"/>
              <a:t>sub procedures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smtClean="0"/>
              <a:t>	I/O </a:t>
            </a:r>
            <a:r>
              <a:rPr lang="en-US" dirty="0"/>
              <a:t>devices, such as disks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smtClean="0"/>
              <a:t>	data</a:t>
            </a:r>
            <a:endParaRPr lang="en-US" dirty="0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xmlns="" id="{7B7FC6BA-6888-661C-03A6-ACADE1557C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481" y="3894727"/>
            <a:ext cx="3084910" cy="2056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718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18892" y="234461"/>
            <a:ext cx="10515600" cy="1039960"/>
          </a:xfrm>
          <a:prstGeom prst="rect">
            <a:avLst/>
          </a:prstGeom>
        </p:spPr>
        <p:txBody>
          <a:bodyPr vert="horz" wrap="square" lIns="0" tIns="41041" rIns="0" bIns="0" rtlCol="0" anchor="ctr">
            <a:noAutofit/>
          </a:bodyPr>
          <a:lstStyle/>
          <a:p>
            <a:pPr marL="447699">
              <a:lnSpc>
                <a:spcPts val="3410"/>
              </a:lnSpc>
            </a:pPr>
            <a:r>
              <a:rPr sz="2912" spc="-18" dirty="0">
                <a:solidFill>
                  <a:schemeClr val="bg1"/>
                </a:solidFill>
                <a:latin typeface="Tahoma"/>
                <a:cs typeface="Tahoma"/>
              </a:rPr>
              <a:t>Oper</a:t>
            </a:r>
            <a:r>
              <a:rPr sz="2912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2912" spc="-9" dirty="0">
                <a:solidFill>
                  <a:schemeClr val="bg1"/>
                </a:solidFill>
                <a:latin typeface="Tahoma"/>
                <a:cs typeface="Tahoma"/>
              </a:rPr>
              <a:t>ti</a:t>
            </a:r>
            <a:r>
              <a:rPr sz="2912" spc="-22" dirty="0">
                <a:solidFill>
                  <a:schemeClr val="bg1"/>
                </a:solidFill>
                <a:latin typeface="Tahoma"/>
                <a:cs typeface="Tahoma"/>
              </a:rPr>
              <a:t>n</a:t>
            </a:r>
            <a:r>
              <a:rPr sz="2912" spc="-18" dirty="0">
                <a:solidFill>
                  <a:schemeClr val="bg1"/>
                </a:solidFill>
                <a:latin typeface="Tahoma"/>
                <a:cs typeface="Tahoma"/>
              </a:rPr>
              <a:t>g</a:t>
            </a:r>
            <a:r>
              <a:rPr sz="2912" spc="-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2912" spc="-18" dirty="0">
                <a:solidFill>
                  <a:schemeClr val="bg1"/>
                </a:solidFill>
                <a:latin typeface="Tahoma"/>
                <a:cs typeface="Tahoma"/>
              </a:rPr>
              <a:t>system</a:t>
            </a:r>
            <a:r>
              <a:rPr sz="2912" spc="-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2912" spc="-18" dirty="0">
                <a:solidFill>
                  <a:schemeClr val="bg1"/>
                </a:solidFill>
                <a:latin typeface="Tahoma"/>
                <a:cs typeface="Tahoma"/>
              </a:rPr>
              <a:t>Sec</a:t>
            </a:r>
            <a:r>
              <a:rPr sz="2912" spc="-22" dirty="0">
                <a:solidFill>
                  <a:schemeClr val="bg1"/>
                </a:solidFill>
                <a:latin typeface="Tahoma"/>
                <a:cs typeface="Tahoma"/>
              </a:rPr>
              <a:t>u</a:t>
            </a:r>
            <a:r>
              <a:rPr sz="2912" spc="-13" dirty="0">
                <a:solidFill>
                  <a:schemeClr val="bg1"/>
                </a:solidFill>
                <a:latin typeface="Tahoma"/>
                <a:cs typeface="Tahoma"/>
              </a:rPr>
              <a:t>rity </a:t>
            </a:r>
            <a:r>
              <a:rPr sz="2912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2912" spc="-13" dirty="0">
                <a:solidFill>
                  <a:schemeClr val="bg1"/>
                </a:solidFill>
                <a:latin typeface="Tahoma"/>
                <a:cs typeface="Tahoma"/>
              </a:rPr>
              <a:t>tt</a:t>
            </a:r>
            <a:r>
              <a:rPr sz="2912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2912" dirty="0">
                <a:solidFill>
                  <a:schemeClr val="bg1"/>
                </a:solidFill>
                <a:latin typeface="Tahoma"/>
                <a:cs typeface="Tahoma"/>
              </a:rPr>
              <a:t>ck</a:t>
            </a:r>
            <a:r>
              <a:rPr sz="2912" spc="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2912" spc="-18" dirty="0">
                <a:solidFill>
                  <a:schemeClr val="bg1"/>
                </a:solidFill>
                <a:latin typeface="Tahoma"/>
                <a:cs typeface="Tahoma"/>
              </a:rPr>
              <a:t>types</a:t>
            </a:r>
            <a:endParaRPr sz="2912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58354" y="1274421"/>
            <a:ext cx="8175473" cy="484502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1206"/>
            <a:r>
              <a:rPr sz="2206" spc="-22" dirty="0">
                <a:solidFill>
                  <a:srgbClr val="BF0000"/>
                </a:solidFill>
                <a:latin typeface="Tahoma"/>
                <a:cs typeface="Tahoma"/>
              </a:rPr>
              <a:t>M</a:t>
            </a:r>
            <a:r>
              <a:rPr sz="2206" spc="-13" dirty="0">
                <a:solidFill>
                  <a:srgbClr val="BF0000"/>
                </a:solidFill>
                <a:latin typeface="Tahoma"/>
                <a:cs typeface="Tahoma"/>
              </a:rPr>
              <a:t>a</a:t>
            </a:r>
            <a:r>
              <a:rPr sz="2206" spc="-4" dirty="0">
                <a:solidFill>
                  <a:srgbClr val="BF0000"/>
                </a:solidFill>
                <a:latin typeface="Tahoma"/>
                <a:cs typeface="Tahoma"/>
              </a:rPr>
              <a:t>l</a:t>
            </a:r>
            <a:r>
              <a:rPr sz="2206" spc="-22" dirty="0">
                <a:solidFill>
                  <a:srgbClr val="BF0000"/>
                </a:solidFill>
                <a:latin typeface="Tahoma"/>
                <a:cs typeface="Tahoma"/>
              </a:rPr>
              <a:t>w</a:t>
            </a:r>
            <a:r>
              <a:rPr sz="2206" spc="-13" dirty="0">
                <a:solidFill>
                  <a:srgbClr val="BF0000"/>
                </a:solidFill>
                <a:latin typeface="Tahoma"/>
                <a:cs typeface="Tahoma"/>
              </a:rPr>
              <a:t>are</a:t>
            </a:r>
            <a:r>
              <a:rPr sz="2206" spc="13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2206" spc="-13" dirty="0">
                <a:solidFill>
                  <a:srgbClr val="BF0000"/>
                </a:solidFill>
                <a:latin typeface="Tahoma"/>
                <a:cs typeface="Tahoma"/>
              </a:rPr>
              <a:t>A</a:t>
            </a:r>
            <a:r>
              <a:rPr sz="2206" spc="-4" dirty="0">
                <a:solidFill>
                  <a:srgbClr val="BF0000"/>
                </a:solidFill>
                <a:latin typeface="Tahoma"/>
                <a:cs typeface="Tahoma"/>
              </a:rPr>
              <a:t>tt</a:t>
            </a:r>
            <a:r>
              <a:rPr sz="2206" spc="-13" dirty="0">
                <a:solidFill>
                  <a:srgbClr val="BF0000"/>
                </a:solidFill>
                <a:latin typeface="Tahoma"/>
                <a:cs typeface="Tahoma"/>
              </a:rPr>
              <a:t>ac</a:t>
            </a:r>
            <a:r>
              <a:rPr sz="2206" spc="-4" dirty="0">
                <a:solidFill>
                  <a:srgbClr val="BF0000"/>
                </a:solidFill>
                <a:latin typeface="Tahoma"/>
                <a:cs typeface="Tahoma"/>
              </a:rPr>
              <a:t>k</a:t>
            </a:r>
            <a:r>
              <a:rPr sz="2206" spc="-9" dirty="0">
                <a:solidFill>
                  <a:srgbClr val="BF0000"/>
                </a:solidFill>
                <a:latin typeface="Tahoma"/>
                <a:cs typeface="Tahoma"/>
              </a:rPr>
              <a:t>:</a:t>
            </a:r>
            <a:endParaRPr sz="2206" dirty="0">
              <a:latin typeface="Tahoma"/>
              <a:cs typeface="Tahoma"/>
            </a:endParaRPr>
          </a:p>
          <a:p>
            <a:pPr marL="596185" indent="-270636">
              <a:lnSpc>
                <a:spcPts val="3158"/>
              </a:lnSpc>
              <a:spcBef>
                <a:spcPts val="172"/>
              </a:spcBef>
              <a:buSzPct val="150000"/>
              <a:buFont typeface="Tahoma"/>
              <a:buChar char="-"/>
              <a:tabLst>
                <a:tab pos="596185" algn="l"/>
              </a:tabLst>
            </a:pPr>
            <a:r>
              <a:rPr sz="1941" spc="-13" dirty="0">
                <a:latin typeface="Tahoma"/>
                <a:cs typeface="Tahoma"/>
              </a:rPr>
              <a:t>A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g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n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ric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rm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f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ftware</a:t>
            </a:r>
            <a:r>
              <a:rPr sz="1941" spc="31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that</a:t>
            </a:r>
            <a:r>
              <a:rPr sz="1941" spc="18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has </a:t>
            </a:r>
            <a:r>
              <a:rPr lang="en-US" sz="1941" spc="-13" dirty="0" smtClean="0">
                <a:latin typeface="Tahoma"/>
                <a:cs typeface="Tahoma"/>
              </a:rPr>
              <a:t>a </a:t>
            </a:r>
            <a:r>
              <a:rPr sz="1941" spc="-9" dirty="0" smtClean="0">
                <a:latin typeface="Tahoma"/>
                <a:cs typeface="Tahoma"/>
              </a:rPr>
              <a:t>mali</a:t>
            </a:r>
            <a:r>
              <a:rPr sz="1941" spc="-13" dirty="0" smtClean="0">
                <a:latin typeface="Tahoma"/>
                <a:cs typeface="Tahoma"/>
              </a:rPr>
              <a:t>c</a:t>
            </a:r>
            <a:r>
              <a:rPr sz="1941" spc="-4" dirty="0" smtClean="0">
                <a:latin typeface="Tahoma"/>
                <a:cs typeface="Tahoma"/>
              </a:rPr>
              <a:t>i</a:t>
            </a:r>
            <a:r>
              <a:rPr sz="1941" spc="-18" dirty="0" smtClean="0">
                <a:latin typeface="Tahoma"/>
                <a:cs typeface="Tahoma"/>
              </a:rPr>
              <a:t>o</a:t>
            </a:r>
            <a:r>
              <a:rPr sz="1941" spc="-13" dirty="0" smtClean="0">
                <a:latin typeface="Tahoma"/>
                <a:cs typeface="Tahoma"/>
              </a:rPr>
              <a:t>us</a:t>
            </a:r>
            <a:r>
              <a:rPr sz="1941" spc="22" dirty="0" smtClean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purp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se</a:t>
            </a:r>
            <a:endParaRPr sz="1941" dirty="0">
              <a:latin typeface="Tahoma"/>
              <a:cs typeface="Tahoma"/>
            </a:endParaRPr>
          </a:p>
          <a:p>
            <a:pPr marL="596185" indent="-270636">
              <a:lnSpc>
                <a:spcPts val="2665"/>
              </a:lnSpc>
              <a:buSzPct val="150000"/>
              <a:buFont typeface="Tahoma"/>
              <a:buChar char="-"/>
              <a:tabLst>
                <a:tab pos="596185" algn="l"/>
              </a:tabLst>
            </a:pPr>
            <a:r>
              <a:rPr lang="en-US" sz="1941" spc="-9" dirty="0" smtClean="0">
                <a:latin typeface="Tahoma"/>
                <a:cs typeface="Tahoma"/>
              </a:rPr>
              <a:t>I</a:t>
            </a:r>
            <a:r>
              <a:rPr sz="1941" spc="-9" dirty="0" smtClean="0">
                <a:latin typeface="Tahoma"/>
                <a:cs typeface="Tahoma"/>
              </a:rPr>
              <a:t>s</a:t>
            </a:r>
            <a:r>
              <a:rPr sz="1941" spc="137" dirty="0" smtClean="0">
                <a:latin typeface="Tahoma"/>
                <a:cs typeface="Tahoma"/>
              </a:rPr>
              <a:t> </a:t>
            </a:r>
            <a:r>
              <a:rPr sz="1941" spc="4" dirty="0" smtClean="0">
                <a:latin typeface="Tahoma"/>
                <a:cs typeface="Tahoma"/>
              </a:rPr>
              <a:t>s</a:t>
            </a:r>
            <a:r>
              <a:rPr sz="1941" spc="-18" dirty="0" smtClean="0">
                <a:latin typeface="Tahoma"/>
                <a:cs typeface="Tahoma"/>
              </a:rPr>
              <a:t>o</a:t>
            </a:r>
            <a:r>
              <a:rPr sz="1941" spc="-13" dirty="0" smtClean="0">
                <a:latin typeface="Tahoma"/>
                <a:cs typeface="Tahoma"/>
              </a:rPr>
              <a:t>f</a:t>
            </a:r>
            <a:r>
              <a:rPr sz="1941" spc="-4" dirty="0" smtClean="0">
                <a:latin typeface="Tahoma"/>
                <a:cs typeface="Tahoma"/>
              </a:rPr>
              <a:t>t</a:t>
            </a:r>
            <a:r>
              <a:rPr sz="1941" spc="-13" dirty="0" smtClean="0">
                <a:latin typeface="Tahoma"/>
                <a:cs typeface="Tahoma"/>
              </a:rPr>
              <a:t>ware</a:t>
            </a:r>
            <a:r>
              <a:rPr sz="1941" spc="146" dirty="0" smtClean="0">
                <a:latin typeface="Tahoma"/>
                <a:cs typeface="Tahoma"/>
              </a:rPr>
              <a:t> </a:t>
            </a:r>
            <a:r>
              <a:rPr sz="1941" spc="-4" dirty="0">
                <a:latin typeface="Tahoma"/>
                <a:cs typeface="Tahoma"/>
              </a:rPr>
              <a:t>t</a:t>
            </a:r>
            <a:r>
              <a:rPr sz="1941" spc="-13" dirty="0">
                <a:latin typeface="Tahoma"/>
                <a:cs typeface="Tahoma"/>
              </a:rPr>
              <a:t>hat</a:t>
            </a:r>
            <a:r>
              <a:rPr sz="1941" spc="132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is</a:t>
            </a:r>
            <a:r>
              <a:rPr sz="1941" spc="137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in</a:t>
            </a:r>
            <a:r>
              <a:rPr sz="1941" spc="-4" dirty="0">
                <a:latin typeface="Tahoma"/>
                <a:cs typeface="Tahoma"/>
              </a:rPr>
              <a:t>t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4" dirty="0">
                <a:latin typeface="Tahoma"/>
                <a:cs typeface="Tahoma"/>
              </a:rPr>
              <a:t>nti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nally</a:t>
            </a:r>
            <a:r>
              <a:rPr sz="1941" spc="150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in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4" dirty="0">
                <a:latin typeface="Tahoma"/>
                <a:cs typeface="Tahoma"/>
              </a:rPr>
              <a:t>lu</a:t>
            </a:r>
            <a:r>
              <a:rPr sz="1941" spc="-13" dirty="0">
                <a:latin typeface="Tahoma"/>
                <a:cs typeface="Tahoma"/>
              </a:rPr>
              <a:t>d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d</a:t>
            </a:r>
            <a:r>
              <a:rPr sz="1941" spc="150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132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in</a:t>
            </a:r>
            <a:r>
              <a:rPr sz="1941" spc="4" dirty="0">
                <a:latin typeface="Tahoma"/>
                <a:cs typeface="Tahoma"/>
              </a:rPr>
              <a:t>s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dirty="0">
                <a:latin typeface="Tahoma"/>
                <a:cs typeface="Tahoma"/>
              </a:rPr>
              <a:t>r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d</a:t>
            </a:r>
            <a:r>
              <a:rPr sz="1941" spc="150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in</a:t>
            </a:r>
            <a:r>
              <a:rPr sz="1941" spc="137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</a:t>
            </a:r>
            <a:r>
              <a:rPr sz="1941" spc="132" dirty="0">
                <a:latin typeface="Tahoma"/>
                <a:cs typeface="Tahoma"/>
              </a:rPr>
              <a:t> </a:t>
            </a:r>
            <a:r>
              <a:rPr sz="1941" spc="4" dirty="0" smtClean="0">
                <a:latin typeface="Tahoma"/>
                <a:cs typeface="Tahoma"/>
              </a:rPr>
              <a:t>s</a:t>
            </a:r>
            <a:r>
              <a:rPr sz="1941" spc="-13" dirty="0" smtClean="0">
                <a:latin typeface="Tahoma"/>
                <a:cs typeface="Tahoma"/>
              </a:rPr>
              <a:t>y</a:t>
            </a:r>
            <a:r>
              <a:rPr sz="1941" spc="4" dirty="0" smtClean="0">
                <a:latin typeface="Tahoma"/>
                <a:cs typeface="Tahoma"/>
              </a:rPr>
              <a:t>s</a:t>
            </a:r>
            <a:r>
              <a:rPr sz="1941" spc="-13" dirty="0" smtClean="0">
                <a:latin typeface="Tahoma"/>
                <a:cs typeface="Tahoma"/>
              </a:rPr>
              <a:t>t</a:t>
            </a:r>
            <a:r>
              <a:rPr sz="1941" spc="-18" dirty="0" smtClean="0">
                <a:latin typeface="Tahoma"/>
                <a:cs typeface="Tahoma"/>
              </a:rPr>
              <a:t>em</a:t>
            </a:r>
            <a:r>
              <a:rPr lang="en-US" sz="1941" spc="-18" dirty="0" smtClean="0">
                <a:latin typeface="Tahoma"/>
                <a:cs typeface="Tahoma"/>
              </a:rPr>
              <a:t> </a:t>
            </a:r>
            <a:r>
              <a:rPr sz="1941" spc="-13" dirty="0" smtClean="0">
                <a:latin typeface="Tahoma"/>
                <a:cs typeface="Tahoma"/>
              </a:rPr>
              <a:t>f</a:t>
            </a:r>
            <a:r>
              <a:rPr sz="1941" spc="-18" dirty="0" smtClean="0">
                <a:latin typeface="Tahoma"/>
                <a:cs typeface="Tahoma"/>
              </a:rPr>
              <a:t>o</a:t>
            </a:r>
            <a:r>
              <a:rPr sz="1941" spc="-9" dirty="0" smtClean="0">
                <a:latin typeface="Tahoma"/>
                <a:cs typeface="Tahoma"/>
              </a:rPr>
              <a:t>r</a:t>
            </a:r>
            <a:r>
              <a:rPr sz="1941" spc="4" dirty="0" smtClean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</a:t>
            </a:r>
            <a:r>
              <a:rPr sz="1941" spc="-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harmf</a:t>
            </a:r>
            <a:r>
              <a:rPr sz="1941" spc="-9" dirty="0">
                <a:latin typeface="Tahoma"/>
                <a:cs typeface="Tahoma"/>
              </a:rPr>
              <a:t>ul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purp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se.</a:t>
            </a:r>
            <a:endParaRPr sz="1941" dirty="0">
              <a:latin typeface="Tahoma"/>
              <a:cs typeface="Tahoma"/>
            </a:endParaRPr>
          </a:p>
          <a:p>
            <a:pPr>
              <a:lnSpc>
                <a:spcPts val="485"/>
              </a:lnSpc>
              <a:spcBef>
                <a:spcPts val="9"/>
              </a:spcBef>
            </a:pPr>
            <a:endParaRPr sz="485" dirty="0"/>
          </a:p>
          <a:p>
            <a:pPr>
              <a:lnSpc>
                <a:spcPts val="882"/>
              </a:lnSpc>
            </a:pPr>
            <a:endParaRPr sz="882" dirty="0"/>
          </a:p>
          <a:p>
            <a:pPr marL="281283" indent="-270636">
              <a:buFont typeface="Times New Roman"/>
              <a:buChar char="•"/>
              <a:tabLst>
                <a:tab pos="281283" algn="l"/>
              </a:tabLst>
            </a:pPr>
            <a:r>
              <a:rPr sz="1941" spc="-9" dirty="0">
                <a:latin typeface="Tahoma"/>
                <a:cs typeface="Tahoma"/>
              </a:rPr>
              <a:t>Di</a:t>
            </a:r>
            <a:r>
              <a:rPr sz="1941" spc="-13" dirty="0">
                <a:latin typeface="Tahoma"/>
                <a:cs typeface="Tahoma"/>
              </a:rPr>
              <a:t>ff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nt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f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rms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f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mali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4" dirty="0">
                <a:latin typeface="Tahoma"/>
                <a:cs typeface="Tahoma"/>
              </a:rPr>
              <a:t>i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us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ftware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(malwar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 smtClean="0">
                <a:latin typeface="Tahoma"/>
                <a:cs typeface="Tahoma"/>
              </a:rPr>
              <a:t>)</a:t>
            </a:r>
            <a:r>
              <a:rPr lang="en-US" sz="1941" spc="-9" dirty="0" smtClean="0">
                <a:latin typeface="Tahoma"/>
                <a:cs typeface="Tahoma"/>
              </a:rPr>
              <a:t> </a:t>
            </a:r>
            <a:r>
              <a:rPr sz="1941" spc="-13" dirty="0" smtClean="0">
                <a:latin typeface="Tahoma"/>
                <a:cs typeface="Tahoma"/>
              </a:rPr>
              <a:t>Int</a:t>
            </a:r>
            <a:r>
              <a:rPr sz="1941" spc="-18" dirty="0" smtClean="0">
                <a:latin typeface="Tahoma"/>
                <a:cs typeface="Tahoma"/>
              </a:rPr>
              <a:t>e</a:t>
            </a:r>
            <a:r>
              <a:rPr sz="1941" spc="-13" dirty="0" smtClean="0">
                <a:latin typeface="Tahoma"/>
                <a:cs typeface="Tahoma"/>
              </a:rPr>
              <a:t>nd</a:t>
            </a:r>
            <a:r>
              <a:rPr sz="1941" spc="-18" dirty="0" smtClean="0">
                <a:latin typeface="Tahoma"/>
                <a:cs typeface="Tahoma"/>
              </a:rPr>
              <a:t>e</a:t>
            </a:r>
            <a:r>
              <a:rPr sz="1941" spc="-13" dirty="0" smtClean="0">
                <a:latin typeface="Tahoma"/>
                <a:cs typeface="Tahoma"/>
              </a:rPr>
              <a:t>d</a:t>
            </a:r>
            <a:r>
              <a:rPr sz="1941" spc="22" dirty="0" smtClean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to</a:t>
            </a:r>
            <a:endParaRPr sz="1941" dirty="0">
              <a:latin typeface="Tahoma"/>
              <a:cs typeface="Tahoma"/>
            </a:endParaRPr>
          </a:p>
          <a:p>
            <a:pPr>
              <a:lnSpc>
                <a:spcPts val="1147"/>
              </a:lnSpc>
              <a:spcBef>
                <a:spcPts val="6"/>
              </a:spcBef>
              <a:buFont typeface="Times New Roman"/>
              <a:buChar char="•"/>
            </a:pPr>
            <a:endParaRPr sz="1147" dirty="0"/>
          </a:p>
          <a:p>
            <a:pPr marL="596185" lvl="1" indent="-224690">
              <a:buFont typeface="Times New Roman"/>
              <a:buChar char="–"/>
              <a:tabLst>
                <a:tab pos="596185" algn="l"/>
              </a:tabLst>
            </a:pPr>
            <a:r>
              <a:rPr sz="1941" spc="-13" dirty="0">
                <a:latin typeface="Tahoma"/>
                <a:cs typeface="Tahoma"/>
              </a:rPr>
              <a:t>Cause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dis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ss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to a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us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</a:t>
            </a:r>
            <a:endParaRPr sz="1941" dirty="0">
              <a:latin typeface="Tahoma"/>
              <a:cs typeface="Tahoma"/>
            </a:endParaRPr>
          </a:p>
          <a:p>
            <a:pPr marL="596185" lvl="1" indent="-224690">
              <a:buFont typeface="Times New Roman"/>
              <a:buChar char="–"/>
              <a:tabLst>
                <a:tab pos="596185" algn="l"/>
              </a:tabLst>
            </a:pPr>
            <a:r>
              <a:rPr sz="1941" spc="-13" dirty="0">
                <a:latin typeface="Tahoma"/>
                <a:cs typeface="Tahoma"/>
              </a:rPr>
              <a:t>Damage f</a:t>
            </a:r>
            <a:r>
              <a:rPr sz="1941" spc="-4" dirty="0">
                <a:latin typeface="Tahoma"/>
                <a:cs typeface="Tahoma"/>
              </a:rPr>
              <a:t>il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syst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ms</a:t>
            </a:r>
            <a:endParaRPr sz="1941" dirty="0">
              <a:latin typeface="Tahoma"/>
              <a:cs typeface="Tahoma"/>
            </a:endParaRPr>
          </a:p>
          <a:p>
            <a:pPr marL="596185" lvl="1" indent="-224690">
              <a:lnSpc>
                <a:spcPts val="2263"/>
              </a:lnSpc>
              <a:buFont typeface="Times New Roman"/>
              <a:buChar char="–"/>
              <a:tabLst>
                <a:tab pos="596185" algn="l"/>
              </a:tabLst>
            </a:pPr>
            <a:r>
              <a:rPr sz="1941" spc="-9" dirty="0">
                <a:latin typeface="Tahoma"/>
                <a:cs typeface="Tahoma"/>
              </a:rPr>
              <a:t>Disrupt </a:t>
            </a:r>
            <a:r>
              <a:rPr lang="en-US" sz="1941" spc="-13" dirty="0" smtClean="0">
                <a:latin typeface="Tahoma"/>
                <a:cs typeface="Tahoma"/>
              </a:rPr>
              <a:t>ordinary </a:t>
            </a:r>
            <a:r>
              <a:rPr sz="1941" spc="-13" dirty="0" smtClean="0">
                <a:latin typeface="Tahoma"/>
                <a:cs typeface="Tahoma"/>
              </a:rPr>
              <a:t>c</a:t>
            </a:r>
            <a:r>
              <a:rPr sz="1941" spc="-18" dirty="0" smtClean="0">
                <a:latin typeface="Tahoma"/>
                <a:cs typeface="Tahoma"/>
              </a:rPr>
              <a:t>o</a:t>
            </a:r>
            <a:r>
              <a:rPr sz="1941" spc="-13" dirty="0" smtClean="0">
                <a:latin typeface="Tahoma"/>
                <a:cs typeface="Tahoma"/>
              </a:rPr>
              <a:t>mput</a:t>
            </a:r>
            <a:r>
              <a:rPr sz="1941" spc="-18" dirty="0" smtClean="0">
                <a:latin typeface="Tahoma"/>
                <a:cs typeface="Tahoma"/>
              </a:rPr>
              <a:t>e</a:t>
            </a:r>
            <a:r>
              <a:rPr sz="1941" spc="-9" dirty="0" smtClean="0">
                <a:latin typeface="Tahoma"/>
                <a:cs typeface="Tahoma"/>
              </a:rPr>
              <a:t>r</a:t>
            </a:r>
            <a:r>
              <a:rPr sz="1941" spc="22" dirty="0" smtClean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and</a:t>
            </a:r>
            <a:r>
              <a:rPr sz="1941" spc="-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n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18" dirty="0">
                <a:latin typeface="Tahoma"/>
                <a:cs typeface="Tahoma"/>
              </a:rPr>
              <a:t>wo</a:t>
            </a:r>
            <a:r>
              <a:rPr sz="1941" spc="-9" dirty="0">
                <a:latin typeface="Tahoma"/>
                <a:cs typeface="Tahoma"/>
              </a:rPr>
              <a:t>rk</a:t>
            </a:r>
            <a:r>
              <a:rPr sz="1941" spc="35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funct</a:t>
            </a:r>
            <a:r>
              <a:rPr sz="1941" spc="-4" dirty="0">
                <a:latin typeface="Tahoma"/>
                <a:cs typeface="Tahoma"/>
              </a:rPr>
              <a:t>i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ns</a:t>
            </a:r>
            <a:endParaRPr sz="1941" dirty="0">
              <a:latin typeface="Tahoma"/>
              <a:cs typeface="Tahoma"/>
            </a:endParaRPr>
          </a:p>
          <a:p>
            <a:pPr marL="623080" indent="-297532">
              <a:lnSpc>
                <a:spcPts val="3141"/>
              </a:lnSpc>
              <a:buSzPct val="150000"/>
              <a:buFont typeface="Arial"/>
              <a:buChar char="•"/>
              <a:tabLst>
                <a:tab pos="623080" algn="l"/>
              </a:tabLst>
            </a:pP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13" dirty="0">
                <a:latin typeface="Tahoma"/>
                <a:cs typeface="Tahoma"/>
              </a:rPr>
              <a:t>xampl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dirty="0">
                <a:latin typeface="Tahoma"/>
                <a:cs typeface="Tahoma"/>
              </a:rPr>
              <a:t>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000609" y="4566904"/>
            <a:ext cx="6290962" cy="137047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308178" indent="-297532">
              <a:lnSpc>
                <a:spcPts val="2607"/>
              </a:lnSpc>
              <a:buSzPct val="150000"/>
              <a:buFont typeface="Arial"/>
              <a:buChar char="•"/>
              <a:tabLst>
                <a:tab pos="308178" algn="l"/>
              </a:tabLst>
            </a:pPr>
            <a:r>
              <a:rPr sz="1588" spc="-9" dirty="0">
                <a:latin typeface="Tahoma"/>
                <a:cs typeface="Tahoma"/>
              </a:rPr>
              <a:t>Viruses, </a:t>
            </a:r>
            <a:r>
              <a:rPr sz="1588" spc="-4" dirty="0">
                <a:latin typeface="Tahoma"/>
                <a:cs typeface="Tahoma"/>
              </a:rPr>
              <a:t>w</a:t>
            </a:r>
            <a:r>
              <a:rPr sz="1588" spc="-13" dirty="0">
                <a:latin typeface="Tahoma"/>
                <a:cs typeface="Tahoma"/>
              </a:rPr>
              <a:t>o</a:t>
            </a:r>
            <a:r>
              <a:rPr sz="1588" spc="-9" dirty="0">
                <a:latin typeface="Tahoma"/>
                <a:cs typeface="Tahoma"/>
              </a:rPr>
              <a:t>rms</a:t>
            </a:r>
            <a:endParaRPr sz="1588" dirty="0">
              <a:latin typeface="Tahoma"/>
              <a:cs typeface="Tahoma"/>
            </a:endParaRPr>
          </a:p>
          <a:p>
            <a:pPr marL="308178" indent="-297532">
              <a:lnSpc>
                <a:spcPts val="1906"/>
              </a:lnSpc>
              <a:buSzPct val="150000"/>
              <a:buFont typeface="Arial"/>
              <a:buChar char="•"/>
              <a:tabLst>
                <a:tab pos="308178" algn="l"/>
              </a:tabLst>
            </a:pPr>
            <a:r>
              <a:rPr sz="1588" spc="-9" dirty="0">
                <a:latin typeface="Tahoma"/>
                <a:cs typeface="Tahoma"/>
              </a:rPr>
              <a:t>L</a:t>
            </a:r>
            <a:r>
              <a:rPr sz="1588" spc="-13" dirty="0">
                <a:latin typeface="Tahoma"/>
                <a:cs typeface="Tahoma"/>
              </a:rPr>
              <a:t>o</a:t>
            </a:r>
            <a:r>
              <a:rPr sz="1588" spc="-9" dirty="0">
                <a:latin typeface="Tahoma"/>
                <a:cs typeface="Tahoma"/>
              </a:rPr>
              <a:t>gi</a:t>
            </a:r>
            <a:r>
              <a:rPr sz="1588" dirty="0">
                <a:latin typeface="Tahoma"/>
                <a:cs typeface="Tahoma"/>
              </a:rPr>
              <a:t>c</a:t>
            </a:r>
            <a:r>
              <a:rPr sz="1588" spc="9" dirty="0">
                <a:latin typeface="Tahoma"/>
                <a:cs typeface="Tahoma"/>
              </a:rPr>
              <a:t> </a:t>
            </a:r>
            <a:r>
              <a:rPr sz="1588" spc="-9" dirty="0">
                <a:latin typeface="Tahoma"/>
                <a:cs typeface="Tahoma"/>
              </a:rPr>
              <a:t>b</a:t>
            </a:r>
            <a:r>
              <a:rPr sz="1588" spc="-13" dirty="0">
                <a:latin typeface="Tahoma"/>
                <a:cs typeface="Tahoma"/>
              </a:rPr>
              <a:t>omb</a:t>
            </a:r>
            <a:endParaRPr sz="1588" dirty="0">
              <a:latin typeface="Tahoma"/>
              <a:cs typeface="Tahoma"/>
            </a:endParaRPr>
          </a:p>
          <a:p>
            <a:pPr marL="308178" indent="-297532">
              <a:lnSpc>
                <a:spcPts val="1906"/>
              </a:lnSpc>
              <a:buSzPct val="150000"/>
              <a:buFont typeface="Arial"/>
              <a:buChar char="•"/>
              <a:tabLst>
                <a:tab pos="308178" algn="l"/>
              </a:tabLst>
            </a:pPr>
            <a:r>
              <a:rPr sz="1588" spc="-9" dirty="0">
                <a:latin typeface="Tahoma"/>
                <a:cs typeface="Tahoma"/>
              </a:rPr>
              <a:t>Tr</a:t>
            </a:r>
            <a:r>
              <a:rPr sz="1588" spc="-13" dirty="0">
                <a:latin typeface="Tahoma"/>
                <a:cs typeface="Tahoma"/>
              </a:rPr>
              <a:t>o</a:t>
            </a:r>
            <a:r>
              <a:rPr sz="1588" spc="-9" dirty="0">
                <a:latin typeface="Tahoma"/>
                <a:cs typeface="Tahoma"/>
              </a:rPr>
              <a:t>jan</a:t>
            </a:r>
            <a:r>
              <a:rPr sz="1588" spc="9" dirty="0">
                <a:latin typeface="Tahoma"/>
                <a:cs typeface="Tahoma"/>
              </a:rPr>
              <a:t> </a:t>
            </a:r>
            <a:r>
              <a:rPr sz="1588" spc="-9" dirty="0">
                <a:latin typeface="Tahoma"/>
                <a:cs typeface="Tahoma"/>
              </a:rPr>
              <a:t>h</a:t>
            </a:r>
            <a:r>
              <a:rPr sz="1588" spc="-13" dirty="0">
                <a:latin typeface="Tahoma"/>
                <a:cs typeface="Tahoma"/>
              </a:rPr>
              <a:t>o</a:t>
            </a:r>
            <a:r>
              <a:rPr sz="1588" dirty="0">
                <a:latin typeface="Tahoma"/>
                <a:cs typeface="Tahoma"/>
              </a:rPr>
              <a:t>rses</a:t>
            </a:r>
          </a:p>
          <a:p>
            <a:pPr marL="308178" indent="-297532">
              <a:lnSpc>
                <a:spcPts val="2030"/>
              </a:lnSpc>
              <a:buSzPct val="150000"/>
              <a:buFont typeface="Arial"/>
              <a:buChar char="•"/>
              <a:tabLst>
                <a:tab pos="308178" algn="l"/>
              </a:tabLst>
            </a:pPr>
            <a:r>
              <a:rPr sz="1588" dirty="0">
                <a:latin typeface="Tahoma"/>
                <a:cs typeface="Tahoma"/>
              </a:rPr>
              <a:t>S</a:t>
            </a:r>
            <a:r>
              <a:rPr sz="1588" spc="-9" dirty="0">
                <a:latin typeface="Tahoma"/>
                <a:cs typeface="Tahoma"/>
              </a:rPr>
              <a:t>p</a:t>
            </a:r>
            <a:r>
              <a:rPr sz="1588" spc="-4" dirty="0">
                <a:latin typeface="Tahoma"/>
                <a:cs typeface="Tahoma"/>
              </a:rPr>
              <a:t>y</a:t>
            </a:r>
            <a:r>
              <a:rPr sz="1588" spc="-9" dirty="0">
                <a:latin typeface="Tahoma"/>
                <a:cs typeface="Tahoma"/>
              </a:rPr>
              <a:t>-</a:t>
            </a:r>
            <a:r>
              <a:rPr sz="1588" spc="-4" dirty="0">
                <a:latin typeface="Tahoma"/>
                <a:cs typeface="Tahoma"/>
              </a:rPr>
              <a:t>w</a:t>
            </a:r>
            <a:r>
              <a:rPr sz="1588" spc="-9" dirty="0">
                <a:latin typeface="Tahoma"/>
                <a:cs typeface="Tahoma"/>
              </a:rPr>
              <a:t>ares</a:t>
            </a:r>
            <a:endParaRPr sz="1588" dirty="0">
              <a:latin typeface="Tahoma"/>
              <a:cs typeface="Tahoma"/>
            </a:endParaRPr>
          </a:p>
          <a:p>
            <a:pPr marL="308178" indent="-297532">
              <a:lnSpc>
                <a:spcPts val="2277"/>
              </a:lnSpc>
              <a:buSzPct val="150000"/>
              <a:buFont typeface="Arial"/>
              <a:buChar char="•"/>
              <a:tabLst>
                <a:tab pos="308178" algn="l"/>
              </a:tabLst>
            </a:pPr>
            <a:r>
              <a:rPr sz="1588" dirty="0">
                <a:solidFill>
                  <a:srgbClr val="3333CC"/>
                </a:solidFill>
                <a:latin typeface="Tahoma"/>
                <a:cs typeface="Tahoma"/>
              </a:rPr>
              <a:t>New</a:t>
            </a:r>
            <a:r>
              <a:rPr sz="1588" spc="-4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588" spc="-13" dirty="0">
                <a:solidFill>
                  <a:srgbClr val="3333CC"/>
                </a:solidFill>
                <a:latin typeface="Tahoma"/>
                <a:cs typeface="Tahoma"/>
              </a:rPr>
              <a:t>o</a:t>
            </a:r>
            <a:r>
              <a:rPr sz="1588" spc="-9" dirty="0">
                <a:solidFill>
                  <a:srgbClr val="3333CC"/>
                </a:solidFill>
                <a:latin typeface="Tahoma"/>
                <a:cs typeface="Tahoma"/>
              </a:rPr>
              <a:t>nes: S</a:t>
            </a:r>
            <a:r>
              <a:rPr sz="1588" spc="-13" dirty="0">
                <a:solidFill>
                  <a:srgbClr val="3333CC"/>
                </a:solidFill>
                <a:latin typeface="Tahoma"/>
                <a:cs typeface="Tahoma"/>
              </a:rPr>
              <a:t>pam/</a:t>
            </a:r>
            <a:r>
              <a:rPr sz="1588" dirty="0">
                <a:solidFill>
                  <a:srgbClr val="3333CC"/>
                </a:solidFill>
                <a:latin typeface="Tahoma"/>
                <a:cs typeface="Tahoma"/>
              </a:rPr>
              <a:t>s</a:t>
            </a:r>
            <a:r>
              <a:rPr sz="1588" spc="-4" dirty="0">
                <a:solidFill>
                  <a:srgbClr val="3333CC"/>
                </a:solidFill>
                <a:latin typeface="Tahoma"/>
                <a:cs typeface="Tahoma"/>
              </a:rPr>
              <a:t>c</a:t>
            </a:r>
            <a:r>
              <a:rPr sz="1588" spc="-9" dirty="0">
                <a:solidFill>
                  <a:srgbClr val="3333CC"/>
                </a:solidFill>
                <a:latin typeface="Tahoma"/>
                <a:cs typeface="Tahoma"/>
              </a:rPr>
              <a:t>am,</a:t>
            </a:r>
            <a:r>
              <a:rPr sz="1588" spc="9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588" dirty="0">
                <a:solidFill>
                  <a:srgbClr val="3333CC"/>
                </a:solidFill>
                <a:latin typeface="Tahoma"/>
                <a:cs typeface="Tahoma"/>
              </a:rPr>
              <a:t>S</a:t>
            </a:r>
            <a:r>
              <a:rPr sz="1588" spc="-9" dirty="0">
                <a:solidFill>
                  <a:srgbClr val="3333CC"/>
                </a:solidFill>
                <a:latin typeface="Tahoma"/>
                <a:cs typeface="Tahoma"/>
              </a:rPr>
              <a:t>l</a:t>
            </a:r>
            <a:r>
              <a:rPr sz="1588" spc="-13" dirty="0">
                <a:solidFill>
                  <a:srgbClr val="3333CC"/>
                </a:solidFill>
                <a:latin typeface="Tahoma"/>
                <a:cs typeface="Tahoma"/>
              </a:rPr>
              <a:t>ammer,</a:t>
            </a:r>
            <a:r>
              <a:rPr sz="1588" spc="13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588" spc="-13" dirty="0">
                <a:solidFill>
                  <a:srgbClr val="3333CC"/>
                </a:solidFill>
                <a:latin typeface="Tahoma"/>
                <a:cs typeface="Tahoma"/>
              </a:rPr>
              <a:t>N</a:t>
            </a:r>
            <a:r>
              <a:rPr sz="1588" spc="-9" dirty="0">
                <a:solidFill>
                  <a:srgbClr val="3333CC"/>
                </a:solidFill>
                <a:latin typeface="Tahoma"/>
                <a:cs typeface="Tahoma"/>
              </a:rPr>
              <a:t>i</a:t>
            </a:r>
            <a:r>
              <a:rPr sz="1588" spc="-13" dirty="0">
                <a:solidFill>
                  <a:srgbClr val="3333CC"/>
                </a:solidFill>
                <a:latin typeface="Tahoma"/>
                <a:cs typeface="Tahoma"/>
              </a:rPr>
              <a:t>md</a:t>
            </a:r>
            <a:r>
              <a:rPr sz="1588" spc="-4" dirty="0">
                <a:solidFill>
                  <a:srgbClr val="3333CC"/>
                </a:solidFill>
                <a:latin typeface="Tahoma"/>
                <a:cs typeface="Tahoma"/>
              </a:rPr>
              <a:t>a</a:t>
            </a:r>
            <a:r>
              <a:rPr sz="1588" spc="-9" dirty="0">
                <a:solidFill>
                  <a:srgbClr val="3333CC"/>
                </a:solidFill>
                <a:latin typeface="Tahoma"/>
                <a:cs typeface="Tahoma"/>
              </a:rPr>
              <a:t>,</a:t>
            </a:r>
            <a:r>
              <a:rPr sz="1588" spc="18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588" dirty="0">
                <a:solidFill>
                  <a:srgbClr val="3333CC"/>
                </a:solidFill>
                <a:latin typeface="Tahoma"/>
                <a:cs typeface="Tahoma"/>
              </a:rPr>
              <a:t>e</a:t>
            </a:r>
            <a:r>
              <a:rPr sz="1588" spc="-9" dirty="0">
                <a:solidFill>
                  <a:srgbClr val="3333CC"/>
                </a:solidFill>
                <a:latin typeface="Tahoma"/>
                <a:cs typeface="Tahoma"/>
              </a:rPr>
              <a:t>-pay</a:t>
            </a:r>
            <a:r>
              <a:rPr sz="1588" spc="-13" dirty="0">
                <a:solidFill>
                  <a:srgbClr val="3333CC"/>
                </a:solidFill>
                <a:latin typeface="Tahoma"/>
                <a:cs typeface="Tahoma"/>
              </a:rPr>
              <a:t>ment</a:t>
            </a:r>
            <a:r>
              <a:rPr sz="1588" spc="9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588" dirty="0">
                <a:solidFill>
                  <a:srgbClr val="3333CC"/>
                </a:solidFill>
                <a:latin typeface="Tahoma"/>
                <a:cs typeface="Tahoma"/>
              </a:rPr>
              <a:t>f</a:t>
            </a:r>
            <a:r>
              <a:rPr sz="1588" spc="-9" dirty="0">
                <a:solidFill>
                  <a:srgbClr val="3333CC"/>
                </a:solidFill>
                <a:latin typeface="Tahoma"/>
                <a:cs typeface="Tahoma"/>
              </a:rPr>
              <a:t>rauds,</a:t>
            </a:r>
            <a:r>
              <a:rPr sz="1588" spc="13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588" dirty="0" smtClean="0">
                <a:solidFill>
                  <a:srgbClr val="3333CC"/>
                </a:solidFill>
                <a:latin typeface="Tahoma"/>
                <a:cs typeface="Tahoma"/>
              </a:rPr>
              <a:t>e</a:t>
            </a:r>
            <a:r>
              <a:rPr sz="1588" spc="-4" dirty="0" smtClean="0">
                <a:solidFill>
                  <a:srgbClr val="3333CC"/>
                </a:solidFill>
                <a:latin typeface="Tahoma"/>
                <a:cs typeface="Tahoma"/>
              </a:rPr>
              <a:t>t</a:t>
            </a:r>
            <a:r>
              <a:rPr sz="1588" dirty="0" smtClean="0">
                <a:solidFill>
                  <a:srgbClr val="3333CC"/>
                </a:solidFill>
                <a:latin typeface="Tahoma"/>
                <a:cs typeface="Tahoma"/>
              </a:rPr>
              <a:t>c</a:t>
            </a:r>
            <a:r>
              <a:rPr lang="en-US" sz="1588" dirty="0" smtClean="0">
                <a:solidFill>
                  <a:srgbClr val="3333CC"/>
                </a:solidFill>
                <a:latin typeface="Tahoma"/>
                <a:cs typeface="Tahoma"/>
              </a:rPr>
              <a:t>..</a:t>
            </a:r>
            <a:r>
              <a:rPr sz="1588" spc="-9" dirty="0" smtClean="0">
                <a:solidFill>
                  <a:srgbClr val="3333CC"/>
                </a:solidFill>
                <a:latin typeface="Tahoma"/>
                <a:cs typeface="Tahoma"/>
              </a:rPr>
              <a:t>.</a:t>
            </a:r>
            <a:endParaRPr sz="1588" dirty="0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957582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/>
          </p:nvPr>
        </p:nvGraphicFramePr>
        <p:xfrm>
          <a:off x="2301902" y="1017279"/>
          <a:ext cx="7205780" cy="549782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86983"/>
                <a:gridCol w="5118797"/>
              </a:tblGrid>
              <a:tr h="296507">
                <a:tc>
                  <a:txBody>
                    <a:bodyPr/>
                    <a:lstStyle/>
                    <a:p>
                      <a:pPr marR="3175" algn="ctr">
                        <a:lnSpc>
                          <a:spcPct val="100000"/>
                        </a:lnSpc>
                      </a:pPr>
                      <a:r>
                        <a:rPr sz="1400" b="1" spc="-5" dirty="0" smtClean="0">
                          <a:solidFill>
                            <a:schemeClr val="bg1"/>
                          </a:solidFill>
                          <a:latin typeface="Tahoma"/>
                          <a:cs typeface="Tahoma"/>
                        </a:rPr>
                        <a:t>N</a:t>
                      </a:r>
                      <a:r>
                        <a:rPr sz="1400" b="1" spc="0" dirty="0" smtClean="0">
                          <a:solidFill>
                            <a:schemeClr val="bg1"/>
                          </a:solidFill>
                          <a:latin typeface="Tahoma"/>
                          <a:cs typeface="Tahoma"/>
                        </a:rPr>
                        <a:t>ame</a:t>
                      </a:r>
                      <a:endParaRPr sz="1400" dirty="0">
                        <a:solidFill>
                          <a:schemeClr val="bg1"/>
                        </a:solidFill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2">
                      <a:solidFill>
                        <a:srgbClr val="000000"/>
                      </a:solidFill>
                      <a:prstDash val="solid"/>
                    </a:lnR>
                    <a:lnT w="13461">
                      <a:solidFill>
                        <a:srgbClr val="000000"/>
                      </a:solidFill>
                      <a:prstDash val="solid"/>
                    </a:lnT>
                    <a:lnB w="1498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810" algn="ctr">
                        <a:lnSpc>
                          <a:spcPct val="100000"/>
                        </a:lnSpc>
                      </a:pPr>
                      <a:r>
                        <a:rPr sz="1400" b="1" dirty="0" smtClean="0">
                          <a:solidFill>
                            <a:schemeClr val="bg1"/>
                          </a:solidFill>
                          <a:latin typeface="Tahoma"/>
                          <a:cs typeface="Tahoma"/>
                        </a:rPr>
                        <a:t>De</a:t>
                      </a:r>
                      <a:r>
                        <a:rPr sz="1400" b="1" spc="-5" dirty="0" smtClean="0">
                          <a:solidFill>
                            <a:schemeClr val="bg1"/>
                          </a:solidFill>
                          <a:latin typeface="Tahoma"/>
                          <a:cs typeface="Tahoma"/>
                        </a:rPr>
                        <a:t>sc</a:t>
                      </a:r>
                      <a:r>
                        <a:rPr sz="1400" b="1" spc="0" dirty="0" smtClean="0">
                          <a:solidFill>
                            <a:schemeClr val="bg1"/>
                          </a:solidFill>
                          <a:latin typeface="Tahoma"/>
                          <a:cs typeface="Tahoma"/>
                        </a:rPr>
                        <a:t>r</a:t>
                      </a:r>
                      <a:r>
                        <a:rPr sz="1400" b="1" spc="-5" dirty="0" smtClean="0">
                          <a:solidFill>
                            <a:schemeClr val="bg1"/>
                          </a:solidFill>
                          <a:latin typeface="Tahoma"/>
                          <a:cs typeface="Tahoma"/>
                        </a:rPr>
                        <a:t>i</a:t>
                      </a:r>
                      <a:r>
                        <a:rPr sz="1400" b="1" spc="0" dirty="0" smtClean="0">
                          <a:solidFill>
                            <a:schemeClr val="bg1"/>
                          </a:solidFill>
                          <a:latin typeface="Tahoma"/>
                          <a:cs typeface="Tahoma"/>
                        </a:rPr>
                        <a:t>p</a:t>
                      </a:r>
                      <a:r>
                        <a:rPr sz="1400" b="1" spc="-5" dirty="0" smtClean="0">
                          <a:solidFill>
                            <a:schemeClr val="bg1"/>
                          </a:solidFill>
                          <a:latin typeface="Tahoma"/>
                          <a:cs typeface="Tahoma"/>
                        </a:rPr>
                        <a:t>ti</a:t>
                      </a:r>
                      <a:r>
                        <a:rPr sz="1400" b="1" spc="0" dirty="0" smtClean="0">
                          <a:solidFill>
                            <a:schemeClr val="bg1"/>
                          </a:solidFill>
                          <a:latin typeface="Tahoma"/>
                          <a:cs typeface="Tahoma"/>
                        </a:rPr>
                        <a:t>on</a:t>
                      </a:r>
                      <a:endParaRPr sz="1400" dirty="0">
                        <a:solidFill>
                          <a:schemeClr val="bg1"/>
                        </a:solidFill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1">
                      <a:solidFill>
                        <a:srgbClr val="000000"/>
                      </a:solidFill>
                      <a:prstDash val="solid"/>
                    </a:lnR>
                    <a:lnT w="13461">
                      <a:solidFill>
                        <a:srgbClr val="000000"/>
                      </a:solidFill>
                      <a:prstDash val="solid"/>
                    </a:lnT>
                    <a:lnB w="14986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12332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1400" spc="-5" dirty="0" smtClean="0">
                          <a:latin typeface="Tahoma"/>
                          <a:cs typeface="Tahoma"/>
                        </a:rPr>
                        <a:t>Vi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u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s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2">
                      <a:solidFill>
                        <a:srgbClr val="000000"/>
                      </a:solidFill>
                      <a:prstDash val="solid"/>
                    </a:lnR>
                    <a:lnT w="14986">
                      <a:solidFill>
                        <a:srgbClr val="000000"/>
                      </a:solidFill>
                      <a:prstDash val="solid"/>
                    </a:lnT>
                    <a:lnB w="1498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5565" marR="240029">
                        <a:lnSpc>
                          <a:spcPct val="100000"/>
                        </a:lnSpc>
                      </a:pPr>
                      <a:r>
                        <a:rPr sz="1400" spc="-1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20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ch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es</a:t>
                      </a:r>
                      <a:r>
                        <a:rPr sz="1400" spc="2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its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l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f</a:t>
                      </a:r>
                      <a:r>
                        <a:rPr sz="1400" spc="2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 p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g</a:t>
                      </a:r>
                      <a:r>
                        <a:rPr sz="1400" spc="-25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am</a:t>
                      </a:r>
                      <a:r>
                        <a:rPr sz="1400" spc="1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n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d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p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paga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es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p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i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es</a:t>
                      </a:r>
                      <a:r>
                        <a:rPr sz="1400" spc="2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f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its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l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f</a:t>
                      </a:r>
                      <a:r>
                        <a:rPr sz="1400" spc="2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o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oth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er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p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g</a:t>
                      </a:r>
                      <a:r>
                        <a:rPr sz="1400" spc="-25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ams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1">
                      <a:solidFill>
                        <a:srgbClr val="000000"/>
                      </a:solidFill>
                      <a:prstDash val="solid"/>
                    </a:lnR>
                    <a:lnT w="14986">
                      <a:solidFill>
                        <a:srgbClr val="000000"/>
                      </a:solidFill>
                      <a:prstDash val="solid"/>
                    </a:lnT>
                    <a:lnB w="14986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6507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1400" spc="-60" dirty="0" smtClean="0">
                          <a:latin typeface="Tahoma"/>
                          <a:cs typeface="Tahoma"/>
                        </a:rPr>
                        <a:t>W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rm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2">
                      <a:solidFill>
                        <a:srgbClr val="000000"/>
                      </a:solidFill>
                      <a:prstDash val="solid"/>
                    </a:lnR>
                    <a:lnT w="14986">
                      <a:solidFill>
                        <a:srgbClr val="000000"/>
                      </a:solidFill>
                      <a:prstDash val="solid"/>
                    </a:lnT>
                    <a:lnB w="13461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sz="1400" spc="-5" dirty="0" smtClean="0">
                          <a:latin typeface="Tahoma"/>
                          <a:cs typeface="Tahoma"/>
                        </a:rPr>
                        <a:t>P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g</a:t>
                      </a:r>
                      <a:r>
                        <a:rPr sz="1400" spc="-25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am</a:t>
                      </a:r>
                      <a:r>
                        <a:rPr sz="1400" spc="2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th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at</a:t>
                      </a:r>
                      <a:r>
                        <a:rPr sz="1400" spc="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p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paga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es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p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i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es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f</a:t>
                      </a:r>
                      <a:r>
                        <a:rPr sz="1400" spc="2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its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l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f</a:t>
                      </a:r>
                      <a:r>
                        <a:rPr sz="1400" spc="2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oth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er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mp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ut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ers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1">
                      <a:solidFill>
                        <a:srgbClr val="000000"/>
                      </a:solidFill>
                      <a:prstDash val="solid"/>
                    </a:lnR>
                    <a:lnT w="14986">
                      <a:solidFill>
                        <a:srgbClr val="000000"/>
                      </a:solidFill>
                      <a:prstDash val="solid"/>
                    </a:lnT>
                    <a:lnB w="13461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7179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1400" spc="-5" dirty="0" smtClean="0">
                          <a:latin typeface="Tahoma"/>
                          <a:cs typeface="Tahoma"/>
                        </a:rPr>
                        <a:t>Lo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g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i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c</a:t>
                      </a:r>
                      <a:r>
                        <a:rPr sz="1400" spc="2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b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mb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2">
                      <a:solidFill>
                        <a:srgbClr val="000000"/>
                      </a:solidFill>
                      <a:prstDash val="solid"/>
                    </a:lnR>
                    <a:lnT w="13461">
                      <a:solidFill>
                        <a:srgbClr val="000000"/>
                      </a:solidFill>
                      <a:prstDash val="solid"/>
                    </a:lnT>
                    <a:lnB w="13461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sz="1400" spc="-140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i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ggers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ctio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n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w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h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en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con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d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itio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n</a:t>
                      </a:r>
                      <a:r>
                        <a:rPr sz="1400" spc="3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occu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rs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1">
                      <a:solidFill>
                        <a:srgbClr val="000000"/>
                      </a:solidFill>
                      <a:prstDash val="solid"/>
                    </a:lnR>
                    <a:lnT w="13461">
                      <a:solidFill>
                        <a:srgbClr val="000000"/>
                      </a:solidFill>
                      <a:prstDash val="solid"/>
                    </a:lnT>
                    <a:lnB w="13461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6507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1400" spc="-140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oj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an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ho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s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2">
                      <a:solidFill>
                        <a:srgbClr val="000000"/>
                      </a:solidFill>
                      <a:prstDash val="solid"/>
                    </a:lnR>
                    <a:lnT w="13461">
                      <a:solidFill>
                        <a:srgbClr val="000000"/>
                      </a:solidFill>
                      <a:prstDash val="solid"/>
                    </a:lnT>
                    <a:lnB w="1498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sz="1400" spc="-5" dirty="0" smtClean="0">
                          <a:latin typeface="Tahoma"/>
                          <a:cs typeface="Tahoma"/>
                        </a:rPr>
                        <a:t>P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g</a:t>
                      </a:r>
                      <a:r>
                        <a:rPr sz="1400" spc="-25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am</a:t>
                      </a:r>
                      <a:r>
                        <a:rPr sz="1400" spc="2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th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at</a:t>
                      </a:r>
                      <a:r>
                        <a:rPr sz="1400" spc="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cont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in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s</a:t>
                      </a:r>
                      <a:r>
                        <a:rPr sz="1400" spc="2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un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expe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ed</a:t>
                      </a:r>
                      <a:r>
                        <a:rPr sz="1400" spc="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add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ition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al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20" dirty="0" smtClean="0">
                          <a:latin typeface="Tahoma"/>
                          <a:cs typeface="Tahoma"/>
                        </a:rPr>
                        <a:t>f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unction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li</a:t>
                      </a:r>
                      <a:r>
                        <a:rPr sz="1400" spc="-20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y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1">
                      <a:solidFill>
                        <a:srgbClr val="000000"/>
                      </a:solidFill>
                      <a:prstDash val="solid"/>
                    </a:lnR>
                    <a:lnT w="13461">
                      <a:solidFill>
                        <a:srgbClr val="000000"/>
                      </a:solidFill>
                      <a:prstDash val="solid"/>
                    </a:lnT>
                    <a:lnB w="14986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32191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1400" spc="5" dirty="0" smtClean="0">
                          <a:latin typeface="Tahoma"/>
                          <a:cs typeface="Tahoma"/>
                        </a:rPr>
                        <a:t>B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ck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d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2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(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-25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apd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r)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2">
                      <a:solidFill>
                        <a:srgbClr val="000000"/>
                      </a:solidFill>
                      <a:prstDash val="solid"/>
                    </a:lnR>
                    <a:lnT w="14986">
                      <a:solidFill>
                        <a:srgbClr val="000000"/>
                      </a:solidFill>
                      <a:prstDash val="solid"/>
                    </a:lnT>
                    <a:lnB w="13461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5565" marR="169545" algn="just">
                        <a:lnSpc>
                          <a:spcPct val="100000"/>
                        </a:lnSpc>
                      </a:pPr>
                      <a:r>
                        <a:rPr sz="1400" dirty="0" smtClean="0">
                          <a:latin typeface="Arial"/>
                          <a:cs typeface="Arial"/>
                        </a:rPr>
                        <a:t>is</a:t>
                      </a:r>
                      <a:r>
                        <a:rPr sz="1400" spc="-10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a</a:t>
                      </a:r>
                      <a:r>
                        <a:rPr sz="1400" spc="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sec</a:t>
                      </a:r>
                      <a:r>
                        <a:rPr sz="1400" spc="-5" dirty="0" smtClean="0">
                          <a:latin typeface="Arial"/>
                          <a:cs typeface="Arial"/>
                        </a:rPr>
                        <a:t>r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et</a:t>
                      </a:r>
                      <a:r>
                        <a:rPr sz="1400" spc="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ent</a:t>
                      </a:r>
                      <a:r>
                        <a:rPr sz="1400" spc="-5" dirty="0" smtClean="0">
                          <a:latin typeface="Arial"/>
                          <a:cs typeface="Arial"/>
                        </a:rPr>
                        <a:t>r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y</a:t>
                      </a:r>
                      <a:r>
                        <a:rPr sz="1400" spc="10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point</a:t>
                      </a:r>
                      <a:r>
                        <a:rPr sz="1400" spc="-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into</a:t>
                      </a:r>
                      <a:r>
                        <a:rPr sz="1400" spc="-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a</a:t>
                      </a:r>
                      <a:r>
                        <a:rPr sz="1400" spc="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p</a:t>
                      </a:r>
                      <a:r>
                        <a:rPr sz="1400" spc="-5" dirty="0" smtClean="0">
                          <a:latin typeface="Arial"/>
                          <a:cs typeface="Arial"/>
                        </a:rPr>
                        <a:t>r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og</a:t>
                      </a:r>
                      <a:r>
                        <a:rPr sz="1400" spc="-5" dirty="0" smtClean="0">
                          <a:latin typeface="Arial"/>
                          <a:cs typeface="Arial"/>
                        </a:rPr>
                        <a:t>r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am</a:t>
                      </a:r>
                      <a:r>
                        <a:rPr sz="1400" spc="20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that</a:t>
                      </a:r>
                      <a:r>
                        <a:rPr sz="1400" spc="1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allo</a:t>
                      </a:r>
                      <a:r>
                        <a:rPr sz="1400" spc="-15" dirty="0" smtClean="0">
                          <a:latin typeface="Arial"/>
                          <a:cs typeface="Arial"/>
                        </a:rPr>
                        <a:t>w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s</a:t>
                      </a:r>
                      <a:r>
                        <a:rPr sz="1400" spc="-10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someone</a:t>
                      </a:r>
                      <a:r>
                        <a:rPr sz="1400" spc="-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that is</a:t>
                      </a:r>
                      <a:r>
                        <a:rPr sz="1400" spc="-10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a</a:t>
                      </a:r>
                      <a:r>
                        <a:rPr sz="1400" spc="-15" dirty="0" smtClean="0">
                          <a:latin typeface="Arial"/>
                          <a:cs typeface="Arial"/>
                        </a:rPr>
                        <a:t>w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a</a:t>
                      </a:r>
                      <a:r>
                        <a:rPr sz="1400" spc="-5" dirty="0" smtClean="0">
                          <a:latin typeface="Arial"/>
                          <a:cs typeface="Arial"/>
                        </a:rPr>
                        <a:t>r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e</a:t>
                      </a:r>
                      <a:r>
                        <a:rPr sz="1400" spc="20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of</a:t>
                      </a:r>
                      <a:r>
                        <a:rPr sz="1400" spc="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the</a:t>
                      </a:r>
                      <a:r>
                        <a:rPr sz="1400" spc="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backdoor</a:t>
                      </a:r>
                      <a:r>
                        <a:rPr sz="1400" spc="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to</a:t>
                      </a:r>
                      <a:r>
                        <a:rPr sz="1400" spc="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gain</a:t>
                      </a:r>
                      <a:r>
                        <a:rPr sz="1400" spc="-1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access</a:t>
                      </a:r>
                      <a:r>
                        <a:rPr sz="1400" spc="-10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15" dirty="0" smtClean="0">
                          <a:latin typeface="Arial"/>
                          <a:cs typeface="Arial"/>
                        </a:rPr>
                        <a:t>w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ithout</a:t>
                      </a:r>
                      <a:r>
                        <a:rPr sz="1400" spc="1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going</a:t>
                      </a:r>
                      <a:r>
                        <a:rPr sz="1400" spc="-1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th</a:t>
                      </a:r>
                      <a:r>
                        <a:rPr sz="1400" spc="-5" dirty="0" smtClean="0">
                          <a:latin typeface="Arial"/>
                          <a:cs typeface="Arial"/>
                        </a:rPr>
                        <a:t>r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ough the</a:t>
                      </a:r>
                      <a:r>
                        <a:rPr sz="1400" spc="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usual</a:t>
                      </a:r>
                      <a:r>
                        <a:rPr sz="1400" spc="-10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secu</a:t>
                      </a:r>
                      <a:r>
                        <a:rPr sz="1400" spc="-5" dirty="0" smtClean="0">
                          <a:latin typeface="Arial"/>
                          <a:cs typeface="Arial"/>
                        </a:rPr>
                        <a:t>r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ity access</a:t>
                      </a:r>
                      <a:r>
                        <a:rPr sz="1400" spc="-10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p</a:t>
                      </a:r>
                      <a:r>
                        <a:rPr sz="1400" spc="-5" dirty="0" smtClean="0">
                          <a:latin typeface="Arial"/>
                          <a:cs typeface="Arial"/>
                        </a:rPr>
                        <a:t>r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ocedu</a:t>
                      </a:r>
                      <a:r>
                        <a:rPr sz="1400" spc="-5" dirty="0" smtClean="0">
                          <a:latin typeface="Arial"/>
                          <a:cs typeface="Arial"/>
                        </a:rPr>
                        <a:t>r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es.</a:t>
                      </a:r>
                      <a:endParaRPr sz="14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1">
                      <a:solidFill>
                        <a:srgbClr val="000000"/>
                      </a:solidFill>
                      <a:prstDash val="solid"/>
                    </a:lnR>
                    <a:lnT w="14986">
                      <a:solidFill>
                        <a:srgbClr val="000000"/>
                      </a:solidFill>
                      <a:prstDash val="solid"/>
                    </a:lnT>
                    <a:lnB w="13461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12332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1400" spc="-1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uto-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er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2">
                      <a:solidFill>
                        <a:srgbClr val="000000"/>
                      </a:solidFill>
                      <a:prstDash val="solid"/>
                    </a:lnR>
                    <a:lnT w="13461">
                      <a:solidFill>
                        <a:srgbClr val="000000"/>
                      </a:solidFill>
                      <a:prstDash val="solid"/>
                    </a:lnT>
                    <a:lnB w="13461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5565" marR="786765">
                        <a:lnSpc>
                          <a:spcPct val="100000"/>
                        </a:lnSpc>
                      </a:pPr>
                      <a:r>
                        <a:rPr sz="1400" spc="-5" dirty="0" smtClean="0">
                          <a:latin typeface="Tahoma"/>
                          <a:cs typeface="Tahoma"/>
                        </a:rPr>
                        <a:t>M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liciou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s</a:t>
                      </a:r>
                      <a:r>
                        <a:rPr sz="1400" spc="3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h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</a:t>
                      </a:r>
                      <a:r>
                        <a:rPr sz="1400" spc="-15" dirty="0" smtClean="0">
                          <a:latin typeface="Tahoma"/>
                          <a:cs typeface="Tahoma"/>
                        </a:rPr>
                        <a:t>k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er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tool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s</a:t>
                      </a:r>
                      <a:r>
                        <a:rPr sz="1400" spc="3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us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ed</a:t>
                      </a:r>
                      <a:r>
                        <a:rPr sz="1400" spc="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b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eak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int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2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n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ew</a:t>
                      </a:r>
                      <a:r>
                        <a:rPr lang="en-US" sz="1400" spc="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ma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chin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es 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em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l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y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1">
                      <a:solidFill>
                        <a:srgbClr val="000000"/>
                      </a:solidFill>
                      <a:prstDash val="solid"/>
                    </a:lnR>
                    <a:lnT w="13461">
                      <a:solidFill>
                        <a:srgbClr val="000000"/>
                      </a:solidFill>
                      <a:prstDash val="solid"/>
                    </a:lnT>
                    <a:lnB w="13461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6507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1400" spc="-5" dirty="0" smtClean="0">
                          <a:latin typeface="Tahoma"/>
                          <a:cs typeface="Tahoma"/>
                        </a:rPr>
                        <a:t>Ki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(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vi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u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s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ge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n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</a:t>
                      </a:r>
                      <a:r>
                        <a:rPr sz="1400" spc="-25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r)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2">
                      <a:solidFill>
                        <a:srgbClr val="000000"/>
                      </a:solidFill>
                      <a:prstDash val="solid"/>
                    </a:lnR>
                    <a:lnT w="13461">
                      <a:solidFill>
                        <a:srgbClr val="000000"/>
                      </a:solidFill>
                      <a:prstDash val="solid"/>
                    </a:lnT>
                    <a:lnB w="1498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sz="1400" dirty="0" smtClean="0">
                          <a:latin typeface="Tahoma"/>
                          <a:cs typeface="Tahoma"/>
                        </a:rPr>
                        <a:t>Set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 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f</a:t>
                      </a:r>
                      <a:r>
                        <a:rPr sz="1400" spc="2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tool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s</a:t>
                      </a:r>
                      <a:r>
                        <a:rPr sz="1400" spc="3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20" dirty="0" smtClean="0">
                          <a:latin typeface="Tahoma"/>
                          <a:cs typeface="Tahoma"/>
                        </a:rPr>
                        <a:t>f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ge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n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</a:t>
                      </a:r>
                      <a:r>
                        <a:rPr sz="1400" spc="-25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tin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g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 n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ew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vi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us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es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uto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ma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tic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ll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y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1">
                      <a:solidFill>
                        <a:srgbClr val="000000"/>
                      </a:solidFill>
                      <a:prstDash val="solid"/>
                    </a:lnR>
                    <a:lnT w="13461">
                      <a:solidFill>
                        <a:srgbClr val="000000"/>
                      </a:solidFill>
                      <a:prstDash val="solid"/>
                    </a:lnT>
                    <a:lnB w="14986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6508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1400" dirty="0" smtClean="0">
                          <a:latin typeface="Tahoma"/>
                          <a:cs typeface="Tahoma"/>
                        </a:rPr>
                        <a:t>Spammer p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g</a:t>
                      </a:r>
                      <a:r>
                        <a:rPr sz="1400" spc="-25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ams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2">
                      <a:solidFill>
                        <a:srgbClr val="000000"/>
                      </a:solidFill>
                      <a:prstDash val="solid"/>
                    </a:lnR>
                    <a:lnT w="14986">
                      <a:solidFill>
                        <a:srgbClr val="000000"/>
                      </a:solidFill>
                      <a:prstDash val="solid"/>
                    </a:lnT>
                    <a:lnB w="13461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sz="1400" spc="-5" dirty="0" smtClean="0">
                          <a:latin typeface="Tahoma"/>
                          <a:cs typeface="Tahoma"/>
                        </a:rPr>
                        <a:t>Us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ed</a:t>
                      </a:r>
                      <a:r>
                        <a:rPr sz="1400" spc="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2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s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n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d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 l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ge </a:t>
                      </a:r>
                      <a:r>
                        <a:rPr sz="1400" spc="-15" dirty="0" smtClean="0">
                          <a:latin typeface="Tahoma"/>
                          <a:cs typeface="Tahoma"/>
                        </a:rPr>
                        <a:t>v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olu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mes</a:t>
                      </a:r>
                      <a:r>
                        <a:rPr sz="1400" spc="2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f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u</a:t>
                      </a:r>
                      <a:r>
                        <a:rPr sz="1400" spc="-15" dirty="0" smtClean="0">
                          <a:latin typeface="Tahoma"/>
                          <a:cs typeface="Tahoma"/>
                        </a:rPr>
                        <a:t>n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w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nt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ed</a:t>
                      </a:r>
                      <a:r>
                        <a:rPr sz="1400" spc="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25" dirty="0" smtClean="0">
                          <a:latin typeface="Tahoma"/>
                          <a:cs typeface="Tahoma"/>
                        </a:rPr>
                        <a:t>e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-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ma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i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l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1">
                      <a:solidFill>
                        <a:srgbClr val="000000"/>
                      </a:solidFill>
                      <a:prstDash val="solid"/>
                    </a:lnR>
                    <a:lnT w="14986">
                      <a:solidFill>
                        <a:srgbClr val="000000"/>
                      </a:solidFill>
                      <a:prstDash val="solid"/>
                    </a:lnT>
                    <a:lnB w="13461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12332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1400" spc="-5" dirty="0" smtClean="0">
                          <a:latin typeface="Tahoma"/>
                          <a:cs typeface="Tahoma"/>
                        </a:rPr>
                        <a:t>Floo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ders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2">
                      <a:solidFill>
                        <a:srgbClr val="000000"/>
                      </a:solidFill>
                      <a:prstDash val="solid"/>
                    </a:lnR>
                    <a:lnT w="13461">
                      <a:solidFill>
                        <a:srgbClr val="000000"/>
                      </a:solidFill>
                      <a:prstDash val="solid"/>
                    </a:lnT>
                    <a:lnB w="134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5565" marR="325755">
                        <a:lnSpc>
                          <a:spcPct val="100000"/>
                        </a:lnSpc>
                      </a:pPr>
                      <a:r>
                        <a:rPr sz="1400" spc="-5" dirty="0" smtClean="0">
                          <a:latin typeface="Tahoma"/>
                          <a:cs typeface="Tahoma"/>
                        </a:rPr>
                        <a:t>Us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ed</a:t>
                      </a:r>
                      <a:r>
                        <a:rPr sz="1400" spc="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2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20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k</a:t>
                      </a:r>
                      <a:r>
                        <a:rPr sz="1400" spc="2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n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w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-15" dirty="0" smtClean="0">
                          <a:latin typeface="Tahoma"/>
                          <a:cs typeface="Tahoma"/>
                        </a:rPr>
                        <a:t>k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ed</a:t>
                      </a:r>
                      <a:r>
                        <a:rPr sz="1400" spc="1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mp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ut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er</a:t>
                      </a:r>
                      <a:r>
                        <a:rPr sz="1400" spc="2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syst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ems</a:t>
                      </a:r>
                      <a:r>
                        <a:rPr sz="1400" spc="2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w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it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h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l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ge </a:t>
                      </a:r>
                      <a:r>
                        <a:rPr sz="1400" spc="-15" dirty="0" smtClean="0">
                          <a:latin typeface="Tahoma"/>
                          <a:cs typeface="Tahoma"/>
                        </a:rPr>
                        <a:t>v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olu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me</a:t>
                      </a:r>
                      <a:r>
                        <a:rPr sz="1400" spc="2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f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-25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20" dirty="0" smtClean="0">
                          <a:latin typeface="Tahoma"/>
                          <a:cs typeface="Tahoma"/>
                        </a:rPr>
                        <a:t>f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fi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c</a:t>
                      </a:r>
                      <a:r>
                        <a:rPr sz="1400" spc="2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arry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ou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 de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ni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al</a:t>
                      </a:r>
                      <a:r>
                        <a:rPr sz="1400" spc="-1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f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s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er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vic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30" dirty="0" smtClean="0">
                          <a:latin typeface="Tahoma"/>
                          <a:cs typeface="Tahoma"/>
                        </a:rPr>
                        <a:t>(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DoS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)</a:t>
                      </a:r>
                      <a:r>
                        <a:rPr sz="1400" spc="2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20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k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1">
                      <a:solidFill>
                        <a:srgbClr val="000000"/>
                      </a:solidFill>
                      <a:prstDash val="solid"/>
                    </a:lnR>
                    <a:lnT w="13461">
                      <a:solidFill>
                        <a:srgbClr val="000000"/>
                      </a:solidFill>
                      <a:prstDash val="solid"/>
                    </a:lnT>
                    <a:lnB w="134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97179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1400" spc="-50" dirty="0" smtClean="0">
                          <a:latin typeface="Tahoma"/>
                          <a:cs typeface="Tahoma"/>
                        </a:rPr>
                        <a:t>K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ylo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ggers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2">
                      <a:solidFill>
                        <a:srgbClr val="000000"/>
                      </a:solidFill>
                      <a:prstDash val="solid"/>
                    </a:lnR>
                    <a:lnT w="13462">
                      <a:solidFill>
                        <a:srgbClr val="000000"/>
                      </a:solidFill>
                      <a:prstDash val="solid"/>
                    </a:lnT>
                    <a:lnB w="13462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sz="1400" dirty="0" smtClean="0">
                          <a:latin typeface="Tahoma"/>
                          <a:cs typeface="Tahoma"/>
                        </a:rPr>
                        <a:t>Cap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tu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es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15" dirty="0" smtClean="0">
                          <a:latin typeface="Tahoma"/>
                          <a:cs typeface="Tahoma"/>
                        </a:rPr>
                        <a:t>k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yst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-15" dirty="0" smtClean="0">
                          <a:latin typeface="Tahoma"/>
                          <a:cs typeface="Tahoma"/>
                        </a:rPr>
                        <a:t>k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es</a:t>
                      </a:r>
                      <a:r>
                        <a:rPr sz="1400" spc="3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n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mp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m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is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ed</a:t>
                      </a:r>
                      <a:r>
                        <a:rPr sz="1400" spc="5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syst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em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1">
                      <a:solidFill>
                        <a:srgbClr val="000000"/>
                      </a:solidFill>
                      <a:prstDash val="solid"/>
                    </a:lnR>
                    <a:lnT w="13462">
                      <a:solidFill>
                        <a:srgbClr val="000000"/>
                      </a:solidFill>
                      <a:prstDash val="solid"/>
                    </a:lnT>
                    <a:lnB w="13462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11660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1400" spc="-55" dirty="0" smtClean="0">
                          <a:latin typeface="Tahoma"/>
                          <a:cs typeface="Tahoma"/>
                        </a:rPr>
                        <a:t>Z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mb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i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2">
                      <a:solidFill>
                        <a:srgbClr val="000000"/>
                      </a:solidFill>
                      <a:prstDash val="solid"/>
                    </a:lnR>
                    <a:lnT w="13462">
                      <a:solidFill>
                        <a:srgbClr val="000000"/>
                      </a:solidFill>
                      <a:prstDash val="solid"/>
                    </a:lnT>
                    <a:lnB w="1498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5565" marR="262890">
                        <a:lnSpc>
                          <a:spcPct val="100000"/>
                        </a:lnSpc>
                      </a:pPr>
                      <a:r>
                        <a:rPr sz="1400" spc="-5" dirty="0" smtClean="0">
                          <a:latin typeface="Tahoma"/>
                          <a:cs typeface="Tahoma"/>
                        </a:rPr>
                        <a:t>P</a:t>
                      </a:r>
                      <a:r>
                        <a:rPr sz="1400" spc="-10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g</a:t>
                      </a:r>
                      <a:r>
                        <a:rPr sz="1400" spc="-25" dirty="0" smtClean="0">
                          <a:latin typeface="Tahoma"/>
                          <a:cs typeface="Tahoma"/>
                        </a:rPr>
                        <a:t>r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am</a:t>
                      </a:r>
                      <a:r>
                        <a:rPr sz="1400" spc="2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cti</a:t>
                      </a:r>
                      <a:r>
                        <a:rPr sz="1400" spc="-40" dirty="0" smtClean="0">
                          <a:latin typeface="Tahoma"/>
                          <a:cs typeface="Tahoma"/>
                        </a:rPr>
                        <a:t>v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ed</a:t>
                      </a:r>
                      <a:r>
                        <a:rPr sz="1400" spc="3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n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an</a:t>
                      </a:r>
                      <a:r>
                        <a:rPr sz="1400" spc="-1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in</a:t>
                      </a:r>
                      <a:r>
                        <a:rPr sz="1400" spc="-20" dirty="0" smtClean="0">
                          <a:latin typeface="Tahoma"/>
                          <a:cs typeface="Tahoma"/>
                        </a:rPr>
                        <a:t>f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ed</a:t>
                      </a:r>
                      <a:r>
                        <a:rPr sz="1400" spc="1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ma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chin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th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at</a:t>
                      </a:r>
                      <a:r>
                        <a:rPr sz="1400" spc="5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i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s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cti</a:t>
                      </a:r>
                      <a:r>
                        <a:rPr sz="1400" spc="-40" dirty="0" smtClean="0">
                          <a:latin typeface="Tahoma"/>
                          <a:cs typeface="Tahoma"/>
                        </a:rPr>
                        <a:t>v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ed</a:t>
                      </a:r>
                      <a:r>
                        <a:rPr sz="1400" spc="3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o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l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unc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h a</a:t>
                      </a:r>
                      <a:r>
                        <a:rPr sz="1400" spc="-20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t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ck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s</a:t>
                      </a:r>
                      <a:r>
                        <a:rPr sz="1400" spc="2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n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oth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er</a:t>
                      </a:r>
                      <a:r>
                        <a:rPr sz="1400" spc="10" dirty="0" smtClean="0">
                          <a:latin typeface="Tahoma"/>
                          <a:cs typeface="Tahoma"/>
                        </a:rPr>
                        <a:t> 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ma</a:t>
                      </a:r>
                      <a:r>
                        <a:rPr sz="1400" spc="-5" dirty="0" smtClean="0">
                          <a:latin typeface="Tahoma"/>
                          <a:cs typeface="Tahoma"/>
                        </a:rPr>
                        <a:t>chin</a:t>
                      </a:r>
                      <a:r>
                        <a:rPr sz="1400" spc="0" dirty="0" smtClean="0">
                          <a:latin typeface="Tahoma"/>
                          <a:cs typeface="Tahoma"/>
                        </a:rPr>
                        <a:t>es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1">
                      <a:solidFill>
                        <a:srgbClr val="000000"/>
                      </a:solidFill>
                      <a:prstDash val="solid"/>
                    </a:lnR>
                    <a:lnT w="13462">
                      <a:solidFill>
                        <a:srgbClr val="000000"/>
                      </a:solidFill>
                      <a:prstDash val="solid"/>
                    </a:lnT>
                    <a:lnB w="1498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12332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1400" dirty="0" smtClean="0">
                          <a:latin typeface="Arial"/>
                          <a:cs typeface="Arial"/>
                        </a:rPr>
                        <a:t>Rootkit</a:t>
                      </a:r>
                      <a:endParaRPr sz="14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2">
                      <a:solidFill>
                        <a:srgbClr val="000000"/>
                      </a:solidFill>
                      <a:prstDash val="solid"/>
                    </a:lnR>
                    <a:lnT w="14985">
                      <a:solidFill>
                        <a:srgbClr val="000000"/>
                      </a:solidFill>
                      <a:prstDash val="solid"/>
                    </a:lnT>
                    <a:lnB w="1498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tabLst>
                          <a:tab pos="5863590" algn="r"/>
                        </a:tabLst>
                      </a:pPr>
                      <a:r>
                        <a:rPr sz="1400" dirty="0" smtClean="0">
                          <a:latin typeface="Arial"/>
                          <a:cs typeface="Arial"/>
                        </a:rPr>
                        <a:t>Set</a:t>
                      </a:r>
                      <a:r>
                        <a:rPr sz="1400" spc="-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of</a:t>
                      </a:r>
                      <a:r>
                        <a:rPr sz="1400" spc="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hacker</a:t>
                      </a:r>
                      <a:r>
                        <a:rPr sz="1400" spc="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tools used</a:t>
                      </a:r>
                      <a:r>
                        <a:rPr sz="1400" spc="-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after</a:t>
                      </a:r>
                      <a:r>
                        <a:rPr sz="1400" spc="10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attacker</a:t>
                      </a:r>
                      <a:r>
                        <a:rPr sz="1400" spc="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has</a:t>
                      </a:r>
                      <a:r>
                        <a:rPr sz="1400" spc="10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b</a:t>
                      </a:r>
                      <a:r>
                        <a:rPr sz="1400" spc="-5" dirty="0" smtClean="0">
                          <a:latin typeface="Arial"/>
                          <a:cs typeface="Arial"/>
                        </a:rPr>
                        <a:t>r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oken</a:t>
                      </a:r>
                      <a:r>
                        <a:rPr sz="1400" spc="-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into</a:t>
                      </a:r>
                      <a:r>
                        <a:rPr sz="1400" spc="-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a computer</a:t>
                      </a:r>
                      <a:r>
                        <a:rPr sz="1400" spc="1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s</a:t>
                      </a:r>
                      <a:r>
                        <a:rPr sz="1400" spc="-20" dirty="0" smtClean="0">
                          <a:latin typeface="Arial"/>
                          <a:cs typeface="Arial"/>
                        </a:rPr>
                        <a:t>y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stem</a:t>
                      </a:r>
                      <a:r>
                        <a:rPr sz="1400" spc="20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and</a:t>
                      </a:r>
                      <a:r>
                        <a:rPr sz="1400" spc="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gained</a:t>
                      </a:r>
                      <a:r>
                        <a:rPr sz="1400" spc="-1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 smtClean="0">
                          <a:latin typeface="Arial"/>
                          <a:cs typeface="Arial"/>
                        </a:rPr>
                        <a:t>r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oo</a:t>
                      </a:r>
                      <a:r>
                        <a:rPr sz="1400" spc="25" dirty="0" smtClean="0">
                          <a:latin typeface="Arial"/>
                          <a:cs typeface="Arial"/>
                        </a:rPr>
                        <a:t>t</a:t>
                      </a:r>
                      <a:r>
                        <a:rPr sz="1400" spc="-5" dirty="0" smtClean="0">
                          <a:latin typeface="Arial"/>
                          <a:cs typeface="Arial"/>
                        </a:rPr>
                        <a:t>-</a:t>
                      </a:r>
                      <a:r>
                        <a:rPr sz="1400" spc="0" dirty="0" smtClean="0">
                          <a:latin typeface="Arial"/>
                          <a:cs typeface="Arial"/>
                        </a:rPr>
                        <a:t>level access</a:t>
                      </a:r>
                      <a:r>
                        <a:rPr sz="1700" spc="0" baseline="-32051" dirty="0" smtClean="0">
                          <a:latin typeface="Times New Roman"/>
                          <a:cs typeface="Times New Roman"/>
                        </a:rPr>
                        <a:t> 	</a:t>
                      </a:r>
                      <a:endParaRPr sz="1700" baseline="-32051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3462">
                      <a:solidFill>
                        <a:srgbClr val="000000"/>
                      </a:solidFill>
                      <a:prstDash val="solid"/>
                    </a:lnL>
                    <a:lnR w="13461">
                      <a:solidFill>
                        <a:srgbClr val="000000"/>
                      </a:solidFill>
                      <a:prstDash val="solid"/>
                    </a:lnR>
                    <a:lnT w="14985">
                      <a:solidFill>
                        <a:srgbClr val="000000"/>
                      </a:solidFill>
                      <a:prstDash val="solid"/>
                    </a:lnT>
                    <a:lnB w="1498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687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1989"/>
    </mc:Choice>
    <mc:Fallback xmlns="">
      <p:transition spd="slow" advTm="381989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1800" y="0"/>
            <a:ext cx="10515600" cy="1325563"/>
          </a:xfrm>
          <a:prstGeom prst="rect">
            <a:avLst/>
          </a:prstGeom>
        </p:spPr>
        <p:txBody>
          <a:bodyPr vert="horz" wrap="square" lIns="0" tIns="289671" rIns="0" bIns="0" rtlCol="0" anchor="ctr">
            <a:noAutofit/>
          </a:bodyPr>
          <a:lstStyle/>
          <a:p>
            <a:pPr marL="2114102">
              <a:lnSpc>
                <a:spcPts val="3719"/>
              </a:lnSpc>
            </a:pPr>
            <a:r>
              <a:rPr sz="3177" spc="-26" dirty="0">
                <a:solidFill>
                  <a:schemeClr val="bg1"/>
                </a:solidFill>
                <a:latin typeface="Tahoma"/>
                <a:cs typeface="Tahoma"/>
              </a:rPr>
              <a:t>M</a:t>
            </a:r>
            <a:r>
              <a:rPr sz="3177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spc="-9" dirty="0">
                <a:solidFill>
                  <a:schemeClr val="bg1"/>
                </a:solidFill>
                <a:latin typeface="Tahoma"/>
                <a:cs typeface="Tahoma"/>
              </a:rPr>
              <a:t>lw</a:t>
            </a:r>
            <a:r>
              <a:rPr sz="3177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dirty="0">
                <a:solidFill>
                  <a:schemeClr val="bg1"/>
                </a:solidFill>
                <a:latin typeface="Tahoma"/>
                <a:cs typeface="Tahoma"/>
              </a:rPr>
              <a:t>re</a:t>
            </a:r>
            <a:r>
              <a:rPr sz="3177" spc="9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spc="-18" dirty="0">
                <a:solidFill>
                  <a:schemeClr val="bg1"/>
                </a:solidFill>
                <a:latin typeface="Tahoma"/>
                <a:cs typeface="Tahoma"/>
              </a:rPr>
              <a:t>t</a:t>
            </a:r>
            <a:r>
              <a:rPr sz="3177" spc="-4" dirty="0">
                <a:solidFill>
                  <a:schemeClr val="bg1"/>
                </a:solidFill>
                <a:latin typeface="Tahoma"/>
                <a:cs typeface="Tahoma"/>
              </a:rPr>
              <a:t>t</a:t>
            </a:r>
            <a:r>
              <a:rPr sz="3177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spc="-4" dirty="0">
                <a:solidFill>
                  <a:schemeClr val="bg1"/>
                </a:solidFill>
                <a:latin typeface="Tahoma"/>
                <a:cs typeface="Tahoma"/>
              </a:rPr>
              <a:t>ck</a:t>
            </a:r>
            <a:r>
              <a:rPr sz="3177" dirty="0">
                <a:solidFill>
                  <a:schemeClr val="bg1"/>
                </a:solidFill>
                <a:latin typeface="Tahoma"/>
                <a:cs typeface="Tahoma"/>
              </a:rPr>
              <a:t>…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597007" y="1596599"/>
            <a:ext cx="6985187" cy="416018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81283" indent="-270636">
              <a:buFont typeface="Times New Roman"/>
              <a:buChar char="•"/>
              <a:tabLst>
                <a:tab pos="281283" algn="l"/>
              </a:tabLst>
            </a:pPr>
            <a:r>
              <a:rPr sz="2206" spc="-22" dirty="0">
                <a:solidFill>
                  <a:srgbClr val="FF0000"/>
                </a:solidFill>
                <a:latin typeface="Tahoma"/>
                <a:cs typeface="Tahoma"/>
              </a:rPr>
              <a:t>M</a:t>
            </a:r>
            <a:r>
              <a:rPr sz="2206" spc="-13" dirty="0">
                <a:solidFill>
                  <a:srgbClr val="FF0000"/>
                </a:solidFill>
                <a:latin typeface="Tahoma"/>
                <a:cs typeface="Tahoma"/>
              </a:rPr>
              <a:t>a</a:t>
            </a:r>
            <a:r>
              <a:rPr sz="2206" spc="-4" dirty="0">
                <a:solidFill>
                  <a:srgbClr val="FF0000"/>
                </a:solidFill>
                <a:latin typeface="Tahoma"/>
                <a:cs typeface="Tahoma"/>
              </a:rPr>
              <a:t>li</a:t>
            </a:r>
            <a:r>
              <a:rPr sz="2206" spc="-13" dirty="0">
                <a:solidFill>
                  <a:srgbClr val="FF0000"/>
                </a:solidFill>
                <a:latin typeface="Tahoma"/>
                <a:cs typeface="Tahoma"/>
              </a:rPr>
              <a:t>c</a:t>
            </a:r>
            <a:r>
              <a:rPr sz="2206" spc="-4" dirty="0">
                <a:solidFill>
                  <a:srgbClr val="FF0000"/>
                </a:solidFill>
                <a:latin typeface="Tahoma"/>
                <a:cs typeface="Tahoma"/>
              </a:rPr>
              <a:t>i</a:t>
            </a:r>
            <a:r>
              <a:rPr sz="2206" spc="-13" dirty="0">
                <a:solidFill>
                  <a:srgbClr val="FF0000"/>
                </a:solidFill>
                <a:latin typeface="Tahoma"/>
                <a:cs typeface="Tahoma"/>
              </a:rPr>
              <a:t>ous</a:t>
            </a:r>
            <a:r>
              <a:rPr sz="2206" spc="13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2206" spc="-13" dirty="0">
                <a:solidFill>
                  <a:srgbClr val="FF0000"/>
                </a:solidFill>
                <a:latin typeface="Tahoma"/>
                <a:cs typeface="Tahoma"/>
              </a:rPr>
              <a:t>sof</a:t>
            </a:r>
            <a:r>
              <a:rPr sz="2206" spc="-4" dirty="0">
                <a:solidFill>
                  <a:srgbClr val="FF0000"/>
                </a:solidFill>
                <a:latin typeface="Tahoma"/>
                <a:cs typeface="Tahoma"/>
              </a:rPr>
              <a:t>t</a:t>
            </a:r>
            <a:r>
              <a:rPr sz="2206" spc="-22" dirty="0">
                <a:solidFill>
                  <a:srgbClr val="FF0000"/>
                </a:solidFill>
                <a:latin typeface="Tahoma"/>
                <a:cs typeface="Tahoma"/>
              </a:rPr>
              <a:t>w</a:t>
            </a:r>
            <a:r>
              <a:rPr sz="2206" spc="-13" dirty="0">
                <a:solidFill>
                  <a:srgbClr val="FF0000"/>
                </a:solidFill>
                <a:latin typeface="Tahoma"/>
                <a:cs typeface="Tahoma"/>
              </a:rPr>
              <a:t>are</a:t>
            </a:r>
            <a:r>
              <a:rPr sz="2206" spc="35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can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be d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3" dirty="0">
                <a:latin typeface="Tahoma"/>
                <a:cs typeface="Tahoma"/>
              </a:rPr>
              <a:t>v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3" dirty="0">
                <a:latin typeface="Tahoma"/>
                <a:cs typeface="Tahoma"/>
              </a:rPr>
              <a:t>d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d</a:t>
            </a:r>
            <a:r>
              <a:rPr sz="2206" spc="26" dirty="0">
                <a:latin typeface="Tahoma"/>
                <a:cs typeface="Tahoma"/>
              </a:rPr>
              <a:t> 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3" dirty="0">
                <a:latin typeface="Tahoma"/>
                <a:cs typeface="Tahoma"/>
              </a:rPr>
              <a:t>n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o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22" dirty="0">
                <a:latin typeface="Tahoma"/>
                <a:cs typeface="Tahoma"/>
              </a:rPr>
              <a:t>w</a:t>
            </a:r>
            <a:r>
              <a:rPr sz="2206" spc="-13" dirty="0">
                <a:latin typeface="Tahoma"/>
                <a:cs typeface="Tahoma"/>
              </a:rPr>
              <a:t>o</a:t>
            </a:r>
            <a:r>
              <a:rPr sz="2206" spc="4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ca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gor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9" dirty="0">
                <a:latin typeface="Tahoma"/>
                <a:cs typeface="Tahoma"/>
              </a:rPr>
              <a:t>s:</a:t>
            </a:r>
            <a:endParaRPr sz="2206">
              <a:latin typeface="Tahoma"/>
              <a:cs typeface="Tahoma"/>
            </a:endParaRPr>
          </a:p>
          <a:p>
            <a:pPr>
              <a:lnSpc>
                <a:spcPts val="882"/>
              </a:lnSpc>
              <a:spcBef>
                <a:spcPts val="45"/>
              </a:spcBef>
            </a:pPr>
            <a:endParaRPr sz="882"/>
          </a:p>
          <a:p>
            <a:pPr marL="281283" indent="-270636">
              <a:buFont typeface="Arial"/>
              <a:buChar char="•"/>
              <a:tabLst>
                <a:tab pos="281283" algn="l"/>
              </a:tabLst>
            </a:pPr>
            <a:r>
              <a:rPr sz="2559" spc="-13" dirty="0">
                <a:solidFill>
                  <a:srgbClr val="3333CC"/>
                </a:solidFill>
                <a:latin typeface="Tahoma"/>
                <a:cs typeface="Tahoma"/>
              </a:rPr>
              <a:t>th</a:t>
            </a:r>
            <a:r>
              <a:rPr sz="2559" spc="-22" dirty="0">
                <a:solidFill>
                  <a:srgbClr val="3333CC"/>
                </a:solidFill>
                <a:latin typeface="Tahoma"/>
                <a:cs typeface="Tahoma"/>
              </a:rPr>
              <a:t>o</a:t>
            </a:r>
            <a:r>
              <a:rPr sz="2559" dirty="0">
                <a:solidFill>
                  <a:srgbClr val="3333CC"/>
                </a:solidFill>
                <a:latin typeface="Tahoma"/>
                <a:cs typeface="Tahoma"/>
              </a:rPr>
              <a:t>se</a:t>
            </a:r>
            <a:r>
              <a:rPr sz="2559" spc="-4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2559" dirty="0">
                <a:solidFill>
                  <a:srgbClr val="3333CC"/>
                </a:solidFill>
                <a:latin typeface="Tahoma"/>
                <a:cs typeface="Tahoma"/>
              </a:rPr>
              <a:t>that n</a:t>
            </a:r>
            <a:r>
              <a:rPr sz="2559" spc="-4" dirty="0">
                <a:solidFill>
                  <a:srgbClr val="3333CC"/>
                </a:solidFill>
                <a:latin typeface="Tahoma"/>
                <a:cs typeface="Tahoma"/>
              </a:rPr>
              <a:t>ee</a:t>
            </a:r>
            <a:r>
              <a:rPr sz="2559" spc="-18" dirty="0">
                <a:solidFill>
                  <a:srgbClr val="3333CC"/>
                </a:solidFill>
                <a:latin typeface="Tahoma"/>
                <a:cs typeface="Tahoma"/>
              </a:rPr>
              <a:t>d</a:t>
            </a:r>
            <a:r>
              <a:rPr sz="2559" spc="-9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2559" spc="-18" dirty="0">
                <a:solidFill>
                  <a:srgbClr val="3333CC"/>
                </a:solidFill>
                <a:latin typeface="Tahoma"/>
                <a:cs typeface="Tahoma"/>
              </a:rPr>
              <a:t>a h</a:t>
            </a:r>
            <a:r>
              <a:rPr sz="2559" spc="-22" dirty="0">
                <a:solidFill>
                  <a:srgbClr val="3333CC"/>
                </a:solidFill>
                <a:latin typeface="Tahoma"/>
                <a:cs typeface="Tahoma"/>
              </a:rPr>
              <a:t>o</a:t>
            </a:r>
            <a:r>
              <a:rPr sz="2559" dirty="0">
                <a:solidFill>
                  <a:srgbClr val="3333CC"/>
                </a:solidFill>
                <a:latin typeface="Tahoma"/>
                <a:cs typeface="Tahoma"/>
              </a:rPr>
              <a:t>st</a:t>
            </a:r>
            <a:r>
              <a:rPr sz="2559" spc="9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2559" dirty="0">
                <a:solidFill>
                  <a:srgbClr val="3333CC"/>
                </a:solidFill>
                <a:latin typeface="Tahoma"/>
                <a:cs typeface="Tahoma"/>
              </a:rPr>
              <a:t>pr</a:t>
            </a:r>
            <a:r>
              <a:rPr sz="2559" spc="-4" dirty="0">
                <a:solidFill>
                  <a:srgbClr val="3333CC"/>
                </a:solidFill>
                <a:latin typeface="Tahoma"/>
                <a:cs typeface="Tahoma"/>
              </a:rPr>
              <a:t>o</a:t>
            </a:r>
            <a:r>
              <a:rPr sz="2559" dirty="0">
                <a:solidFill>
                  <a:srgbClr val="3333CC"/>
                </a:solidFill>
                <a:latin typeface="Tahoma"/>
                <a:cs typeface="Tahoma"/>
              </a:rPr>
              <a:t>gram</a:t>
            </a:r>
            <a:endParaRPr sz="2559">
              <a:latin typeface="Tahoma"/>
              <a:cs typeface="Tahoma"/>
            </a:endParaRPr>
          </a:p>
          <a:p>
            <a:pPr>
              <a:lnSpc>
                <a:spcPts val="1147"/>
              </a:lnSpc>
              <a:spcBef>
                <a:spcPts val="5"/>
              </a:spcBef>
              <a:buFont typeface="Arial"/>
              <a:buChar char="•"/>
            </a:pPr>
            <a:endParaRPr sz="1147"/>
          </a:p>
          <a:p>
            <a:pPr marL="596185" marR="115427" lvl="1" indent="-224690">
              <a:lnSpc>
                <a:spcPct val="93000"/>
              </a:lnSpc>
              <a:buFont typeface="Times New Roman"/>
              <a:buChar char="–"/>
              <a:tabLst>
                <a:tab pos="596185" algn="l"/>
              </a:tabLst>
            </a:pPr>
            <a:r>
              <a:rPr sz="2206" spc="-13" dirty="0">
                <a:latin typeface="Tahoma"/>
                <a:cs typeface="Tahoma"/>
              </a:rPr>
              <a:t>fragm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n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s</a:t>
            </a:r>
            <a:r>
              <a:rPr sz="2206" spc="26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of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programs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hat</a:t>
            </a:r>
            <a:r>
              <a:rPr sz="2206" spc="9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cannot</a:t>
            </a:r>
            <a:r>
              <a:rPr sz="2206" spc="31" dirty="0">
                <a:latin typeface="Tahoma"/>
                <a:cs typeface="Tahoma"/>
              </a:rPr>
              <a:t> 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x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9" dirty="0">
                <a:latin typeface="Tahoma"/>
                <a:cs typeface="Tahoma"/>
              </a:rPr>
              <a:t>st 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3" dirty="0">
                <a:latin typeface="Tahoma"/>
                <a:cs typeface="Tahoma"/>
              </a:rPr>
              <a:t>nd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p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nd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n</a:t>
            </a:r>
            <a:r>
              <a:rPr sz="2206" spc="-4" dirty="0">
                <a:latin typeface="Tahoma"/>
                <a:cs typeface="Tahoma"/>
              </a:rPr>
              <a:t>tl</a:t>
            </a:r>
            <a:r>
              <a:rPr sz="2206" spc="-13" dirty="0">
                <a:latin typeface="Tahoma"/>
                <a:cs typeface="Tahoma"/>
              </a:rPr>
              <a:t>y</a:t>
            </a:r>
            <a:r>
              <a:rPr sz="2206" spc="49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of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some</a:t>
            </a:r>
            <a:r>
              <a:rPr sz="2206" spc="9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ac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ual</a:t>
            </a:r>
            <a:r>
              <a:rPr sz="2206" spc="9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app</a:t>
            </a:r>
            <a:r>
              <a:rPr sz="2206" spc="-4" dirty="0">
                <a:latin typeface="Tahoma"/>
                <a:cs typeface="Tahoma"/>
              </a:rPr>
              <a:t>li</a:t>
            </a:r>
            <a:r>
              <a:rPr sz="2206" spc="-13" dirty="0">
                <a:latin typeface="Tahoma"/>
                <a:cs typeface="Tahoma"/>
              </a:rPr>
              <a:t>ca</a:t>
            </a:r>
            <a:r>
              <a:rPr sz="2206" spc="-4" dirty="0">
                <a:latin typeface="Tahoma"/>
                <a:cs typeface="Tahoma"/>
              </a:rPr>
              <a:t>ti</a:t>
            </a:r>
            <a:r>
              <a:rPr sz="2206" spc="-13" dirty="0">
                <a:latin typeface="Tahoma"/>
                <a:cs typeface="Tahoma"/>
              </a:rPr>
              <a:t>on</a:t>
            </a:r>
            <a:r>
              <a:rPr sz="2206" spc="26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program, u</a:t>
            </a:r>
            <a:r>
              <a:rPr sz="2206" spc="-4" dirty="0">
                <a:latin typeface="Tahoma"/>
                <a:cs typeface="Tahoma"/>
              </a:rPr>
              <a:t>tilit</a:t>
            </a:r>
            <a:r>
              <a:rPr sz="2206" spc="-9" dirty="0">
                <a:latin typeface="Tahoma"/>
                <a:cs typeface="Tahoma"/>
              </a:rPr>
              <a:t>y,</a:t>
            </a:r>
            <a:r>
              <a:rPr sz="2206" spc="4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or</a:t>
            </a:r>
            <a:r>
              <a:rPr sz="2206" spc="4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sys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22" dirty="0">
                <a:latin typeface="Tahoma"/>
                <a:cs typeface="Tahoma"/>
              </a:rPr>
              <a:t>m</a:t>
            </a:r>
            <a:r>
              <a:rPr sz="2206" spc="4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program.</a:t>
            </a:r>
            <a:endParaRPr sz="2206">
              <a:latin typeface="Tahoma"/>
              <a:cs typeface="Tahoma"/>
            </a:endParaRPr>
          </a:p>
          <a:p>
            <a:pPr lvl="1">
              <a:lnSpc>
                <a:spcPts val="662"/>
              </a:lnSpc>
              <a:spcBef>
                <a:spcPts val="26"/>
              </a:spcBef>
              <a:buFont typeface="Times New Roman"/>
              <a:buChar char="–"/>
            </a:pPr>
            <a:endParaRPr sz="662"/>
          </a:p>
          <a:p>
            <a:pPr marL="596185" lvl="1" indent="-224690">
              <a:buFont typeface="Times New Roman"/>
              <a:buChar char="–"/>
              <a:tabLst>
                <a:tab pos="596185" algn="l"/>
              </a:tabLst>
            </a:pPr>
            <a:r>
              <a:rPr sz="2206" spc="-13" dirty="0">
                <a:latin typeface="Tahoma"/>
                <a:cs typeface="Tahoma"/>
              </a:rPr>
              <a:t>V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3" dirty="0">
                <a:latin typeface="Tahoma"/>
                <a:cs typeface="Tahoma"/>
              </a:rPr>
              <a:t>rus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s</a:t>
            </a:r>
            <a:r>
              <a:rPr sz="2206" spc="4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and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4" dirty="0">
                <a:latin typeface="Tahoma"/>
                <a:cs typeface="Tahoma"/>
              </a:rPr>
              <a:t>l</a:t>
            </a:r>
            <a:r>
              <a:rPr sz="2206" spc="-13" dirty="0">
                <a:latin typeface="Tahoma"/>
                <a:cs typeface="Tahoma"/>
              </a:rPr>
              <a:t>og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3" dirty="0">
                <a:latin typeface="Tahoma"/>
                <a:cs typeface="Tahoma"/>
              </a:rPr>
              <a:t>c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bombs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are 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xamp</a:t>
            </a:r>
            <a:r>
              <a:rPr sz="2206" spc="-4" dirty="0">
                <a:latin typeface="Tahoma"/>
                <a:cs typeface="Tahoma"/>
              </a:rPr>
              <a:t>l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9" dirty="0">
                <a:latin typeface="Tahoma"/>
                <a:cs typeface="Tahoma"/>
              </a:rPr>
              <a:t>s.</a:t>
            </a:r>
            <a:endParaRPr sz="2206">
              <a:latin typeface="Tahoma"/>
              <a:cs typeface="Tahoma"/>
            </a:endParaRPr>
          </a:p>
          <a:p>
            <a:pPr>
              <a:lnSpc>
                <a:spcPts val="882"/>
              </a:lnSpc>
            </a:pPr>
            <a:endParaRPr sz="882"/>
          </a:p>
          <a:p>
            <a:pPr>
              <a:lnSpc>
                <a:spcPts val="882"/>
              </a:lnSpc>
            </a:pPr>
            <a:endParaRPr sz="882"/>
          </a:p>
          <a:p>
            <a:pPr>
              <a:lnSpc>
                <a:spcPts val="971"/>
              </a:lnSpc>
              <a:spcBef>
                <a:spcPts val="4"/>
              </a:spcBef>
            </a:pPr>
            <a:endParaRPr sz="971"/>
          </a:p>
          <a:p>
            <a:pPr marL="281283" indent="-270636">
              <a:buFont typeface="Times New Roman"/>
              <a:buChar char="•"/>
              <a:tabLst>
                <a:tab pos="281283" algn="l"/>
              </a:tabLst>
            </a:pPr>
            <a:r>
              <a:rPr sz="2559" spc="-13" dirty="0">
                <a:solidFill>
                  <a:srgbClr val="3333CC"/>
                </a:solidFill>
                <a:latin typeface="Tahoma"/>
                <a:cs typeface="Tahoma"/>
              </a:rPr>
              <a:t>th</a:t>
            </a:r>
            <a:r>
              <a:rPr sz="2559" spc="-22" dirty="0">
                <a:solidFill>
                  <a:srgbClr val="3333CC"/>
                </a:solidFill>
                <a:latin typeface="Tahoma"/>
                <a:cs typeface="Tahoma"/>
              </a:rPr>
              <a:t>o</a:t>
            </a:r>
            <a:r>
              <a:rPr sz="2559" dirty="0">
                <a:solidFill>
                  <a:srgbClr val="3333CC"/>
                </a:solidFill>
                <a:latin typeface="Tahoma"/>
                <a:cs typeface="Tahoma"/>
              </a:rPr>
              <a:t>se</a:t>
            </a:r>
            <a:r>
              <a:rPr sz="2559" spc="-4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2559" dirty="0">
                <a:solidFill>
                  <a:srgbClr val="3333CC"/>
                </a:solidFill>
                <a:latin typeface="Tahoma"/>
                <a:cs typeface="Tahoma"/>
              </a:rPr>
              <a:t>that are</a:t>
            </a:r>
            <a:r>
              <a:rPr sz="2559" spc="9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2559" spc="-13" dirty="0">
                <a:solidFill>
                  <a:srgbClr val="3333CC"/>
                </a:solidFill>
                <a:latin typeface="Tahoma"/>
                <a:cs typeface="Tahoma"/>
              </a:rPr>
              <a:t>i</a:t>
            </a:r>
            <a:r>
              <a:rPr sz="2559" dirty="0">
                <a:solidFill>
                  <a:srgbClr val="3333CC"/>
                </a:solidFill>
                <a:latin typeface="Tahoma"/>
                <a:cs typeface="Tahoma"/>
              </a:rPr>
              <a:t>nd</a:t>
            </a:r>
            <a:r>
              <a:rPr sz="2559" spc="-4" dirty="0">
                <a:solidFill>
                  <a:srgbClr val="3333CC"/>
                </a:solidFill>
                <a:latin typeface="Tahoma"/>
                <a:cs typeface="Tahoma"/>
              </a:rPr>
              <a:t>e</a:t>
            </a:r>
            <a:r>
              <a:rPr sz="2559" dirty="0">
                <a:solidFill>
                  <a:srgbClr val="3333CC"/>
                </a:solidFill>
                <a:latin typeface="Tahoma"/>
                <a:cs typeface="Tahoma"/>
              </a:rPr>
              <a:t>p</a:t>
            </a:r>
            <a:r>
              <a:rPr sz="2559" spc="-4" dirty="0">
                <a:solidFill>
                  <a:srgbClr val="3333CC"/>
                </a:solidFill>
                <a:latin typeface="Tahoma"/>
                <a:cs typeface="Tahoma"/>
              </a:rPr>
              <a:t>e</a:t>
            </a:r>
            <a:r>
              <a:rPr sz="2559" dirty="0">
                <a:solidFill>
                  <a:srgbClr val="3333CC"/>
                </a:solidFill>
                <a:latin typeface="Tahoma"/>
                <a:cs typeface="Tahoma"/>
              </a:rPr>
              <a:t>nd</a:t>
            </a:r>
            <a:r>
              <a:rPr sz="2559" spc="-4" dirty="0">
                <a:solidFill>
                  <a:srgbClr val="3333CC"/>
                </a:solidFill>
                <a:latin typeface="Tahoma"/>
                <a:cs typeface="Tahoma"/>
              </a:rPr>
              <a:t>e</a:t>
            </a:r>
            <a:r>
              <a:rPr sz="2559" dirty="0">
                <a:solidFill>
                  <a:srgbClr val="3333CC"/>
                </a:solidFill>
                <a:latin typeface="Tahoma"/>
                <a:cs typeface="Tahoma"/>
              </a:rPr>
              <a:t>nt</a:t>
            </a:r>
            <a:endParaRPr sz="2559">
              <a:latin typeface="Tahoma"/>
              <a:cs typeface="Tahoma"/>
            </a:endParaRPr>
          </a:p>
          <a:p>
            <a:pPr>
              <a:lnSpc>
                <a:spcPts val="1147"/>
              </a:lnSpc>
              <a:spcBef>
                <a:spcPts val="35"/>
              </a:spcBef>
              <a:buFont typeface="Times New Roman"/>
              <a:buChar char="•"/>
            </a:pPr>
            <a:endParaRPr sz="1147"/>
          </a:p>
          <a:p>
            <a:pPr marL="910527" marR="73963" lvl="1" indent="-180424">
              <a:lnSpc>
                <a:spcPts val="2171"/>
              </a:lnSpc>
              <a:buFont typeface="Times New Roman"/>
              <a:buChar char="•"/>
              <a:tabLst>
                <a:tab pos="910527" algn="l"/>
              </a:tabLst>
            </a:pPr>
            <a:r>
              <a:rPr sz="1941" spc="-13" dirty="0">
                <a:latin typeface="Tahoma"/>
                <a:cs typeface="Tahoma"/>
              </a:rPr>
              <a:t>are 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4" dirty="0">
                <a:latin typeface="Tahoma"/>
                <a:cs typeface="Tahoma"/>
              </a:rPr>
              <a:t>lf</a:t>
            </a:r>
            <a:r>
              <a:rPr sz="1941" spc="-18" dirty="0">
                <a:latin typeface="Tahoma"/>
                <a:cs typeface="Tahoma"/>
              </a:rPr>
              <a:t>-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nt</a:t>
            </a:r>
            <a:r>
              <a:rPr sz="1941" spc="-9" dirty="0">
                <a:latin typeface="Tahoma"/>
                <a:cs typeface="Tahoma"/>
              </a:rPr>
              <a:t>ain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d</a:t>
            </a:r>
            <a:r>
              <a:rPr sz="1941" spc="35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pr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grams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that can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be 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-13" dirty="0">
                <a:latin typeface="Tahoma"/>
                <a:cs typeface="Tahoma"/>
              </a:rPr>
              <a:t>ch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dul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d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and</a:t>
            </a:r>
            <a:r>
              <a:rPr sz="1941" spc="-9" dirty="0">
                <a:latin typeface="Tahoma"/>
                <a:cs typeface="Tahoma"/>
              </a:rPr>
              <a:t> run </a:t>
            </a:r>
            <a:r>
              <a:rPr sz="1941" spc="-13" dirty="0">
                <a:latin typeface="Tahoma"/>
                <a:cs typeface="Tahoma"/>
              </a:rPr>
              <a:t>by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the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p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ra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9" dirty="0">
                <a:latin typeface="Tahoma"/>
                <a:cs typeface="Tahoma"/>
              </a:rPr>
              <a:t>ing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syst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m.</a:t>
            </a:r>
            <a:endParaRPr sz="1941">
              <a:latin typeface="Tahoma"/>
              <a:cs typeface="Tahoma"/>
            </a:endParaRPr>
          </a:p>
          <a:p>
            <a:pPr lvl="1">
              <a:lnSpc>
                <a:spcPts val="485"/>
              </a:lnSpc>
              <a:spcBef>
                <a:spcPts val="9"/>
              </a:spcBef>
              <a:buFont typeface="Times New Roman"/>
              <a:buChar char="•"/>
            </a:pPr>
            <a:endParaRPr sz="485"/>
          </a:p>
          <a:p>
            <a:pPr marL="910527" lvl="1" indent="-180424">
              <a:buFont typeface="Times New Roman"/>
              <a:buChar char="•"/>
              <a:tabLst>
                <a:tab pos="910527" algn="l"/>
              </a:tabLst>
            </a:pPr>
            <a:r>
              <a:rPr sz="1941" spc="-18" dirty="0">
                <a:latin typeface="Tahoma"/>
                <a:cs typeface="Tahoma"/>
              </a:rPr>
              <a:t>Wo</a:t>
            </a:r>
            <a:r>
              <a:rPr sz="1941" spc="-13" dirty="0">
                <a:latin typeface="Tahoma"/>
                <a:cs typeface="Tahoma"/>
              </a:rPr>
              <a:t>rms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and</a:t>
            </a:r>
            <a:r>
              <a:rPr sz="1941" spc="-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z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mbie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pr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grams</a:t>
            </a:r>
            <a:r>
              <a:rPr sz="1941" spc="-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are 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xampl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s.</a:t>
            </a:r>
            <a:endParaRPr sz="1941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3923189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6130" y="115497"/>
            <a:ext cx="10515600" cy="1079843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2268752">
              <a:lnSpc>
                <a:spcPct val="100000"/>
              </a:lnSpc>
            </a:pPr>
            <a:r>
              <a:rPr sz="2912" spc="-26" dirty="0">
                <a:solidFill>
                  <a:schemeClr val="bg1"/>
                </a:solidFill>
                <a:latin typeface="Tahoma"/>
                <a:cs typeface="Tahoma"/>
              </a:rPr>
              <a:t>M</a:t>
            </a:r>
            <a:r>
              <a:rPr sz="2912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2912" spc="-18" dirty="0">
                <a:solidFill>
                  <a:schemeClr val="bg1"/>
                </a:solidFill>
                <a:latin typeface="Tahoma"/>
                <a:cs typeface="Tahoma"/>
              </a:rPr>
              <a:t>lw</a:t>
            </a:r>
            <a:r>
              <a:rPr sz="2912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2912" dirty="0">
                <a:solidFill>
                  <a:schemeClr val="bg1"/>
                </a:solidFill>
                <a:latin typeface="Tahoma"/>
                <a:cs typeface="Tahoma"/>
              </a:rPr>
              <a:t>re</a:t>
            </a:r>
            <a:r>
              <a:rPr sz="2912" spc="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2912" spc="-13" dirty="0">
                <a:solidFill>
                  <a:schemeClr val="bg1"/>
                </a:solidFill>
                <a:latin typeface="Tahoma"/>
                <a:cs typeface="Tahoma"/>
              </a:rPr>
              <a:t>Att</a:t>
            </a:r>
            <a:r>
              <a:rPr sz="2912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2912" dirty="0">
                <a:solidFill>
                  <a:schemeClr val="bg1"/>
                </a:solidFill>
                <a:latin typeface="Tahoma"/>
                <a:cs typeface="Tahoma"/>
              </a:rPr>
              <a:t>ck…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368642" y="1274677"/>
            <a:ext cx="1176618" cy="34458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81283" indent="-270636">
              <a:buFont typeface="Wingdings"/>
              <a:buChar char=""/>
              <a:tabLst>
                <a:tab pos="281283" algn="l"/>
              </a:tabLst>
            </a:pPr>
            <a:r>
              <a:rPr sz="2206" spc="-13" dirty="0">
                <a:solidFill>
                  <a:srgbClr val="3333CC"/>
                </a:solidFill>
                <a:latin typeface="Tahoma"/>
                <a:cs typeface="Tahoma"/>
              </a:rPr>
              <a:t>V</a:t>
            </a:r>
            <a:r>
              <a:rPr sz="2206" spc="-4" dirty="0">
                <a:solidFill>
                  <a:srgbClr val="3333CC"/>
                </a:solidFill>
                <a:latin typeface="Tahoma"/>
                <a:cs typeface="Tahoma"/>
              </a:rPr>
              <a:t>i</a:t>
            </a:r>
            <a:r>
              <a:rPr sz="2206" spc="-13" dirty="0">
                <a:solidFill>
                  <a:srgbClr val="3333CC"/>
                </a:solidFill>
                <a:latin typeface="Tahoma"/>
                <a:cs typeface="Tahoma"/>
              </a:rPr>
              <a:t>rus</a:t>
            </a:r>
            <a:r>
              <a:rPr sz="2206" spc="-18" dirty="0">
                <a:solidFill>
                  <a:srgbClr val="3333CC"/>
                </a:solidFill>
                <a:latin typeface="Tahoma"/>
                <a:cs typeface="Tahoma"/>
              </a:rPr>
              <a:t>e</a:t>
            </a:r>
            <a:r>
              <a:rPr sz="2206" spc="-13" dirty="0">
                <a:solidFill>
                  <a:srgbClr val="3333CC"/>
                </a:solidFill>
                <a:latin typeface="Tahoma"/>
                <a:cs typeface="Tahoma"/>
              </a:rPr>
              <a:t>s</a:t>
            </a:r>
            <a:endParaRPr sz="2206" dirty="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997966" y="1542824"/>
            <a:ext cx="6645648" cy="191956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309299" marR="11206" indent="-298653" algn="just">
              <a:lnSpc>
                <a:spcPct val="94400"/>
              </a:lnSpc>
              <a:tabLst>
                <a:tab pos="593383" algn="l"/>
                <a:tab pos="1729720" algn="l"/>
                <a:tab pos="2379136" algn="l"/>
                <a:tab pos="2946744" algn="l"/>
                <a:tab pos="4113899" algn="l"/>
                <a:tab pos="4652930" algn="l"/>
                <a:tab pos="5357818" algn="l"/>
                <a:tab pos="6008354" algn="l"/>
              </a:tabLst>
            </a:pPr>
            <a:r>
              <a:rPr sz="2912" dirty="0">
                <a:latin typeface="Tahoma"/>
                <a:cs typeface="Tahoma"/>
              </a:rPr>
              <a:t>-</a:t>
            </a:r>
            <a:r>
              <a:rPr sz="2912" spc="37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	</a:t>
            </a:r>
            <a:r>
              <a:rPr sz="1941" spc="-9" dirty="0">
                <a:latin typeface="Tahoma"/>
                <a:cs typeface="Tahoma"/>
              </a:rPr>
              <a:t>mali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4" dirty="0">
                <a:latin typeface="Tahoma"/>
                <a:cs typeface="Tahoma"/>
              </a:rPr>
              <a:t>i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us	c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d</a:t>
            </a:r>
            <a:r>
              <a:rPr sz="1941" spc="-13" dirty="0">
                <a:latin typeface="Tahoma"/>
                <a:cs typeface="Tahoma"/>
              </a:rPr>
              <a:t>e	that	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pli</a:t>
            </a:r>
            <a:r>
              <a:rPr sz="1941" spc="-13" dirty="0">
                <a:latin typeface="Tahoma"/>
                <a:cs typeface="Tahoma"/>
              </a:rPr>
              <a:t>cat</a:t>
            </a:r>
            <a:r>
              <a:rPr sz="1941" spc="-9" dirty="0">
                <a:latin typeface="Tahoma"/>
                <a:cs typeface="Tahoma"/>
              </a:rPr>
              <a:t>es	</a:t>
            </a:r>
            <a:r>
              <a:rPr sz="1941" spc="-4" dirty="0">
                <a:latin typeface="Tahoma"/>
                <a:cs typeface="Tahoma"/>
              </a:rPr>
              <a:t>a</a:t>
            </a:r>
            <a:r>
              <a:rPr sz="1941" spc="-13" dirty="0">
                <a:latin typeface="Tahoma"/>
                <a:cs typeface="Tahoma"/>
              </a:rPr>
              <a:t>nd	</a:t>
            </a:r>
            <a:r>
              <a:rPr sz="1941" spc="-9" dirty="0">
                <a:latin typeface="Tahoma"/>
                <a:cs typeface="Tahoma"/>
              </a:rPr>
              <a:t>hid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	</a:t>
            </a:r>
            <a:r>
              <a:rPr sz="1941" spc="-4" dirty="0">
                <a:latin typeface="Tahoma"/>
                <a:cs typeface="Tahoma"/>
              </a:rPr>
              <a:t>it</a:t>
            </a:r>
            <a:r>
              <a:rPr sz="1941" spc="4" dirty="0">
                <a:latin typeface="Tahoma"/>
                <a:cs typeface="Tahoma"/>
              </a:rPr>
              <a:t>s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lf	insid</a:t>
            </a:r>
            <a:r>
              <a:rPr sz="1941" spc="-13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th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18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pr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grams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usually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with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ut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y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ur</a:t>
            </a:r>
            <a:r>
              <a:rPr sz="1941" spc="18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kn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wl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dge.</a:t>
            </a:r>
            <a:endParaRPr sz="1941" dirty="0">
              <a:latin typeface="Tahoma"/>
              <a:cs typeface="Tahoma"/>
            </a:endParaRPr>
          </a:p>
          <a:p>
            <a:pPr marL="11206">
              <a:lnSpc>
                <a:spcPts val="2524"/>
              </a:lnSpc>
            </a:pPr>
            <a:r>
              <a:rPr sz="2912" dirty="0">
                <a:latin typeface="Tahoma"/>
                <a:cs typeface="Tahoma"/>
              </a:rPr>
              <a:t>-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2997966" y="2212127"/>
            <a:ext cx="6645648" cy="120855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309299" marR="11206" algn="just">
              <a:tabLst>
                <a:tab pos="604029" algn="l"/>
                <a:tab pos="1265772" algn="l"/>
                <a:tab pos="1581795" algn="l"/>
                <a:tab pos="1857474" algn="l"/>
                <a:tab pos="2570206" algn="l"/>
                <a:tab pos="2930495" algn="l"/>
                <a:tab pos="4014161" algn="l"/>
                <a:tab pos="4592416" algn="l"/>
                <a:tab pos="5119680" algn="l"/>
              </a:tabLst>
            </a:pPr>
            <a:r>
              <a:rPr sz="1941" spc="-13" dirty="0">
                <a:latin typeface="Tahoma"/>
                <a:cs typeface="Tahoma"/>
              </a:rPr>
              <a:t>A	</a:t>
            </a:r>
            <a:r>
              <a:rPr sz="1941" spc="-9" dirty="0">
                <a:latin typeface="Tahoma"/>
                <a:cs typeface="Tahoma"/>
              </a:rPr>
              <a:t>virus	is	</a:t>
            </a:r>
            <a:r>
              <a:rPr sz="1941" spc="-13" dirty="0">
                <a:latin typeface="Tahoma"/>
                <a:cs typeface="Tahoma"/>
              </a:rPr>
              <a:t>a	</a:t>
            </a:r>
            <a:r>
              <a:rPr sz="1941" spc="-9" dirty="0">
                <a:latin typeface="Tahoma"/>
                <a:cs typeface="Tahoma"/>
              </a:rPr>
              <a:t>pi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4" dirty="0">
                <a:latin typeface="Tahoma"/>
                <a:cs typeface="Tahoma"/>
              </a:rPr>
              <a:t>c</a:t>
            </a:r>
            <a:r>
              <a:rPr sz="1941" spc="-13" dirty="0">
                <a:latin typeface="Tahoma"/>
                <a:cs typeface="Tahoma"/>
              </a:rPr>
              <a:t>e	</a:t>
            </a:r>
            <a:r>
              <a:rPr sz="1941" spc="-9" dirty="0">
                <a:latin typeface="Tahoma"/>
                <a:cs typeface="Tahoma"/>
              </a:rPr>
              <a:t>of	so</a:t>
            </a:r>
            <a:r>
              <a:rPr sz="1941" spc="-13" dirty="0">
                <a:latin typeface="Tahoma"/>
                <a:cs typeface="Tahoma"/>
              </a:rPr>
              <a:t>f</a:t>
            </a:r>
            <a:r>
              <a:rPr sz="1941" spc="-4" dirty="0">
                <a:latin typeface="Tahoma"/>
                <a:cs typeface="Tahoma"/>
              </a:rPr>
              <a:t>t</a:t>
            </a:r>
            <a:r>
              <a:rPr sz="1941" spc="-13" dirty="0">
                <a:latin typeface="Tahoma"/>
                <a:cs typeface="Tahoma"/>
              </a:rPr>
              <a:t>ware	t</a:t>
            </a:r>
            <a:r>
              <a:rPr sz="1941" spc="-4" dirty="0">
                <a:latin typeface="Tahoma"/>
                <a:cs typeface="Tahoma"/>
              </a:rPr>
              <a:t>h</a:t>
            </a:r>
            <a:r>
              <a:rPr sz="1941" spc="-9" dirty="0">
                <a:latin typeface="Tahoma"/>
                <a:cs typeface="Tahoma"/>
              </a:rPr>
              <a:t>at	</a:t>
            </a:r>
            <a:r>
              <a:rPr sz="1941" spc="-13" dirty="0">
                <a:latin typeface="Tahoma"/>
                <a:cs typeface="Tahoma"/>
              </a:rPr>
              <a:t>can	"</a:t>
            </a:r>
            <a:r>
              <a:rPr sz="1941" spc="-9" dirty="0">
                <a:latin typeface="Tahoma"/>
                <a:cs typeface="Tahoma"/>
              </a:rPr>
              <a:t>in</a:t>
            </a:r>
            <a:r>
              <a:rPr sz="1941" spc="-4" dirty="0">
                <a:latin typeface="Tahoma"/>
                <a:cs typeface="Tahoma"/>
              </a:rPr>
              <a:t>f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4" dirty="0">
                <a:latin typeface="Tahoma"/>
                <a:cs typeface="Tahoma"/>
              </a:rPr>
              <a:t>ct</a:t>
            </a:r>
            <a:r>
              <a:rPr sz="1941" spc="-9" dirty="0">
                <a:latin typeface="Tahoma"/>
                <a:cs typeface="Tahoma"/>
              </a:rPr>
              <a:t>" pr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grams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by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mo</a:t>
            </a:r>
            <a:r>
              <a:rPr sz="1941" spc="-9" dirty="0">
                <a:latin typeface="Tahoma"/>
                <a:cs typeface="Tahoma"/>
              </a:rPr>
              <a:t>di</a:t>
            </a:r>
            <a:r>
              <a:rPr sz="1941" spc="-13" dirty="0">
                <a:latin typeface="Tahoma"/>
                <a:cs typeface="Tahoma"/>
              </a:rPr>
              <a:t>f</a:t>
            </a:r>
            <a:r>
              <a:rPr sz="1941" spc="-9" dirty="0">
                <a:latin typeface="Tahoma"/>
                <a:cs typeface="Tahoma"/>
              </a:rPr>
              <a:t>ying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th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m</a:t>
            </a:r>
            <a:r>
              <a:rPr sz="1941" spc="-9" dirty="0">
                <a:latin typeface="Tahoma"/>
                <a:cs typeface="Tahoma"/>
              </a:rPr>
              <a:t>.</a:t>
            </a:r>
            <a:endParaRPr sz="1941" dirty="0">
              <a:latin typeface="Tahoma"/>
              <a:cs typeface="Tahoma"/>
            </a:endParaRPr>
          </a:p>
          <a:p>
            <a:pPr marL="309299" indent="-298653" algn="just">
              <a:lnSpc>
                <a:spcPts val="2188"/>
              </a:lnSpc>
              <a:buSzPct val="150000"/>
              <a:buFont typeface="Tahoma"/>
              <a:buChar char="-"/>
              <a:tabLst>
                <a:tab pos="309299" algn="l"/>
              </a:tabLst>
            </a:pPr>
            <a:r>
              <a:rPr sz="1941" spc="-9" dirty="0">
                <a:latin typeface="Tahoma"/>
                <a:cs typeface="Tahoma"/>
              </a:rPr>
              <a:t>Similar </a:t>
            </a:r>
            <a:r>
              <a:rPr sz="1941" spc="-13" dirty="0">
                <a:latin typeface="Tahoma"/>
                <a:cs typeface="Tahoma"/>
              </a:rPr>
              <a:t>to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bi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4" dirty="0">
                <a:latin typeface="Tahoma"/>
                <a:cs typeface="Tahoma"/>
              </a:rPr>
              <a:t>l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gi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9" dirty="0">
                <a:latin typeface="Tahoma"/>
                <a:cs typeface="Tahoma"/>
              </a:rPr>
              <a:t>al</a:t>
            </a:r>
            <a:r>
              <a:rPr sz="1941" spc="18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viru</a:t>
            </a:r>
            <a:r>
              <a:rPr sz="1941" spc="-4" dirty="0">
                <a:latin typeface="Tahoma"/>
                <a:cs typeface="Tahoma"/>
              </a:rPr>
              <a:t>s</a:t>
            </a:r>
            <a:r>
              <a:rPr sz="1941" spc="-9" dirty="0">
                <a:latin typeface="Tahoma"/>
                <a:cs typeface="Tahoma"/>
              </a:rPr>
              <a:t>: </a:t>
            </a:r>
            <a:r>
              <a:rPr sz="1941" spc="-13" dirty="0">
                <a:latin typeface="Tahoma"/>
                <a:cs typeface="Tahoma"/>
              </a:rPr>
              <a:t>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pli</a:t>
            </a:r>
            <a:r>
              <a:rPr sz="1941" spc="-13" dirty="0">
                <a:latin typeface="Tahoma"/>
                <a:cs typeface="Tahoma"/>
              </a:rPr>
              <a:t>cat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26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and</a:t>
            </a:r>
            <a:r>
              <a:rPr sz="1941" spc="-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Spr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ads</a:t>
            </a:r>
            <a:endParaRPr sz="1941" dirty="0">
              <a:latin typeface="Tahoma"/>
              <a:cs typeface="Tahoma"/>
            </a:endParaRPr>
          </a:p>
          <a:p>
            <a:pPr marL="309299" indent="-298653" algn="just">
              <a:lnSpc>
                <a:spcPts val="2665"/>
              </a:lnSpc>
              <a:buSzPct val="150000"/>
              <a:buFont typeface="Tahoma"/>
              <a:buChar char="-"/>
              <a:tabLst>
                <a:tab pos="309299" algn="l"/>
              </a:tabLst>
            </a:pPr>
            <a:r>
              <a:rPr sz="1941" spc="-13" dirty="0">
                <a:latin typeface="Tahoma"/>
                <a:cs typeface="Tahoma"/>
              </a:rPr>
              <a:t>Can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do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ri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us</a:t>
            </a:r>
            <a:r>
              <a:rPr sz="1941" spc="26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damage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such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as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rasing </a:t>
            </a:r>
            <a:r>
              <a:rPr sz="1941" spc="-13" dirty="0">
                <a:latin typeface="Tahoma"/>
                <a:cs typeface="Tahoma"/>
              </a:rPr>
              <a:t>f</a:t>
            </a:r>
            <a:r>
              <a:rPr sz="1941" spc="-9" dirty="0">
                <a:latin typeface="Tahoma"/>
                <a:cs typeface="Tahoma"/>
              </a:rPr>
              <a:t>ile…</a:t>
            </a:r>
            <a:endParaRPr sz="1941" dirty="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050486" y="2212126"/>
            <a:ext cx="593912" cy="30031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1206"/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4" dirty="0">
                <a:latin typeface="Tahoma"/>
                <a:cs typeface="Tahoma"/>
              </a:rPr>
              <a:t>h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</a:t>
            </a:r>
            <a:endParaRPr sz="1941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368642" y="3923937"/>
            <a:ext cx="7732287" cy="131276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81283" indent="-270636">
              <a:buFont typeface="Wingdings"/>
              <a:buChar char=""/>
              <a:tabLst>
                <a:tab pos="281283" algn="l"/>
              </a:tabLst>
            </a:pPr>
            <a:r>
              <a:rPr sz="2206" spc="-18" dirty="0">
                <a:solidFill>
                  <a:srgbClr val="3333CC"/>
                </a:solidFill>
                <a:latin typeface="Tahoma"/>
                <a:cs typeface="Tahoma"/>
              </a:rPr>
              <a:t>Worms</a:t>
            </a:r>
            <a:endParaRPr sz="2206" dirty="0">
              <a:latin typeface="Tahoma"/>
              <a:cs typeface="Tahoma"/>
            </a:endParaRPr>
          </a:p>
          <a:p>
            <a:pPr>
              <a:lnSpc>
                <a:spcPts val="1147"/>
              </a:lnSpc>
              <a:spcBef>
                <a:spcPts val="41"/>
              </a:spcBef>
              <a:buFont typeface="Wingdings"/>
              <a:buChar char=""/>
            </a:pPr>
            <a:endParaRPr sz="1147" dirty="0"/>
          </a:p>
          <a:p>
            <a:pPr marL="910527" marR="11206" lvl="1" indent="-180424">
              <a:lnSpc>
                <a:spcPts val="2171"/>
              </a:lnSpc>
              <a:buFont typeface="Times New Roman"/>
              <a:buChar char="•"/>
              <a:tabLst>
                <a:tab pos="910527" algn="l"/>
              </a:tabLst>
            </a:pPr>
            <a:r>
              <a:rPr sz="1941" spc="-13" dirty="0">
                <a:latin typeface="Tahoma"/>
                <a:cs typeface="Tahoma"/>
              </a:rPr>
              <a:t>A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wo</a:t>
            </a:r>
            <a:r>
              <a:rPr sz="1941" spc="-13" dirty="0">
                <a:latin typeface="Tahoma"/>
                <a:cs typeface="Tahoma"/>
              </a:rPr>
              <a:t>rm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is</a:t>
            </a:r>
            <a:r>
              <a:rPr sz="1941" spc="-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pr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gram</a:t>
            </a:r>
            <a:r>
              <a:rPr sz="1941" spc="-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that can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pli</a:t>
            </a:r>
            <a:r>
              <a:rPr sz="1941" spc="-13" dirty="0">
                <a:latin typeface="Tahoma"/>
                <a:cs typeface="Tahoma"/>
              </a:rPr>
              <a:t>cate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4" dirty="0">
                <a:latin typeface="Tahoma"/>
                <a:cs typeface="Tahoma"/>
              </a:rPr>
              <a:t>i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lf </a:t>
            </a:r>
            <a:r>
              <a:rPr sz="1941" spc="-13" dirty="0">
                <a:latin typeface="Tahoma"/>
                <a:cs typeface="Tahoma"/>
              </a:rPr>
              <a:t>and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nd</a:t>
            </a:r>
            <a:r>
              <a:rPr sz="1941" spc="-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pi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26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f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-18" dirty="0">
                <a:latin typeface="Tahoma"/>
                <a:cs typeface="Tahoma"/>
              </a:rPr>
              <a:t>om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mput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to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mput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ac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ss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n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18" dirty="0">
                <a:latin typeface="Tahoma"/>
                <a:cs typeface="Tahoma"/>
              </a:rPr>
              <a:t>wo</a:t>
            </a:r>
            <a:r>
              <a:rPr sz="1941" spc="-9" dirty="0">
                <a:latin typeface="Tahoma"/>
                <a:cs typeface="Tahoma"/>
              </a:rPr>
              <a:t>rk 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nn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ct</a:t>
            </a:r>
            <a:r>
              <a:rPr sz="1941" spc="-4" dirty="0">
                <a:latin typeface="Tahoma"/>
                <a:cs typeface="Tahoma"/>
              </a:rPr>
              <a:t>i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ns.</a:t>
            </a:r>
            <a:endParaRPr sz="1941" dirty="0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92715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46297" y="247451"/>
            <a:ext cx="10515600" cy="1068821"/>
          </a:xfrm>
          <a:prstGeom prst="rect">
            <a:avLst/>
          </a:prstGeom>
        </p:spPr>
        <p:txBody>
          <a:bodyPr vert="horz" wrap="square" lIns="0" tIns="35438" rIns="0" bIns="0" rtlCol="0" anchor="ctr">
            <a:noAutofit/>
          </a:bodyPr>
          <a:lstStyle/>
          <a:p>
            <a:pPr marL="2404350">
              <a:lnSpc>
                <a:spcPts val="3719"/>
              </a:lnSpc>
            </a:pPr>
            <a:r>
              <a:rPr sz="3177" spc="-18" dirty="0">
                <a:solidFill>
                  <a:schemeClr val="bg1"/>
                </a:solidFill>
                <a:latin typeface="Tahoma"/>
                <a:cs typeface="Tahoma"/>
              </a:rPr>
              <a:t>More</a:t>
            </a:r>
            <a:r>
              <a:rPr sz="3177" spc="-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spc="-18" dirty="0">
                <a:solidFill>
                  <a:schemeClr val="bg1"/>
                </a:solidFill>
                <a:latin typeface="Tahoma"/>
                <a:cs typeface="Tahoma"/>
              </a:rPr>
              <a:t>on</a:t>
            </a:r>
            <a:r>
              <a:rPr sz="3177" spc="-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spc="-18" dirty="0">
                <a:solidFill>
                  <a:schemeClr val="bg1"/>
                </a:solidFill>
                <a:latin typeface="Tahoma"/>
                <a:cs typeface="Tahoma"/>
              </a:rPr>
              <a:t>Virus</a:t>
            </a:r>
            <a:endParaRPr sz="3177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94613" y="1456949"/>
            <a:ext cx="8690618" cy="458152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1206" algn="just"/>
            <a:r>
              <a:rPr sz="1765" spc="-4" dirty="0">
                <a:latin typeface="Tahoma"/>
                <a:cs typeface="Tahoma"/>
              </a:rPr>
              <a:t>D</a:t>
            </a:r>
            <a:r>
              <a:rPr sz="1765" dirty="0">
                <a:latin typeface="Tahoma"/>
                <a:cs typeface="Tahoma"/>
              </a:rPr>
              <a:t>u</a:t>
            </a:r>
            <a:r>
              <a:rPr sz="1765" spc="-4" dirty="0">
                <a:latin typeface="Tahoma"/>
                <a:cs typeface="Tahoma"/>
              </a:rPr>
              <a:t>r</a:t>
            </a:r>
            <a:r>
              <a:rPr sz="1765" spc="-9" dirty="0">
                <a:latin typeface="Tahoma"/>
                <a:cs typeface="Tahoma"/>
              </a:rPr>
              <a:t>ing</a:t>
            </a:r>
            <a:r>
              <a:rPr sz="1765" spc="4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its</a:t>
            </a:r>
            <a:r>
              <a:rPr sz="1765" spc="-13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lifeti</a:t>
            </a:r>
            <a:r>
              <a:rPr sz="1765" spc="-4" dirty="0">
                <a:latin typeface="Tahoma"/>
                <a:cs typeface="Tahoma"/>
              </a:rPr>
              <a:t>m</a:t>
            </a:r>
            <a:r>
              <a:rPr sz="1765" dirty="0">
                <a:latin typeface="Tahoma"/>
                <a:cs typeface="Tahoma"/>
              </a:rPr>
              <a:t>e, a t</a:t>
            </a:r>
            <a:r>
              <a:rPr sz="1765" spc="-4" dirty="0">
                <a:latin typeface="Tahoma"/>
                <a:cs typeface="Tahoma"/>
              </a:rPr>
              <a:t>yp</a:t>
            </a:r>
            <a:r>
              <a:rPr sz="1765" dirty="0">
                <a:latin typeface="Tahoma"/>
                <a:cs typeface="Tahoma"/>
              </a:rPr>
              <a:t>ica</a:t>
            </a:r>
            <a:r>
              <a:rPr sz="1765" spc="-4" dirty="0">
                <a:latin typeface="Tahoma"/>
                <a:cs typeface="Tahoma"/>
              </a:rPr>
              <a:t>l</a:t>
            </a:r>
            <a:r>
              <a:rPr sz="1765" spc="4" dirty="0">
                <a:latin typeface="Tahoma"/>
                <a:cs typeface="Tahoma"/>
              </a:rPr>
              <a:t> </a:t>
            </a:r>
            <a:r>
              <a:rPr sz="1765" spc="-4" dirty="0">
                <a:latin typeface="Tahoma"/>
                <a:cs typeface="Tahoma"/>
              </a:rPr>
              <a:t>v</a:t>
            </a:r>
            <a:r>
              <a:rPr sz="1765" dirty="0">
                <a:latin typeface="Tahoma"/>
                <a:cs typeface="Tahoma"/>
              </a:rPr>
              <a:t>i</a:t>
            </a:r>
            <a:r>
              <a:rPr sz="1765" spc="-4" dirty="0">
                <a:latin typeface="Tahoma"/>
                <a:cs typeface="Tahoma"/>
              </a:rPr>
              <a:t>r</a:t>
            </a:r>
            <a:r>
              <a:rPr sz="1765" dirty="0">
                <a:latin typeface="Tahoma"/>
                <a:cs typeface="Tahoma"/>
              </a:rPr>
              <a:t>us </a:t>
            </a:r>
            <a:r>
              <a:rPr sz="1765" spc="-4" dirty="0">
                <a:latin typeface="Tahoma"/>
                <a:cs typeface="Tahoma"/>
              </a:rPr>
              <a:t>g</a:t>
            </a:r>
            <a:r>
              <a:rPr sz="1765" dirty="0">
                <a:latin typeface="Tahoma"/>
                <a:cs typeface="Tahoma"/>
              </a:rPr>
              <a:t>oes</a:t>
            </a:r>
            <a:r>
              <a:rPr sz="1765" spc="-22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th</a:t>
            </a:r>
            <a:r>
              <a:rPr sz="1765" spc="-4" dirty="0">
                <a:latin typeface="Tahoma"/>
                <a:cs typeface="Tahoma"/>
              </a:rPr>
              <a:t>r</a:t>
            </a:r>
            <a:r>
              <a:rPr sz="1765" dirty="0">
                <a:latin typeface="Tahoma"/>
                <a:cs typeface="Tahoma"/>
              </a:rPr>
              <a:t>ou</a:t>
            </a:r>
            <a:r>
              <a:rPr sz="1765" spc="-4" dirty="0">
                <a:latin typeface="Tahoma"/>
                <a:cs typeface="Tahoma"/>
              </a:rPr>
              <a:t>g</a:t>
            </a:r>
            <a:r>
              <a:rPr sz="1765" dirty="0">
                <a:latin typeface="Tahoma"/>
                <a:cs typeface="Tahoma"/>
              </a:rPr>
              <a:t>h</a:t>
            </a:r>
            <a:r>
              <a:rPr sz="1765" spc="-13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the</a:t>
            </a:r>
            <a:r>
              <a:rPr sz="1765" spc="-13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fo</a:t>
            </a:r>
            <a:r>
              <a:rPr sz="1765" spc="-9" dirty="0">
                <a:latin typeface="Tahoma"/>
                <a:cs typeface="Tahoma"/>
              </a:rPr>
              <a:t>llowing</a:t>
            </a:r>
            <a:r>
              <a:rPr sz="1765" spc="4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four</a:t>
            </a:r>
            <a:r>
              <a:rPr sz="1765" spc="-4" dirty="0">
                <a:latin typeface="Tahoma"/>
                <a:cs typeface="Tahoma"/>
              </a:rPr>
              <a:t> p</a:t>
            </a:r>
            <a:r>
              <a:rPr sz="1765" dirty="0">
                <a:latin typeface="Tahoma"/>
                <a:cs typeface="Tahoma"/>
              </a:rPr>
              <a:t>hase</a:t>
            </a:r>
            <a:r>
              <a:rPr sz="1765" spc="-9" dirty="0">
                <a:latin typeface="Tahoma"/>
                <a:cs typeface="Tahoma"/>
              </a:rPr>
              <a:t>s:</a:t>
            </a:r>
            <a:endParaRPr sz="1765" dirty="0">
              <a:latin typeface="Tahoma"/>
              <a:cs typeface="Tahoma"/>
            </a:endParaRPr>
          </a:p>
          <a:p>
            <a:pPr algn="just">
              <a:lnSpc>
                <a:spcPts val="971"/>
              </a:lnSpc>
              <a:spcBef>
                <a:spcPts val="42"/>
              </a:spcBef>
            </a:pPr>
            <a:endParaRPr sz="971" dirty="0"/>
          </a:p>
          <a:p>
            <a:pPr marL="280162" indent="-268956" algn="just">
              <a:buFont typeface="Times New Roman"/>
              <a:buChar char="•"/>
              <a:tabLst>
                <a:tab pos="279602" algn="l"/>
              </a:tabLst>
            </a:pPr>
            <a:r>
              <a:rPr sz="1588" b="1" dirty="0">
                <a:latin typeface="Tahoma"/>
                <a:cs typeface="Tahoma"/>
              </a:rPr>
              <a:t>Do</a:t>
            </a:r>
            <a:r>
              <a:rPr sz="1588" b="1" spc="-13" dirty="0">
                <a:latin typeface="Tahoma"/>
                <a:cs typeface="Tahoma"/>
              </a:rPr>
              <a:t>rmant</a:t>
            </a:r>
            <a:r>
              <a:rPr sz="1588" b="1" spc="-26" dirty="0">
                <a:latin typeface="Tahoma"/>
                <a:cs typeface="Tahoma"/>
              </a:rPr>
              <a:t> </a:t>
            </a:r>
            <a:r>
              <a:rPr sz="1588" b="1" spc="-4" dirty="0">
                <a:latin typeface="Tahoma"/>
                <a:cs typeface="Tahoma"/>
              </a:rPr>
              <a:t>p</a:t>
            </a:r>
            <a:r>
              <a:rPr sz="1588" b="1" spc="-13" dirty="0">
                <a:latin typeface="Tahoma"/>
                <a:cs typeface="Tahoma"/>
              </a:rPr>
              <a:t>has</a:t>
            </a:r>
            <a:r>
              <a:rPr sz="1588" b="1" spc="-9" dirty="0">
                <a:latin typeface="Tahoma"/>
                <a:cs typeface="Tahoma"/>
              </a:rPr>
              <a:t>e:</a:t>
            </a:r>
            <a:r>
              <a:rPr sz="1588" b="1" spc="13" dirty="0">
                <a:latin typeface="Tahoma"/>
                <a:cs typeface="Tahoma"/>
              </a:rPr>
              <a:t> </a:t>
            </a:r>
            <a:r>
              <a:rPr sz="1588" spc="-13" dirty="0">
                <a:latin typeface="Tahoma"/>
                <a:cs typeface="Tahoma"/>
              </a:rPr>
              <a:t>The </a:t>
            </a:r>
            <a:r>
              <a:rPr sz="1588" dirty="0">
                <a:latin typeface="Tahoma"/>
                <a:cs typeface="Tahoma"/>
              </a:rPr>
              <a:t>v</a:t>
            </a:r>
            <a:r>
              <a:rPr sz="1588" spc="-9" dirty="0">
                <a:latin typeface="Tahoma"/>
                <a:cs typeface="Tahoma"/>
              </a:rPr>
              <a:t>irus</a:t>
            </a:r>
            <a:r>
              <a:rPr sz="1588" spc="-13" dirty="0">
                <a:latin typeface="Tahoma"/>
                <a:cs typeface="Tahoma"/>
              </a:rPr>
              <a:t> </a:t>
            </a:r>
            <a:r>
              <a:rPr sz="1588" spc="-9" dirty="0">
                <a:latin typeface="Tahoma"/>
                <a:cs typeface="Tahoma"/>
              </a:rPr>
              <a:t>i</a:t>
            </a:r>
            <a:r>
              <a:rPr sz="1588" dirty="0">
                <a:latin typeface="Tahoma"/>
                <a:cs typeface="Tahoma"/>
              </a:rPr>
              <a:t>s</a:t>
            </a:r>
            <a:r>
              <a:rPr sz="1588" spc="-4" dirty="0">
                <a:latin typeface="Tahoma"/>
                <a:cs typeface="Tahoma"/>
              </a:rPr>
              <a:t> </a:t>
            </a:r>
            <a:r>
              <a:rPr sz="1588" spc="-9" dirty="0">
                <a:latin typeface="Tahoma"/>
                <a:cs typeface="Tahoma"/>
              </a:rPr>
              <a:t>idle.</a:t>
            </a:r>
            <a:endParaRPr sz="1588" dirty="0">
              <a:latin typeface="Tahoma"/>
              <a:cs typeface="Tahoma"/>
            </a:endParaRPr>
          </a:p>
          <a:p>
            <a:pPr algn="just">
              <a:lnSpc>
                <a:spcPts val="1147"/>
              </a:lnSpc>
              <a:spcBef>
                <a:spcPts val="41"/>
              </a:spcBef>
              <a:buFont typeface="Times New Roman"/>
              <a:buChar char="•"/>
            </a:pPr>
            <a:endParaRPr sz="1147" dirty="0"/>
          </a:p>
          <a:p>
            <a:pPr marL="596185" marR="108143" lvl="1" indent="-224690" algn="just">
              <a:lnSpc>
                <a:spcPts val="1571"/>
              </a:lnSpc>
              <a:buFont typeface="Times New Roman"/>
              <a:buChar char="–"/>
              <a:tabLst>
                <a:tab pos="595624" algn="l"/>
              </a:tabLst>
            </a:pP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T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h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v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ir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u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s</a:t>
            </a:r>
            <a:r>
              <a:rPr sz="1412" spc="-4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w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il</a:t>
            </a:r>
            <a:r>
              <a:rPr sz="1412" spc="-4" dirty="0">
                <a:solidFill>
                  <a:srgbClr val="FF0000"/>
                </a:solidFill>
                <a:latin typeface="Tahoma"/>
                <a:cs typeface="Tahoma"/>
              </a:rPr>
              <a:t>l</a:t>
            </a:r>
            <a:r>
              <a:rPr sz="1412" spc="9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v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ntu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ally</a:t>
            </a:r>
            <a:r>
              <a:rPr sz="1412" spc="9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be a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ct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i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v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a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t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ed</a:t>
            </a:r>
            <a:r>
              <a:rPr sz="1412" spc="13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by</a:t>
            </a:r>
            <a:r>
              <a:rPr sz="1412" spc="9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some</a:t>
            </a:r>
            <a:r>
              <a:rPr sz="1412" spc="9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v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nt</a:t>
            </a:r>
            <a:r>
              <a:rPr sz="1412" spc="-4" dirty="0">
                <a:solidFill>
                  <a:srgbClr val="FF0000"/>
                </a:solidFill>
                <a:latin typeface="Tahoma"/>
                <a:cs typeface="Tahoma"/>
              </a:rPr>
              <a:t>,</a:t>
            </a:r>
            <a:r>
              <a:rPr sz="1412" spc="9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suc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h</a:t>
            </a:r>
            <a:r>
              <a:rPr sz="1412" spc="9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as</a:t>
            </a:r>
            <a:r>
              <a:rPr sz="1412" spc="-4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a da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t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e,</a:t>
            </a:r>
            <a:r>
              <a:rPr sz="1412" spc="9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th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 pre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s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nc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o</a:t>
            </a:r>
            <a:r>
              <a:rPr sz="1412" spc="-4" dirty="0">
                <a:solidFill>
                  <a:srgbClr val="FF0000"/>
                </a:solidFill>
                <a:latin typeface="Tahoma"/>
                <a:cs typeface="Tahoma"/>
              </a:rPr>
              <a:t>f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 a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noth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er</a:t>
            </a:r>
            <a:r>
              <a:rPr sz="1412" spc="9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pr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o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gram</a:t>
            </a:r>
            <a:r>
              <a:rPr sz="1412" spc="4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o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r</a:t>
            </a:r>
            <a:r>
              <a:rPr sz="1412" spc="9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file,</a:t>
            </a:r>
            <a:r>
              <a:rPr sz="1412" spc="9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o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r</a:t>
            </a:r>
            <a:r>
              <a:rPr sz="1412" spc="9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th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c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apa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c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i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t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y</a:t>
            </a:r>
            <a:r>
              <a:rPr sz="1412" spc="18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o</a:t>
            </a:r>
            <a:r>
              <a:rPr sz="1412" spc="-4" dirty="0">
                <a:solidFill>
                  <a:srgbClr val="FF0000"/>
                </a:solidFill>
                <a:latin typeface="Tahoma"/>
                <a:cs typeface="Tahoma"/>
              </a:rPr>
              <a:t>f</a:t>
            </a:r>
            <a:r>
              <a:rPr sz="1412" spc="9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th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 di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s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k</a:t>
            </a:r>
            <a:r>
              <a:rPr sz="1412" spc="9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ex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c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eedi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n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g</a:t>
            </a:r>
            <a:r>
              <a:rPr sz="1412" spc="-4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some</a:t>
            </a:r>
            <a:r>
              <a:rPr sz="1412" spc="9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li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m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i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t</a:t>
            </a:r>
            <a:r>
              <a:rPr sz="1412" spc="-4" dirty="0">
                <a:solidFill>
                  <a:srgbClr val="FF0000"/>
                </a:solidFill>
                <a:latin typeface="Tahoma"/>
                <a:cs typeface="Tahoma"/>
              </a:rPr>
              <a:t>.</a:t>
            </a:r>
            <a:endParaRPr sz="1412" dirty="0">
              <a:latin typeface="Tahoma"/>
              <a:cs typeface="Tahoma"/>
            </a:endParaRPr>
          </a:p>
          <a:p>
            <a:pPr lvl="1" algn="just">
              <a:lnSpc>
                <a:spcPts val="882"/>
              </a:lnSpc>
              <a:spcBef>
                <a:spcPts val="18"/>
              </a:spcBef>
              <a:buFont typeface="Times New Roman"/>
              <a:buChar char="–"/>
            </a:pPr>
            <a:endParaRPr sz="882" dirty="0"/>
          </a:p>
          <a:p>
            <a:pPr marL="280162" marR="477956" indent="-268956" algn="just">
              <a:lnSpc>
                <a:spcPts val="1765"/>
              </a:lnSpc>
              <a:buFont typeface="Times New Roman"/>
              <a:buChar char="•"/>
              <a:tabLst>
                <a:tab pos="279602" algn="l"/>
              </a:tabLst>
            </a:pPr>
            <a:r>
              <a:rPr sz="1588" b="1" dirty="0">
                <a:latin typeface="Tahoma"/>
                <a:cs typeface="Tahoma"/>
              </a:rPr>
              <a:t>P</a:t>
            </a:r>
            <a:r>
              <a:rPr sz="1588" b="1" spc="-9" dirty="0">
                <a:latin typeface="Tahoma"/>
                <a:cs typeface="Tahoma"/>
              </a:rPr>
              <a:t>ro</a:t>
            </a:r>
            <a:r>
              <a:rPr sz="1588" b="1" spc="-4" dirty="0">
                <a:latin typeface="Tahoma"/>
                <a:cs typeface="Tahoma"/>
              </a:rPr>
              <a:t>p</a:t>
            </a:r>
            <a:r>
              <a:rPr sz="1588" b="1" spc="-13" dirty="0">
                <a:latin typeface="Tahoma"/>
                <a:cs typeface="Tahoma"/>
              </a:rPr>
              <a:t>a</a:t>
            </a:r>
            <a:r>
              <a:rPr sz="1588" b="1" spc="-4" dirty="0">
                <a:latin typeface="Tahoma"/>
                <a:cs typeface="Tahoma"/>
              </a:rPr>
              <a:t>g</a:t>
            </a:r>
            <a:r>
              <a:rPr sz="1588" b="1" spc="-13" dirty="0">
                <a:latin typeface="Tahoma"/>
                <a:cs typeface="Tahoma"/>
              </a:rPr>
              <a:t>ati</a:t>
            </a:r>
            <a:r>
              <a:rPr sz="1588" b="1" dirty="0">
                <a:latin typeface="Tahoma"/>
                <a:cs typeface="Tahoma"/>
              </a:rPr>
              <a:t>on</a:t>
            </a:r>
            <a:r>
              <a:rPr sz="1588" b="1" spc="-4" dirty="0">
                <a:latin typeface="Tahoma"/>
                <a:cs typeface="Tahoma"/>
              </a:rPr>
              <a:t> p</a:t>
            </a:r>
            <a:r>
              <a:rPr sz="1588" b="1" spc="-13" dirty="0">
                <a:latin typeface="Tahoma"/>
                <a:cs typeface="Tahoma"/>
              </a:rPr>
              <a:t>has</a:t>
            </a:r>
            <a:r>
              <a:rPr sz="1588" b="1" spc="-9" dirty="0">
                <a:latin typeface="Tahoma"/>
                <a:cs typeface="Tahoma"/>
              </a:rPr>
              <a:t>e:</a:t>
            </a:r>
            <a:r>
              <a:rPr sz="1588" b="1" spc="4" dirty="0">
                <a:latin typeface="Tahoma"/>
                <a:cs typeface="Tahoma"/>
              </a:rPr>
              <a:t> </a:t>
            </a:r>
            <a:r>
              <a:rPr sz="1588" spc="-13" dirty="0">
                <a:latin typeface="Tahoma"/>
                <a:cs typeface="Tahoma"/>
              </a:rPr>
              <a:t>The </a:t>
            </a:r>
            <a:r>
              <a:rPr sz="1588" dirty="0">
                <a:latin typeface="Tahoma"/>
                <a:cs typeface="Tahoma"/>
              </a:rPr>
              <a:t>v</a:t>
            </a:r>
            <a:r>
              <a:rPr sz="1588" spc="-9" dirty="0">
                <a:latin typeface="Tahoma"/>
                <a:cs typeface="Tahoma"/>
              </a:rPr>
              <a:t>irus</a:t>
            </a:r>
            <a:r>
              <a:rPr sz="1588" spc="-4" dirty="0">
                <a:latin typeface="Tahoma"/>
                <a:cs typeface="Tahoma"/>
              </a:rPr>
              <a:t> </a:t>
            </a:r>
            <a:r>
              <a:rPr sz="1588" spc="-9" dirty="0">
                <a:latin typeface="Tahoma"/>
                <a:cs typeface="Tahoma"/>
              </a:rPr>
              <a:t>pla</a:t>
            </a:r>
            <a:r>
              <a:rPr sz="1588" spc="-4" dirty="0">
                <a:latin typeface="Tahoma"/>
                <a:cs typeface="Tahoma"/>
              </a:rPr>
              <a:t>c</a:t>
            </a:r>
            <a:r>
              <a:rPr sz="1588" dirty="0">
                <a:latin typeface="Tahoma"/>
                <a:cs typeface="Tahoma"/>
              </a:rPr>
              <a:t>es</a:t>
            </a:r>
            <a:r>
              <a:rPr sz="1588" spc="-4" dirty="0">
                <a:latin typeface="Tahoma"/>
                <a:cs typeface="Tahoma"/>
              </a:rPr>
              <a:t> </a:t>
            </a:r>
            <a:r>
              <a:rPr sz="1588" spc="-9" dirty="0">
                <a:latin typeface="Tahoma"/>
                <a:cs typeface="Tahoma"/>
              </a:rPr>
              <a:t>an iden</a:t>
            </a:r>
            <a:r>
              <a:rPr sz="1588" spc="-4" dirty="0">
                <a:latin typeface="Tahoma"/>
                <a:cs typeface="Tahoma"/>
              </a:rPr>
              <a:t>t</a:t>
            </a:r>
            <a:r>
              <a:rPr sz="1588" spc="-9" dirty="0">
                <a:latin typeface="Tahoma"/>
                <a:cs typeface="Tahoma"/>
              </a:rPr>
              <a:t>i</a:t>
            </a:r>
            <a:r>
              <a:rPr sz="1588" spc="-4" dirty="0">
                <a:latin typeface="Tahoma"/>
                <a:cs typeface="Tahoma"/>
              </a:rPr>
              <a:t>c</a:t>
            </a:r>
            <a:r>
              <a:rPr sz="1588" spc="-9" dirty="0">
                <a:latin typeface="Tahoma"/>
                <a:cs typeface="Tahoma"/>
              </a:rPr>
              <a:t>al</a:t>
            </a:r>
            <a:r>
              <a:rPr sz="1588" spc="4" dirty="0">
                <a:latin typeface="Tahoma"/>
                <a:cs typeface="Tahoma"/>
              </a:rPr>
              <a:t> </a:t>
            </a:r>
            <a:r>
              <a:rPr sz="1588" spc="-4" dirty="0">
                <a:latin typeface="Tahoma"/>
                <a:cs typeface="Tahoma"/>
              </a:rPr>
              <a:t>c</a:t>
            </a:r>
            <a:r>
              <a:rPr sz="1588" spc="-13" dirty="0">
                <a:latin typeface="Tahoma"/>
                <a:cs typeface="Tahoma"/>
              </a:rPr>
              <a:t>o</a:t>
            </a:r>
            <a:r>
              <a:rPr sz="1588" spc="-9" dirty="0">
                <a:latin typeface="Tahoma"/>
                <a:cs typeface="Tahoma"/>
              </a:rPr>
              <a:t>py </a:t>
            </a:r>
            <a:r>
              <a:rPr sz="1588" spc="-13" dirty="0">
                <a:latin typeface="Tahoma"/>
                <a:cs typeface="Tahoma"/>
              </a:rPr>
              <a:t>o</a:t>
            </a:r>
            <a:r>
              <a:rPr sz="1588" dirty="0">
                <a:latin typeface="Tahoma"/>
                <a:cs typeface="Tahoma"/>
              </a:rPr>
              <a:t>f </a:t>
            </a:r>
            <a:r>
              <a:rPr sz="1588" spc="-9" dirty="0">
                <a:latin typeface="Tahoma"/>
                <a:cs typeface="Tahoma"/>
              </a:rPr>
              <a:t>i</a:t>
            </a:r>
            <a:r>
              <a:rPr sz="1588" spc="-4" dirty="0">
                <a:latin typeface="Tahoma"/>
                <a:cs typeface="Tahoma"/>
              </a:rPr>
              <a:t>t</a:t>
            </a:r>
            <a:r>
              <a:rPr sz="1588" spc="-9" dirty="0">
                <a:latin typeface="Tahoma"/>
                <a:cs typeface="Tahoma"/>
              </a:rPr>
              <a:t>sel</a:t>
            </a:r>
            <a:r>
              <a:rPr sz="1588" dirty="0">
                <a:latin typeface="Tahoma"/>
                <a:cs typeface="Tahoma"/>
              </a:rPr>
              <a:t>f</a:t>
            </a:r>
            <a:r>
              <a:rPr sz="1588" spc="9" dirty="0">
                <a:latin typeface="Tahoma"/>
                <a:cs typeface="Tahoma"/>
              </a:rPr>
              <a:t> </a:t>
            </a:r>
            <a:r>
              <a:rPr sz="1588" spc="-9" dirty="0">
                <a:latin typeface="Tahoma"/>
                <a:cs typeface="Tahoma"/>
              </a:rPr>
              <a:t>in</a:t>
            </a:r>
            <a:r>
              <a:rPr sz="1588" spc="-4" dirty="0">
                <a:latin typeface="Tahoma"/>
                <a:cs typeface="Tahoma"/>
              </a:rPr>
              <a:t>t</a:t>
            </a:r>
            <a:r>
              <a:rPr sz="1588" spc="-9" dirty="0">
                <a:latin typeface="Tahoma"/>
                <a:cs typeface="Tahoma"/>
              </a:rPr>
              <a:t>o </a:t>
            </a:r>
            <a:r>
              <a:rPr sz="1588" spc="-13" dirty="0">
                <a:latin typeface="Tahoma"/>
                <a:cs typeface="Tahoma"/>
              </a:rPr>
              <a:t>o</a:t>
            </a:r>
            <a:r>
              <a:rPr sz="1588" spc="-4" dirty="0">
                <a:latin typeface="Tahoma"/>
                <a:cs typeface="Tahoma"/>
              </a:rPr>
              <a:t>t</a:t>
            </a:r>
            <a:r>
              <a:rPr sz="1588" spc="-9" dirty="0">
                <a:latin typeface="Tahoma"/>
                <a:cs typeface="Tahoma"/>
              </a:rPr>
              <a:t>her pr</a:t>
            </a:r>
            <a:r>
              <a:rPr sz="1588" spc="-13" dirty="0">
                <a:latin typeface="Tahoma"/>
                <a:cs typeface="Tahoma"/>
              </a:rPr>
              <a:t>o</a:t>
            </a:r>
            <a:r>
              <a:rPr sz="1588" spc="-9" dirty="0">
                <a:latin typeface="Tahoma"/>
                <a:cs typeface="Tahoma"/>
              </a:rPr>
              <a:t>grams</a:t>
            </a:r>
            <a:r>
              <a:rPr sz="1588" spc="9" dirty="0">
                <a:latin typeface="Tahoma"/>
                <a:cs typeface="Tahoma"/>
              </a:rPr>
              <a:t> </a:t>
            </a:r>
            <a:r>
              <a:rPr sz="1588" spc="-13" dirty="0">
                <a:latin typeface="Tahoma"/>
                <a:cs typeface="Tahoma"/>
              </a:rPr>
              <a:t>o</a:t>
            </a:r>
            <a:r>
              <a:rPr sz="1588" dirty="0">
                <a:latin typeface="Tahoma"/>
                <a:cs typeface="Tahoma"/>
              </a:rPr>
              <a:t>r</a:t>
            </a:r>
            <a:r>
              <a:rPr sz="1588" spc="-4" dirty="0">
                <a:latin typeface="Tahoma"/>
                <a:cs typeface="Tahoma"/>
              </a:rPr>
              <a:t> </a:t>
            </a:r>
            <a:r>
              <a:rPr sz="1588" spc="-9" dirty="0">
                <a:latin typeface="Tahoma"/>
                <a:cs typeface="Tahoma"/>
              </a:rPr>
              <a:t>in</a:t>
            </a:r>
            <a:r>
              <a:rPr sz="1588" spc="-4" dirty="0">
                <a:latin typeface="Tahoma"/>
                <a:cs typeface="Tahoma"/>
              </a:rPr>
              <a:t>t</a:t>
            </a:r>
            <a:r>
              <a:rPr sz="1588" spc="-9" dirty="0">
                <a:latin typeface="Tahoma"/>
                <a:cs typeface="Tahoma"/>
              </a:rPr>
              <a:t>o </a:t>
            </a:r>
            <a:r>
              <a:rPr sz="1588" spc="-4" dirty="0">
                <a:latin typeface="Tahoma"/>
                <a:cs typeface="Tahoma"/>
              </a:rPr>
              <a:t>c</a:t>
            </a:r>
            <a:r>
              <a:rPr sz="1588" dirty="0">
                <a:latin typeface="Tahoma"/>
                <a:cs typeface="Tahoma"/>
              </a:rPr>
              <a:t>er</a:t>
            </a:r>
            <a:r>
              <a:rPr sz="1588" spc="-4" dirty="0">
                <a:latin typeface="Tahoma"/>
                <a:cs typeface="Tahoma"/>
              </a:rPr>
              <a:t>t</a:t>
            </a:r>
            <a:r>
              <a:rPr sz="1588" spc="-9" dirty="0">
                <a:latin typeface="Tahoma"/>
                <a:cs typeface="Tahoma"/>
              </a:rPr>
              <a:t>ain sys</a:t>
            </a:r>
            <a:r>
              <a:rPr sz="1588" spc="-4" dirty="0">
                <a:latin typeface="Tahoma"/>
                <a:cs typeface="Tahoma"/>
              </a:rPr>
              <a:t>t</a:t>
            </a:r>
            <a:r>
              <a:rPr sz="1588" spc="-13" dirty="0">
                <a:latin typeface="Tahoma"/>
                <a:cs typeface="Tahoma"/>
              </a:rPr>
              <a:t>em </a:t>
            </a:r>
            <a:r>
              <a:rPr sz="1588" spc="-9" dirty="0">
                <a:latin typeface="Tahoma"/>
                <a:cs typeface="Tahoma"/>
              </a:rPr>
              <a:t>areas</a:t>
            </a:r>
            <a:r>
              <a:rPr sz="1588" spc="9" dirty="0">
                <a:latin typeface="Tahoma"/>
                <a:cs typeface="Tahoma"/>
              </a:rPr>
              <a:t> </a:t>
            </a:r>
            <a:r>
              <a:rPr sz="1588" spc="-13" dirty="0">
                <a:latin typeface="Tahoma"/>
                <a:cs typeface="Tahoma"/>
              </a:rPr>
              <a:t>o</a:t>
            </a:r>
            <a:r>
              <a:rPr sz="1588" spc="-9" dirty="0">
                <a:latin typeface="Tahoma"/>
                <a:cs typeface="Tahoma"/>
              </a:rPr>
              <a:t>n </a:t>
            </a:r>
            <a:r>
              <a:rPr sz="1588" spc="-4" dirty="0">
                <a:latin typeface="Tahoma"/>
                <a:cs typeface="Tahoma"/>
              </a:rPr>
              <a:t>t</a:t>
            </a:r>
            <a:r>
              <a:rPr sz="1588" spc="-9" dirty="0">
                <a:latin typeface="Tahoma"/>
                <a:cs typeface="Tahoma"/>
              </a:rPr>
              <a:t>he</a:t>
            </a:r>
            <a:r>
              <a:rPr sz="1588" spc="-13" dirty="0">
                <a:latin typeface="Tahoma"/>
                <a:cs typeface="Tahoma"/>
              </a:rPr>
              <a:t> </a:t>
            </a:r>
            <a:r>
              <a:rPr sz="1588" spc="-9" dirty="0">
                <a:latin typeface="Tahoma"/>
                <a:cs typeface="Tahoma"/>
              </a:rPr>
              <a:t>di</a:t>
            </a:r>
            <a:r>
              <a:rPr sz="1588" dirty="0">
                <a:latin typeface="Tahoma"/>
                <a:cs typeface="Tahoma"/>
              </a:rPr>
              <a:t>sk</a:t>
            </a:r>
            <a:r>
              <a:rPr sz="1588" spc="-9" dirty="0">
                <a:latin typeface="Tahoma"/>
                <a:cs typeface="Tahoma"/>
              </a:rPr>
              <a:t>.</a:t>
            </a:r>
            <a:endParaRPr sz="1588" dirty="0">
              <a:latin typeface="Tahoma"/>
              <a:cs typeface="Tahoma"/>
            </a:endParaRPr>
          </a:p>
          <a:p>
            <a:pPr algn="just">
              <a:lnSpc>
                <a:spcPts val="1147"/>
              </a:lnSpc>
              <a:spcBef>
                <a:spcPts val="7"/>
              </a:spcBef>
              <a:buFont typeface="Times New Roman"/>
              <a:buChar char="•"/>
            </a:pPr>
            <a:endParaRPr sz="1147" dirty="0"/>
          </a:p>
          <a:p>
            <a:pPr marL="596185" marR="224130" lvl="1" indent="-224690" algn="just">
              <a:lnSpc>
                <a:spcPts val="1571"/>
              </a:lnSpc>
              <a:buFont typeface="Times New Roman"/>
              <a:buChar char="–"/>
              <a:tabLst>
                <a:tab pos="595624" algn="l"/>
              </a:tabLst>
            </a:pP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Ea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c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h i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n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fe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ct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ed</a:t>
            </a:r>
            <a:r>
              <a:rPr sz="1412" spc="13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pr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o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gram</a:t>
            </a:r>
            <a:r>
              <a:rPr sz="1412" spc="13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w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il</a:t>
            </a:r>
            <a:r>
              <a:rPr sz="1412" spc="-4" dirty="0">
                <a:solidFill>
                  <a:srgbClr val="3333CC"/>
                </a:solidFill>
                <a:latin typeface="Tahoma"/>
                <a:cs typeface="Tahoma"/>
              </a:rPr>
              <a:t>l 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now</a:t>
            </a:r>
            <a:r>
              <a:rPr sz="1412" spc="13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cont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ain</a:t>
            </a:r>
            <a:r>
              <a:rPr sz="1412" spc="9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a 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c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l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on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e</a:t>
            </a:r>
            <a:r>
              <a:rPr sz="1412" spc="9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o</a:t>
            </a:r>
            <a:r>
              <a:rPr sz="1412" spc="-4" dirty="0">
                <a:solidFill>
                  <a:srgbClr val="3333CC"/>
                </a:solidFill>
                <a:latin typeface="Tahoma"/>
                <a:cs typeface="Tahoma"/>
              </a:rPr>
              <a:t>f</a:t>
            </a:r>
            <a:r>
              <a:rPr sz="1412" spc="9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th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e 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v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ir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us</a:t>
            </a:r>
            <a:r>
              <a:rPr sz="1412" spc="-4" dirty="0">
                <a:solidFill>
                  <a:srgbClr val="3333CC"/>
                </a:solidFill>
                <a:latin typeface="Tahoma"/>
                <a:cs typeface="Tahoma"/>
              </a:rPr>
              <a:t>,</a:t>
            </a:r>
            <a:r>
              <a:rPr sz="1412" spc="18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wh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i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c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h 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w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il</a:t>
            </a:r>
            <a:r>
              <a:rPr sz="1412" spc="-4" dirty="0">
                <a:solidFill>
                  <a:srgbClr val="3333CC"/>
                </a:solidFill>
                <a:latin typeface="Tahoma"/>
                <a:cs typeface="Tahoma"/>
              </a:rPr>
              <a:t>l 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i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ts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el</a:t>
            </a:r>
            <a:r>
              <a:rPr sz="1412" spc="-4" dirty="0">
                <a:solidFill>
                  <a:srgbClr val="3333CC"/>
                </a:solidFill>
                <a:latin typeface="Tahoma"/>
                <a:cs typeface="Tahoma"/>
              </a:rPr>
              <a:t>f</a:t>
            </a:r>
            <a:r>
              <a:rPr sz="1412" spc="18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e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nt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er a pr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o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paga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t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i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o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n</a:t>
            </a:r>
            <a:r>
              <a:rPr sz="1412" spc="18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p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h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a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s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e.</a:t>
            </a:r>
            <a:endParaRPr sz="1412" dirty="0">
              <a:latin typeface="Tahoma"/>
              <a:cs typeface="Tahoma"/>
            </a:endParaRPr>
          </a:p>
          <a:p>
            <a:pPr lvl="1" algn="just">
              <a:lnSpc>
                <a:spcPts val="882"/>
              </a:lnSpc>
              <a:spcBef>
                <a:spcPts val="18"/>
              </a:spcBef>
              <a:buFont typeface="Times New Roman"/>
              <a:buChar char="–"/>
            </a:pPr>
            <a:endParaRPr sz="882" dirty="0"/>
          </a:p>
          <a:p>
            <a:pPr marL="280162" marR="223008" indent="-268956" algn="just">
              <a:lnSpc>
                <a:spcPts val="1765"/>
              </a:lnSpc>
              <a:buFont typeface="Times New Roman"/>
              <a:buChar char="•"/>
              <a:tabLst>
                <a:tab pos="279602" algn="l"/>
              </a:tabLst>
            </a:pPr>
            <a:r>
              <a:rPr sz="1588" b="1" dirty="0">
                <a:latin typeface="Tahoma"/>
                <a:cs typeface="Tahoma"/>
              </a:rPr>
              <a:t>T</a:t>
            </a:r>
            <a:r>
              <a:rPr sz="1588" b="1" spc="-9" dirty="0">
                <a:latin typeface="Tahoma"/>
                <a:cs typeface="Tahoma"/>
              </a:rPr>
              <a:t>r</a:t>
            </a:r>
            <a:r>
              <a:rPr sz="1588" b="1" spc="-13" dirty="0">
                <a:latin typeface="Tahoma"/>
                <a:cs typeface="Tahoma"/>
              </a:rPr>
              <a:t>i</a:t>
            </a:r>
            <a:r>
              <a:rPr sz="1588" b="1" spc="-4" dirty="0">
                <a:latin typeface="Tahoma"/>
                <a:cs typeface="Tahoma"/>
              </a:rPr>
              <a:t>gg</a:t>
            </a:r>
            <a:r>
              <a:rPr sz="1588" b="1" spc="-9" dirty="0">
                <a:latin typeface="Tahoma"/>
                <a:cs typeface="Tahoma"/>
              </a:rPr>
              <a:t>er</a:t>
            </a:r>
            <a:r>
              <a:rPr sz="1588" b="1" spc="-13" dirty="0">
                <a:latin typeface="Tahoma"/>
                <a:cs typeface="Tahoma"/>
              </a:rPr>
              <a:t>i</a:t>
            </a:r>
            <a:r>
              <a:rPr sz="1588" b="1" dirty="0">
                <a:latin typeface="Tahoma"/>
                <a:cs typeface="Tahoma"/>
              </a:rPr>
              <a:t>ng</a:t>
            </a:r>
            <a:r>
              <a:rPr sz="1588" b="1" spc="4" dirty="0">
                <a:latin typeface="Tahoma"/>
                <a:cs typeface="Tahoma"/>
              </a:rPr>
              <a:t> </a:t>
            </a:r>
            <a:r>
              <a:rPr sz="1588" b="1" spc="-4" dirty="0">
                <a:latin typeface="Tahoma"/>
                <a:cs typeface="Tahoma"/>
              </a:rPr>
              <a:t>p</a:t>
            </a:r>
            <a:r>
              <a:rPr sz="1588" b="1" spc="-13" dirty="0">
                <a:latin typeface="Tahoma"/>
                <a:cs typeface="Tahoma"/>
              </a:rPr>
              <a:t>has</a:t>
            </a:r>
            <a:r>
              <a:rPr sz="1588" b="1" spc="-9" dirty="0">
                <a:latin typeface="Tahoma"/>
                <a:cs typeface="Tahoma"/>
              </a:rPr>
              <a:t>e:</a:t>
            </a:r>
            <a:r>
              <a:rPr sz="1588" b="1" spc="9" dirty="0">
                <a:latin typeface="Tahoma"/>
                <a:cs typeface="Tahoma"/>
              </a:rPr>
              <a:t> </a:t>
            </a:r>
            <a:r>
              <a:rPr sz="1588" spc="-13" dirty="0">
                <a:latin typeface="Tahoma"/>
                <a:cs typeface="Tahoma"/>
              </a:rPr>
              <a:t>The </a:t>
            </a:r>
            <a:r>
              <a:rPr sz="1588" dirty="0">
                <a:latin typeface="Tahoma"/>
                <a:cs typeface="Tahoma"/>
              </a:rPr>
              <a:t>v</a:t>
            </a:r>
            <a:r>
              <a:rPr sz="1588" spc="-9" dirty="0">
                <a:latin typeface="Tahoma"/>
                <a:cs typeface="Tahoma"/>
              </a:rPr>
              <a:t>irus</a:t>
            </a:r>
            <a:r>
              <a:rPr sz="1588" spc="-13" dirty="0">
                <a:latin typeface="Tahoma"/>
                <a:cs typeface="Tahoma"/>
              </a:rPr>
              <a:t> </a:t>
            </a:r>
            <a:r>
              <a:rPr sz="1588" spc="-9" dirty="0">
                <a:latin typeface="Tahoma"/>
                <a:cs typeface="Tahoma"/>
              </a:rPr>
              <a:t>i</a:t>
            </a:r>
            <a:r>
              <a:rPr sz="1588" dirty="0">
                <a:latin typeface="Tahoma"/>
                <a:cs typeface="Tahoma"/>
              </a:rPr>
              <a:t>s</a:t>
            </a:r>
            <a:r>
              <a:rPr sz="1588" spc="-4" dirty="0">
                <a:latin typeface="Tahoma"/>
                <a:cs typeface="Tahoma"/>
              </a:rPr>
              <a:t> </a:t>
            </a:r>
            <a:r>
              <a:rPr sz="1588" spc="-9" dirty="0">
                <a:latin typeface="Tahoma"/>
                <a:cs typeface="Tahoma"/>
              </a:rPr>
              <a:t>a</a:t>
            </a:r>
            <a:r>
              <a:rPr sz="1588" spc="-4" dirty="0">
                <a:latin typeface="Tahoma"/>
                <a:cs typeface="Tahoma"/>
              </a:rPr>
              <a:t>ct</a:t>
            </a:r>
            <a:r>
              <a:rPr sz="1588" spc="-9" dirty="0">
                <a:latin typeface="Tahoma"/>
                <a:cs typeface="Tahoma"/>
              </a:rPr>
              <a:t>i</a:t>
            </a:r>
            <a:r>
              <a:rPr sz="1588" dirty="0">
                <a:latin typeface="Tahoma"/>
                <a:cs typeface="Tahoma"/>
              </a:rPr>
              <a:t>v</a:t>
            </a:r>
            <a:r>
              <a:rPr sz="1588" spc="-9" dirty="0">
                <a:latin typeface="Tahoma"/>
                <a:cs typeface="Tahoma"/>
              </a:rPr>
              <a:t>a</a:t>
            </a:r>
            <a:r>
              <a:rPr sz="1588" spc="-4" dirty="0">
                <a:latin typeface="Tahoma"/>
                <a:cs typeface="Tahoma"/>
              </a:rPr>
              <a:t>t</a:t>
            </a:r>
            <a:r>
              <a:rPr sz="1588" spc="-9" dirty="0">
                <a:latin typeface="Tahoma"/>
                <a:cs typeface="Tahoma"/>
              </a:rPr>
              <a:t>ed</a:t>
            </a:r>
            <a:r>
              <a:rPr sz="1588" spc="9" dirty="0">
                <a:latin typeface="Tahoma"/>
                <a:cs typeface="Tahoma"/>
              </a:rPr>
              <a:t> </a:t>
            </a:r>
            <a:r>
              <a:rPr sz="1588" spc="-4" dirty="0">
                <a:latin typeface="Tahoma"/>
                <a:cs typeface="Tahoma"/>
              </a:rPr>
              <a:t>t</a:t>
            </a:r>
            <a:r>
              <a:rPr sz="1588" spc="-9" dirty="0">
                <a:latin typeface="Tahoma"/>
                <a:cs typeface="Tahoma"/>
              </a:rPr>
              <a:t>o perf</a:t>
            </a:r>
            <a:r>
              <a:rPr sz="1588" spc="-13" dirty="0">
                <a:latin typeface="Tahoma"/>
                <a:cs typeface="Tahoma"/>
              </a:rPr>
              <a:t>orm</a:t>
            </a:r>
            <a:r>
              <a:rPr sz="1588" spc="9" dirty="0">
                <a:latin typeface="Tahoma"/>
                <a:cs typeface="Tahoma"/>
              </a:rPr>
              <a:t> </a:t>
            </a:r>
            <a:r>
              <a:rPr sz="1588" spc="-4" dirty="0">
                <a:latin typeface="Tahoma"/>
                <a:cs typeface="Tahoma"/>
              </a:rPr>
              <a:t>t</a:t>
            </a:r>
            <a:r>
              <a:rPr sz="1588" spc="-9" dirty="0">
                <a:latin typeface="Tahoma"/>
                <a:cs typeface="Tahoma"/>
              </a:rPr>
              <a:t>he</a:t>
            </a:r>
            <a:r>
              <a:rPr sz="1588" spc="-13" dirty="0">
                <a:latin typeface="Tahoma"/>
                <a:cs typeface="Tahoma"/>
              </a:rPr>
              <a:t> </a:t>
            </a:r>
            <a:r>
              <a:rPr sz="1588" dirty="0">
                <a:latin typeface="Tahoma"/>
                <a:cs typeface="Tahoma"/>
              </a:rPr>
              <a:t>f</a:t>
            </a:r>
            <a:r>
              <a:rPr sz="1588" spc="-9" dirty="0">
                <a:latin typeface="Tahoma"/>
                <a:cs typeface="Tahoma"/>
              </a:rPr>
              <a:t>un</a:t>
            </a:r>
            <a:r>
              <a:rPr sz="1588" spc="-4" dirty="0">
                <a:latin typeface="Tahoma"/>
                <a:cs typeface="Tahoma"/>
              </a:rPr>
              <a:t>ct</a:t>
            </a:r>
            <a:r>
              <a:rPr sz="1588" spc="-9" dirty="0">
                <a:latin typeface="Tahoma"/>
                <a:cs typeface="Tahoma"/>
              </a:rPr>
              <a:t>i</a:t>
            </a:r>
            <a:r>
              <a:rPr sz="1588" spc="-13" dirty="0">
                <a:latin typeface="Tahoma"/>
                <a:cs typeface="Tahoma"/>
              </a:rPr>
              <a:t>o</a:t>
            </a:r>
            <a:r>
              <a:rPr sz="1588" spc="-9" dirty="0">
                <a:latin typeface="Tahoma"/>
                <a:cs typeface="Tahoma"/>
              </a:rPr>
              <a:t>n</a:t>
            </a:r>
            <a:r>
              <a:rPr sz="1588" spc="-18" dirty="0">
                <a:latin typeface="Tahoma"/>
                <a:cs typeface="Tahoma"/>
              </a:rPr>
              <a:t> </a:t>
            </a:r>
            <a:r>
              <a:rPr sz="1588" dirty="0">
                <a:latin typeface="Tahoma"/>
                <a:cs typeface="Tahoma"/>
              </a:rPr>
              <a:t>f</a:t>
            </a:r>
            <a:r>
              <a:rPr sz="1588" spc="-13" dirty="0">
                <a:latin typeface="Tahoma"/>
                <a:cs typeface="Tahoma"/>
              </a:rPr>
              <a:t>o</a:t>
            </a:r>
            <a:r>
              <a:rPr sz="1588" dirty="0">
                <a:latin typeface="Tahoma"/>
                <a:cs typeface="Tahoma"/>
              </a:rPr>
              <a:t>r</a:t>
            </a:r>
            <a:r>
              <a:rPr sz="1588" spc="9" dirty="0">
                <a:latin typeface="Tahoma"/>
                <a:cs typeface="Tahoma"/>
              </a:rPr>
              <a:t> </a:t>
            </a:r>
            <a:r>
              <a:rPr sz="1588" spc="-4" dirty="0">
                <a:latin typeface="Tahoma"/>
                <a:cs typeface="Tahoma"/>
              </a:rPr>
              <a:t>w</a:t>
            </a:r>
            <a:r>
              <a:rPr sz="1588" spc="-9" dirty="0">
                <a:latin typeface="Tahoma"/>
                <a:cs typeface="Tahoma"/>
              </a:rPr>
              <a:t>hi</a:t>
            </a:r>
            <a:r>
              <a:rPr sz="1588" spc="-4" dirty="0">
                <a:latin typeface="Tahoma"/>
                <a:cs typeface="Tahoma"/>
              </a:rPr>
              <a:t>c</a:t>
            </a:r>
            <a:r>
              <a:rPr sz="1588" spc="-9" dirty="0">
                <a:latin typeface="Tahoma"/>
                <a:cs typeface="Tahoma"/>
              </a:rPr>
              <a:t>h i</a:t>
            </a:r>
            <a:r>
              <a:rPr sz="1588" dirty="0">
                <a:latin typeface="Tahoma"/>
                <a:cs typeface="Tahoma"/>
              </a:rPr>
              <a:t>t </a:t>
            </a:r>
            <a:r>
              <a:rPr sz="1588" spc="-4" dirty="0">
                <a:latin typeface="Tahoma"/>
                <a:cs typeface="Tahoma"/>
              </a:rPr>
              <a:t>w</a:t>
            </a:r>
            <a:r>
              <a:rPr sz="1588" spc="-9" dirty="0">
                <a:latin typeface="Tahoma"/>
                <a:cs typeface="Tahoma"/>
              </a:rPr>
              <a:t>as</a:t>
            </a:r>
            <a:r>
              <a:rPr sz="1588" spc="-4" dirty="0">
                <a:latin typeface="Tahoma"/>
                <a:cs typeface="Tahoma"/>
              </a:rPr>
              <a:t> </a:t>
            </a:r>
            <a:r>
              <a:rPr sz="1588" spc="-9" dirty="0">
                <a:latin typeface="Tahoma"/>
                <a:cs typeface="Tahoma"/>
              </a:rPr>
              <a:t>in</a:t>
            </a:r>
            <a:r>
              <a:rPr sz="1588" spc="-4" dirty="0">
                <a:latin typeface="Tahoma"/>
                <a:cs typeface="Tahoma"/>
              </a:rPr>
              <a:t>t</a:t>
            </a:r>
            <a:r>
              <a:rPr sz="1588" spc="-9" dirty="0">
                <a:latin typeface="Tahoma"/>
                <a:cs typeface="Tahoma"/>
              </a:rPr>
              <a:t>ended.</a:t>
            </a:r>
            <a:endParaRPr sz="1588" dirty="0">
              <a:latin typeface="Tahoma"/>
              <a:cs typeface="Tahoma"/>
            </a:endParaRPr>
          </a:p>
          <a:p>
            <a:pPr algn="just">
              <a:lnSpc>
                <a:spcPts val="1147"/>
              </a:lnSpc>
              <a:spcBef>
                <a:spcPts val="6"/>
              </a:spcBef>
              <a:buFont typeface="Times New Roman"/>
              <a:buChar char="•"/>
            </a:pPr>
            <a:endParaRPr sz="1147" dirty="0"/>
          </a:p>
          <a:p>
            <a:pPr marL="596185" marR="11206" lvl="1" indent="-224690" algn="just">
              <a:lnSpc>
                <a:spcPts val="1571"/>
              </a:lnSpc>
              <a:buFont typeface="Times New Roman"/>
              <a:buChar char="–"/>
              <a:tabLst>
                <a:tab pos="595624" algn="l"/>
              </a:tabLst>
            </a:pP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As</a:t>
            </a:r>
            <a:r>
              <a:rPr sz="1412" spc="-4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w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i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t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h</a:t>
            </a:r>
            <a:r>
              <a:rPr sz="1412" spc="9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th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 d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o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rma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n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t</a:t>
            </a:r>
            <a:r>
              <a:rPr sz="1412" spc="18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p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h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a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s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e,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th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t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riggeri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n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g</a:t>
            </a:r>
            <a:r>
              <a:rPr sz="1412" spc="4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p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h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a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s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c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an be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c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a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us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ed</a:t>
            </a:r>
            <a:r>
              <a:rPr sz="1412" spc="4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by a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v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arie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t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y</a:t>
            </a:r>
            <a:r>
              <a:rPr sz="1412" spc="9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o</a:t>
            </a:r>
            <a:r>
              <a:rPr sz="1412" spc="-4" dirty="0">
                <a:solidFill>
                  <a:srgbClr val="FF0000"/>
                </a:solidFill>
                <a:latin typeface="Tahoma"/>
                <a:cs typeface="Tahoma"/>
              </a:rPr>
              <a:t>f</a:t>
            </a:r>
            <a:r>
              <a:rPr sz="1412" spc="18" dirty="0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system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 e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v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e</a:t>
            </a:r>
            <a:r>
              <a:rPr sz="1412" spc="-13" dirty="0">
                <a:solidFill>
                  <a:srgbClr val="FF0000"/>
                </a:solidFill>
                <a:latin typeface="Tahoma"/>
                <a:cs typeface="Tahoma"/>
              </a:rPr>
              <a:t>nt</a:t>
            </a:r>
            <a:r>
              <a:rPr sz="1412" spc="-9" dirty="0">
                <a:solidFill>
                  <a:srgbClr val="FF0000"/>
                </a:solidFill>
                <a:latin typeface="Tahoma"/>
                <a:cs typeface="Tahoma"/>
              </a:rPr>
              <a:t>s</a:t>
            </a:r>
            <a:endParaRPr sz="1412" dirty="0">
              <a:latin typeface="Tahoma"/>
              <a:cs typeface="Tahoma"/>
            </a:endParaRPr>
          </a:p>
          <a:p>
            <a:pPr lvl="1" algn="just">
              <a:lnSpc>
                <a:spcPts val="882"/>
              </a:lnSpc>
              <a:buFont typeface="Times New Roman"/>
              <a:buChar char="–"/>
            </a:pPr>
            <a:endParaRPr sz="882" dirty="0"/>
          </a:p>
          <a:p>
            <a:pPr lvl="1" algn="just">
              <a:lnSpc>
                <a:spcPts val="1147"/>
              </a:lnSpc>
              <a:spcBef>
                <a:spcPts val="71"/>
              </a:spcBef>
              <a:buFont typeface="Times New Roman"/>
              <a:buChar char="–"/>
            </a:pPr>
            <a:endParaRPr sz="1147" dirty="0"/>
          </a:p>
          <a:p>
            <a:pPr marL="280162" indent="-268956" algn="just">
              <a:buFont typeface="Times New Roman"/>
              <a:buChar char="•"/>
              <a:tabLst>
                <a:tab pos="279602" algn="l"/>
              </a:tabLst>
            </a:pPr>
            <a:r>
              <a:rPr sz="1588" b="1" spc="-4" dirty="0">
                <a:latin typeface="Tahoma"/>
                <a:cs typeface="Tahoma"/>
              </a:rPr>
              <a:t>E</a:t>
            </a:r>
            <a:r>
              <a:rPr sz="1588" b="1" dirty="0">
                <a:latin typeface="Tahoma"/>
                <a:cs typeface="Tahoma"/>
              </a:rPr>
              <a:t>x</a:t>
            </a:r>
            <a:r>
              <a:rPr sz="1588" b="1" spc="-13" dirty="0">
                <a:latin typeface="Tahoma"/>
                <a:cs typeface="Tahoma"/>
              </a:rPr>
              <a:t>ecuti</a:t>
            </a:r>
            <a:r>
              <a:rPr sz="1588" b="1" dirty="0">
                <a:latin typeface="Tahoma"/>
                <a:cs typeface="Tahoma"/>
              </a:rPr>
              <a:t>on</a:t>
            </a:r>
            <a:r>
              <a:rPr sz="1588" b="1" spc="-4" dirty="0">
                <a:latin typeface="Tahoma"/>
                <a:cs typeface="Tahoma"/>
              </a:rPr>
              <a:t> p</a:t>
            </a:r>
            <a:r>
              <a:rPr sz="1588" b="1" spc="-13" dirty="0">
                <a:latin typeface="Tahoma"/>
                <a:cs typeface="Tahoma"/>
              </a:rPr>
              <a:t>has</a:t>
            </a:r>
            <a:r>
              <a:rPr sz="1588" b="1" spc="-9" dirty="0">
                <a:latin typeface="Tahoma"/>
                <a:cs typeface="Tahoma"/>
              </a:rPr>
              <a:t>e:</a:t>
            </a:r>
            <a:r>
              <a:rPr sz="1588" b="1" spc="9" dirty="0">
                <a:latin typeface="Tahoma"/>
                <a:cs typeface="Tahoma"/>
              </a:rPr>
              <a:t> </a:t>
            </a:r>
            <a:r>
              <a:rPr sz="1588" spc="-13" dirty="0">
                <a:latin typeface="Tahoma"/>
                <a:cs typeface="Tahoma"/>
              </a:rPr>
              <a:t>The </a:t>
            </a:r>
            <a:r>
              <a:rPr sz="1588" dirty="0">
                <a:latin typeface="Tahoma"/>
                <a:cs typeface="Tahoma"/>
              </a:rPr>
              <a:t>f</a:t>
            </a:r>
            <a:r>
              <a:rPr sz="1588" spc="-9" dirty="0">
                <a:latin typeface="Tahoma"/>
                <a:cs typeface="Tahoma"/>
              </a:rPr>
              <a:t>un</a:t>
            </a:r>
            <a:r>
              <a:rPr sz="1588" spc="-4" dirty="0">
                <a:latin typeface="Tahoma"/>
                <a:cs typeface="Tahoma"/>
              </a:rPr>
              <a:t>ct</a:t>
            </a:r>
            <a:r>
              <a:rPr sz="1588" spc="-9" dirty="0">
                <a:latin typeface="Tahoma"/>
                <a:cs typeface="Tahoma"/>
              </a:rPr>
              <a:t>i</a:t>
            </a:r>
            <a:r>
              <a:rPr sz="1588" spc="-13" dirty="0">
                <a:latin typeface="Tahoma"/>
                <a:cs typeface="Tahoma"/>
              </a:rPr>
              <a:t>o</a:t>
            </a:r>
            <a:r>
              <a:rPr sz="1588" spc="-9" dirty="0">
                <a:latin typeface="Tahoma"/>
                <a:cs typeface="Tahoma"/>
              </a:rPr>
              <a:t>n</a:t>
            </a:r>
            <a:r>
              <a:rPr sz="1588" spc="-18" dirty="0">
                <a:latin typeface="Tahoma"/>
                <a:cs typeface="Tahoma"/>
              </a:rPr>
              <a:t> </a:t>
            </a:r>
            <a:r>
              <a:rPr sz="1588" spc="-9" dirty="0">
                <a:latin typeface="Tahoma"/>
                <a:cs typeface="Tahoma"/>
              </a:rPr>
              <a:t>i</a:t>
            </a:r>
            <a:r>
              <a:rPr sz="1588" dirty="0">
                <a:latin typeface="Tahoma"/>
                <a:cs typeface="Tahoma"/>
              </a:rPr>
              <a:t>s</a:t>
            </a:r>
            <a:r>
              <a:rPr sz="1588" spc="-4" dirty="0">
                <a:latin typeface="Tahoma"/>
                <a:cs typeface="Tahoma"/>
              </a:rPr>
              <a:t> </a:t>
            </a:r>
            <a:r>
              <a:rPr sz="1588" spc="-9" dirty="0">
                <a:latin typeface="Tahoma"/>
                <a:cs typeface="Tahoma"/>
              </a:rPr>
              <a:t>perf</a:t>
            </a:r>
            <a:r>
              <a:rPr sz="1588" spc="-13" dirty="0">
                <a:latin typeface="Tahoma"/>
                <a:cs typeface="Tahoma"/>
              </a:rPr>
              <a:t>o</a:t>
            </a:r>
            <a:r>
              <a:rPr sz="1588" spc="-9" dirty="0">
                <a:latin typeface="Tahoma"/>
                <a:cs typeface="Tahoma"/>
              </a:rPr>
              <a:t>rmed.</a:t>
            </a:r>
            <a:endParaRPr sz="1588" dirty="0">
              <a:latin typeface="Tahoma"/>
              <a:cs typeface="Tahoma"/>
            </a:endParaRPr>
          </a:p>
          <a:p>
            <a:pPr algn="just">
              <a:lnSpc>
                <a:spcPts val="971"/>
              </a:lnSpc>
              <a:spcBef>
                <a:spcPts val="53"/>
              </a:spcBef>
              <a:buFont typeface="Times New Roman"/>
              <a:buChar char="•"/>
            </a:pPr>
            <a:endParaRPr sz="971" dirty="0"/>
          </a:p>
          <a:p>
            <a:pPr marL="596185" lvl="1" indent="-224690" algn="just">
              <a:buFont typeface="Times New Roman"/>
              <a:buChar char="–"/>
              <a:tabLst>
                <a:tab pos="595624" algn="l"/>
              </a:tabLst>
            </a:pP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T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h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e f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unct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i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o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n</a:t>
            </a:r>
            <a:r>
              <a:rPr sz="1412" spc="18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may</a:t>
            </a:r>
            <a:r>
              <a:rPr sz="1412" spc="9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be 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h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armle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ss</a:t>
            </a:r>
            <a:r>
              <a:rPr sz="1412" spc="-4" dirty="0">
                <a:solidFill>
                  <a:srgbClr val="3333CC"/>
                </a:solidFill>
                <a:latin typeface="Tahoma"/>
                <a:cs typeface="Tahoma"/>
              </a:rPr>
              <a:t>,</a:t>
            </a:r>
            <a:r>
              <a:rPr sz="1412" spc="9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suc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h</a:t>
            </a:r>
            <a:r>
              <a:rPr sz="1412" spc="9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as</a:t>
            </a:r>
            <a:r>
              <a:rPr sz="1412" spc="-4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a 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mess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age 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o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n</a:t>
            </a:r>
            <a:r>
              <a:rPr sz="1412" spc="9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th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e 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sc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ree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n</a:t>
            </a:r>
            <a:r>
              <a:rPr sz="1412" spc="-4" dirty="0">
                <a:solidFill>
                  <a:srgbClr val="3333CC"/>
                </a:solidFill>
                <a:latin typeface="Tahoma"/>
                <a:cs typeface="Tahoma"/>
              </a:rPr>
              <a:t>,</a:t>
            </a:r>
            <a:r>
              <a:rPr sz="1412" spc="9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o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r</a:t>
            </a:r>
            <a:endParaRPr sz="1412" dirty="0">
              <a:latin typeface="Tahoma"/>
              <a:cs typeface="Tahoma"/>
            </a:endParaRPr>
          </a:p>
          <a:p>
            <a:pPr lvl="1" algn="just">
              <a:lnSpc>
                <a:spcPts val="750"/>
              </a:lnSpc>
              <a:spcBef>
                <a:spcPts val="11"/>
              </a:spcBef>
              <a:buFont typeface="Times New Roman"/>
              <a:buChar char="–"/>
            </a:pPr>
            <a:endParaRPr sz="750" dirty="0"/>
          </a:p>
          <a:p>
            <a:pPr marL="596185" lvl="1" indent="-224690" algn="just">
              <a:buFont typeface="Times New Roman"/>
              <a:buChar char="–"/>
              <a:tabLst>
                <a:tab pos="595624" algn="l"/>
              </a:tabLst>
            </a:pP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damagi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n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g, 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suc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h</a:t>
            </a:r>
            <a:r>
              <a:rPr sz="1412" spc="9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as</a:t>
            </a:r>
            <a:r>
              <a:rPr sz="1412" spc="-4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th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e de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st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r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uct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i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o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n</a:t>
            </a:r>
            <a:r>
              <a:rPr sz="1412" spc="31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o</a:t>
            </a:r>
            <a:r>
              <a:rPr sz="1412" spc="-4" dirty="0">
                <a:solidFill>
                  <a:srgbClr val="3333CC"/>
                </a:solidFill>
                <a:latin typeface="Tahoma"/>
                <a:cs typeface="Tahoma"/>
              </a:rPr>
              <a:t>f</a:t>
            </a:r>
            <a:r>
              <a:rPr sz="1412" spc="9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pr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o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grams</a:t>
            </a:r>
            <a:r>
              <a:rPr sz="1412" spc="9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a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n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d</a:t>
            </a:r>
            <a:r>
              <a:rPr sz="1412" spc="-4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da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t</a:t>
            </a:r>
            <a:r>
              <a:rPr sz="1412" spc="-9" dirty="0">
                <a:solidFill>
                  <a:srgbClr val="3333CC"/>
                </a:solidFill>
                <a:latin typeface="Tahoma"/>
                <a:cs typeface="Tahoma"/>
              </a:rPr>
              <a:t>a file</a:t>
            </a:r>
            <a:r>
              <a:rPr sz="1412" spc="-13" dirty="0">
                <a:solidFill>
                  <a:srgbClr val="3333CC"/>
                </a:solidFill>
                <a:latin typeface="Tahoma"/>
                <a:cs typeface="Tahoma"/>
              </a:rPr>
              <a:t>s</a:t>
            </a:r>
            <a:r>
              <a:rPr sz="1412" spc="-4" dirty="0">
                <a:solidFill>
                  <a:srgbClr val="3333CC"/>
                </a:solidFill>
                <a:latin typeface="Tahoma"/>
                <a:cs typeface="Tahoma"/>
              </a:rPr>
              <a:t>.</a:t>
            </a:r>
            <a:endParaRPr sz="1412" dirty="0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79187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946215"/>
          </a:xfrm>
          <a:prstGeom prst="rect">
            <a:avLst/>
          </a:prstGeom>
        </p:spPr>
        <p:txBody>
          <a:bodyPr vert="horz" wrap="square" lIns="0" tIns="35438" rIns="0" bIns="0" rtlCol="0" anchor="ctr">
            <a:noAutofit/>
          </a:bodyPr>
          <a:lstStyle/>
          <a:p>
            <a:pPr marL="2239055">
              <a:lnSpc>
                <a:spcPts val="3808"/>
              </a:lnSpc>
            </a:pPr>
            <a:r>
              <a:rPr sz="3177" b="1" spc="-18" dirty="0">
                <a:solidFill>
                  <a:schemeClr val="bg1"/>
                </a:solidFill>
                <a:latin typeface="Tahoma"/>
                <a:cs typeface="Tahoma"/>
              </a:rPr>
              <a:t>More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b="1" spc="-18" dirty="0">
                <a:solidFill>
                  <a:schemeClr val="bg1"/>
                </a:solidFill>
                <a:latin typeface="Tahoma"/>
                <a:cs typeface="Tahoma"/>
              </a:rPr>
              <a:t>on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b="1" spc="-18" dirty="0">
                <a:solidFill>
                  <a:schemeClr val="bg1"/>
                </a:solidFill>
                <a:latin typeface="Tahoma"/>
                <a:cs typeface="Tahoma"/>
              </a:rPr>
              <a:t>Virus…</a:t>
            </a:r>
            <a:endParaRPr sz="3177" b="1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98563" y="1357406"/>
            <a:ext cx="8215019" cy="467061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1206"/>
            <a:r>
              <a:rPr sz="2206" b="1" spc="-22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2206" b="1" spc="-13" dirty="0">
                <a:solidFill>
                  <a:srgbClr val="BF0000"/>
                </a:solidFill>
                <a:latin typeface="Tahoma"/>
                <a:cs typeface="Tahoma"/>
              </a:rPr>
              <a:t>yp</a:t>
            </a:r>
            <a:r>
              <a:rPr sz="2206" b="1" spc="-9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2206" b="1" spc="-13" dirty="0">
                <a:solidFill>
                  <a:srgbClr val="BF0000"/>
                </a:solidFill>
                <a:latin typeface="Tahoma"/>
                <a:cs typeface="Tahoma"/>
              </a:rPr>
              <a:t>s</a:t>
            </a:r>
            <a:r>
              <a:rPr sz="2206" b="1" spc="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2206" b="1" spc="-22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2206" b="1" spc="-9" dirty="0">
                <a:solidFill>
                  <a:srgbClr val="BF0000"/>
                </a:solidFill>
                <a:latin typeface="Tahoma"/>
                <a:cs typeface="Tahoma"/>
              </a:rPr>
              <a:t>f </a:t>
            </a:r>
            <a:r>
              <a:rPr sz="2206" b="1" spc="-18" dirty="0">
                <a:solidFill>
                  <a:srgbClr val="BF0000"/>
                </a:solidFill>
                <a:latin typeface="Tahoma"/>
                <a:cs typeface="Tahoma"/>
              </a:rPr>
              <a:t>v</a:t>
            </a:r>
            <a:r>
              <a:rPr sz="2206" b="1" spc="-13" dirty="0">
                <a:solidFill>
                  <a:srgbClr val="BF0000"/>
                </a:solidFill>
                <a:latin typeface="Tahoma"/>
                <a:cs typeface="Tahoma"/>
              </a:rPr>
              <a:t>irus</a:t>
            </a:r>
            <a:r>
              <a:rPr sz="2206" b="1" spc="-9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2206" b="1" spc="-13" dirty="0">
                <a:solidFill>
                  <a:srgbClr val="BF0000"/>
                </a:solidFill>
                <a:latin typeface="Tahoma"/>
                <a:cs typeface="Tahoma"/>
              </a:rPr>
              <a:t>s</a:t>
            </a:r>
            <a:endParaRPr sz="2206" dirty="0">
              <a:latin typeface="Tahoma"/>
              <a:cs typeface="Tahoma"/>
            </a:endParaRPr>
          </a:p>
          <a:p>
            <a:pPr>
              <a:lnSpc>
                <a:spcPts val="1147"/>
              </a:lnSpc>
              <a:spcBef>
                <a:spcPts val="49"/>
              </a:spcBef>
            </a:pPr>
            <a:endParaRPr sz="1147" dirty="0"/>
          </a:p>
          <a:p>
            <a:pPr marL="280162" marR="438173" indent="-268956" algn="just">
              <a:lnSpc>
                <a:spcPts val="2162"/>
              </a:lnSpc>
              <a:buFont typeface="Times New Roman"/>
              <a:buChar char="•"/>
              <a:tabLst>
                <a:tab pos="279602" algn="l"/>
              </a:tabLst>
            </a:pPr>
            <a:r>
              <a:rPr sz="1941" b="1" spc="-18" dirty="0">
                <a:latin typeface="Tahoma"/>
                <a:cs typeface="Tahoma"/>
              </a:rPr>
              <a:t>P</a:t>
            </a:r>
            <a:r>
              <a:rPr sz="1941" b="1" spc="-13" dirty="0">
                <a:latin typeface="Tahoma"/>
                <a:cs typeface="Tahoma"/>
              </a:rPr>
              <a:t>arasi</a:t>
            </a:r>
            <a:r>
              <a:rPr sz="1941" b="1" spc="-9" dirty="0">
                <a:latin typeface="Tahoma"/>
                <a:cs typeface="Tahoma"/>
              </a:rPr>
              <a:t>t</a:t>
            </a:r>
            <a:r>
              <a:rPr sz="1941" b="1" spc="-13" dirty="0">
                <a:latin typeface="Tahoma"/>
                <a:cs typeface="Tahoma"/>
              </a:rPr>
              <a:t>ic</a:t>
            </a:r>
            <a:r>
              <a:rPr sz="1941" b="1" spc="13" dirty="0">
                <a:latin typeface="Tahoma"/>
                <a:cs typeface="Tahoma"/>
              </a:rPr>
              <a:t> </a:t>
            </a:r>
            <a:r>
              <a:rPr sz="1941" b="1" spc="-13" dirty="0">
                <a:latin typeface="Tahoma"/>
                <a:cs typeface="Tahoma"/>
              </a:rPr>
              <a:t>virus:</a:t>
            </a:r>
            <a:r>
              <a:rPr sz="1941" b="1" spc="40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The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9" dirty="0">
                <a:latin typeface="Tahoma"/>
                <a:cs typeface="Tahoma"/>
              </a:rPr>
              <a:t>radi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4" dirty="0">
                <a:latin typeface="Tahoma"/>
                <a:cs typeface="Tahoma"/>
              </a:rPr>
              <a:t>i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nal </a:t>
            </a:r>
            <a:r>
              <a:rPr sz="1941" spc="-13" dirty="0">
                <a:latin typeface="Tahoma"/>
                <a:cs typeface="Tahoma"/>
              </a:rPr>
              <a:t>and</a:t>
            </a:r>
            <a:r>
              <a:rPr sz="1941" spc="-9" dirty="0">
                <a:latin typeface="Tahoma"/>
                <a:cs typeface="Tahoma"/>
              </a:rPr>
              <a:t> s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4" dirty="0">
                <a:latin typeface="Tahoma"/>
                <a:cs typeface="Tahoma"/>
              </a:rPr>
              <a:t>ill</a:t>
            </a:r>
            <a:r>
              <a:rPr sz="1941" spc="-9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mo</a:t>
            </a:r>
            <a:r>
              <a:rPr sz="1941" spc="-9" dirty="0">
                <a:latin typeface="Tahoma"/>
                <a:cs typeface="Tahoma"/>
              </a:rPr>
              <a:t>st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18" dirty="0">
                <a:latin typeface="Tahoma"/>
                <a:cs typeface="Tahoma"/>
              </a:rPr>
              <a:t>ommo</a:t>
            </a:r>
            <a:r>
              <a:rPr sz="1941" spc="-13" dirty="0">
                <a:latin typeface="Tahoma"/>
                <a:cs typeface="Tahoma"/>
              </a:rPr>
              <a:t>n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f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rm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f virus.</a:t>
            </a:r>
            <a:endParaRPr sz="1941" dirty="0">
              <a:latin typeface="Tahoma"/>
              <a:cs typeface="Tahoma"/>
            </a:endParaRPr>
          </a:p>
          <a:p>
            <a:pPr algn="just">
              <a:lnSpc>
                <a:spcPts val="971"/>
              </a:lnSpc>
              <a:spcBef>
                <a:spcPts val="4"/>
              </a:spcBef>
              <a:buFont typeface="Times New Roman"/>
              <a:buChar char="•"/>
            </a:pPr>
            <a:endParaRPr sz="971" dirty="0"/>
          </a:p>
          <a:p>
            <a:pPr marL="596185" lvl="1" indent="-224690" algn="just">
              <a:buFont typeface="Times New Roman"/>
              <a:buChar char="–"/>
              <a:tabLst>
                <a:tab pos="595624" algn="l"/>
              </a:tabLst>
            </a:pP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A 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parasi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i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c</a:t>
            </a:r>
            <a:r>
              <a:rPr sz="1588" spc="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v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irus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a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tt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a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c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hes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i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sel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f 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o 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x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c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u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abl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588" spc="9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f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il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es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and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repli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c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a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es</a:t>
            </a:r>
            <a:endParaRPr sz="1588" dirty="0">
              <a:latin typeface="Tahoma"/>
              <a:cs typeface="Tahoma"/>
            </a:endParaRPr>
          </a:p>
          <a:p>
            <a:pPr lvl="1" algn="just">
              <a:lnSpc>
                <a:spcPts val="882"/>
              </a:lnSpc>
              <a:spcBef>
                <a:spcPts val="39"/>
              </a:spcBef>
              <a:buFont typeface="Times New Roman"/>
              <a:buChar char="–"/>
            </a:pPr>
            <a:endParaRPr sz="882" dirty="0"/>
          </a:p>
          <a:p>
            <a:pPr marL="280162" marR="437612" indent="-268956" algn="just">
              <a:lnSpc>
                <a:spcPts val="2171"/>
              </a:lnSpc>
              <a:buFont typeface="Times New Roman"/>
              <a:buChar char="•"/>
              <a:tabLst>
                <a:tab pos="279602" algn="l"/>
              </a:tabLst>
            </a:pPr>
            <a:r>
              <a:rPr sz="1941" b="1" spc="-22" dirty="0">
                <a:latin typeface="Tahoma"/>
                <a:cs typeface="Tahoma"/>
              </a:rPr>
              <a:t>M</a:t>
            </a:r>
            <a:r>
              <a:rPr sz="1941" b="1" spc="-18" dirty="0">
                <a:latin typeface="Tahoma"/>
                <a:cs typeface="Tahoma"/>
              </a:rPr>
              <a:t>emo</a:t>
            </a:r>
            <a:r>
              <a:rPr sz="1941" b="1" spc="-13" dirty="0">
                <a:latin typeface="Tahoma"/>
                <a:cs typeface="Tahoma"/>
              </a:rPr>
              <a:t>ry-resident</a:t>
            </a:r>
            <a:r>
              <a:rPr sz="1941" b="1" spc="53" dirty="0">
                <a:latin typeface="Tahoma"/>
                <a:cs typeface="Tahoma"/>
              </a:rPr>
              <a:t> </a:t>
            </a:r>
            <a:r>
              <a:rPr sz="1941" b="1" spc="-13" dirty="0">
                <a:latin typeface="Tahoma"/>
                <a:cs typeface="Tahoma"/>
              </a:rPr>
              <a:t>virus:</a:t>
            </a:r>
            <a:r>
              <a:rPr sz="1941" b="1" spc="35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sid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in </a:t>
            </a:r>
            <a:r>
              <a:rPr sz="1941" spc="-13" dirty="0">
                <a:latin typeface="Tahoma"/>
                <a:cs typeface="Tahoma"/>
              </a:rPr>
              <a:t>main</a:t>
            </a:r>
            <a:r>
              <a:rPr sz="1941" spc="-9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memo</a:t>
            </a:r>
            <a:r>
              <a:rPr sz="1941" spc="-9" dirty="0">
                <a:latin typeface="Tahoma"/>
                <a:cs typeface="Tahoma"/>
              </a:rPr>
              <a:t>ry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as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part 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f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</a:t>
            </a:r>
            <a:r>
              <a:rPr sz="1941" spc="-9" dirty="0">
                <a:latin typeface="Tahoma"/>
                <a:cs typeface="Tahoma"/>
              </a:rPr>
              <a:t> 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sid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nt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syst</a:t>
            </a:r>
            <a:r>
              <a:rPr sz="1941" spc="-18" dirty="0">
                <a:latin typeface="Tahoma"/>
                <a:cs typeface="Tahoma"/>
              </a:rPr>
              <a:t>em</a:t>
            </a:r>
            <a:r>
              <a:rPr sz="1941" spc="26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pr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gram.</a:t>
            </a:r>
            <a:endParaRPr sz="1941" dirty="0">
              <a:latin typeface="Tahoma"/>
              <a:cs typeface="Tahoma"/>
            </a:endParaRPr>
          </a:p>
          <a:p>
            <a:pPr algn="just">
              <a:lnSpc>
                <a:spcPts val="882"/>
              </a:lnSpc>
              <a:spcBef>
                <a:spcPts val="80"/>
              </a:spcBef>
              <a:buFont typeface="Times New Roman"/>
              <a:buChar char="•"/>
            </a:pPr>
            <a:endParaRPr sz="882" dirty="0"/>
          </a:p>
          <a:p>
            <a:pPr marL="596185" lvl="1" indent="-224690" algn="just">
              <a:buFont typeface="Times New Roman"/>
              <a:buChar char="–"/>
              <a:tabLst>
                <a:tab pos="595624" algn="l"/>
              </a:tabLst>
            </a:pPr>
            <a:r>
              <a:rPr sz="1588" spc="-4" dirty="0">
                <a:solidFill>
                  <a:srgbClr val="3333CC"/>
                </a:solidFill>
                <a:latin typeface="Tahoma"/>
                <a:cs typeface="Tahoma"/>
              </a:rPr>
              <a:t>F</a:t>
            </a:r>
            <a:r>
              <a:rPr sz="1588" spc="-9" dirty="0">
                <a:solidFill>
                  <a:srgbClr val="3333CC"/>
                </a:solidFill>
                <a:latin typeface="Tahoma"/>
                <a:cs typeface="Tahoma"/>
              </a:rPr>
              <a:t>r</a:t>
            </a:r>
            <a:r>
              <a:rPr sz="1588" spc="-13" dirty="0">
                <a:solidFill>
                  <a:srgbClr val="3333CC"/>
                </a:solidFill>
                <a:latin typeface="Tahoma"/>
                <a:cs typeface="Tahoma"/>
              </a:rPr>
              <a:t>om</a:t>
            </a:r>
            <a:r>
              <a:rPr sz="1588" spc="-4" dirty="0">
                <a:solidFill>
                  <a:srgbClr val="3333CC"/>
                </a:solidFill>
                <a:latin typeface="Tahoma"/>
                <a:cs typeface="Tahoma"/>
              </a:rPr>
              <a:t> t</a:t>
            </a:r>
            <a:r>
              <a:rPr sz="1588" spc="-9" dirty="0">
                <a:solidFill>
                  <a:srgbClr val="3333CC"/>
                </a:solidFill>
                <a:latin typeface="Tahoma"/>
                <a:cs typeface="Tahoma"/>
              </a:rPr>
              <a:t>hat</a:t>
            </a:r>
            <a:r>
              <a:rPr sz="1588" spc="-4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588" spc="-9" dirty="0">
                <a:solidFill>
                  <a:srgbClr val="3333CC"/>
                </a:solidFill>
                <a:latin typeface="Tahoma"/>
                <a:cs typeface="Tahoma"/>
              </a:rPr>
              <a:t>p</a:t>
            </a:r>
            <a:r>
              <a:rPr sz="1588" spc="-13" dirty="0">
                <a:solidFill>
                  <a:srgbClr val="3333CC"/>
                </a:solidFill>
                <a:latin typeface="Tahoma"/>
                <a:cs typeface="Tahoma"/>
              </a:rPr>
              <a:t>o</a:t>
            </a:r>
            <a:r>
              <a:rPr sz="1588" spc="-9" dirty="0">
                <a:solidFill>
                  <a:srgbClr val="3333CC"/>
                </a:solidFill>
                <a:latin typeface="Tahoma"/>
                <a:cs typeface="Tahoma"/>
              </a:rPr>
              <a:t>int</a:t>
            </a:r>
            <a:r>
              <a:rPr sz="1588" spc="-4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588" spc="-13" dirty="0">
                <a:solidFill>
                  <a:srgbClr val="3333CC"/>
                </a:solidFill>
                <a:latin typeface="Tahoma"/>
                <a:cs typeface="Tahoma"/>
              </a:rPr>
              <a:t>o</a:t>
            </a:r>
            <a:r>
              <a:rPr sz="1588" spc="-9" dirty="0">
                <a:solidFill>
                  <a:srgbClr val="3333CC"/>
                </a:solidFill>
                <a:latin typeface="Tahoma"/>
                <a:cs typeface="Tahoma"/>
              </a:rPr>
              <a:t>n, </a:t>
            </a:r>
            <a:r>
              <a:rPr sz="1588" spc="-4" dirty="0">
                <a:solidFill>
                  <a:srgbClr val="3333CC"/>
                </a:solidFill>
                <a:latin typeface="Tahoma"/>
                <a:cs typeface="Tahoma"/>
              </a:rPr>
              <a:t>t</a:t>
            </a:r>
            <a:r>
              <a:rPr sz="1588" spc="-9" dirty="0">
                <a:solidFill>
                  <a:srgbClr val="3333CC"/>
                </a:solidFill>
                <a:latin typeface="Tahoma"/>
                <a:cs typeface="Tahoma"/>
              </a:rPr>
              <a:t>he</a:t>
            </a:r>
            <a:r>
              <a:rPr sz="1588" spc="-4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588" dirty="0">
                <a:solidFill>
                  <a:srgbClr val="3333CC"/>
                </a:solidFill>
                <a:latin typeface="Tahoma"/>
                <a:cs typeface="Tahoma"/>
              </a:rPr>
              <a:t>v</a:t>
            </a:r>
            <a:r>
              <a:rPr sz="1588" spc="-9" dirty="0">
                <a:solidFill>
                  <a:srgbClr val="3333CC"/>
                </a:solidFill>
                <a:latin typeface="Tahoma"/>
                <a:cs typeface="Tahoma"/>
              </a:rPr>
              <a:t>irus</a:t>
            </a:r>
            <a:r>
              <a:rPr sz="1588" spc="-13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588" spc="-9" dirty="0">
                <a:solidFill>
                  <a:srgbClr val="3333CC"/>
                </a:solidFill>
                <a:latin typeface="Tahoma"/>
                <a:cs typeface="Tahoma"/>
              </a:rPr>
              <a:t>infe</a:t>
            </a:r>
            <a:r>
              <a:rPr sz="1588" spc="-4" dirty="0">
                <a:solidFill>
                  <a:srgbClr val="3333CC"/>
                </a:solidFill>
                <a:latin typeface="Tahoma"/>
                <a:cs typeface="Tahoma"/>
              </a:rPr>
              <a:t>ct</a:t>
            </a:r>
            <a:r>
              <a:rPr sz="1588" dirty="0">
                <a:solidFill>
                  <a:srgbClr val="3333CC"/>
                </a:solidFill>
                <a:latin typeface="Tahoma"/>
                <a:cs typeface="Tahoma"/>
              </a:rPr>
              <a:t>s</a:t>
            </a:r>
            <a:r>
              <a:rPr sz="1588" spc="-13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588" dirty="0">
                <a:solidFill>
                  <a:srgbClr val="3333CC"/>
                </a:solidFill>
                <a:latin typeface="Tahoma"/>
                <a:cs typeface="Tahoma"/>
              </a:rPr>
              <a:t>every</a:t>
            </a:r>
            <a:r>
              <a:rPr sz="1588" spc="9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588" spc="-9" dirty="0">
                <a:solidFill>
                  <a:srgbClr val="3333CC"/>
                </a:solidFill>
                <a:latin typeface="Tahoma"/>
                <a:cs typeface="Tahoma"/>
              </a:rPr>
              <a:t>pr</a:t>
            </a:r>
            <a:r>
              <a:rPr sz="1588" spc="-13" dirty="0">
                <a:solidFill>
                  <a:srgbClr val="3333CC"/>
                </a:solidFill>
                <a:latin typeface="Tahoma"/>
                <a:cs typeface="Tahoma"/>
              </a:rPr>
              <a:t>ogram</a:t>
            </a:r>
            <a:r>
              <a:rPr sz="1588" spc="9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588" spc="-4" dirty="0">
                <a:solidFill>
                  <a:srgbClr val="3333CC"/>
                </a:solidFill>
                <a:latin typeface="Tahoma"/>
                <a:cs typeface="Tahoma"/>
              </a:rPr>
              <a:t>t</a:t>
            </a:r>
            <a:r>
              <a:rPr sz="1588" spc="-9" dirty="0">
                <a:solidFill>
                  <a:srgbClr val="3333CC"/>
                </a:solidFill>
                <a:latin typeface="Tahoma"/>
                <a:cs typeface="Tahoma"/>
              </a:rPr>
              <a:t>hat</a:t>
            </a:r>
            <a:r>
              <a:rPr sz="1588" spc="-13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588" dirty="0">
                <a:solidFill>
                  <a:srgbClr val="3333CC"/>
                </a:solidFill>
                <a:latin typeface="Tahoma"/>
                <a:cs typeface="Tahoma"/>
              </a:rPr>
              <a:t>e</a:t>
            </a:r>
            <a:r>
              <a:rPr sz="1588" spc="-4" dirty="0">
                <a:solidFill>
                  <a:srgbClr val="3333CC"/>
                </a:solidFill>
                <a:latin typeface="Tahoma"/>
                <a:cs typeface="Tahoma"/>
              </a:rPr>
              <a:t>x</a:t>
            </a:r>
            <a:r>
              <a:rPr sz="1588" dirty="0">
                <a:solidFill>
                  <a:srgbClr val="3333CC"/>
                </a:solidFill>
                <a:latin typeface="Tahoma"/>
                <a:cs typeface="Tahoma"/>
              </a:rPr>
              <a:t>e</a:t>
            </a:r>
            <a:r>
              <a:rPr sz="1588" spc="-4" dirty="0">
                <a:solidFill>
                  <a:srgbClr val="3333CC"/>
                </a:solidFill>
                <a:latin typeface="Tahoma"/>
                <a:cs typeface="Tahoma"/>
              </a:rPr>
              <a:t>c</a:t>
            </a:r>
            <a:r>
              <a:rPr sz="1588" spc="-9" dirty="0">
                <a:solidFill>
                  <a:srgbClr val="3333CC"/>
                </a:solidFill>
                <a:latin typeface="Tahoma"/>
                <a:cs typeface="Tahoma"/>
              </a:rPr>
              <a:t>u</a:t>
            </a:r>
            <a:r>
              <a:rPr sz="1588" spc="-4" dirty="0">
                <a:solidFill>
                  <a:srgbClr val="3333CC"/>
                </a:solidFill>
                <a:latin typeface="Tahoma"/>
                <a:cs typeface="Tahoma"/>
              </a:rPr>
              <a:t>t</a:t>
            </a:r>
            <a:r>
              <a:rPr sz="1588" spc="-9" dirty="0">
                <a:solidFill>
                  <a:srgbClr val="3333CC"/>
                </a:solidFill>
                <a:latin typeface="Tahoma"/>
                <a:cs typeface="Tahoma"/>
              </a:rPr>
              <a:t>es.</a:t>
            </a:r>
            <a:endParaRPr sz="1588" dirty="0">
              <a:latin typeface="Tahoma"/>
              <a:cs typeface="Tahoma"/>
            </a:endParaRPr>
          </a:p>
          <a:p>
            <a:pPr lvl="1" algn="just">
              <a:lnSpc>
                <a:spcPts val="838"/>
              </a:lnSpc>
              <a:spcBef>
                <a:spcPts val="41"/>
              </a:spcBef>
              <a:buFont typeface="Times New Roman"/>
              <a:buChar char="–"/>
            </a:pPr>
            <a:endParaRPr sz="838" dirty="0"/>
          </a:p>
          <a:p>
            <a:pPr marL="280162" marR="100858" indent="-268956" algn="just">
              <a:lnSpc>
                <a:spcPct val="93000"/>
              </a:lnSpc>
              <a:buFont typeface="Times New Roman"/>
              <a:buChar char="•"/>
              <a:tabLst>
                <a:tab pos="279602" algn="l"/>
              </a:tabLst>
            </a:pPr>
            <a:r>
              <a:rPr sz="1941" b="1" spc="-13" dirty="0">
                <a:latin typeface="Tahoma"/>
                <a:cs typeface="Tahoma"/>
              </a:rPr>
              <a:t>Boot</a:t>
            </a:r>
            <a:r>
              <a:rPr sz="1941" b="1" spc="9" dirty="0">
                <a:latin typeface="Tahoma"/>
                <a:cs typeface="Tahoma"/>
              </a:rPr>
              <a:t> </a:t>
            </a:r>
            <a:r>
              <a:rPr sz="1941" b="1" spc="-13" dirty="0">
                <a:latin typeface="Tahoma"/>
                <a:cs typeface="Tahoma"/>
              </a:rPr>
              <a:t>sector</a:t>
            </a:r>
            <a:r>
              <a:rPr sz="1941" b="1" spc="18" dirty="0">
                <a:latin typeface="Tahoma"/>
                <a:cs typeface="Tahoma"/>
              </a:rPr>
              <a:t> </a:t>
            </a:r>
            <a:r>
              <a:rPr sz="1941" b="1" spc="-13" dirty="0">
                <a:latin typeface="Tahoma"/>
                <a:cs typeface="Tahoma"/>
              </a:rPr>
              <a:t>virus:</a:t>
            </a:r>
            <a:r>
              <a:rPr sz="1941" b="1" spc="4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Inf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ct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35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</a:t>
            </a:r>
            <a:r>
              <a:rPr sz="1941" spc="-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mast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b</a:t>
            </a:r>
            <a:r>
              <a:rPr sz="1941" spc="-18" dirty="0">
                <a:latin typeface="Tahoma"/>
                <a:cs typeface="Tahoma"/>
              </a:rPr>
              <a:t>oo</a:t>
            </a:r>
            <a:r>
              <a:rPr sz="1941" spc="-9" dirty="0">
                <a:latin typeface="Tahoma"/>
                <a:cs typeface="Tahoma"/>
              </a:rPr>
              <a:t>t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rd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b</a:t>
            </a:r>
            <a:r>
              <a:rPr sz="1941" spc="-18" dirty="0">
                <a:latin typeface="Tahoma"/>
                <a:cs typeface="Tahoma"/>
              </a:rPr>
              <a:t>oo</a:t>
            </a:r>
            <a:r>
              <a:rPr sz="1941" spc="-9" dirty="0">
                <a:latin typeface="Tahoma"/>
                <a:cs typeface="Tahoma"/>
              </a:rPr>
              <a:t>t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rd</a:t>
            </a:r>
            <a:r>
              <a:rPr sz="1941" spc="-13" dirty="0">
                <a:latin typeface="Tahoma"/>
                <a:cs typeface="Tahoma"/>
              </a:rPr>
              <a:t> and</a:t>
            </a:r>
            <a:r>
              <a:rPr sz="1941" spc="-9" dirty="0">
                <a:latin typeface="Tahoma"/>
                <a:cs typeface="Tahoma"/>
              </a:rPr>
              <a:t> spr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ads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wh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n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</a:t>
            </a:r>
            <a:r>
              <a:rPr sz="1941" spc="-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syst</a:t>
            </a:r>
            <a:r>
              <a:rPr sz="1941" spc="-18" dirty="0">
                <a:latin typeface="Tahoma"/>
                <a:cs typeface="Tahoma"/>
              </a:rPr>
              <a:t>em</a:t>
            </a:r>
            <a:r>
              <a:rPr sz="1941" spc="35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is</a:t>
            </a:r>
            <a:r>
              <a:rPr sz="1941" spc="-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b</a:t>
            </a:r>
            <a:r>
              <a:rPr sz="1941" spc="-18" dirty="0">
                <a:latin typeface="Tahoma"/>
                <a:cs typeface="Tahoma"/>
              </a:rPr>
              <a:t>oo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d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f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-18" dirty="0">
                <a:latin typeface="Tahoma"/>
                <a:cs typeface="Tahoma"/>
              </a:rPr>
              <a:t>om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the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disk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nt</a:t>
            </a:r>
            <a:r>
              <a:rPr sz="1941" spc="-9" dirty="0">
                <a:latin typeface="Tahoma"/>
                <a:cs typeface="Tahoma"/>
              </a:rPr>
              <a:t>aining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the</a:t>
            </a:r>
            <a:r>
              <a:rPr sz="1941" spc="-9" dirty="0">
                <a:latin typeface="Tahoma"/>
                <a:cs typeface="Tahoma"/>
              </a:rPr>
              <a:t> virus.</a:t>
            </a:r>
            <a:endParaRPr sz="1941" dirty="0">
              <a:latin typeface="Tahoma"/>
              <a:cs typeface="Tahoma"/>
            </a:endParaRPr>
          </a:p>
          <a:p>
            <a:pPr algn="just">
              <a:lnSpc>
                <a:spcPts val="1147"/>
              </a:lnSpc>
              <a:spcBef>
                <a:spcPts val="41"/>
              </a:spcBef>
              <a:buFont typeface="Times New Roman"/>
              <a:buChar char="•"/>
            </a:pPr>
            <a:endParaRPr sz="1147" dirty="0"/>
          </a:p>
          <a:p>
            <a:pPr marL="280162" marR="518300" indent="-268956" algn="just">
              <a:lnSpc>
                <a:spcPts val="2171"/>
              </a:lnSpc>
              <a:buFont typeface="Times New Roman"/>
              <a:buChar char="•"/>
              <a:tabLst>
                <a:tab pos="279602" algn="l"/>
              </a:tabLst>
            </a:pPr>
            <a:r>
              <a:rPr sz="1941" b="1" spc="-13" dirty="0">
                <a:latin typeface="Tahoma"/>
                <a:cs typeface="Tahoma"/>
              </a:rPr>
              <a:t>Stealth</a:t>
            </a:r>
            <a:r>
              <a:rPr sz="1941" b="1" spc="9" dirty="0">
                <a:latin typeface="Tahoma"/>
                <a:cs typeface="Tahoma"/>
              </a:rPr>
              <a:t> </a:t>
            </a:r>
            <a:r>
              <a:rPr sz="1941" b="1" spc="-13" dirty="0">
                <a:latin typeface="Tahoma"/>
                <a:cs typeface="Tahoma"/>
              </a:rPr>
              <a:t>virus:</a:t>
            </a:r>
            <a:r>
              <a:rPr sz="1941" b="1" spc="40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</a:t>
            </a:r>
            <a:r>
              <a:rPr sz="1941" spc="-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f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rm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f virus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xpli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4" dirty="0">
                <a:latin typeface="Tahoma"/>
                <a:cs typeface="Tahoma"/>
              </a:rPr>
              <a:t>i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9" dirty="0">
                <a:latin typeface="Tahoma"/>
                <a:cs typeface="Tahoma"/>
              </a:rPr>
              <a:t>ly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d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sign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d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to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hide </a:t>
            </a:r>
            <a:r>
              <a:rPr sz="1941" spc="-4" dirty="0">
                <a:latin typeface="Tahoma"/>
                <a:cs typeface="Tahoma"/>
              </a:rPr>
              <a:t>i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lf </a:t>
            </a:r>
            <a:r>
              <a:rPr sz="1941" spc="-13" dirty="0">
                <a:latin typeface="Tahoma"/>
                <a:cs typeface="Tahoma"/>
              </a:rPr>
              <a:t>f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-18" dirty="0">
                <a:latin typeface="Tahoma"/>
                <a:cs typeface="Tahoma"/>
              </a:rPr>
              <a:t>om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d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ct</a:t>
            </a:r>
            <a:r>
              <a:rPr sz="1941" spc="-4" dirty="0">
                <a:latin typeface="Tahoma"/>
                <a:cs typeface="Tahoma"/>
              </a:rPr>
              <a:t>i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n</a:t>
            </a:r>
            <a:r>
              <a:rPr sz="1941" spc="4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by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ant</a:t>
            </a:r>
            <a:r>
              <a:rPr sz="1941" spc="-9" dirty="0">
                <a:latin typeface="Tahoma"/>
                <a:cs typeface="Tahoma"/>
              </a:rPr>
              <a:t>ivirus</a:t>
            </a:r>
            <a:r>
              <a:rPr sz="1941" spc="-4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ftwar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.</a:t>
            </a:r>
            <a:endParaRPr sz="1941" dirty="0">
              <a:latin typeface="Tahoma"/>
              <a:cs typeface="Tahoma"/>
            </a:endParaRPr>
          </a:p>
          <a:p>
            <a:pPr algn="just">
              <a:lnSpc>
                <a:spcPts val="1147"/>
              </a:lnSpc>
              <a:spcBef>
                <a:spcPts val="3"/>
              </a:spcBef>
              <a:buFont typeface="Times New Roman"/>
              <a:buChar char="•"/>
            </a:pPr>
            <a:endParaRPr sz="1147" dirty="0"/>
          </a:p>
          <a:p>
            <a:pPr marL="596185" marR="11206" lvl="1" indent="-224690" algn="just">
              <a:lnSpc>
                <a:spcPts val="1765"/>
              </a:lnSpc>
              <a:buFont typeface="Times New Roman"/>
              <a:buChar char="–"/>
              <a:tabLst>
                <a:tab pos="595624" algn="l"/>
              </a:tabLst>
            </a:pP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a virus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hat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uses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c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mpressi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n so 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hat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 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he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infe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ct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ed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pr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ogram</a:t>
            </a:r>
            <a:r>
              <a:rPr sz="1588" spc="9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i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s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x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a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ct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l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y 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he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same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 leng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h as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an uninfe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ct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ed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v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ersi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n.</a:t>
            </a:r>
            <a:endParaRPr sz="1588" dirty="0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08795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788266"/>
          </a:xfrm>
          <a:prstGeom prst="rect">
            <a:avLst/>
          </a:prstGeom>
        </p:spPr>
        <p:txBody>
          <a:bodyPr vert="horz" wrap="square" lIns="0" tIns="35438" rIns="0" bIns="0" rtlCol="0" anchor="ctr">
            <a:noAutofit/>
          </a:bodyPr>
          <a:lstStyle/>
          <a:p>
            <a:pPr marL="2239055">
              <a:lnSpc>
                <a:spcPts val="3719"/>
              </a:lnSpc>
            </a:pPr>
            <a:r>
              <a:rPr sz="3177" b="1" spc="-18" dirty="0">
                <a:solidFill>
                  <a:schemeClr val="bg1"/>
                </a:solidFill>
                <a:latin typeface="Tahoma"/>
                <a:cs typeface="Tahoma"/>
              </a:rPr>
              <a:t>More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b="1" spc="-18" dirty="0">
                <a:solidFill>
                  <a:schemeClr val="bg1"/>
                </a:solidFill>
                <a:latin typeface="Tahoma"/>
                <a:cs typeface="Tahoma"/>
              </a:rPr>
              <a:t>on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b="1" spc="-18" dirty="0">
                <a:solidFill>
                  <a:schemeClr val="bg1"/>
                </a:solidFill>
                <a:latin typeface="Tahoma"/>
                <a:cs typeface="Tahoma"/>
              </a:rPr>
              <a:t>Virus…</a:t>
            </a:r>
            <a:endParaRPr sz="3177" b="1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29890" y="1487187"/>
            <a:ext cx="8878186" cy="403187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1206"/>
            <a:r>
              <a:rPr sz="2206" b="1" spc="-22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2206" b="1" spc="-13" dirty="0">
                <a:solidFill>
                  <a:srgbClr val="BF0000"/>
                </a:solidFill>
                <a:latin typeface="Tahoma"/>
                <a:cs typeface="Tahoma"/>
              </a:rPr>
              <a:t>yp</a:t>
            </a:r>
            <a:r>
              <a:rPr sz="2206" b="1" spc="-9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2206" b="1" spc="-13" dirty="0">
                <a:solidFill>
                  <a:srgbClr val="BF0000"/>
                </a:solidFill>
                <a:latin typeface="Tahoma"/>
                <a:cs typeface="Tahoma"/>
              </a:rPr>
              <a:t>s</a:t>
            </a:r>
            <a:r>
              <a:rPr sz="2206" b="1" spc="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2206" b="1" spc="-22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2206" b="1" spc="-9" dirty="0">
                <a:solidFill>
                  <a:srgbClr val="BF0000"/>
                </a:solidFill>
                <a:latin typeface="Tahoma"/>
                <a:cs typeface="Tahoma"/>
              </a:rPr>
              <a:t>f </a:t>
            </a:r>
            <a:r>
              <a:rPr sz="2206" b="1" spc="-18" dirty="0">
                <a:solidFill>
                  <a:srgbClr val="BF0000"/>
                </a:solidFill>
                <a:latin typeface="Tahoma"/>
                <a:cs typeface="Tahoma"/>
              </a:rPr>
              <a:t>v</a:t>
            </a:r>
            <a:r>
              <a:rPr sz="2206" b="1" spc="-13" dirty="0">
                <a:solidFill>
                  <a:srgbClr val="BF0000"/>
                </a:solidFill>
                <a:latin typeface="Tahoma"/>
                <a:cs typeface="Tahoma"/>
              </a:rPr>
              <a:t>irus</a:t>
            </a:r>
            <a:r>
              <a:rPr sz="2206" b="1" spc="-9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2206" b="1" spc="-18" dirty="0">
                <a:solidFill>
                  <a:srgbClr val="BF0000"/>
                </a:solidFill>
                <a:latin typeface="Tahoma"/>
                <a:cs typeface="Tahoma"/>
              </a:rPr>
              <a:t>s…</a:t>
            </a:r>
            <a:endParaRPr sz="2206" dirty="0">
              <a:latin typeface="Tahoma"/>
              <a:cs typeface="Tahoma"/>
            </a:endParaRPr>
          </a:p>
          <a:p>
            <a:pPr>
              <a:lnSpc>
                <a:spcPts val="882"/>
              </a:lnSpc>
            </a:pPr>
            <a:endParaRPr sz="882" dirty="0"/>
          </a:p>
          <a:p>
            <a:pPr>
              <a:lnSpc>
                <a:spcPts val="882"/>
              </a:lnSpc>
            </a:pPr>
            <a:endParaRPr sz="882" dirty="0"/>
          </a:p>
          <a:p>
            <a:pPr>
              <a:lnSpc>
                <a:spcPts val="1235"/>
              </a:lnSpc>
              <a:spcBef>
                <a:spcPts val="21"/>
              </a:spcBef>
            </a:pPr>
            <a:endParaRPr sz="1235" dirty="0"/>
          </a:p>
          <a:p>
            <a:pPr marL="280162" marR="375417" indent="-268956" algn="just">
              <a:lnSpc>
                <a:spcPts val="2171"/>
              </a:lnSpc>
              <a:buFont typeface="Wingdings"/>
              <a:buChar char=""/>
              <a:tabLst>
                <a:tab pos="279602" algn="l"/>
              </a:tabLst>
            </a:pPr>
            <a:r>
              <a:rPr sz="1941" b="1" spc="-18" dirty="0">
                <a:latin typeface="Tahoma"/>
                <a:cs typeface="Tahoma"/>
              </a:rPr>
              <a:t>P</a:t>
            </a:r>
            <a:r>
              <a:rPr sz="1941" b="1" spc="-13" dirty="0">
                <a:latin typeface="Tahoma"/>
                <a:cs typeface="Tahoma"/>
              </a:rPr>
              <a:t>ol</a:t>
            </a:r>
            <a:r>
              <a:rPr sz="1941" b="1" spc="-18" dirty="0">
                <a:latin typeface="Tahoma"/>
                <a:cs typeface="Tahoma"/>
              </a:rPr>
              <a:t>ymo</a:t>
            </a:r>
            <a:r>
              <a:rPr sz="1941" b="1" spc="-13" dirty="0">
                <a:latin typeface="Tahoma"/>
                <a:cs typeface="Tahoma"/>
              </a:rPr>
              <a:t>rphic</a:t>
            </a:r>
            <a:r>
              <a:rPr sz="1941" b="1" spc="44" dirty="0">
                <a:latin typeface="Tahoma"/>
                <a:cs typeface="Tahoma"/>
              </a:rPr>
              <a:t> </a:t>
            </a:r>
            <a:r>
              <a:rPr sz="1941" b="1" spc="-13" dirty="0">
                <a:latin typeface="Tahoma"/>
                <a:cs typeface="Tahoma"/>
              </a:rPr>
              <a:t>virus:</a:t>
            </a:r>
            <a:r>
              <a:rPr sz="1941" b="1" spc="35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virus</a:t>
            </a:r>
            <a:r>
              <a:rPr sz="1941" spc="-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that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mu</a:t>
            </a:r>
            <a:r>
              <a:rPr sz="1941" spc="-13" dirty="0">
                <a:latin typeface="Tahoma"/>
                <a:cs typeface="Tahoma"/>
              </a:rPr>
              <a:t>tat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with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v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ry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in</a:t>
            </a:r>
            <a:r>
              <a:rPr sz="1941" spc="-13" dirty="0">
                <a:latin typeface="Tahoma"/>
                <a:cs typeface="Tahoma"/>
              </a:rPr>
              <a:t>f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ct</a:t>
            </a:r>
            <a:r>
              <a:rPr sz="1941" spc="-4" dirty="0">
                <a:latin typeface="Tahoma"/>
                <a:cs typeface="Tahoma"/>
              </a:rPr>
              <a:t>i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n,</a:t>
            </a:r>
            <a:r>
              <a:rPr sz="1941" spc="-13" dirty="0">
                <a:latin typeface="Tahoma"/>
                <a:cs typeface="Tahoma"/>
              </a:rPr>
              <a:t> making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d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ct</a:t>
            </a:r>
            <a:r>
              <a:rPr sz="1941" spc="-4" dirty="0">
                <a:latin typeface="Tahoma"/>
                <a:cs typeface="Tahoma"/>
              </a:rPr>
              <a:t>i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n</a:t>
            </a:r>
            <a:r>
              <a:rPr sz="1941" spc="35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by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the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"signat</a:t>
            </a:r>
            <a:r>
              <a:rPr sz="1941" spc="-9" dirty="0">
                <a:latin typeface="Tahoma"/>
                <a:cs typeface="Tahoma"/>
              </a:rPr>
              <a:t>ur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"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f </a:t>
            </a:r>
            <a:r>
              <a:rPr sz="1941" spc="-13" dirty="0">
                <a:latin typeface="Tahoma"/>
                <a:cs typeface="Tahoma"/>
              </a:rPr>
              <a:t>the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virus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imp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ssibl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.</a:t>
            </a:r>
            <a:endParaRPr sz="1941" dirty="0">
              <a:latin typeface="Tahoma"/>
              <a:cs typeface="Tahoma"/>
            </a:endParaRPr>
          </a:p>
          <a:p>
            <a:pPr algn="just">
              <a:lnSpc>
                <a:spcPts val="882"/>
              </a:lnSpc>
              <a:buFont typeface="Wingdings"/>
              <a:buChar char=""/>
            </a:pPr>
            <a:endParaRPr sz="882" dirty="0"/>
          </a:p>
          <a:p>
            <a:pPr algn="just">
              <a:lnSpc>
                <a:spcPts val="882"/>
              </a:lnSpc>
              <a:buFont typeface="Wingdings"/>
              <a:buChar char=""/>
            </a:pPr>
            <a:endParaRPr sz="882" dirty="0"/>
          </a:p>
          <a:p>
            <a:pPr algn="just">
              <a:lnSpc>
                <a:spcPts val="882"/>
              </a:lnSpc>
              <a:buFont typeface="Wingdings"/>
              <a:buChar char=""/>
            </a:pPr>
            <a:endParaRPr sz="882" dirty="0"/>
          </a:p>
          <a:p>
            <a:pPr algn="just">
              <a:lnSpc>
                <a:spcPts val="882"/>
              </a:lnSpc>
              <a:buFont typeface="Wingdings"/>
              <a:buChar char=""/>
            </a:pPr>
            <a:endParaRPr sz="882" dirty="0"/>
          </a:p>
          <a:p>
            <a:pPr algn="just">
              <a:lnSpc>
                <a:spcPts val="882"/>
              </a:lnSpc>
              <a:spcBef>
                <a:spcPts val="52"/>
              </a:spcBef>
              <a:buFont typeface="Wingdings"/>
              <a:buChar char=""/>
            </a:pPr>
            <a:endParaRPr sz="882" dirty="0"/>
          </a:p>
          <a:p>
            <a:pPr marL="280162" marR="11206" indent="-268956" algn="just">
              <a:lnSpc>
                <a:spcPts val="2162"/>
              </a:lnSpc>
              <a:buFont typeface="Wingdings"/>
              <a:buChar char=""/>
              <a:tabLst>
                <a:tab pos="279602" algn="l"/>
              </a:tabLst>
            </a:pPr>
            <a:r>
              <a:rPr sz="1941" b="1" spc="-22" dirty="0">
                <a:latin typeface="Tahoma"/>
                <a:cs typeface="Tahoma"/>
              </a:rPr>
              <a:t>M</a:t>
            </a:r>
            <a:r>
              <a:rPr sz="1941" b="1" spc="-13" dirty="0">
                <a:latin typeface="Tahoma"/>
                <a:cs typeface="Tahoma"/>
              </a:rPr>
              <a:t>etamorphic</a:t>
            </a:r>
            <a:r>
              <a:rPr sz="1941" b="1" spc="35" dirty="0">
                <a:latin typeface="Tahoma"/>
                <a:cs typeface="Tahoma"/>
              </a:rPr>
              <a:t> </a:t>
            </a:r>
            <a:r>
              <a:rPr sz="1941" b="1" spc="-13" dirty="0">
                <a:latin typeface="Tahoma"/>
                <a:cs typeface="Tahoma"/>
              </a:rPr>
              <a:t>virus:</a:t>
            </a:r>
            <a:r>
              <a:rPr sz="1941" b="1" spc="40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As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with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</a:t>
            </a:r>
            <a:r>
              <a:rPr sz="1941" spc="-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p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lym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rphic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virus, </a:t>
            </a:r>
            <a:r>
              <a:rPr sz="1941" spc="-13" dirty="0">
                <a:latin typeface="Tahoma"/>
                <a:cs typeface="Tahoma"/>
              </a:rPr>
              <a:t>a</a:t>
            </a:r>
            <a:r>
              <a:rPr sz="1941" spc="-9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me</a:t>
            </a:r>
            <a:r>
              <a:rPr sz="1941" spc="-13" dirty="0">
                <a:latin typeface="Tahoma"/>
                <a:cs typeface="Tahoma"/>
              </a:rPr>
              <a:t>tam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rphic virus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mu</a:t>
            </a:r>
            <a:r>
              <a:rPr sz="1941" spc="-13" dirty="0">
                <a:latin typeface="Tahoma"/>
                <a:cs typeface="Tahoma"/>
              </a:rPr>
              <a:t>tat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with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v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ry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in</a:t>
            </a:r>
            <a:r>
              <a:rPr sz="1941" spc="-13" dirty="0">
                <a:latin typeface="Tahoma"/>
                <a:cs typeface="Tahoma"/>
              </a:rPr>
              <a:t>f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ct</a:t>
            </a:r>
            <a:r>
              <a:rPr sz="1941" spc="-4" dirty="0">
                <a:latin typeface="Tahoma"/>
                <a:cs typeface="Tahoma"/>
              </a:rPr>
              <a:t>i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n.</a:t>
            </a:r>
            <a:endParaRPr sz="1941" dirty="0">
              <a:latin typeface="Tahoma"/>
              <a:cs typeface="Tahoma"/>
            </a:endParaRPr>
          </a:p>
          <a:p>
            <a:pPr algn="just">
              <a:lnSpc>
                <a:spcPts val="882"/>
              </a:lnSpc>
              <a:spcBef>
                <a:spcPts val="57"/>
              </a:spcBef>
            </a:pPr>
            <a:endParaRPr sz="882" dirty="0"/>
          </a:p>
          <a:p>
            <a:pPr marL="371495" algn="just"/>
            <a:r>
              <a:rPr sz="1941" spc="-13" dirty="0">
                <a:latin typeface="Times New Roman"/>
                <a:cs typeface="Times New Roman"/>
              </a:rPr>
              <a:t>– </a:t>
            </a:r>
            <a:r>
              <a:rPr sz="1941" spc="-172" dirty="0">
                <a:latin typeface="Times New Roman"/>
                <a:cs typeface="Times New Roman"/>
              </a:rPr>
              <a:t> </a:t>
            </a:r>
            <a:r>
              <a:rPr sz="1941" spc="-13" dirty="0">
                <a:latin typeface="Tahoma"/>
                <a:cs typeface="Tahoma"/>
              </a:rPr>
              <a:t>The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di</a:t>
            </a:r>
            <a:r>
              <a:rPr sz="1941" spc="-13" dirty="0">
                <a:latin typeface="Tahoma"/>
                <a:cs typeface="Tahoma"/>
              </a:rPr>
              <a:t>ff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nce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is</a:t>
            </a:r>
            <a:r>
              <a:rPr sz="1941" spc="-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that</a:t>
            </a:r>
            <a:r>
              <a:rPr sz="1941" spc="-9" dirty="0">
                <a:latin typeface="Tahoma"/>
                <a:cs typeface="Tahoma"/>
              </a:rPr>
              <a:t>:</a:t>
            </a:r>
            <a:endParaRPr sz="1941" dirty="0">
              <a:latin typeface="Tahoma"/>
              <a:cs typeface="Tahoma"/>
            </a:endParaRPr>
          </a:p>
          <a:p>
            <a:pPr algn="just">
              <a:lnSpc>
                <a:spcPts val="882"/>
              </a:lnSpc>
              <a:spcBef>
                <a:spcPts val="45"/>
              </a:spcBef>
            </a:pPr>
            <a:endParaRPr sz="882" dirty="0"/>
          </a:p>
          <a:p>
            <a:pPr marL="596185" marR="634287" indent="-224690" algn="just">
              <a:lnSpc>
                <a:spcPts val="1968"/>
              </a:lnSpc>
              <a:buFont typeface="Times New Roman"/>
              <a:buChar char="–"/>
              <a:tabLst>
                <a:tab pos="595624" algn="l"/>
              </a:tabLst>
            </a:pPr>
            <a:r>
              <a:rPr sz="1765" dirty="0">
                <a:latin typeface="Tahoma"/>
                <a:cs typeface="Tahoma"/>
              </a:rPr>
              <a:t>a </a:t>
            </a:r>
            <a:r>
              <a:rPr sz="1765" spc="-4" dirty="0">
                <a:latin typeface="Tahoma"/>
                <a:cs typeface="Tahoma"/>
              </a:rPr>
              <a:t>m</a:t>
            </a:r>
            <a:r>
              <a:rPr sz="1765" dirty="0">
                <a:latin typeface="Tahoma"/>
                <a:cs typeface="Tahoma"/>
              </a:rPr>
              <a:t>eta</a:t>
            </a:r>
            <a:r>
              <a:rPr sz="1765" spc="-4" dirty="0">
                <a:latin typeface="Tahoma"/>
                <a:cs typeface="Tahoma"/>
              </a:rPr>
              <a:t>m</a:t>
            </a:r>
            <a:r>
              <a:rPr sz="1765" dirty="0">
                <a:latin typeface="Tahoma"/>
                <a:cs typeface="Tahoma"/>
              </a:rPr>
              <a:t>o</a:t>
            </a:r>
            <a:r>
              <a:rPr sz="1765" spc="-4" dirty="0">
                <a:latin typeface="Tahoma"/>
                <a:cs typeface="Tahoma"/>
              </a:rPr>
              <a:t>rp</a:t>
            </a:r>
            <a:r>
              <a:rPr sz="1765" dirty="0">
                <a:latin typeface="Tahoma"/>
                <a:cs typeface="Tahoma"/>
              </a:rPr>
              <a:t>hic</a:t>
            </a:r>
            <a:r>
              <a:rPr sz="1765" spc="-26" dirty="0">
                <a:latin typeface="Tahoma"/>
                <a:cs typeface="Tahoma"/>
              </a:rPr>
              <a:t> </a:t>
            </a:r>
            <a:r>
              <a:rPr sz="1765" spc="-4" dirty="0">
                <a:latin typeface="Tahoma"/>
                <a:cs typeface="Tahoma"/>
              </a:rPr>
              <a:t>v</a:t>
            </a:r>
            <a:r>
              <a:rPr sz="1765" dirty="0">
                <a:latin typeface="Tahoma"/>
                <a:cs typeface="Tahoma"/>
              </a:rPr>
              <a:t>i</a:t>
            </a:r>
            <a:r>
              <a:rPr sz="1765" spc="-4" dirty="0">
                <a:latin typeface="Tahoma"/>
                <a:cs typeface="Tahoma"/>
              </a:rPr>
              <a:t>r</a:t>
            </a:r>
            <a:r>
              <a:rPr sz="1765" dirty="0">
                <a:latin typeface="Tahoma"/>
                <a:cs typeface="Tahoma"/>
              </a:rPr>
              <a:t>us </a:t>
            </a:r>
            <a:r>
              <a:rPr sz="1765" spc="-4" dirty="0">
                <a:latin typeface="Tahoma"/>
                <a:cs typeface="Tahoma"/>
              </a:rPr>
              <a:t>r</a:t>
            </a:r>
            <a:r>
              <a:rPr sz="1765" dirty="0">
                <a:latin typeface="Tahoma"/>
                <a:cs typeface="Tahoma"/>
              </a:rPr>
              <a:t>ew</a:t>
            </a:r>
            <a:r>
              <a:rPr sz="1765" spc="-4" dirty="0">
                <a:latin typeface="Tahoma"/>
                <a:cs typeface="Tahoma"/>
              </a:rPr>
              <a:t>r</a:t>
            </a:r>
            <a:r>
              <a:rPr sz="1765" dirty="0">
                <a:latin typeface="Tahoma"/>
                <a:cs typeface="Tahoma"/>
              </a:rPr>
              <a:t>ites itself</a:t>
            </a:r>
            <a:r>
              <a:rPr sz="1765" spc="-4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co</a:t>
            </a:r>
            <a:r>
              <a:rPr sz="1765" spc="-4" dirty="0">
                <a:latin typeface="Tahoma"/>
                <a:cs typeface="Tahoma"/>
              </a:rPr>
              <a:t>mp</a:t>
            </a:r>
            <a:r>
              <a:rPr sz="1765" dirty="0">
                <a:latin typeface="Tahoma"/>
                <a:cs typeface="Tahoma"/>
              </a:rPr>
              <a:t>letely</a:t>
            </a:r>
            <a:r>
              <a:rPr sz="1765" spc="-4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at</a:t>
            </a:r>
            <a:r>
              <a:rPr sz="1765" spc="-13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each</a:t>
            </a:r>
            <a:r>
              <a:rPr sz="1765" spc="-13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ite</a:t>
            </a:r>
            <a:r>
              <a:rPr sz="1765" spc="-4" dirty="0">
                <a:latin typeface="Tahoma"/>
                <a:cs typeface="Tahoma"/>
              </a:rPr>
              <a:t>r</a:t>
            </a:r>
            <a:r>
              <a:rPr sz="1765" dirty="0">
                <a:latin typeface="Tahoma"/>
                <a:cs typeface="Tahoma"/>
              </a:rPr>
              <a:t>atio</a:t>
            </a:r>
            <a:r>
              <a:rPr sz="1765" spc="-9" dirty="0">
                <a:latin typeface="Tahoma"/>
                <a:cs typeface="Tahoma"/>
              </a:rPr>
              <a:t>n, inc</a:t>
            </a:r>
            <a:r>
              <a:rPr sz="1765" spc="-4" dirty="0">
                <a:latin typeface="Tahoma"/>
                <a:cs typeface="Tahoma"/>
              </a:rPr>
              <a:t>r</a:t>
            </a:r>
            <a:r>
              <a:rPr sz="1765" dirty="0">
                <a:latin typeface="Tahoma"/>
                <a:cs typeface="Tahoma"/>
              </a:rPr>
              <a:t>eas</a:t>
            </a:r>
            <a:r>
              <a:rPr sz="1765" spc="-9" dirty="0">
                <a:latin typeface="Tahoma"/>
                <a:cs typeface="Tahoma"/>
              </a:rPr>
              <a:t>ing</a:t>
            </a:r>
            <a:r>
              <a:rPr sz="1765" spc="-18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the</a:t>
            </a:r>
            <a:r>
              <a:rPr sz="1765" spc="-13" dirty="0">
                <a:latin typeface="Tahoma"/>
                <a:cs typeface="Tahoma"/>
              </a:rPr>
              <a:t> </a:t>
            </a:r>
            <a:r>
              <a:rPr sz="1765" spc="-4" dirty="0">
                <a:latin typeface="Tahoma"/>
                <a:cs typeface="Tahoma"/>
              </a:rPr>
              <a:t>d</a:t>
            </a:r>
            <a:r>
              <a:rPr sz="1765" dirty="0">
                <a:latin typeface="Tahoma"/>
                <a:cs typeface="Tahoma"/>
              </a:rPr>
              <a:t>ifficulty</a:t>
            </a:r>
            <a:r>
              <a:rPr sz="1765" spc="13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of</a:t>
            </a:r>
            <a:r>
              <a:rPr sz="1765" spc="-4" dirty="0">
                <a:latin typeface="Tahoma"/>
                <a:cs typeface="Tahoma"/>
              </a:rPr>
              <a:t> d</a:t>
            </a:r>
            <a:r>
              <a:rPr sz="1765" dirty="0">
                <a:latin typeface="Tahoma"/>
                <a:cs typeface="Tahoma"/>
              </a:rPr>
              <a:t>etectio</a:t>
            </a:r>
            <a:r>
              <a:rPr sz="1765" spc="-9" dirty="0">
                <a:latin typeface="Tahoma"/>
                <a:cs typeface="Tahoma"/>
              </a:rPr>
              <a:t>n.</a:t>
            </a:r>
            <a:endParaRPr sz="1765" dirty="0">
              <a:latin typeface="Tahoma"/>
              <a:cs typeface="Tahoma"/>
            </a:endParaRPr>
          </a:p>
          <a:p>
            <a:pPr algn="just">
              <a:lnSpc>
                <a:spcPts val="838"/>
              </a:lnSpc>
              <a:spcBef>
                <a:spcPts val="41"/>
              </a:spcBef>
              <a:buFont typeface="Times New Roman"/>
              <a:buChar char="–"/>
            </a:pPr>
            <a:endParaRPr sz="838" dirty="0"/>
          </a:p>
          <a:p>
            <a:pPr marL="596185" marR="758679" indent="-224690" algn="just">
              <a:lnSpc>
                <a:spcPts val="1968"/>
              </a:lnSpc>
              <a:buFont typeface="Times New Roman"/>
              <a:buChar char="–"/>
              <a:tabLst>
                <a:tab pos="595624" algn="l"/>
              </a:tabLst>
            </a:pPr>
            <a:r>
              <a:rPr sz="1765" dirty="0">
                <a:latin typeface="Tahoma"/>
                <a:cs typeface="Tahoma"/>
              </a:rPr>
              <a:t>Meta</a:t>
            </a:r>
            <a:r>
              <a:rPr sz="1765" spc="-4" dirty="0">
                <a:latin typeface="Tahoma"/>
                <a:cs typeface="Tahoma"/>
              </a:rPr>
              <a:t>m</a:t>
            </a:r>
            <a:r>
              <a:rPr sz="1765" dirty="0">
                <a:latin typeface="Tahoma"/>
                <a:cs typeface="Tahoma"/>
              </a:rPr>
              <a:t>o</a:t>
            </a:r>
            <a:r>
              <a:rPr sz="1765" spc="-4" dirty="0">
                <a:latin typeface="Tahoma"/>
                <a:cs typeface="Tahoma"/>
              </a:rPr>
              <a:t>rp</a:t>
            </a:r>
            <a:r>
              <a:rPr sz="1765" dirty="0">
                <a:latin typeface="Tahoma"/>
                <a:cs typeface="Tahoma"/>
              </a:rPr>
              <a:t>hic</a:t>
            </a:r>
            <a:r>
              <a:rPr sz="1765" spc="-26" dirty="0">
                <a:latin typeface="Tahoma"/>
                <a:cs typeface="Tahoma"/>
              </a:rPr>
              <a:t> </a:t>
            </a:r>
            <a:r>
              <a:rPr sz="1765" spc="-4" dirty="0">
                <a:latin typeface="Tahoma"/>
                <a:cs typeface="Tahoma"/>
              </a:rPr>
              <a:t>v</a:t>
            </a:r>
            <a:r>
              <a:rPr sz="1765" dirty="0">
                <a:latin typeface="Tahoma"/>
                <a:cs typeface="Tahoma"/>
              </a:rPr>
              <a:t>i</a:t>
            </a:r>
            <a:r>
              <a:rPr sz="1765" spc="-4" dirty="0">
                <a:latin typeface="Tahoma"/>
                <a:cs typeface="Tahoma"/>
              </a:rPr>
              <a:t>r</a:t>
            </a:r>
            <a:r>
              <a:rPr sz="1765" dirty="0">
                <a:latin typeface="Tahoma"/>
                <a:cs typeface="Tahoma"/>
              </a:rPr>
              <a:t>uses</a:t>
            </a:r>
            <a:r>
              <a:rPr sz="1765" spc="-13" dirty="0">
                <a:latin typeface="Tahoma"/>
                <a:cs typeface="Tahoma"/>
              </a:rPr>
              <a:t> </a:t>
            </a:r>
            <a:r>
              <a:rPr sz="1765" spc="-4" dirty="0">
                <a:latin typeface="Tahoma"/>
                <a:cs typeface="Tahoma"/>
              </a:rPr>
              <a:t>m</a:t>
            </a:r>
            <a:r>
              <a:rPr sz="1765" dirty="0">
                <a:latin typeface="Tahoma"/>
                <a:cs typeface="Tahoma"/>
              </a:rPr>
              <a:t>y</a:t>
            </a:r>
            <a:r>
              <a:rPr sz="1765" spc="-4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chan</a:t>
            </a:r>
            <a:r>
              <a:rPr sz="1765" spc="-4" dirty="0">
                <a:latin typeface="Tahoma"/>
                <a:cs typeface="Tahoma"/>
              </a:rPr>
              <a:t>g</a:t>
            </a:r>
            <a:r>
              <a:rPr sz="1765" dirty="0">
                <a:latin typeface="Tahoma"/>
                <a:cs typeface="Tahoma"/>
              </a:rPr>
              <a:t>e</a:t>
            </a:r>
            <a:r>
              <a:rPr sz="1765" spc="-26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their</a:t>
            </a:r>
            <a:r>
              <a:rPr sz="1765" spc="-4" dirty="0">
                <a:latin typeface="Tahoma"/>
                <a:cs typeface="Tahoma"/>
              </a:rPr>
              <a:t> b</a:t>
            </a:r>
            <a:r>
              <a:rPr sz="1765" dirty="0">
                <a:latin typeface="Tahoma"/>
                <a:cs typeface="Tahoma"/>
              </a:rPr>
              <a:t>eha</a:t>
            </a:r>
            <a:r>
              <a:rPr sz="1765" spc="-4" dirty="0">
                <a:latin typeface="Tahoma"/>
                <a:cs typeface="Tahoma"/>
              </a:rPr>
              <a:t>v</a:t>
            </a:r>
            <a:r>
              <a:rPr sz="1765" spc="-9" dirty="0">
                <a:latin typeface="Tahoma"/>
                <a:cs typeface="Tahoma"/>
              </a:rPr>
              <a:t>ior</a:t>
            </a:r>
            <a:r>
              <a:rPr sz="1765" spc="-4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as</a:t>
            </a:r>
            <a:r>
              <a:rPr sz="1765" spc="-22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well</a:t>
            </a:r>
            <a:r>
              <a:rPr sz="1765" spc="4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as</a:t>
            </a:r>
            <a:r>
              <a:rPr sz="1765" spc="-22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their a</a:t>
            </a:r>
            <a:r>
              <a:rPr sz="1765" spc="-4" dirty="0">
                <a:latin typeface="Tahoma"/>
                <a:cs typeface="Tahoma"/>
              </a:rPr>
              <a:t>pp</a:t>
            </a:r>
            <a:r>
              <a:rPr sz="1765" dirty="0">
                <a:latin typeface="Tahoma"/>
                <a:cs typeface="Tahoma"/>
              </a:rPr>
              <a:t>ea</a:t>
            </a:r>
            <a:r>
              <a:rPr sz="1765" spc="-4" dirty="0">
                <a:latin typeface="Tahoma"/>
                <a:cs typeface="Tahoma"/>
              </a:rPr>
              <a:t>r</a:t>
            </a:r>
            <a:r>
              <a:rPr sz="1765" dirty="0">
                <a:latin typeface="Tahoma"/>
                <a:cs typeface="Tahoma"/>
              </a:rPr>
              <a:t>ance.</a:t>
            </a:r>
          </a:p>
        </p:txBody>
      </p:sp>
    </p:spTree>
    <p:extLst>
      <p:ext uri="{BB962C8B-B14F-4D97-AF65-F5344CB8AC3E}">
        <p14:creationId xmlns:p14="http://schemas.microsoft.com/office/powerpoint/2010/main" val="202123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881784"/>
          </a:xfrm>
          <a:prstGeom prst="rect">
            <a:avLst/>
          </a:prstGeom>
        </p:spPr>
        <p:txBody>
          <a:bodyPr vert="horz" wrap="square" lIns="0" tIns="100768" rIns="0" bIns="0" rtlCol="0" anchor="ctr">
            <a:noAutofit/>
          </a:bodyPr>
          <a:lstStyle/>
          <a:p>
            <a:pPr marL="1944324">
              <a:lnSpc>
                <a:spcPts val="4222"/>
              </a:lnSpc>
            </a:pPr>
            <a:r>
              <a:rPr sz="3530" spc="-22" dirty="0">
                <a:solidFill>
                  <a:schemeClr val="bg1"/>
                </a:solidFill>
                <a:latin typeface="Tahoma"/>
                <a:cs typeface="Tahoma"/>
              </a:rPr>
              <a:t>Malware A</a:t>
            </a:r>
            <a:r>
              <a:rPr sz="3530" spc="-18" dirty="0">
                <a:solidFill>
                  <a:schemeClr val="bg1"/>
                </a:solidFill>
                <a:latin typeface="Tahoma"/>
                <a:cs typeface="Tahoma"/>
              </a:rPr>
              <a:t>tt</a:t>
            </a:r>
            <a:r>
              <a:rPr sz="3530" spc="-22" dirty="0">
                <a:solidFill>
                  <a:schemeClr val="bg1"/>
                </a:solidFill>
                <a:latin typeface="Tahoma"/>
                <a:cs typeface="Tahoma"/>
              </a:rPr>
              <a:t>ack…</a:t>
            </a:r>
            <a:endParaRPr sz="3530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07535" y="1404910"/>
            <a:ext cx="8229600" cy="450196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559" spc="-18" dirty="0">
                <a:solidFill>
                  <a:srgbClr val="BF0000"/>
                </a:solidFill>
                <a:latin typeface="Tahoma"/>
                <a:cs typeface="Tahoma"/>
              </a:rPr>
              <a:t>L</a:t>
            </a:r>
            <a:r>
              <a:rPr sz="2559" spc="-22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2559" spc="-18" dirty="0">
                <a:solidFill>
                  <a:srgbClr val="BF0000"/>
                </a:solidFill>
                <a:latin typeface="Tahoma"/>
                <a:cs typeface="Tahoma"/>
              </a:rPr>
              <a:t>g</a:t>
            </a:r>
            <a:r>
              <a:rPr sz="2559" spc="-13" dirty="0">
                <a:solidFill>
                  <a:srgbClr val="BF0000"/>
                </a:solidFill>
                <a:latin typeface="Tahoma"/>
                <a:cs typeface="Tahoma"/>
              </a:rPr>
              <a:t>i</a:t>
            </a:r>
            <a:r>
              <a:rPr sz="2559" dirty="0">
                <a:solidFill>
                  <a:srgbClr val="BF0000"/>
                </a:solidFill>
                <a:latin typeface="Tahoma"/>
                <a:cs typeface="Tahoma"/>
              </a:rPr>
              <a:t>c</a:t>
            </a:r>
            <a:r>
              <a:rPr sz="2559" spc="-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2559" spc="-18" dirty="0">
                <a:solidFill>
                  <a:srgbClr val="BF0000"/>
                </a:solidFill>
                <a:latin typeface="Tahoma"/>
                <a:cs typeface="Tahoma"/>
              </a:rPr>
              <a:t>b</a:t>
            </a:r>
            <a:r>
              <a:rPr sz="2559" spc="-22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2559" spc="-4" dirty="0">
                <a:solidFill>
                  <a:srgbClr val="BF0000"/>
                </a:solidFill>
                <a:latin typeface="Tahoma"/>
                <a:cs typeface="Tahoma"/>
              </a:rPr>
              <a:t>m</a:t>
            </a:r>
            <a:r>
              <a:rPr sz="2559" spc="-18" dirty="0">
                <a:solidFill>
                  <a:srgbClr val="BF0000"/>
                </a:solidFill>
                <a:latin typeface="Tahoma"/>
                <a:cs typeface="Tahoma"/>
              </a:rPr>
              <a:t>b</a:t>
            </a:r>
            <a:endParaRPr sz="2559" dirty="0">
              <a:latin typeface="Tahoma"/>
              <a:cs typeface="Tahoma"/>
            </a:endParaRPr>
          </a:p>
          <a:p>
            <a:pPr>
              <a:lnSpc>
                <a:spcPts val="1147"/>
              </a:lnSpc>
              <a:spcBef>
                <a:spcPts val="4"/>
              </a:spcBef>
              <a:buFont typeface="Times New Roman"/>
              <a:buChar char="•"/>
            </a:pPr>
            <a:endParaRPr sz="1147" dirty="0"/>
          </a:p>
          <a:p>
            <a:pPr marL="910527" marR="73963" lvl="1" indent="-180424" algn="just">
              <a:lnSpc>
                <a:spcPct val="93000"/>
              </a:lnSpc>
              <a:buFont typeface="Wingdings"/>
              <a:buChar char=""/>
              <a:tabLst>
                <a:tab pos="910527" algn="l"/>
              </a:tabLst>
            </a:pPr>
            <a:r>
              <a:rPr sz="1941" spc="-13" dirty="0">
                <a:latin typeface="Tahoma"/>
                <a:cs typeface="Tahoma"/>
              </a:rPr>
              <a:t>The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4" dirty="0">
                <a:latin typeface="Tahoma"/>
                <a:cs typeface="Tahoma"/>
              </a:rPr>
              <a:t>l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gic </a:t>
            </a:r>
            <a:r>
              <a:rPr sz="1941" spc="-13" dirty="0">
                <a:latin typeface="Tahoma"/>
                <a:cs typeface="Tahoma"/>
              </a:rPr>
              <a:t>b</a:t>
            </a:r>
            <a:r>
              <a:rPr sz="1941" spc="-18" dirty="0">
                <a:latin typeface="Tahoma"/>
                <a:cs typeface="Tahoma"/>
              </a:rPr>
              <a:t>omb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is</a:t>
            </a:r>
            <a:r>
              <a:rPr sz="1941" spc="-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de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embe</a:t>
            </a:r>
            <a:r>
              <a:rPr sz="1941" spc="-13" dirty="0">
                <a:latin typeface="Tahoma"/>
                <a:cs typeface="Tahoma"/>
              </a:rPr>
              <a:t>dd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d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in s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me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4" dirty="0">
                <a:latin typeface="Tahoma"/>
                <a:cs typeface="Tahoma"/>
              </a:rPr>
              <a:t>l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gi</a:t>
            </a:r>
            <a:r>
              <a:rPr sz="1941" spc="-13" dirty="0">
                <a:latin typeface="Tahoma"/>
                <a:cs typeface="Tahoma"/>
              </a:rPr>
              <a:t>timate</a:t>
            </a:r>
            <a:r>
              <a:rPr sz="1941" spc="-9" dirty="0">
                <a:latin typeface="Tahoma"/>
                <a:cs typeface="Tahoma"/>
              </a:rPr>
              <a:t> pr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gram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that </a:t>
            </a:r>
            <a:r>
              <a:rPr sz="1941" spc="-9" dirty="0">
                <a:latin typeface="Tahoma"/>
                <a:cs typeface="Tahoma"/>
              </a:rPr>
              <a:t>is</a:t>
            </a:r>
            <a:r>
              <a:rPr sz="1941" spc="-4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t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to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"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xpl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d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"</a:t>
            </a:r>
            <a:r>
              <a:rPr sz="1941" spc="31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wh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n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9" dirty="0">
                <a:latin typeface="Tahoma"/>
                <a:cs typeface="Tahoma"/>
              </a:rPr>
              <a:t>ain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ndi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4" dirty="0">
                <a:latin typeface="Tahoma"/>
                <a:cs typeface="Tahoma"/>
              </a:rPr>
              <a:t>i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ns</a:t>
            </a:r>
            <a:r>
              <a:rPr sz="1941" spc="-9" dirty="0">
                <a:latin typeface="Tahoma"/>
                <a:cs typeface="Tahoma"/>
              </a:rPr>
              <a:t> are </a:t>
            </a:r>
            <a:r>
              <a:rPr sz="1941" spc="-18" dirty="0">
                <a:latin typeface="Tahoma"/>
                <a:cs typeface="Tahoma"/>
              </a:rPr>
              <a:t>me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9" dirty="0">
                <a:latin typeface="Tahoma"/>
                <a:cs typeface="Tahoma"/>
              </a:rPr>
              <a:t>.</a:t>
            </a:r>
            <a:endParaRPr sz="1941" dirty="0">
              <a:latin typeface="Tahoma"/>
              <a:cs typeface="Tahoma"/>
            </a:endParaRPr>
          </a:p>
          <a:p>
            <a:pPr lvl="1" algn="just">
              <a:lnSpc>
                <a:spcPts val="706"/>
              </a:lnSpc>
              <a:spcBef>
                <a:spcPts val="39"/>
              </a:spcBef>
              <a:buFont typeface="Wingdings"/>
              <a:buChar char=""/>
            </a:pPr>
            <a:endParaRPr sz="706" dirty="0"/>
          </a:p>
          <a:p>
            <a:pPr marL="910527" marR="11206" lvl="1" indent="-180424" algn="just">
              <a:lnSpc>
                <a:spcPts val="2171"/>
              </a:lnSpc>
              <a:buFont typeface="Wingdings"/>
              <a:buChar char=""/>
              <a:tabLst>
                <a:tab pos="910527" algn="l"/>
              </a:tabLst>
            </a:pPr>
            <a:r>
              <a:rPr sz="1941" spc="-13" dirty="0">
                <a:latin typeface="Tahoma"/>
                <a:cs typeface="Tahoma"/>
              </a:rPr>
              <a:t>Exampl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f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ndi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4" dirty="0">
                <a:latin typeface="Tahoma"/>
                <a:cs typeface="Tahoma"/>
              </a:rPr>
              <a:t>i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ns</a:t>
            </a:r>
            <a:r>
              <a:rPr sz="1941" spc="26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that can</a:t>
            </a:r>
            <a:r>
              <a:rPr sz="1941" spc="-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be us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d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as</a:t>
            </a:r>
            <a:r>
              <a:rPr sz="1941" spc="-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9" dirty="0">
                <a:latin typeface="Tahoma"/>
                <a:cs typeface="Tahoma"/>
              </a:rPr>
              <a:t>rigg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rs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f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</a:t>
            </a:r>
            <a:r>
              <a:rPr sz="1941" spc="-9" dirty="0">
                <a:latin typeface="Tahoma"/>
                <a:cs typeface="Tahoma"/>
              </a:rPr>
              <a:t> l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gic </a:t>
            </a:r>
            <a:r>
              <a:rPr sz="1941" spc="-13" dirty="0">
                <a:latin typeface="Tahoma"/>
                <a:cs typeface="Tahoma"/>
              </a:rPr>
              <a:t>b</a:t>
            </a:r>
            <a:r>
              <a:rPr sz="1941" spc="-18" dirty="0">
                <a:latin typeface="Tahoma"/>
                <a:cs typeface="Tahoma"/>
              </a:rPr>
              <a:t>omb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ar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:</a:t>
            </a:r>
            <a:endParaRPr sz="1941" dirty="0">
              <a:latin typeface="Tahoma"/>
              <a:cs typeface="Tahoma"/>
            </a:endParaRPr>
          </a:p>
          <a:p>
            <a:pPr lvl="1" algn="just">
              <a:lnSpc>
                <a:spcPts val="485"/>
              </a:lnSpc>
              <a:spcBef>
                <a:spcPts val="26"/>
              </a:spcBef>
              <a:buFont typeface="Wingdings"/>
              <a:buChar char=""/>
            </a:pPr>
            <a:endParaRPr sz="485" dirty="0"/>
          </a:p>
          <a:p>
            <a:pPr marL="1268574" lvl="2" indent="-179304" algn="just">
              <a:buFont typeface="Arial"/>
              <a:buChar char="•"/>
              <a:tabLst>
                <a:tab pos="1268574" algn="l"/>
              </a:tabLst>
            </a:pP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the</a:t>
            </a:r>
            <a:r>
              <a:rPr sz="1765" spc="-4" dirty="0">
                <a:solidFill>
                  <a:srgbClr val="BF0000"/>
                </a:solidFill>
                <a:latin typeface="Tahoma"/>
                <a:cs typeface="Tahoma"/>
              </a:rPr>
              <a:t> pr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esence</a:t>
            </a:r>
            <a:r>
              <a:rPr sz="1765" spc="-35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or</a:t>
            </a:r>
            <a:r>
              <a:rPr sz="1765" spc="-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a</a:t>
            </a:r>
            <a:r>
              <a:rPr sz="1765" spc="-4" dirty="0">
                <a:solidFill>
                  <a:srgbClr val="BF0000"/>
                </a:solidFill>
                <a:latin typeface="Tahoma"/>
                <a:cs typeface="Tahoma"/>
              </a:rPr>
              <a:t>b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sence</a:t>
            </a:r>
            <a:r>
              <a:rPr sz="1765" spc="-35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of</a:t>
            </a:r>
            <a:r>
              <a:rPr sz="1765" spc="-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ce</a:t>
            </a:r>
            <a:r>
              <a:rPr sz="1765" spc="-4" dirty="0">
                <a:solidFill>
                  <a:srgbClr val="BF0000"/>
                </a:solidFill>
                <a:latin typeface="Tahoma"/>
                <a:cs typeface="Tahoma"/>
              </a:rPr>
              <a:t>r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ta</a:t>
            </a:r>
            <a:r>
              <a:rPr sz="1765" spc="-9" dirty="0">
                <a:solidFill>
                  <a:srgbClr val="BF0000"/>
                </a:solidFill>
                <a:latin typeface="Tahoma"/>
                <a:cs typeface="Tahoma"/>
              </a:rPr>
              <a:t>in</a:t>
            </a:r>
            <a:r>
              <a:rPr sz="1765" spc="-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files</a:t>
            </a:r>
            <a:r>
              <a:rPr sz="1765" spc="-9" dirty="0">
                <a:solidFill>
                  <a:srgbClr val="BF0000"/>
                </a:solidFill>
                <a:latin typeface="Tahoma"/>
                <a:cs typeface="Tahoma"/>
              </a:rPr>
              <a:t>,</a:t>
            </a:r>
            <a:endParaRPr sz="1765" dirty="0">
              <a:latin typeface="Tahoma"/>
              <a:cs typeface="Tahoma"/>
            </a:endParaRPr>
          </a:p>
          <a:p>
            <a:pPr marL="1268574" lvl="2" indent="-179304" algn="just">
              <a:spcBef>
                <a:spcPts val="296"/>
              </a:spcBef>
              <a:buFont typeface="Arial"/>
              <a:buChar char="•"/>
              <a:tabLst>
                <a:tab pos="1268574" algn="l"/>
              </a:tabLst>
            </a:pP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a </a:t>
            </a:r>
            <a:r>
              <a:rPr sz="1765" spc="-4" dirty="0">
                <a:solidFill>
                  <a:srgbClr val="BF0000"/>
                </a:solidFill>
                <a:latin typeface="Tahoma"/>
                <a:cs typeface="Tahoma"/>
              </a:rPr>
              <a:t>p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a</a:t>
            </a:r>
            <a:r>
              <a:rPr sz="1765" spc="-4" dirty="0">
                <a:solidFill>
                  <a:srgbClr val="BF0000"/>
                </a:solidFill>
                <a:latin typeface="Tahoma"/>
                <a:cs typeface="Tahoma"/>
              </a:rPr>
              <a:t>r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ticular</a:t>
            </a:r>
            <a:r>
              <a:rPr sz="1765" spc="-4" dirty="0">
                <a:solidFill>
                  <a:srgbClr val="BF0000"/>
                </a:solidFill>
                <a:latin typeface="Tahoma"/>
                <a:cs typeface="Tahoma"/>
              </a:rPr>
              <a:t> d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ay</a:t>
            </a:r>
            <a:r>
              <a:rPr sz="1765" spc="-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of</a:t>
            </a:r>
            <a:r>
              <a:rPr sz="1765" spc="-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the</a:t>
            </a:r>
            <a:r>
              <a:rPr sz="1765" spc="-13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week</a:t>
            </a:r>
            <a:r>
              <a:rPr sz="1765" spc="-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or</a:t>
            </a:r>
            <a:r>
              <a:rPr sz="1765" spc="-4" dirty="0">
                <a:solidFill>
                  <a:srgbClr val="BF0000"/>
                </a:solidFill>
                <a:latin typeface="Tahoma"/>
                <a:cs typeface="Tahoma"/>
              </a:rPr>
              <a:t> d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ate,</a:t>
            </a:r>
            <a:r>
              <a:rPr sz="1765" spc="-22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or</a:t>
            </a:r>
            <a:endParaRPr sz="1765" dirty="0">
              <a:latin typeface="Tahoma"/>
              <a:cs typeface="Tahoma"/>
            </a:endParaRPr>
          </a:p>
          <a:p>
            <a:pPr marL="1268574" lvl="2" indent="-179304" algn="just">
              <a:spcBef>
                <a:spcPts val="287"/>
              </a:spcBef>
              <a:buFont typeface="Arial"/>
              <a:buChar char="•"/>
              <a:tabLst>
                <a:tab pos="1268574" algn="l"/>
              </a:tabLst>
            </a:pP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a </a:t>
            </a:r>
            <a:r>
              <a:rPr sz="1765" spc="-4" dirty="0">
                <a:solidFill>
                  <a:srgbClr val="BF0000"/>
                </a:solidFill>
                <a:latin typeface="Tahoma"/>
                <a:cs typeface="Tahoma"/>
              </a:rPr>
              <a:t>p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a</a:t>
            </a:r>
            <a:r>
              <a:rPr sz="1765" spc="-4" dirty="0">
                <a:solidFill>
                  <a:srgbClr val="BF0000"/>
                </a:solidFill>
                <a:latin typeface="Tahoma"/>
                <a:cs typeface="Tahoma"/>
              </a:rPr>
              <a:t>r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ticular</a:t>
            </a:r>
            <a:r>
              <a:rPr sz="1765" spc="-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user</a:t>
            </a:r>
            <a:r>
              <a:rPr sz="1765" spc="-18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765" spc="-4" dirty="0">
                <a:solidFill>
                  <a:srgbClr val="BF0000"/>
                </a:solidFill>
                <a:latin typeface="Tahoma"/>
                <a:cs typeface="Tahoma"/>
              </a:rPr>
              <a:t>r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unning</a:t>
            </a:r>
            <a:r>
              <a:rPr sz="1765" spc="-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the</a:t>
            </a:r>
            <a:r>
              <a:rPr sz="1765" spc="-13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BF0000"/>
                </a:solidFill>
                <a:latin typeface="Tahoma"/>
                <a:cs typeface="Tahoma"/>
              </a:rPr>
              <a:t>a</a:t>
            </a:r>
            <a:r>
              <a:rPr sz="1765" spc="-4" dirty="0">
                <a:solidFill>
                  <a:srgbClr val="BF0000"/>
                </a:solidFill>
                <a:latin typeface="Tahoma"/>
                <a:cs typeface="Tahoma"/>
              </a:rPr>
              <a:t>pp</a:t>
            </a:r>
            <a:r>
              <a:rPr sz="1765" spc="-9" dirty="0">
                <a:solidFill>
                  <a:srgbClr val="BF0000"/>
                </a:solidFill>
                <a:latin typeface="Tahoma"/>
                <a:cs typeface="Tahoma"/>
              </a:rPr>
              <a:t>lication.</a:t>
            </a:r>
            <a:endParaRPr sz="1765" dirty="0">
              <a:latin typeface="Tahoma"/>
              <a:cs typeface="Tahoma"/>
            </a:endParaRPr>
          </a:p>
          <a:p>
            <a:pPr lvl="2" algn="just">
              <a:lnSpc>
                <a:spcPts val="750"/>
              </a:lnSpc>
              <a:spcBef>
                <a:spcPts val="43"/>
              </a:spcBef>
              <a:buFont typeface="Arial"/>
              <a:buChar char="•"/>
            </a:pPr>
            <a:endParaRPr sz="750" dirty="0"/>
          </a:p>
          <a:p>
            <a:pPr lvl="2" algn="just">
              <a:lnSpc>
                <a:spcPts val="882"/>
              </a:lnSpc>
              <a:buFont typeface="Arial"/>
              <a:buChar char="•"/>
            </a:pPr>
            <a:endParaRPr sz="882" dirty="0"/>
          </a:p>
          <a:p>
            <a:pPr marL="910527" lvl="1" indent="-180424" algn="just">
              <a:buFont typeface="Wingdings"/>
              <a:buChar char=""/>
              <a:tabLst>
                <a:tab pos="910527" algn="l"/>
              </a:tabLst>
            </a:pPr>
            <a:r>
              <a:rPr sz="1941" spc="-22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nce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9" dirty="0">
                <a:latin typeface="Tahoma"/>
                <a:cs typeface="Tahoma"/>
              </a:rPr>
              <a:t>rigg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d,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</a:t>
            </a:r>
            <a:r>
              <a:rPr sz="1941" spc="-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b</a:t>
            </a:r>
            <a:r>
              <a:rPr sz="1941" spc="-18" dirty="0">
                <a:latin typeface="Tahoma"/>
                <a:cs typeface="Tahoma"/>
              </a:rPr>
              <a:t>omb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may:</a:t>
            </a:r>
            <a:endParaRPr sz="1941" dirty="0">
              <a:latin typeface="Tahoma"/>
              <a:cs typeface="Tahoma"/>
            </a:endParaRPr>
          </a:p>
          <a:p>
            <a:pPr lvl="1" algn="just">
              <a:lnSpc>
                <a:spcPts val="662"/>
              </a:lnSpc>
              <a:spcBef>
                <a:spcPts val="43"/>
              </a:spcBef>
              <a:buFont typeface="Wingdings"/>
              <a:buChar char=""/>
            </a:pPr>
            <a:endParaRPr sz="662" dirty="0"/>
          </a:p>
          <a:p>
            <a:pPr marL="1268574" lvl="2" indent="-179304" algn="just">
              <a:buFont typeface="Arial"/>
              <a:buChar char="•"/>
              <a:tabLst>
                <a:tab pos="1268574" algn="l"/>
              </a:tabLst>
            </a:pPr>
            <a:r>
              <a:rPr sz="1765" dirty="0">
                <a:solidFill>
                  <a:srgbClr val="3333CC"/>
                </a:solidFill>
                <a:latin typeface="Tahoma"/>
                <a:cs typeface="Tahoma"/>
              </a:rPr>
              <a:t>alter</a:t>
            </a:r>
            <a:r>
              <a:rPr sz="1765" spc="-4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3333CC"/>
                </a:solidFill>
                <a:latin typeface="Tahoma"/>
                <a:cs typeface="Tahoma"/>
              </a:rPr>
              <a:t>or</a:t>
            </a:r>
            <a:r>
              <a:rPr sz="1765" spc="-4" dirty="0">
                <a:solidFill>
                  <a:srgbClr val="3333CC"/>
                </a:solidFill>
                <a:latin typeface="Tahoma"/>
                <a:cs typeface="Tahoma"/>
              </a:rPr>
              <a:t> d</a:t>
            </a:r>
            <a:r>
              <a:rPr sz="1765" dirty="0">
                <a:solidFill>
                  <a:srgbClr val="3333CC"/>
                </a:solidFill>
                <a:latin typeface="Tahoma"/>
                <a:cs typeface="Tahoma"/>
              </a:rPr>
              <a:t>elete</a:t>
            </a:r>
            <a:r>
              <a:rPr sz="1765" spc="-13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765" spc="-4" dirty="0">
                <a:solidFill>
                  <a:srgbClr val="3333CC"/>
                </a:solidFill>
                <a:latin typeface="Tahoma"/>
                <a:cs typeface="Tahoma"/>
              </a:rPr>
              <a:t>d</a:t>
            </a:r>
            <a:r>
              <a:rPr sz="1765" dirty="0">
                <a:solidFill>
                  <a:srgbClr val="3333CC"/>
                </a:solidFill>
                <a:latin typeface="Tahoma"/>
                <a:cs typeface="Tahoma"/>
              </a:rPr>
              <a:t>ata</a:t>
            </a:r>
            <a:r>
              <a:rPr sz="1765" spc="-13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3333CC"/>
                </a:solidFill>
                <a:latin typeface="Tahoma"/>
                <a:cs typeface="Tahoma"/>
              </a:rPr>
              <a:t>or</a:t>
            </a:r>
            <a:r>
              <a:rPr sz="1765" spc="4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3333CC"/>
                </a:solidFill>
                <a:latin typeface="Tahoma"/>
                <a:cs typeface="Tahoma"/>
              </a:rPr>
              <a:t>enti</a:t>
            </a:r>
            <a:r>
              <a:rPr sz="1765" spc="-4" dirty="0">
                <a:solidFill>
                  <a:srgbClr val="3333CC"/>
                </a:solidFill>
                <a:latin typeface="Tahoma"/>
                <a:cs typeface="Tahoma"/>
              </a:rPr>
              <a:t>r</a:t>
            </a:r>
            <a:r>
              <a:rPr sz="1765" dirty="0">
                <a:solidFill>
                  <a:srgbClr val="3333CC"/>
                </a:solidFill>
                <a:latin typeface="Tahoma"/>
                <a:cs typeface="Tahoma"/>
              </a:rPr>
              <a:t>e</a:t>
            </a:r>
            <a:r>
              <a:rPr sz="1765" spc="-4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3333CC"/>
                </a:solidFill>
                <a:latin typeface="Tahoma"/>
                <a:cs typeface="Tahoma"/>
              </a:rPr>
              <a:t>files</a:t>
            </a:r>
            <a:r>
              <a:rPr sz="1765" spc="-9" dirty="0">
                <a:solidFill>
                  <a:srgbClr val="3333CC"/>
                </a:solidFill>
                <a:latin typeface="Tahoma"/>
                <a:cs typeface="Tahoma"/>
              </a:rPr>
              <a:t>,</a:t>
            </a:r>
            <a:endParaRPr sz="1765" dirty="0">
              <a:latin typeface="Tahoma"/>
              <a:cs typeface="Tahoma"/>
            </a:endParaRPr>
          </a:p>
          <a:p>
            <a:pPr lvl="2" algn="just">
              <a:lnSpc>
                <a:spcPts val="529"/>
              </a:lnSpc>
              <a:buFont typeface="Arial"/>
              <a:buChar char="•"/>
            </a:pPr>
            <a:endParaRPr sz="529" dirty="0"/>
          </a:p>
          <a:p>
            <a:pPr marL="1268574" lvl="2" indent="-179304" algn="just">
              <a:buFont typeface="Arial"/>
              <a:buChar char="•"/>
              <a:tabLst>
                <a:tab pos="1268574" algn="l"/>
              </a:tabLst>
            </a:pPr>
            <a:r>
              <a:rPr sz="1765" dirty="0">
                <a:solidFill>
                  <a:srgbClr val="3333CC"/>
                </a:solidFill>
                <a:latin typeface="Tahoma"/>
                <a:cs typeface="Tahoma"/>
              </a:rPr>
              <a:t>cause</a:t>
            </a:r>
            <a:r>
              <a:rPr sz="1765" spc="-26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3333CC"/>
                </a:solidFill>
                <a:latin typeface="Tahoma"/>
                <a:cs typeface="Tahoma"/>
              </a:rPr>
              <a:t>a</a:t>
            </a:r>
            <a:r>
              <a:rPr sz="1765" spc="-13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765" spc="-4" dirty="0">
                <a:solidFill>
                  <a:srgbClr val="3333CC"/>
                </a:solidFill>
                <a:latin typeface="Tahoma"/>
                <a:cs typeface="Tahoma"/>
              </a:rPr>
              <a:t>m</a:t>
            </a:r>
            <a:r>
              <a:rPr sz="1765" dirty="0">
                <a:solidFill>
                  <a:srgbClr val="3333CC"/>
                </a:solidFill>
                <a:latin typeface="Tahoma"/>
                <a:cs typeface="Tahoma"/>
              </a:rPr>
              <a:t>achine</a:t>
            </a:r>
            <a:r>
              <a:rPr sz="1765" spc="-13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3333CC"/>
                </a:solidFill>
                <a:latin typeface="Tahoma"/>
                <a:cs typeface="Tahoma"/>
              </a:rPr>
              <a:t>ha</a:t>
            </a:r>
            <a:r>
              <a:rPr sz="1765" spc="-9" dirty="0">
                <a:solidFill>
                  <a:srgbClr val="3333CC"/>
                </a:solidFill>
                <a:latin typeface="Tahoma"/>
                <a:cs typeface="Tahoma"/>
              </a:rPr>
              <a:t>lt,</a:t>
            </a:r>
            <a:r>
              <a:rPr sz="1765" spc="-13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3333CC"/>
                </a:solidFill>
                <a:latin typeface="Tahoma"/>
                <a:cs typeface="Tahoma"/>
              </a:rPr>
              <a:t>or</a:t>
            </a:r>
            <a:endParaRPr sz="1765" dirty="0">
              <a:latin typeface="Tahoma"/>
              <a:cs typeface="Tahoma"/>
            </a:endParaRPr>
          </a:p>
          <a:p>
            <a:pPr lvl="2" algn="just">
              <a:lnSpc>
                <a:spcPts val="529"/>
              </a:lnSpc>
              <a:buFont typeface="Arial"/>
              <a:buChar char="•"/>
            </a:pPr>
            <a:endParaRPr sz="529" dirty="0"/>
          </a:p>
          <a:p>
            <a:pPr marL="1268574" lvl="2" indent="-179304" algn="just">
              <a:buFont typeface="Arial"/>
              <a:buChar char="•"/>
              <a:tabLst>
                <a:tab pos="1268574" algn="l"/>
              </a:tabLst>
            </a:pPr>
            <a:r>
              <a:rPr sz="1765" spc="-4" dirty="0">
                <a:solidFill>
                  <a:srgbClr val="3333CC"/>
                </a:solidFill>
                <a:latin typeface="Tahoma"/>
                <a:cs typeface="Tahoma"/>
              </a:rPr>
              <a:t>D</a:t>
            </a:r>
            <a:r>
              <a:rPr sz="1765" dirty="0">
                <a:solidFill>
                  <a:srgbClr val="3333CC"/>
                </a:solidFill>
                <a:latin typeface="Tahoma"/>
                <a:cs typeface="Tahoma"/>
              </a:rPr>
              <a:t>o</a:t>
            </a:r>
            <a:r>
              <a:rPr sz="1765" spc="-4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3333CC"/>
                </a:solidFill>
                <a:latin typeface="Tahoma"/>
                <a:cs typeface="Tahoma"/>
              </a:rPr>
              <a:t>so</a:t>
            </a:r>
            <a:r>
              <a:rPr sz="1765" spc="-4" dirty="0">
                <a:solidFill>
                  <a:srgbClr val="3333CC"/>
                </a:solidFill>
                <a:latin typeface="Tahoma"/>
                <a:cs typeface="Tahoma"/>
              </a:rPr>
              <a:t>m</a:t>
            </a:r>
            <a:r>
              <a:rPr sz="1765" dirty="0">
                <a:solidFill>
                  <a:srgbClr val="3333CC"/>
                </a:solidFill>
                <a:latin typeface="Tahoma"/>
                <a:cs typeface="Tahoma"/>
              </a:rPr>
              <a:t>e</a:t>
            </a:r>
            <a:r>
              <a:rPr sz="1765" spc="-26" dirty="0">
                <a:solidFill>
                  <a:srgbClr val="3333CC"/>
                </a:solidFill>
                <a:latin typeface="Tahoma"/>
                <a:cs typeface="Tahoma"/>
              </a:rPr>
              <a:t> </a:t>
            </a:r>
            <a:r>
              <a:rPr sz="1765" dirty="0">
                <a:solidFill>
                  <a:srgbClr val="3333CC"/>
                </a:solidFill>
                <a:latin typeface="Tahoma"/>
                <a:cs typeface="Tahoma"/>
              </a:rPr>
              <a:t>other</a:t>
            </a:r>
            <a:r>
              <a:rPr sz="1765" spc="-4" dirty="0">
                <a:solidFill>
                  <a:srgbClr val="3333CC"/>
                </a:solidFill>
                <a:latin typeface="Tahoma"/>
                <a:cs typeface="Tahoma"/>
              </a:rPr>
              <a:t> d</a:t>
            </a:r>
            <a:r>
              <a:rPr sz="1765" dirty="0">
                <a:solidFill>
                  <a:srgbClr val="3333CC"/>
                </a:solidFill>
                <a:latin typeface="Tahoma"/>
                <a:cs typeface="Tahoma"/>
              </a:rPr>
              <a:t>a</a:t>
            </a:r>
            <a:r>
              <a:rPr sz="1765" spc="-4" dirty="0">
                <a:solidFill>
                  <a:srgbClr val="3333CC"/>
                </a:solidFill>
                <a:latin typeface="Tahoma"/>
                <a:cs typeface="Tahoma"/>
              </a:rPr>
              <a:t>m</a:t>
            </a:r>
            <a:r>
              <a:rPr sz="1765" dirty="0">
                <a:solidFill>
                  <a:srgbClr val="3333CC"/>
                </a:solidFill>
                <a:latin typeface="Tahoma"/>
                <a:cs typeface="Tahoma"/>
              </a:rPr>
              <a:t>a</a:t>
            </a:r>
            <a:r>
              <a:rPr sz="1765" spc="-4" dirty="0">
                <a:solidFill>
                  <a:srgbClr val="3333CC"/>
                </a:solidFill>
                <a:latin typeface="Tahoma"/>
                <a:cs typeface="Tahoma"/>
              </a:rPr>
              <a:t>g</a:t>
            </a:r>
            <a:r>
              <a:rPr sz="1765" dirty="0">
                <a:solidFill>
                  <a:srgbClr val="3333CC"/>
                </a:solidFill>
                <a:latin typeface="Tahoma"/>
                <a:cs typeface="Tahoma"/>
              </a:rPr>
              <a:t>e</a:t>
            </a:r>
            <a:endParaRPr sz="1765" dirty="0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0402861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75517"/>
            <a:ext cx="10515600" cy="866072"/>
          </a:xfrm>
          <a:prstGeom prst="rect">
            <a:avLst/>
          </a:prstGeom>
        </p:spPr>
        <p:txBody>
          <a:bodyPr vert="horz" wrap="square" lIns="0" tIns="68754" rIns="0" bIns="0" rtlCol="0" anchor="ctr">
            <a:noAutofit/>
          </a:bodyPr>
          <a:lstStyle/>
          <a:p>
            <a:pPr marL="2134274">
              <a:lnSpc>
                <a:spcPts val="3808"/>
              </a:lnSpc>
            </a:pPr>
            <a:r>
              <a:rPr sz="3177" b="1" spc="-26" dirty="0">
                <a:solidFill>
                  <a:schemeClr val="bg1"/>
                </a:solidFill>
                <a:latin typeface="Tahoma"/>
                <a:cs typeface="Tahoma"/>
              </a:rPr>
              <a:t>M</a:t>
            </a:r>
            <a:r>
              <a:rPr sz="3177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b="1" spc="-9" dirty="0">
                <a:solidFill>
                  <a:schemeClr val="bg1"/>
                </a:solidFill>
                <a:latin typeface="Tahoma"/>
                <a:cs typeface="Tahoma"/>
              </a:rPr>
              <a:t>lw</a:t>
            </a:r>
            <a:r>
              <a:rPr sz="3177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b="1" dirty="0">
                <a:solidFill>
                  <a:schemeClr val="bg1"/>
                </a:solidFill>
                <a:latin typeface="Tahoma"/>
                <a:cs typeface="Tahoma"/>
              </a:rPr>
              <a:t>re</a:t>
            </a:r>
            <a:r>
              <a:rPr sz="3177" b="1" spc="9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tt</a:t>
            </a:r>
            <a:r>
              <a:rPr sz="3177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ck</a:t>
            </a:r>
            <a:r>
              <a:rPr sz="3177" b="1" dirty="0">
                <a:solidFill>
                  <a:schemeClr val="bg1"/>
                </a:solidFill>
                <a:latin typeface="Tahoma"/>
                <a:cs typeface="Tahoma"/>
              </a:rPr>
              <a:t>…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455299" y="1231197"/>
            <a:ext cx="1879226" cy="39220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1206"/>
            <a:r>
              <a:rPr sz="2559" spc="-22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2559" dirty="0">
                <a:solidFill>
                  <a:srgbClr val="BF0000"/>
                </a:solidFill>
                <a:latin typeface="Tahoma"/>
                <a:cs typeface="Tahoma"/>
              </a:rPr>
              <a:t>r</a:t>
            </a:r>
            <a:r>
              <a:rPr sz="2559" spc="-4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2559" spc="-13" dirty="0">
                <a:solidFill>
                  <a:srgbClr val="BF0000"/>
                </a:solidFill>
                <a:latin typeface="Tahoma"/>
                <a:cs typeface="Tahoma"/>
              </a:rPr>
              <a:t>jan </a:t>
            </a:r>
            <a:r>
              <a:rPr sz="2559" spc="-4" dirty="0">
                <a:solidFill>
                  <a:srgbClr val="BF0000"/>
                </a:solidFill>
                <a:latin typeface="Tahoma"/>
                <a:cs typeface="Tahoma"/>
              </a:rPr>
              <a:t>H</a:t>
            </a:r>
            <a:r>
              <a:rPr sz="2559" spc="-22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2559" dirty="0">
                <a:solidFill>
                  <a:srgbClr val="BF0000"/>
                </a:solidFill>
                <a:latin typeface="Tahoma"/>
                <a:cs typeface="Tahoma"/>
              </a:rPr>
              <a:t>rse</a:t>
            </a:r>
            <a:endParaRPr sz="2559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61245" y="1713532"/>
            <a:ext cx="5337544" cy="456751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81283" marR="181545" indent="-270636" algn="just">
              <a:lnSpc>
                <a:spcPct val="93100"/>
              </a:lnSpc>
              <a:buFont typeface="Arial"/>
              <a:buChar char="•"/>
              <a:tabLst>
                <a:tab pos="281283" algn="l"/>
              </a:tabLst>
            </a:pPr>
            <a:r>
              <a:rPr sz="2118" spc="-13" dirty="0">
                <a:latin typeface="Tahoma"/>
                <a:cs typeface="Tahoma"/>
              </a:rPr>
              <a:t>Any</a:t>
            </a:r>
            <a:r>
              <a:rPr sz="2118" spc="-4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mali</a:t>
            </a:r>
            <a:r>
              <a:rPr sz="2118" spc="-4" dirty="0">
                <a:latin typeface="Tahoma"/>
                <a:cs typeface="Tahoma"/>
              </a:rPr>
              <a:t>c</a:t>
            </a:r>
            <a:r>
              <a:rPr sz="2118" spc="-13" dirty="0">
                <a:latin typeface="Tahoma"/>
                <a:cs typeface="Tahoma"/>
              </a:rPr>
              <a:t>ious</a:t>
            </a:r>
            <a:r>
              <a:rPr sz="2118" spc="-9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program</a:t>
            </a:r>
            <a:r>
              <a:rPr sz="2118" spc="-31" dirty="0">
                <a:latin typeface="Tahoma"/>
                <a:cs typeface="Tahoma"/>
              </a:rPr>
              <a:t> </a:t>
            </a:r>
            <a:r>
              <a:rPr sz="2118" spc="-4" dirty="0">
                <a:latin typeface="Tahoma"/>
                <a:cs typeface="Tahoma"/>
              </a:rPr>
              <a:t>w</a:t>
            </a:r>
            <a:r>
              <a:rPr sz="2118" spc="-9" dirty="0">
                <a:latin typeface="Tahoma"/>
                <a:cs typeface="Tahoma"/>
              </a:rPr>
              <a:t>hi</a:t>
            </a:r>
            <a:r>
              <a:rPr sz="2118" spc="-4" dirty="0">
                <a:latin typeface="Tahoma"/>
                <a:cs typeface="Tahoma"/>
              </a:rPr>
              <a:t>c</a:t>
            </a:r>
            <a:r>
              <a:rPr sz="2118" spc="-13" dirty="0">
                <a:latin typeface="Tahoma"/>
                <a:cs typeface="Tahoma"/>
              </a:rPr>
              <a:t>h mi</a:t>
            </a:r>
            <a:r>
              <a:rPr sz="2118" spc="-4" dirty="0">
                <a:latin typeface="Tahoma"/>
                <a:cs typeface="Tahoma"/>
              </a:rPr>
              <a:t>s</a:t>
            </a:r>
            <a:r>
              <a:rPr sz="2118" spc="-9" dirty="0">
                <a:latin typeface="Tahoma"/>
                <a:cs typeface="Tahoma"/>
              </a:rPr>
              <a:t>int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13" dirty="0">
                <a:latin typeface="Tahoma"/>
                <a:cs typeface="Tahoma"/>
              </a:rPr>
              <a:t>rpr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dirty="0">
                <a:latin typeface="Tahoma"/>
                <a:cs typeface="Tahoma"/>
              </a:rPr>
              <a:t>ts</a:t>
            </a:r>
            <a:r>
              <a:rPr sz="2118" spc="-22" dirty="0">
                <a:latin typeface="Tahoma"/>
                <a:cs typeface="Tahoma"/>
              </a:rPr>
              <a:t> </a:t>
            </a:r>
            <a:r>
              <a:rPr sz="2118" spc="-9" dirty="0">
                <a:latin typeface="Tahoma"/>
                <a:cs typeface="Tahoma"/>
              </a:rPr>
              <a:t>it</a:t>
            </a:r>
            <a:r>
              <a:rPr sz="2118" spc="-4" dirty="0">
                <a:latin typeface="Tahoma"/>
                <a:cs typeface="Tahoma"/>
              </a:rPr>
              <a:t>se</a:t>
            </a:r>
            <a:r>
              <a:rPr sz="2118" spc="-9" dirty="0">
                <a:latin typeface="Tahoma"/>
                <a:cs typeface="Tahoma"/>
              </a:rPr>
              <a:t>lf </a:t>
            </a:r>
            <a:r>
              <a:rPr sz="2118" spc="-13" dirty="0">
                <a:latin typeface="Tahoma"/>
                <a:cs typeface="Tahoma"/>
              </a:rPr>
              <a:t>as u</a:t>
            </a:r>
            <a:r>
              <a:rPr sz="2118" spc="-4" dirty="0">
                <a:latin typeface="Tahoma"/>
                <a:cs typeface="Tahoma"/>
              </a:rPr>
              <a:t>se</a:t>
            </a:r>
            <a:r>
              <a:rPr sz="2118" dirty="0">
                <a:latin typeface="Tahoma"/>
                <a:cs typeface="Tahoma"/>
              </a:rPr>
              <a:t>f</a:t>
            </a:r>
            <a:r>
              <a:rPr sz="2118" spc="-9" dirty="0">
                <a:latin typeface="Tahoma"/>
                <a:cs typeface="Tahoma"/>
              </a:rPr>
              <a:t>ul,</a:t>
            </a:r>
            <a:r>
              <a:rPr sz="2118" spc="-13" dirty="0">
                <a:latin typeface="Tahoma"/>
                <a:cs typeface="Tahoma"/>
              </a:rPr>
              <a:t> or </a:t>
            </a:r>
            <a:r>
              <a:rPr sz="2118" spc="-9" dirty="0">
                <a:latin typeface="Tahoma"/>
                <a:cs typeface="Tahoma"/>
              </a:rPr>
              <a:t>int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dirty="0">
                <a:latin typeface="Tahoma"/>
                <a:cs typeface="Tahoma"/>
              </a:rPr>
              <a:t>r</a:t>
            </a:r>
            <a:r>
              <a:rPr sz="2118" spc="-4" dirty="0">
                <a:latin typeface="Tahoma"/>
                <a:cs typeface="Tahoma"/>
              </a:rPr>
              <a:t>es</a:t>
            </a:r>
            <a:r>
              <a:rPr sz="2118" spc="-9" dirty="0">
                <a:latin typeface="Tahoma"/>
                <a:cs typeface="Tahoma"/>
              </a:rPr>
              <a:t>ting</a:t>
            </a:r>
            <a:r>
              <a:rPr sz="2118" spc="-13" dirty="0">
                <a:latin typeface="Tahoma"/>
                <a:cs typeface="Tahoma"/>
              </a:rPr>
              <a:t> </a:t>
            </a:r>
            <a:r>
              <a:rPr sz="2118" spc="-9" dirty="0">
                <a:latin typeface="Tahoma"/>
                <a:cs typeface="Tahoma"/>
              </a:rPr>
              <a:t>in</a:t>
            </a:r>
            <a:r>
              <a:rPr sz="2118" spc="-4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ord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dirty="0">
                <a:latin typeface="Tahoma"/>
                <a:cs typeface="Tahoma"/>
              </a:rPr>
              <a:t>r</a:t>
            </a:r>
            <a:r>
              <a:rPr sz="2118" spc="-18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to </a:t>
            </a:r>
            <a:r>
              <a:rPr sz="2118" spc="-4" dirty="0">
                <a:latin typeface="Tahoma"/>
                <a:cs typeface="Tahoma"/>
              </a:rPr>
              <a:t>c</a:t>
            </a:r>
            <a:r>
              <a:rPr sz="2118" spc="-13" dirty="0">
                <a:latin typeface="Tahoma"/>
                <a:cs typeface="Tahoma"/>
              </a:rPr>
              <a:t>onv</a:t>
            </a:r>
            <a:r>
              <a:rPr sz="2118" spc="-9" dirty="0">
                <a:latin typeface="Tahoma"/>
                <a:cs typeface="Tahoma"/>
              </a:rPr>
              <a:t>in</a:t>
            </a:r>
            <a:r>
              <a:rPr sz="2118" spc="-4" dirty="0">
                <a:latin typeface="Tahoma"/>
                <a:cs typeface="Tahoma"/>
              </a:rPr>
              <a:t>c</a:t>
            </a:r>
            <a:r>
              <a:rPr sz="2118" dirty="0">
                <a:latin typeface="Tahoma"/>
                <a:cs typeface="Tahoma"/>
              </a:rPr>
              <a:t>e</a:t>
            </a:r>
            <a:r>
              <a:rPr sz="2118" spc="-9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a</a:t>
            </a:r>
            <a:r>
              <a:rPr sz="2118" spc="-9" dirty="0">
                <a:latin typeface="Tahoma"/>
                <a:cs typeface="Tahoma"/>
              </a:rPr>
              <a:t> vi</a:t>
            </a:r>
            <a:r>
              <a:rPr sz="2118" spc="-4" dirty="0">
                <a:latin typeface="Tahoma"/>
                <a:cs typeface="Tahoma"/>
              </a:rPr>
              <a:t>c</a:t>
            </a:r>
            <a:r>
              <a:rPr sz="2118" spc="-13" dirty="0">
                <a:latin typeface="Tahoma"/>
                <a:cs typeface="Tahoma"/>
              </a:rPr>
              <a:t>tim</a:t>
            </a:r>
            <a:r>
              <a:rPr sz="2118" spc="-9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to</a:t>
            </a:r>
            <a:r>
              <a:rPr sz="2118" spc="-4" dirty="0">
                <a:latin typeface="Tahoma"/>
                <a:cs typeface="Tahoma"/>
              </a:rPr>
              <a:t> </a:t>
            </a:r>
            <a:r>
              <a:rPr sz="2118" spc="-9" dirty="0">
                <a:latin typeface="Tahoma"/>
                <a:cs typeface="Tahoma"/>
              </a:rPr>
              <a:t>in</a:t>
            </a:r>
            <a:r>
              <a:rPr sz="2118" spc="-4" dirty="0">
                <a:latin typeface="Tahoma"/>
                <a:cs typeface="Tahoma"/>
              </a:rPr>
              <a:t>s</a:t>
            </a:r>
            <a:r>
              <a:rPr sz="2118" spc="-9" dirty="0">
                <a:latin typeface="Tahoma"/>
                <a:cs typeface="Tahoma"/>
              </a:rPr>
              <a:t>tall</a:t>
            </a:r>
            <a:r>
              <a:rPr sz="2118" spc="-4" dirty="0">
                <a:latin typeface="Tahoma"/>
                <a:cs typeface="Tahoma"/>
              </a:rPr>
              <a:t> </a:t>
            </a:r>
            <a:r>
              <a:rPr sz="2118" spc="-9" dirty="0">
                <a:latin typeface="Tahoma"/>
                <a:cs typeface="Tahoma"/>
              </a:rPr>
              <a:t>it.</a:t>
            </a:r>
            <a:endParaRPr sz="2118" dirty="0">
              <a:latin typeface="Tahoma"/>
              <a:cs typeface="Tahoma"/>
            </a:endParaRPr>
          </a:p>
          <a:p>
            <a:pPr algn="just">
              <a:lnSpc>
                <a:spcPts val="1147"/>
              </a:lnSpc>
              <a:spcBef>
                <a:spcPts val="35"/>
              </a:spcBef>
            </a:pPr>
            <a:endParaRPr sz="1147" dirty="0"/>
          </a:p>
          <a:p>
            <a:pPr marL="281283" marR="526705" indent="-270636" algn="just">
              <a:lnSpc>
                <a:spcPts val="2374"/>
              </a:lnSpc>
              <a:buFont typeface="Times New Roman"/>
              <a:buChar char="•"/>
              <a:tabLst>
                <a:tab pos="281283" algn="l"/>
              </a:tabLst>
            </a:pPr>
            <a:r>
              <a:rPr sz="2118" spc="-13" dirty="0">
                <a:latin typeface="Tahoma"/>
                <a:cs typeface="Tahoma"/>
              </a:rPr>
              <a:t>The</a:t>
            </a:r>
            <a:r>
              <a:rPr sz="2118" spc="-9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program</a:t>
            </a:r>
            <a:r>
              <a:rPr sz="2118" spc="-31" dirty="0">
                <a:latin typeface="Tahoma"/>
                <a:cs typeface="Tahoma"/>
              </a:rPr>
              <a:t> </a:t>
            </a:r>
            <a:r>
              <a:rPr sz="2118" spc="-4" dirty="0">
                <a:latin typeface="Tahoma"/>
                <a:cs typeface="Tahoma"/>
              </a:rPr>
              <a:t>c</a:t>
            </a:r>
            <a:r>
              <a:rPr sz="2118" spc="-13" dirty="0">
                <a:latin typeface="Tahoma"/>
                <a:cs typeface="Tahoma"/>
              </a:rPr>
              <a:t>laims</a:t>
            </a:r>
            <a:r>
              <a:rPr sz="2118" spc="9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to do one thing</a:t>
            </a:r>
            <a:endParaRPr sz="2118" dirty="0">
              <a:latin typeface="Tahoma"/>
              <a:cs typeface="Tahoma"/>
            </a:endParaRPr>
          </a:p>
          <a:p>
            <a:pPr algn="just">
              <a:lnSpc>
                <a:spcPts val="1059"/>
              </a:lnSpc>
              <a:spcBef>
                <a:spcPts val="79"/>
              </a:spcBef>
              <a:buFont typeface="Times New Roman"/>
              <a:buChar char="•"/>
            </a:pPr>
            <a:endParaRPr sz="1059" dirty="0"/>
          </a:p>
          <a:p>
            <a:pPr marL="596185" marR="56593" indent="-224690" algn="just">
              <a:lnSpc>
                <a:spcPts val="1968"/>
              </a:lnSpc>
              <a:tabLst>
                <a:tab pos="595624" algn="l"/>
              </a:tabLst>
            </a:pPr>
            <a:r>
              <a:rPr sz="1765" dirty="0">
                <a:latin typeface="Times New Roman"/>
                <a:cs typeface="Times New Roman"/>
              </a:rPr>
              <a:t>–	</a:t>
            </a:r>
            <a:r>
              <a:rPr sz="1765" spc="-9" dirty="0">
                <a:latin typeface="Tahoma"/>
                <a:cs typeface="Tahoma"/>
              </a:rPr>
              <a:t>(it</a:t>
            </a:r>
            <a:r>
              <a:rPr sz="1765" spc="-4" dirty="0">
                <a:latin typeface="Tahoma"/>
                <a:cs typeface="Tahoma"/>
              </a:rPr>
              <a:t> m</a:t>
            </a:r>
            <a:r>
              <a:rPr sz="1765" dirty="0">
                <a:latin typeface="Tahoma"/>
                <a:cs typeface="Tahoma"/>
              </a:rPr>
              <a:t>ay</a:t>
            </a:r>
            <a:r>
              <a:rPr sz="1765" spc="-4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claim</a:t>
            </a:r>
            <a:r>
              <a:rPr sz="1765" spc="-4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to</a:t>
            </a:r>
            <a:r>
              <a:rPr sz="1765" spc="-4" dirty="0">
                <a:latin typeface="Tahoma"/>
                <a:cs typeface="Tahoma"/>
              </a:rPr>
              <a:t> b</a:t>
            </a:r>
            <a:r>
              <a:rPr sz="1765" dirty="0">
                <a:latin typeface="Tahoma"/>
                <a:cs typeface="Tahoma"/>
              </a:rPr>
              <a:t>e</a:t>
            </a:r>
            <a:r>
              <a:rPr sz="1765" spc="-13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a </a:t>
            </a:r>
            <a:r>
              <a:rPr sz="1765" spc="-4" dirty="0">
                <a:latin typeface="Tahoma"/>
                <a:cs typeface="Tahoma"/>
              </a:rPr>
              <a:t>g</a:t>
            </a:r>
            <a:r>
              <a:rPr sz="1765" dirty="0">
                <a:latin typeface="Tahoma"/>
                <a:cs typeface="Tahoma"/>
              </a:rPr>
              <a:t>a</a:t>
            </a:r>
            <a:r>
              <a:rPr sz="1765" spc="-4" dirty="0">
                <a:latin typeface="Tahoma"/>
                <a:cs typeface="Tahoma"/>
              </a:rPr>
              <a:t>m</a:t>
            </a:r>
            <a:r>
              <a:rPr sz="1765" dirty="0">
                <a:latin typeface="Tahoma"/>
                <a:cs typeface="Tahoma"/>
              </a:rPr>
              <a:t>e</a:t>
            </a:r>
            <a:r>
              <a:rPr sz="1765" spc="-9" dirty="0">
                <a:latin typeface="Tahoma"/>
                <a:cs typeface="Tahoma"/>
              </a:rPr>
              <a:t>)</a:t>
            </a:r>
            <a:r>
              <a:rPr sz="1765" spc="-26" dirty="0">
                <a:latin typeface="Tahoma"/>
                <a:cs typeface="Tahoma"/>
              </a:rPr>
              <a:t> </a:t>
            </a:r>
            <a:r>
              <a:rPr sz="1765" spc="-4" dirty="0">
                <a:latin typeface="Tahoma"/>
                <a:cs typeface="Tahoma"/>
              </a:rPr>
              <a:t>b</a:t>
            </a:r>
            <a:r>
              <a:rPr sz="1765" dirty="0">
                <a:latin typeface="Tahoma"/>
                <a:cs typeface="Tahoma"/>
              </a:rPr>
              <a:t>ut instead</a:t>
            </a:r>
            <a:r>
              <a:rPr sz="1765" spc="-26" dirty="0">
                <a:latin typeface="Tahoma"/>
                <a:cs typeface="Tahoma"/>
              </a:rPr>
              <a:t> </a:t>
            </a:r>
            <a:r>
              <a:rPr sz="1765" spc="-4" dirty="0">
                <a:latin typeface="Tahoma"/>
                <a:cs typeface="Tahoma"/>
              </a:rPr>
              <a:t>d</a:t>
            </a:r>
            <a:r>
              <a:rPr sz="1765" dirty="0">
                <a:latin typeface="Tahoma"/>
                <a:cs typeface="Tahoma"/>
              </a:rPr>
              <a:t>oes</a:t>
            </a:r>
            <a:r>
              <a:rPr sz="1765" spc="-22" dirty="0">
                <a:latin typeface="Tahoma"/>
                <a:cs typeface="Tahoma"/>
              </a:rPr>
              <a:t> </a:t>
            </a:r>
            <a:r>
              <a:rPr sz="1765" spc="-4" dirty="0">
                <a:latin typeface="Tahoma"/>
                <a:cs typeface="Tahoma"/>
              </a:rPr>
              <a:t>d</a:t>
            </a:r>
            <a:r>
              <a:rPr sz="1765" dirty="0">
                <a:latin typeface="Tahoma"/>
                <a:cs typeface="Tahoma"/>
              </a:rPr>
              <a:t>a</a:t>
            </a:r>
            <a:r>
              <a:rPr sz="1765" spc="-4" dirty="0">
                <a:latin typeface="Tahoma"/>
                <a:cs typeface="Tahoma"/>
              </a:rPr>
              <a:t>m</a:t>
            </a:r>
            <a:r>
              <a:rPr sz="1765" dirty="0">
                <a:latin typeface="Tahoma"/>
                <a:cs typeface="Tahoma"/>
              </a:rPr>
              <a:t>a</a:t>
            </a:r>
            <a:r>
              <a:rPr sz="1765" spc="-4" dirty="0">
                <a:latin typeface="Tahoma"/>
                <a:cs typeface="Tahoma"/>
              </a:rPr>
              <a:t>g</a:t>
            </a:r>
            <a:r>
              <a:rPr sz="1765" dirty="0">
                <a:latin typeface="Tahoma"/>
                <a:cs typeface="Tahoma"/>
              </a:rPr>
              <a:t>e</a:t>
            </a:r>
            <a:r>
              <a:rPr sz="1765" spc="-26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when</a:t>
            </a:r>
            <a:r>
              <a:rPr sz="1765" spc="-13" dirty="0">
                <a:latin typeface="Tahoma"/>
                <a:cs typeface="Tahoma"/>
              </a:rPr>
              <a:t> </a:t>
            </a:r>
            <a:r>
              <a:rPr sz="1765" spc="-4" dirty="0">
                <a:latin typeface="Tahoma"/>
                <a:cs typeface="Tahoma"/>
              </a:rPr>
              <a:t>y</a:t>
            </a:r>
            <a:r>
              <a:rPr sz="1765" dirty="0">
                <a:latin typeface="Tahoma"/>
                <a:cs typeface="Tahoma"/>
              </a:rPr>
              <a:t>ou</a:t>
            </a:r>
            <a:r>
              <a:rPr sz="1765" spc="-13" dirty="0">
                <a:latin typeface="Tahoma"/>
                <a:cs typeface="Tahoma"/>
              </a:rPr>
              <a:t> </a:t>
            </a:r>
            <a:r>
              <a:rPr sz="1765" spc="-4" dirty="0">
                <a:latin typeface="Tahoma"/>
                <a:cs typeface="Tahoma"/>
              </a:rPr>
              <a:t>r</a:t>
            </a:r>
            <a:r>
              <a:rPr sz="1765" dirty="0">
                <a:latin typeface="Tahoma"/>
                <a:cs typeface="Tahoma"/>
              </a:rPr>
              <a:t>un</a:t>
            </a:r>
            <a:r>
              <a:rPr sz="1765" spc="-4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it </a:t>
            </a:r>
            <a:r>
              <a:rPr sz="1765" spc="-9" dirty="0">
                <a:latin typeface="Tahoma"/>
                <a:cs typeface="Tahoma"/>
              </a:rPr>
              <a:t>(it</a:t>
            </a:r>
            <a:r>
              <a:rPr sz="1765" spc="-4" dirty="0">
                <a:latin typeface="Tahoma"/>
                <a:cs typeface="Tahoma"/>
              </a:rPr>
              <a:t> m</a:t>
            </a:r>
            <a:r>
              <a:rPr sz="1765" dirty="0">
                <a:latin typeface="Tahoma"/>
                <a:cs typeface="Tahoma"/>
              </a:rPr>
              <a:t>ay</a:t>
            </a:r>
            <a:r>
              <a:rPr sz="1765" spc="-4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e</a:t>
            </a:r>
            <a:r>
              <a:rPr sz="1765" spc="-4" dirty="0">
                <a:latin typeface="Tahoma"/>
                <a:cs typeface="Tahoma"/>
              </a:rPr>
              <a:t>r</a:t>
            </a:r>
            <a:r>
              <a:rPr sz="1765" dirty="0">
                <a:latin typeface="Tahoma"/>
                <a:cs typeface="Tahoma"/>
              </a:rPr>
              <a:t>ase</a:t>
            </a:r>
            <a:r>
              <a:rPr sz="1765" spc="-26" dirty="0">
                <a:latin typeface="Tahoma"/>
                <a:cs typeface="Tahoma"/>
              </a:rPr>
              <a:t> </a:t>
            </a:r>
            <a:r>
              <a:rPr sz="1765" spc="-4" dirty="0">
                <a:latin typeface="Tahoma"/>
                <a:cs typeface="Tahoma"/>
              </a:rPr>
              <a:t>y</a:t>
            </a:r>
            <a:r>
              <a:rPr sz="1765" dirty="0">
                <a:latin typeface="Tahoma"/>
                <a:cs typeface="Tahoma"/>
              </a:rPr>
              <a:t>our</a:t>
            </a:r>
            <a:r>
              <a:rPr sz="1765" spc="-4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Ha</a:t>
            </a:r>
            <a:r>
              <a:rPr sz="1765" spc="-4" dirty="0">
                <a:latin typeface="Tahoma"/>
                <a:cs typeface="Tahoma"/>
              </a:rPr>
              <a:t>r</a:t>
            </a:r>
            <a:r>
              <a:rPr sz="1765" dirty="0">
                <a:latin typeface="Tahoma"/>
                <a:cs typeface="Tahoma"/>
              </a:rPr>
              <a:t>d</a:t>
            </a:r>
            <a:r>
              <a:rPr sz="1765" spc="-18" dirty="0">
                <a:latin typeface="Tahoma"/>
                <a:cs typeface="Tahoma"/>
              </a:rPr>
              <a:t> </a:t>
            </a:r>
            <a:r>
              <a:rPr sz="1765" spc="-4" dirty="0">
                <a:latin typeface="Tahoma"/>
                <a:cs typeface="Tahoma"/>
              </a:rPr>
              <a:t>D</a:t>
            </a:r>
            <a:r>
              <a:rPr sz="1765" dirty="0">
                <a:latin typeface="Tahoma"/>
                <a:cs typeface="Tahoma"/>
              </a:rPr>
              <a:t>is</a:t>
            </a:r>
            <a:r>
              <a:rPr sz="1765" spc="-4" dirty="0">
                <a:latin typeface="Tahoma"/>
                <a:cs typeface="Tahoma"/>
              </a:rPr>
              <a:t>k</a:t>
            </a:r>
            <a:r>
              <a:rPr sz="1765" spc="-9" dirty="0">
                <a:latin typeface="Tahoma"/>
                <a:cs typeface="Tahoma"/>
              </a:rPr>
              <a:t>).</a:t>
            </a:r>
            <a:endParaRPr sz="1765" dirty="0">
              <a:latin typeface="Tahoma"/>
              <a:cs typeface="Tahoma"/>
            </a:endParaRPr>
          </a:p>
          <a:p>
            <a:pPr algn="just">
              <a:lnSpc>
                <a:spcPts val="838"/>
              </a:lnSpc>
              <a:spcBef>
                <a:spcPts val="35"/>
              </a:spcBef>
            </a:pPr>
            <a:endParaRPr sz="838" dirty="0"/>
          </a:p>
          <a:p>
            <a:pPr marL="281283" marR="245982" indent="-270636" algn="just">
              <a:lnSpc>
                <a:spcPts val="2374"/>
              </a:lnSpc>
              <a:buFont typeface="Times New Roman"/>
              <a:buChar char="•"/>
              <a:tabLst>
                <a:tab pos="281283" algn="l"/>
              </a:tabLst>
            </a:pPr>
            <a:r>
              <a:rPr sz="2118" spc="-13" dirty="0">
                <a:latin typeface="Tahoma"/>
                <a:cs typeface="Tahoma"/>
              </a:rPr>
              <a:t>Trojan hor</a:t>
            </a:r>
            <a:r>
              <a:rPr sz="2118" spc="-4" dirty="0">
                <a:latin typeface="Tahoma"/>
                <a:cs typeface="Tahoma"/>
              </a:rPr>
              <a:t>s</a:t>
            </a:r>
            <a:r>
              <a:rPr sz="2118" dirty="0">
                <a:latin typeface="Tahoma"/>
                <a:cs typeface="Tahoma"/>
              </a:rPr>
              <a:t>e</a:t>
            </a:r>
            <a:r>
              <a:rPr sz="2118" spc="-9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programs</a:t>
            </a:r>
            <a:r>
              <a:rPr sz="2118" spc="-22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do not r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9" dirty="0">
                <a:latin typeface="Tahoma"/>
                <a:cs typeface="Tahoma"/>
              </a:rPr>
              <a:t>pli</a:t>
            </a:r>
            <a:r>
              <a:rPr sz="2118" spc="-4" dirty="0">
                <a:latin typeface="Tahoma"/>
                <a:cs typeface="Tahoma"/>
              </a:rPr>
              <a:t>c</a:t>
            </a:r>
            <a:r>
              <a:rPr sz="2118" spc="-13" dirty="0">
                <a:latin typeface="Tahoma"/>
                <a:cs typeface="Tahoma"/>
              </a:rPr>
              <a:t>ate</a:t>
            </a:r>
            <a:r>
              <a:rPr sz="2118" spc="-9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th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22" dirty="0">
                <a:latin typeface="Tahoma"/>
                <a:cs typeface="Tahoma"/>
              </a:rPr>
              <a:t>m</a:t>
            </a:r>
            <a:r>
              <a:rPr sz="2118" spc="-18" dirty="0">
                <a:latin typeface="Tahoma"/>
                <a:cs typeface="Tahoma"/>
              </a:rPr>
              <a:t>s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9" dirty="0">
                <a:latin typeface="Tahoma"/>
                <a:cs typeface="Tahoma"/>
              </a:rPr>
              <a:t>lv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dirty="0">
                <a:latin typeface="Tahoma"/>
                <a:cs typeface="Tahoma"/>
              </a:rPr>
              <a:t>s </a:t>
            </a:r>
            <a:r>
              <a:rPr sz="2118" spc="-9" dirty="0">
                <a:latin typeface="Tahoma"/>
                <a:cs typeface="Tahoma"/>
              </a:rPr>
              <a:t>like </a:t>
            </a:r>
            <a:r>
              <a:rPr sz="2118" spc="-13" dirty="0">
                <a:latin typeface="Tahoma"/>
                <a:cs typeface="Tahoma"/>
              </a:rPr>
              <a:t>a v</a:t>
            </a:r>
            <a:r>
              <a:rPr sz="2118" spc="-9" dirty="0">
                <a:latin typeface="Tahoma"/>
                <a:cs typeface="Tahoma"/>
              </a:rPr>
              <a:t>iru</a:t>
            </a:r>
            <a:r>
              <a:rPr sz="2118" spc="-4" dirty="0">
                <a:latin typeface="Tahoma"/>
                <a:cs typeface="Tahoma"/>
              </a:rPr>
              <a:t>s</a:t>
            </a:r>
            <a:r>
              <a:rPr sz="2118" spc="-9" dirty="0">
                <a:latin typeface="Tahoma"/>
                <a:cs typeface="Tahoma"/>
              </a:rPr>
              <a:t>,</a:t>
            </a:r>
            <a:endParaRPr sz="2118" dirty="0">
              <a:latin typeface="Tahoma"/>
              <a:cs typeface="Tahoma"/>
            </a:endParaRPr>
          </a:p>
          <a:p>
            <a:pPr algn="just">
              <a:lnSpc>
                <a:spcPts val="1059"/>
              </a:lnSpc>
              <a:spcBef>
                <a:spcPts val="42"/>
              </a:spcBef>
            </a:pPr>
            <a:endParaRPr sz="1059" dirty="0"/>
          </a:p>
          <a:p>
            <a:pPr marL="281283" marR="11206" indent="-270636" algn="just">
              <a:lnSpc>
                <a:spcPct val="92800"/>
              </a:lnSpc>
              <a:buFont typeface="Times New Roman"/>
              <a:buChar char="•"/>
              <a:tabLst>
                <a:tab pos="281283" algn="l"/>
              </a:tabLst>
            </a:pPr>
            <a:r>
              <a:rPr sz="2030" dirty="0">
                <a:latin typeface="Tahoma"/>
                <a:cs typeface="Tahoma"/>
              </a:rPr>
              <a:t>Suc</a:t>
            </a:r>
            <a:r>
              <a:rPr sz="2030" spc="-13" dirty="0">
                <a:latin typeface="Tahoma"/>
                <a:cs typeface="Tahoma"/>
              </a:rPr>
              <a:t>h</a:t>
            </a:r>
            <a:r>
              <a:rPr sz="2030" spc="9" dirty="0">
                <a:latin typeface="Tahoma"/>
                <a:cs typeface="Tahoma"/>
              </a:rPr>
              <a:t> </a:t>
            </a:r>
            <a:r>
              <a:rPr sz="2030" dirty="0">
                <a:latin typeface="Tahoma"/>
                <a:cs typeface="Tahoma"/>
              </a:rPr>
              <a:t>pr</a:t>
            </a:r>
            <a:r>
              <a:rPr sz="2030" spc="-4" dirty="0">
                <a:latin typeface="Tahoma"/>
                <a:cs typeface="Tahoma"/>
              </a:rPr>
              <a:t>o</a:t>
            </a:r>
            <a:r>
              <a:rPr sz="2030" dirty="0">
                <a:latin typeface="Tahoma"/>
                <a:cs typeface="Tahoma"/>
              </a:rPr>
              <a:t>gram</a:t>
            </a:r>
            <a:r>
              <a:rPr sz="2030" spc="4" dirty="0">
                <a:latin typeface="Tahoma"/>
                <a:cs typeface="Tahoma"/>
              </a:rPr>
              <a:t> </a:t>
            </a:r>
            <a:r>
              <a:rPr sz="2030" spc="-4" dirty="0">
                <a:latin typeface="Tahoma"/>
                <a:cs typeface="Tahoma"/>
              </a:rPr>
              <a:t>t</a:t>
            </a:r>
            <a:r>
              <a:rPr sz="2030" dirty="0">
                <a:latin typeface="Tahoma"/>
                <a:cs typeface="Tahoma"/>
              </a:rPr>
              <a:t>raps user</a:t>
            </a:r>
            <a:r>
              <a:rPr sz="2030" spc="-4" dirty="0">
                <a:latin typeface="Tahoma"/>
                <a:cs typeface="Tahoma"/>
              </a:rPr>
              <a:t> </a:t>
            </a:r>
            <a:r>
              <a:rPr sz="2030" spc="-9" dirty="0">
                <a:latin typeface="Tahoma"/>
                <a:cs typeface="Tahoma"/>
              </a:rPr>
              <a:t>l</a:t>
            </a:r>
            <a:r>
              <a:rPr sz="2030" spc="-18" dirty="0">
                <a:latin typeface="Tahoma"/>
                <a:cs typeface="Tahoma"/>
              </a:rPr>
              <a:t>o</a:t>
            </a:r>
            <a:r>
              <a:rPr sz="2030" spc="-13" dirty="0">
                <a:latin typeface="Tahoma"/>
                <a:cs typeface="Tahoma"/>
              </a:rPr>
              <a:t>gin</a:t>
            </a:r>
            <a:r>
              <a:rPr sz="2030" spc="-9" dirty="0">
                <a:latin typeface="Tahoma"/>
                <a:cs typeface="Tahoma"/>
              </a:rPr>
              <a:t> creden</a:t>
            </a:r>
            <a:r>
              <a:rPr sz="2030" spc="-4" dirty="0">
                <a:latin typeface="Tahoma"/>
                <a:cs typeface="Tahoma"/>
              </a:rPr>
              <a:t>t</a:t>
            </a:r>
            <a:r>
              <a:rPr sz="2030" spc="-9" dirty="0">
                <a:latin typeface="Tahoma"/>
                <a:cs typeface="Tahoma"/>
              </a:rPr>
              <a:t>ials </a:t>
            </a:r>
            <a:r>
              <a:rPr sz="2030" spc="-13" dirty="0">
                <a:latin typeface="Tahoma"/>
                <a:cs typeface="Tahoma"/>
              </a:rPr>
              <a:t>and</a:t>
            </a:r>
            <a:r>
              <a:rPr sz="2030" spc="9" dirty="0">
                <a:latin typeface="Tahoma"/>
                <a:cs typeface="Tahoma"/>
              </a:rPr>
              <a:t> </a:t>
            </a:r>
            <a:r>
              <a:rPr sz="2030" dirty="0">
                <a:latin typeface="Tahoma"/>
                <a:cs typeface="Tahoma"/>
              </a:rPr>
              <a:t>s</a:t>
            </a:r>
            <a:r>
              <a:rPr sz="2030" spc="-4" dirty="0">
                <a:latin typeface="Tahoma"/>
                <a:cs typeface="Tahoma"/>
              </a:rPr>
              <a:t>t</a:t>
            </a:r>
            <a:r>
              <a:rPr sz="2030" spc="-18" dirty="0">
                <a:latin typeface="Tahoma"/>
                <a:cs typeface="Tahoma"/>
              </a:rPr>
              <a:t>o</a:t>
            </a:r>
            <a:r>
              <a:rPr sz="2030" dirty="0">
                <a:latin typeface="Tahoma"/>
                <a:cs typeface="Tahoma"/>
              </a:rPr>
              <a:t>res </a:t>
            </a:r>
            <a:r>
              <a:rPr sz="2030" spc="-4" dirty="0">
                <a:latin typeface="Tahoma"/>
                <a:cs typeface="Tahoma"/>
              </a:rPr>
              <a:t>t</a:t>
            </a:r>
            <a:r>
              <a:rPr sz="2030" dirty="0">
                <a:latin typeface="Tahoma"/>
                <a:cs typeface="Tahoma"/>
              </a:rPr>
              <a:t>hem</a:t>
            </a:r>
            <a:r>
              <a:rPr sz="2030" spc="4" dirty="0">
                <a:latin typeface="Tahoma"/>
                <a:cs typeface="Tahoma"/>
              </a:rPr>
              <a:t> </a:t>
            </a:r>
            <a:r>
              <a:rPr sz="2030" spc="-4" dirty="0">
                <a:latin typeface="Tahoma"/>
                <a:cs typeface="Tahoma"/>
              </a:rPr>
              <a:t>t</a:t>
            </a:r>
            <a:r>
              <a:rPr sz="2030" spc="-13" dirty="0">
                <a:latin typeface="Tahoma"/>
                <a:cs typeface="Tahoma"/>
              </a:rPr>
              <a:t>o</a:t>
            </a:r>
            <a:r>
              <a:rPr sz="2030" spc="13" dirty="0">
                <a:latin typeface="Tahoma"/>
                <a:cs typeface="Tahoma"/>
              </a:rPr>
              <a:t> </a:t>
            </a:r>
            <a:r>
              <a:rPr sz="2030" dirty="0">
                <a:latin typeface="Tahoma"/>
                <a:cs typeface="Tahoma"/>
              </a:rPr>
              <a:t>send </a:t>
            </a:r>
            <a:r>
              <a:rPr sz="2030" spc="-4" dirty="0">
                <a:latin typeface="Tahoma"/>
                <a:cs typeface="Tahoma"/>
              </a:rPr>
              <a:t>t</a:t>
            </a:r>
            <a:r>
              <a:rPr sz="2030" spc="-13" dirty="0">
                <a:latin typeface="Tahoma"/>
                <a:cs typeface="Tahoma"/>
              </a:rPr>
              <a:t>o</a:t>
            </a:r>
            <a:r>
              <a:rPr sz="2030" spc="4" dirty="0">
                <a:latin typeface="Tahoma"/>
                <a:cs typeface="Tahoma"/>
              </a:rPr>
              <a:t> </a:t>
            </a:r>
            <a:r>
              <a:rPr sz="2030" spc="-4" dirty="0">
                <a:latin typeface="Tahoma"/>
                <a:cs typeface="Tahoma"/>
              </a:rPr>
              <a:t>m</a:t>
            </a:r>
            <a:r>
              <a:rPr sz="2030" spc="-9" dirty="0">
                <a:latin typeface="Tahoma"/>
                <a:cs typeface="Tahoma"/>
              </a:rPr>
              <a:t>alici</a:t>
            </a:r>
            <a:r>
              <a:rPr sz="2030" spc="-18" dirty="0">
                <a:latin typeface="Tahoma"/>
                <a:cs typeface="Tahoma"/>
              </a:rPr>
              <a:t>o</a:t>
            </a:r>
            <a:r>
              <a:rPr sz="2030" dirty="0">
                <a:latin typeface="Tahoma"/>
                <a:cs typeface="Tahoma"/>
              </a:rPr>
              <a:t>us user</a:t>
            </a:r>
          </a:p>
        </p:txBody>
      </p:sp>
      <p:sp>
        <p:nvSpPr>
          <p:cNvPr id="5" name="object 5"/>
          <p:cNvSpPr/>
          <p:nvPr/>
        </p:nvSpPr>
        <p:spPr>
          <a:xfrm>
            <a:off x="7285650" y="2013024"/>
            <a:ext cx="2967765" cy="28763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 sz="1588"/>
          </a:p>
        </p:txBody>
      </p:sp>
    </p:spTree>
    <p:extLst>
      <p:ext uri="{BB962C8B-B14F-4D97-AF65-F5344CB8AC3E}">
        <p14:creationId xmlns:p14="http://schemas.microsoft.com/office/powerpoint/2010/main" val="28736032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8046" y="154110"/>
            <a:ext cx="7133492" cy="1325563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Rootkits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rootkit is a malicious software package that attains and takes advantage of root status or effectively becomes part of the OS</a:t>
            </a:r>
          </a:p>
          <a:p>
            <a:r>
              <a:rPr lang="en-US" dirty="0"/>
              <a:t>Rootkits often go to great length to avoid being discovered or, if discovered and partially removed, to reestablish themselves</a:t>
            </a:r>
          </a:p>
          <a:p>
            <a:pPr lvl="1"/>
            <a:r>
              <a:rPr lang="en-US" dirty="0"/>
              <a:t>This can include intercepting or modifying basic OS functions</a:t>
            </a:r>
          </a:p>
        </p:txBody>
      </p:sp>
    </p:spTree>
    <p:extLst>
      <p:ext uri="{BB962C8B-B14F-4D97-AF65-F5344CB8AC3E}">
        <p14:creationId xmlns:p14="http://schemas.microsoft.com/office/powerpoint/2010/main" val="14672021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09823" y="1329082"/>
            <a:ext cx="9186530" cy="482021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81283" indent="-270636">
              <a:buFont typeface="Times New Roman"/>
              <a:buChar char="•"/>
              <a:tabLst>
                <a:tab pos="281283" algn="l"/>
              </a:tabLst>
            </a:pPr>
            <a:r>
              <a:rPr sz="2559" dirty="0">
                <a:latin typeface="Tahoma"/>
                <a:cs typeface="Tahoma"/>
              </a:rPr>
              <a:t>S</a:t>
            </a:r>
            <a:r>
              <a:rPr sz="2559" spc="-4" dirty="0">
                <a:latin typeface="Tahoma"/>
                <a:cs typeface="Tahoma"/>
              </a:rPr>
              <a:t>o</a:t>
            </a:r>
            <a:r>
              <a:rPr sz="2559" dirty="0">
                <a:latin typeface="Tahoma"/>
                <a:cs typeface="Tahoma"/>
              </a:rPr>
              <a:t>ftware</a:t>
            </a:r>
            <a:r>
              <a:rPr sz="2559" spc="-4" dirty="0">
                <a:latin typeface="Tahoma"/>
                <a:cs typeface="Tahoma"/>
              </a:rPr>
              <a:t> </a:t>
            </a:r>
            <a:r>
              <a:rPr sz="2559" spc="-18" dirty="0">
                <a:latin typeface="Tahoma"/>
                <a:cs typeface="Tahoma"/>
              </a:rPr>
              <a:t>p</a:t>
            </a:r>
            <a:r>
              <a:rPr sz="2559" spc="-13" dirty="0">
                <a:latin typeface="Tahoma"/>
                <a:cs typeface="Tahoma"/>
              </a:rPr>
              <a:t>l</a:t>
            </a:r>
            <a:r>
              <a:rPr sz="2559" dirty="0">
                <a:latin typeface="Tahoma"/>
                <a:cs typeface="Tahoma"/>
              </a:rPr>
              <a:t>ac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spc="-18" dirty="0">
                <a:latin typeface="Tahoma"/>
                <a:cs typeface="Tahoma"/>
              </a:rPr>
              <a:t>d 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spc="-18" dirty="0">
                <a:latin typeface="Tahoma"/>
                <a:cs typeface="Tahoma"/>
              </a:rPr>
              <a:t>n a c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spc="-4" dirty="0">
                <a:latin typeface="Tahoma"/>
                <a:cs typeface="Tahoma"/>
              </a:rPr>
              <a:t>m</a:t>
            </a:r>
            <a:r>
              <a:rPr sz="2559" dirty="0">
                <a:latin typeface="Tahoma"/>
                <a:cs typeface="Tahoma"/>
              </a:rPr>
              <a:t>put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r</a:t>
            </a:r>
          </a:p>
          <a:p>
            <a:pPr>
              <a:lnSpc>
                <a:spcPts val="882"/>
              </a:lnSpc>
              <a:spcBef>
                <a:spcPts val="85"/>
              </a:spcBef>
              <a:buFont typeface="Times New Roman"/>
              <a:buChar char="•"/>
            </a:pPr>
            <a:endParaRPr sz="882" dirty="0"/>
          </a:p>
          <a:p>
            <a:pPr marL="596185" lvl="1" indent="-224690">
              <a:buFont typeface="Times New Roman"/>
              <a:buChar char="–"/>
              <a:tabLst>
                <a:tab pos="596185" algn="l"/>
              </a:tabLst>
            </a:pP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yp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3" dirty="0">
                <a:latin typeface="Tahoma"/>
                <a:cs typeface="Tahoma"/>
              </a:rPr>
              <a:t>ca</a:t>
            </a:r>
            <a:r>
              <a:rPr sz="2206" spc="-4" dirty="0">
                <a:latin typeface="Tahoma"/>
                <a:cs typeface="Tahoma"/>
              </a:rPr>
              <a:t>ll</a:t>
            </a:r>
            <a:r>
              <a:rPr sz="2206" spc="-13" dirty="0">
                <a:latin typeface="Tahoma"/>
                <a:cs typeface="Tahoma"/>
              </a:rPr>
              <a:t>y</a:t>
            </a:r>
            <a:r>
              <a:rPr sz="2206" spc="4" dirty="0">
                <a:latin typeface="Tahoma"/>
                <a:cs typeface="Tahoma"/>
              </a:rPr>
              <a:t> </a:t>
            </a:r>
            <a:r>
              <a:rPr sz="2206" spc="-22" dirty="0">
                <a:latin typeface="Tahoma"/>
                <a:cs typeface="Tahoma"/>
              </a:rPr>
              <a:t>w</a:t>
            </a:r>
            <a:r>
              <a:rPr sz="2206" spc="-4" dirty="0">
                <a:latin typeface="Tahoma"/>
                <a:cs typeface="Tahoma"/>
              </a:rPr>
              <a:t>it</a:t>
            </a:r>
            <a:r>
              <a:rPr sz="2206" spc="-13" dirty="0">
                <a:latin typeface="Tahoma"/>
                <a:cs typeface="Tahoma"/>
              </a:rPr>
              <a:t>hout</a:t>
            </a:r>
            <a:r>
              <a:rPr sz="2206" spc="31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us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9" dirty="0">
                <a:latin typeface="Tahoma"/>
                <a:cs typeface="Tahoma"/>
              </a:rPr>
              <a:t>r’s</a:t>
            </a:r>
            <a:r>
              <a:rPr sz="2206" spc="-4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kno</a:t>
            </a:r>
            <a:r>
              <a:rPr sz="2206" spc="-22" dirty="0">
                <a:latin typeface="Tahoma"/>
                <a:cs typeface="Tahoma"/>
              </a:rPr>
              <a:t>w</a:t>
            </a:r>
            <a:r>
              <a:rPr sz="2206" spc="-4" dirty="0">
                <a:latin typeface="Tahoma"/>
                <a:cs typeface="Tahoma"/>
              </a:rPr>
              <a:t>l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dge</a:t>
            </a:r>
            <a:endParaRPr sz="2206" dirty="0">
              <a:latin typeface="Tahoma"/>
              <a:cs typeface="Tahoma"/>
            </a:endParaRPr>
          </a:p>
          <a:p>
            <a:pPr lvl="1">
              <a:lnSpc>
                <a:spcPts val="662"/>
              </a:lnSpc>
              <a:spcBef>
                <a:spcPts val="37"/>
              </a:spcBef>
              <a:buFont typeface="Times New Roman"/>
              <a:buChar char="–"/>
            </a:pPr>
            <a:endParaRPr sz="662" dirty="0"/>
          </a:p>
          <a:p>
            <a:pPr marL="596185" lvl="1" indent="-224690">
              <a:buFont typeface="Times New Roman"/>
              <a:buChar char="–"/>
              <a:tabLst>
                <a:tab pos="596185" algn="l"/>
              </a:tabLst>
            </a:pPr>
            <a:r>
              <a:rPr sz="2206" spc="-9" dirty="0">
                <a:latin typeface="Tahoma"/>
                <a:cs typeface="Tahoma"/>
              </a:rPr>
              <a:t>r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por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s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back</a:t>
            </a:r>
            <a:r>
              <a:rPr sz="2206" spc="4" dirty="0">
                <a:latin typeface="Tahoma"/>
                <a:cs typeface="Tahoma"/>
              </a:rPr>
              <a:t> 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3" dirty="0">
                <a:latin typeface="Tahoma"/>
                <a:cs typeface="Tahoma"/>
              </a:rPr>
              <a:t>nforma</a:t>
            </a:r>
            <a:r>
              <a:rPr sz="2206" spc="-4" dirty="0">
                <a:latin typeface="Tahoma"/>
                <a:cs typeface="Tahoma"/>
              </a:rPr>
              <a:t>ti</a:t>
            </a:r>
            <a:r>
              <a:rPr sz="2206" spc="-13" dirty="0">
                <a:latin typeface="Tahoma"/>
                <a:cs typeface="Tahoma"/>
              </a:rPr>
              <a:t>on</a:t>
            </a:r>
            <a:r>
              <a:rPr sz="2206" spc="35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about</a:t>
            </a:r>
            <a:r>
              <a:rPr sz="2206" spc="31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us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9" dirty="0">
                <a:latin typeface="Tahoma"/>
                <a:cs typeface="Tahoma"/>
              </a:rPr>
              <a:t>r’s</a:t>
            </a:r>
            <a:r>
              <a:rPr sz="2206" spc="-4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ac</a:t>
            </a:r>
            <a:r>
              <a:rPr sz="2206" spc="-4" dirty="0">
                <a:latin typeface="Tahoma"/>
                <a:cs typeface="Tahoma"/>
              </a:rPr>
              <a:t>ti</a:t>
            </a:r>
            <a:r>
              <a:rPr sz="2206" spc="-13" dirty="0">
                <a:latin typeface="Tahoma"/>
                <a:cs typeface="Tahoma"/>
              </a:rPr>
              <a:t>v</a:t>
            </a:r>
            <a:r>
              <a:rPr sz="2206" spc="-4" dirty="0">
                <a:latin typeface="Tahoma"/>
                <a:cs typeface="Tahoma"/>
              </a:rPr>
              <a:t>iti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s</a:t>
            </a:r>
            <a:endParaRPr sz="2206" dirty="0">
              <a:latin typeface="Tahoma"/>
              <a:cs typeface="Tahoma"/>
            </a:endParaRPr>
          </a:p>
          <a:p>
            <a:pPr lvl="1">
              <a:lnSpc>
                <a:spcPts val="662"/>
              </a:lnSpc>
              <a:spcBef>
                <a:spcPts val="1"/>
              </a:spcBef>
              <a:buFont typeface="Times New Roman"/>
              <a:buChar char="–"/>
            </a:pPr>
            <a:endParaRPr sz="662" dirty="0"/>
          </a:p>
          <a:p>
            <a:pPr marL="281283" indent="-270636">
              <a:buFont typeface="Times New Roman"/>
              <a:buChar char="•"/>
              <a:tabLst>
                <a:tab pos="281283" algn="l"/>
              </a:tabLst>
            </a:pPr>
            <a:r>
              <a:rPr sz="2559" dirty="0">
                <a:latin typeface="Tahoma"/>
                <a:cs typeface="Tahoma"/>
              </a:rPr>
              <a:t>S</a:t>
            </a:r>
            <a:r>
              <a:rPr sz="2559" spc="-4" dirty="0">
                <a:latin typeface="Tahoma"/>
                <a:cs typeface="Tahoma"/>
              </a:rPr>
              <a:t>om</a:t>
            </a:r>
            <a:r>
              <a:rPr sz="2559" dirty="0">
                <a:latin typeface="Tahoma"/>
                <a:cs typeface="Tahoma"/>
              </a:rPr>
              <a:t>e</a:t>
            </a:r>
            <a:r>
              <a:rPr sz="2559" spc="-4" dirty="0">
                <a:latin typeface="Tahoma"/>
                <a:cs typeface="Tahoma"/>
              </a:rPr>
              <a:t> 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dirty="0">
                <a:latin typeface="Tahoma"/>
                <a:cs typeface="Tahoma"/>
              </a:rPr>
              <a:t>p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rate</a:t>
            </a:r>
            <a:r>
              <a:rPr sz="2559" spc="9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thr</a:t>
            </a:r>
            <a:r>
              <a:rPr sz="2559" spc="-4" dirty="0">
                <a:latin typeface="Tahoma"/>
                <a:cs typeface="Tahoma"/>
              </a:rPr>
              <a:t>o</a:t>
            </a:r>
            <a:r>
              <a:rPr sz="2559" spc="-18" dirty="0">
                <a:latin typeface="Tahoma"/>
                <a:cs typeface="Tahoma"/>
              </a:rPr>
              <a:t>ugh </a:t>
            </a:r>
            <a:r>
              <a:rPr sz="2559" spc="-4" dirty="0">
                <a:latin typeface="Tahoma"/>
                <a:cs typeface="Tahoma"/>
              </a:rPr>
              <a:t>m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spc="-18" dirty="0">
                <a:latin typeface="Tahoma"/>
                <a:cs typeface="Tahoma"/>
              </a:rPr>
              <a:t>n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dirty="0">
                <a:latin typeface="Tahoma"/>
                <a:cs typeface="Tahoma"/>
              </a:rPr>
              <a:t>t</a:t>
            </a:r>
            <a:r>
              <a:rPr sz="2559" spc="-4" dirty="0">
                <a:latin typeface="Tahoma"/>
                <a:cs typeface="Tahoma"/>
              </a:rPr>
              <a:t>o</a:t>
            </a:r>
            <a:r>
              <a:rPr sz="2559" spc="-13" dirty="0">
                <a:latin typeface="Tahoma"/>
                <a:cs typeface="Tahoma"/>
              </a:rPr>
              <a:t>ri</a:t>
            </a:r>
            <a:r>
              <a:rPr sz="2559" spc="-18" dirty="0">
                <a:latin typeface="Tahoma"/>
                <a:cs typeface="Tahoma"/>
              </a:rPr>
              <a:t>ng c</a:t>
            </a:r>
            <a:r>
              <a:rPr sz="2559" spc="-22" dirty="0">
                <a:latin typeface="Tahoma"/>
                <a:cs typeface="Tahoma"/>
              </a:rPr>
              <a:t>oo</a:t>
            </a:r>
            <a:r>
              <a:rPr sz="2559" dirty="0">
                <a:latin typeface="Tahoma"/>
                <a:cs typeface="Tahoma"/>
              </a:rPr>
              <a:t>k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s</a:t>
            </a:r>
          </a:p>
          <a:p>
            <a:pPr>
              <a:lnSpc>
                <a:spcPts val="750"/>
              </a:lnSpc>
              <a:spcBef>
                <a:spcPts val="29"/>
              </a:spcBef>
              <a:buFont typeface="Times New Roman"/>
              <a:buChar char="•"/>
            </a:pPr>
            <a:endParaRPr sz="750" dirty="0"/>
          </a:p>
          <a:p>
            <a:pPr>
              <a:lnSpc>
                <a:spcPts val="882"/>
              </a:lnSpc>
              <a:buFont typeface="Times New Roman"/>
              <a:buChar char="•"/>
            </a:pPr>
            <a:endParaRPr sz="882" dirty="0"/>
          </a:p>
          <a:p>
            <a:pPr>
              <a:lnSpc>
                <a:spcPts val="882"/>
              </a:lnSpc>
              <a:buFont typeface="Times New Roman"/>
              <a:buChar char="•"/>
            </a:pPr>
            <a:endParaRPr sz="882" dirty="0"/>
          </a:p>
          <a:p>
            <a:pPr>
              <a:lnSpc>
                <a:spcPts val="882"/>
              </a:lnSpc>
              <a:buFont typeface="Times New Roman"/>
              <a:buChar char="•"/>
            </a:pPr>
            <a:endParaRPr sz="882" dirty="0"/>
          </a:p>
          <a:p>
            <a:pPr marL="281283" marR="11206" indent="-270636">
              <a:lnSpc>
                <a:spcPts val="2859"/>
              </a:lnSpc>
              <a:buFont typeface="Times New Roman"/>
              <a:buChar char="•"/>
              <a:tabLst>
                <a:tab pos="281283" algn="l"/>
              </a:tabLst>
            </a:pPr>
            <a:r>
              <a:rPr sz="2559" spc="-18" dirty="0">
                <a:latin typeface="Tahoma"/>
                <a:cs typeface="Tahoma"/>
              </a:rPr>
              <a:t>A s</a:t>
            </a:r>
            <a:r>
              <a:rPr sz="2559" spc="-4" dirty="0">
                <a:latin typeface="Tahoma"/>
                <a:cs typeface="Tahoma"/>
              </a:rPr>
              <a:t>o</a:t>
            </a:r>
            <a:r>
              <a:rPr sz="2559" dirty="0">
                <a:latin typeface="Tahoma"/>
                <a:cs typeface="Tahoma"/>
              </a:rPr>
              <a:t>ftware</a:t>
            </a:r>
            <a:r>
              <a:rPr sz="2559" spc="9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that </a:t>
            </a:r>
            <a:r>
              <a:rPr sz="2559" spc="-13" dirty="0">
                <a:latin typeface="Tahoma"/>
                <a:cs typeface="Tahoma"/>
              </a:rPr>
              <a:t>li</a:t>
            </a:r>
            <a:r>
              <a:rPr sz="2559" dirty="0">
                <a:latin typeface="Tahoma"/>
                <a:cs typeface="Tahoma"/>
              </a:rPr>
              <a:t>t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spc="-13" dirty="0">
                <a:latin typeface="Tahoma"/>
                <a:cs typeface="Tahoma"/>
              </a:rPr>
              <a:t>rall</a:t>
            </a:r>
            <a:r>
              <a:rPr sz="2559" dirty="0">
                <a:latin typeface="Tahoma"/>
                <a:cs typeface="Tahoma"/>
              </a:rPr>
              <a:t>y</a:t>
            </a:r>
            <a:r>
              <a:rPr sz="2559" spc="13" dirty="0">
                <a:latin typeface="Tahoma"/>
                <a:cs typeface="Tahoma"/>
              </a:rPr>
              <a:t> </a:t>
            </a:r>
            <a:r>
              <a:rPr sz="2559" spc="-13" dirty="0">
                <a:latin typeface="Tahoma"/>
                <a:cs typeface="Tahoma"/>
              </a:rPr>
              <a:t>spi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s</a:t>
            </a:r>
            <a:r>
              <a:rPr sz="2559" spc="9" dirty="0">
                <a:latin typeface="Tahoma"/>
                <a:cs typeface="Tahoma"/>
              </a:rPr>
              <a:t> 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spc="-18" dirty="0">
                <a:latin typeface="Tahoma"/>
                <a:cs typeface="Tahoma"/>
              </a:rPr>
              <a:t>n</a:t>
            </a:r>
            <a:r>
              <a:rPr sz="2559" spc="-9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w</a:t>
            </a:r>
            <a:r>
              <a:rPr sz="2559" spc="-13" dirty="0">
                <a:latin typeface="Tahoma"/>
                <a:cs typeface="Tahoma"/>
              </a:rPr>
              <a:t>hat</a:t>
            </a:r>
            <a:r>
              <a:rPr sz="2559" spc="-9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y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spc="-18" dirty="0">
                <a:latin typeface="Tahoma"/>
                <a:cs typeface="Tahoma"/>
              </a:rPr>
              <a:t>u do</a:t>
            </a:r>
            <a:r>
              <a:rPr sz="2559" spc="-13" dirty="0">
                <a:latin typeface="Tahoma"/>
                <a:cs typeface="Tahoma"/>
              </a:rPr>
              <a:t> 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spc="-18" dirty="0">
                <a:latin typeface="Tahoma"/>
                <a:cs typeface="Tahoma"/>
              </a:rPr>
              <a:t>n</a:t>
            </a:r>
            <a:r>
              <a:rPr sz="2559" spc="-9" dirty="0">
                <a:latin typeface="Tahoma"/>
                <a:cs typeface="Tahoma"/>
              </a:rPr>
              <a:t> y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dirty="0">
                <a:latin typeface="Tahoma"/>
                <a:cs typeface="Tahoma"/>
              </a:rPr>
              <a:t>ur c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spc="-4" dirty="0">
                <a:latin typeface="Tahoma"/>
                <a:cs typeface="Tahoma"/>
              </a:rPr>
              <a:t>m</a:t>
            </a:r>
            <a:r>
              <a:rPr sz="2559" dirty="0">
                <a:latin typeface="Tahoma"/>
                <a:cs typeface="Tahoma"/>
              </a:rPr>
              <a:t>put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spc="18" dirty="0">
                <a:latin typeface="Tahoma"/>
                <a:cs typeface="Tahoma"/>
              </a:rPr>
              <a:t>r</a:t>
            </a:r>
            <a:r>
              <a:rPr sz="2559" spc="-9" dirty="0">
                <a:latin typeface="Tahoma"/>
                <a:cs typeface="Tahoma"/>
              </a:rPr>
              <a:t>.</a:t>
            </a:r>
            <a:endParaRPr sz="2559" dirty="0">
              <a:latin typeface="Tahoma"/>
              <a:cs typeface="Tahoma"/>
            </a:endParaRPr>
          </a:p>
          <a:p>
            <a:pPr>
              <a:lnSpc>
                <a:spcPts val="1147"/>
              </a:lnSpc>
              <a:spcBef>
                <a:spcPts val="4"/>
              </a:spcBef>
              <a:buFont typeface="Times New Roman"/>
              <a:buChar char="•"/>
            </a:pPr>
            <a:endParaRPr sz="1147" dirty="0"/>
          </a:p>
          <a:p>
            <a:pPr marL="596185" marR="906043" lvl="1" indent="-224690">
              <a:lnSpc>
                <a:spcPts val="2453"/>
              </a:lnSpc>
              <a:buFont typeface="Times New Roman"/>
              <a:buChar char="–"/>
              <a:tabLst>
                <a:tab pos="684716" algn="l"/>
              </a:tabLst>
            </a:pPr>
            <a:r>
              <a:rPr sz="2206" spc="-13" dirty="0">
                <a:latin typeface="Tahoma"/>
                <a:cs typeface="Tahoma"/>
              </a:rPr>
              <a:t>Examp</a:t>
            </a:r>
            <a:r>
              <a:rPr sz="2206" spc="-4" dirty="0">
                <a:latin typeface="Tahoma"/>
                <a:cs typeface="Tahoma"/>
              </a:rPr>
              <a:t>l</a:t>
            </a:r>
            <a:r>
              <a:rPr sz="2206" spc="-13" dirty="0">
                <a:latin typeface="Tahoma"/>
                <a:cs typeface="Tahoma"/>
              </a:rPr>
              <a:t>e:</a:t>
            </a:r>
            <a:r>
              <a:rPr sz="2206" spc="9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S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8" dirty="0">
                <a:latin typeface="Tahoma"/>
                <a:cs typeface="Tahoma"/>
              </a:rPr>
              <a:t>mp</a:t>
            </a:r>
            <a:r>
              <a:rPr sz="2206" spc="-4" dirty="0">
                <a:latin typeface="Tahoma"/>
                <a:cs typeface="Tahoma"/>
              </a:rPr>
              <a:t>l</a:t>
            </a:r>
            <a:r>
              <a:rPr sz="2206" spc="-13" dirty="0">
                <a:latin typeface="Tahoma"/>
                <a:cs typeface="Tahoma"/>
              </a:rPr>
              <a:t>e Cook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9" dirty="0">
                <a:latin typeface="Tahoma"/>
                <a:cs typeface="Tahoma"/>
              </a:rPr>
              <a:t>s,</a:t>
            </a:r>
            <a:r>
              <a:rPr sz="2206" spc="62" dirty="0">
                <a:latin typeface="Tahoma"/>
                <a:cs typeface="Tahoma"/>
              </a:rPr>
              <a:t> </a:t>
            </a:r>
            <a:r>
              <a:rPr sz="2206" spc="-18" dirty="0">
                <a:latin typeface="Tahoma"/>
                <a:cs typeface="Tahoma"/>
              </a:rPr>
              <a:t>mob</a:t>
            </a:r>
            <a:r>
              <a:rPr sz="2206" spc="-4" dirty="0">
                <a:latin typeface="Tahoma"/>
                <a:cs typeface="Tahoma"/>
              </a:rPr>
              <a:t>il</a:t>
            </a:r>
            <a:r>
              <a:rPr sz="2206" spc="-13" dirty="0">
                <a:latin typeface="Tahoma"/>
                <a:cs typeface="Tahoma"/>
              </a:rPr>
              <a:t>e</a:t>
            </a:r>
            <a:r>
              <a:rPr sz="2206" spc="9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cod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s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9" dirty="0">
                <a:latin typeface="Tahoma"/>
                <a:cs typeface="Tahoma"/>
              </a:rPr>
              <a:t>,</a:t>
            </a:r>
            <a:r>
              <a:rPr sz="2206" spc="4" dirty="0">
                <a:latin typeface="Tahoma"/>
                <a:cs typeface="Tahoma"/>
              </a:rPr>
              <a:t> </a:t>
            </a:r>
            <a:r>
              <a:rPr sz="2206" spc="-22" dirty="0">
                <a:latin typeface="Tahoma"/>
                <a:cs typeface="Tahoma"/>
              </a:rPr>
              <a:t>w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b cra</a:t>
            </a:r>
            <a:r>
              <a:rPr sz="2206" spc="-22" dirty="0">
                <a:latin typeface="Tahoma"/>
                <a:cs typeface="Tahoma"/>
              </a:rPr>
              <a:t>w</a:t>
            </a:r>
            <a:r>
              <a:rPr sz="2206" spc="-4" dirty="0">
                <a:latin typeface="Tahoma"/>
                <a:cs typeface="Tahoma"/>
              </a:rPr>
              <a:t>l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9" dirty="0">
                <a:latin typeface="Tahoma"/>
                <a:cs typeface="Tahoma"/>
              </a:rPr>
              <a:t>rs,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X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rox</a:t>
            </a:r>
            <a:endParaRPr sz="2206" dirty="0">
              <a:latin typeface="Tahoma"/>
              <a:cs typeface="Tahoma"/>
            </a:endParaRPr>
          </a:p>
          <a:p>
            <a:pPr>
              <a:lnSpc>
                <a:spcPts val="838"/>
              </a:lnSpc>
              <a:spcBef>
                <a:spcPts val="37"/>
              </a:spcBef>
            </a:pPr>
            <a:endParaRPr sz="838" dirty="0"/>
          </a:p>
          <a:p>
            <a:pPr marL="596185" marR="78445" indent="-224690">
              <a:lnSpc>
                <a:spcPts val="2171"/>
              </a:lnSpc>
            </a:pPr>
            <a:r>
              <a:rPr sz="1941" spc="-13" dirty="0">
                <a:latin typeface="Times New Roman"/>
                <a:cs typeface="Times New Roman"/>
              </a:rPr>
              <a:t>– </a:t>
            </a:r>
            <a:r>
              <a:rPr sz="1941" spc="-172" dirty="0">
                <a:latin typeface="Times New Roman"/>
                <a:cs typeface="Times New Roman"/>
              </a:rPr>
              <a:t> </a:t>
            </a:r>
            <a:r>
              <a:rPr sz="1941" spc="-13" dirty="0">
                <a:latin typeface="Tahoma"/>
                <a:cs typeface="Tahoma"/>
              </a:rPr>
              <a:t>Typ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f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in</a:t>
            </a:r>
            <a:r>
              <a:rPr sz="1941" spc="-13" dirty="0">
                <a:latin typeface="Tahoma"/>
                <a:cs typeface="Tahoma"/>
              </a:rPr>
              <a:t>f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rmat</a:t>
            </a:r>
            <a:r>
              <a:rPr sz="1941" spc="-4" dirty="0">
                <a:latin typeface="Tahoma"/>
                <a:cs typeface="Tahoma"/>
              </a:rPr>
              <a:t>i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n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that </a:t>
            </a:r>
            <a:r>
              <a:rPr sz="1941" spc="-9" dirty="0">
                <a:latin typeface="Tahoma"/>
                <a:cs typeface="Tahoma"/>
              </a:rPr>
              <a:t>is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gath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d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in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9" dirty="0">
                <a:latin typeface="Tahoma"/>
                <a:cs typeface="Tahoma"/>
              </a:rPr>
              <a:t>lud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the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We</a:t>
            </a:r>
            <a:r>
              <a:rPr sz="1941" spc="-9" dirty="0">
                <a:latin typeface="Tahoma"/>
                <a:cs typeface="Tahoma"/>
              </a:rPr>
              <a:t>bsi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 visi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d,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br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ws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and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syst</a:t>
            </a:r>
            <a:r>
              <a:rPr sz="1941" spc="-18" dirty="0">
                <a:latin typeface="Tahoma"/>
                <a:cs typeface="Tahoma"/>
              </a:rPr>
              <a:t>em</a:t>
            </a:r>
            <a:r>
              <a:rPr sz="1941" spc="26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in</a:t>
            </a:r>
            <a:r>
              <a:rPr sz="1941" spc="-13" dirty="0">
                <a:latin typeface="Tahoma"/>
                <a:cs typeface="Tahoma"/>
              </a:rPr>
              <a:t>f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rmat</a:t>
            </a:r>
            <a:r>
              <a:rPr sz="1941" spc="-4" dirty="0">
                <a:latin typeface="Tahoma"/>
                <a:cs typeface="Tahoma"/>
              </a:rPr>
              <a:t>i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n,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and</a:t>
            </a:r>
            <a:r>
              <a:rPr sz="1941" spc="-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y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ur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mput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 </a:t>
            </a:r>
            <a:r>
              <a:rPr sz="1941" spc="-13" dirty="0">
                <a:latin typeface="Tahoma"/>
                <a:cs typeface="Tahoma"/>
              </a:rPr>
              <a:t>IP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 smtClean="0">
                <a:latin typeface="Tahoma"/>
                <a:cs typeface="Tahoma"/>
              </a:rPr>
              <a:t>addr</a:t>
            </a:r>
            <a:r>
              <a:rPr sz="1941" spc="-18" dirty="0" smtClean="0">
                <a:latin typeface="Tahoma"/>
                <a:cs typeface="Tahoma"/>
              </a:rPr>
              <a:t>e</a:t>
            </a:r>
            <a:r>
              <a:rPr sz="1941" spc="-9" dirty="0" smtClean="0">
                <a:latin typeface="Tahoma"/>
                <a:cs typeface="Tahoma"/>
              </a:rPr>
              <a:t>ss.</a:t>
            </a:r>
            <a:endParaRPr sz="1147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798657"/>
          </a:xfrm>
          <a:prstGeom prst="rect">
            <a:avLst/>
          </a:prstGeom>
        </p:spPr>
        <p:txBody>
          <a:bodyPr vert="horz" wrap="square" lIns="0" tIns="134890" rIns="0" bIns="0" rtlCol="0" anchor="ctr">
            <a:noAutofit/>
          </a:bodyPr>
          <a:lstStyle/>
          <a:p>
            <a:pPr marL="2938339">
              <a:lnSpc>
                <a:spcPts val="3719"/>
              </a:lnSpc>
            </a:pPr>
            <a:r>
              <a:rPr sz="3600" b="1" spc="-18" dirty="0">
                <a:solidFill>
                  <a:schemeClr val="bg1"/>
                </a:solidFill>
                <a:latin typeface="Tahoma"/>
                <a:cs typeface="Tahoma"/>
              </a:rPr>
              <a:t>Sp</a:t>
            </a:r>
            <a:r>
              <a:rPr sz="3600" b="1" spc="-22" dirty="0">
                <a:solidFill>
                  <a:schemeClr val="bg1"/>
                </a:solidFill>
                <a:latin typeface="Tahoma"/>
                <a:cs typeface="Tahoma"/>
              </a:rPr>
              <a:t>y</a:t>
            </a:r>
            <a:r>
              <a:rPr sz="3600" b="1" dirty="0">
                <a:solidFill>
                  <a:schemeClr val="bg1"/>
                </a:solidFill>
                <a:latin typeface="Tahoma"/>
                <a:cs typeface="Tahoma"/>
              </a:rPr>
              <a:t>w</a:t>
            </a:r>
            <a:r>
              <a:rPr sz="3600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600" b="1" dirty="0">
                <a:solidFill>
                  <a:schemeClr val="bg1"/>
                </a:solidFill>
                <a:latin typeface="Tahoma"/>
                <a:cs typeface="Tahoma"/>
              </a:rPr>
              <a:t>re</a:t>
            </a:r>
          </a:p>
        </p:txBody>
      </p:sp>
    </p:spTree>
    <p:extLst>
      <p:ext uri="{BB962C8B-B14F-4D97-AF65-F5344CB8AC3E}">
        <p14:creationId xmlns:p14="http://schemas.microsoft.com/office/powerpoint/2010/main" val="33688339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964911"/>
          </a:xfrm>
          <a:prstGeom prst="rect">
            <a:avLst/>
          </a:prstGeom>
        </p:spPr>
        <p:txBody>
          <a:bodyPr vert="horz" wrap="square" lIns="0" tIns="141894" rIns="0" bIns="0" rtlCol="0" anchor="ctr">
            <a:noAutofit/>
          </a:bodyPr>
          <a:lstStyle/>
          <a:p>
            <a:pPr marL="2108499">
              <a:lnSpc>
                <a:spcPts val="3719"/>
              </a:lnSpc>
            </a:pPr>
            <a:r>
              <a:rPr sz="3177" b="1" spc="-18" dirty="0">
                <a:solidFill>
                  <a:schemeClr val="bg1"/>
                </a:solidFill>
                <a:latin typeface="Tahoma"/>
                <a:cs typeface="Tahoma"/>
              </a:rPr>
              <a:t>Sp</a:t>
            </a:r>
            <a:r>
              <a:rPr sz="3177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b="1" spc="-31" dirty="0">
                <a:solidFill>
                  <a:schemeClr val="bg1"/>
                </a:solidFill>
                <a:latin typeface="Tahoma"/>
                <a:cs typeface="Tahoma"/>
              </a:rPr>
              <a:t>m</a:t>
            </a:r>
            <a:r>
              <a:rPr sz="3177" b="1" spc="-13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b="1" spc="-18" dirty="0">
                <a:solidFill>
                  <a:schemeClr val="bg1"/>
                </a:solidFill>
                <a:latin typeface="Tahoma"/>
                <a:cs typeface="Tahoma"/>
              </a:rPr>
              <a:t>(junk</a:t>
            </a:r>
            <a:r>
              <a:rPr sz="3177" b="1" spc="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b="1" spc="-31" dirty="0">
                <a:solidFill>
                  <a:schemeClr val="bg1"/>
                </a:solidFill>
                <a:latin typeface="Tahoma"/>
                <a:cs typeface="Tahoma"/>
              </a:rPr>
              <a:t>m</a:t>
            </a:r>
            <a:r>
              <a:rPr sz="3177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b="1" spc="-9" dirty="0">
                <a:solidFill>
                  <a:schemeClr val="bg1"/>
                </a:solidFill>
                <a:latin typeface="Tahoma"/>
                <a:cs typeface="Tahoma"/>
              </a:rPr>
              <a:t>il)</a:t>
            </a:r>
            <a:endParaRPr sz="3177" b="1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454088" y="1519770"/>
            <a:ext cx="7222191" cy="407445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559" dirty="0">
                <a:latin typeface="Tahoma"/>
                <a:cs typeface="Tahoma"/>
              </a:rPr>
              <a:t>F</a:t>
            </a:r>
            <a:r>
              <a:rPr sz="2559" spc="-4" dirty="0">
                <a:latin typeface="Tahoma"/>
                <a:cs typeface="Tahoma"/>
              </a:rPr>
              <a:t>i</a:t>
            </a:r>
            <a:r>
              <a:rPr sz="2559" spc="-13" dirty="0">
                <a:latin typeface="Tahoma"/>
                <a:cs typeface="Tahoma"/>
              </a:rPr>
              <a:t>lli</a:t>
            </a:r>
            <a:r>
              <a:rPr sz="2559" spc="-18" dirty="0">
                <a:latin typeface="Tahoma"/>
                <a:cs typeface="Tahoma"/>
              </a:rPr>
              <a:t>ng </a:t>
            </a:r>
            <a:r>
              <a:rPr sz="2559" spc="4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-</a:t>
            </a:r>
            <a:r>
              <a:rPr sz="2559" spc="-4" dirty="0">
                <a:latin typeface="Tahoma"/>
                <a:cs typeface="Tahoma"/>
              </a:rPr>
              <a:t>m</a:t>
            </a:r>
            <a:r>
              <a:rPr sz="2559" spc="-18" dirty="0">
                <a:latin typeface="Tahoma"/>
                <a:cs typeface="Tahoma"/>
              </a:rPr>
              <a:t>a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spc="-9" dirty="0">
                <a:latin typeface="Tahoma"/>
                <a:cs typeface="Tahoma"/>
              </a:rPr>
              <a:t>l</a:t>
            </a:r>
            <a:r>
              <a:rPr sz="2559" spc="-4" dirty="0">
                <a:latin typeface="Tahoma"/>
                <a:cs typeface="Tahoma"/>
              </a:rPr>
              <a:t> 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spc="-18" dirty="0">
                <a:latin typeface="Tahoma"/>
                <a:cs typeface="Tahoma"/>
              </a:rPr>
              <a:t>nb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dirty="0">
                <a:latin typeface="Tahoma"/>
                <a:cs typeface="Tahoma"/>
              </a:rPr>
              <a:t>x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s</a:t>
            </a:r>
            <a:r>
              <a:rPr sz="2559" spc="-9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w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dirty="0">
                <a:latin typeface="Tahoma"/>
                <a:cs typeface="Tahoma"/>
              </a:rPr>
              <a:t>th</a:t>
            </a:r>
            <a:r>
              <a:rPr sz="2559" spc="-9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unwant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spc="-18" dirty="0">
                <a:latin typeface="Tahoma"/>
                <a:cs typeface="Tahoma"/>
              </a:rPr>
              <a:t>d</a:t>
            </a:r>
            <a:r>
              <a:rPr sz="2559" spc="-31" dirty="0">
                <a:latin typeface="Tahoma"/>
                <a:cs typeface="Tahoma"/>
              </a:rPr>
              <a:t> </a:t>
            </a:r>
            <a:r>
              <a:rPr sz="2559" spc="-13" dirty="0">
                <a:latin typeface="Tahoma"/>
                <a:cs typeface="Tahoma"/>
              </a:rPr>
              <a:t>junk</a:t>
            </a:r>
            <a:r>
              <a:rPr sz="2559" spc="-4" dirty="0">
                <a:latin typeface="Tahoma"/>
                <a:cs typeface="Tahoma"/>
              </a:rPr>
              <a:t> m</a:t>
            </a:r>
            <a:r>
              <a:rPr sz="2559" spc="-18" dirty="0">
                <a:latin typeface="Tahoma"/>
                <a:cs typeface="Tahoma"/>
              </a:rPr>
              <a:t>a</a:t>
            </a:r>
            <a:r>
              <a:rPr sz="2559" spc="-13" dirty="0">
                <a:latin typeface="Tahoma"/>
                <a:cs typeface="Tahoma"/>
              </a:rPr>
              <a:t>il</a:t>
            </a:r>
            <a:r>
              <a:rPr sz="2559" spc="-9" dirty="0">
                <a:latin typeface="Tahoma"/>
                <a:cs typeface="Tahoma"/>
              </a:rPr>
              <a:t>.</a:t>
            </a:r>
            <a:endParaRPr sz="2559">
              <a:latin typeface="Tahoma"/>
              <a:cs typeface="Tahoma"/>
            </a:endParaRPr>
          </a:p>
          <a:p>
            <a:pPr>
              <a:lnSpc>
                <a:spcPts val="794"/>
              </a:lnSpc>
              <a:buFont typeface="Times New Roman"/>
              <a:buChar char="•"/>
            </a:pPr>
            <a:endParaRPr sz="794"/>
          </a:p>
          <a:p>
            <a:pPr>
              <a:lnSpc>
                <a:spcPts val="882"/>
              </a:lnSpc>
              <a:buFont typeface="Times New Roman"/>
              <a:buChar char="•"/>
            </a:pPr>
            <a:endParaRPr sz="882"/>
          </a:p>
          <a:p>
            <a:pPr>
              <a:lnSpc>
                <a:spcPts val="882"/>
              </a:lnSpc>
              <a:buFont typeface="Times New Roman"/>
              <a:buChar char="•"/>
            </a:pPr>
            <a:endParaRPr sz="882"/>
          </a:p>
          <a:p>
            <a:pPr>
              <a:lnSpc>
                <a:spcPts val="882"/>
              </a:lnSpc>
              <a:buFont typeface="Times New Roman"/>
              <a:buChar char="•"/>
            </a:pPr>
            <a:endParaRPr sz="882"/>
          </a:p>
          <a:p>
            <a:pPr>
              <a:lnSpc>
                <a:spcPts val="882"/>
              </a:lnSpc>
              <a:buFont typeface="Times New Roman"/>
              <a:buChar char="•"/>
            </a:pPr>
            <a:endParaRPr sz="882"/>
          </a:p>
          <a:p>
            <a:pPr>
              <a:lnSpc>
                <a:spcPts val="882"/>
              </a:lnSpc>
              <a:buFont typeface="Times New Roman"/>
              <a:buChar char="•"/>
            </a:pPr>
            <a:endParaRPr sz="882"/>
          </a:p>
          <a:p>
            <a:pPr marL="280162" marR="11206" indent="-268956">
              <a:lnSpc>
                <a:spcPts val="2859"/>
              </a:lnSpc>
              <a:buFont typeface="Times New Roman"/>
              <a:buChar char="•"/>
              <a:tabLst>
                <a:tab pos="279602" algn="l"/>
              </a:tabLst>
            </a:pPr>
            <a:r>
              <a:rPr sz="2559" dirty="0">
                <a:latin typeface="Tahoma"/>
                <a:cs typeface="Tahoma"/>
              </a:rPr>
              <a:t>Any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dirty="0">
                <a:latin typeface="Tahoma"/>
                <a:cs typeface="Tahoma"/>
              </a:rPr>
              <a:t>ne</a:t>
            </a:r>
            <a:r>
              <a:rPr sz="2559" spc="-13" dirty="0">
                <a:latin typeface="Tahoma"/>
                <a:cs typeface="Tahoma"/>
              </a:rPr>
              <a:t> usi</a:t>
            </a:r>
            <a:r>
              <a:rPr sz="2559" spc="-18" dirty="0">
                <a:latin typeface="Tahoma"/>
                <a:cs typeface="Tahoma"/>
              </a:rPr>
              <a:t>ng </a:t>
            </a:r>
            <a:r>
              <a:rPr sz="2559" spc="13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-</a:t>
            </a:r>
            <a:r>
              <a:rPr sz="2559" spc="-4" dirty="0">
                <a:latin typeface="Tahoma"/>
                <a:cs typeface="Tahoma"/>
              </a:rPr>
              <a:t>m</a:t>
            </a:r>
            <a:r>
              <a:rPr sz="2559" spc="-18" dirty="0">
                <a:latin typeface="Tahoma"/>
                <a:cs typeface="Tahoma"/>
              </a:rPr>
              <a:t>a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spc="-9" dirty="0">
                <a:latin typeface="Tahoma"/>
                <a:cs typeface="Tahoma"/>
              </a:rPr>
              <a:t>l</a:t>
            </a:r>
            <a:r>
              <a:rPr sz="2559" spc="9" dirty="0">
                <a:latin typeface="Tahoma"/>
                <a:cs typeface="Tahoma"/>
              </a:rPr>
              <a:t> 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dirty="0">
                <a:latin typeface="Tahoma"/>
                <a:cs typeface="Tahoma"/>
              </a:rPr>
              <a:t>s 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ss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spc="-13" dirty="0">
                <a:latin typeface="Tahoma"/>
                <a:cs typeface="Tahoma"/>
              </a:rPr>
              <a:t>nti</a:t>
            </a:r>
            <a:r>
              <a:rPr sz="2559" spc="-18" dirty="0">
                <a:latin typeface="Tahoma"/>
                <a:cs typeface="Tahoma"/>
              </a:rPr>
              <a:t>a</a:t>
            </a:r>
            <a:r>
              <a:rPr sz="2559" spc="-13" dirty="0">
                <a:latin typeface="Tahoma"/>
                <a:cs typeface="Tahoma"/>
              </a:rPr>
              <a:t>ll</a:t>
            </a:r>
            <a:r>
              <a:rPr sz="2559" dirty="0">
                <a:latin typeface="Tahoma"/>
                <a:cs typeface="Tahoma"/>
              </a:rPr>
              <a:t>y</a:t>
            </a:r>
            <a:r>
              <a:rPr sz="2559" spc="13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guarant</a:t>
            </a:r>
            <a:r>
              <a:rPr sz="2559" spc="-4" dirty="0">
                <a:latin typeface="Tahoma"/>
                <a:cs typeface="Tahoma"/>
              </a:rPr>
              <a:t>ee</a:t>
            </a:r>
            <a:r>
              <a:rPr sz="2559" spc="-18" dirty="0">
                <a:latin typeface="Tahoma"/>
                <a:cs typeface="Tahoma"/>
              </a:rPr>
              <a:t>d</a:t>
            </a:r>
            <a:r>
              <a:rPr sz="2559" spc="-9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to r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c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dirty="0">
                <a:latin typeface="Tahoma"/>
                <a:cs typeface="Tahoma"/>
              </a:rPr>
              <a:t>ve</a:t>
            </a:r>
            <a:r>
              <a:rPr sz="2559" spc="-4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spam</a:t>
            </a:r>
            <a:endParaRPr sz="2559">
              <a:latin typeface="Tahoma"/>
              <a:cs typeface="Tahoma"/>
            </a:endParaRPr>
          </a:p>
          <a:p>
            <a:pPr>
              <a:lnSpc>
                <a:spcPts val="441"/>
              </a:lnSpc>
              <a:spcBef>
                <a:spcPts val="21"/>
              </a:spcBef>
              <a:buFont typeface="Times New Roman"/>
              <a:buChar char="•"/>
            </a:pPr>
            <a:endParaRPr sz="441"/>
          </a:p>
          <a:p>
            <a:pPr>
              <a:lnSpc>
                <a:spcPts val="882"/>
              </a:lnSpc>
              <a:buFont typeface="Times New Roman"/>
              <a:buChar char="•"/>
            </a:pPr>
            <a:endParaRPr sz="882"/>
          </a:p>
          <a:p>
            <a:pPr>
              <a:lnSpc>
                <a:spcPts val="882"/>
              </a:lnSpc>
              <a:buFont typeface="Times New Roman"/>
              <a:buChar char="•"/>
            </a:pPr>
            <a:endParaRPr sz="882"/>
          </a:p>
          <a:p>
            <a:pPr>
              <a:lnSpc>
                <a:spcPts val="882"/>
              </a:lnSpc>
              <a:buFont typeface="Times New Roman"/>
              <a:buChar char="•"/>
            </a:pPr>
            <a:endParaRPr sz="882"/>
          </a:p>
          <a:p>
            <a:pPr>
              <a:lnSpc>
                <a:spcPts val="882"/>
              </a:lnSpc>
              <a:buFont typeface="Times New Roman"/>
              <a:buChar char="•"/>
            </a:pPr>
            <a:endParaRPr sz="882"/>
          </a:p>
          <a:p>
            <a:pPr>
              <a:lnSpc>
                <a:spcPts val="882"/>
              </a:lnSpc>
              <a:buFont typeface="Times New Roman"/>
              <a:buChar char="•"/>
            </a:pPr>
            <a:endParaRPr sz="882"/>
          </a:p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559" spc="-4" dirty="0">
                <a:latin typeface="Tahoma"/>
                <a:cs typeface="Tahoma"/>
              </a:rPr>
              <a:t>H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dirty="0">
                <a:latin typeface="Tahoma"/>
                <a:cs typeface="Tahoma"/>
              </a:rPr>
              <a:t>w spa</a:t>
            </a:r>
            <a:r>
              <a:rPr sz="2559" spc="-4" dirty="0">
                <a:latin typeface="Tahoma"/>
                <a:cs typeface="Tahoma"/>
              </a:rPr>
              <a:t>mme</a:t>
            </a:r>
            <a:r>
              <a:rPr sz="2559" dirty="0">
                <a:latin typeface="Tahoma"/>
                <a:cs typeface="Tahoma"/>
              </a:rPr>
              <a:t>rs</a:t>
            </a:r>
            <a:r>
              <a:rPr sz="2559" spc="9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g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t y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dirty="0">
                <a:latin typeface="Tahoma"/>
                <a:cs typeface="Tahoma"/>
              </a:rPr>
              <a:t>ur </a:t>
            </a:r>
            <a:r>
              <a:rPr sz="2559" spc="-4" dirty="0">
                <a:latin typeface="Tahoma"/>
                <a:cs typeface="Tahoma"/>
              </a:rPr>
              <a:t>m</a:t>
            </a:r>
            <a:r>
              <a:rPr sz="2559" spc="-18" dirty="0">
                <a:latin typeface="Tahoma"/>
                <a:cs typeface="Tahoma"/>
              </a:rPr>
              <a:t>a</a:t>
            </a:r>
            <a:r>
              <a:rPr sz="2559" spc="-13" dirty="0">
                <a:latin typeface="Tahoma"/>
                <a:cs typeface="Tahoma"/>
              </a:rPr>
              <a:t>il</a:t>
            </a:r>
            <a:r>
              <a:rPr sz="2559" spc="-9" dirty="0">
                <a:latin typeface="Tahoma"/>
                <a:cs typeface="Tahoma"/>
              </a:rPr>
              <a:t>.</a:t>
            </a:r>
            <a:endParaRPr sz="2559">
              <a:latin typeface="Tahoma"/>
              <a:cs typeface="Tahoma"/>
            </a:endParaRPr>
          </a:p>
          <a:p>
            <a:pPr>
              <a:lnSpc>
                <a:spcPts val="882"/>
              </a:lnSpc>
              <a:buFont typeface="Times New Roman"/>
              <a:buChar char="•"/>
            </a:pPr>
            <a:endParaRPr sz="882"/>
          </a:p>
          <a:p>
            <a:pPr marL="596185" lvl="1" indent="-224690">
              <a:buFont typeface="Times New Roman"/>
              <a:buChar char="–"/>
              <a:tabLst>
                <a:tab pos="596185" algn="l"/>
              </a:tabLst>
            </a:pPr>
            <a:r>
              <a:rPr sz="2206" spc="-22" dirty="0">
                <a:latin typeface="Tahoma"/>
                <a:cs typeface="Tahoma"/>
              </a:rPr>
              <a:t>W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b</a:t>
            </a:r>
            <a:r>
              <a:rPr sz="2206" spc="4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s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arch</a:t>
            </a:r>
            <a:endParaRPr sz="2206">
              <a:latin typeface="Tahoma"/>
              <a:cs typeface="Tahoma"/>
            </a:endParaRPr>
          </a:p>
          <a:p>
            <a:pPr lvl="1">
              <a:lnSpc>
                <a:spcPts val="574"/>
              </a:lnSpc>
              <a:spcBef>
                <a:spcPts val="40"/>
              </a:spcBef>
              <a:buFont typeface="Times New Roman"/>
              <a:buChar char="–"/>
            </a:pPr>
            <a:endParaRPr sz="574"/>
          </a:p>
          <a:p>
            <a:pPr marL="596185" lvl="1" indent="-224690">
              <a:buFont typeface="Times New Roman"/>
              <a:buChar char="–"/>
              <a:tabLst>
                <a:tab pos="596185" algn="l"/>
              </a:tabLst>
            </a:pPr>
            <a:r>
              <a:rPr sz="2206" spc="-13" dirty="0">
                <a:latin typeface="Tahoma"/>
                <a:cs typeface="Tahoma"/>
              </a:rPr>
              <a:t>S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nd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3" dirty="0">
                <a:latin typeface="Tahoma"/>
                <a:cs typeface="Tahoma"/>
              </a:rPr>
              <a:t>ng</a:t>
            </a:r>
            <a:r>
              <a:rPr sz="2206" spc="26" dirty="0">
                <a:latin typeface="Tahoma"/>
                <a:cs typeface="Tahoma"/>
              </a:rPr>
              <a:t> 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9" dirty="0">
                <a:latin typeface="Tahoma"/>
                <a:cs typeface="Tahoma"/>
              </a:rPr>
              <a:t>st </a:t>
            </a:r>
            <a:r>
              <a:rPr sz="2206" spc="-18" dirty="0">
                <a:latin typeface="Tahoma"/>
                <a:cs typeface="Tahoma"/>
              </a:rPr>
              <a:t>ema</a:t>
            </a:r>
            <a:r>
              <a:rPr sz="2206" spc="-4" dirty="0">
                <a:latin typeface="Tahoma"/>
                <a:cs typeface="Tahoma"/>
              </a:rPr>
              <a:t>il</a:t>
            </a:r>
            <a:r>
              <a:rPr sz="2206" spc="-13" dirty="0">
                <a:latin typeface="Tahoma"/>
                <a:cs typeface="Tahoma"/>
              </a:rPr>
              <a:t>s</a:t>
            </a:r>
            <a:endParaRPr sz="2206">
              <a:latin typeface="Tahoma"/>
              <a:cs typeface="Tahoma"/>
            </a:endParaRPr>
          </a:p>
          <a:p>
            <a:pPr lvl="1">
              <a:lnSpc>
                <a:spcPts val="618"/>
              </a:lnSpc>
              <a:spcBef>
                <a:spcPts val="7"/>
              </a:spcBef>
              <a:buFont typeface="Times New Roman"/>
              <a:buChar char="–"/>
            </a:pPr>
            <a:endParaRPr sz="618"/>
          </a:p>
          <a:p>
            <a:pPr marL="596185" lvl="1" indent="-224690">
              <a:buFont typeface="Times New Roman"/>
              <a:buChar char="–"/>
              <a:tabLst>
                <a:tab pos="596185" algn="l"/>
              </a:tabLst>
            </a:pPr>
            <a:r>
              <a:rPr sz="2206" spc="-13" dirty="0">
                <a:latin typeface="Tahoma"/>
                <a:cs typeface="Tahoma"/>
              </a:rPr>
              <a:t>Exchange</a:t>
            </a:r>
            <a:r>
              <a:rPr sz="2206" spc="22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or</a:t>
            </a:r>
            <a:r>
              <a:rPr sz="2206" spc="4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buy</a:t>
            </a:r>
            <a:r>
              <a:rPr sz="2206" spc="18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from</a:t>
            </a:r>
            <a:r>
              <a:rPr sz="2206" spc="18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o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h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9" dirty="0">
                <a:latin typeface="Tahoma"/>
                <a:cs typeface="Tahoma"/>
              </a:rPr>
              <a:t>r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18" dirty="0">
                <a:latin typeface="Tahoma"/>
                <a:cs typeface="Tahoma"/>
              </a:rPr>
              <a:t>spamme</a:t>
            </a:r>
            <a:r>
              <a:rPr sz="2206" spc="-9" dirty="0">
                <a:latin typeface="Tahoma"/>
                <a:cs typeface="Tahoma"/>
              </a:rPr>
              <a:t>rs</a:t>
            </a:r>
            <a:endParaRPr sz="2206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7105337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07830" y="0"/>
            <a:ext cx="10515600" cy="1325563"/>
          </a:xfrm>
          <a:prstGeom prst="rect">
            <a:avLst/>
          </a:prstGeom>
        </p:spPr>
        <p:txBody>
          <a:bodyPr vert="horz" wrap="square" lIns="0" tIns="289671" rIns="0" bIns="0" rtlCol="0" anchor="ctr">
            <a:noAutofit/>
          </a:bodyPr>
          <a:lstStyle/>
          <a:p>
            <a:pPr marL="1323485">
              <a:lnSpc>
                <a:spcPts val="3808"/>
              </a:lnSpc>
            </a:pPr>
            <a:r>
              <a:rPr sz="3177" b="1" spc="-18" dirty="0">
                <a:solidFill>
                  <a:schemeClr val="bg1"/>
                </a:solidFill>
                <a:latin typeface="Tahoma"/>
                <a:cs typeface="Tahoma"/>
              </a:rPr>
              <a:t>Suggestions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 t</a:t>
            </a:r>
            <a:r>
              <a:rPr sz="3177" b="1" spc="-18" dirty="0">
                <a:solidFill>
                  <a:schemeClr val="bg1"/>
                </a:solidFill>
                <a:latin typeface="Tahoma"/>
                <a:cs typeface="Tahoma"/>
              </a:rPr>
              <a:t>o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b="1" dirty="0">
                <a:solidFill>
                  <a:schemeClr val="bg1"/>
                </a:solidFill>
                <a:latin typeface="Tahoma"/>
                <a:cs typeface="Tahoma"/>
              </a:rPr>
              <a:t>f</a:t>
            </a:r>
            <a:r>
              <a:rPr sz="3177" b="1" spc="-13" dirty="0">
                <a:solidFill>
                  <a:schemeClr val="bg1"/>
                </a:solidFill>
                <a:latin typeface="Tahoma"/>
                <a:cs typeface="Tahoma"/>
              </a:rPr>
              <a:t>ight </a:t>
            </a:r>
            <a:r>
              <a:rPr sz="3177" b="1" spc="-18" dirty="0">
                <a:solidFill>
                  <a:schemeClr val="bg1"/>
                </a:solidFill>
                <a:latin typeface="Tahoma"/>
                <a:cs typeface="Tahoma"/>
              </a:rPr>
              <a:t>sp</a:t>
            </a:r>
            <a:r>
              <a:rPr sz="3177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b="1" spc="-31" dirty="0">
                <a:solidFill>
                  <a:schemeClr val="bg1"/>
                </a:solidFill>
                <a:latin typeface="Tahoma"/>
                <a:cs typeface="Tahoma"/>
              </a:rPr>
              <a:t>m</a:t>
            </a:r>
            <a:endParaRPr sz="3177" b="1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454088" y="1802063"/>
            <a:ext cx="7267015" cy="289055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206" spc="-18" dirty="0">
                <a:latin typeface="Tahoma"/>
                <a:cs typeface="Tahoma"/>
              </a:rPr>
              <a:t>Ne</a:t>
            </a:r>
            <a:r>
              <a:rPr sz="2206" spc="-13" dirty="0">
                <a:latin typeface="Tahoma"/>
                <a:cs typeface="Tahoma"/>
              </a:rPr>
              <a:t>v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9" dirty="0">
                <a:latin typeface="Tahoma"/>
                <a:cs typeface="Tahoma"/>
              </a:rPr>
              <a:t>r</a:t>
            </a:r>
            <a:r>
              <a:rPr sz="2206" spc="4" dirty="0">
                <a:latin typeface="Tahoma"/>
                <a:cs typeface="Tahoma"/>
              </a:rPr>
              <a:t> </a:t>
            </a:r>
            <a:r>
              <a:rPr sz="2206" spc="-9" dirty="0">
                <a:latin typeface="Tahoma"/>
                <a:cs typeface="Tahoma"/>
              </a:rPr>
              <a:t>r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p</a:t>
            </a:r>
            <a:r>
              <a:rPr sz="2206" spc="-4" dirty="0">
                <a:latin typeface="Tahoma"/>
                <a:cs typeface="Tahoma"/>
              </a:rPr>
              <a:t>l</a:t>
            </a:r>
            <a:r>
              <a:rPr sz="2206" spc="-13" dirty="0">
                <a:latin typeface="Tahoma"/>
                <a:cs typeface="Tahoma"/>
              </a:rPr>
              <a:t>y</a:t>
            </a:r>
            <a:r>
              <a:rPr sz="2206" spc="18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junk</a:t>
            </a:r>
            <a:r>
              <a:rPr sz="2206" spc="4" dirty="0">
                <a:latin typeface="Tahoma"/>
                <a:cs typeface="Tahoma"/>
              </a:rPr>
              <a:t> </a:t>
            </a:r>
            <a:r>
              <a:rPr sz="2206" spc="-18" dirty="0">
                <a:latin typeface="Tahoma"/>
                <a:cs typeface="Tahoma"/>
              </a:rPr>
              <a:t>ema</a:t>
            </a:r>
            <a:r>
              <a:rPr sz="2206" spc="-4" dirty="0">
                <a:latin typeface="Tahoma"/>
                <a:cs typeface="Tahoma"/>
              </a:rPr>
              <a:t>il</a:t>
            </a:r>
            <a:r>
              <a:rPr sz="2206" spc="-13" dirty="0">
                <a:latin typeface="Tahoma"/>
                <a:cs typeface="Tahoma"/>
              </a:rPr>
              <a:t>s</a:t>
            </a:r>
            <a:endParaRPr sz="2206" dirty="0">
              <a:latin typeface="Tahoma"/>
              <a:cs typeface="Tahoma"/>
            </a:endParaRPr>
          </a:p>
          <a:p>
            <a:pPr>
              <a:lnSpc>
                <a:spcPts val="882"/>
              </a:lnSpc>
              <a:spcBef>
                <a:spcPts val="7"/>
              </a:spcBef>
              <a:buFont typeface="Times New Roman"/>
              <a:buChar char="•"/>
            </a:pPr>
            <a:endParaRPr sz="882" dirty="0"/>
          </a:p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206" spc="-18" dirty="0">
                <a:latin typeface="Tahoma"/>
                <a:cs typeface="Tahoma"/>
              </a:rPr>
              <a:t>Do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not</a:t>
            </a:r>
            <a:r>
              <a:rPr sz="2206" spc="9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op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n</a:t>
            </a:r>
            <a:r>
              <a:rPr sz="2206" spc="26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any</a:t>
            </a:r>
            <a:r>
              <a:rPr sz="2206" spc="18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f</a:t>
            </a:r>
            <a:r>
              <a:rPr sz="2206" spc="-4" dirty="0">
                <a:latin typeface="Tahoma"/>
                <a:cs typeface="Tahoma"/>
              </a:rPr>
              <a:t>il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s</a:t>
            </a:r>
            <a:r>
              <a:rPr sz="2206" spc="4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or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x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cu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ab</a:t>
            </a:r>
            <a:r>
              <a:rPr sz="2206" spc="-4" dirty="0">
                <a:latin typeface="Tahoma"/>
                <a:cs typeface="Tahoma"/>
              </a:rPr>
              <a:t>l</a:t>
            </a:r>
            <a:r>
              <a:rPr sz="2206" spc="-13" dirty="0">
                <a:latin typeface="Tahoma"/>
                <a:cs typeface="Tahoma"/>
              </a:rPr>
              <a:t>e</a:t>
            </a:r>
            <a:r>
              <a:rPr sz="2206" spc="22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a</a:t>
            </a:r>
            <a:r>
              <a:rPr sz="2206" spc="-4" dirty="0">
                <a:latin typeface="Tahoma"/>
                <a:cs typeface="Tahoma"/>
              </a:rPr>
              <a:t>tt</a:t>
            </a:r>
            <a:r>
              <a:rPr sz="2206" spc="-13" dirty="0">
                <a:latin typeface="Tahoma"/>
                <a:cs typeface="Tahoma"/>
              </a:rPr>
              <a:t>achm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n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s</a:t>
            </a:r>
            <a:endParaRPr sz="2206" dirty="0">
              <a:latin typeface="Tahoma"/>
              <a:cs typeface="Tahoma"/>
            </a:endParaRPr>
          </a:p>
          <a:p>
            <a:pPr>
              <a:lnSpc>
                <a:spcPts val="838"/>
              </a:lnSpc>
              <a:spcBef>
                <a:spcPts val="40"/>
              </a:spcBef>
              <a:buFont typeface="Times New Roman"/>
              <a:buChar char="•"/>
            </a:pPr>
            <a:endParaRPr sz="838" dirty="0"/>
          </a:p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206" spc="-18" dirty="0">
                <a:latin typeface="Tahoma"/>
                <a:cs typeface="Tahoma"/>
              </a:rPr>
              <a:t>Imme</a:t>
            </a:r>
            <a:r>
              <a:rPr sz="2206" spc="-13" dirty="0">
                <a:latin typeface="Tahoma"/>
                <a:cs typeface="Tahoma"/>
              </a:rPr>
              <a:t>d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3" dirty="0">
                <a:latin typeface="Tahoma"/>
                <a:cs typeface="Tahoma"/>
              </a:rPr>
              <a:t>a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4" dirty="0">
                <a:latin typeface="Tahoma"/>
                <a:cs typeface="Tahoma"/>
              </a:rPr>
              <a:t>l</a:t>
            </a:r>
            <a:r>
              <a:rPr sz="2206" spc="-13" dirty="0">
                <a:latin typeface="Tahoma"/>
                <a:cs typeface="Tahoma"/>
              </a:rPr>
              <a:t>y</a:t>
            </a:r>
            <a:r>
              <a:rPr sz="2206" spc="18" dirty="0">
                <a:latin typeface="Tahoma"/>
                <a:cs typeface="Tahoma"/>
              </a:rPr>
              <a:t> </a:t>
            </a:r>
            <a:r>
              <a:rPr sz="2206" spc="-18" dirty="0">
                <a:latin typeface="Tahoma"/>
                <a:cs typeface="Tahoma"/>
              </a:rPr>
              <a:t>DEL</a:t>
            </a:r>
            <a:r>
              <a:rPr sz="2206" spc="-13" dirty="0">
                <a:latin typeface="Tahoma"/>
                <a:cs typeface="Tahoma"/>
              </a:rPr>
              <a:t>E</a:t>
            </a:r>
            <a:r>
              <a:rPr sz="2206" spc="-18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E</a:t>
            </a:r>
            <a:r>
              <a:rPr sz="2206" spc="26" dirty="0">
                <a:latin typeface="Tahoma"/>
                <a:cs typeface="Tahoma"/>
              </a:rPr>
              <a:t> 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he </a:t>
            </a:r>
            <a:r>
              <a:rPr sz="2206" spc="-18" dirty="0">
                <a:latin typeface="Tahoma"/>
                <a:cs typeface="Tahoma"/>
              </a:rPr>
              <a:t>ma</a:t>
            </a:r>
            <a:r>
              <a:rPr sz="2206" spc="-4" dirty="0">
                <a:latin typeface="Tahoma"/>
                <a:cs typeface="Tahoma"/>
              </a:rPr>
              <a:t>li</a:t>
            </a:r>
            <a:r>
              <a:rPr sz="2206" spc="-13" dirty="0">
                <a:latin typeface="Tahoma"/>
                <a:cs typeface="Tahoma"/>
              </a:rPr>
              <a:t>c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3" dirty="0">
                <a:latin typeface="Tahoma"/>
                <a:cs typeface="Tahoma"/>
              </a:rPr>
              <a:t>ous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18" dirty="0">
                <a:latin typeface="Tahoma"/>
                <a:cs typeface="Tahoma"/>
              </a:rPr>
              <a:t>ema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9" dirty="0">
                <a:latin typeface="Tahoma"/>
                <a:cs typeface="Tahoma"/>
              </a:rPr>
              <a:t>l</a:t>
            </a:r>
            <a:endParaRPr sz="2206" dirty="0">
              <a:latin typeface="Tahoma"/>
              <a:cs typeface="Tahoma"/>
            </a:endParaRPr>
          </a:p>
          <a:p>
            <a:pPr>
              <a:lnSpc>
                <a:spcPts val="838"/>
              </a:lnSpc>
              <a:spcBef>
                <a:spcPts val="41"/>
              </a:spcBef>
              <a:buFont typeface="Times New Roman"/>
              <a:buChar char="•"/>
            </a:pPr>
            <a:endParaRPr sz="838" dirty="0"/>
          </a:p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206" spc="-13" dirty="0">
                <a:latin typeface="Tahoma"/>
                <a:cs typeface="Tahoma"/>
              </a:rPr>
              <a:t>Don’t</a:t>
            </a:r>
            <a:r>
              <a:rPr sz="2206" spc="18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post</a:t>
            </a:r>
            <a:r>
              <a:rPr sz="2206" spc="9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your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ac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ual</a:t>
            </a:r>
            <a:r>
              <a:rPr sz="2206" spc="18" dirty="0">
                <a:latin typeface="Tahoma"/>
                <a:cs typeface="Tahoma"/>
              </a:rPr>
              <a:t> </a:t>
            </a:r>
            <a:r>
              <a:rPr sz="2206" spc="-18" dirty="0">
                <a:latin typeface="Tahoma"/>
                <a:cs typeface="Tahoma"/>
              </a:rPr>
              <a:t>ema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9" dirty="0">
                <a:latin typeface="Tahoma"/>
                <a:cs typeface="Tahoma"/>
              </a:rPr>
              <a:t>l</a:t>
            </a:r>
            <a:r>
              <a:rPr sz="2206" spc="9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addr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ss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3" dirty="0">
                <a:latin typeface="Tahoma"/>
                <a:cs typeface="Tahoma"/>
              </a:rPr>
              <a:t>n</a:t>
            </a:r>
            <a:r>
              <a:rPr sz="2206" spc="4" dirty="0">
                <a:latin typeface="Tahoma"/>
                <a:cs typeface="Tahoma"/>
              </a:rPr>
              <a:t> 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he</a:t>
            </a:r>
            <a:r>
              <a:rPr sz="2206" spc="9" dirty="0">
                <a:latin typeface="Tahoma"/>
                <a:cs typeface="Tahoma"/>
              </a:rPr>
              <a:t> </a:t>
            </a:r>
            <a:r>
              <a:rPr sz="2206" spc="-22" dirty="0">
                <a:latin typeface="Tahoma"/>
                <a:cs typeface="Tahoma"/>
              </a:rPr>
              <a:t>w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bs</a:t>
            </a:r>
            <a:r>
              <a:rPr sz="2206" spc="-4" dirty="0">
                <a:latin typeface="Tahoma"/>
                <a:cs typeface="Tahoma"/>
              </a:rPr>
              <a:t>it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9" dirty="0">
                <a:latin typeface="Tahoma"/>
                <a:cs typeface="Tahoma"/>
              </a:rPr>
              <a:t>.</a:t>
            </a:r>
            <a:endParaRPr sz="2206" dirty="0">
              <a:latin typeface="Tahoma"/>
              <a:cs typeface="Tahoma"/>
            </a:endParaRPr>
          </a:p>
          <a:p>
            <a:pPr>
              <a:lnSpc>
                <a:spcPts val="1147"/>
              </a:lnSpc>
              <a:spcBef>
                <a:spcPts val="41"/>
              </a:spcBef>
              <a:buFont typeface="Times New Roman"/>
              <a:buChar char="•"/>
            </a:pPr>
            <a:endParaRPr sz="1147" dirty="0"/>
          </a:p>
          <a:p>
            <a:pPr marL="280162" marR="11206" indent="-268956">
              <a:lnSpc>
                <a:spcPts val="2382"/>
              </a:lnSpc>
              <a:buFont typeface="Times New Roman"/>
              <a:buChar char="•"/>
              <a:tabLst>
                <a:tab pos="279602" algn="l"/>
              </a:tabLst>
            </a:pPr>
            <a:r>
              <a:rPr sz="2206" spc="-13" dirty="0">
                <a:latin typeface="Tahoma"/>
                <a:cs typeface="Tahoma"/>
              </a:rPr>
              <a:t>Nor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on,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22" dirty="0">
                <a:latin typeface="Tahoma"/>
                <a:cs typeface="Tahoma"/>
              </a:rPr>
              <a:t>M</a:t>
            </a:r>
            <a:r>
              <a:rPr sz="2206" spc="-13" dirty="0">
                <a:latin typeface="Tahoma"/>
                <a:cs typeface="Tahoma"/>
              </a:rPr>
              <a:t>cAf</a:t>
            </a:r>
            <a:r>
              <a:rPr sz="2206" spc="-18" dirty="0">
                <a:latin typeface="Tahoma"/>
                <a:cs typeface="Tahoma"/>
              </a:rPr>
              <a:t>ee</a:t>
            </a:r>
            <a:r>
              <a:rPr sz="2206" spc="-9" dirty="0">
                <a:latin typeface="Tahoma"/>
                <a:cs typeface="Tahoma"/>
              </a:rPr>
              <a:t>,</a:t>
            </a:r>
            <a:r>
              <a:rPr sz="2206" spc="26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and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many</a:t>
            </a:r>
            <a:r>
              <a:rPr sz="2206" spc="18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more</a:t>
            </a:r>
            <a:r>
              <a:rPr sz="2206" spc="9" dirty="0">
                <a:latin typeface="Tahoma"/>
                <a:cs typeface="Tahoma"/>
              </a:rPr>
              <a:t> 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3" dirty="0">
                <a:latin typeface="Tahoma"/>
                <a:cs typeface="Tahoma"/>
              </a:rPr>
              <a:t>nc</a:t>
            </a:r>
            <a:r>
              <a:rPr sz="2206" spc="-4" dirty="0">
                <a:latin typeface="Tahoma"/>
                <a:cs typeface="Tahoma"/>
              </a:rPr>
              <a:t>l</a:t>
            </a:r>
            <a:r>
              <a:rPr sz="2206" spc="-13" dirty="0">
                <a:latin typeface="Tahoma"/>
                <a:cs typeface="Tahoma"/>
              </a:rPr>
              <a:t>ude</a:t>
            </a:r>
            <a:r>
              <a:rPr sz="2206" spc="9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spam</a:t>
            </a:r>
            <a:r>
              <a:rPr sz="2206" spc="18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as</a:t>
            </a:r>
            <a:r>
              <a:rPr sz="2206" spc="-4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one</a:t>
            </a:r>
            <a:r>
              <a:rPr sz="2206" spc="22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of</a:t>
            </a:r>
            <a:r>
              <a:rPr sz="2206" spc="-9" dirty="0">
                <a:latin typeface="Tahoma"/>
                <a:cs typeface="Tahoma"/>
              </a:rPr>
              <a:t> 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he 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hr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a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s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hat</a:t>
            </a:r>
            <a:r>
              <a:rPr sz="2206" spc="9" dirty="0">
                <a:latin typeface="Tahoma"/>
                <a:cs typeface="Tahoma"/>
              </a:rPr>
              <a:t> 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3" dirty="0">
                <a:latin typeface="Tahoma"/>
                <a:cs typeface="Tahoma"/>
              </a:rPr>
              <a:t>h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13" dirty="0">
                <a:latin typeface="Tahoma"/>
                <a:cs typeface="Tahoma"/>
              </a:rPr>
              <a:t>y</a:t>
            </a:r>
            <a:r>
              <a:rPr sz="2206" spc="18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pro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9" dirty="0">
                <a:latin typeface="Tahoma"/>
                <a:cs typeface="Tahoma"/>
              </a:rPr>
              <a:t>ct</a:t>
            </a:r>
            <a:r>
              <a:rPr sz="2206" spc="9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aga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3" dirty="0">
                <a:latin typeface="Tahoma"/>
                <a:cs typeface="Tahoma"/>
              </a:rPr>
              <a:t>ns</a:t>
            </a:r>
            <a:r>
              <a:rPr sz="2206" spc="-4" dirty="0">
                <a:latin typeface="Tahoma"/>
                <a:cs typeface="Tahoma"/>
              </a:rPr>
              <a:t>t</a:t>
            </a:r>
            <a:r>
              <a:rPr sz="2206" spc="-9" dirty="0">
                <a:latin typeface="Tahoma"/>
                <a:cs typeface="Tahoma"/>
              </a:rPr>
              <a:t>.</a:t>
            </a:r>
            <a:endParaRPr sz="2206" dirty="0">
              <a:latin typeface="Tahoma"/>
              <a:cs typeface="Tahoma"/>
            </a:endParaRPr>
          </a:p>
          <a:p>
            <a:pPr>
              <a:lnSpc>
                <a:spcPts val="838"/>
              </a:lnSpc>
              <a:spcBef>
                <a:spcPts val="5"/>
              </a:spcBef>
              <a:buFont typeface="Times New Roman"/>
              <a:buChar char="•"/>
            </a:pPr>
            <a:endParaRPr sz="838" dirty="0"/>
          </a:p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206" spc="-13" dirty="0">
                <a:latin typeface="Tahoma"/>
                <a:cs typeface="Tahoma"/>
              </a:rPr>
              <a:t>Can</a:t>
            </a:r>
            <a:r>
              <a:rPr sz="2206" spc="13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use spam</a:t>
            </a:r>
            <a:r>
              <a:rPr sz="2206" spc="4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f</a:t>
            </a:r>
            <a:r>
              <a:rPr sz="2206" spc="-4" dirty="0">
                <a:latin typeface="Tahoma"/>
                <a:cs typeface="Tahoma"/>
              </a:rPr>
              <a:t>ilt</a:t>
            </a:r>
            <a:r>
              <a:rPr sz="2206" spc="-18" dirty="0">
                <a:latin typeface="Tahoma"/>
                <a:cs typeface="Tahoma"/>
              </a:rPr>
              <a:t>e</a:t>
            </a:r>
            <a:r>
              <a:rPr sz="2206" spc="-9" dirty="0">
                <a:latin typeface="Tahoma"/>
                <a:cs typeface="Tahoma"/>
              </a:rPr>
              <a:t>r</a:t>
            </a:r>
            <a:r>
              <a:rPr sz="2206" spc="-4" dirty="0">
                <a:latin typeface="Tahoma"/>
                <a:cs typeface="Tahoma"/>
              </a:rPr>
              <a:t>i</a:t>
            </a:r>
            <a:r>
              <a:rPr sz="2206" spc="-13" dirty="0">
                <a:latin typeface="Tahoma"/>
                <a:cs typeface="Tahoma"/>
              </a:rPr>
              <a:t>ng</a:t>
            </a:r>
            <a:r>
              <a:rPr sz="2206" spc="26" dirty="0">
                <a:latin typeface="Tahoma"/>
                <a:cs typeface="Tahoma"/>
              </a:rPr>
              <a:t> </a:t>
            </a:r>
            <a:r>
              <a:rPr sz="2206" spc="-13" dirty="0">
                <a:latin typeface="Tahoma"/>
                <a:cs typeface="Tahoma"/>
              </a:rPr>
              <a:t>app</a:t>
            </a:r>
            <a:r>
              <a:rPr sz="2206" spc="-4" dirty="0">
                <a:latin typeface="Tahoma"/>
                <a:cs typeface="Tahoma"/>
              </a:rPr>
              <a:t>li</a:t>
            </a:r>
            <a:r>
              <a:rPr sz="2206" spc="-13" dirty="0">
                <a:latin typeface="Tahoma"/>
                <a:cs typeface="Tahoma"/>
              </a:rPr>
              <a:t>ca</a:t>
            </a:r>
            <a:r>
              <a:rPr sz="2206" spc="-4" dirty="0">
                <a:latin typeface="Tahoma"/>
                <a:cs typeface="Tahoma"/>
              </a:rPr>
              <a:t>ti</a:t>
            </a:r>
            <a:r>
              <a:rPr sz="2206" spc="-13" dirty="0">
                <a:latin typeface="Tahoma"/>
                <a:cs typeface="Tahoma"/>
              </a:rPr>
              <a:t>ons</a:t>
            </a:r>
            <a:endParaRPr sz="2206" dirty="0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403067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410"/>
    </mc:Choice>
    <mc:Fallback xmlns="">
      <p:transition spd="slow" advTm="9741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86100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marL="2038459">
              <a:lnSpc>
                <a:spcPts val="3719"/>
              </a:lnSpc>
            </a:pPr>
            <a:r>
              <a:rPr sz="3177" b="1" spc="-26" dirty="0">
                <a:solidFill>
                  <a:schemeClr val="bg1"/>
                </a:solidFill>
                <a:latin typeface="Tahoma"/>
                <a:cs typeface="Tahoma"/>
              </a:rPr>
              <a:t>M</a:t>
            </a:r>
            <a:r>
              <a:rPr sz="3177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b="1" spc="-9" dirty="0">
                <a:solidFill>
                  <a:schemeClr val="bg1"/>
                </a:solidFill>
                <a:latin typeface="Tahoma"/>
                <a:cs typeface="Tahoma"/>
              </a:rPr>
              <a:t>lw</a:t>
            </a:r>
            <a:r>
              <a:rPr sz="3177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b="1" dirty="0">
                <a:solidFill>
                  <a:schemeClr val="bg1"/>
                </a:solidFill>
                <a:latin typeface="Tahoma"/>
                <a:cs typeface="Tahoma"/>
              </a:rPr>
              <a:t>re</a:t>
            </a:r>
            <a:r>
              <a:rPr sz="3177" b="1" spc="9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tt</a:t>
            </a:r>
            <a:r>
              <a:rPr sz="3177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ck</a:t>
            </a:r>
            <a:r>
              <a:rPr sz="3177" b="1" dirty="0">
                <a:solidFill>
                  <a:schemeClr val="bg1"/>
                </a:solidFill>
                <a:latin typeface="Tahoma"/>
                <a:cs typeface="Tahoma"/>
              </a:rPr>
              <a:t>s…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454088" y="1314032"/>
            <a:ext cx="6634442" cy="470815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81283" indent="-270636">
              <a:buFont typeface="Times New Roman"/>
              <a:buChar char="•"/>
              <a:tabLst>
                <a:tab pos="281283" algn="l"/>
              </a:tabLst>
            </a:pPr>
            <a:r>
              <a:rPr sz="1941" spc="-13" dirty="0">
                <a:latin typeface="Tahoma"/>
                <a:cs typeface="Tahoma"/>
              </a:rPr>
              <a:t>Inf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ct</a:t>
            </a:r>
            <a:r>
              <a:rPr sz="1941" spc="-4" dirty="0">
                <a:latin typeface="Tahoma"/>
                <a:cs typeface="Tahoma"/>
              </a:rPr>
              <a:t>i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n</a:t>
            </a:r>
            <a:r>
              <a:rPr sz="1941" spc="35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me</a:t>
            </a:r>
            <a:r>
              <a:rPr sz="1941" spc="-13" dirty="0">
                <a:latin typeface="Tahoma"/>
                <a:cs typeface="Tahoma"/>
              </a:rPr>
              <a:t>chanisms</a:t>
            </a:r>
            <a:endParaRPr sz="1941">
              <a:latin typeface="Tahoma"/>
              <a:cs typeface="Tahoma"/>
            </a:endParaRPr>
          </a:p>
          <a:p>
            <a:pPr>
              <a:lnSpc>
                <a:spcPts val="1147"/>
              </a:lnSpc>
              <a:spcBef>
                <a:spcPts val="3"/>
              </a:spcBef>
              <a:buFont typeface="Times New Roman"/>
              <a:buChar char="•"/>
            </a:pPr>
            <a:endParaRPr sz="1147"/>
          </a:p>
          <a:p>
            <a:pPr marL="653898" lvl="1" indent="-246543"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sz="1765" dirty="0">
                <a:latin typeface="Tahoma"/>
                <a:cs typeface="Tahoma"/>
              </a:rPr>
              <a:t>Fi</a:t>
            </a:r>
            <a:r>
              <a:rPr sz="1765" spc="-4" dirty="0">
                <a:latin typeface="Tahoma"/>
                <a:cs typeface="Tahoma"/>
              </a:rPr>
              <a:t>r</a:t>
            </a:r>
            <a:r>
              <a:rPr sz="1765" dirty="0">
                <a:latin typeface="Tahoma"/>
                <a:cs typeface="Tahoma"/>
              </a:rPr>
              <a:t>st,</a:t>
            </a:r>
            <a:r>
              <a:rPr sz="1765" spc="-4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the</a:t>
            </a:r>
            <a:r>
              <a:rPr sz="1765" spc="-9" dirty="0">
                <a:latin typeface="Tahoma"/>
                <a:cs typeface="Tahoma"/>
              </a:rPr>
              <a:t> </a:t>
            </a:r>
            <a:r>
              <a:rPr sz="1765" spc="-4" dirty="0">
                <a:latin typeface="Tahoma"/>
                <a:cs typeface="Tahoma"/>
              </a:rPr>
              <a:t>v</a:t>
            </a:r>
            <a:r>
              <a:rPr sz="1765" dirty="0">
                <a:latin typeface="Tahoma"/>
                <a:cs typeface="Tahoma"/>
              </a:rPr>
              <a:t>i</a:t>
            </a:r>
            <a:r>
              <a:rPr sz="1765" spc="-4" dirty="0">
                <a:latin typeface="Tahoma"/>
                <a:cs typeface="Tahoma"/>
              </a:rPr>
              <a:t>r</a:t>
            </a:r>
            <a:r>
              <a:rPr sz="1765" dirty="0">
                <a:latin typeface="Tahoma"/>
                <a:cs typeface="Tahoma"/>
              </a:rPr>
              <a:t>us sho</a:t>
            </a:r>
            <a:r>
              <a:rPr sz="1765" spc="-9" dirty="0">
                <a:latin typeface="Tahoma"/>
                <a:cs typeface="Tahoma"/>
              </a:rPr>
              <a:t>uld</a:t>
            </a:r>
            <a:r>
              <a:rPr sz="1765" spc="-13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sea</a:t>
            </a:r>
            <a:r>
              <a:rPr sz="1765" spc="-4" dirty="0">
                <a:latin typeface="Tahoma"/>
                <a:cs typeface="Tahoma"/>
              </a:rPr>
              <a:t>r</a:t>
            </a:r>
            <a:r>
              <a:rPr sz="1765" dirty="0">
                <a:latin typeface="Tahoma"/>
                <a:cs typeface="Tahoma"/>
              </a:rPr>
              <a:t>ch</a:t>
            </a:r>
            <a:r>
              <a:rPr sz="1765" spc="-18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for</a:t>
            </a:r>
            <a:r>
              <a:rPr sz="1765" spc="-4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and</a:t>
            </a:r>
            <a:r>
              <a:rPr sz="1765" spc="-13" dirty="0">
                <a:latin typeface="Tahoma"/>
                <a:cs typeface="Tahoma"/>
              </a:rPr>
              <a:t> </a:t>
            </a:r>
            <a:r>
              <a:rPr sz="1765" spc="-4" dirty="0">
                <a:latin typeface="Tahoma"/>
                <a:cs typeface="Tahoma"/>
              </a:rPr>
              <a:t>d</a:t>
            </a:r>
            <a:r>
              <a:rPr sz="1765" dirty="0">
                <a:latin typeface="Tahoma"/>
                <a:cs typeface="Tahoma"/>
              </a:rPr>
              <a:t>etect</a:t>
            </a:r>
            <a:r>
              <a:rPr sz="1765" spc="-4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o</a:t>
            </a:r>
            <a:r>
              <a:rPr sz="1765" spc="-4" dirty="0">
                <a:latin typeface="Tahoma"/>
                <a:cs typeface="Tahoma"/>
              </a:rPr>
              <a:t>b</a:t>
            </a:r>
            <a:r>
              <a:rPr sz="1765" dirty="0">
                <a:latin typeface="Tahoma"/>
                <a:cs typeface="Tahoma"/>
              </a:rPr>
              <a:t>jects</a:t>
            </a:r>
            <a:r>
              <a:rPr sz="1765" spc="-13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to</a:t>
            </a:r>
            <a:r>
              <a:rPr sz="1765" spc="4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infect</a:t>
            </a:r>
            <a:endParaRPr sz="1765">
              <a:latin typeface="Tahoma"/>
              <a:cs typeface="Tahoma"/>
            </a:endParaRPr>
          </a:p>
          <a:p>
            <a:pPr marL="653898" lvl="1" indent="-246543">
              <a:spcBef>
                <a:spcPts val="432"/>
              </a:spcBef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sz="1765" spc="-4" dirty="0">
                <a:latin typeface="Tahoma"/>
                <a:cs typeface="Tahoma"/>
              </a:rPr>
              <a:t>I</a:t>
            </a:r>
            <a:r>
              <a:rPr sz="1765" dirty="0">
                <a:latin typeface="Tahoma"/>
                <a:cs typeface="Tahoma"/>
              </a:rPr>
              <a:t>nsta</a:t>
            </a:r>
            <a:r>
              <a:rPr sz="1765" spc="-9" dirty="0">
                <a:latin typeface="Tahoma"/>
                <a:cs typeface="Tahoma"/>
              </a:rPr>
              <a:t>llation</a:t>
            </a:r>
            <a:r>
              <a:rPr sz="1765" spc="4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into</a:t>
            </a:r>
            <a:r>
              <a:rPr sz="1765" spc="4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the</a:t>
            </a:r>
            <a:r>
              <a:rPr sz="1765" spc="-9" dirty="0">
                <a:latin typeface="Tahoma"/>
                <a:cs typeface="Tahoma"/>
              </a:rPr>
              <a:t> </a:t>
            </a:r>
            <a:r>
              <a:rPr sz="1765" dirty="0">
                <a:latin typeface="Tahoma"/>
                <a:cs typeface="Tahoma"/>
              </a:rPr>
              <a:t>infecta</a:t>
            </a:r>
            <a:r>
              <a:rPr sz="1765" spc="-4" dirty="0">
                <a:latin typeface="Tahoma"/>
                <a:cs typeface="Tahoma"/>
              </a:rPr>
              <a:t>b</a:t>
            </a:r>
            <a:r>
              <a:rPr sz="1765" dirty="0">
                <a:latin typeface="Tahoma"/>
                <a:cs typeface="Tahoma"/>
              </a:rPr>
              <a:t>le o</a:t>
            </a:r>
            <a:r>
              <a:rPr sz="1765" spc="-4" dirty="0">
                <a:latin typeface="Tahoma"/>
                <a:cs typeface="Tahoma"/>
              </a:rPr>
              <a:t>b</a:t>
            </a:r>
            <a:r>
              <a:rPr sz="1765" dirty="0">
                <a:latin typeface="Tahoma"/>
                <a:cs typeface="Tahoma"/>
              </a:rPr>
              <a:t>ject</a:t>
            </a:r>
            <a:endParaRPr sz="1765">
              <a:latin typeface="Tahoma"/>
              <a:cs typeface="Tahoma"/>
            </a:endParaRPr>
          </a:p>
          <a:p>
            <a:pPr marL="1001859" lvl="2" indent="-197793">
              <a:spcBef>
                <a:spcPts val="441"/>
              </a:spcBef>
              <a:buSzPct val="77777"/>
              <a:buFont typeface="Arial"/>
              <a:buChar char="•"/>
              <a:tabLst>
                <a:tab pos="1001859" algn="l"/>
              </a:tabLst>
            </a:pPr>
            <a:r>
              <a:rPr sz="1588" spc="-22" dirty="0">
                <a:solidFill>
                  <a:srgbClr val="BF0000"/>
                </a:solidFill>
                <a:latin typeface="Tahoma"/>
                <a:cs typeface="Tahoma"/>
              </a:rPr>
              <a:t>W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ri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ing</a:t>
            </a:r>
            <a:r>
              <a:rPr sz="1588" spc="13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n 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he b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oo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t se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ct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r</a:t>
            </a:r>
            <a:endParaRPr sz="1588">
              <a:latin typeface="Tahoma"/>
              <a:cs typeface="Tahoma"/>
            </a:endParaRPr>
          </a:p>
          <a:p>
            <a:pPr marL="1001859" lvl="2" indent="-197793">
              <a:buSzPct val="77777"/>
              <a:buFont typeface="Arial"/>
              <a:buChar char="•"/>
              <a:tabLst>
                <a:tab pos="1001859" algn="l"/>
              </a:tabLst>
            </a:pP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Add</a:t>
            </a:r>
            <a:r>
              <a:rPr sz="1588" spc="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s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ome 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c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de</a:t>
            </a:r>
            <a:r>
              <a:rPr sz="1588" spc="13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x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c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u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abl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588" spc="9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pr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grams</a:t>
            </a:r>
            <a:endParaRPr sz="1588">
              <a:latin typeface="Tahoma"/>
              <a:cs typeface="Tahoma"/>
            </a:endParaRPr>
          </a:p>
          <a:p>
            <a:pPr marL="1001859" lvl="2" indent="-197793">
              <a:lnSpc>
                <a:spcPts val="1849"/>
              </a:lnSpc>
              <a:buSzPct val="77777"/>
              <a:buFont typeface="Arial"/>
              <a:buChar char="•"/>
              <a:tabLst>
                <a:tab pos="1001859" algn="l"/>
              </a:tabLst>
            </a:pP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Add</a:t>
            </a:r>
            <a:r>
              <a:rPr sz="1588" spc="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s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ome 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c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de</a:t>
            </a:r>
            <a:r>
              <a:rPr sz="1588" spc="13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ini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iali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z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a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i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n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/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au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-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x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c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u</a:t>
            </a:r>
            <a:r>
              <a:rPr sz="1588" spc="-4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abl</a:t>
            </a:r>
            <a:r>
              <a:rPr sz="158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588" spc="18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pr</a:t>
            </a:r>
            <a:r>
              <a:rPr sz="1588" spc="-13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588" spc="-9" dirty="0">
                <a:solidFill>
                  <a:srgbClr val="BF0000"/>
                </a:solidFill>
                <a:latin typeface="Tahoma"/>
                <a:cs typeface="Tahoma"/>
              </a:rPr>
              <a:t>grams</a:t>
            </a:r>
            <a:endParaRPr sz="1588">
              <a:latin typeface="Tahoma"/>
              <a:cs typeface="Tahoma"/>
            </a:endParaRPr>
          </a:p>
          <a:p>
            <a:pPr marL="308178" indent="-297532">
              <a:lnSpc>
                <a:spcPts val="2885"/>
              </a:lnSpc>
              <a:buSzPct val="150000"/>
              <a:buFont typeface="Arial"/>
              <a:buChar char="•"/>
              <a:tabLst>
                <a:tab pos="308178" algn="l"/>
              </a:tabLst>
            </a:pP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Trigg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r 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me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chanism</a:t>
            </a:r>
            <a:endParaRPr sz="1941">
              <a:latin typeface="Tahoma"/>
              <a:cs typeface="Tahoma"/>
            </a:endParaRPr>
          </a:p>
          <a:p>
            <a:pPr>
              <a:lnSpc>
                <a:spcPts val="882"/>
              </a:lnSpc>
              <a:spcBef>
                <a:spcPts val="70"/>
              </a:spcBef>
              <a:buFont typeface="Arial"/>
              <a:buChar char="•"/>
            </a:pPr>
            <a:endParaRPr sz="882"/>
          </a:p>
          <a:p>
            <a:pPr marL="655019" lvl="1" indent="-247663">
              <a:buClr>
                <a:srgbClr val="FF0000"/>
              </a:buClr>
              <a:buSzPct val="88888"/>
              <a:buFont typeface="Wingdings"/>
              <a:buChar char=""/>
              <a:tabLst>
                <a:tab pos="655019" algn="l"/>
              </a:tabLst>
            </a:pPr>
            <a:r>
              <a:rPr sz="1588" dirty="0">
                <a:latin typeface="Tahoma"/>
                <a:cs typeface="Tahoma"/>
              </a:rPr>
              <a:t>D</a:t>
            </a:r>
            <a:r>
              <a:rPr sz="1588" spc="-9" dirty="0">
                <a:latin typeface="Tahoma"/>
                <a:cs typeface="Tahoma"/>
              </a:rPr>
              <a:t>a</a:t>
            </a:r>
            <a:r>
              <a:rPr sz="1588" spc="-4" dirty="0">
                <a:latin typeface="Tahoma"/>
                <a:cs typeface="Tahoma"/>
              </a:rPr>
              <a:t>t</a:t>
            </a:r>
            <a:r>
              <a:rPr sz="1588" dirty="0">
                <a:latin typeface="Tahoma"/>
                <a:cs typeface="Tahoma"/>
              </a:rPr>
              <a:t>e</a:t>
            </a:r>
            <a:endParaRPr sz="1588">
              <a:latin typeface="Tahoma"/>
              <a:cs typeface="Tahoma"/>
            </a:endParaRPr>
          </a:p>
          <a:p>
            <a:pPr marL="655019" lvl="1" indent="-247663">
              <a:buClr>
                <a:srgbClr val="FF0000"/>
              </a:buClr>
              <a:buSzPct val="88888"/>
              <a:buFont typeface="Wingdings"/>
              <a:buChar char=""/>
              <a:tabLst>
                <a:tab pos="655019" algn="l"/>
              </a:tabLst>
            </a:pPr>
            <a:r>
              <a:rPr sz="1588" spc="-13" dirty="0">
                <a:latin typeface="Tahoma"/>
                <a:cs typeface="Tahoma"/>
              </a:rPr>
              <a:t>Number</a:t>
            </a:r>
            <a:r>
              <a:rPr sz="1588" spc="4" dirty="0">
                <a:latin typeface="Tahoma"/>
                <a:cs typeface="Tahoma"/>
              </a:rPr>
              <a:t> </a:t>
            </a:r>
            <a:r>
              <a:rPr sz="1588" spc="-13" dirty="0">
                <a:latin typeface="Tahoma"/>
                <a:cs typeface="Tahoma"/>
              </a:rPr>
              <a:t>o</a:t>
            </a:r>
            <a:r>
              <a:rPr sz="1588" dirty="0">
                <a:latin typeface="Tahoma"/>
                <a:cs typeface="Tahoma"/>
              </a:rPr>
              <a:t>f </a:t>
            </a:r>
            <a:r>
              <a:rPr sz="1588" spc="-9" dirty="0">
                <a:latin typeface="Tahoma"/>
                <a:cs typeface="Tahoma"/>
              </a:rPr>
              <a:t>infe</a:t>
            </a:r>
            <a:r>
              <a:rPr sz="1588" spc="-4" dirty="0">
                <a:latin typeface="Tahoma"/>
                <a:cs typeface="Tahoma"/>
              </a:rPr>
              <a:t>ct</a:t>
            </a:r>
            <a:r>
              <a:rPr sz="1588" spc="-9" dirty="0">
                <a:latin typeface="Tahoma"/>
                <a:cs typeface="Tahoma"/>
              </a:rPr>
              <a:t>i</a:t>
            </a:r>
            <a:r>
              <a:rPr sz="1588" spc="-13" dirty="0">
                <a:latin typeface="Tahoma"/>
                <a:cs typeface="Tahoma"/>
              </a:rPr>
              <a:t>o</a:t>
            </a:r>
            <a:r>
              <a:rPr sz="1588" spc="-9" dirty="0">
                <a:latin typeface="Tahoma"/>
                <a:cs typeface="Tahoma"/>
              </a:rPr>
              <a:t>ns</a:t>
            </a:r>
            <a:endParaRPr sz="1588">
              <a:latin typeface="Tahoma"/>
              <a:cs typeface="Tahoma"/>
            </a:endParaRPr>
          </a:p>
          <a:p>
            <a:pPr marL="655019" lvl="1" indent="-247663">
              <a:lnSpc>
                <a:spcPts val="1849"/>
              </a:lnSpc>
              <a:buClr>
                <a:srgbClr val="FF0000"/>
              </a:buClr>
              <a:buSzPct val="88888"/>
              <a:buFont typeface="Wingdings"/>
              <a:buChar char=""/>
              <a:tabLst>
                <a:tab pos="655019" algn="l"/>
              </a:tabLst>
            </a:pPr>
            <a:r>
              <a:rPr sz="1588" spc="-4" dirty="0">
                <a:latin typeface="Tahoma"/>
                <a:cs typeface="Tahoma"/>
              </a:rPr>
              <a:t>F</a:t>
            </a:r>
            <a:r>
              <a:rPr sz="1588" spc="-9" dirty="0">
                <a:latin typeface="Tahoma"/>
                <a:cs typeface="Tahoma"/>
              </a:rPr>
              <a:t>i</a:t>
            </a:r>
            <a:r>
              <a:rPr sz="1588" dirty="0">
                <a:latin typeface="Tahoma"/>
                <a:cs typeface="Tahoma"/>
              </a:rPr>
              <a:t>rst </a:t>
            </a:r>
            <a:r>
              <a:rPr sz="1588" spc="-9" dirty="0">
                <a:latin typeface="Tahoma"/>
                <a:cs typeface="Tahoma"/>
              </a:rPr>
              <a:t>use</a:t>
            </a:r>
            <a:endParaRPr sz="1588">
              <a:latin typeface="Tahoma"/>
              <a:cs typeface="Tahoma"/>
            </a:endParaRPr>
          </a:p>
          <a:p>
            <a:pPr marL="308178" indent="-297532">
              <a:lnSpc>
                <a:spcPts val="2885"/>
              </a:lnSpc>
              <a:buSzPct val="150000"/>
              <a:buFont typeface="Arial"/>
              <a:buChar char="•"/>
              <a:tabLst>
                <a:tab pos="308178" algn="l"/>
              </a:tabLst>
            </a:pP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Eff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ct</a:t>
            </a:r>
            <a:r>
              <a:rPr sz="1941" spc="-4" dirty="0">
                <a:solidFill>
                  <a:srgbClr val="BF0000"/>
                </a:solidFill>
                <a:latin typeface="Tahoma"/>
                <a:cs typeface="Tahoma"/>
              </a:rPr>
              <a:t>s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:</a:t>
            </a:r>
            <a:r>
              <a:rPr sz="1941" spc="31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I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941" spc="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can</a:t>
            </a:r>
            <a:r>
              <a:rPr sz="1941" spc="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be anything</a:t>
            </a:r>
            <a:endParaRPr sz="1941">
              <a:latin typeface="Tahoma"/>
              <a:cs typeface="Tahoma"/>
            </a:endParaRPr>
          </a:p>
          <a:p>
            <a:pPr>
              <a:lnSpc>
                <a:spcPts val="882"/>
              </a:lnSpc>
              <a:spcBef>
                <a:spcPts val="71"/>
              </a:spcBef>
              <a:buFont typeface="Arial"/>
              <a:buChar char="•"/>
            </a:pPr>
            <a:endParaRPr sz="882"/>
          </a:p>
          <a:p>
            <a:pPr marL="655019" lvl="1" indent="-247663">
              <a:buClr>
                <a:srgbClr val="FF0000"/>
              </a:buClr>
              <a:buSzPct val="88888"/>
              <a:buFont typeface="Wingdings"/>
              <a:buChar char=""/>
              <a:tabLst>
                <a:tab pos="655019" algn="l"/>
              </a:tabLst>
            </a:pPr>
            <a:r>
              <a:rPr sz="1588" spc="-13" dirty="0">
                <a:latin typeface="Tahoma"/>
                <a:cs typeface="Tahoma"/>
              </a:rPr>
              <a:t>A</a:t>
            </a:r>
            <a:r>
              <a:rPr sz="1588" spc="-9" dirty="0">
                <a:latin typeface="Tahoma"/>
                <a:cs typeface="Tahoma"/>
              </a:rPr>
              <a:t> message</a:t>
            </a:r>
            <a:endParaRPr sz="1588">
              <a:latin typeface="Tahoma"/>
              <a:cs typeface="Tahoma"/>
            </a:endParaRPr>
          </a:p>
          <a:p>
            <a:pPr marL="655019" lvl="1" indent="-247663">
              <a:buClr>
                <a:srgbClr val="FF0000"/>
              </a:buClr>
              <a:buSzPct val="88888"/>
              <a:buFont typeface="Wingdings"/>
              <a:buChar char=""/>
              <a:tabLst>
                <a:tab pos="655019" algn="l"/>
              </a:tabLst>
            </a:pPr>
            <a:r>
              <a:rPr sz="1588" dirty="0">
                <a:latin typeface="Tahoma"/>
                <a:cs typeface="Tahoma"/>
              </a:rPr>
              <a:t>D</a:t>
            </a:r>
            <a:r>
              <a:rPr sz="1588" spc="-9" dirty="0">
                <a:latin typeface="Tahoma"/>
                <a:cs typeface="Tahoma"/>
              </a:rPr>
              <a:t>el</a:t>
            </a:r>
            <a:r>
              <a:rPr sz="1588" dirty="0">
                <a:latin typeface="Tahoma"/>
                <a:cs typeface="Tahoma"/>
              </a:rPr>
              <a:t>e</a:t>
            </a:r>
            <a:r>
              <a:rPr sz="1588" spc="-4" dirty="0">
                <a:latin typeface="Tahoma"/>
                <a:cs typeface="Tahoma"/>
              </a:rPr>
              <a:t>t</a:t>
            </a:r>
            <a:r>
              <a:rPr sz="1588" spc="-9" dirty="0">
                <a:latin typeface="Tahoma"/>
                <a:cs typeface="Tahoma"/>
              </a:rPr>
              <a:t>ing</a:t>
            </a:r>
            <a:r>
              <a:rPr sz="1588" spc="18" dirty="0">
                <a:latin typeface="Tahoma"/>
                <a:cs typeface="Tahoma"/>
              </a:rPr>
              <a:t> </a:t>
            </a:r>
            <a:r>
              <a:rPr sz="1588" dirty="0">
                <a:latin typeface="Tahoma"/>
                <a:cs typeface="Tahoma"/>
              </a:rPr>
              <a:t>f</a:t>
            </a:r>
            <a:r>
              <a:rPr sz="1588" spc="-9" dirty="0">
                <a:latin typeface="Tahoma"/>
                <a:cs typeface="Tahoma"/>
              </a:rPr>
              <a:t>il</a:t>
            </a:r>
            <a:r>
              <a:rPr sz="1588" dirty="0">
                <a:latin typeface="Tahoma"/>
                <a:cs typeface="Tahoma"/>
              </a:rPr>
              <a:t>es</a:t>
            </a:r>
            <a:endParaRPr sz="1588">
              <a:latin typeface="Tahoma"/>
              <a:cs typeface="Tahoma"/>
            </a:endParaRPr>
          </a:p>
          <a:p>
            <a:pPr marL="655019" lvl="1" indent="-247663">
              <a:buClr>
                <a:srgbClr val="FF0000"/>
              </a:buClr>
              <a:buSzPct val="88888"/>
              <a:buFont typeface="Wingdings"/>
              <a:buChar char=""/>
              <a:tabLst>
                <a:tab pos="655019" algn="l"/>
              </a:tabLst>
            </a:pPr>
            <a:r>
              <a:rPr sz="1588" spc="-4" dirty="0">
                <a:latin typeface="Tahoma"/>
                <a:cs typeface="Tahoma"/>
              </a:rPr>
              <a:t>F</a:t>
            </a:r>
            <a:r>
              <a:rPr sz="1588" spc="-13" dirty="0">
                <a:latin typeface="Tahoma"/>
                <a:cs typeface="Tahoma"/>
              </a:rPr>
              <a:t>orma</a:t>
            </a:r>
            <a:r>
              <a:rPr sz="1588" spc="-4" dirty="0">
                <a:latin typeface="Tahoma"/>
                <a:cs typeface="Tahoma"/>
              </a:rPr>
              <a:t>tt</a:t>
            </a:r>
            <a:r>
              <a:rPr sz="1588" spc="-9" dirty="0">
                <a:latin typeface="Tahoma"/>
                <a:cs typeface="Tahoma"/>
              </a:rPr>
              <a:t>ing</a:t>
            </a:r>
            <a:r>
              <a:rPr sz="1588" spc="18" dirty="0">
                <a:latin typeface="Tahoma"/>
                <a:cs typeface="Tahoma"/>
              </a:rPr>
              <a:t> </a:t>
            </a:r>
            <a:r>
              <a:rPr sz="1588" spc="-9" dirty="0">
                <a:latin typeface="Tahoma"/>
                <a:cs typeface="Tahoma"/>
              </a:rPr>
              <a:t>di</a:t>
            </a:r>
            <a:r>
              <a:rPr sz="1588" dirty="0">
                <a:latin typeface="Tahoma"/>
                <a:cs typeface="Tahoma"/>
              </a:rPr>
              <a:t>sk</a:t>
            </a:r>
            <a:endParaRPr sz="1588">
              <a:latin typeface="Tahoma"/>
              <a:cs typeface="Tahoma"/>
            </a:endParaRPr>
          </a:p>
          <a:p>
            <a:pPr marL="655019" lvl="1" indent="-247663">
              <a:buClr>
                <a:srgbClr val="FF0000"/>
              </a:buClr>
              <a:buSzPct val="88888"/>
              <a:buFont typeface="Wingdings"/>
              <a:buChar char=""/>
              <a:tabLst>
                <a:tab pos="655019" algn="l"/>
              </a:tabLst>
            </a:pPr>
            <a:r>
              <a:rPr sz="1588" spc="-9" dirty="0">
                <a:latin typeface="Tahoma"/>
                <a:cs typeface="Tahoma"/>
              </a:rPr>
              <a:t>Overl</a:t>
            </a:r>
            <a:r>
              <a:rPr sz="1588" spc="-13" dirty="0">
                <a:latin typeface="Tahoma"/>
                <a:cs typeface="Tahoma"/>
              </a:rPr>
              <a:t>o</a:t>
            </a:r>
            <a:r>
              <a:rPr sz="1588" spc="-9" dirty="0">
                <a:latin typeface="Tahoma"/>
                <a:cs typeface="Tahoma"/>
              </a:rPr>
              <a:t>ading</a:t>
            </a:r>
            <a:r>
              <a:rPr sz="1588" spc="31" dirty="0">
                <a:latin typeface="Tahoma"/>
                <a:cs typeface="Tahoma"/>
              </a:rPr>
              <a:t> </a:t>
            </a:r>
            <a:r>
              <a:rPr sz="1588" spc="-9" dirty="0">
                <a:latin typeface="Tahoma"/>
                <a:cs typeface="Tahoma"/>
              </a:rPr>
              <a:t>pr</a:t>
            </a:r>
            <a:r>
              <a:rPr sz="1588" spc="-13" dirty="0">
                <a:latin typeface="Tahoma"/>
                <a:cs typeface="Tahoma"/>
              </a:rPr>
              <a:t>o</a:t>
            </a:r>
            <a:r>
              <a:rPr sz="1588" spc="-4" dirty="0">
                <a:latin typeface="Tahoma"/>
                <a:cs typeface="Tahoma"/>
              </a:rPr>
              <a:t>c</a:t>
            </a:r>
            <a:r>
              <a:rPr sz="1588" spc="-9" dirty="0">
                <a:latin typeface="Tahoma"/>
                <a:cs typeface="Tahoma"/>
              </a:rPr>
              <a:t>ess</a:t>
            </a:r>
            <a:r>
              <a:rPr sz="1588" spc="-13" dirty="0">
                <a:latin typeface="Tahoma"/>
                <a:cs typeface="Tahoma"/>
              </a:rPr>
              <a:t>o</a:t>
            </a:r>
            <a:r>
              <a:rPr sz="1588" dirty="0">
                <a:latin typeface="Tahoma"/>
                <a:cs typeface="Tahoma"/>
              </a:rPr>
              <a:t>r</a:t>
            </a:r>
            <a:r>
              <a:rPr sz="1588" spc="-4" dirty="0">
                <a:latin typeface="Tahoma"/>
                <a:cs typeface="Tahoma"/>
              </a:rPr>
              <a:t>/</a:t>
            </a:r>
            <a:r>
              <a:rPr sz="1588" spc="-13" dirty="0">
                <a:latin typeface="Tahoma"/>
                <a:cs typeface="Tahoma"/>
              </a:rPr>
              <a:t>memo</a:t>
            </a:r>
            <a:r>
              <a:rPr sz="1588" dirty="0">
                <a:latin typeface="Tahoma"/>
                <a:cs typeface="Tahoma"/>
              </a:rPr>
              <a:t>ry</a:t>
            </a:r>
            <a:endParaRPr sz="1588">
              <a:latin typeface="Tahoma"/>
              <a:cs typeface="Tahoma"/>
            </a:endParaRPr>
          </a:p>
          <a:p>
            <a:pPr marL="655019" lvl="1" indent="-247663">
              <a:lnSpc>
                <a:spcPts val="1862"/>
              </a:lnSpc>
              <a:buClr>
                <a:srgbClr val="FF0000"/>
              </a:buClr>
              <a:buSzPct val="88888"/>
              <a:buFont typeface="Wingdings"/>
              <a:buChar char=""/>
              <a:tabLst>
                <a:tab pos="655019" algn="l"/>
              </a:tabLst>
            </a:pPr>
            <a:r>
              <a:rPr sz="1588" spc="-4" dirty="0">
                <a:latin typeface="Tahoma"/>
                <a:cs typeface="Tahoma"/>
              </a:rPr>
              <a:t>Etc</a:t>
            </a:r>
            <a:r>
              <a:rPr sz="1588" spc="-9" dirty="0">
                <a:latin typeface="Tahoma"/>
                <a:cs typeface="Tahoma"/>
              </a:rPr>
              <a:t>.</a:t>
            </a:r>
            <a:endParaRPr sz="1588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066182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130664"/>
            <a:ext cx="10515600" cy="1325563"/>
          </a:xfrm>
          <a:prstGeom prst="rect">
            <a:avLst/>
          </a:prstGeom>
        </p:spPr>
        <p:txBody>
          <a:bodyPr vert="horz" wrap="square" lIns="0" tIns="221596" rIns="0" bIns="0" rtlCol="0" anchor="ctr">
            <a:noAutofit/>
          </a:bodyPr>
          <a:lstStyle/>
          <a:p>
            <a:pPr marL="2048545">
              <a:lnSpc>
                <a:spcPts val="3719"/>
              </a:lnSpc>
            </a:pPr>
            <a:r>
              <a:rPr sz="3177" b="1" spc="-18" dirty="0">
                <a:solidFill>
                  <a:schemeClr val="bg1"/>
                </a:solidFill>
                <a:latin typeface="Tahoma"/>
                <a:cs typeface="Tahoma"/>
              </a:rPr>
              <a:t>Thre</a:t>
            </a:r>
            <a:r>
              <a:rPr sz="3177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b="1" dirty="0">
                <a:solidFill>
                  <a:schemeClr val="bg1"/>
                </a:solidFill>
                <a:latin typeface="Tahoma"/>
                <a:cs typeface="Tahoma"/>
              </a:rPr>
              <a:t>t</a:t>
            </a:r>
            <a:r>
              <a:rPr sz="3177" b="1" spc="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b="1" spc="-18" dirty="0">
                <a:solidFill>
                  <a:schemeClr val="bg1"/>
                </a:solidFill>
                <a:latin typeface="Tahoma"/>
                <a:cs typeface="Tahoma"/>
              </a:rPr>
              <a:t>Moni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t</a:t>
            </a:r>
            <a:r>
              <a:rPr sz="3177" b="1" spc="-18" dirty="0">
                <a:solidFill>
                  <a:schemeClr val="bg1"/>
                </a:solidFill>
                <a:latin typeface="Tahoma"/>
                <a:cs typeface="Tahoma"/>
              </a:rPr>
              <a:t>oring</a:t>
            </a:r>
            <a:endParaRPr sz="3177" b="1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30820" y="1582935"/>
            <a:ext cx="7372908" cy="393830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90808" marR="11206" indent="-280162" algn="just">
              <a:buFont typeface="Times New Roman"/>
              <a:buChar char="•"/>
              <a:tabLst>
                <a:tab pos="290808" algn="l"/>
              </a:tabLst>
            </a:pPr>
            <a:r>
              <a:rPr sz="2471" spc="-18" dirty="0">
                <a:latin typeface="Tahoma"/>
                <a:cs typeface="Tahoma"/>
              </a:rPr>
              <a:t>Che</a:t>
            </a:r>
            <a:r>
              <a:rPr sz="2471" spc="-9" dirty="0">
                <a:latin typeface="Tahoma"/>
                <a:cs typeface="Tahoma"/>
              </a:rPr>
              <a:t>c</a:t>
            </a:r>
            <a:r>
              <a:rPr sz="2471" spc="-13" dirty="0">
                <a:latin typeface="Tahoma"/>
                <a:cs typeface="Tahoma"/>
              </a:rPr>
              <a:t>k</a:t>
            </a:r>
            <a:r>
              <a:rPr sz="2471" spc="9" dirty="0">
                <a:latin typeface="Tahoma"/>
                <a:cs typeface="Tahoma"/>
              </a:rPr>
              <a:t> </a:t>
            </a:r>
            <a:r>
              <a:rPr sz="2471" spc="-9" dirty="0">
                <a:latin typeface="Tahoma"/>
                <a:cs typeface="Tahoma"/>
              </a:rPr>
              <a:t>f</a:t>
            </a:r>
            <a:r>
              <a:rPr sz="2471" spc="-13" dirty="0">
                <a:latin typeface="Tahoma"/>
                <a:cs typeface="Tahoma"/>
              </a:rPr>
              <a:t>o</a:t>
            </a:r>
            <a:r>
              <a:rPr sz="2471" spc="-9" dirty="0">
                <a:latin typeface="Tahoma"/>
                <a:cs typeface="Tahoma"/>
              </a:rPr>
              <a:t>r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suspi</a:t>
            </a:r>
            <a:r>
              <a:rPr sz="2471" spc="-9" dirty="0">
                <a:latin typeface="Tahoma"/>
                <a:cs typeface="Tahoma"/>
              </a:rPr>
              <a:t>c</a:t>
            </a:r>
            <a:r>
              <a:rPr sz="2471" spc="-13" dirty="0">
                <a:latin typeface="Tahoma"/>
                <a:cs typeface="Tahoma"/>
              </a:rPr>
              <a:t>ious</a:t>
            </a:r>
            <a:r>
              <a:rPr sz="2471" spc="9" dirty="0">
                <a:latin typeface="Tahoma"/>
                <a:cs typeface="Tahoma"/>
              </a:rPr>
              <a:t> </a:t>
            </a:r>
            <a:r>
              <a:rPr sz="2471" spc="-18" dirty="0">
                <a:latin typeface="Tahoma"/>
                <a:cs typeface="Tahoma"/>
              </a:rPr>
              <a:t>pa</a:t>
            </a:r>
            <a:r>
              <a:rPr sz="2471" spc="-13" dirty="0">
                <a:latin typeface="Tahoma"/>
                <a:cs typeface="Tahoma"/>
              </a:rPr>
              <a:t>tterns</a:t>
            </a:r>
            <a:r>
              <a:rPr sz="2471" spc="18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o</a:t>
            </a:r>
            <a:r>
              <a:rPr sz="2471" spc="-9" dirty="0">
                <a:latin typeface="Tahoma"/>
                <a:cs typeface="Tahoma"/>
              </a:rPr>
              <a:t>f</a:t>
            </a:r>
            <a:r>
              <a:rPr sz="2471" spc="-13" dirty="0">
                <a:latin typeface="Tahoma"/>
                <a:cs typeface="Tahoma"/>
              </a:rPr>
              <a:t> </a:t>
            </a:r>
            <a:r>
              <a:rPr sz="2471" spc="-18" dirty="0" smtClean="0">
                <a:latin typeface="Tahoma"/>
                <a:cs typeface="Tahoma"/>
              </a:rPr>
              <a:t>a</a:t>
            </a:r>
            <a:r>
              <a:rPr sz="2471" spc="-9" dirty="0" smtClean="0">
                <a:latin typeface="Tahoma"/>
                <a:cs typeface="Tahoma"/>
              </a:rPr>
              <a:t>ct</a:t>
            </a:r>
            <a:r>
              <a:rPr sz="2471" spc="-13" dirty="0" smtClean="0">
                <a:latin typeface="Tahoma"/>
                <a:cs typeface="Tahoma"/>
              </a:rPr>
              <a:t>ivity</a:t>
            </a:r>
            <a:endParaRPr lang="en-US" sz="2471" spc="-13" dirty="0" smtClean="0">
              <a:latin typeface="Tahoma"/>
              <a:cs typeface="Tahoma"/>
            </a:endParaRPr>
          </a:p>
          <a:p>
            <a:pPr marL="10646" marR="11206" algn="just">
              <a:tabLst>
                <a:tab pos="290808" algn="l"/>
              </a:tabLst>
            </a:pPr>
            <a:r>
              <a:rPr lang="en-US" sz="2471" spc="-13" dirty="0">
                <a:latin typeface="Tahoma"/>
                <a:cs typeface="Tahoma"/>
              </a:rPr>
              <a:t> </a:t>
            </a:r>
            <a:r>
              <a:rPr lang="en-US" sz="2471" spc="-13" dirty="0" smtClean="0">
                <a:latin typeface="Tahoma"/>
                <a:cs typeface="Tahoma"/>
              </a:rPr>
              <a:t> </a:t>
            </a:r>
            <a:r>
              <a:rPr sz="2471" spc="79" dirty="0" smtClean="0">
                <a:latin typeface="Tahoma"/>
                <a:cs typeface="Tahoma"/>
              </a:rPr>
              <a:t> </a:t>
            </a:r>
            <a:r>
              <a:rPr sz="2471" spc="-18" dirty="0">
                <a:latin typeface="Tahoma"/>
                <a:cs typeface="Tahoma"/>
              </a:rPr>
              <a:t>–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i</a:t>
            </a:r>
            <a:r>
              <a:rPr sz="2471" spc="-9" dirty="0">
                <a:latin typeface="Tahoma"/>
                <a:cs typeface="Tahoma"/>
              </a:rPr>
              <a:t>.e</a:t>
            </a:r>
            <a:r>
              <a:rPr sz="2471" spc="-9" dirty="0" smtClean="0">
                <a:latin typeface="Tahoma"/>
                <a:cs typeface="Tahoma"/>
              </a:rPr>
              <a:t>.</a:t>
            </a:r>
            <a:r>
              <a:rPr sz="2471" spc="-13" dirty="0" smtClean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sever</a:t>
            </a:r>
            <a:r>
              <a:rPr sz="2471" spc="-18" dirty="0">
                <a:latin typeface="Tahoma"/>
                <a:cs typeface="Tahoma"/>
              </a:rPr>
              <a:t>a</a:t>
            </a:r>
            <a:r>
              <a:rPr sz="2471" spc="-9" dirty="0">
                <a:latin typeface="Tahoma"/>
                <a:cs typeface="Tahoma"/>
              </a:rPr>
              <a:t>l</a:t>
            </a:r>
            <a:r>
              <a:rPr sz="2471" spc="13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i</a:t>
            </a:r>
            <a:r>
              <a:rPr sz="2471" spc="-18" dirty="0">
                <a:latin typeface="Tahoma"/>
                <a:cs typeface="Tahoma"/>
              </a:rPr>
              <a:t>n</a:t>
            </a:r>
            <a:r>
              <a:rPr sz="2471" spc="-9" dirty="0">
                <a:latin typeface="Tahoma"/>
                <a:cs typeface="Tahoma"/>
              </a:rPr>
              <a:t>c</a:t>
            </a:r>
            <a:r>
              <a:rPr sz="2471" spc="-13" dirty="0">
                <a:latin typeface="Tahoma"/>
                <a:cs typeface="Tahoma"/>
              </a:rPr>
              <a:t>orre</a:t>
            </a:r>
            <a:r>
              <a:rPr sz="2471" spc="-9" dirty="0">
                <a:latin typeface="Tahoma"/>
                <a:cs typeface="Tahoma"/>
              </a:rPr>
              <a:t>ct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8" dirty="0">
                <a:latin typeface="Tahoma"/>
                <a:cs typeface="Tahoma"/>
              </a:rPr>
              <a:t>passw</a:t>
            </a:r>
            <a:r>
              <a:rPr sz="2471" spc="-13" dirty="0">
                <a:latin typeface="Tahoma"/>
                <a:cs typeface="Tahoma"/>
              </a:rPr>
              <a:t>ord</a:t>
            </a:r>
            <a:r>
              <a:rPr sz="2471" spc="18" dirty="0">
                <a:latin typeface="Tahoma"/>
                <a:cs typeface="Tahoma"/>
              </a:rPr>
              <a:t> </a:t>
            </a:r>
            <a:r>
              <a:rPr sz="2471" spc="-18" dirty="0">
                <a:latin typeface="Tahoma"/>
                <a:cs typeface="Tahoma"/>
              </a:rPr>
              <a:t>a</a:t>
            </a:r>
            <a:r>
              <a:rPr sz="2471" spc="-13" dirty="0">
                <a:latin typeface="Tahoma"/>
                <a:cs typeface="Tahoma"/>
              </a:rPr>
              <a:t>ttempts</a:t>
            </a:r>
            <a:r>
              <a:rPr sz="2471" spc="9" dirty="0">
                <a:latin typeface="Tahoma"/>
                <a:cs typeface="Tahoma"/>
              </a:rPr>
              <a:t> </a:t>
            </a:r>
            <a:r>
              <a:rPr sz="2471" spc="-22" dirty="0">
                <a:latin typeface="Tahoma"/>
                <a:cs typeface="Tahoma"/>
              </a:rPr>
              <a:t>m</a:t>
            </a:r>
            <a:r>
              <a:rPr sz="2471" spc="-18" dirty="0">
                <a:latin typeface="Tahoma"/>
                <a:cs typeface="Tahoma"/>
              </a:rPr>
              <a:t>a</a:t>
            </a:r>
            <a:r>
              <a:rPr sz="2471" spc="-13" dirty="0">
                <a:latin typeface="Tahoma"/>
                <a:cs typeface="Tahoma"/>
              </a:rPr>
              <a:t>y</a:t>
            </a:r>
            <a:r>
              <a:rPr sz="2471" spc="9" dirty="0">
                <a:latin typeface="Tahoma"/>
                <a:cs typeface="Tahoma"/>
              </a:rPr>
              <a:t> </a:t>
            </a:r>
            <a:r>
              <a:rPr lang="en-US" sz="2471" spc="9" dirty="0" smtClean="0">
                <a:latin typeface="Tahoma"/>
                <a:cs typeface="Tahoma"/>
              </a:rPr>
              <a:t>  	    	   </a:t>
            </a:r>
            <a:r>
              <a:rPr sz="2471" spc="-13" dirty="0" smtClean="0">
                <a:latin typeface="Tahoma"/>
                <a:cs typeface="Tahoma"/>
              </a:rPr>
              <a:t>si</a:t>
            </a:r>
            <a:r>
              <a:rPr sz="2471" spc="-18" dirty="0" smtClean="0">
                <a:latin typeface="Tahoma"/>
                <a:cs typeface="Tahoma"/>
              </a:rPr>
              <a:t>gna</a:t>
            </a:r>
            <a:r>
              <a:rPr sz="2471" spc="-9" dirty="0" smtClean="0">
                <a:latin typeface="Tahoma"/>
                <a:cs typeface="Tahoma"/>
              </a:rPr>
              <a:t>l</a:t>
            </a:r>
            <a:r>
              <a:rPr sz="2471" spc="-13" dirty="0" smtClean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p</a:t>
            </a:r>
            <a:r>
              <a:rPr sz="2471" spc="-18" dirty="0">
                <a:latin typeface="Tahoma"/>
                <a:cs typeface="Tahoma"/>
              </a:rPr>
              <a:t>assw</a:t>
            </a:r>
            <a:r>
              <a:rPr sz="2471" spc="-13" dirty="0">
                <a:latin typeface="Tahoma"/>
                <a:cs typeface="Tahoma"/>
              </a:rPr>
              <a:t>ord</a:t>
            </a:r>
            <a:r>
              <a:rPr sz="2471" spc="18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guessing.</a:t>
            </a:r>
            <a:endParaRPr sz="2471" dirty="0">
              <a:latin typeface="Tahoma"/>
              <a:cs typeface="Tahoma"/>
            </a:endParaRPr>
          </a:p>
          <a:p>
            <a:pPr algn="just">
              <a:lnSpc>
                <a:spcPts val="882"/>
              </a:lnSpc>
              <a:buFont typeface="Times New Roman"/>
              <a:buChar char="•"/>
            </a:pPr>
            <a:endParaRPr sz="882" dirty="0"/>
          </a:p>
          <a:p>
            <a:pPr algn="just">
              <a:lnSpc>
                <a:spcPts val="1235"/>
              </a:lnSpc>
              <a:spcBef>
                <a:spcPts val="31"/>
              </a:spcBef>
              <a:buFont typeface="Times New Roman"/>
              <a:buChar char="•"/>
            </a:pPr>
            <a:endParaRPr sz="1235" dirty="0"/>
          </a:p>
          <a:p>
            <a:pPr marL="290808" marR="126073" indent="-280162" algn="just">
              <a:buFont typeface="Times New Roman"/>
              <a:buChar char="•"/>
              <a:tabLst>
                <a:tab pos="290808" algn="l"/>
              </a:tabLst>
            </a:pPr>
            <a:r>
              <a:rPr sz="2471" spc="-18" dirty="0">
                <a:latin typeface="Tahoma"/>
                <a:cs typeface="Tahoma"/>
              </a:rPr>
              <a:t>Aud</a:t>
            </a:r>
            <a:r>
              <a:rPr sz="2471" spc="-13" dirty="0">
                <a:latin typeface="Tahoma"/>
                <a:cs typeface="Tahoma"/>
              </a:rPr>
              <a:t>i</a:t>
            </a:r>
            <a:r>
              <a:rPr sz="2471" spc="-9" dirty="0">
                <a:latin typeface="Tahoma"/>
                <a:cs typeface="Tahoma"/>
              </a:rPr>
              <a:t>t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lo</a:t>
            </a:r>
            <a:r>
              <a:rPr sz="2471" spc="-18" dirty="0">
                <a:latin typeface="Tahoma"/>
                <a:cs typeface="Tahoma"/>
              </a:rPr>
              <a:t>g</a:t>
            </a:r>
            <a:r>
              <a:rPr sz="2471" spc="22" dirty="0">
                <a:latin typeface="Tahoma"/>
                <a:cs typeface="Tahoma"/>
              </a:rPr>
              <a:t> </a:t>
            </a:r>
            <a:r>
              <a:rPr sz="2471" spc="-18" dirty="0">
                <a:latin typeface="Tahoma"/>
                <a:cs typeface="Tahoma"/>
              </a:rPr>
              <a:t>–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re</a:t>
            </a:r>
            <a:r>
              <a:rPr sz="2471" spc="-9" dirty="0">
                <a:latin typeface="Tahoma"/>
                <a:cs typeface="Tahoma"/>
              </a:rPr>
              <a:t>c</a:t>
            </a:r>
            <a:r>
              <a:rPr sz="2471" spc="-13" dirty="0">
                <a:latin typeface="Tahoma"/>
                <a:cs typeface="Tahoma"/>
              </a:rPr>
              <a:t>ords</a:t>
            </a:r>
            <a:r>
              <a:rPr sz="2471" spc="9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the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9" dirty="0">
                <a:latin typeface="Tahoma"/>
                <a:cs typeface="Tahoma"/>
              </a:rPr>
              <a:t>t</a:t>
            </a:r>
            <a:r>
              <a:rPr sz="2471" spc="-13" dirty="0">
                <a:latin typeface="Tahoma"/>
                <a:cs typeface="Tahoma"/>
              </a:rPr>
              <a:t>i</a:t>
            </a:r>
            <a:r>
              <a:rPr sz="2471" spc="-18" dirty="0">
                <a:latin typeface="Tahoma"/>
                <a:cs typeface="Tahoma"/>
              </a:rPr>
              <a:t>me,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user,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8" dirty="0">
                <a:latin typeface="Tahoma"/>
                <a:cs typeface="Tahoma"/>
              </a:rPr>
              <a:t>and</a:t>
            </a:r>
            <a:r>
              <a:rPr sz="2471" spc="9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type</a:t>
            </a:r>
            <a:r>
              <a:rPr sz="2471" spc="9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o</a:t>
            </a:r>
            <a:r>
              <a:rPr sz="2471" spc="-9" dirty="0">
                <a:latin typeface="Tahoma"/>
                <a:cs typeface="Tahoma"/>
              </a:rPr>
              <a:t>f </a:t>
            </a:r>
            <a:r>
              <a:rPr sz="2471" spc="-18" dirty="0">
                <a:latin typeface="Tahoma"/>
                <a:cs typeface="Tahoma"/>
              </a:rPr>
              <a:t>a</a:t>
            </a:r>
            <a:r>
              <a:rPr sz="2471" spc="-13" dirty="0">
                <a:latin typeface="Tahoma"/>
                <a:cs typeface="Tahoma"/>
              </a:rPr>
              <a:t>l</a:t>
            </a:r>
            <a:r>
              <a:rPr sz="2471" spc="-9" dirty="0">
                <a:latin typeface="Tahoma"/>
                <a:cs typeface="Tahoma"/>
              </a:rPr>
              <a:t>l</a:t>
            </a:r>
            <a:r>
              <a:rPr sz="2471" spc="4" dirty="0">
                <a:latin typeface="Tahoma"/>
                <a:cs typeface="Tahoma"/>
              </a:rPr>
              <a:t> </a:t>
            </a:r>
            <a:r>
              <a:rPr sz="2471" spc="-18" dirty="0">
                <a:latin typeface="Tahoma"/>
                <a:cs typeface="Tahoma"/>
              </a:rPr>
              <a:t>a</a:t>
            </a:r>
            <a:r>
              <a:rPr sz="2471" spc="-9" dirty="0">
                <a:latin typeface="Tahoma"/>
                <a:cs typeface="Tahoma"/>
              </a:rPr>
              <a:t>cc</a:t>
            </a:r>
            <a:r>
              <a:rPr sz="2471" spc="-13" dirty="0">
                <a:latin typeface="Tahoma"/>
                <a:cs typeface="Tahoma"/>
              </a:rPr>
              <a:t>esses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to </a:t>
            </a:r>
            <a:r>
              <a:rPr sz="2471" spc="-18" dirty="0">
                <a:latin typeface="Tahoma"/>
                <a:cs typeface="Tahoma"/>
              </a:rPr>
              <a:t>an</a:t>
            </a:r>
            <a:r>
              <a:rPr sz="2471" spc="9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obje</a:t>
            </a:r>
            <a:r>
              <a:rPr sz="2471" spc="-9" dirty="0">
                <a:latin typeface="Tahoma"/>
                <a:cs typeface="Tahoma"/>
              </a:rPr>
              <a:t>ct;</a:t>
            </a:r>
            <a:r>
              <a:rPr sz="2471" spc="-18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useful</a:t>
            </a:r>
            <a:r>
              <a:rPr sz="2471" spc="4" dirty="0">
                <a:latin typeface="Tahoma"/>
                <a:cs typeface="Tahoma"/>
              </a:rPr>
              <a:t> </a:t>
            </a:r>
            <a:r>
              <a:rPr sz="2471" spc="-9" dirty="0">
                <a:latin typeface="Tahoma"/>
                <a:cs typeface="Tahoma"/>
              </a:rPr>
              <a:t>f</a:t>
            </a:r>
            <a:r>
              <a:rPr sz="2471" spc="-13" dirty="0">
                <a:latin typeface="Tahoma"/>
                <a:cs typeface="Tahoma"/>
              </a:rPr>
              <a:t>o</a:t>
            </a:r>
            <a:r>
              <a:rPr sz="2471" spc="-9" dirty="0">
                <a:latin typeface="Tahoma"/>
                <a:cs typeface="Tahoma"/>
              </a:rPr>
              <a:t>r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re</a:t>
            </a:r>
            <a:r>
              <a:rPr sz="2471" spc="-9" dirty="0">
                <a:latin typeface="Tahoma"/>
                <a:cs typeface="Tahoma"/>
              </a:rPr>
              <a:t>c</a:t>
            </a:r>
            <a:r>
              <a:rPr sz="2471" spc="-13" dirty="0">
                <a:latin typeface="Tahoma"/>
                <a:cs typeface="Tahoma"/>
              </a:rPr>
              <a:t>overy</a:t>
            </a:r>
            <a:r>
              <a:rPr sz="2471" spc="-9" dirty="0">
                <a:latin typeface="Tahoma"/>
                <a:cs typeface="Tahoma"/>
              </a:rPr>
              <a:t> fr</a:t>
            </a:r>
            <a:r>
              <a:rPr sz="2471" spc="-13" dirty="0">
                <a:latin typeface="Tahoma"/>
                <a:cs typeface="Tahoma"/>
              </a:rPr>
              <a:t>o</a:t>
            </a:r>
            <a:r>
              <a:rPr sz="2471" spc="-22" dirty="0">
                <a:latin typeface="Tahoma"/>
                <a:cs typeface="Tahoma"/>
              </a:rPr>
              <a:t>m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a</a:t>
            </a:r>
            <a:r>
              <a:rPr sz="2471" spc="4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viol</a:t>
            </a:r>
            <a:r>
              <a:rPr sz="2471" spc="-18" dirty="0">
                <a:latin typeface="Tahoma"/>
                <a:cs typeface="Tahoma"/>
              </a:rPr>
              <a:t>a</a:t>
            </a:r>
            <a:r>
              <a:rPr sz="2471" spc="-9" dirty="0">
                <a:latin typeface="Tahoma"/>
                <a:cs typeface="Tahoma"/>
              </a:rPr>
              <a:t>t</a:t>
            </a:r>
            <a:r>
              <a:rPr sz="2471" spc="-13" dirty="0">
                <a:latin typeface="Tahoma"/>
                <a:cs typeface="Tahoma"/>
              </a:rPr>
              <a:t>io</a:t>
            </a:r>
            <a:r>
              <a:rPr sz="2471" spc="-18" dirty="0">
                <a:latin typeface="Tahoma"/>
                <a:cs typeface="Tahoma"/>
              </a:rPr>
              <a:t>n</a:t>
            </a:r>
            <a:r>
              <a:rPr sz="2471" spc="18" dirty="0">
                <a:latin typeface="Tahoma"/>
                <a:cs typeface="Tahoma"/>
              </a:rPr>
              <a:t> </a:t>
            </a:r>
            <a:r>
              <a:rPr sz="2471" spc="-18" dirty="0">
                <a:latin typeface="Tahoma"/>
                <a:cs typeface="Tahoma"/>
              </a:rPr>
              <a:t>and</a:t>
            </a:r>
            <a:r>
              <a:rPr sz="2471" spc="18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develo</a:t>
            </a:r>
            <a:r>
              <a:rPr sz="2471" spc="-18" dirty="0">
                <a:latin typeface="Tahoma"/>
                <a:cs typeface="Tahoma"/>
              </a:rPr>
              <a:t>p</a:t>
            </a:r>
            <a:r>
              <a:rPr sz="2471" spc="-13" dirty="0">
                <a:latin typeface="Tahoma"/>
                <a:cs typeface="Tahoma"/>
              </a:rPr>
              <a:t>i</a:t>
            </a:r>
            <a:r>
              <a:rPr sz="2471" spc="-18" dirty="0">
                <a:latin typeface="Tahoma"/>
                <a:cs typeface="Tahoma"/>
              </a:rPr>
              <a:t>ng</a:t>
            </a:r>
            <a:r>
              <a:rPr sz="2471" spc="9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better</a:t>
            </a:r>
            <a:r>
              <a:rPr sz="2471" spc="9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se</a:t>
            </a:r>
            <a:r>
              <a:rPr sz="2471" spc="-9" dirty="0">
                <a:latin typeface="Tahoma"/>
                <a:cs typeface="Tahoma"/>
              </a:rPr>
              <a:t>c</a:t>
            </a:r>
            <a:r>
              <a:rPr sz="2471" spc="-13" dirty="0">
                <a:latin typeface="Tahoma"/>
                <a:cs typeface="Tahoma"/>
              </a:rPr>
              <a:t>urity</a:t>
            </a:r>
            <a:r>
              <a:rPr sz="2471" spc="-18" dirty="0">
                <a:latin typeface="Tahoma"/>
                <a:cs typeface="Tahoma"/>
              </a:rPr>
              <a:t> mea</a:t>
            </a:r>
            <a:r>
              <a:rPr sz="2471" spc="-13" dirty="0">
                <a:latin typeface="Tahoma"/>
                <a:cs typeface="Tahoma"/>
              </a:rPr>
              <a:t>sures.</a:t>
            </a:r>
            <a:endParaRPr sz="2471" dirty="0">
              <a:latin typeface="Tahoma"/>
              <a:cs typeface="Tahoma"/>
            </a:endParaRPr>
          </a:p>
          <a:p>
            <a:pPr algn="just">
              <a:lnSpc>
                <a:spcPts val="882"/>
              </a:lnSpc>
              <a:buFont typeface="Times New Roman"/>
              <a:buChar char="•"/>
            </a:pPr>
            <a:endParaRPr sz="882" dirty="0"/>
          </a:p>
          <a:p>
            <a:pPr algn="just">
              <a:lnSpc>
                <a:spcPts val="1235"/>
              </a:lnSpc>
              <a:spcBef>
                <a:spcPts val="41"/>
              </a:spcBef>
              <a:buFont typeface="Times New Roman"/>
              <a:buChar char="•"/>
            </a:pPr>
            <a:endParaRPr sz="1235" dirty="0"/>
          </a:p>
          <a:p>
            <a:pPr marL="290808" marR="92453" indent="-280162" algn="just">
              <a:buFont typeface="Times New Roman"/>
              <a:buChar char="•"/>
              <a:tabLst>
                <a:tab pos="290808" algn="l"/>
              </a:tabLst>
            </a:pPr>
            <a:r>
              <a:rPr sz="2471" spc="-18" dirty="0">
                <a:latin typeface="Tahoma"/>
                <a:cs typeface="Tahoma"/>
              </a:rPr>
              <a:t>S</a:t>
            </a:r>
            <a:r>
              <a:rPr sz="2471" spc="-9" dirty="0">
                <a:latin typeface="Tahoma"/>
                <a:cs typeface="Tahoma"/>
              </a:rPr>
              <a:t>c</a:t>
            </a:r>
            <a:r>
              <a:rPr sz="2471" spc="-18" dirty="0">
                <a:latin typeface="Tahoma"/>
                <a:cs typeface="Tahoma"/>
              </a:rPr>
              <a:t>an</a:t>
            </a:r>
            <a:r>
              <a:rPr sz="2471" spc="9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the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system</a:t>
            </a:r>
            <a:r>
              <a:rPr sz="2471" spc="9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perio</a:t>
            </a:r>
            <a:r>
              <a:rPr sz="2471" spc="-18" dirty="0">
                <a:latin typeface="Tahoma"/>
                <a:cs typeface="Tahoma"/>
              </a:rPr>
              <a:t>d</a:t>
            </a:r>
            <a:r>
              <a:rPr sz="2471" spc="-13" dirty="0">
                <a:latin typeface="Tahoma"/>
                <a:cs typeface="Tahoma"/>
              </a:rPr>
              <a:t>i</a:t>
            </a:r>
            <a:r>
              <a:rPr sz="2471" spc="-9" dirty="0">
                <a:latin typeface="Tahoma"/>
                <a:cs typeface="Tahoma"/>
              </a:rPr>
              <a:t>c</a:t>
            </a:r>
            <a:r>
              <a:rPr sz="2471" spc="-18" dirty="0">
                <a:latin typeface="Tahoma"/>
                <a:cs typeface="Tahoma"/>
              </a:rPr>
              <a:t>a</a:t>
            </a:r>
            <a:r>
              <a:rPr sz="2471" spc="-13" dirty="0">
                <a:latin typeface="Tahoma"/>
                <a:cs typeface="Tahoma"/>
              </a:rPr>
              <a:t>lly</a:t>
            </a:r>
            <a:r>
              <a:rPr sz="2471" spc="18" dirty="0">
                <a:latin typeface="Tahoma"/>
                <a:cs typeface="Tahoma"/>
              </a:rPr>
              <a:t> </a:t>
            </a:r>
            <a:r>
              <a:rPr sz="2471" spc="-9" dirty="0">
                <a:latin typeface="Tahoma"/>
                <a:cs typeface="Tahoma"/>
              </a:rPr>
              <a:t>f</a:t>
            </a:r>
            <a:r>
              <a:rPr sz="2471" spc="-13" dirty="0">
                <a:latin typeface="Tahoma"/>
                <a:cs typeface="Tahoma"/>
              </a:rPr>
              <a:t>o</a:t>
            </a:r>
            <a:r>
              <a:rPr sz="2471" spc="-9" dirty="0">
                <a:latin typeface="Tahoma"/>
                <a:cs typeface="Tahoma"/>
              </a:rPr>
              <a:t>r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se</a:t>
            </a:r>
            <a:r>
              <a:rPr sz="2471" spc="-9" dirty="0">
                <a:latin typeface="Tahoma"/>
                <a:cs typeface="Tahoma"/>
              </a:rPr>
              <a:t>c</a:t>
            </a:r>
            <a:r>
              <a:rPr sz="2471" spc="-13" dirty="0">
                <a:latin typeface="Tahoma"/>
                <a:cs typeface="Tahoma"/>
              </a:rPr>
              <a:t>urity</a:t>
            </a:r>
            <a:r>
              <a:rPr sz="2471" spc="9" dirty="0">
                <a:latin typeface="Tahoma"/>
                <a:cs typeface="Tahoma"/>
              </a:rPr>
              <a:t> </a:t>
            </a:r>
            <a:r>
              <a:rPr sz="2471" spc="-18" dirty="0">
                <a:latin typeface="Tahoma"/>
                <a:cs typeface="Tahoma"/>
              </a:rPr>
              <a:t>h</a:t>
            </a:r>
            <a:r>
              <a:rPr sz="2471" spc="-13" dirty="0">
                <a:latin typeface="Tahoma"/>
                <a:cs typeface="Tahoma"/>
              </a:rPr>
              <a:t>oles; do</a:t>
            </a:r>
            <a:r>
              <a:rPr sz="2471" spc="-18" dirty="0">
                <a:latin typeface="Tahoma"/>
                <a:cs typeface="Tahoma"/>
              </a:rPr>
              <a:t>ne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8" dirty="0">
                <a:latin typeface="Tahoma"/>
                <a:cs typeface="Tahoma"/>
              </a:rPr>
              <a:t>when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the</a:t>
            </a:r>
            <a:r>
              <a:rPr sz="2471" spc="9" dirty="0">
                <a:latin typeface="Tahoma"/>
                <a:cs typeface="Tahoma"/>
              </a:rPr>
              <a:t> </a:t>
            </a:r>
            <a:r>
              <a:rPr sz="2471" spc="-9" dirty="0">
                <a:latin typeface="Tahoma"/>
                <a:cs typeface="Tahoma"/>
              </a:rPr>
              <a:t>c</a:t>
            </a:r>
            <a:r>
              <a:rPr sz="2471" spc="-13" dirty="0">
                <a:latin typeface="Tahoma"/>
                <a:cs typeface="Tahoma"/>
              </a:rPr>
              <a:t>omputer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is</a:t>
            </a:r>
            <a:r>
              <a:rPr sz="2471" spc="-4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rel</a:t>
            </a:r>
            <a:r>
              <a:rPr sz="2471" spc="-18" dirty="0">
                <a:latin typeface="Tahoma"/>
                <a:cs typeface="Tahoma"/>
              </a:rPr>
              <a:t>a</a:t>
            </a:r>
            <a:r>
              <a:rPr sz="2471" spc="-9" dirty="0">
                <a:latin typeface="Tahoma"/>
                <a:cs typeface="Tahoma"/>
              </a:rPr>
              <a:t>t</a:t>
            </a:r>
            <a:r>
              <a:rPr sz="2471" spc="-13" dirty="0">
                <a:latin typeface="Tahoma"/>
                <a:cs typeface="Tahoma"/>
              </a:rPr>
              <a:t>ively</a:t>
            </a:r>
            <a:r>
              <a:rPr sz="2471" spc="26" dirty="0">
                <a:latin typeface="Tahoma"/>
                <a:cs typeface="Tahoma"/>
              </a:rPr>
              <a:t> </a:t>
            </a:r>
            <a:r>
              <a:rPr sz="2471" spc="-13" dirty="0">
                <a:latin typeface="Tahoma"/>
                <a:cs typeface="Tahoma"/>
              </a:rPr>
              <a:t>unused.</a:t>
            </a:r>
            <a:endParaRPr sz="2471" dirty="0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3361177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71246" y="271342"/>
            <a:ext cx="10515600" cy="793824"/>
          </a:xfrm>
          <a:prstGeom prst="rect">
            <a:avLst/>
          </a:prstGeom>
        </p:spPr>
        <p:txBody>
          <a:bodyPr vert="horz" wrap="square" lIns="0" tIns="120743" rIns="0" bIns="0" rtlCol="0" anchor="ctr">
            <a:noAutofit/>
          </a:bodyPr>
          <a:lstStyle/>
          <a:p>
            <a:pPr marL="1358786">
              <a:lnSpc>
                <a:spcPts val="3719"/>
              </a:lnSpc>
            </a:pPr>
            <a:r>
              <a:rPr sz="3177" spc="-18" dirty="0">
                <a:solidFill>
                  <a:schemeClr val="bg1"/>
                </a:solidFill>
                <a:latin typeface="Tahoma"/>
                <a:cs typeface="Tahoma"/>
              </a:rPr>
              <a:t>Thre</a:t>
            </a:r>
            <a:r>
              <a:rPr sz="3177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dirty="0">
                <a:solidFill>
                  <a:schemeClr val="bg1"/>
                </a:solidFill>
                <a:latin typeface="Tahoma"/>
                <a:cs typeface="Tahoma"/>
              </a:rPr>
              <a:t>t</a:t>
            </a:r>
            <a:r>
              <a:rPr sz="3177" spc="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spc="-18" dirty="0">
                <a:solidFill>
                  <a:schemeClr val="bg1"/>
                </a:solidFill>
                <a:latin typeface="Tahoma"/>
                <a:cs typeface="Tahoma"/>
              </a:rPr>
              <a:t>Moni</a:t>
            </a:r>
            <a:r>
              <a:rPr sz="3177" spc="-4" dirty="0">
                <a:solidFill>
                  <a:schemeClr val="bg1"/>
                </a:solidFill>
                <a:latin typeface="Tahoma"/>
                <a:cs typeface="Tahoma"/>
              </a:rPr>
              <a:t>t</a:t>
            </a:r>
            <a:r>
              <a:rPr sz="3177" spc="-18" dirty="0">
                <a:solidFill>
                  <a:schemeClr val="bg1"/>
                </a:solidFill>
                <a:latin typeface="Tahoma"/>
                <a:cs typeface="Tahoma"/>
              </a:rPr>
              <a:t>oring</a:t>
            </a:r>
            <a:r>
              <a:rPr sz="3177" spc="-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spc="-18" dirty="0">
                <a:solidFill>
                  <a:schemeClr val="bg1"/>
                </a:solidFill>
                <a:latin typeface="Tahoma"/>
                <a:cs typeface="Tahoma"/>
              </a:rPr>
              <a:t>(Cont</a:t>
            </a:r>
            <a:r>
              <a:rPr sz="3177" spc="-13" dirty="0">
                <a:solidFill>
                  <a:schemeClr val="bg1"/>
                </a:solidFill>
                <a:latin typeface="Tahoma"/>
                <a:cs typeface="Tahoma"/>
              </a:rPr>
              <a:t>.)</a:t>
            </a:r>
            <a:endParaRPr sz="3177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28174" y="1604426"/>
            <a:ext cx="8452883" cy="410471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90808" indent="-280162">
              <a:buFont typeface="Times New Roman"/>
              <a:buChar char="•"/>
              <a:tabLst>
                <a:tab pos="290808" algn="l"/>
              </a:tabLst>
            </a:pPr>
            <a:r>
              <a:rPr sz="2118" spc="-13" dirty="0">
                <a:latin typeface="Tahoma"/>
                <a:cs typeface="Tahoma"/>
              </a:rPr>
              <a:t>Ch</a:t>
            </a:r>
            <a:r>
              <a:rPr sz="2118" spc="-4" dirty="0">
                <a:latin typeface="Tahoma"/>
                <a:cs typeface="Tahoma"/>
              </a:rPr>
              <a:t>ec</a:t>
            </a:r>
            <a:r>
              <a:rPr sz="2118" dirty="0">
                <a:latin typeface="Tahoma"/>
                <a:cs typeface="Tahoma"/>
              </a:rPr>
              <a:t>k f</a:t>
            </a:r>
            <a:r>
              <a:rPr sz="2118" spc="-9" dirty="0">
                <a:latin typeface="Tahoma"/>
                <a:cs typeface="Tahoma"/>
              </a:rPr>
              <a:t>or:</a:t>
            </a:r>
            <a:endParaRPr sz="2118" dirty="0">
              <a:latin typeface="Tahoma"/>
              <a:cs typeface="Tahoma"/>
            </a:endParaRPr>
          </a:p>
          <a:p>
            <a:pPr>
              <a:lnSpc>
                <a:spcPts val="574"/>
              </a:lnSpc>
              <a:spcBef>
                <a:spcPts val="41"/>
              </a:spcBef>
              <a:buFont typeface="Times New Roman"/>
              <a:buChar char="•"/>
            </a:pPr>
            <a:endParaRPr sz="574" dirty="0"/>
          </a:p>
          <a:p>
            <a:pPr marL="616356" lvl="1" indent="-231414">
              <a:buFont typeface="Times New Roman"/>
              <a:buChar char="–"/>
              <a:tabLst>
                <a:tab pos="616356" algn="l"/>
              </a:tabLst>
            </a:pPr>
            <a:r>
              <a:rPr sz="2118" spc="-4" dirty="0">
                <a:latin typeface="Tahoma"/>
                <a:cs typeface="Tahoma"/>
              </a:rPr>
              <a:t>S</a:t>
            </a:r>
            <a:r>
              <a:rPr sz="2118" spc="-13" dirty="0">
                <a:latin typeface="Tahoma"/>
                <a:cs typeface="Tahoma"/>
              </a:rPr>
              <a:t>hort</a:t>
            </a:r>
            <a:r>
              <a:rPr sz="2118" spc="-18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or</a:t>
            </a:r>
            <a:r>
              <a:rPr sz="2118" spc="-9" dirty="0">
                <a:latin typeface="Tahoma"/>
                <a:cs typeface="Tahoma"/>
              </a:rPr>
              <a:t> 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13" dirty="0">
                <a:latin typeface="Tahoma"/>
                <a:cs typeface="Tahoma"/>
              </a:rPr>
              <a:t>a</a:t>
            </a:r>
            <a:r>
              <a:rPr sz="2118" spc="-18" dirty="0">
                <a:latin typeface="Tahoma"/>
                <a:cs typeface="Tahoma"/>
              </a:rPr>
              <a:t>s</a:t>
            </a:r>
            <a:r>
              <a:rPr sz="2118" spc="13" dirty="0">
                <a:latin typeface="Tahoma"/>
                <a:cs typeface="Tahoma"/>
              </a:rPr>
              <a:t>y</a:t>
            </a:r>
            <a:r>
              <a:rPr sz="2118" dirty="0">
                <a:latin typeface="Tahoma"/>
                <a:cs typeface="Tahoma"/>
              </a:rPr>
              <a:t>-</a:t>
            </a:r>
            <a:r>
              <a:rPr sz="2118" spc="-9" dirty="0">
                <a:latin typeface="Tahoma"/>
                <a:cs typeface="Tahoma"/>
              </a:rPr>
              <a:t>to</a:t>
            </a:r>
            <a:r>
              <a:rPr sz="2118" dirty="0">
                <a:latin typeface="Tahoma"/>
                <a:cs typeface="Tahoma"/>
              </a:rPr>
              <a:t>-</a:t>
            </a:r>
            <a:r>
              <a:rPr sz="2118" spc="-13" dirty="0">
                <a:latin typeface="Tahoma"/>
                <a:cs typeface="Tahoma"/>
              </a:rPr>
              <a:t>gu</a:t>
            </a:r>
            <a:r>
              <a:rPr sz="2118" spc="-4" dirty="0">
                <a:latin typeface="Tahoma"/>
                <a:cs typeface="Tahoma"/>
              </a:rPr>
              <a:t>es</a:t>
            </a:r>
            <a:r>
              <a:rPr sz="2118" dirty="0">
                <a:latin typeface="Tahoma"/>
                <a:cs typeface="Tahoma"/>
              </a:rPr>
              <a:t>s </a:t>
            </a:r>
            <a:r>
              <a:rPr sz="2118" spc="-13" dirty="0">
                <a:latin typeface="Tahoma"/>
                <a:cs typeface="Tahoma"/>
              </a:rPr>
              <a:t>pa</a:t>
            </a:r>
            <a:r>
              <a:rPr sz="2118" spc="-18" dirty="0">
                <a:latin typeface="Tahoma"/>
                <a:cs typeface="Tahoma"/>
              </a:rPr>
              <a:t>s</a:t>
            </a:r>
            <a:r>
              <a:rPr sz="2118" spc="-4" dirty="0">
                <a:latin typeface="Tahoma"/>
                <a:cs typeface="Tahoma"/>
              </a:rPr>
              <a:t>sw</a:t>
            </a:r>
            <a:r>
              <a:rPr sz="2118" spc="-13" dirty="0">
                <a:latin typeface="Tahoma"/>
                <a:cs typeface="Tahoma"/>
              </a:rPr>
              <a:t>ords</a:t>
            </a:r>
            <a:endParaRPr sz="2118" dirty="0">
              <a:latin typeface="Tahoma"/>
              <a:cs typeface="Tahoma"/>
            </a:endParaRPr>
          </a:p>
          <a:p>
            <a:pPr lvl="1">
              <a:spcBef>
                <a:spcPts val="7"/>
              </a:spcBef>
              <a:buFont typeface="Times New Roman"/>
              <a:buChar char="–"/>
            </a:pPr>
            <a:endParaRPr sz="618" dirty="0"/>
          </a:p>
          <a:p>
            <a:pPr marL="616356" lvl="1" indent="-231414">
              <a:buFont typeface="Times New Roman"/>
              <a:buChar char="–"/>
              <a:tabLst>
                <a:tab pos="616356" algn="l"/>
              </a:tabLst>
            </a:pPr>
            <a:r>
              <a:rPr sz="2118" spc="-13" dirty="0">
                <a:latin typeface="Tahoma"/>
                <a:cs typeface="Tahoma"/>
              </a:rPr>
              <a:t>Unauthoriz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13" dirty="0">
                <a:latin typeface="Tahoma"/>
                <a:cs typeface="Tahoma"/>
              </a:rPr>
              <a:t>d</a:t>
            </a:r>
            <a:r>
              <a:rPr sz="2118" spc="-35" dirty="0">
                <a:latin typeface="Tahoma"/>
                <a:cs typeface="Tahoma"/>
              </a:rPr>
              <a:t> </a:t>
            </a:r>
            <a:r>
              <a:rPr sz="2118" spc="-4" dirty="0">
                <a:latin typeface="Tahoma"/>
                <a:cs typeface="Tahoma"/>
              </a:rPr>
              <a:t>se</a:t>
            </a:r>
            <a:r>
              <a:rPr sz="2118" spc="18" dirty="0">
                <a:latin typeface="Tahoma"/>
                <a:cs typeface="Tahoma"/>
              </a:rPr>
              <a:t>t</a:t>
            </a:r>
            <a:r>
              <a:rPr sz="2118" dirty="0">
                <a:latin typeface="Tahoma"/>
                <a:cs typeface="Tahoma"/>
              </a:rPr>
              <a:t>-</a:t>
            </a:r>
            <a:r>
              <a:rPr sz="2118" spc="-13" dirty="0">
                <a:latin typeface="Tahoma"/>
                <a:cs typeface="Tahoma"/>
              </a:rPr>
              <a:t>uid</a:t>
            </a:r>
            <a:r>
              <a:rPr sz="2118" spc="-4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programs</a:t>
            </a:r>
            <a:endParaRPr sz="2118" dirty="0">
              <a:latin typeface="Tahoma"/>
              <a:cs typeface="Tahoma"/>
            </a:endParaRPr>
          </a:p>
          <a:p>
            <a:pPr lvl="1">
              <a:spcBef>
                <a:spcPts val="40"/>
              </a:spcBef>
              <a:buFont typeface="Times New Roman"/>
              <a:buChar char="–"/>
            </a:pPr>
            <a:endParaRPr sz="574" dirty="0"/>
          </a:p>
          <a:p>
            <a:pPr marL="616356" lvl="1" indent="-231414">
              <a:buFont typeface="Times New Roman"/>
              <a:buChar char="–"/>
              <a:tabLst>
                <a:tab pos="616356" algn="l"/>
              </a:tabLst>
            </a:pPr>
            <a:r>
              <a:rPr sz="2118" spc="-13" dirty="0">
                <a:latin typeface="Tahoma"/>
                <a:cs typeface="Tahoma"/>
              </a:rPr>
              <a:t>Unauthoriz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13" dirty="0">
                <a:latin typeface="Tahoma"/>
                <a:cs typeface="Tahoma"/>
              </a:rPr>
              <a:t>d</a:t>
            </a:r>
            <a:r>
              <a:rPr sz="2118" spc="-35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programs</a:t>
            </a:r>
            <a:r>
              <a:rPr sz="2118" spc="-22" dirty="0">
                <a:latin typeface="Tahoma"/>
                <a:cs typeface="Tahoma"/>
              </a:rPr>
              <a:t> </a:t>
            </a:r>
            <a:r>
              <a:rPr sz="2118" spc="-9" dirty="0">
                <a:latin typeface="Tahoma"/>
                <a:cs typeface="Tahoma"/>
              </a:rPr>
              <a:t>in</a:t>
            </a:r>
            <a:r>
              <a:rPr sz="2118" spc="-4" dirty="0">
                <a:latin typeface="Tahoma"/>
                <a:cs typeface="Tahoma"/>
              </a:rPr>
              <a:t> s</a:t>
            </a:r>
            <a:r>
              <a:rPr sz="2118" dirty="0">
                <a:latin typeface="Tahoma"/>
                <a:cs typeface="Tahoma"/>
              </a:rPr>
              <a:t>y</a:t>
            </a:r>
            <a:r>
              <a:rPr sz="2118" spc="-4" dirty="0">
                <a:latin typeface="Tahoma"/>
                <a:cs typeface="Tahoma"/>
              </a:rPr>
              <a:t>s</a:t>
            </a:r>
            <a:r>
              <a:rPr sz="2118" dirty="0">
                <a:latin typeface="Tahoma"/>
                <a:cs typeface="Tahoma"/>
              </a:rPr>
              <a:t>t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22" dirty="0">
                <a:latin typeface="Tahoma"/>
                <a:cs typeface="Tahoma"/>
              </a:rPr>
              <a:t>m </a:t>
            </a:r>
            <a:r>
              <a:rPr sz="2118" spc="-9" dirty="0">
                <a:latin typeface="Tahoma"/>
                <a:cs typeface="Tahoma"/>
              </a:rPr>
              <a:t>dir</a:t>
            </a:r>
            <a:r>
              <a:rPr sz="2118" spc="-4" dirty="0">
                <a:latin typeface="Tahoma"/>
                <a:cs typeface="Tahoma"/>
              </a:rPr>
              <a:t>ec</a:t>
            </a:r>
            <a:r>
              <a:rPr sz="2118" spc="-9" dirty="0">
                <a:latin typeface="Tahoma"/>
                <a:cs typeface="Tahoma"/>
              </a:rPr>
              <a:t>tori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dirty="0">
                <a:latin typeface="Tahoma"/>
                <a:cs typeface="Tahoma"/>
              </a:rPr>
              <a:t>s</a:t>
            </a:r>
          </a:p>
          <a:p>
            <a:pPr lvl="1">
              <a:spcBef>
                <a:spcPts val="41"/>
              </a:spcBef>
              <a:buFont typeface="Times New Roman"/>
              <a:buChar char="–"/>
            </a:pPr>
            <a:endParaRPr sz="574" dirty="0"/>
          </a:p>
          <a:p>
            <a:pPr marL="616356" lvl="1" indent="-231414">
              <a:buFont typeface="Times New Roman"/>
              <a:buChar char="–"/>
              <a:tabLst>
                <a:tab pos="616356" algn="l"/>
              </a:tabLst>
            </a:pPr>
            <a:r>
              <a:rPr sz="2118" spc="-13" dirty="0">
                <a:latin typeface="Tahoma"/>
                <a:cs typeface="Tahoma"/>
              </a:rPr>
              <a:t>Un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13" dirty="0">
                <a:latin typeface="Tahoma"/>
                <a:cs typeface="Tahoma"/>
              </a:rPr>
              <a:t>xp</a:t>
            </a:r>
            <a:r>
              <a:rPr sz="2118" spc="-4" dirty="0">
                <a:latin typeface="Tahoma"/>
                <a:cs typeface="Tahoma"/>
              </a:rPr>
              <a:t>ec</a:t>
            </a:r>
            <a:r>
              <a:rPr sz="2118" dirty="0">
                <a:latin typeface="Tahoma"/>
                <a:cs typeface="Tahoma"/>
              </a:rPr>
              <a:t>t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13" dirty="0">
                <a:latin typeface="Tahoma"/>
                <a:cs typeface="Tahoma"/>
              </a:rPr>
              <a:t>d</a:t>
            </a:r>
            <a:r>
              <a:rPr sz="2118" spc="-4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lon</a:t>
            </a:r>
            <a:r>
              <a:rPr sz="2118" spc="4" dirty="0">
                <a:latin typeface="Tahoma"/>
                <a:cs typeface="Tahoma"/>
              </a:rPr>
              <a:t>g</a:t>
            </a:r>
            <a:r>
              <a:rPr sz="2118" dirty="0">
                <a:latin typeface="Tahoma"/>
                <a:cs typeface="Tahoma"/>
              </a:rPr>
              <a:t>-</a:t>
            </a:r>
            <a:r>
              <a:rPr sz="2118" spc="-13" dirty="0">
                <a:latin typeface="Tahoma"/>
                <a:cs typeface="Tahoma"/>
              </a:rPr>
              <a:t>run</a:t>
            </a:r>
            <a:r>
              <a:rPr sz="2118" spc="-18" dirty="0">
                <a:latin typeface="Tahoma"/>
                <a:cs typeface="Tahoma"/>
              </a:rPr>
              <a:t>n</a:t>
            </a:r>
            <a:r>
              <a:rPr sz="2118" spc="-13" dirty="0">
                <a:latin typeface="Tahoma"/>
                <a:cs typeface="Tahoma"/>
              </a:rPr>
              <a:t>ing</a:t>
            </a:r>
            <a:r>
              <a:rPr sz="2118" spc="-44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pro</a:t>
            </a:r>
            <a:r>
              <a:rPr sz="2118" spc="-4" dirty="0">
                <a:latin typeface="Tahoma"/>
                <a:cs typeface="Tahoma"/>
              </a:rPr>
              <a:t>cesse</a:t>
            </a:r>
            <a:r>
              <a:rPr sz="2118" dirty="0">
                <a:latin typeface="Tahoma"/>
                <a:cs typeface="Tahoma"/>
              </a:rPr>
              <a:t>s</a:t>
            </a:r>
          </a:p>
          <a:p>
            <a:pPr lvl="1">
              <a:spcBef>
                <a:spcPts val="7"/>
              </a:spcBef>
              <a:buFont typeface="Times New Roman"/>
              <a:buChar char="–"/>
            </a:pPr>
            <a:endParaRPr sz="618" dirty="0"/>
          </a:p>
          <a:p>
            <a:pPr marL="616356" lvl="1" indent="-231414">
              <a:buFont typeface="Times New Roman"/>
              <a:buChar char="–"/>
              <a:tabLst>
                <a:tab pos="616356" algn="l"/>
              </a:tabLst>
            </a:pPr>
            <a:r>
              <a:rPr sz="2118" dirty="0">
                <a:latin typeface="Tahoma"/>
                <a:cs typeface="Tahoma"/>
              </a:rPr>
              <a:t>I</a:t>
            </a:r>
            <a:r>
              <a:rPr sz="2118" spc="-13" dirty="0">
                <a:latin typeface="Tahoma"/>
                <a:cs typeface="Tahoma"/>
              </a:rPr>
              <a:t>mprop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dirty="0">
                <a:latin typeface="Tahoma"/>
                <a:cs typeface="Tahoma"/>
              </a:rPr>
              <a:t>r</a:t>
            </a:r>
            <a:r>
              <a:rPr sz="2118" spc="-31" dirty="0">
                <a:latin typeface="Tahoma"/>
                <a:cs typeface="Tahoma"/>
              </a:rPr>
              <a:t> </a:t>
            </a:r>
            <a:r>
              <a:rPr sz="2118" spc="-9" dirty="0">
                <a:latin typeface="Tahoma"/>
                <a:cs typeface="Tahoma"/>
              </a:rPr>
              <a:t>dir</a:t>
            </a:r>
            <a:r>
              <a:rPr sz="2118" spc="-4" dirty="0">
                <a:latin typeface="Tahoma"/>
                <a:cs typeface="Tahoma"/>
              </a:rPr>
              <a:t>ec</a:t>
            </a:r>
            <a:r>
              <a:rPr sz="2118" spc="-13" dirty="0">
                <a:latin typeface="Tahoma"/>
                <a:cs typeface="Tahoma"/>
              </a:rPr>
              <a:t>tory</a:t>
            </a:r>
            <a:r>
              <a:rPr sz="2118" spc="-4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prot</a:t>
            </a:r>
            <a:r>
              <a:rPr sz="2118" spc="-4" dirty="0">
                <a:latin typeface="Tahoma"/>
                <a:cs typeface="Tahoma"/>
              </a:rPr>
              <a:t>ec</a:t>
            </a:r>
            <a:r>
              <a:rPr sz="2118" spc="-9" dirty="0">
                <a:latin typeface="Tahoma"/>
                <a:cs typeface="Tahoma"/>
              </a:rPr>
              <a:t>tions</a:t>
            </a:r>
            <a:endParaRPr sz="2118" dirty="0">
              <a:latin typeface="Tahoma"/>
              <a:cs typeface="Tahoma"/>
            </a:endParaRPr>
          </a:p>
          <a:p>
            <a:pPr lvl="1">
              <a:spcBef>
                <a:spcPts val="40"/>
              </a:spcBef>
              <a:buFont typeface="Times New Roman"/>
              <a:buChar char="–"/>
            </a:pPr>
            <a:endParaRPr sz="574" dirty="0"/>
          </a:p>
          <a:p>
            <a:pPr marL="616356" lvl="1" indent="-231414">
              <a:buFont typeface="Times New Roman"/>
              <a:buChar char="–"/>
              <a:tabLst>
                <a:tab pos="616356" algn="l"/>
              </a:tabLst>
            </a:pPr>
            <a:r>
              <a:rPr sz="2118" dirty="0">
                <a:latin typeface="Tahoma"/>
                <a:cs typeface="Tahoma"/>
              </a:rPr>
              <a:t>I</a:t>
            </a:r>
            <a:r>
              <a:rPr sz="2118" spc="-13" dirty="0">
                <a:latin typeface="Tahoma"/>
                <a:cs typeface="Tahoma"/>
              </a:rPr>
              <a:t>mprop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dirty="0">
                <a:latin typeface="Tahoma"/>
                <a:cs typeface="Tahoma"/>
              </a:rPr>
              <a:t>r</a:t>
            </a:r>
            <a:r>
              <a:rPr sz="2118" spc="-31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prot</a:t>
            </a:r>
            <a:r>
              <a:rPr sz="2118" spc="-4" dirty="0">
                <a:latin typeface="Tahoma"/>
                <a:cs typeface="Tahoma"/>
              </a:rPr>
              <a:t>ec</a:t>
            </a:r>
            <a:r>
              <a:rPr sz="2118" spc="-9" dirty="0">
                <a:latin typeface="Tahoma"/>
                <a:cs typeface="Tahoma"/>
              </a:rPr>
              <a:t>tions</a:t>
            </a:r>
            <a:r>
              <a:rPr sz="2118" spc="-22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on </a:t>
            </a:r>
            <a:r>
              <a:rPr sz="2118" spc="-4" dirty="0">
                <a:latin typeface="Tahoma"/>
                <a:cs typeface="Tahoma"/>
              </a:rPr>
              <a:t>s</a:t>
            </a:r>
            <a:r>
              <a:rPr sz="2118" dirty="0">
                <a:latin typeface="Tahoma"/>
                <a:cs typeface="Tahoma"/>
              </a:rPr>
              <a:t>y</a:t>
            </a:r>
            <a:r>
              <a:rPr sz="2118" spc="-4" dirty="0">
                <a:latin typeface="Tahoma"/>
                <a:cs typeface="Tahoma"/>
              </a:rPr>
              <a:t>s</a:t>
            </a:r>
            <a:r>
              <a:rPr sz="2118" dirty="0">
                <a:latin typeface="Tahoma"/>
                <a:cs typeface="Tahoma"/>
              </a:rPr>
              <a:t>t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22" dirty="0">
                <a:latin typeface="Tahoma"/>
                <a:cs typeface="Tahoma"/>
              </a:rPr>
              <a:t>m </a:t>
            </a:r>
            <a:r>
              <a:rPr sz="2118" spc="-13" dirty="0">
                <a:latin typeface="Tahoma"/>
                <a:cs typeface="Tahoma"/>
              </a:rPr>
              <a:t>data</a:t>
            </a:r>
            <a:r>
              <a:rPr sz="2118" spc="-9" dirty="0">
                <a:latin typeface="Tahoma"/>
                <a:cs typeface="Tahoma"/>
              </a:rPr>
              <a:t> </a:t>
            </a:r>
            <a:r>
              <a:rPr sz="2118" dirty="0">
                <a:latin typeface="Tahoma"/>
                <a:cs typeface="Tahoma"/>
              </a:rPr>
              <a:t>f</a:t>
            </a:r>
            <a:r>
              <a:rPr sz="2118" spc="-9" dirty="0">
                <a:latin typeface="Tahoma"/>
                <a:cs typeface="Tahoma"/>
              </a:rPr>
              <a:t>il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dirty="0">
                <a:latin typeface="Tahoma"/>
                <a:cs typeface="Tahoma"/>
              </a:rPr>
              <a:t>s</a:t>
            </a:r>
          </a:p>
          <a:p>
            <a:pPr lvl="1">
              <a:spcBef>
                <a:spcPts val="41"/>
              </a:spcBef>
              <a:buFont typeface="Times New Roman"/>
              <a:buChar char="–"/>
            </a:pPr>
            <a:endParaRPr sz="574" dirty="0"/>
          </a:p>
          <a:p>
            <a:pPr marL="616356" marR="11206" lvl="1" indent="-231414">
              <a:buFont typeface="Times New Roman"/>
              <a:buChar char="–"/>
              <a:tabLst>
                <a:tab pos="616356" algn="l"/>
              </a:tabLst>
            </a:pPr>
            <a:r>
              <a:rPr sz="2118" dirty="0">
                <a:latin typeface="Tahoma"/>
                <a:cs typeface="Tahoma"/>
              </a:rPr>
              <a:t>D</a:t>
            </a:r>
            <a:r>
              <a:rPr sz="2118" spc="-13" dirty="0">
                <a:latin typeface="Tahoma"/>
                <a:cs typeface="Tahoma"/>
              </a:rPr>
              <a:t>ang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13" dirty="0">
                <a:latin typeface="Tahoma"/>
                <a:cs typeface="Tahoma"/>
              </a:rPr>
              <a:t>rous</a:t>
            </a:r>
            <a:r>
              <a:rPr sz="2118" spc="-31" dirty="0">
                <a:latin typeface="Tahoma"/>
                <a:cs typeface="Tahoma"/>
              </a:rPr>
              <a:t> 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9" dirty="0">
                <a:latin typeface="Tahoma"/>
                <a:cs typeface="Tahoma"/>
              </a:rPr>
              <a:t>ntri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dirty="0">
                <a:latin typeface="Tahoma"/>
                <a:cs typeface="Tahoma"/>
              </a:rPr>
              <a:t>s </a:t>
            </a:r>
            <a:r>
              <a:rPr sz="2118" spc="-9" dirty="0">
                <a:latin typeface="Tahoma"/>
                <a:cs typeface="Tahoma"/>
              </a:rPr>
              <a:t>in</a:t>
            </a:r>
            <a:r>
              <a:rPr sz="2118" spc="-4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the</a:t>
            </a:r>
            <a:r>
              <a:rPr sz="2118" spc="-22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program</a:t>
            </a:r>
            <a:r>
              <a:rPr sz="2118" spc="-18" dirty="0">
                <a:latin typeface="Tahoma"/>
                <a:cs typeface="Tahoma"/>
              </a:rPr>
              <a:t> </a:t>
            </a:r>
            <a:r>
              <a:rPr sz="2118" spc="-4" dirty="0">
                <a:latin typeface="Tahoma"/>
                <a:cs typeface="Tahoma"/>
              </a:rPr>
              <a:t>se</a:t>
            </a:r>
            <a:r>
              <a:rPr sz="2118" spc="-13" dirty="0">
                <a:latin typeface="Tahoma"/>
                <a:cs typeface="Tahoma"/>
              </a:rPr>
              <a:t>ar</a:t>
            </a:r>
            <a:r>
              <a:rPr sz="2118" spc="-18" dirty="0">
                <a:latin typeface="Tahoma"/>
                <a:cs typeface="Tahoma"/>
              </a:rPr>
              <a:t>c</a:t>
            </a:r>
            <a:r>
              <a:rPr sz="2118" spc="-13" dirty="0">
                <a:latin typeface="Tahoma"/>
                <a:cs typeface="Tahoma"/>
              </a:rPr>
              <a:t>h</a:t>
            </a:r>
            <a:r>
              <a:rPr sz="2118" spc="4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path</a:t>
            </a:r>
            <a:r>
              <a:rPr sz="2118" spc="-4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(Trojan hor</a:t>
            </a:r>
            <a:r>
              <a:rPr sz="2118" spc="-4" dirty="0">
                <a:latin typeface="Tahoma"/>
                <a:cs typeface="Tahoma"/>
              </a:rPr>
              <a:t>se</a:t>
            </a:r>
            <a:r>
              <a:rPr sz="2118" spc="-9" dirty="0">
                <a:latin typeface="Tahoma"/>
                <a:cs typeface="Tahoma"/>
              </a:rPr>
              <a:t>)</a:t>
            </a:r>
            <a:endParaRPr sz="2118" dirty="0">
              <a:latin typeface="Tahoma"/>
              <a:cs typeface="Tahoma"/>
            </a:endParaRPr>
          </a:p>
          <a:p>
            <a:pPr lvl="1">
              <a:spcBef>
                <a:spcPts val="7"/>
              </a:spcBef>
              <a:buFont typeface="Times New Roman"/>
              <a:buChar char="–"/>
            </a:pPr>
            <a:endParaRPr sz="618" dirty="0"/>
          </a:p>
          <a:p>
            <a:pPr marL="616356" marR="642131" lvl="1" indent="-231414">
              <a:buFont typeface="Times New Roman"/>
              <a:buChar char="–"/>
              <a:tabLst>
                <a:tab pos="616356" algn="l"/>
              </a:tabLst>
            </a:pPr>
            <a:r>
              <a:rPr sz="2118" spc="-13" dirty="0">
                <a:latin typeface="Tahoma"/>
                <a:cs typeface="Tahoma"/>
              </a:rPr>
              <a:t>Chang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dirty="0">
                <a:latin typeface="Tahoma"/>
                <a:cs typeface="Tahoma"/>
              </a:rPr>
              <a:t>s</a:t>
            </a:r>
            <a:r>
              <a:rPr sz="2118" spc="-9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to </a:t>
            </a:r>
            <a:r>
              <a:rPr sz="2118" spc="-4" dirty="0">
                <a:latin typeface="Tahoma"/>
                <a:cs typeface="Tahoma"/>
              </a:rPr>
              <a:t>s</a:t>
            </a:r>
            <a:r>
              <a:rPr sz="2118" dirty="0">
                <a:latin typeface="Tahoma"/>
                <a:cs typeface="Tahoma"/>
              </a:rPr>
              <a:t>y</a:t>
            </a:r>
            <a:r>
              <a:rPr sz="2118" spc="-4" dirty="0">
                <a:latin typeface="Tahoma"/>
                <a:cs typeface="Tahoma"/>
              </a:rPr>
              <a:t>s</a:t>
            </a:r>
            <a:r>
              <a:rPr sz="2118" dirty="0">
                <a:latin typeface="Tahoma"/>
                <a:cs typeface="Tahoma"/>
              </a:rPr>
              <a:t>t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22" dirty="0">
                <a:latin typeface="Tahoma"/>
                <a:cs typeface="Tahoma"/>
              </a:rPr>
              <a:t>m </a:t>
            </a:r>
            <a:r>
              <a:rPr sz="2118" spc="-13" dirty="0">
                <a:latin typeface="Tahoma"/>
                <a:cs typeface="Tahoma"/>
              </a:rPr>
              <a:t>program</a:t>
            </a:r>
            <a:r>
              <a:rPr sz="2118" spc="-18" dirty="0">
                <a:latin typeface="Tahoma"/>
                <a:cs typeface="Tahoma"/>
              </a:rPr>
              <a:t>s</a:t>
            </a:r>
            <a:r>
              <a:rPr sz="2118" spc="-9" dirty="0">
                <a:latin typeface="Tahoma"/>
                <a:cs typeface="Tahoma"/>
              </a:rPr>
              <a:t>:</a:t>
            </a:r>
            <a:r>
              <a:rPr sz="2118" spc="-18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monitor</a:t>
            </a:r>
            <a:r>
              <a:rPr sz="2118" spc="-31" dirty="0">
                <a:latin typeface="Tahoma"/>
                <a:cs typeface="Tahoma"/>
              </a:rPr>
              <a:t> </a:t>
            </a:r>
            <a:r>
              <a:rPr sz="2118" spc="-4" dirty="0">
                <a:latin typeface="Tahoma"/>
                <a:cs typeface="Tahoma"/>
              </a:rPr>
              <a:t>c</a:t>
            </a:r>
            <a:r>
              <a:rPr sz="2118" spc="-13" dirty="0">
                <a:latin typeface="Tahoma"/>
                <a:cs typeface="Tahoma"/>
              </a:rPr>
              <a:t>h</a:t>
            </a:r>
            <a:r>
              <a:rPr sz="2118" spc="-4" dirty="0">
                <a:latin typeface="Tahoma"/>
                <a:cs typeface="Tahoma"/>
              </a:rPr>
              <a:t>ec</a:t>
            </a:r>
            <a:r>
              <a:rPr sz="2118" dirty="0">
                <a:latin typeface="Tahoma"/>
                <a:cs typeface="Tahoma"/>
              </a:rPr>
              <a:t>k</a:t>
            </a:r>
            <a:r>
              <a:rPr sz="2118" spc="-4" dirty="0">
                <a:latin typeface="Tahoma"/>
                <a:cs typeface="Tahoma"/>
              </a:rPr>
              <a:t>s</a:t>
            </a:r>
            <a:r>
              <a:rPr sz="2118" spc="-18" dirty="0">
                <a:latin typeface="Tahoma"/>
                <a:cs typeface="Tahoma"/>
              </a:rPr>
              <a:t>um</a:t>
            </a:r>
            <a:r>
              <a:rPr sz="2118" spc="-9" dirty="0">
                <a:latin typeface="Tahoma"/>
                <a:cs typeface="Tahoma"/>
              </a:rPr>
              <a:t> v</a:t>
            </a:r>
            <a:r>
              <a:rPr sz="2118" spc="-13" dirty="0">
                <a:latin typeface="Tahoma"/>
                <a:cs typeface="Tahoma"/>
              </a:rPr>
              <a:t>alu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dirty="0">
                <a:latin typeface="Tahoma"/>
                <a:cs typeface="Tahoma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34769272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47367" y="58615"/>
            <a:ext cx="10515600" cy="1325563"/>
          </a:xfrm>
          <a:prstGeom prst="rect">
            <a:avLst/>
          </a:prstGeom>
        </p:spPr>
        <p:txBody>
          <a:bodyPr vert="horz" wrap="square" lIns="0" tIns="228824" rIns="0" bIns="0" rtlCol="0" anchor="ctr">
            <a:noAutofit/>
          </a:bodyPr>
          <a:lstStyle/>
          <a:p>
            <a:pPr marL="389985">
              <a:lnSpc>
                <a:spcPts val="3309"/>
              </a:lnSpc>
            </a:pPr>
            <a:r>
              <a:rPr sz="2400" b="1" dirty="0">
                <a:solidFill>
                  <a:schemeClr val="bg1"/>
                </a:solidFill>
                <a:latin typeface="Tahoma"/>
                <a:cs typeface="Tahoma"/>
              </a:rPr>
              <a:t>Sug</a:t>
            </a:r>
            <a:r>
              <a:rPr sz="2400" b="1" spc="-18" dirty="0">
                <a:solidFill>
                  <a:schemeClr val="bg1"/>
                </a:solidFill>
                <a:latin typeface="Tahoma"/>
                <a:cs typeface="Tahoma"/>
              </a:rPr>
              <a:t>ges</a:t>
            </a:r>
            <a:r>
              <a:rPr sz="2400" b="1" spc="-4" dirty="0">
                <a:solidFill>
                  <a:schemeClr val="bg1"/>
                </a:solidFill>
                <a:latin typeface="Tahoma"/>
                <a:cs typeface="Tahoma"/>
              </a:rPr>
              <a:t>t</a:t>
            </a:r>
            <a:r>
              <a:rPr sz="2400" b="1" spc="-13" dirty="0">
                <a:solidFill>
                  <a:schemeClr val="bg1"/>
                </a:solidFill>
                <a:latin typeface="Tahoma"/>
                <a:cs typeface="Tahoma"/>
              </a:rPr>
              <a:t>ions</a:t>
            </a:r>
            <a:r>
              <a:rPr sz="2400" b="1" spc="-9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2400" b="1" spc="-4" dirty="0">
                <a:solidFill>
                  <a:schemeClr val="bg1"/>
                </a:solidFill>
                <a:latin typeface="Tahoma"/>
                <a:cs typeface="Tahoma"/>
              </a:rPr>
              <a:t>t</a:t>
            </a:r>
            <a:r>
              <a:rPr sz="2400" b="1" spc="-18" dirty="0">
                <a:solidFill>
                  <a:schemeClr val="bg1"/>
                </a:solidFill>
                <a:latin typeface="Tahoma"/>
                <a:cs typeface="Tahoma"/>
              </a:rPr>
              <a:t>o secure</a:t>
            </a:r>
            <a:r>
              <a:rPr sz="2400" b="1" spc="-13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2400" b="1" dirty="0">
                <a:solidFill>
                  <a:schemeClr val="bg1"/>
                </a:solidFill>
                <a:latin typeface="Tahoma"/>
                <a:cs typeface="Tahoma"/>
              </a:rPr>
              <a:t>your</a:t>
            </a:r>
            <a:r>
              <a:rPr sz="2400" b="1" spc="-9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2400" b="1" spc="-18" dirty="0">
                <a:solidFill>
                  <a:schemeClr val="bg1"/>
                </a:solidFill>
                <a:latin typeface="Tahoma"/>
                <a:cs typeface="Tahoma"/>
              </a:rPr>
              <a:t>compu</a:t>
            </a:r>
            <a:r>
              <a:rPr sz="2400" b="1" spc="-4" dirty="0">
                <a:solidFill>
                  <a:schemeClr val="bg1"/>
                </a:solidFill>
                <a:latin typeface="Tahoma"/>
                <a:cs typeface="Tahoma"/>
              </a:rPr>
              <a:t>t</a:t>
            </a:r>
            <a:r>
              <a:rPr sz="2400" b="1" dirty="0">
                <a:solidFill>
                  <a:schemeClr val="bg1"/>
                </a:solidFill>
                <a:latin typeface="Tahoma"/>
                <a:cs typeface="Tahoma"/>
              </a:rPr>
              <a:t>er/OS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454088" y="1515305"/>
            <a:ext cx="7178488" cy="384473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118" spc="-18" dirty="0">
                <a:latin typeface="Tahoma"/>
                <a:cs typeface="Tahoma"/>
              </a:rPr>
              <a:t>Us</a:t>
            </a:r>
            <a:r>
              <a:rPr sz="2118" dirty="0">
                <a:latin typeface="Tahoma"/>
                <a:cs typeface="Tahoma"/>
              </a:rPr>
              <a:t>e</a:t>
            </a:r>
            <a:r>
              <a:rPr sz="2118" spc="9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ant</a:t>
            </a:r>
            <a:r>
              <a:rPr sz="2118" dirty="0">
                <a:latin typeface="Tahoma"/>
                <a:cs typeface="Tahoma"/>
              </a:rPr>
              <a:t>i-v</a:t>
            </a:r>
            <a:r>
              <a:rPr sz="2118" spc="-9" dirty="0">
                <a:latin typeface="Tahoma"/>
                <a:cs typeface="Tahoma"/>
              </a:rPr>
              <a:t>irus</a:t>
            </a:r>
            <a:r>
              <a:rPr sz="2118" spc="-22" dirty="0">
                <a:latin typeface="Tahoma"/>
                <a:cs typeface="Tahoma"/>
              </a:rPr>
              <a:t> </a:t>
            </a:r>
            <a:r>
              <a:rPr sz="2118" spc="-4" dirty="0">
                <a:latin typeface="Tahoma"/>
                <a:cs typeface="Tahoma"/>
              </a:rPr>
              <a:t>s</a:t>
            </a:r>
            <a:r>
              <a:rPr sz="2118" spc="-13" dirty="0">
                <a:latin typeface="Tahoma"/>
                <a:cs typeface="Tahoma"/>
              </a:rPr>
              <a:t>oft</a:t>
            </a:r>
            <a:r>
              <a:rPr sz="2118" spc="-4" dirty="0">
                <a:latin typeface="Tahoma"/>
                <a:cs typeface="Tahoma"/>
              </a:rPr>
              <a:t>w</a:t>
            </a:r>
            <a:r>
              <a:rPr sz="2118" spc="-13" dirty="0">
                <a:latin typeface="Tahoma"/>
                <a:cs typeface="Tahoma"/>
              </a:rPr>
              <a:t>ar</a:t>
            </a:r>
            <a:r>
              <a:rPr sz="2118" spc="-18" dirty="0">
                <a:latin typeface="Tahoma"/>
                <a:cs typeface="Tahoma"/>
              </a:rPr>
              <a:t>e</a:t>
            </a:r>
            <a:r>
              <a:rPr sz="2118" spc="-9" dirty="0">
                <a:latin typeface="Tahoma"/>
                <a:cs typeface="Tahoma"/>
              </a:rPr>
              <a:t>.</a:t>
            </a:r>
            <a:endParaRPr sz="2118">
              <a:latin typeface="Tahoma"/>
              <a:cs typeface="Tahoma"/>
            </a:endParaRPr>
          </a:p>
          <a:p>
            <a:pPr>
              <a:lnSpc>
                <a:spcPts val="1147"/>
              </a:lnSpc>
              <a:spcBef>
                <a:spcPts val="52"/>
              </a:spcBef>
              <a:buFont typeface="Times New Roman"/>
              <a:buChar char="•"/>
            </a:pPr>
            <a:endParaRPr sz="1147"/>
          </a:p>
          <a:p>
            <a:pPr marL="280162" marR="11206" indent="-268956" algn="just">
              <a:lnSpc>
                <a:spcPts val="2365"/>
              </a:lnSpc>
              <a:buFont typeface="Times New Roman"/>
              <a:buChar char="•"/>
              <a:tabLst>
                <a:tab pos="279602" algn="l"/>
              </a:tabLst>
            </a:pPr>
            <a:r>
              <a:rPr sz="2118" dirty="0">
                <a:latin typeface="Tahoma"/>
                <a:cs typeface="Tahoma"/>
              </a:rPr>
              <a:t>D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13" dirty="0">
                <a:latin typeface="Tahoma"/>
                <a:cs typeface="Tahoma"/>
              </a:rPr>
              <a:t>p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13" dirty="0">
                <a:latin typeface="Tahoma"/>
                <a:cs typeface="Tahoma"/>
              </a:rPr>
              <a:t>nding</a:t>
            </a:r>
            <a:r>
              <a:rPr sz="2118" spc="-35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on</a:t>
            </a:r>
            <a:r>
              <a:rPr sz="2118" spc="-4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the</a:t>
            </a:r>
            <a:r>
              <a:rPr sz="2118" spc="-22" dirty="0">
                <a:latin typeface="Tahoma"/>
                <a:cs typeface="Tahoma"/>
              </a:rPr>
              <a:t> </a:t>
            </a:r>
            <a:r>
              <a:rPr sz="2118" dirty="0">
                <a:latin typeface="Tahoma"/>
                <a:cs typeface="Tahoma"/>
              </a:rPr>
              <a:t>v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13" dirty="0">
                <a:latin typeface="Tahoma"/>
                <a:cs typeface="Tahoma"/>
              </a:rPr>
              <a:t>ndor, the</a:t>
            </a:r>
            <a:r>
              <a:rPr sz="2118" spc="-9" dirty="0">
                <a:latin typeface="Tahoma"/>
                <a:cs typeface="Tahoma"/>
              </a:rPr>
              <a:t> antivirus</a:t>
            </a:r>
            <a:r>
              <a:rPr sz="2118" spc="-22" dirty="0">
                <a:latin typeface="Tahoma"/>
                <a:cs typeface="Tahoma"/>
              </a:rPr>
              <a:t> </a:t>
            </a:r>
            <a:r>
              <a:rPr sz="2118" spc="-4" dirty="0">
                <a:latin typeface="Tahoma"/>
                <a:cs typeface="Tahoma"/>
              </a:rPr>
              <a:t>s</a:t>
            </a:r>
            <a:r>
              <a:rPr sz="2118" spc="-13" dirty="0">
                <a:latin typeface="Tahoma"/>
                <a:cs typeface="Tahoma"/>
              </a:rPr>
              <a:t>oft</a:t>
            </a:r>
            <a:r>
              <a:rPr sz="2118" spc="-4" dirty="0">
                <a:latin typeface="Tahoma"/>
                <a:cs typeface="Tahoma"/>
              </a:rPr>
              <a:t>w</a:t>
            </a:r>
            <a:r>
              <a:rPr sz="2118" spc="-13" dirty="0">
                <a:latin typeface="Tahoma"/>
                <a:cs typeface="Tahoma"/>
              </a:rPr>
              <a:t>are may</a:t>
            </a:r>
            <a:r>
              <a:rPr sz="2118" spc="-4" dirty="0">
                <a:latin typeface="Tahoma"/>
                <a:cs typeface="Tahoma"/>
              </a:rPr>
              <a:t> </a:t>
            </a:r>
            <a:r>
              <a:rPr sz="2118" spc="-9" dirty="0">
                <a:latin typeface="Tahoma"/>
                <a:cs typeface="Tahoma"/>
              </a:rPr>
              <a:t>al</a:t>
            </a:r>
            <a:r>
              <a:rPr sz="2118" spc="-4" dirty="0">
                <a:latin typeface="Tahoma"/>
                <a:cs typeface="Tahoma"/>
              </a:rPr>
              <a:t>s</a:t>
            </a:r>
            <a:r>
              <a:rPr sz="2118" spc="-13" dirty="0">
                <a:latin typeface="Tahoma"/>
                <a:cs typeface="Tahoma"/>
              </a:rPr>
              <a:t>o</a:t>
            </a:r>
            <a:r>
              <a:rPr sz="2118" spc="-9" dirty="0">
                <a:latin typeface="Tahoma"/>
                <a:cs typeface="Tahoma"/>
              </a:rPr>
              <a:t> </a:t>
            </a:r>
            <a:r>
              <a:rPr sz="2118" spc="-4" dirty="0">
                <a:latin typeface="Tahoma"/>
                <a:cs typeface="Tahoma"/>
              </a:rPr>
              <a:t>c</a:t>
            </a:r>
            <a:r>
              <a:rPr sz="2118" spc="-13" dirty="0">
                <a:latin typeface="Tahoma"/>
                <a:cs typeface="Tahoma"/>
              </a:rPr>
              <a:t>ontain ant</a:t>
            </a:r>
            <a:r>
              <a:rPr sz="2118" spc="13" dirty="0">
                <a:latin typeface="Tahoma"/>
                <a:cs typeface="Tahoma"/>
              </a:rPr>
              <a:t>i</a:t>
            </a:r>
            <a:r>
              <a:rPr sz="2118" dirty="0">
                <a:latin typeface="Tahoma"/>
                <a:cs typeface="Tahoma"/>
              </a:rPr>
              <a:t>-</a:t>
            </a:r>
            <a:r>
              <a:rPr sz="2118" spc="-4" dirty="0">
                <a:latin typeface="Tahoma"/>
                <a:cs typeface="Tahoma"/>
              </a:rPr>
              <a:t>s</a:t>
            </a:r>
            <a:r>
              <a:rPr sz="2118" spc="-13" dirty="0">
                <a:latin typeface="Tahoma"/>
                <a:cs typeface="Tahoma"/>
              </a:rPr>
              <a:t>py</a:t>
            </a:r>
            <a:r>
              <a:rPr sz="2118" spc="-4" dirty="0">
                <a:latin typeface="Tahoma"/>
                <a:cs typeface="Tahoma"/>
              </a:rPr>
              <a:t>w</a:t>
            </a:r>
            <a:r>
              <a:rPr sz="2118" spc="-13" dirty="0">
                <a:latin typeface="Tahoma"/>
                <a:cs typeface="Tahoma"/>
              </a:rPr>
              <a:t>are </a:t>
            </a:r>
            <a:r>
              <a:rPr sz="2118" spc="-9" dirty="0">
                <a:latin typeface="Tahoma"/>
                <a:cs typeface="Tahoma"/>
              </a:rPr>
              <a:t>tool</a:t>
            </a:r>
            <a:r>
              <a:rPr sz="2118" spc="-4" dirty="0">
                <a:latin typeface="Tahoma"/>
                <a:cs typeface="Tahoma"/>
              </a:rPr>
              <a:t>s</a:t>
            </a:r>
            <a:r>
              <a:rPr sz="2118" spc="-9" dirty="0">
                <a:latin typeface="Tahoma"/>
                <a:cs typeface="Tahoma"/>
              </a:rPr>
              <a:t>,</a:t>
            </a:r>
            <a:r>
              <a:rPr sz="2118" spc="-13" dirty="0">
                <a:latin typeface="Tahoma"/>
                <a:cs typeface="Tahoma"/>
              </a:rPr>
              <a:t> ant</a:t>
            </a:r>
            <a:r>
              <a:rPr sz="2118" spc="18" dirty="0">
                <a:latin typeface="Tahoma"/>
                <a:cs typeface="Tahoma"/>
              </a:rPr>
              <a:t>i</a:t>
            </a:r>
            <a:r>
              <a:rPr sz="2118" dirty="0">
                <a:latin typeface="Tahoma"/>
                <a:cs typeface="Tahoma"/>
              </a:rPr>
              <a:t>-</a:t>
            </a:r>
            <a:r>
              <a:rPr sz="2118" spc="-4" dirty="0">
                <a:latin typeface="Tahoma"/>
                <a:cs typeface="Tahoma"/>
              </a:rPr>
              <a:t>s</a:t>
            </a:r>
            <a:r>
              <a:rPr sz="2118" spc="-18" dirty="0">
                <a:latin typeface="Tahoma"/>
                <a:cs typeface="Tahoma"/>
              </a:rPr>
              <a:t>pam </a:t>
            </a:r>
            <a:r>
              <a:rPr sz="2118" dirty="0">
                <a:latin typeface="Tahoma"/>
                <a:cs typeface="Tahoma"/>
              </a:rPr>
              <a:t>f</a:t>
            </a:r>
            <a:r>
              <a:rPr sz="2118" spc="-9" dirty="0">
                <a:latin typeface="Tahoma"/>
                <a:cs typeface="Tahoma"/>
              </a:rPr>
              <a:t>ilt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9" dirty="0">
                <a:latin typeface="Tahoma"/>
                <a:cs typeface="Tahoma"/>
              </a:rPr>
              <a:t>ring,</a:t>
            </a:r>
            <a:r>
              <a:rPr sz="2118" spc="-26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a</a:t>
            </a:r>
            <a:r>
              <a:rPr sz="2118" spc="-9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p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dirty="0">
                <a:latin typeface="Tahoma"/>
                <a:cs typeface="Tahoma"/>
              </a:rPr>
              <a:t>r</a:t>
            </a:r>
            <a:r>
              <a:rPr sz="2118" spc="-4" dirty="0">
                <a:latin typeface="Tahoma"/>
                <a:cs typeface="Tahoma"/>
              </a:rPr>
              <a:t>s</a:t>
            </a:r>
            <a:r>
              <a:rPr sz="2118" spc="-13" dirty="0">
                <a:latin typeface="Tahoma"/>
                <a:cs typeface="Tahoma"/>
              </a:rPr>
              <a:t>onal</a:t>
            </a:r>
            <a:r>
              <a:rPr sz="2118" spc="-9" dirty="0">
                <a:latin typeface="Tahoma"/>
                <a:cs typeface="Tahoma"/>
              </a:rPr>
              <a:t> fir</a:t>
            </a:r>
            <a:r>
              <a:rPr sz="2118" spc="-4" dirty="0">
                <a:latin typeface="Tahoma"/>
                <a:cs typeface="Tahoma"/>
              </a:rPr>
              <a:t>ew</a:t>
            </a:r>
            <a:r>
              <a:rPr sz="2118" spc="-9" dirty="0">
                <a:latin typeface="Tahoma"/>
                <a:cs typeface="Tahoma"/>
              </a:rPr>
              <a:t>all,</a:t>
            </a:r>
            <a:r>
              <a:rPr sz="2118" spc="-4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and</a:t>
            </a:r>
            <a:r>
              <a:rPr sz="2118" spc="-4" dirty="0">
                <a:latin typeface="Tahoma"/>
                <a:cs typeface="Tahoma"/>
              </a:rPr>
              <a:t> </a:t>
            </a:r>
            <a:r>
              <a:rPr sz="2118" spc="-18" dirty="0">
                <a:latin typeface="Tahoma"/>
                <a:cs typeface="Tahoma"/>
              </a:rPr>
              <a:t>mor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9" dirty="0">
                <a:latin typeface="Tahoma"/>
                <a:cs typeface="Tahoma"/>
              </a:rPr>
              <a:t>.</a:t>
            </a:r>
            <a:endParaRPr sz="2118">
              <a:latin typeface="Tahoma"/>
              <a:cs typeface="Tahoma"/>
            </a:endParaRPr>
          </a:p>
          <a:p>
            <a:pPr>
              <a:lnSpc>
                <a:spcPts val="838"/>
              </a:lnSpc>
              <a:spcBef>
                <a:spcPts val="1"/>
              </a:spcBef>
              <a:buFont typeface="Times New Roman"/>
              <a:buChar char="•"/>
            </a:pPr>
            <a:endParaRPr sz="838"/>
          </a:p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118" spc="-13" dirty="0">
                <a:latin typeface="Tahoma"/>
                <a:cs typeface="Tahoma"/>
              </a:rPr>
              <a:t>Update</a:t>
            </a:r>
            <a:r>
              <a:rPr sz="2118" spc="-9" dirty="0">
                <a:latin typeface="Tahoma"/>
                <a:cs typeface="Tahoma"/>
              </a:rPr>
              <a:t> </a:t>
            </a:r>
            <a:r>
              <a:rPr sz="2118" dirty="0">
                <a:latin typeface="Tahoma"/>
                <a:cs typeface="Tahoma"/>
              </a:rPr>
              <a:t>y</a:t>
            </a:r>
            <a:r>
              <a:rPr sz="2118" spc="-13" dirty="0">
                <a:latin typeface="Tahoma"/>
                <a:cs typeface="Tahoma"/>
              </a:rPr>
              <a:t>our</a:t>
            </a:r>
            <a:r>
              <a:rPr sz="2118" spc="-18" dirty="0">
                <a:latin typeface="Tahoma"/>
                <a:cs typeface="Tahoma"/>
              </a:rPr>
              <a:t> </a:t>
            </a:r>
            <a:r>
              <a:rPr sz="2118" spc="-4" dirty="0">
                <a:latin typeface="Tahoma"/>
                <a:cs typeface="Tahoma"/>
              </a:rPr>
              <a:t>c</a:t>
            </a:r>
            <a:r>
              <a:rPr sz="2118" spc="-13" dirty="0">
                <a:latin typeface="Tahoma"/>
                <a:cs typeface="Tahoma"/>
              </a:rPr>
              <a:t>omput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dirty="0">
                <a:latin typeface="Tahoma"/>
                <a:cs typeface="Tahoma"/>
              </a:rPr>
              <a:t>r</a:t>
            </a:r>
            <a:r>
              <a:rPr sz="2118" spc="-18" dirty="0">
                <a:latin typeface="Tahoma"/>
                <a:cs typeface="Tahoma"/>
              </a:rPr>
              <a:t> </a:t>
            </a:r>
            <a:r>
              <a:rPr sz="2118" dirty="0">
                <a:latin typeface="Tahoma"/>
                <a:cs typeface="Tahoma"/>
              </a:rPr>
              <a:t>r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9" dirty="0">
                <a:latin typeface="Tahoma"/>
                <a:cs typeface="Tahoma"/>
              </a:rPr>
              <a:t>gularly.</a:t>
            </a:r>
            <a:endParaRPr sz="2118">
              <a:latin typeface="Tahoma"/>
              <a:cs typeface="Tahoma"/>
            </a:endParaRPr>
          </a:p>
          <a:p>
            <a:pPr>
              <a:lnSpc>
                <a:spcPts val="882"/>
              </a:lnSpc>
              <a:spcBef>
                <a:spcPts val="17"/>
              </a:spcBef>
              <a:buFont typeface="Times New Roman"/>
              <a:buChar char="•"/>
            </a:pPr>
            <a:endParaRPr sz="882"/>
          </a:p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118" dirty="0">
                <a:latin typeface="Tahoma"/>
                <a:cs typeface="Tahoma"/>
              </a:rPr>
              <a:t>Be</a:t>
            </a:r>
            <a:r>
              <a:rPr sz="2118" spc="-9" dirty="0">
                <a:latin typeface="Tahoma"/>
                <a:cs typeface="Tahoma"/>
              </a:rPr>
              <a:t> </a:t>
            </a:r>
            <a:r>
              <a:rPr sz="2118" spc="-4" dirty="0">
                <a:latin typeface="Tahoma"/>
                <a:cs typeface="Tahoma"/>
              </a:rPr>
              <a:t>c</a:t>
            </a:r>
            <a:r>
              <a:rPr sz="2118" spc="-13" dirty="0">
                <a:latin typeface="Tahoma"/>
                <a:cs typeface="Tahoma"/>
              </a:rPr>
              <a:t>ar</a:t>
            </a:r>
            <a:r>
              <a:rPr sz="2118" spc="-18" dirty="0">
                <a:latin typeface="Tahoma"/>
                <a:cs typeface="Tahoma"/>
              </a:rPr>
              <a:t>e</a:t>
            </a:r>
            <a:r>
              <a:rPr sz="2118" dirty="0">
                <a:latin typeface="Tahoma"/>
                <a:cs typeface="Tahoma"/>
              </a:rPr>
              <a:t>f</a:t>
            </a:r>
            <a:r>
              <a:rPr sz="2118" spc="-9" dirty="0">
                <a:latin typeface="Tahoma"/>
                <a:cs typeface="Tahoma"/>
              </a:rPr>
              <a:t>ul </a:t>
            </a:r>
            <a:r>
              <a:rPr sz="2118" spc="-4" dirty="0">
                <a:latin typeface="Tahoma"/>
                <a:cs typeface="Tahoma"/>
              </a:rPr>
              <a:t>w</a:t>
            </a:r>
            <a:r>
              <a:rPr sz="2118" spc="-9" dirty="0">
                <a:latin typeface="Tahoma"/>
                <a:cs typeface="Tahoma"/>
              </a:rPr>
              <a:t>ith</a:t>
            </a:r>
            <a:r>
              <a:rPr sz="2118" spc="-4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the</a:t>
            </a:r>
            <a:r>
              <a:rPr sz="2118" spc="-9" dirty="0">
                <a:latin typeface="Tahoma"/>
                <a:cs typeface="Tahoma"/>
              </a:rPr>
              <a:t> </a:t>
            </a:r>
            <a:r>
              <a:rPr sz="2118" spc="-4" dirty="0">
                <a:latin typeface="Tahoma"/>
                <a:cs typeface="Tahoma"/>
              </a:rPr>
              <a:t>e</a:t>
            </a:r>
            <a:r>
              <a:rPr sz="2118" spc="-13" dirty="0">
                <a:latin typeface="Tahoma"/>
                <a:cs typeface="Tahoma"/>
              </a:rPr>
              <a:t>mail</a:t>
            </a:r>
            <a:r>
              <a:rPr sz="2118" spc="-4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atta</a:t>
            </a:r>
            <a:r>
              <a:rPr sz="2118" spc="-18" dirty="0">
                <a:latin typeface="Tahoma"/>
                <a:cs typeface="Tahoma"/>
              </a:rPr>
              <a:t>chme</a:t>
            </a:r>
            <a:r>
              <a:rPr sz="2118" spc="-13" dirty="0">
                <a:latin typeface="Tahoma"/>
                <a:cs typeface="Tahoma"/>
              </a:rPr>
              <a:t>nts</a:t>
            </a:r>
            <a:endParaRPr sz="2118">
              <a:latin typeface="Tahoma"/>
              <a:cs typeface="Tahoma"/>
            </a:endParaRPr>
          </a:p>
          <a:p>
            <a:pPr>
              <a:lnSpc>
                <a:spcPts val="882"/>
              </a:lnSpc>
              <a:spcBef>
                <a:spcPts val="39"/>
              </a:spcBef>
              <a:buFont typeface="Times New Roman"/>
              <a:buChar char="•"/>
            </a:pPr>
            <a:endParaRPr sz="882"/>
          </a:p>
          <a:p>
            <a:pPr marL="596185" lvl="1" indent="-224690">
              <a:buFont typeface="Times New Roman"/>
              <a:buChar char="–"/>
              <a:tabLst>
                <a:tab pos="596185" algn="l"/>
              </a:tabLst>
            </a:pPr>
            <a:r>
              <a:rPr sz="1853" spc="-4" dirty="0">
                <a:latin typeface="Tahoma"/>
                <a:cs typeface="Tahoma"/>
              </a:rPr>
              <a:t>S</a:t>
            </a:r>
            <a:r>
              <a:rPr sz="1853" spc="-9" dirty="0">
                <a:latin typeface="Tahoma"/>
                <a:cs typeface="Tahoma"/>
              </a:rPr>
              <a:t>afe: .</a:t>
            </a:r>
            <a:r>
              <a:rPr sz="1853" spc="-13" dirty="0">
                <a:latin typeface="Tahoma"/>
                <a:cs typeface="Tahoma"/>
              </a:rPr>
              <a:t>jpg .bmp </a:t>
            </a:r>
            <a:r>
              <a:rPr sz="1853" spc="-9" dirty="0">
                <a:latin typeface="Tahoma"/>
                <a:cs typeface="Tahoma"/>
              </a:rPr>
              <a:t>.pdf .txt</a:t>
            </a:r>
            <a:r>
              <a:rPr sz="1853" spc="-4" dirty="0">
                <a:latin typeface="Tahoma"/>
                <a:cs typeface="Tahoma"/>
              </a:rPr>
              <a:t> </a:t>
            </a:r>
            <a:r>
              <a:rPr sz="1853" spc="-13" dirty="0">
                <a:latin typeface="Tahoma"/>
                <a:cs typeface="Tahoma"/>
              </a:rPr>
              <a:t>….</a:t>
            </a:r>
            <a:endParaRPr sz="1853">
              <a:latin typeface="Tahoma"/>
              <a:cs typeface="Tahoma"/>
            </a:endParaRPr>
          </a:p>
          <a:p>
            <a:pPr lvl="1">
              <a:lnSpc>
                <a:spcPts val="618"/>
              </a:lnSpc>
              <a:spcBef>
                <a:spcPts val="38"/>
              </a:spcBef>
              <a:buFont typeface="Times New Roman"/>
              <a:buChar char="–"/>
            </a:pPr>
            <a:endParaRPr sz="618"/>
          </a:p>
          <a:p>
            <a:pPr marL="596185" lvl="1" indent="-224690">
              <a:buFont typeface="Times New Roman"/>
              <a:buChar char="–"/>
              <a:tabLst>
                <a:tab pos="596185" algn="l"/>
              </a:tabLst>
            </a:pPr>
            <a:r>
              <a:rPr sz="1853" spc="-9" dirty="0">
                <a:latin typeface="Tahoma"/>
                <a:cs typeface="Tahoma"/>
              </a:rPr>
              <a:t>Unsafe:</a:t>
            </a:r>
            <a:r>
              <a:rPr sz="1853" spc="-22" dirty="0">
                <a:latin typeface="Tahoma"/>
                <a:cs typeface="Tahoma"/>
              </a:rPr>
              <a:t> </a:t>
            </a:r>
            <a:r>
              <a:rPr sz="1853" spc="-9" dirty="0">
                <a:latin typeface="Tahoma"/>
                <a:cs typeface="Tahoma"/>
              </a:rPr>
              <a:t>.exe .doc .xls .ppt</a:t>
            </a:r>
            <a:r>
              <a:rPr sz="1853" spc="-4" dirty="0">
                <a:latin typeface="Tahoma"/>
                <a:cs typeface="Tahoma"/>
              </a:rPr>
              <a:t> </a:t>
            </a:r>
            <a:r>
              <a:rPr sz="1853" dirty="0">
                <a:latin typeface="Tahoma"/>
                <a:cs typeface="Tahoma"/>
              </a:rPr>
              <a:t>…</a:t>
            </a:r>
            <a:endParaRPr sz="1853">
              <a:latin typeface="Tahoma"/>
              <a:cs typeface="Tahoma"/>
            </a:endParaRPr>
          </a:p>
          <a:p>
            <a:pPr lvl="1">
              <a:lnSpc>
                <a:spcPts val="618"/>
              </a:lnSpc>
              <a:spcBef>
                <a:spcPts val="18"/>
              </a:spcBef>
              <a:buFont typeface="Times New Roman"/>
              <a:buChar char="–"/>
            </a:pPr>
            <a:endParaRPr sz="618"/>
          </a:p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118" spc="-18" dirty="0">
                <a:latin typeface="Tahoma"/>
                <a:cs typeface="Tahoma"/>
              </a:rPr>
              <a:t>Us</a:t>
            </a:r>
            <a:r>
              <a:rPr sz="2118" dirty="0">
                <a:latin typeface="Tahoma"/>
                <a:cs typeface="Tahoma"/>
              </a:rPr>
              <a:t>e</a:t>
            </a:r>
            <a:r>
              <a:rPr sz="2118" spc="9" dirty="0">
                <a:latin typeface="Tahoma"/>
                <a:cs typeface="Tahoma"/>
              </a:rPr>
              <a:t> </a:t>
            </a:r>
            <a:r>
              <a:rPr sz="2118" dirty="0">
                <a:latin typeface="Tahoma"/>
                <a:cs typeface="Tahoma"/>
              </a:rPr>
              <a:t>f</a:t>
            </a:r>
            <a:r>
              <a:rPr sz="2118" spc="-9" dirty="0">
                <a:latin typeface="Tahoma"/>
                <a:cs typeface="Tahoma"/>
              </a:rPr>
              <a:t>ir</a:t>
            </a:r>
            <a:r>
              <a:rPr sz="2118" spc="-4" dirty="0">
                <a:latin typeface="Tahoma"/>
                <a:cs typeface="Tahoma"/>
              </a:rPr>
              <a:t>ew</a:t>
            </a:r>
            <a:r>
              <a:rPr sz="2118" spc="-9" dirty="0">
                <a:latin typeface="Tahoma"/>
                <a:cs typeface="Tahoma"/>
              </a:rPr>
              <a:t>all</a:t>
            </a:r>
            <a:r>
              <a:rPr sz="2118" spc="-4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to</a:t>
            </a:r>
            <a:r>
              <a:rPr sz="2118" spc="-4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prot</a:t>
            </a:r>
            <a:r>
              <a:rPr sz="2118" spc="-4" dirty="0">
                <a:latin typeface="Tahoma"/>
                <a:cs typeface="Tahoma"/>
              </a:rPr>
              <a:t>ec</a:t>
            </a:r>
            <a:r>
              <a:rPr sz="2118" dirty="0">
                <a:latin typeface="Tahoma"/>
                <a:cs typeface="Tahoma"/>
              </a:rPr>
              <a:t>t</a:t>
            </a:r>
            <a:r>
              <a:rPr sz="2118" spc="-18" dirty="0">
                <a:latin typeface="Tahoma"/>
                <a:cs typeface="Tahoma"/>
              </a:rPr>
              <a:t> </a:t>
            </a:r>
            <a:r>
              <a:rPr sz="2118" dirty="0">
                <a:latin typeface="Tahoma"/>
                <a:cs typeface="Tahoma"/>
              </a:rPr>
              <a:t>y</a:t>
            </a:r>
            <a:r>
              <a:rPr sz="2118" spc="-13" dirty="0">
                <a:latin typeface="Tahoma"/>
                <a:cs typeface="Tahoma"/>
              </a:rPr>
              <a:t>ou</a:t>
            </a:r>
            <a:r>
              <a:rPr sz="2118" spc="-4" dirty="0">
                <a:latin typeface="Tahoma"/>
                <a:cs typeface="Tahoma"/>
              </a:rPr>
              <a:t> </a:t>
            </a:r>
            <a:r>
              <a:rPr sz="2118" dirty="0">
                <a:latin typeface="Tahoma"/>
                <a:cs typeface="Tahoma"/>
              </a:rPr>
              <a:t>f</a:t>
            </a:r>
            <a:r>
              <a:rPr sz="2118" spc="-13" dirty="0">
                <a:latin typeface="Tahoma"/>
                <a:cs typeface="Tahoma"/>
              </a:rPr>
              <a:t>rom</a:t>
            </a:r>
            <a:r>
              <a:rPr sz="2118" spc="-31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mal</a:t>
            </a:r>
            <a:r>
              <a:rPr sz="2118" spc="-4" dirty="0">
                <a:latin typeface="Tahoma"/>
                <a:cs typeface="Tahoma"/>
              </a:rPr>
              <a:t>w</a:t>
            </a:r>
            <a:r>
              <a:rPr sz="2118" spc="-13" dirty="0">
                <a:latin typeface="Tahoma"/>
                <a:cs typeface="Tahoma"/>
              </a:rPr>
              <a:t>are</a:t>
            </a:r>
            <a:r>
              <a:rPr sz="2118" spc="9" dirty="0">
                <a:latin typeface="Tahoma"/>
                <a:cs typeface="Tahoma"/>
              </a:rPr>
              <a:t> </a:t>
            </a:r>
            <a:r>
              <a:rPr sz="2118" spc="-13" dirty="0">
                <a:latin typeface="Tahoma"/>
                <a:cs typeface="Tahoma"/>
              </a:rPr>
              <a:t>atta</a:t>
            </a:r>
            <a:r>
              <a:rPr sz="2118" spc="-18" dirty="0">
                <a:latin typeface="Tahoma"/>
                <a:cs typeface="Tahoma"/>
              </a:rPr>
              <a:t>c</a:t>
            </a:r>
            <a:r>
              <a:rPr sz="2118" dirty="0">
                <a:latin typeface="Tahoma"/>
                <a:cs typeface="Tahoma"/>
              </a:rPr>
              <a:t>k</a:t>
            </a:r>
            <a:r>
              <a:rPr sz="2118" spc="-9" dirty="0">
                <a:latin typeface="Tahoma"/>
                <a:cs typeface="Tahoma"/>
              </a:rPr>
              <a:t>.</a:t>
            </a:r>
            <a:endParaRPr sz="2118">
              <a:latin typeface="Tahoma"/>
              <a:cs typeface="Tahoma"/>
            </a:endParaRPr>
          </a:p>
          <a:p>
            <a:pPr>
              <a:lnSpc>
                <a:spcPts val="882"/>
              </a:lnSpc>
              <a:spcBef>
                <a:spcPts val="7"/>
              </a:spcBef>
              <a:buFont typeface="Times New Roman"/>
              <a:buChar char="•"/>
            </a:pPr>
            <a:endParaRPr sz="882"/>
          </a:p>
          <a:p>
            <a:pPr marL="280162" indent="-268956">
              <a:lnSpc>
                <a:spcPts val="2532"/>
              </a:lnSpc>
              <a:buFont typeface="Times New Roman"/>
              <a:buChar char="•"/>
              <a:tabLst>
                <a:tab pos="279602" algn="l"/>
              </a:tabLst>
            </a:pPr>
            <a:r>
              <a:rPr sz="2118" spc="-18" dirty="0">
                <a:latin typeface="Tahoma"/>
                <a:cs typeface="Tahoma"/>
              </a:rPr>
              <a:t>Us</a:t>
            </a:r>
            <a:r>
              <a:rPr sz="2118" dirty="0">
                <a:latin typeface="Tahoma"/>
                <a:cs typeface="Tahoma"/>
              </a:rPr>
              <a:t>e</a:t>
            </a:r>
            <a:r>
              <a:rPr sz="2118" spc="9" dirty="0">
                <a:latin typeface="Tahoma"/>
                <a:cs typeface="Tahoma"/>
              </a:rPr>
              <a:t> </a:t>
            </a:r>
            <a:r>
              <a:rPr sz="2118" dirty="0">
                <a:latin typeface="Tahoma"/>
                <a:cs typeface="Tahoma"/>
              </a:rPr>
              <a:t>ID</a:t>
            </a:r>
            <a:r>
              <a:rPr sz="2118" spc="-4" dirty="0">
                <a:latin typeface="Tahoma"/>
                <a:cs typeface="Tahoma"/>
              </a:rPr>
              <a:t>S</a:t>
            </a:r>
            <a:r>
              <a:rPr sz="2118" dirty="0">
                <a:latin typeface="Tahoma"/>
                <a:cs typeface="Tahoma"/>
              </a:rPr>
              <a:t>…</a:t>
            </a:r>
            <a:endParaRPr sz="2118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8526495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9757" y="152400"/>
            <a:ext cx="7072151" cy="1325563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Principles of Secure OS Design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2053" y="1477963"/>
            <a:ext cx="9804991" cy="4351338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 smtClean="0"/>
              <a:t>Simplicity of design</a:t>
            </a:r>
          </a:p>
          <a:p>
            <a:pPr lvl="1" algn="just"/>
            <a:r>
              <a:rPr lang="en-US" dirty="0" smtClean="0"/>
              <a:t>OSs are inherently complex, and any unnecessary complexity only makes them harder to understand and secure</a:t>
            </a:r>
          </a:p>
          <a:p>
            <a:pPr algn="just"/>
            <a:r>
              <a:rPr lang="en-US" dirty="0" smtClean="0"/>
              <a:t>Layered design</a:t>
            </a:r>
          </a:p>
          <a:p>
            <a:pPr lvl="1" algn="just"/>
            <a:r>
              <a:rPr lang="en-US" dirty="0" smtClean="0"/>
              <a:t>Enables layered trust</a:t>
            </a:r>
          </a:p>
          <a:p>
            <a:pPr algn="just"/>
            <a:r>
              <a:rPr lang="en-US" dirty="0" smtClean="0"/>
              <a:t>Layered trust</a:t>
            </a:r>
          </a:p>
          <a:p>
            <a:pPr lvl="1" algn="just"/>
            <a:r>
              <a:rPr lang="en-US" dirty="0" smtClean="0"/>
              <a:t>Layering is both a way to keep a design logical and understandable and a way to limit risk</a:t>
            </a:r>
          </a:p>
          <a:p>
            <a:pPr lvl="1" algn="just"/>
            <a:r>
              <a:rPr lang="en-US" dirty="0" smtClean="0"/>
              <a:t>Example: very tight access controls on critical OS functions, fewer access controls on important noncritical functions, and few if any access controls on functions that aren’t important to the 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1940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1153" y="130664"/>
            <a:ext cx="10515600" cy="1325563"/>
          </a:xfrm>
        </p:spPr>
        <p:txBody>
          <a:bodyPr/>
          <a:lstStyle/>
          <a:p>
            <a:r>
              <a:rPr lang="en-US" b="1" dirty="0" err="1" smtClean="0">
                <a:solidFill>
                  <a:schemeClr val="bg1"/>
                </a:solidFill>
              </a:rPr>
              <a:t>Kernelized</a:t>
            </a:r>
            <a:r>
              <a:rPr lang="en-US" b="1" dirty="0" smtClean="0">
                <a:solidFill>
                  <a:schemeClr val="bg1"/>
                </a:solidFill>
              </a:rPr>
              <a:t> Design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kernel is the part of the OS that performs the lowest-level functions</a:t>
            </a:r>
          </a:p>
          <a:p>
            <a:pPr lvl="1"/>
            <a:r>
              <a:rPr lang="en-US" dirty="0" smtClean="0"/>
              <a:t>Synchronization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nterprocess communication</a:t>
            </a:r>
          </a:p>
          <a:p>
            <a:pPr lvl="1"/>
            <a:r>
              <a:rPr lang="en-US" dirty="0" smtClean="0"/>
              <a:t>Message passing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nterrupt handling</a:t>
            </a:r>
          </a:p>
          <a:p>
            <a:r>
              <a:rPr lang="en-US" dirty="0" smtClean="0"/>
              <a:t>A security kernel is responsible for enforcing the security mechanisms of the entire OS</a:t>
            </a:r>
          </a:p>
          <a:p>
            <a:pPr lvl="1"/>
            <a:r>
              <a:rPr lang="en-US" dirty="0" smtClean="0"/>
              <a:t>Typically contained within the kernel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66230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3258" y="162812"/>
            <a:ext cx="6981093" cy="1325563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Reference Monitor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5" name="Content Placeholder 4" descr="fig05-15.eps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36" t="-2866" r="-83" b="-5553"/>
          <a:stretch/>
        </p:blipFill>
        <p:spPr>
          <a:xfrm>
            <a:off x="1951997" y="1359421"/>
            <a:ext cx="7930557" cy="4833809"/>
          </a:xfrm>
        </p:spPr>
      </p:pic>
    </p:spTree>
    <p:extLst>
      <p:ext uri="{BB962C8B-B14F-4D97-AF65-F5344CB8AC3E}">
        <p14:creationId xmlns:p14="http://schemas.microsoft.com/office/powerpoint/2010/main" val="12487727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25615" y="154110"/>
            <a:ext cx="6887308" cy="1325563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Trusted Systems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847521" cy="4351338"/>
          </a:xfrm>
        </p:spPr>
        <p:txBody>
          <a:bodyPr/>
          <a:lstStyle/>
          <a:p>
            <a:pPr algn="just"/>
            <a:r>
              <a:rPr lang="en-US" dirty="0" smtClean="0"/>
              <a:t>A trusted system is one that has been shown to warrant some degree of trust that it will perform certain activities faithfully</a:t>
            </a:r>
          </a:p>
          <a:p>
            <a:pPr algn="just"/>
            <a:r>
              <a:rPr lang="en-US" dirty="0" smtClean="0"/>
              <a:t>Characteristics of a trusted system:</a:t>
            </a:r>
          </a:p>
          <a:p>
            <a:pPr lvl="1" algn="just"/>
            <a:r>
              <a:rPr lang="en-US" dirty="0" smtClean="0"/>
              <a:t>A defined policy that details what security qualities it enforces</a:t>
            </a:r>
          </a:p>
          <a:p>
            <a:pPr lvl="1" algn="just"/>
            <a:r>
              <a:rPr lang="en-US" dirty="0" smtClean="0"/>
              <a:t>Appropriate measures and mechanisms by which it can enforce security adequately</a:t>
            </a:r>
          </a:p>
          <a:p>
            <a:pPr lvl="1" algn="just"/>
            <a:r>
              <a:rPr lang="en-US" dirty="0" smtClean="0"/>
              <a:t>Independent scrutiny or evaluation to ensure that the mechanisms have been selected and implemented properly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8654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8077" y="142387"/>
            <a:ext cx="7110046" cy="132556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Other Trusted System Characteristics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0231" y="1585180"/>
            <a:ext cx="9943214" cy="435133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dirty="0" smtClean="0"/>
              <a:t>Secure startup</a:t>
            </a:r>
          </a:p>
          <a:p>
            <a:pPr lvl="1" algn="just"/>
            <a:r>
              <a:rPr lang="en-US" dirty="0" smtClean="0"/>
              <a:t>System startup is a tricky time for security, as most systems load basic I/O functionality before being able to load security functions</a:t>
            </a:r>
          </a:p>
          <a:p>
            <a:pPr algn="just"/>
            <a:r>
              <a:rPr lang="en-US" dirty="0" smtClean="0"/>
              <a:t>Trusted path</a:t>
            </a:r>
          </a:p>
          <a:p>
            <a:pPr lvl="1" algn="just"/>
            <a:r>
              <a:rPr lang="en-US" dirty="0" smtClean="0"/>
              <a:t>An unforgeable connection by which the user can be confident of communicating directly with the OS</a:t>
            </a:r>
          </a:p>
          <a:p>
            <a:pPr algn="just"/>
            <a:r>
              <a:rPr lang="en-US" dirty="0" smtClean="0"/>
              <a:t>Object reuse control</a:t>
            </a:r>
          </a:p>
          <a:p>
            <a:pPr lvl="1" algn="just"/>
            <a:r>
              <a:rPr lang="en-US" dirty="0" smtClean="0"/>
              <a:t>OS clears memory before reassigning it to ensure that leftover data doesn’t become compromised</a:t>
            </a:r>
          </a:p>
          <a:p>
            <a:pPr algn="just"/>
            <a:r>
              <a:rPr lang="en-US" dirty="0" smtClean="0"/>
              <a:t>Audit</a:t>
            </a:r>
          </a:p>
          <a:p>
            <a:pPr lvl="1" algn="just"/>
            <a:r>
              <a:rPr lang="en-US" dirty="0" smtClean="0"/>
              <a:t>Trusted systems track security-relevant changes, such as the installation of new programs or OS modification</a:t>
            </a:r>
          </a:p>
          <a:p>
            <a:pPr lvl="1" algn="just"/>
            <a:r>
              <a:rPr lang="en-US" dirty="0" smtClean="0"/>
              <a:t>Audit logs must be protected against tampering and deletion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31735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54088" y="0"/>
            <a:ext cx="10515600" cy="1325563"/>
          </a:xfrm>
          <a:prstGeom prst="rect">
            <a:avLst/>
          </a:prstGeom>
        </p:spPr>
        <p:txBody>
          <a:bodyPr vert="horz" wrap="square" lIns="0" tIns="311103" rIns="0" bIns="0" rtlCol="0" anchor="ctr">
            <a:noAutofit/>
          </a:bodyPr>
          <a:lstStyle/>
          <a:p>
            <a:pPr marL="11206">
              <a:lnSpc>
                <a:spcPct val="100000"/>
              </a:lnSpc>
            </a:pPr>
            <a:r>
              <a:rPr sz="2400" b="1" dirty="0">
                <a:solidFill>
                  <a:schemeClr val="bg1"/>
                </a:solidFill>
                <a:latin typeface="Tahoma"/>
                <a:cs typeface="Tahoma"/>
              </a:rPr>
              <a:t>P</a:t>
            </a:r>
            <a:r>
              <a:rPr sz="2400" b="1" spc="-13" dirty="0">
                <a:solidFill>
                  <a:schemeClr val="bg1"/>
                </a:solidFill>
                <a:latin typeface="Tahoma"/>
                <a:cs typeface="Tahoma"/>
              </a:rPr>
              <a:t>r</a:t>
            </a:r>
            <a:r>
              <a:rPr sz="2400" b="1" spc="-22" dirty="0">
                <a:solidFill>
                  <a:schemeClr val="bg1"/>
                </a:solidFill>
                <a:latin typeface="Tahoma"/>
                <a:cs typeface="Tahoma"/>
              </a:rPr>
              <a:t>o</a:t>
            </a:r>
            <a:r>
              <a:rPr sz="2400" b="1" spc="-13" dirty="0">
                <a:solidFill>
                  <a:schemeClr val="bg1"/>
                </a:solidFill>
                <a:latin typeface="Tahoma"/>
                <a:cs typeface="Tahoma"/>
              </a:rPr>
              <a:t>tecti</a:t>
            </a:r>
            <a:r>
              <a:rPr sz="2400" b="1" spc="-22" dirty="0">
                <a:solidFill>
                  <a:schemeClr val="bg1"/>
                </a:solidFill>
                <a:latin typeface="Tahoma"/>
                <a:cs typeface="Tahoma"/>
              </a:rPr>
              <a:t>n</a:t>
            </a:r>
            <a:r>
              <a:rPr sz="2400" b="1" spc="-18" dirty="0">
                <a:solidFill>
                  <a:schemeClr val="bg1"/>
                </a:solidFill>
                <a:latin typeface="Tahoma"/>
                <a:cs typeface="Tahoma"/>
              </a:rPr>
              <a:t>g</a:t>
            </a:r>
            <a:r>
              <a:rPr sz="2400" b="1" spc="-13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2400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2400" b="1" spc="-18" dirty="0">
                <a:solidFill>
                  <a:schemeClr val="bg1"/>
                </a:solidFill>
                <a:latin typeface="Tahoma"/>
                <a:cs typeface="Tahoma"/>
              </a:rPr>
              <a:t>n</a:t>
            </a:r>
            <a:r>
              <a:rPr sz="2400" b="1" spc="13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2400" b="1" spc="-22" dirty="0">
                <a:solidFill>
                  <a:schemeClr val="bg1"/>
                </a:solidFill>
                <a:latin typeface="Tahoma"/>
                <a:cs typeface="Tahoma"/>
              </a:rPr>
              <a:t>OS</a:t>
            </a:r>
            <a:r>
              <a:rPr sz="2400" b="1" spc="-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2400" b="1" dirty="0">
                <a:solidFill>
                  <a:schemeClr val="bg1"/>
                </a:solidFill>
                <a:latin typeface="Tahoma"/>
                <a:cs typeface="Tahoma"/>
              </a:rPr>
              <a:t>f</a:t>
            </a:r>
            <a:r>
              <a:rPr sz="2400" b="1" spc="-13" dirty="0">
                <a:solidFill>
                  <a:schemeClr val="bg1"/>
                </a:solidFill>
                <a:latin typeface="Tahoma"/>
                <a:cs typeface="Tahoma"/>
              </a:rPr>
              <a:t>r</a:t>
            </a:r>
            <a:r>
              <a:rPr sz="2400" b="1" spc="-22" dirty="0">
                <a:solidFill>
                  <a:schemeClr val="bg1"/>
                </a:solidFill>
                <a:latin typeface="Tahoma"/>
                <a:cs typeface="Tahoma"/>
              </a:rPr>
              <a:t>o</a:t>
            </a:r>
            <a:r>
              <a:rPr sz="2400" b="1" spc="-26" dirty="0">
                <a:solidFill>
                  <a:schemeClr val="bg1"/>
                </a:solidFill>
                <a:latin typeface="Tahoma"/>
                <a:cs typeface="Tahoma"/>
              </a:rPr>
              <a:t>m</a:t>
            </a:r>
            <a:r>
              <a:rPr sz="2400" b="1" spc="-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2400" b="1" spc="-26" dirty="0">
                <a:solidFill>
                  <a:schemeClr val="bg1"/>
                </a:solidFill>
                <a:latin typeface="Tahoma"/>
                <a:cs typeface="Tahoma"/>
              </a:rPr>
              <a:t>M</a:t>
            </a:r>
            <a:r>
              <a:rPr sz="2400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2400" b="1" spc="-9" dirty="0">
                <a:solidFill>
                  <a:schemeClr val="bg1"/>
                </a:solidFill>
                <a:latin typeface="Tahoma"/>
                <a:cs typeface="Tahoma"/>
              </a:rPr>
              <a:t>lici</a:t>
            </a:r>
            <a:r>
              <a:rPr sz="2400" b="1" spc="-22" dirty="0">
                <a:solidFill>
                  <a:schemeClr val="bg1"/>
                </a:solidFill>
                <a:latin typeface="Tahoma"/>
                <a:cs typeface="Tahoma"/>
              </a:rPr>
              <a:t>ou</a:t>
            </a:r>
            <a:r>
              <a:rPr sz="2400" b="1" dirty="0">
                <a:solidFill>
                  <a:schemeClr val="bg1"/>
                </a:solidFill>
                <a:latin typeface="Tahoma"/>
                <a:cs typeface="Tahoma"/>
              </a:rPr>
              <a:t>s</a:t>
            </a:r>
            <a:r>
              <a:rPr sz="2400" b="1" spc="-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2400" b="1" spc="-18" dirty="0">
                <a:solidFill>
                  <a:schemeClr val="bg1"/>
                </a:solidFill>
                <a:latin typeface="Tahoma"/>
                <a:cs typeface="Tahoma"/>
              </a:rPr>
              <a:t>S</a:t>
            </a:r>
            <a:r>
              <a:rPr sz="2400" b="1" spc="-22" dirty="0">
                <a:solidFill>
                  <a:schemeClr val="bg1"/>
                </a:solidFill>
                <a:latin typeface="Tahoma"/>
                <a:cs typeface="Tahoma"/>
              </a:rPr>
              <a:t>o</a:t>
            </a:r>
            <a:r>
              <a:rPr sz="2400" b="1" dirty="0">
                <a:solidFill>
                  <a:schemeClr val="bg1"/>
                </a:solidFill>
                <a:latin typeface="Tahoma"/>
                <a:cs typeface="Tahoma"/>
              </a:rPr>
              <a:t>f</a:t>
            </a:r>
            <a:r>
              <a:rPr sz="2400" b="1" spc="-18" dirty="0">
                <a:solidFill>
                  <a:schemeClr val="bg1"/>
                </a:solidFill>
                <a:latin typeface="Tahoma"/>
                <a:cs typeface="Tahoma"/>
              </a:rPr>
              <a:t>tw</a:t>
            </a:r>
            <a:r>
              <a:rPr sz="2400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2400" b="1" dirty="0">
                <a:solidFill>
                  <a:schemeClr val="bg1"/>
                </a:solidFill>
                <a:latin typeface="Tahoma"/>
                <a:cs typeface="Tahoma"/>
              </a:rPr>
              <a:t>re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454088" y="1812540"/>
            <a:ext cx="6708962" cy="19251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559" spc="-4" dirty="0">
                <a:solidFill>
                  <a:srgbClr val="BF0000"/>
                </a:solidFill>
                <a:latin typeface="Tahoma"/>
                <a:cs typeface="Tahoma"/>
              </a:rPr>
              <a:t>I</a:t>
            </a:r>
            <a:r>
              <a:rPr sz="2559" spc="-13" dirty="0">
                <a:solidFill>
                  <a:srgbClr val="BF0000"/>
                </a:solidFill>
                <a:latin typeface="Tahoma"/>
                <a:cs typeface="Tahoma"/>
              </a:rPr>
              <a:t>nstal</a:t>
            </a:r>
            <a:r>
              <a:rPr sz="2559" spc="-9" dirty="0">
                <a:solidFill>
                  <a:srgbClr val="BF0000"/>
                </a:solidFill>
                <a:latin typeface="Tahoma"/>
                <a:cs typeface="Tahoma"/>
              </a:rPr>
              <a:t>l</a:t>
            </a:r>
            <a:r>
              <a:rPr sz="2559" spc="9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2559" dirty="0">
                <a:solidFill>
                  <a:srgbClr val="BF0000"/>
                </a:solidFill>
                <a:latin typeface="Tahoma"/>
                <a:cs typeface="Tahoma"/>
              </a:rPr>
              <a:t>updat</a:t>
            </a:r>
            <a:r>
              <a:rPr sz="2559" spc="-4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2559" dirty="0">
                <a:solidFill>
                  <a:srgbClr val="BF0000"/>
                </a:solidFill>
                <a:latin typeface="Tahoma"/>
                <a:cs typeface="Tahoma"/>
              </a:rPr>
              <a:t>s</a:t>
            </a:r>
            <a:endParaRPr sz="2559">
              <a:latin typeface="Tahoma"/>
              <a:cs typeface="Tahoma"/>
            </a:endParaRPr>
          </a:p>
          <a:p>
            <a:pPr>
              <a:lnSpc>
                <a:spcPts val="882"/>
              </a:lnSpc>
              <a:spcBef>
                <a:spcPts val="49"/>
              </a:spcBef>
              <a:buFont typeface="Times New Roman"/>
              <a:buChar char="•"/>
            </a:pPr>
            <a:endParaRPr sz="882"/>
          </a:p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559" spc="-18" dirty="0">
                <a:latin typeface="Tahoma"/>
                <a:cs typeface="Tahoma"/>
              </a:rPr>
              <a:t>Use</a:t>
            </a:r>
            <a:r>
              <a:rPr sz="2559" spc="-4" dirty="0">
                <a:latin typeface="Tahoma"/>
                <a:cs typeface="Tahoma"/>
              </a:rPr>
              <a:t> m</a:t>
            </a:r>
            <a:r>
              <a:rPr sz="2559" spc="-18" dirty="0">
                <a:latin typeface="Tahoma"/>
                <a:cs typeface="Tahoma"/>
              </a:rPr>
              <a:t>a</a:t>
            </a:r>
            <a:r>
              <a:rPr sz="2559" spc="-13" dirty="0">
                <a:latin typeface="Tahoma"/>
                <a:cs typeface="Tahoma"/>
              </a:rPr>
              <a:t>li</a:t>
            </a:r>
            <a:r>
              <a:rPr sz="2559" dirty="0">
                <a:latin typeface="Tahoma"/>
                <a:cs typeface="Tahoma"/>
              </a:rPr>
              <a:t>c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dirty="0">
                <a:latin typeface="Tahoma"/>
                <a:cs typeface="Tahoma"/>
              </a:rPr>
              <a:t>us s</a:t>
            </a:r>
            <a:r>
              <a:rPr sz="2559" spc="-4" dirty="0">
                <a:latin typeface="Tahoma"/>
                <a:cs typeface="Tahoma"/>
              </a:rPr>
              <a:t>o</a:t>
            </a:r>
            <a:r>
              <a:rPr sz="2559" dirty="0">
                <a:latin typeface="Tahoma"/>
                <a:cs typeface="Tahoma"/>
              </a:rPr>
              <a:t>ftware</a:t>
            </a:r>
            <a:r>
              <a:rPr sz="2559" spc="9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sc</a:t>
            </a:r>
            <a:r>
              <a:rPr sz="2559" spc="-18" dirty="0">
                <a:latin typeface="Tahoma"/>
                <a:cs typeface="Tahoma"/>
              </a:rPr>
              <a:t>ann</a:t>
            </a:r>
            <a:r>
              <a:rPr sz="2559" spc="-22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rs</a:t>
            </a:r>
            <a:endParaRPr sz="2559">
              <a:latin typeface="Tahoma"/>
              <a:cs typeface="Tahoma"/>
            </a:endParaRPr>
          </a:p>
          <a:p>
            <a:pPr>
              <a:lnSpc>
                <a:spcPts val="882"/>
              </a:lnSpc>
              <a:spcBef>
                <a:spcPts val="49"/>
              </a:spcBef>
              <a:buFont typeface="Times New Roman"/>
              <a:buChar char="•"/>
            </a:pPr>
            <a:endParaRPr sz="882"/>
          </a:p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559" dirty="0">
                <a:latin typeface="Tahoma"/>
                <a:cs typeface="Tahoma"/>
              </a:rPr>
              <a:t>Back</a:t>
            </a:r>
            <a:r>
              <a:rPr sz="2559" spc="-4" dirty="0">
                <a:latin typeface="Tahoma"/>
                <a:cs typeface="Tahoma"/>
              </a:rPr>
              <a:t> </a:t>
            </a:r>
            <a:r>
              <a:rPr sz="2559" spc="-18" dirty="0">
                <a:latin typeface="Tahoma"/>
                <a:cs typeface="Tahoma"/>
              </a:rPr>
              <a:t>up</a:t>
            </a:r>
            <a:r>
              <a:rPr sz="2559" spc="-9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syst</a:t>
            </a:r>
            <a:r>
              <a:rPr sz="2559" spc="-4" dirty="0">
                <a:latin typeface="Tahoma"/>
                <a:cs typeface="Tahoma"/>
              </a:rPr>
              <a:t>em</a:t>
            </a:r>
            <a:r>
              <a:rPr sz="2559" dirty="0">
                <a:latin typeface="Tahoma"/>
                <a:cs typeface="Tahoma"/>
              </a:rPr>
              <a:t>s</a:t>
            </a:r>
            <a:r>
              <a:rPr sz="2559" spc="9" dirty="0">
                <a:latin typeface="Tahoma"/>
                <a:cs typeface="Tahoma"/>
              </a:rPr>
              <a:t> </a:t>
            </a:r>
            <a:r>
              <a:rPr sz="2559" spc="-18" dirty="0">
                <a:latin typeface="Tahoma"/>
                <a:cs typeface="Tahoma"/>
              </a:rPr>
              <a:t>and</a:t>
            </a:r>
            <a:r>
              <a:rPr sz="2559" spc="-9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cr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ate</a:t>
            </a:r>
            <a:r>
              <a:rPr sz="2559" spc="9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r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spc="-18" dirty="0">
                <a:latin typeface="Tahoma"/>
                <a:cs typeface="Tahoma"/>
              </a:rPr>
              <a:t>pa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dirty="0">
                <a:latin typeface="Tahoma"/>
                <a:cs typeface="Tahoma"/>
              </a:rPr>
              <a:t>r </a:t>
            </a:r>
            <a:r>
              <a:rPr sz="2559" spc="-18" dirty="0">
                <a:latin typeface="Tahoma"/>
                <a:cs typeface="Tahoma"/>
              </a:rPr>
              <a:t>d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dirty="0">
                <a:latin typeface="Tahoma"/>
                <a:cs typeface="Tahoma"/>
              </a:rPr>
              <a:t>sks</a:t>
            </a:r>
            <a:endParaRPr sz="2559">
              <a:latin typeface="Tahoma"/>
              <a:cs typeface="Tahoma"/>
            </a:endParaRPr>
          </a:p>
          <a:p>
            <a:pPr>
              <a:lnSpc>
                <a:spcPts val="882"/>
              </a:lnSpc>
              <a:spcBef>
                <a:spcPts val="49"/>
              </a:spcBef>
              <a:buFont typeface="Times New Roman"/>
              <a:buChar char="•"/>
            </a:pPr>
            <a:endParaRPr sz="882"/>
          </a:p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559" spc="-22" dirty="0">
                <a:latin typeface="Tahoma"/>
                <a:cs typeface="Tahoma"/>
              </a:rPr>
              <a:t>C</a:t>
            </a:r>
            <a:r>
              <a:rPr sz="2559" dirty="0">
                <a:latin typeface="Tahoma"/>
                <a:cs typeface="Tahoma"/>
              </a:rPr>
              <a:t>r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ate</a:t>
            </a:r>
            <a:r>
              <a:rPr sz="2559" spc="9" dirty="0">
                <a:latin typeface="Tahoma"/>
                <a:cs typeface="Tahoma"/>
              </a:rPr>
              <a:t> </a:t>
            </a:r>
            <a:r>
              <a:rPr sz="2559" spc="-18" dirty="0">
                <a:latin typeface="Tahoma"/>
                <a:cs typeface="Tahoma"/>
              </a:rPr>
              <a:t>and</a:t>
            </a:r>
            <a:r>
              <a:rPr sz="2559" spc="-9" dirty="0">
                <a:latin typeface="Tahoma"/>
                <a:cs typeface="Tahoma"/>
              </a:rPr>
              <a:t> 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spc="-4" dirty="0">
                <a:latin typeface="Tahoma"/>
                <a:cs typeface="Tahoma"/>
              </a:rPr>
              <a:t>m</a:t>
            </a:r>
            <a:r>
              <a:rPr sz="2559" spc="-18" dirty="0">
                <a:latin typeface="Tahoma"/>
                <a:cs typeface="Tahoma"/>
              </a:rPr>
              <a:t>p</a:t>
            </a:r>
            <a:r>
              <a:rPr sz="2559" spc="-13" dirty="0">
                <a:latin typeface="Tahoma"/>
                <a:cs typeface="Tahoma"/>
              </a:rPr>
              <a:t>l</a:t>
            </a:r>
            <a:r>
              <a:rPr sz="2559" spc="-4" dirty="0">
                <a:latin typeface="Tahoma"/>
                <a:cs typeface="Tahoma"/>
              </a:rPr>
              <a:t>eme</a:t>
            </a:r>
            <a:r>
              <a:rPr sz="2559" dirty="0">
                <a:latin typeface="Tahoma"/>
                <a:cs typeface="Tahoma"/>
              </a:rPr>
              <a:t>nt 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spc="-13" dirty="0">
                <a:latin typeface="Tahoma"/>
                <a:cs typeface="Tahoma"/>
              </a:rPr>
              <a:t>rgani</a:t>
            </a:r>
            <a:r>
              <a:rPr sz="2559" dirty="0">
                <a:latin typeface="Tahoma"/>
                <a:cs typeface="Tahoma"/>
              </a:rPr>
              <a:t>z</a:t>
            </a:r>
            <a:r>
              <a:rPr sz="2559" spc="-13" dirty="0">
                <a:latin typeface="Tahoma"/>
                <a:cs typeface="Tahoma"/>
              </a:rPr>
              <a:t>ati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spc="-13" dirty="0">
                <a:latin typeface="Tahoma"/>
                <a:cs typeface="Tahoma"/>
              </a:rPr>
              <a:t>nal </a:t>
            </a:r>
            <a:r>
              <a:rPr sz="2559" spc="-18" dirty="0">
                <a:latin typeface="Tahoma"/>
                <a:cs typeface="Tahoma"/>
              </a:rPr>
              <a:t>p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spc="-13" dirty="0">
                <a:latin typeface="Tahoma"/>
                <a:cs typeface="Tahoma"/>
              </a:rPr>
              <a:t>li</a:t>
            </a:r>
            <a:r>
              <a:rPr sz="2559" dirty="0">
                <a:latin typeface="Tahoma"/>
                <a:cs typeface="Tahoma"/>
              </a:rPr>
              <a:t>c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s</a:t>
            </a:r>
            <a:endParaRPr sz="2559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2646364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10062" y="132893"/>
            <a:ext cx="7233938" cy="1325563"/>
          </a:xfrm>
          <a:prstGeom prst="rect">
            <a:avLst/>
          </a:prstGeom>
        </p:spPr>
        <p:txBody>
          <a:bodyPr vert="horz" wrap="square" lIns="0" tIns="55048" rIns="0" bIns="0" rtlCol="0" anchor="ctr">
            <a:noAutofit/>
          </a:bodyPr>
          <a:lstStyle/>
          <a:p>
            <a:pPr marL="861778">
              <a:lnSpc>
                <a:spcPts val="3719"/>
              </a:lnSpc>
            </a:pPr>
            <a:r>
              <a:rPr sz="3177" b="1" spc="-18" dirty="0">
                <a:solidFill>
                  <a:schemeClr val="bg1"/>
                </a:solidFill>
                <a:latin typeface="Tahoma"/>
                <a:cs typeface="Tahoma"/>
              </a:rPr>
              <a:t>Inst</a:t>
            </a:r>
            <a:r>
              <a:rPr sz="3177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b="1" spc="-13" dirty="0">
                <a:solidFill>
                  <a:schemeClr val="bg1"/>
                </a:solidFill>
                <a:latin typeface="Tahoma"/>
                <a:cs typeface="Tahoma"/>
              </a:rPr>
              <a:t>lling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b="1" spc="-22" dirty="0" smtClean="0">
                <a:solidFill>
                  <a:schemeClr val="bg1"/>
                </a:solidFill>
                <a:latin typeface="Tahoma"/>
                <a:cs typeface="Tahoma"/>
              </a:rPr>
              <a:t>Upda</a:t>
            </a:r>
            <a:r>
              <a:rPr sz="3177" b="1" spc="-4" dirty="0" smtClean="0">
                <a:solidFill>
                  <a:schemeClr val="bg1"/>
                </a:solidFill>
                <a:latin typeface="Tahoma"/>
                <a:cs typeface="Tahoma"/>
              </a:rPr>
              <a:t>t</a:t>
            </a:r>
            <a:r>
              <a:rPr sz="3177" b="1" dirty="0" smtClean="0">
                <a:solidFill>
                  <a:schemeClr val="bg1"/>
                </a:solidFill>
                <a:latin typeface="Tahoma"/>
                <a:cs typeface="Tahoma"/>
              </a:rPr>
              <a:t>es</a:t>
            </a:r>
            <a:endParaRPr sz="3177" b="1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22444" y="1646024"/>
            <a:ext cx="7309037" cy="445321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364211" indent="-268956" algn="just">
              <a:buFont typeface="Times New Roman"/>
              <a:buChar char="•"/>
              <a:tabLst>
                <a:tab pos="363650" algn="l"/>
              </a:tabLst>
            </a:pPr>
            <a:r>
              <a:rPr sz="2206" spc="-22" dirty="0" smtClean="0">
                <a:latin typeface="Tahoma"/>
                <a:cs typeface="Tahoma"/>
              </a:rPr>
              <a:t>U</a:t>
            </a:r>
            <a:r>
              <a:rPr sz="2206" spc="-13" dirty="0" smtClean="0">
                <a:latin typeface="Tahoma"/>
                <a:cs typeface="Tahoma"/>
              </a:rPr>
              <a:t>pda</a:t>
            </a:r>
            <a:r>
              <a:rPr sz="2206" spc="-4" dirty="0" smtClean="0">
                <a:latin typeface="Tahoma"/>
                <a:cs typeface="Tahoma"/>
              </a:rPr>
              <a:t>t</a:t>
            </a:r>
            <a:r>
              <a:rPr sz="2206" spc="-13" dirty="0" smtClean="0">
                <a:latin typeface="Tahoma"/>
                <a:cs typeface="Tahoma"/>
              </a:rPr>
              <a:t>e</a:t>
            </a:r>
            <a:endParaRPr sz="2206" dirty="0">
              <a:latin typeface="Tahoma"/>
              <a:cs typeface="Tahoma"/>
            </a:endParaRPr>
          </a:p>
          <a:p>
            <a:pPr algn="just">
              <a:lnSpc>
                <a:spcPts val="971"/>
              </a:lnSpc>
              <a:spcBef>
                <a:spcPts val="14"/>
              </a:spcBef>
              <a:buFont typeface="Times New Roman"/>
              <a:buChar char="•"/>
            </a:pPr>
            <a:endParaRPr sz="971" dirty="0"/>
          </a:p>
          <a:p>
            <a:pPr marL="680233" lvl="1" indent="-224690" algn="just">
              <a:buFont typeface="Times New Roman"/>
              <a:buChar char="–"/>
              <a:tabLst>
                <a:tab pos="680233" algn="l"/>
              </a:tabLst>
            </a:pPr>
            <a:r>
              <a:rPr sz="1941" spc="-9" dirty="0">
                <a:latin typeface="Tahoma"/>
                <a:cs typeface="Tahoma"/>
              </a:rPr>
              <a:t>Pr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vid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acc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ss</a:t>
            </a:r>
            <a:r>
              <a:rPr sz="1941" spc="26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to</a:t>
            </a:r>
            <a:r>
              <a:rPr sz="1941" spc="26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patches</a:t>
            </a:r>
            <a:r>
              <a:rPr sz="1941" spc="22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that are 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gularly issu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d/r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4" dirty="0">
                <a:latin typeface="Tahoma"/>
                <a:cs typeface="Tahoma"/>
              </a:rPr>
              <a:t>l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as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d</a:t>
            </a:r>
            <a:endParaRPr sz="1941" dirty="0">
              <a:latin typeface="Tahoma"/>
              <a:cs typeface="Tahoma"/>
            </a:endParaRPr>
          </a:p>
          <a:p>
            <a:pPr lvl="1" algn="just">
              <a:lnSpc>
                <a:spcPts val="662"/>
              </a:lnSpc>
              <a:spcBef>
                <a:spcPts val="26"/>
              </a:spcBef>
              <a:buFont typeface="Times New Roman"/>
              <a:buChar char="–"/>
            </a:pPr>
            <a:endParaRPr sz="662" dirty="0"/>
          </a:p>
          <a:p>
            <a:pPr marL="364211" indent="-268956" algn="just">
              <a:buFont typeface="Times New Roman"/>
              <a:buChar char="•"/>
              <a:tabLst>
                <a:tab pos="363650" algn="l"/>
              </a:tabLst>
            </a:pPr>
            <a:r>
              <a:rPr sz="2206" spc="-22" dirty="0">
                <a:latin typeface="Tahoma"/>
                <a:cs typeface="Tahoma"/>
              </a:rPr>
              <a:t>Service packs</a:t>
            </a:r>
          </a:p>
          <a:p>
            <a:pPr algn="just">
              <a:lnSpc>
                <a:spcPts val="1147"/>
              </a:lnSpc>
              <a:spcBef>
                <a:spcPts val="59"/>
              </a:spcBef>
              <a:buFont typeface="Times New Roman"/>
              <a:buChar char="•"/>
            </a:pPr>
            <a:endParaRPr sz="1147" dirty="0"/>
          </a:p>
          <a:p>
            <a:pPr marL="680233" marR="198915" lvl="1" indent="-224690" algn="just">
              <a:lnSpc>
                <a:spcPts val="2162"/>
              </a:lnSpc>
              <a:buFont typeface="Times New Roman"/>
              <a:buChar char="–"/>
              <a:tabLst>
                <a:tab pos="680233" algn="l"/>
              </a:tabLst>
            </a:pPr>
            <a:r>
              <a:rPr sz="1941" spc="-13" dirty="0">
                <a:latin typeface="Tahoma"/>
                <a:cs typeface="Tahoma"/>
              </a:rPr>
              <a:t>Addr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ss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9" dirty="0">
                <a:latin typeface="Tahoma"/>
                <a:cs typeface="Tahoma"/>
              </a:rPr>
              <a:t>uri</a:t>
            </a:r>
            <a:r>
              <a:rPr sz="1941" spc="-13" dirty="0">
                <a:latin typeface="Tahoma"/>
                <a:cs typeface="Tahoma"/>
              </a:rPr>
              <a:t>ty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issu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and</a:t>
            </a:r>
            <a:r>
              <a:rPr sz="1941" spc="-9" dirty="0">
                <a:latin typeface="Tahoma"/>
                <a:cs typeface="Tahoma"/>
              </a:rPr>
              <a:t> pr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bl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ms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aff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ct</a:t>
            </a:r>
            <a:r>
              <a:rPr sz="1941" spc="-9" dirty="0">
                <a:latin typeface="Tahoma"/>
                <a:cs typeface="Tahoma"/>
              </a:rPr>
              <a:t>ing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9" dirty="0">
                <a:latin typeface="Tahoma"/>
                <a:cs typeface="Tahoma"/>
              </a:rPr>
              <a:t>abili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9" dirty="0">
                <a:latin typeface="Tahoma"/>
                <a:cs typeface="Tahoma"/>
              </a:rPr>
              <a:t>y, p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-13" dirty="0">
                <a:latin typeface="Tahoma"/>
                <a:cs typeface="Tahoma"/>
              </a:rPr>
              <a:t>f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rmanc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,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p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ra</a:t>
            </a:r>
            <a:r>
              <a:rPr sz="1941" spc="-13" dirty="0">
                <a:latin typeface="Tahoma"/>
                <a:cs typeface="Tahoma"/>
              </a:rPr>
              <a:t>t</a:t>
            </a:r>
            <a:r>
              <a:rPr sz="1941" spc="-4" dirty="0">
                <a:latin typeface="Tahoma"/>
                <a:cs typeface="Tahoma"/>
              </a:rPr>
              <a:t>i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n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f</a:t>
            </a:r>
            <a:r>
              <a:rPr sz="1941" spc="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f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at</a:t>
            </a:r>
            <a:r>
              <a:rPr sz="1941" spc="-9" dirty="0">
                <a:latin typeface="Tahoma"/>
                <a:cs typeface="Tahoma"/>
              </a:rPr>
              <a:t>ur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in</a:t>
            </a:r>
            <a:r>
              <a:rPr sz="1941" spc="-13" dirty="0">
                <a:latin typeface="Tahoma"/>
                <a:cs typeface="Tahoma"/>
              </a:rPr>
              <a:t>c</a:t>
            </a:r>
            <a:r>
              <a:rPr sz="1941" spc="-9" dirty="0">
                <a:latin typeface="Tahoma"/>
                <a:cs typeface="Tahoma"/>
              </a:rPr>
              <a:t>lud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d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with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the </a:t>
            </a:r>
            <a:r>
              <a:rPr sz="1941" spc="-22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S</a:t>
            </a:r>
            <a:endParaRPr sz="1941" dirty="0">
              <a:latin typeface="Tahoma"/>
              <a:cs typeface="Tahoma"/>
            </a:endParaRPr>
          </a:p>
          <a:p>
            <a:pPr algn="just">
              <a:lnSpc>
                <a:spcPts val="838"/>
              </a:lnSpc>
              <a:spcBef>
                <a:spcPts val="14"/>
              </a:spcBef>
            </a:pPr>
            <a:endParaRPr sz="838" dirty="0"/>
          </a:p>
          <a:p>
            <a:pPr algn="just">
              <a:lnSpc>
                <a:spcPts val="882"/>
              </a:lnSpc>
            </a:pPr>
            <a:endParaRPr sz="882" dirty="0"/>
          </a:p>
          <a:p>
            <a:pPr marL="313781" marR="878588" indent="-302575" algn="just">
              <a:lnSpc>
                <a:spcPts val="2171"/>
              </a:lnSpc>
              <a:buFont typeface="Times New Roman"/>
              <a:buChar char="•"/>
              <a:tabLst>
                <a:tab pos="313221" algn="l"/>
              </a:tabLst>
            </a:pPr>
            <a:r>
              <a:rPr sz="1941" b="1" spc="-18" dirty="0">
                <a:latin typeface="Tahoma"/>
                <a:cs typeface="Tahoma"/>
              </a:rPr>
              <a:t>P</a:t>
            </a:r>
            <a:r>
              <a:rPr sz="1941" b="1" spc="-13" dirty="0">
                <a:latin typeface="Tahoma"/>
                <a:cs typeface="Tahoma"/>
              </a:rPr>
              <a:t>atch</a:t>
            </a:r>
            <a:r>
              <a:rPr sz="1941" b="1" spc="13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This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f</a:t>
            </a:r>
            <a:r>
              <a:rPr sz="1941" spc="-4" dirty="0">
                <a:latin typeface="Tahoma"/>
                <a:cs typeface="Tahoma"/>
              </a:rPr>
              <a:t>i</a:t>
            </a:r>
            <a:r>
              <a:rPr sz="1941" spc="-31" dirty="0">
                <a:latin typeface="Tahoma"/>
                <a:cs typeface="Tahoma"/>
              </a:rPr>
              <a:t>x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-4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-18" dirty="0">
                <a:latin typeface="Tahoma"/>
                <a:cs typeface="Tahoma"/>
              </a:rPr>
              <a:t>ome</a:t>
            </a:r>
            <a:r>
              <a:rPr sz="1941" spc="-13" dirty="0">
                <a:latin typeface="Tahoma"/>
                <a:cs typeface="Tahoma"/>
              </a:rPr>
              <a:t>thing</a:t>
            </a:r>
            <a:r>
              <a:rPr sz="1941" spc="22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sma</a:t>
            </a:r>
            <a:r>
              <a:rPr sz="1941" dirty="0">
                <a:latin typeface="Tahoma"/>
                <a:cs typeface="Tahoma"/>
              </a:rPr>
              <a:t>l</a:t>
            </a:r>
            <a:r>
              <a:rPr sz="1941" spc="-4" dirty="0">
                <a:latin typeface="Tahoma"/>
                <a:cs typeface="Tahoma"/>
              </a:rPr>
              <a:t>l</a:t>
            </a:r>
            <a:r>
              <a:rPr sz="1941" spc="-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and</a:t>
            </a:r>
            <a:r>
              <a:rPr sz="1941" spc="-9" dirty="0">
                <a:latin typeface="Tahoma"/>
                <a:cs typeface="Tahoma"/>
              </a:rPr>
              <a:t> is</a:t>
            </a:r>
            <a:r>
              <a:rPr sz="1941" spc="-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usua</a:t>
            </a:r>
            <a:r>
              <a:rPr sz="1941" dirty="0">
                <a:latin typeface="Tahoma"/>
                <a:cs typeface="Tahoma"/>
              </a:rPr>
              <a:t>l</a:t>
            </a:r>
            <a:r>
              <a:rPr sz="1941" spc="-9" dirty="0">
                <a:latin typeface="Tahoma"/>
                <a:cs typeface="Tahoma"/>
              </a:rPr>
              <a:t>ly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qui</a:t>
            </a:r>
            <a:r>
              <a:rPr sz="1941" spc="-13" dirty="0">
                <a:latin typeface="Tahoma"/>
                <a:cs typeface="Tahoma"/>
              </a:rPr>
              <a:t>ck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to</a:t>
            </a:r>
            <a:r>
              <a:rPr sz="1941" spc="-9" dirty="0">
                <a:latin typeface="Tahoma"/>
                <a:cs typeface="Tahoma"/>
              </a:rPr>
              <a:t> d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wnl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ad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and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ins</a:t>
            </a:r>
            <a:r>
              <a:rPr sz="1941" spc="-13" dirty="0">
                <a:latin typeface="Tahoma"/>
                <a:cs typeface="Tahoma"/>
              </a:rPr>
              <a:t>ta</a:t>
            </a:r>
            <a:r>
              <a:rPr sz="1941" dirty="0">
                <a:latin typeface="Tahoma"/>
                <a:cs typeface="Tahoma"/>
              </a:rPr>
              <a:t>l</a:t>
            </a:r>
            <a:r>
              <a:rPr sz="1941" spc="-9" dirty="0">
                <a:latin typeface="Tahoma"/>
                <a:cs typeface="Tahoma"/>
              </a:rPr>
              <a:t>l.</a:t>
            </a:r>
            <a:endParaRPr sz="1941" dirty="0">
              <a:latin typeface="Tahoma"/>
              <a:cs typeface="Tahoma"/>
            </a:endParaRPr>
          </a:p>
          <a:p>
            <a:pPr algn="just">
              <a:lnSpc>
                <a:spcPts val="882"/>
              </a:lnSpc>
              <a:spcBef>
                <a:spcPts val="45"/>
              </a:spcBef>
              <a:buFont typeface="Times New Roman"/>
              <a:buChar char="•"/>
            </a:pPr>
            <a:endParaRPr sz="882" dirty="0"/>
          </a:p>
          <a:p>
            <a:pPr marL="313781" indent="-302575" algn="just">
              <a:buFont typeface="Times New Roman"/>
              <a:buChar char="•"/>
              <a:tabLst>
                <a:tab pos="313221" algn="l"/>
              </a:tabLst>
            </a:pPr>
            <a:r>
              <a:rPr sz="1941" b="1" spc="-13" dirty="0">
                <a:latin typeface="Tahoma"/>
                <a:cs typeface="Tahoma"/>
              </a:rPr>
              <a:t>Rollup</a:t>
            </a:r>
            <a:r>
              <a:rPr sz="1941" b="1" spc="35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This</a:t>
            </a:r>
            <a:r>
              <a:rPr sz="1941" spc="-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might </a:t>
            </a:r>
            <a:r>
              <a:rPr sz="1941" spc="-9" dirty="0">
                <a:latin typeface="Tahoma"/>
                <a:cs typeface="Tahoma"/>
              </a:rPr>
              <a:t>in</a:t>
            </a:r>
            <a:r>
              <a:rPr sz="1941" spc="-13" dirty="0">
                <a:latin typeface="Tahoma"/>
                <a:cs typeface="Tahoma"/>
              </a:rPr>
              <a:t>clude a</a:t>
            </a:r>
            <a:r>
              <a:rPr sz="1941" spc="-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g</a:t>
            </a:r>
            <a:r>
              <a:rPr sz="1941" spc="-22" dirty="0">
                <a:latin typeface="Tahoma"/>
                <a:cs typeface="Tahoma"/>
              </a:rPr>
              <a:t>r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up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f </a:t>
            </a:r>
            <a:r>
              <a:rPr sz="1941" spc="-13" dirty="0">
                <a:latin typeface="Tahoma"/>
                <a:cs typeface="Tahoma"/>
              </a:rPr>
              <a:t>patch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35" dirty="0">
                <a:latin typeface="Tahoma"/>
                <a:cs typeface="Tahoma"/>
              </a:rPr>
              <a:t>f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13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</a:t>
            </a:r>
            <a:r>
              <a:rPr sz="1941" spc="-9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p</a:t>
            </a:r>
            <a:r>
              <a:rPr sz="1941" spc="-22" dirty="0">
                <a:latin typeface="Tahoma"/>
                <a:cs typeface="Tahoma"/>
              </a:rPr>
              <a:t>r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g</a:t>
            </a:r>
            <a:r>
              <a:rPr sz="1941" spc="-44" dirty="0">
                <a:latin typeface="Tahoma"/>
                <a:cs typeface="Tahoma"/>
              </a:rPr>
              <a:t>r</a:t>
            </a:r>
            <a:r>
              <a:rPr sz="1941" spc="-13" dirty="0">
                <a:latin typeface="Tahoma"/>
                <a:cs typeface="Tahoma"/>
              </a:rPr>
              <a:t>am.</a:t>
            </a:r>
            <a:endParaRPr sz="1941" dirty="0">
              <a:latin typeface="Tahoma"/>
              <a:cs typeface="Tahoma"/>
            </a:endParaRPr>
          </a:p>
          <a:p>
            <a:pPr algn="just">
              <a:lnSpc>
                <a:spcPts val="1147"/>
              </a:lnSpc>
              <a:spcBef>
                <a:spcPts val="41"/>
              </a:spcBef>
              <a:buFont typeface="Times New Roman"/>
              <a:buChar char="•"/>
            </a:pPr>
            <a:endParaRPr sz="1147" dirty="0"/>
          </a:p>
          <a:p>
            <a:pPr marL="313781" marR="267835" indent="-302575" algn="just">
              <a:lnSpc>
                <a:spcPts val="2171"/>
              </a:lnSpc>
              <a:buFont typeface="Times New Roman"/>
              <a:buChar char="•"/>
              <a:tabLst>
                <a:tab pos="313221" algn="l"/>
              </a:tabLst>
            </a:pPr>
            <a:r>
              <a:rPr sz="1941" b="1" spc="-22" dirty="0">
                <a:latin typeface="Tahoma"/>
                <a:cs typeface="Tahoma"/>
              </a:rPr>
              <a:t>U</a:t>
            </a:r>
            <a:r>
              <a:rPr sz="1941" b="1" spc="-13" dirty="0">
                <a:latin typeface="Tahoma"/>
                <a:cs typeface="Tahoma"/>
              </a:rPr>
              <a:t>pdate</a:t>
            </a:r>
            <a:r>
              <a:rPr sz="1941" b="1" spc="31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Updat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might add</a:t>
            </a:r>
            <a:r>
              <a:rPr sz="1941" spc="-9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f</a:t>
            </a:r>
            <a:r>
              <a:rPr sz="1941" spc="-9" dirty="0">
                <a:latin typeface="Tahoma"/>
                <a:cs typeface="Tahoma"/>
              </a:rPr>
              <a:t>ix</a:t>
            </a:r>
            <a:r>
              <a:rPr sz="1941" spc="-4" dirty="0">
                <a:latin typeface="Tahoma"/>
                <a:cs typeface="Tahoma"/>
              </a:rPr>
              <a:t> </a:t>
            </a:r>
            <a:r>
              <a:rPr sz="1941" spc="-35" dirty="0">
                <a:latin typeface="Tahoma"/>
                <a:cs typeface="Tahoma"/>
              </a:rPr>
              <a:t>f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13" dirty="0">
                <a:latin typeface="Tahoma"/>
                <a:cs typeface="Tahoma"/>
              </a:rPr>
              <a:t>atu</a:t>
            </a:r>
            <a:r>
              <a:rPr sz="1941" spc="-22" dirty="0">
                <a:latin typeface="Tahoma"/>
                <a:cs typeface="Tahoma"/>
              </a:rPr>
              <a:t>r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s</a:t>
            </a:r>
            <a:r>
              <a:rPr sz="1941" spc="26" dirty="0">
                <a:latin typeface="Tahoma"/>
                <a:cs typeface="Tahoma"/>
              </a:rPr>
              <a:t> </a:t>
            </a:r>
            <a:r>
              <a:rPr sz="1941" spc="-9" dirty="0">
                <a:latin typeface="Tahoma"/>
                <a:cs typeface="Tahoma"/>
              </a:rPr>
              <a:t>in </a:t>
            </a:r>
            <a:r>
              <a:rPr sz="1941" spc="-26" dirty="0">
                <a:latin typeface="Tahoma"/>
                <a:cs typeface="Tahoma"/>
              </a:rPr>
              <a:t>y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ur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p</a:t>
            </a:r>
            <a:r>
              <a:rPr sz="1941" spc="-22" dirty="0">
                <a:latin typeface="Tahoma"/>
                <a:cs typeface="Tahoma"/>
              </a:rPr>
              <a:t>r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13" dirty="0">
                <a:latin typeface="Tahoma"/>
                <a:cs typeface="Tahoma"/>
              </a:rPr>
              <a:t>g</a:t>
            </a:r>
            <a:r>
              <a:rPr sz="1941" spc="-44" dirty="0">
                <a:latin typeface="Tahoma"/>
                <a:cs typeface="Tahoma"/>
              </a:rPr>
              <a:t>r</a:t>
            </a:r>
            <a:r>
              <a:rPr sz="1941" spc="-13" dirty="0">
                <a:latin typeface="Tahoma"/>
                <a:cs typeface="Tahoma"/>
              </a:rPr>
              <a:t>am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o</a:t>
            </a:r>
            <a:r>
              <a:rPr sz="1941" spc="-9" dirty="0">
                <a:latin typeface="Tahoma"/>
                <a:cs typeface="Tahoma"/>
              </a:rPr>
              <a:t>r </a:t>
            </a:r>
            <a:r>
              <a:rPr sz="1941" spc="-13" dirty="0">
                <a:latin typeface="Tahoma"/>
                <a:cs typeface="Tahoma"/>
              </a:rPr>
              <a:t>f</a:t>
            </a:r>
            <a:r>
              <a:rPr sz="1941" spc="-9" dirty="0">
                <a:latin typeface="Tahoma"/>
                <a:cs typeface="Tahoma"/>
              </a:rPr>
              <a:t>ix</a:t>
            </a:r>
            <a:r>
              <a:rPr sz="1941" spc="-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an</a:t>
            </a:r>
            <a:r>
              <a:rPr sz="1941" spc="-9" dirty="0">
                <a:latin typeface="Tahoma"/>
                <a:cs typeface="Tahoma"/>
              </a:rPr>
              <a:t> 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arli</a:t>
            </a:r>
            <a:r>
              <a:rPr sz="1941" spc="-18" dirty="0">
                <a:latin typeface="Tahoma"/>
                <a:cs typeface="Tahoma"/>
              </a:rPr>
              <a:t>e</a:t>
            </a:r>
            <a:r>
              <a:rPr sz="1941" spc="-9" dirty="0">
                <a:latin typeface="Tahoma"/>
                <a:cs typeface="Tahoma"/>
              </a:rPr>
              <a:t>r</a:t>
            </a:r>
            <a:r>
              <a:rPr sz="1941" spc="4" dirty="0">
                <a:latin typeface="Tahoma"/>
                <a:cs typeface="Tahoma"/>
              </a:rPr>
              <a:t> </a:t>
            </a:r>
            <a:r>
              <a:rPr sz="1941" spc="-13" dirty="0">
                <a:latin typeface="Tahoma"/>
                <a:cs typeface="Tahoma"/>
              </a:rPr>
              <a:t>patc</a:t>
            </a:r>
            <a:r>
              <a:rPr sz="1941" spc="-9" dirty="0">
                <a:latin typeface="Tahoma"/>
                <a:cs typeface="Tahoma"/>
              </a:rPr>
              <a:t>h.</a:t>
            </a:r>
            <a:endParaRPr sz="1941" dirty="0">
              <a:latin typeface="Tahoma"/>
              <a:cs typeface="Tahoma"/>
            </a:endParaRPr>
          </a:p>
          <a:p>
            <a:pPr algn="just">
              <a:lnSpc>
                <a:spcPts val="1147"/>
              </a:lnSpc>
              <a:spcBef>
                <a:spcPts val="3"/>
              </a:spcBef>
              <a:buFont typeface="Times New Roman"/>
              <a:buChar char="•"/>
            </a:pPr>
            <a:endParaRPr sz="1147" dirty="0"/>
          </a:p>
        </p:txBody>
      </p:sp>
    </p:spTree>
    <p:extLst>
      <p:ext uri="{BB962C8B-B14F-4D97-AF65-F5344CB8AC3E}">
        <p14:creationId xmlns:p14="http://schemas.microsoft.com/office/powerpoint/2010/main" val="15776280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31830" y="-11723"/>
            <a:ext cx="10515600" cy="1325563"/>
          </a:xfrm>
          <a:prstGeom prst="rect">
            <a:avLst/>
          </a:prstGeom>
        </p:spPr>
        <p:txBody>
          <a:bodyPr vert="horz" wrap="square" lIns="0" tIns="311103" rIns="0" bIns="0" rtlCol="0" anchor="ctr">
            <a:noAutofit/>
          </a:bodyPr>
          <a:lstStyle/>
          <a:p>
            <a:pPr marL="11206">
              <a:lnSpc>
                <a:spcPct val="100000"/>
              </a:lnSpc>
            </a:pPr>
            <a:r>
              <a:rPr sz="2400" b="1" dirty="0">
                <a:solidFill>
                  <a:schemeClr val="bg1"/>
                </a:solidFill>
                <a:latin typeface="Tahoma"/>
                <a:cs typeface="Tahoma"/>
              </a:rPr>
              <a:t>P</a:t>
            </a:r>
            <a:r>
              <a:rPr sz="2400" b="1" spc="-13" dirty="0">
                <a:solidFill>
                  <a:schemeClr val="bg1"/>
                </a:solidFill>
                <a:latin typeface="Tahoma"/>
                <a:cs typeface="Tahoma"/>
              </a:rPr>
              <a:t>r</a:t>
            </a:r>
            <a:r>
              <a:rPr sz="2400" b="1" spc="-22" dirty="0">
                <a:solidFill>
                  <a:schemeClr val="bg1"/>
                </a:solidFill>
                <a:latin typeface="Tahoma"/>
                <a:cs typeface="Tahoma"/>
              </a:rPr>
              <a:t>o</a:t>
            </a:r>
            <a:r>
              <a:rPr sz="2400" b="1" spc="-13" dirty="0">
                <a:solidFill>
                  <a:schemeClr val="bg1"/>
                </a:solidFill>
                <a:latin typeface="Tahoma"/>
                <a:cs typeface="Tahoma"/>
              </a:rPr>
              <a:t>tecti</a:t>
            </a:r>
            <a:r>
              <a:rPr sz="2400" b="1" spc="-22" dirty="0">
                <a:solidFill>
                  <a:schemeClr val="bg1"/>
                </a:solidFill>
                <a:latin typeface="Tahoma"/>
                <a:cs typeface="Tahoma"/>
              </a:rPr>
              <a:t>n</a:t>
            </a:r>
            <a:r>
              <a:rPr sz="2400" b="1" spc="-18" dirty="0">
                <a:solidFill>
                  <a:schemeClr val="bg1"/>
                </a:solidFill>
                <a:latin typeface="Tahoma"/>
                <a:cs typeface="Tahoma"/>
              </a:rPr>
              <a:t>g</a:t>
            </a:r>
            <a:r>
              <a:rPr sz="2400" b="1" spc="-13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2400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2400" b="1" spc="-18" dirty="0">
                <a:solidFill>
                  <a:schemeClr val="bg1"/>
                </a:solidFill>
                <a:latin typeface="Tahoma"/>
                <a:cs typeface="Tahoma"/>
              </a:rPr>
              <a:t>n</a:t>
            </a:r>
            <a:r>
              <a:rPr sz="2400" b="1" spc="13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2400" b="1" spc="-22" dirty="0">
                <a:solidFill>
                  <a:schemeClr val="bg1"/>
                </a:solidFill>
                <a:latin typeface="Tahoma"/>
                <a:cs typeface="Tahoma"/>
              </a:rPr>
              <a:t>OS</a:t>
            </a:r>
            <a:r>
              <a:rPr sz="2400" b="1" spc="-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2400" b="1" dirty="0">
                <a:solidFill>
                  <a:schemeClr val="bg1"/>
                </a:solidFill>
                <a:latin typeface="Tahoma"/>
                <a:cs typeface="Tahoma"/>
              </a:rPr>
              <a:t>f</a:t>
            </a:r>
            <a:r>
              <a:rPr sz="2400" b="1" spc="-13" dirty="0">
                <a:solidFill>
                  <a:schemeClr val="bg1"/>
                </a:solidFill>
                <a:latin typeface="Tahoma"/>
                <a:cs typeface="Tahoma"/>
              </a:rPr>
              <a:t>r</a:t>
            </a:r>
            <a:r>
              <a:rPr sz="2400" b="1" spc="-22" dirty="0">
                <a:solidFill>
                  <a:schemeClr val="bg1"/>
                </a:solidFill>
                <a:latin typeface="Tahoma"/>
                <a:cs typeface="Tahoma"/>
              </a:rPr>
              <a:t>o</a:t>
            </a:r>
            <a:r>
              <a:rPr sz="2400" b="1" spc="-26" dirty="0">
                <a:solidFill>
                  <a:schemeClr val="bg1"/>
                </a:solidFill>
                <a:latin typeface="Tahoma"/>
                <a:cs typeface="Tahoma"/>
              </a:rPr>
              <a:t>m</a:t>
            </a:r>
            <a:r>
              <a:rPr sz="2400" b="1" spc="-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2400" b="1" spc="-26" dirty="0">
                <a:solidFill>
                  <a:schemeClr val="bg1"/>
                </a:solidFill>
                <a:latin typeface="Tahoma"/>
                <a:cs typeface="Tahoma"/>
              </a:rPr>
              <a:t>M</a:t>
            </a:r>
            <a:r>
              <a:rPr sz="2400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2400" b="1" spc="-9" dirty="0">
                <a:solidFill>
                  <a:schemeClr val="bg1"/>
                </a:solidFill>
                <a:latin typeface="Tahoma"/>
                <a:cs typeface="Tahoma"/>
              </a:rPr>
              <a:t>lici</a:t>
            </a:r>
            <a:r>
              <a:rPr sz="2400" b="1" spc="-22" dirty="0">
                <a:solidFill>
                  <a:schemeClr val="bg1"/>
                </a:solidFill>
                <a:latin typeface="Tahoma"/>
                <a:cs typeface="Tahoma"/>
              </a:rPr>
              <a:t>ou</a:t>
            </a:r>
            <a:r>
              <a:rPr sz="2400" b="1" dirty="0">
                <a:solidFill>
                  <a:schemeClr val="bg1"/>
                </a:solidFill>
                <a:latin typeface="Tahoma"/>
                <a:cs typeface="Tahoma"/>
              </a:rPr>
              <a:t>s</a:t>
            </a:r>
            <a:r>
              <a:rPr sz="2400" b="1" spc="-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2400" b="1" spc="-18" dirty="0">
                <a:solidFill>
                  <a:schemeClr val="bg1"/>
                </a:solidFill>
                <a:latin typeface="Tahoma"/>
                <a:cs typeface="Tahoma"/>
              </a:rPr>
              <a:t>S</a:t>
            </a:r>
            <a:r>
              <a:rPr sz="2400" b="1" spc="-22" dirty="0">
                <a:solidFill>
                  <a:schemeClr val="bg1"/>
                </a:solidFill>
                <a:latin typeface="Tahoma"/>
                <a:cs typeface="Tahoma"/>
              </a:rPr>
              <a:t>o</a:t>
            </a:r>
            <a:r>
              <a:rPr sz="2400" b="1" dirty="0">
                <a:solidFill>
                  <a:schemeClr val="bg1"/>
                </a:solidFill>
                <a:latin typeface="Tahoma"/>
                <a:cs typeface="Tahoma"/>
              </a:rPr>
              <a:t>f</a:t>
            </a:r>
            <a:r>
              <a:rPr sz="2400" b="1" spc="-18" dirty="0">
                <a:solidFill>
                  <a:schemeClr val="bg1"/>
                </a:solidFill>
                <a:latin typeface="Tahoma"/>
                <a:cs typeface="Tahoma"/>
              </a:rPr>
              <a:t>tw</a:t>
            </a:r>
            <a:r>
              <a:rPr sz="2400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2400" b="1" dirty="0">
                <a:solidFill>
                  <a:schemeClr val="bg1"/>
                </a:solidFill>
                <a:latin typeface="Tahoma"/>
                <a:cs typeface="Tahoma"/>
              </a:rPr>
              <a:t>re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454088" y="1812540"/>
            <a:ext cx="6708962" cy="19251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559" dirty="0">
                <a:latin typeface="Tahoma"/>
                <a:cs typeface="Tahoma"/>
              </a:rPr>
              <a:t>Install updates</a:t>
            </a:r>
          </a:p>
          <a:p>
            <a:pPr>
              <a:lnSpc>
                <a:spcPts val="882"/>
              </a:lnSpc>
              <a:spcBef>
                <a:spcPts val="49"/>
              </a:spcBef>
              <a:buFont typeface="Times New Roman"/>
              <a:buChar char="•"/>
            </a:pPr>
            <a:endParaRPr sz="882" dirty="0"/>
          </a:p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559" spc="-4" dirty="0">
                <a:solidFill>
                  <a:srgbClr val="BF0000"/>
                </a:solidFill>
                <a:latin typeface="Tahoma"/>
                <a:cs typeface="Tahoma"/>
              </a:rPr>
              <a:t>Use malicious software scanners</a:t>
            </a:r>
          </a:p>
          <a:p>
            <a:pPr>
              <a:lnSpc>
                <a:spcPts val="882"/>
              </a:lnSpc>
              <a:spcBef>
                <a:spcPts val="49"/>
              </a:spcBef>
              <a:buFont typeface="Times New Roman"/>
              <a:buChar char="•"/>
            </a:pPr>
            <a:endParaRPr sz="882" dirty="0"/>
          </a:p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559" dirty="0">
                <a:latin typeface="Tahoma"/>
                <a:cs typeface="Tahoma"/>
              </a:rPr>
              <a:t>Back</a:t>
            </a:r>
            <a:r>
              <a:rPr sz="2559" spc="-4" dirty="0">
                <a:latin typeface="Tahoma"/>
                <a:cs typeface="Tahoma"/>
              </a:rPr>
              <a:t> </a:t>
            </a:r>
            <a:r>
              <a:rPr sz="2559" spc="-18" dirty="0">
                <a:latin typeface="Tahoma"/>
                <a:cs typeface="Tahoma"/>
              </a:rPr>
              <a:t>up</a:t>
            </a:r>
            <a:r>
              <a:rPr sz="2559" spc="-9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syst</a:t>
            </a:r>
            <a:r>
              <a:rPr sz="2559" spc="-4" dirty="0">
                <a:latin typeface="Tahoma"/>
                <a:cs typeface="Tahoma"/>
              </a:rPr>
              <a:t>em</a:t>
            </a:r>
            <a:r>
              <a:rPr sz="2559" dirty="0">
                <a:latin typeface="Tahoma"/>
                <a:cs typeface="Tahoma"/>
              </a:rPr>
              <a:t>s</a:t>
            </a:r>
            <a:r>
              <a:rPr sz="2559" spc="9" dirty="0">
                <a:latin typeface="Tahoma"/>
                <a:cs typeface="Tahoma"/>
              </a:rPr>
              <a:t> </a:t>
            </a:r>
            <a:r>
              <a:rPr sz="2559" spc="-18" dirty="0">
                <a:latin typeface="Tahoma"/>
                <a:cs typeface="Tahoma"/>
              </a:rPr>
              <a:t>and</a:t>
            </a:r>
            <a:r>
              <a:rPr sz="2559" spc="-9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cr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ate</a:t>
            </a:r>
            <a:r>
              <a:rPr sz="2559" spc="9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r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spc="-18" dirty="0">
                <a:latin typeface="Tahoma"/>
                <a:cs typeface="Tahoma"/>
              </a:rPr>
              <a:t>pa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dirty="0">
                <a:latin typeface="Tahoma"/>
                <a:cs typeface="Tahoma"/>
              </a:rPr>
              <a:t>r </a:t>
            </a:r>
            <a:r>
              <a:rPr sz="2559" spc="-18" dirty="0">
                <a:latin typeface="Tahoma"/>
                <a:cs typeface="Tahoma"/>
              </a:rPr>
              <a:t>d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dirty="0">
                <a:latin typeface="Tahoma"/>
                <a:cs typeface="Tahoma"/>
              </a:rPr>
              <a:t>sks</a:t>
            </a:r>
          </a:p>
          <a:p>
            <a:pPr>
              <a:lnSpc>
                <a:spcPts val="882"/>
              </a:lnSpc>
              <a:spcBef>
                <a:spcPts val="49"/>
              </a:spcBef>
              <a:buFont typeface="Times New Roman"/>
              <a:buChar char="•"/>
            </a:pPr>
            <a:endParaRPr sz="882" dirty="0"/>
          </a:p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559" spc="-22" dirty="0">
                <a:latin typeface="Tahoma"/>
                <a:cs typeface="Tahoma"/>
              </a:rPr>
              <a:t>C</a:t>
            </a:r>
            <a:r>
              <a:rPr sz="2559" dirty="0">
                <a:latin typeface="Tahoma"/>
                <a:cs typeface="Tahoma"/>
              </a:rPr>
              <a:t>r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ate</a:t>
            </a:r>
            <a:r>
              <a:rPr sz="2559" spc="9" dirty="0">
                <a:latin typeface="Tahoma"/>
                <a:cs typeface="Tahoma"/>
              </a:rPr>
              <a:t> </a:t>
            </a:r>
            <a:r>
              <a:rPr sz="2559" spc="-18" dirty="0">
                <a:latin typeface="Tahoma"/>
                <a:cs typeface="Tahoma"/>
              </a:rPr>
              <a:t>and</a:t>
            </a:r>
            <a:r>
              <a:rPr sz="2559" spc="-9" dirty="0">
                <a:latin typeface="Tahoma"/>
                <a:cs typeface="Tahoma"/>
              </a:rPr>
              <a:t> 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spc="-4" dirty="0">
                <a:latin typeface="Tahoma"/>
                <a:cs typeface="Tahoma"/>
              </a:rPr>
              <a:t>m</a:t>
            </a:r>
            <a:r>
              <a:rPr sz="2559" spc="-18" dirty="0">
                <a:latin typeface="Tahoma"/>
                <a:cs typeface="Tahoma"/>
              </a:rPr>
              <a:t>p</a:t>
            </a:r>
            <a:r>
              <a:rPr sz="2559" spc="-13" dirty="0">
                <a:latin typeface="Tahoma"/>
                <a:cs typeface="Tahoma"/>
              </a:rPr>
              <a:t>l</a:t>
            </a:r>
            <a:r>
              <a:rPr sz="2559" spc="-4" dirty="0">
                <a:latin typeface="Tahoma"/>
                <a:cs typeface="Tahoma"/>
              </a:rPr>
              <a:t>eme</a:t>
            </a:r>
            <a:r>
              <a:rPr sz="2559" dirty="0">
                <a:latin typeface="Tahoma"/>
                <a:cs typeface="Tahoma"/>
              </a:rPr>
              <a:t>nt 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spc="-13" dirty="0">
                <a:latin typeface="Tahoma"/>
                <a:cs typeface="Tahoma"/>
              </a:rPr>
              <a:t>rgani</a:t>
            </a:r>
            <a:r>
              <a:rPr sz="2559" dirty="0">
                <a:latin typeface="Tahoma"/>
                <a:cs typeface="Tahoma"/>
              </a:rPr>
              <a:t>z</a:t>
            </a:r>
            <a:r>
              <a:rPr sz="2559" spc="-13" dirty="0">
                <a:latin typeface="Tahoma"/>
                <a:cs typeface="Tahoma"/>
              </a:rPr>
              <a:t>ati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spc="-13" dirty="0">
                <a:latin typeface="Tahoma"/>
                <a:cs typeface="Tahoma"/>
              </a:rPr>
              <a:t>nal </a:t>
            </a:r>
            <a:r>
              <a:rPr sz="2559" spc="-18" dirty="0">
                <a:latin typeface="Tahoma"/>
                <a:cs typeface="Tahoma"/>
              </a:rPr>
              <a:t>p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spc="-13" dirty="0">
                <a:latin typeface="Tahoma"/>
                <a:cs typeface="Tahoma"/>
              </a:rPr>
              <a:t>li</a:t>
            </a:r>
            <a:r>
              <a:rPr sz="2559" dirty="0">
                <a:latin typeface="Tahoma"/>
                <a:cs typeface="Tahoma"/>
              </a:rPr>
              <a:t>c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16670169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76400" y="0"/>
            <a:ext cx="7971692" cy="1325563"/>
          </a:xfrm>
          <a:prstGeom prst="rect">
            <a:avLst/>
          </a:prstGeom>
        </p:spPr>
        <p:txBody>
          <a:bodyPr vert="horz" wrap="square" lIns="0" tIns="289671" rIns="0" bIns="0" rtlCol="0" anchor="ctr">
            <a:noAutofit/>
          </a:bodyPr>
          <a:lstStyle/>
          <a:p>
            <a:pPr marL="558083">
              <a:lnSpc>
                <a:spcPts val="3808"/>
              </a:lnSpc>
            </a:pPr>
            <a:r>
              <a:rPr sz="3177" b="1" spc="-18" dirty="0">
                <a:solidFill>
                  <a:schemeClr val="bg1"/>
                </a:solidFill>
                <a:latin typeface="Tahoma"/>
                <a:cs typeface="Tahoma"/>
              </a:rPr>
              <a:t>Using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b="1" spc="-26" dirty="0">
                <a:solidFill>
                  <a:schemeClr val="bg1"/>
                </a:solidFill>
                <a:latin typeface="Tahoma"/>
                <a:cs typeface="Tahoma"/>
              </a:rPr>
              <a:t>M</a:t>
            </a:r>
            <a:r>
              <a:rPr sz="3177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b="1" spc="-9" dirty="0">
                <a:solidFill>
                  <a:schemeClr val="bg1"/>
                </a:solidFill>
                <a:latin typeface="Tahoma"/>
                <a:cs typeface="Tahoma"/>
              </a:rPr>
              <a:t>li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c</a:t>
            </a:r>
            <a:r>
              <a:rPr sz="3177" b="1" spc="-18" dirty="0">
                <a:solidFill>
                  <a:schemeClr val="bg1"/>
                </a:solidFill>
                <a:latin typeface="Tahoma"/>
                <a:cs typeface="Tahoma"/>
              </a:rPr>
              <a:t>ious</a:t>
            </a:r>
            <a:r>
              <a:rPr sz="3177" b="1" spc="9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b="1" spc="-18" dirty="0">
                <a:solidFill>
                  <a:schemeClr val="bg1"/>
                </a:solidFill>
                <a:latin typeface="Tahoma"/>
                <a:cs typeface="Tahoma"/>
              </a:rPr>
              <a:t>Sof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t</a:t>
            </a:r>
            <a:r>
              <a:rPr sz="3177" b="1" dirty="0">
                <a:solidFill>
                  <a:schemeClr val="bg1"/>
                </a:solidFill>
                <a:latin typeface="Tahoma"/>
                <a:cs typeface="Tahoma"/>
              </a:rPr>
              <a:t>w</a:t>
            </a:r>
            <a:r>
              <a:rPr sz="3177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b="1" dirty="0">
                <a:solidFill>
                  <a:schemeClr val="bg1"/>
                </a:solidFill>
                <a:latin typeface="Tahoma"/>
                <a:cs typeface="Tahoma"/>
              </a:rPr>
              <a:t>re</a:t>
            </a:r>
            <a:r>
              <a:rPr sz="3177" b="1" spc="-13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3177" b="1" dirty="0">
                <a:solidFill>
                  <a:schemeClr val="bg1"/>
                </a:solidFill>
                <a:latin typeface="Tahoma"/>
                <a:cs typeface="Tahoma"/>
              </a:rPr>
              <a:t>S</a:t>
            </a:r>
            <a:r>
              <a:rPr sz="3177" b="1" spc="-4" dirty="0">
                <a:solidFill>
                  <a:schemeClr val="bg1"/>
                </a:solidFill>
                <a:latin typeface="Tahoma"/>
                <a:cs typeface="Tahoma"/>
              </a:rPr>
              <a:t>c</a:t>
            </a:r>
            <a:r>
              <a:rPr sz="3177" b="1" spc="-22" dirty="0">
                <a:solidFill>
                  <a:schemeClr val="bg1"/>
                </a:solidFill>
                <a:latin typeface="Tahoma"/>
                <a:cs typeface="Tahoma"/>
              </a:rPr>
              <a:t>a</a:t>
            </a:r>
            <a:r>
              <a:rPr sz="3177" b="1" spc="-18" dirty="0">
                <a:solidFill>
                  <a:schemeClr val="bg1"/>
                </a:solidFill>
                <a:latin typeface="Tahoma"/>
                <a:cs typeface="Tahoma"/>
              </a:rPr>
              <a:t>nners</a:t>
            </a:r>
            <a:endParaRPr sz="3177" b="1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07535" y="1812540"/>
            <a:ext cx="7935140" cy="426439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559" dirty="0">
                <a:latin typeface="Tahoma"/>
                <a:cs typeface="Tahoma"/>
              </a:rPr>
              <a:t>Eff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c</a:t>
            </a:r>
            <a:r>
              <a:rPr sz="2559" spc="-9" dirty="0">
                <a:latin typeface="Tahoma"/>
                <a:cs typeface="Tahoma"/>
              </a:rPr>
              <a:t>t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dirty="0">
                <a:latin typeface="Tahoma"/>
                <a:cs typeface="Tahoma"/>
              </a:rPr>
              <a:t>ve</a:t>
            </a:r>
            <a:r>
              <a:rPr sz="2559" spc="-4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way</a:t>
            </a:r>
            <a:r>
              <a:rPr sz="2559" spc="-4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to</a:t>
            </a:r>
            <a:r>
              <a:rPr sz="2559" spc="-4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pr</a:t>
            </a:r>
            <a:r>
              <a:rPr sz="2559" spc="-4" dirty="0">
                <a:latin typeface="Tahoma"/>
                <a:cs typeface="Tahoma"/>
              </a:rPr>
              <a:t>o</a:t>
            </a:r>
            <a:r>
              <a:rPr sz="2559" dirty="0">
                <a:latin typeface="Tahoma"/>
                <a:cs typeface="Tahoma"/>
              </a:rPr>
              <a:t>t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ct 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dirty="0">
                <a:latin typeface="Tahoma"/>
                <a:cs typeface="Tahoma"/>
              </a:rPr>
              <a:t>p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spc="-13" dirty="0">
                <a:latin typeface="Tahoma"/>
                <a:cs typeface="Tahoma"/>
              </a:rPr>
              <a:t>rati</a:t>
            </a:r>
            <a:r>
              <a:rPr sz="2559" spc="-18" dirty="0">
                <a:latin typeface="Tahoma"/>
                <a:cs typeface="Tahoma"/>
              </a:rPr>
              <a:t>ng syst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m</a:t>
            </a:r>
          </a:p>
          <a:p>
            <a:pPr>
              <a:lnSpc>
                <a:spcPts val="1147"/>
              </a:lnSpc>
              <a:spcBef>
                <a:spcPts val="56"/>
              </a:spcBef>
              <a:buFont typeface="Times New Roman"/>
              <a:buChar char="•"/>
            </a:pPr>
            <a:endParaRPr sz="1147" dirty="0"/>
          </a:p>
          <a:p>
            <a:pPr marL="280162" marR="11206" indent="-268956">
              <a:lnSpc>
                <a:spcPts val="2859"/>
              </a:lnSpc>
              <a:buFont typeface="Times New Roman"/>
              <a:buChar char="•"/>
              <a:tabLst>
                <a:tab pos="279602" algn="l"/>
              </a:tabLst>
            </a:pPr>
            <a:r>
              <a:rPr sz="2559" dirty="0">
                <a:latin typeface="Tahoma"/>
                <a:cs typeface="Tahoma"/>
              </a:rPr>
              <a:t>Sc</a:t>
            </a:r>
            <a:r>
              <a:rPr sz="2559" spc="-18" dirty="0">
                <a:latin typeface="Tahoma"/>
                <a:cs typeface="Tahoma"/>
              </a:rPr>
              <a:t>an </a:t>
            </a:r>
            <a:r>
              <a:rPr sz="2559" dirty="0">
                <a:latin typeface="Tahoma"/>
                <a:cs typeface="Tahoma"/>
              </a:rPr>
              <a:t>syst</a:t>
            </a:r>
            <a:r>
              <a:rPr sz="2559" spc="-4" dirty="0">
                <a:latin typeface="Tahoma"/>
                <a:cs typeface="Tahoma"/>
              </a:rPr>
              <a:t>em</a:t>
            </a:r>
            <a:r>
              <a:rPr sz="2559" dirty="0">
                <a:latin typeface="Tahoma"/>
                <a:cs typeface="Tahoma"/>
              </a:rPr>
              <a:t>s</a:t>
            </a:r>
            <a:r>
              <a:rPr sz="2559" spc="18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f</a:t>
            </a:r>
            <a:r>
              <a:rPr sz="2559" spc="-4" dirty="0">
                <a:latin typeface="Tahoma"/>
                <a:cs typeface="Tahoma"/>
              </a:rPr>
              <a:t>o</a:t>
            </a:r>
            <a:r>
              <a:rPr sz="2559" dirty="0">
                <a:latin typeface="Tahoma"/>
                <a:cs typeface="Tahoma"/>
              </a:rPr>
              <a:t>r</a:t>
            </a:r>
            <a:r>
              <a:rPr sz="2559" spc="9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v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dirty="0">
                <a:latin typeface="Tahoma"/>
                <a:cs typeface="Tahoma"/>
              </a:rPr>
              <a:t>rus,</a:t>
            </a:r>
            <a:r>
              <a:rPr sz="2559" spc="-4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w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dirty="0">
                <a:latin typeface="Tahoma"/>
                <a:cs typeface="Tahoma"/>
              </a:rPr>
              <a:t>r</a:t>
            </a:r>
            <a:r>
              <a:rPr sz="2559" spc="-4" dirty="0">
                <a:latin typeface="Tahoma"/>
                <a:cs typeface="Tahoma"/>
              </a:rPr>
              <a:t>m</a:t>
            </a:r>
            <a:r>
              <a:rPr sz="2559" dirty="0">
                <a:latin typeface="Tahoma"/>
                <a:cs typeface="Tahoma"/>
              </a:rPr>
              <a:t>s,</a:t>
            </a:r>
            <a:r>
              <a:rPr sz="2559" spc="-4" dirty="0">
                <a:latin typeface="Tahoma"/>
                <a:cs typeface="Tahoma"/>
              </a:rPr>
              <a:t> </a:t>
            </a:r>
            <a:r>
              <a:rPr sz="2559" spc="-18" dirty="0">
                <a:latin typeface="Tahoma"/>
                <a:cs typeface="Tahoma"/>
              </a:rPr>
              <a:t>and</a:t>
            </a:r>
            <a:r>
              <a:rPr sz="2559" spc="-9" dirty="0">
                <a:latin typeface="Tahoma"/>
                <a:cs typeface="Tahoma"/>
              </a:rPr>
              <a:t> </a:t>
            </a:r>
            <a:r>
              <a:rPr sz="2559" spc="-22" dirty="0">
                <a:latin typeface="Tahoma"/>
                <a:cs typeface="Tahoma"/>
              </a:rPr>
              <a:t>T</a:t>
            </a:r>
            <a:r>
              <a:rPr sz="2559" dirty="0">
                <a:latin typeface="Tahoma"/>
                <a:cs typeface="Tahoma"/>
              </a:rPr>
              <a:t>r</a:t>
            </a:r>
            <a:r>
              <a:rPr sz="2559" spc="-4" dirty="0">
                <a:latin typeface="Tahoma"/>
                <a:cs typeface="Tahoma"/>
              </a:rPr>
              <a:t>o</a:t>
            </a:r>
            <a:r>
              <a:rPr sz="2559" spc="-13" dirty="0">
                <a:latin typeface="Tahoma"/>
                <a:cs typeface="Tahoma"/>
              </a:rPr>
              <a:t>jan h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dirty="0">
                <a:latin typeface="Tahoma"/>
                <a:cs typeface="Tahoma"/>
              </a:rPr>
              <a:t>rs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s</a:t>
            </a:r>
          </a:p>
          <a:p>
            <a:pPr>
              <a:lnSpc>
                <a:spcPts val="838"/>
              </a:lnSpc>
              <a:spcBef>
                <a:spcPts val="34"/>
              </a:spcBef>
              <a:buFont typeface="Times New Roman"/>
              <a:buChar char="•"/>
            </a:pPr>
            <a:endParaRPr sz="838" dirty="0"/>
          </a:p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559" dirty="0">
                <a:latin typeface="Tahoma"/>
                <a:cs typeface="Tahoma"/>
              </a:rPr>
              <a:t>Oft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spc="-18" dirty="0">
                <a:latin typeface="Tahoma"/>
                <a:cs typeface="Tahoma"/>
              </a:rPr>
              <a:t>n </a:t>
            </a:r>
            <a:r>
              <a:rPr sz="2559" spc="-22" dirty="0">
                <a:latin typeface="Tahoma"/>
                <a:cs typeface="Tahoma"/>
              </a:rPr>
              <a:t>C</a:t>
            </a:r>
            <a:r>
              <a:rPr sz="2559" spc="-18" dirty="0">
                <a:latin typeface="Tahoma"/>
                <a:cs typeface="Tahoma"/>
              </a:rPr>
              <a:t>a</a:t>
            </a:r>
            <a:r>
              <a:rPr sz="2559" spc="-13" dirty="0">
                <a:latin typeface="Tahoma"/>
                <a:cs typeface="Tahoma"/>
              </a:rPr>
              <a:t>ll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spc="-18" dirty="0">
                <a:latin typeface="Tahoma"/>
                <a:cs typeface="Tahoma"/>
              </a:rPr>
              <a:t>d</a:t>
            </a:r>
            <a:r>
              <a:rPr sz="2559" spc="-9" dirty="0">
                <a:latin typeface="Tahoma"/>
                <a:cs typeface="Tahoma"/>
              </a:rPr>
              <a:t> </a:t>
            </a:r>
            <a:r>
              <a:rPr sz="2559" spc="-22" dirty="0">
                <a:latin typeface="Tahoma"/>
                <a:cs typeface="Tahoma"/>
              </a:rPr>
              <a:t>V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dirty="0">
                <a:latin typeface="Tahoma"/>
                <a:cs typeface="Tahoma"/>
              </a:rPr>
              <a:t>rus</a:t>
            </a:r>
            <a:r>
              <a:rPr sz="2559" spc="9" dirty="0">
                <a:latin typeface="Tahoma"/>
                <a:cs typeface="Tahoma"/>
              </a:rPr>
              <a:t> </a:t>
            </a:r>
            <a:r>
              <a:rPr sz="2559" dirty="0">
                <a:latin typeface="Tahoma"/>
                <a:cs typeface="Tahoma"/>
              </a:rPr>
              <a:t>Sc</a:t>
            </a:r>
            <a:r>
              <a:rPr sz="2559" spc="-18" dirty="0">
                <a:latin typeface="Tahoma"/>
                <a:cs typeface="Tahoma"/>
              </a:rPr>
              <a:t>ann</a:t>
            </a:r>
            <a:r>
              <a:rPr sz="2559" spc="-22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rs</a:t>
            </a:r>
          </a:p>
          <a:p>
            <a:pPr>
              <a:lnSpc>
                <a:spcPts val="882"/>
              </a:lnSpc>
              <a:spcBef>
                <a:spcPts val="49"/>
              </a:spcBef>
              <a:buFont typeface="Times New Roman"/>
              <a:buChar char="•"/>
            </a:pPr>
            <a:endParaRPr sz="882" dirty="0"/>
          </a:p>
          <a:p>
            <a:pPr marL="280162" indent="-268956">
              <a:buFont typeface="Times New Roman"/>
              <a:buChar char="•"/>
              <a:tabLst>
                <a:tab pos="279602" algn="l"/>
              </a:tabLst>
            </a:pPr>
            <a:r>
              <a:rPr sz="2559" dirty="0">
                <a:latin typeface="Tahoma"/>
                <a:cs typeface="Tahoma"/>
              </a:rPr>
              <a:t>Func</a:t>
            </a:r>
            <a:r>
              <a:rPr sz="2559" spc="-9" dirty="0">
                <a:latin typeface="Tahoma"/>
                <a:cs typeface="Tahoma"/>
              </a:rPr>
              <a:t>t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dirty="0">
                <a:latin typeface="Tahoma"/>
                <a:cs typeface="Tahoma"/>
              </a:rPr>
              <a:t>ns</a:t>
            </a:r>
            <a:r>
              <a:rPr sz="2559" spc="-9" dirty="0">
                <a:latin typeface="Tahoma"/>
                <a:cs typeface="Tahoma"/>
              </a:rPr>
              <a:t> </a:t>
            </a:r>
            <a:r>
              <a:rPr sz="2559" spc="-22" dirty="0">
                <a:latin typeface="Tahoma"/>
                <a:cs typeface="Tahoma"/>
              </a:rPr>
              <a:t>o</a:t>
            </a:r>
            <a:r>
              <a:rPr sz="2559" dirty="0">
                <a:latin typeface="Tahoma"/>
                <a:cs typeface="Tahoma"/>
              </a:rPr>
              <a:t>f </a:t>
            </a:r>
            <a:r>
              <a:rPr sz="2559" spc="-13" dirty="0">
                <a:latin typeface="Tahoma"/>
                <a:cs typeface="Tahoma"/>
              </a:rPr>
              <a:t>ant</a:t>
            </a:r>
            <a:r>
              <a:rPr sz="2559" spc="9" dirty="0">
                <a:latin typeface="Tahoma"/>
                <a:cs typeface="Tahoma"/>
              </a:rPr>
              <a:t>i</a:t>
            </a:r>
            <a:r>
              <a:rPr sz="2559" dirty="0">
                <a:latin typeface="Tahoma"/>
                <a:cs typeface="Tahoma"/>
              </a:rPr>
              <a:t>-v</a:t>
            </a:r>
            <a:r>
              <a:rPr sz="2559" spc="-13" dirty="0">
                <a:latin typeface="Tahoma"/>
                <a:cs typeface="Tahoma"/>
              </a:rPr>
              <a:t>i</a:t>
            </a:r>
            <a:r>
              <a:rPr sz="2559" dirty="0">
                <a:latin typeface="Tahoma"/>
                <a:cs typeface="Tahoma"/>
              </a:rPr>
              <a:t>rus</a:t>
            </a:r>
            <a:r>
              <a:rPr sz="2559" spc="-4" dirty="0">
                <a:latin typeface="Tahoma"/>
                <a:cs typeface="Tahoma"/>
              </a:rPr>
              <a:t>e</a:t>
            </a:r>
            <a:r>
              <a:rPr sz="2559" dirty="0">
                <a:latin typeface="Tahoma"/>
                <a:cs typeface="Tahoma"/>
              </a:rPr>
              <a:t>s</a:t>
            </a:r>
          </a:p>
          <a:p>
            <a:pPr>
              <a:lnSpc>
                <a:spcPts val="662"/>
              </a:lnSpc>
              <a:spcBef>
                <a:spcPts val="43"/>
              </a:spcBef>
              <a:buFont typeface="Times New Roman"/>
              <a:buChar char="•"/>
            </a:pPr>
            <a:endParaRPr sz="662" dirty="0"/>
          </a:p>
          <a:p>
            <a:pPr marL="596185" lvl="1" indent="-224690">
              <a:lnSpc>
                <a:spcPts val="3423"/>
              </a:lnSpc>
              <a:buSzPct val="150000"/>
              <a:buFont typeface="Tahoma"/>
              <a:buChar char="-"/>
              <a:tabLst>
                <a:tab pos="596185" algn="l"/>
              </a:tabLst>
            </a:pP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Id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nt</a:t>
            </a:r>
            <a:r>
              <a:rPr sz="1941" spc="-4" dirty="0">
                <a:solidFill>
                  <a:srgbClr val="BF0000"/>
                </a:solidFill>
                <a:latin typeface="Tahoma"/>
                <a:cs typeface="Tahoma"/>
              </a:rPr>
              <a:t>i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f</a:t>
            </a:r>
            <a:r>
              <a:rPr sz="1941" spc="-4" dirty="0">
                <a:solidFill>
                  <a:srgbClr val="BF0000"/>
                </a:solidFill>
                <a:latin typeface="Tahoma"/>
                <a:cs typeface="Tahoma"/>
              </a:rPr>
              <a:t>i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cat</a:t>
            </a:r>
            <a:r>
              <a:rPr sz="1941" spc="-4" dirty="0">
                <a:solidFill>
                  <a:srgbClr val="BF0000"/>
                </a:solidFill>
                <a:latin typeface="Tahoma"/>
                <a:cs typeface="Tahoma"/>
              </a:rPr>
              <a:t>i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n</a:t>
            </a:r>
            <a:r>
              <a:rPr sz="1941" spc="49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f</a:t>
            </a:r>
            <a:r>
              <a:rPr sz="1941" spc="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kn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wn</a:t>
            </a:r>
            <a:r>
              <a:rPr sz="1941" spc="26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virus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s</a:t>
            </a:r>
            <a:endParaRPr sz="1941" dirty="0">
              <a:latin typeface="Tahoma"/>
              <a:cs typeface="Tahoma"/>
            </a:endParaRPr>
          </a:p>
          <a:p>
            <a:pPr marL="596185" lvl="1" indent="-224690">
              <a:lnSpc>
                <a:spcPts val="2859"/>
              </a:lnSpc>
              <a:buSzPct val="150000"/>
              <a:buFont typeface="Tahoma"/>
              <a:buChar char="-"/>
              <a:tabLst>
                <a:tab pos="596185" algn="l"/>
              </a:tabLst>
            </a:pP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D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ct</a:t>
            </a:r>
            <a:r>
              <a:rPr sz="1941" spc="-4" dirty="0">
                <a:solidFill>
                  <a:srgbClr val="BF0000"/>
                </a:solidFill>
                <a:latin typeface="Tahoma"/>
                <a:cs typeface="Tahoma"/>
              </a:rPr>
              <a:t>i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n</a:t>
            </a:r>
            <a:r>
              <a:rPr sz="1941" spc="40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f</a:t>
            </a:r>
            <a:r>
              <a:rPr sz="1941" spc="13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susp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ct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d</a:t>
            </a:r>
            <a:r>
              <a:rPr sz="1941" spc="31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virus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s</a:t>
            </a:r>
            <a:endParaRPr sz="1941" dirty="0">
              <a:latin typeface="Tahoma"/>
              <a:cs typeface="Tahoma"/>
            </a:endParaRPr>
          </a:p>
          <a:p>
            <a:pPr marL="596185" lvl="1" indent="-224690">
              <a:lnSpc>
                <a:spcPts val="2859"/>
              </a:lnSpc>
              <a:buSzPct val="150000"/>
              <a:buFont typeface="Tahoma"/>
              <a:buChar char="-"/>
              <a:tabLst>
                <a:tab pos="596185" algn="l"/>
              </a:tabLst>
            </a:pP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Bl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c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king</a:t>
            </a:r>
            <a:r>
              <a:rPr sz="1941" spc="22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f</a:t>
            </a:r>
            <a:r>
              <a:rPr sz="1941" spc="13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p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ssible</a:t>
            </a:r>
            <a:r>
              <a:rPr sz="1941" spc="22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virus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s</a:t>
            </a:r>
            <a:endParaRPr sz="1941" dirty="0">
              <a:latin typeface="Tahoma"/>
              <a:cs typeface="Tahoma"/>
            </a:endParaRPr>
          </a:p>
          <a:p>
            <a:pPr marL="596185" lvl="1" indent="-224690">
              <a:lnSpc>
                <a:spcPts val="2859"/>
              </a:lnSpc>
              <a:buSzPct val="150000"/>
              <a:buFont typeface="Tahoma"/>
              <a:buChar char="-"/>
              <a:tabLst>
                <a:tab pos="596185" algn="l"/>
              </a:tabLst>
            </a:pP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Disin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f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ct</a:t>
            </a:r>
            <a:r>
              <a:rPr sz="1941" spc="-4" dirty="0">
                <a:solidFill>
                  <a:srgbClr val="BF0000"/>
                </a:solidFill>
                <a:latin typeface="Tahoma"/>
                <a:cs typeface="Tahoma"/>
              </a:rPr>
              <a:t>i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n</a:t>
            </a:r>
            <a:r>
              <a:rPr sz="1941" spc="35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f</a:t>
            </a:r>
            <a:r>
              <a:rPr sz="1941" spc="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in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f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ct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d</a:t>
            </a:r>
            <a:r>
              <a:rPr sz="1941" spc="26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bj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ct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s</a:t>
            </a:r>
            <a:endParaRPr sz="1941" dirty="0">
              <a:latin typeface="Tahoma"/>
              <a:cs typeface="Tahoma"/>
            </a:endParaRPr>
          </a:p>
          <a:p>
            <a:pPr marL="596185" lvl="1" indent="-224690">
              <a:lnSpc>
                <a:spcPts val="2930"/>
              </a:lnSpc>
              <a:buSzPct val="150000"/>
              <a:buFont typeface="Tahoma"/>
              <a:buChar char="-"/>
              <a:tabLst>
                <a:tab pos="596185" algn="l"/>
              </a:tabLst>
            </a:pP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D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941" spc="-4" dirty="0">
                <a:solidFill>
                  <a:srgbClr val="BF0000"/>
                </a:solidFill>
                <a:latin typeface="Tahoma"/>
                <a:cs typeface="Tahoma"/>
              </a:rPr>
              <a:t>l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941" spc="-4" dirty="0">
                <a:solidFill>
                  <a:srgbClr val="BF0000"/>
                </a:solidFill>
                <a:latin typeface="Tahoma"/>
                <a:cs typeface="Tahoma"/>
              </a:rPr>
              <a:t>i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n</a:t>
            </a:r>
            <a:r>
              <a:rPr sz="1941" spc="31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and</a:t>
            </a:r>
            <a:r>
              <a:rPr sz="1941" spc="-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v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rwri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t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ing</a:t>
            </a:r>
            <a:r>
              <a:rPr sz="1941" spc="35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f</a:t>
            </a:r>
            <a:r>
              <a:rPr sz="1941" spc="4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in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f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ct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d</a:t>
            </a:r>
            <a:r>
              <a:rPr sz="1941" spc="26" dirty="0">
                <a:solidFill>
                  <a:srgbClr val="BF0000"/>
                </a:solidFill>
                <a:latin typeface="Tahoma"/>
                <a:cs typeface="Tahoma"/>
              </a:rPr>
              <a:t> 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o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bj</a:t>
            </a:r>
            <a:r>
              <a:rPr sz="1941" spc="-18" dirty="0">
                <a:solidFill>
                  <a:srgbClr val="BF0000"/>
                </a:solidFill>
                <a:latin typeface="Tahoma"/>
                <a:cs typeface="Tahoma"/>
              </a:rPr>
              <a:t>e</a:t>
            </a:r>
            <a:r>
              <a:rPr sz="1941" spc="-13" dirty="0">
                <a:solidFill>
                  <a:srgbClr val="BF0000"/>
                </a:solidFill>
                <a:latin typeface="Tahoma"/>
                <a:cs typeface="Tahoma"/>
              </a:rPr>
              <a:t>ct</a:t>
            </a:r>
            <a:r>
              <a:rPr sz="1941" spc="-9" dirty="0">
                <a:solidFill>
                  <a:srgbClr val="BF0000"/>
                </a:solidFill>
                <a:latin typeface="Tahoma"/>
                <a:cs typeface="Tahoma"/>
              </a:rPr>
              <a:t>s</a:t>
            </a:r>
            <a:endParaRPr sz="1941" dirty="0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500300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5646" y="154110"/>
            <a:ext cx="6969369" cy="1325563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</a:rPr>
              <a:t>Memory and Address Protection</a:t>
            </a: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773093" cy="3288635"/>
          </a:xfrm>
        </p:spPr>
        <p:txBody>
          <a:bodyPr/>
          <a:lstStyle/>
          <a:p>
            <a:pPr algn="just"/>
            <a:r>
              <a:rPr lang="en-US" dirty="0" smtClean="0"/>
              <a:t>The most obvious problem of multiprogramming is preventing one program from affecting the data and programs in the memory space of other users.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90165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7738" y="177556"/>
            <a:ext cx="10515600" cy="1325563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Memory and Address Protection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Fence</a:t>
            </a:r>
          </a:p>
          <a:p>
            <a:r>
              <a:rPr lang="en-US" b="1" dirty="0" smtClean="0"/>
              <a:t>Relocation</a:t>
            </a:r>
          </a:p>
          <a:p>
            <a:r>
              <a:rPr lang="en-US" b="1" dirty="0" smtClean="0"/>
              <a:t>Base/Bounds Registers</a:t>
            </a:r>
          </a:p>
          <a:p>
            <a:r>
              <a:rPr lang="en-US" b="1" dirty="0" smtClean="0"/>
              <a:t>Tagged Architecture</a:t>
            </a:r>
          </a:p>
          <a:p>
            <a:r>
              <a:rPr lang="en-US" b="1" dirty="0" smtClean="0"/>
              <a:t>Segmentation</a:t>
            </a:r>
          </a:p>
          <a:p>
            <a:r>
              <a:rPr lang="en-US" b="1" dirty="0" smtClean="0"/>
              <a:t>Paging</a:t>
            </a:r>
          </a:p>
          <a:p>
            <a:r>
              <a:rPr lang="en-US" b="1" dirty="0" smtClean="0"/>
              <a:t>Combined Paging with Segmentation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19062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6323" y="95494"/>
            <a:ext cx="4132385" cy="1325563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Fence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67600" y="1"/>
            <a:ext cx="3200400" cy="2090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776046" y="2326920"/>
            <a:ext cx="86106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n-US" sz="3200" dirty="0"/>
              <a:t>The simplest form of memory protection was introduced in single-user operating systems to prevent a faulty user program from destroying part of the resident portion of the operating system.</a:t>
            </a:r>
          </a:p>
          <a:p>
            <a:pPr algn="just">
              <a:buFont typeface="Arial" pitchFamily="34" charset="0"/>
              <a:buChar char="•"/>
            </a:pPr>
            <a:r>
              <a:rPr lang="en-US" sz="3200" dirty="0"/>
              <a:t>a </a:t>
            </a:r>
            <a:r>
              <a:rPr lang="en-US" sz="3200" b="1" dirty="0"/>
              <a:t>fence</a:t>
            </a:r>
            <a:r>
              <a:rPr lang="en-US" sz="3200" dirty="0"/>
              <a:t> is a method to confine users to one side of a boundary.</a:t>
            </a:r>
          </a:p>
        </p:txBody>
      </p:sp>
    </p:spTree>
    <p:extLst>
      <p:ext uri="{BB962C8B-B14F-4D97-AF65-F5344CB8AC3E}">
        <p14:creationId xmlns:p14="http://schemas.microsoft.com/office/powerpoint/2010/main" val="2847856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fence was a </a:t>
            </a:r>
            <a:r>
              <a:rPr lang="en-US" b="1" dirty="0" smtClean="0"/>
              <a:t>predefined memory address</a:t>
            </a:r>
            <a:r>
              <a:rPr lang="en-US" dirty="0" smtClean="0"/>
              <a:t>, enabling the operating system to reside on one side and the user to stay on the other.</a:t>
            </a:r>
            <a:endParaRPr lang="en-US" dirty="0"/>
          </a:p>
        </p:txBody>
      </p:sp>
      <p:pic>
        <p:nvPicPr>
          <p:cNvPr id="5" name="Content Placeholder 4" descr="fig05-06.eps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64" b="-3097"/>
          <a:stretch/>
        </p:blipFill>
        <p:spPr>
          <a:xfrm>
            <a:off x="1759697" y="2516043"/>
            <a:ext cx="5967506" cy="379585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281555" y="4187536"/>
            <a:ext cx="2369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Fixed Fence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381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8385" y="410307"/>
            <a:ext cx="6148753" cy="644619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Fence Registers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5" name="Content Placeholder 4" descr="fig05-07.eps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677" b="-1812"/>
          <a:stretch/>
        </p:blipFill>
        <p:spPr>
          <a:xfrm>
            <a:off x="2252420" y="1207326"/>
            <a:ext cx="7276435" cy="5020235"/>
          </a:xfrm>
        </p:spPr>
      </p:pic>
    </p:spTree>
    <p:extLst>
      <p:ext uri="{BB962C8B-B14F-4D97-AF65-F5344CB8AC3E}">
        <p14:creationId xmlns:p14="http://schemas.microsoft.com/office/powerpoint/2010/main" val="1668471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7370" y="224448"/>
            <a:ext cx="5117122" cy="1325563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Fence Register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containing the address of the end of the operating system.</a:t>
            </a:r>
          </a:p>
          <a:p>
            <a:r>
              <a:rPr lang="en-US" dirty="0" smtClean="0"/>
              <a:t>the location of the fence could be changed.</a:t>
            </a:r>
          </a:p>
          <a:p>
            <a:r>
              <a:rPr lang="en-US" dirty="0" smtClean="0"/>
              <a:t>Each time a user program generated an address for data modification</a:t>
            </a:r>
          </a:p>
          <a:p>
            <a:pPr lvl="1"/>
            <a:r>
              <a:rPr lang="en-US" dirty="0" smtClean="0"/>
              <a:t>If the address was greater than the fence address the instruction was executed</a:t>
            </a:r>
          </a:p>
          <a:p>
            <a:pPr lvl="1"/>
            <a:r>
              <a:rPr lang="en-US" dirty="0" smtClean="0"/>
              <a:t>if it was less than the fence address, an error condition was raised</a:t>
            </a:r>
          </a:p>
          <a:p>
            <a:pPr lvl="1"/>
            <a:endParaRPr lang="en-US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3200" b="1" dirty="0"/>
              <a:t>the fence cannot protect one user from another user.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72012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2567354" y="365125"/>
            <a:ext cx="7069015" cy="1076813"/>
          </a:xfrm>
        </p:spPr>
        <p:txBody>
          <a:bodyPr/>
          <a:lstStyle/>
          <a:p>
            <a:pPr algn="ctr"/>
            <a:r>
              <a:rPr lang="en-US" sz="4400" b="1" dirty="0">
                <a:solidFill>
                  <a:srgbClr val="C00000"/>
                </a:solidFill>
              </a:rPr>
              <a:t>Linux Security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4294967295"/>
          </p:nvPr>
        </p:nvSpPr>
        <p:spPr>
          <a:xfrm>
            <a:off x="0" y="6356350"/>
            <a:ext cx="4114800" cy="365125"/>
          </a:xfrm>
        </p:spPr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</p:spPr>
        <p:txBody>
          <a:bodyPr/>
          <a:lstStyle/>
          <a:p>
            <a:fld id="{758CB640-36CC-4B0E-9762-F3BE66EE7D87}" type="slidenum">
              <a:rPr lang="en-US" smtClean="0"/>
              <a:t>41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4BC7C90-67EE-350A-62C5-A3F3F95136B1}"/>
              </a:ext>
            </a:extLst>
          </p:cNvPr>
          <p:cNvSpPr txBox="1"/>
          <p:nvPr/>
        </p:nvSpPr>
        <p:spPr>
          <a:xfrm>
            <a:off x="1419423" y="2011285"/>
            <a:ext cx="802937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t>Like other general-purpose operating systems, Linux’s wide range of features presents a broad attack surface. 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t>Even so, by leveraging native Linux security controls, carefully configuring Linux applications, and deploying certain add-on security packages, you can create highly secure Linux systems.</a:t>
            </a:r>
            <a:endParaRPr lang="en-US" sz="2000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52238" y="62182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37167"/>
      </p:ext>
    </p:extLst>
  </p:cSld>
  <p:clrMapOvr>
    <a:masterClrMapping/>
  </p:clrMapOvr>
  <p:transition spd="slow" advTm="655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7483" y="446548"/>
            <a:ext cx="7931224" cy="692696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Linux/Unix Security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7243" y="1566881"/>
            <a:ext cx="8784976" cy="4229225"/>
          </a:xfrm>
        </p:spPr>
        <p:txBody>
          <a:bodyPr>
            <a:normAutofit/>
          </a:bodyPr>
          <a:lstStyle/>
          <a:p>
            <a:pPr algn="just">
              <a:buSzPct val="130000"/>
            </a:pPr>
            <a:r>
              <a:rPr lang="en-US" sz="3000" dirty="0"/>
              <a:t>Patch management</a:t>
            </a:r>
          </a:p>
          <a:p>
            <a:pPr lvl="1" algn="just">
              <a:buClr>
                <a:schemeClr val="accent6">
                  <a:lumMod val="60000"/>
                  <a:lumOff val="40000"/>
                </a:schemeClr>
              </a:buClr>
              <a:buSzPct val="130000"/>
              <a:buFont typeface="Arial"/>
              <a:buChar char="•"/>
            </a:pPr>
            <a:r>
              <a:rPr lang="en-US" sz="1600" b="1" dirty="0"/>
              <a:t>Keeping security patches up to date is a widely recognized and critical control for maintaining security</a:t>
            </a:r>
          </a:p>
          <a:p>
            <a:pPr marL="457200" lvl="1" indent="0" algn="just">
              <a:buClr>
                <a:schemeClr val="accent6">
                  <a:lumMod val="60000"/>
                  <a:lumOff val="40000"/>
                </a:schemeClr>
              </a:buClr>
              <a:buSzPct val="130000"/>
              <a:buNone/>
            </a:pPr>
            <a:endParaRPr lang="en-US" sz="1500" dirty="0"/>
          </a:p>
          <a:p>
            <a:pPr marL="342900" lvl="1" indent="-342900" algn="just">
              <a:buSzPct val="130000"/>
            </a:pPr>
            <a:r>
              <a:rPr lang="en-US" sz="3000" dirty="0"/>
              <a:t>Application and service configuration</a:t>
            </a:r>
          </a:p>
          <a:p>
            <a:pPr lvl="1" algn="just">
              <a:buClr>
                <a:schemeClr val="accent6">
                  <a:lumMod val="60000"/>
                  <a:lumOff val="40000"/>
                </a:schemeClr>
              </a:buClr>
              <a:buSzPct val="130000"/>
              <a:buFont typeface="Arial"/>
              <a:buChar char="•"/>
            </a:pPr>
            <a:r>
              <a:rPr lang="en-US" sz="1700" b="1" dirty="0"/>
              <a:t>Most commonly implemented using separate text files for each application and service</a:t>
            </a:r>
          </a:p>
          <a:p>
            <a:pPr lvl="1" algn="just">
              <a:buClr>
                <a:schemeClr val="accent6">
                  <a:lumMod val="60000"/>
                  <a:lumOff val="40000"/>
                </a:schemeClr>
              </a:buClr>
              <a:buSzPct val="130000"/>
              <a:buFont typeface="Arial"/>
              <a:buChar char="•"/>
            </a:pPr>
            <a:r>
              <a:rPr lang="en-US" sz="1700" b="1" dirty="0"/>
              <a:t>Generally located either in the /etc directory or in the installation tree for a specific application</a:t>
            </a:r>
          </a:p>
          <a:p>
            <a:pPr lvl="1" algn="just">
              <a:buClr>
                <a:schemeClr val="accent6">
                  <a:lumMod val="60000"/>
                  <a:lumOff val="40000"/>
                </a:schemeClr>
              </a:buClr>
              <a:buSzPct val="130000"/>
              <a:buFont typeface="Arial"/>
              <a:buChar char="•"/>
            </a:pPr>
            <a:r>
              <a:rPr lang="en-US" sz="1700" b="1" dirty="0"/>
              <a:t>Individual user configurations that can override the system defaults are located in hidden “dot” files in each user’s home directory</a:t>
            </a:r>
          </a:p>
          <a:p>
            <a:pPr lvl="1" algn="just">
              <a:buClr>
                <a:schemeClr val="accent6">
                  <a:lumMod val="60000"/>
                  <a:lumOff val="40000"/>
                </a:schemeClr>
              </a:buClr>
              <a:buSzPct val="130000"/>
              <a:buFont typeface="Arial"/>
              <a:buChar char="•"/>
            </a:pPr>
            <a:r>
              <a:rPr lang="en-US" sz="1700" b="1" dirty="0"/>
              <a:t>Most important changes needed to improve system security are to disable services and applications that are not required</a:t>
            </a:r>
          </a:p>
          <a:p>
            <a:pPr marL="457200" lvl="1" indent="0" algn="just">
              <a:buClr>
                <a:schemeClr val="accent6">
                  <a:lumMod val="60000"/>
                  <a:lumOff val="40000"/>
                </a:schemeClr>
              </a:buClr>
              <a:buSzPct val="130000"/>
              <a:buNone/>
            </a:pPr>
            <a:endParaRPr lang="en-US" sz="1700" b="1" dirty="0"/>
          </a:p>
          <a:p>
            <a:pPr marL="692150" lvl="2" indent="-342900">
              <a:spcBef>
                <a:spcPts val="200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71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538" y="201002"/>
            <a:ext cx="6863862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Linux/Unix Security</a:t>
            </a:r>
            <a:endParaRPr lang="en-US" dirty="0"/>
          </a:p>
        </p:txBody>
      </p:sp>
      <p:sp>
        <p:nvSpPr>
          <p:cNvPr id="4" name="Content Placeholder 22">
            <a:extLst>
              <a:ext uri="{FF2B5EF4-FFF2-40B4-BE49-F238E27FC236}">
                <a16:creationId xmlns:a16="http://schemas.microsoft.com/office/drawing/2014/main" xmlns="" id="{AEDE87BC-3F6E-4FC5-B4DD-C3BE0DB37F5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algn="just">
              <a:buSzPct val="130000"/>
            </a:pPr>
            <a:r>
              <a:rPr lang="en-US" sz="3000" dirty="0">
                <a:solidFill>
                  <a:schemeClr val="tx1"/>
                </a:solidFill>
              </a:rPr>
              <a:t>Users, groups, and permissions</a:t>
            </a:r>
          </a:p>
          <a:p>
            <a:pPr lvl="1" algn="just">
              <a:buClr>
                <a:schemeClr val="accent6">
                  <a:lumMod val="60000"/>
                  <a:lumOff val="40000"/>
                </a:schemeClr>
              </a:buClr>
              <a:buSzPct val="130000"/>
              <a:buFont typeface="Arial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Access is specified as granting read, write, and execute permissions to each of owner, group, and others for each resource</a:t>
            </a:r>
          </a:p>
          <a:p>
            <a:pPr lvl="1" algn="just">
              <a:buClr>
                <a:schemeClr val="accent6">
                  <a:lumMod val="60000"/>
                  <a:lumOff val="40000"/>
                </a:schemeClr>
              </a:buClr>
              <a:buSzPct val="130000"/>
              <a:buFont typeface="Arial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Guides recommend changing the access permissions for critical directories and files</a:t>
            </a:r>
          </a:p>
          <a:p>
            <a:pPr lvl="1" algn="just">
              <a:buClr>
                <a:schemeClr val="accent6">
                  <a:lumMod val="60000"/>
                  <a:lumOff val="40000"/>
                </a:schemeClr>
              </a:buClr>
              <a:buSzPct val="130000"/>
              <a:buFont typeface="Arial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Local exploit - Software vulnerability that can be exploited by an attacker to gain elevated privileges</a:t>
            </a:r>
          </a:p>
          <a:p>
            <a:pPr lvl="1" algn="just">
              <a:buClr>
                <a:schemeClr val="accent6">
                  <a:lumMod val="60000"/>
                  <a:lumOff val="40000"/>
                </a:schemeClr>
              </a:buClr>
              <a:buSzPct val="130000"/>
              <a:buFont typeface="Arial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Remote exploit - Software vulnerability in a network server that could be triggered by a remote attacker</a:t>
            </a:r>
          </a:p>
          <a:p>
            <a:pPr>
              <a:buSzPct val="130000"/>
            </a:pPr>
            <a:endParaRPr lang="en-US" sz="2000" dirty="0" smtClean="0">
              <a:solidFill>
                <a:schemeClr val="tx1"/>
              </a:solidFill>
            </a:endParaRPr>
          </a:p>
          <a:p>
            <a:pPr>
              <a:buSzPct val="130000"/>
            </a:pPr>
            <a:r>
              <a:rPr lang="en-US" sz="3000" dirty="0" err="1">
                <a:solidFill>
                  <a:schemeClr val="tx1"/>
                </a:solidFill>
              </a:rPr>
              <a:t>chroot</a:t>
            </a:r>
            <a:r>
              <a:rPr lang="en-US" sz="3000" dirty="0">
                <a:solidFill>
                  <a:schemeClr val="tx1"/>
                </a:solidFill>
              </a:rPr>
              <a:t> jail</a:t>
            </a:r>
          </a:p>
          <a:p>
            <a:pPr lvl="1" algn="just">
              <a:buClr>
                <a:schemeClr val="accent6">
                  <a:lumMod val="60000"/>
                  <a:lumOff val="40000"/>
                </a:schemeClr>
              </a:buClr>
              <a:buSzPct val="130000"/>
              <a:buFont typeface="Arial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Restricts the server’s view of the file system to just a specified portion</a:t>
            </a:r>
          </a:p>
          <a:p>
            <a:pPr lvl="1" algn="just">
              <a:buClr>
                <a:schemeClr val="accent6">
                  <a:lumMod val="60000"/>
                  <a:lumOff val="40000"/>
                </a:schemeClr>
              </a:buClr>
              <a:buSzPct val="130000"/>
              <a:buFont typeface="Arial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Uses chroot system call to confine a process by mapping the root of the filesystem to some other directory</a:t>
            </a:r>
          </a:p>
          <a:p>
            <a:pPr lvl="1" algn="just">
              <a:buClr>
                <a:schemeClr val="accent6">
                  <a:lumMod val="60000"/>
                  <a:lumOff val="40000"/>
                </a:schemeClr>
              </a:buClr>
              <a:buSzPct val="130000"/>
              <a:buFont typeface="Arial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File directories outside the chroot jail aren’t visible or reachable </a:t>
            </a:r>
          </a:p>
          <a:p>
            <a:pPr lvl="1" algn="just">
              <a:buClr>
                <a:schemeClr val="accent6">
                  <a:lumMod val="60000"/>
                  <a:lumOff val="40000"/>
                </a:schemeClr>
              </a:buClr>
              <a:buSzPct val="130000"/>
              <a:buFont typeface="Arial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Main disadvantage is added complexity</a:t>
            </a:r>
          </a:p>
        </p:txBody>
      </p:sp>
    </p:spTree>
    <p:extLst>
      <p:ext uri="{BB962C8B-B14F-4D97-AF65-F5344CB8AC3E}">
        <p14:creationId xmlns:p14="http://schemas.microsoft.com/office/powerpoint/2010/main" val="388871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519083" y="598947"/>
            <a:ext cx="8229600" cy="648072"/>
          </a:xfrm>
        </p:spPr>
        <p:txBody>
          <a:bodyPr/>
          <a:lstStyle/>
          <a:p>
            <a:r>
              <a:rPr lang="en-US" sz="4000" b="1" dirty="0">
                <a:solidFill>
                  <a:schemeClr val="bg1"/>
                </a:solidFill>
              </a:rPr>
              <a:t>Users, Groups, and Permissions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104384" y="1462244"/>
            <a:ext cx="8784976" cy="4586863"/>
          </a:xfrm>
        </p:spPr>
        <p:txBody>
          <a:bodyPr>
            <a:normAutofit/>
          </a:bodyPr>
          <a:lstStyle/>
          <a:p>
            <a:r>
              <a:rPr lang="en-US" sz="2600" dirty="0" smtClean="0"/>
              <a:t>There </a:t>
            </a:r>
            <a:r>
              <a:rPr lang="en-US" sz="2600" dirty="0"/>
              <a:t>are two things on a </a:t>
            </a:r>
            <a:r>
              <a:rPr lang="en-US" sz="2600" dirty="0" smtClean="0"/>
              <a:t>Linux/UNIX </a:t>
            </a:r>
            <a:r>
              <a:rPr lang="en-US" sz="2600" dirty="0"/>
              <a:t>system that aren’t represented by files:</a:t>
            </a:r>
          </a:p>
          <a:p>
            <a:pPr lvl="1"/>
            <a:r>
              <a:rPr lang="en-US" sz="2600" dirty="0"/>
              <a:t>User accounts</a:t>
            </a:r>
          </a:p>
          <a:p>
            <a:pPr lvl="1"/>
            <a:r>
              <a:rPr lang="en-US" sz="2600" dirty="0"/>
              <a:t>Group </a:t>
            </a:r>
            <a:r>
              <a:rPr lang="en-US" sz="2600" dirty="0" smtClean="0"/>
              <a:t>accounts</a:t>
            </a:r>
          </a:p>
          <a:p>
            <a:r>
              <a:rPr lang="en-US" sz="2600" dirty="0" smtClean="0"/>
              <a:t>User </a:t>
            </a:r>
            <a:r>
              <a:rPr lang="en-US" sz="2600" dirty="0"/>
              <a:t>account</a:t>
            </a:r>
          </a:p>
          <a:p>
            <a:pPr lvl="1"/>
            <a:r>
              <a:rPr lang="en-US" sz="2600" dirty="0"/>
              <a:t>Represents someone or something capable of using files</a:t>
            </a:r>
          </a:p>
          <a:p>
            <a:r>
              <a:rPr lang="en-US" sz="2600" dirty="0"/>
              <a:t>Group account</a:t>
            </a:r>
          </a:p>
          <a:p>
            <a:pPr lvl="1"/>
            <a:r>
              <a:rPr lang="en-US" sz="2600" dirty="0"/>
              <a:t>A list of user accounts</a:t>
            </a:r>
          </a:p>
          <a:p>
            <a:pPr lvl="1" algn="just"/>
            <a:r>
              <a:rPr lang="en-US" sz="2600" dirty="0"/>
              <a:t>Each user account is defined with a main group membership, but may belong to as many groups as you need it to</a:t>
            </a:r>
          </a:p>
          <a:p>
            <a:pPr lvl="1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646514396"/>
      </p:ext>
    </p:extLst>
  </p:cSld>
  <p:clrMapOvr>
    <a:masterClrMapping/>
  </p:clrMapOvr>
  <p:transition spd="slow" advTm="10357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6677" y="328248"/>
            <a:ext cx="8229600" cy="919261"/>
          </a:xfrm>
        </p:spPr>
        <p:txBody>
          <a:bodyPr/>
          <a:lstStyle/>
          <a:p>
            <a:r>
              <a:rPr lang="en-US" sz="4800" b="1" dirty="0">
                <a:solidFill>
                  <a:schemeClr val="bg1"/>
                </a:solidFill>
              </a:rPr>
              <a:t>Simple File Permissions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7138" y="1646094"/>
            <a:ext cx="8229600" cy="4218824"/>
          </a:xfrm>
        </p:spPr>
        <p:txBody>
          <a:bodyPr>
            <a:normAutofit/>
          </a:bodyPr>
          <a:lstStyle/>
          <a:p>
            <a:r>
              <a:rPr lang="en-US" sz="2000" dirty="0"/>
              <a:t>Each file on a UNIX system has two owners (a user &amp; a group)</a:t>
            </a:r>
          </a:p>
          <a:p>
            <a:r>
              <a:rPr lang="en-US" sz="2000" dirty="0" smtClean="0"/>
              <a:t>Each </a:t>
            </a:r>
            <a:r>
              <a:rPr lang="en-US" sz="2000" dirty="0"/>
              <a:t>user and group has its own set of permissions that specify what the user or group may do with the file (read it, write to it, delete it, execute it)</a:t>
            </a:r>
          </a:p>
          <a:p>
            <a:r>
              <a:rPr lang="en-US" sz="2000" dirty="0" smtClean="0"/>
              <a:t>Other</a:t>
            </a:r>
            <a:endParaRPr lang="en-US" sz="2000" dirty="0"/>
          </a:p>
          <a:p>
            <a:pPr lvl="1"/>
            <a:r>
              <a:rPr lang="en-US" dirty="0"/>
              <a:t>User accounts that don’t own the file or belong to the group that owns it</a:t>
            </a:r>
          </a:p>
          <a:p>
            <a:pPr marL="342900" lvl="1" indent="-342900"/>
            <a:r>
              <a:rPr lang="en-US" sz="2000" dirty="0" smtClean="0"/>
              <a:t>Listing </a:t>
            </a:r>
            <a:r>
              <a:rPr lang="en-US" sz="2000" dirty="0"/>
              <a:t>below shows a long file-listing for the file   </a:t>
            </a:r>
          </a:p>
          <a:p>
            <a:pPr marL="0" lvl="1" indent="0">
              <a:buNone/>
            </a:pPr>
            <a:r>
              <a:rPr lang="en-US" sz="2000" dirty="0"/>
              <a:t>	/home/maestro/</a:t>
            </a:r>
            <a:r>
              <a:rPr lang="en-US" sz="2000" dirty="0" err="1"/>
              <a:t>baton_dealers.txt</a:t>
            </a:r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1623446" y="4499377"/>
            <a:ext cx="8856984" cy="923330"/>
          </a:xfrm>
          <a:prstGeom prst="rect">
            <a:avLst/>
          </a:prstGeom>
          <a:noFill/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+mj-lt"/>
              </a:rPr>
              <a:t>-</a:t>
            </a:r>
            <a:r>
              <a:rPr lang="en-US" dirty="0" err="1">
                <a:latin typeface="+mj-lt"/>
              </a:rPr>
              <a:t>rw</a:t>
            </a:r>
            <a:r>
              <a:rPr lang="en-US" dirty="0">
                <a:latin typeface="+mj-lt"/>
              </a:rPr>
              <a:t>-</a:t>
            </a:r>
            <a:r>
              <a:rPr lang="en-US" dirty="0" err="1">
                <a:latin typeface="+mj-lt"/>
              </a:rPr>
              <a:t>rw</a:t>
            </a:r>
            <a:r>
              <a:rPr lang="en-US" dirty="0">
                <a:latin typeface="+mj-lt"/>
              </a:rPr>
              <a:t>-r-- 1 maestro conductors 35414 Mar 25 01:38 </a:t>
            </a:r>
            <a:r>
              <a:rPr lang="en-US" dirty="0" err="1">
                <a:latin typeface="+mj-lt"/>
              </a:rPr>
              <a:t>baton_dealers.txt</a:t>
            </a:r>
            <a:endParaRPr lang="en-US" dirty="0">
              <a:latin typeface="+mj-lt"/>
            </a:endParaRPr>
          </a:p>
          <a:p>
            <a:pPr algn="ctr"/>
            <a:endParaRPr lang="en-US" dirty="0">
              <a:latin typeface="+mj-lt"/>
            </a:endParaRPr>
          </a:p>
          <a:p>
            <a:pPr algn="ctr"/>
            <a:r>
              <a:rPr lang="en-US" b="1" dirty="0">
                <a:latin typeface="+mj-lt"/>
              </a:rPr>
              <a:t>File-Listing Showing Permissions</a:t>
            </a:r>
          </a:p>
        </p:txBody>
      </p:sp>
    </p:spTree>
    <p:extLst>
      <p:ext uri="{BB962C8B-B14F-4D97-AF65-F5344CB8AC3E}">
        <p14:creationId xmlns:p14="http://schemas.microsoft.com/office/powerpoint/2010/main" val="215058898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8384" y="2127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b="1" dirty="0" smtClean="0">
                <a:solidFill>
                  <a:schemeClr val="bg1"/>
                </a:solidFill>
              </a:rPr>
              <a:t>Summary</a:t>
            </a:r>
            <a:endParaRPr lang="en-US" sz="54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4354" y="1538288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Operating System Functions</a:t>
            </a:r>
          </a:p>
          <a:p>
            <a:r>
              <a:rPr lang="en-US" dirty="0"/>
              <a:t>Protected </a:t>
            </a:r>
            <a:r>
              <a:rPr lang="en-US" dirty="0" smtClean="0"/>
              <a:t>Objects</a:t>
            </a:r>
          </a:p>
          <a:p>
            <a:r>
              <a:rPr lang="en-US" dirty="0"/>
              <a:t>Operating system Security attack </a:t>
            </a:r>
            <a:r>
              <a:rPr lang="en-US" dirty="0" smtClean="0"/>
              <a:t>types</a:t>
            </a:r>
          </a:p>
          <a:p>
            <a:r>
              <a:rPr lang="en-US" dirty="0"/>
              <a:t>Malware </a:t>
            </a:r>
            <a:r>
              <a:rPr lang="en-US" dirty="0" smtClean="0"/>
              <a:t>Attacks</a:t>
            </a:r>
          </a:p>
          <a:p>
            <a:r>
              <a:rPr lang="en-US" dirty="0"/>
              <a:t>Principles of Secure OS </a:t>
            </a:r>
            <a:r>
              <a:rPr lang="en-US" dirty="0" smtClean="0"/>
              <a:t>Design</a:t>
            </a:r>
          </a:p>
          <a:p>
            <a:r>
              <a:rPr lang="en-US" dirty="0"/>
              <a:t>Memory and Address </a:t>
            </a:r>
            <a:r>
              <a:rPr lang="en-US" dirty="0" smtClean="0"/>
              <a:t>Protection</a:t>
            </a:r>
          </a:p>
          <a:p>
            <a:r>
              <a:rPr lang="en-US" dirty="0"/>
              <a:t>Linux/Unix Security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7872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561"/>
    </mc:Choice>
    <mc:Fallback xmlns="">
      <p:transition spd="slow" advTm="52561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4472</TotalTime>
  <Words>2640</Words>
  <Application>Microsoft Office PowerPoint</Application>
  <PresentationFormat>Widescreen</PresentationFormat>
  <Paragraphs>509</Paragraphs>
  <Slides>46</Slides>
  <Notes>15</Notes>
  <HiddenSlides>0</HiddenSlides>
  <MMClips>1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46</vt:i4>
      </vt:variant>
    </vt:vector>
  </HeadingPairs>
  <TitlesOfParts>
    <vt:vector size="61" baseType="lpstr">
      <vt:lpstr>ＭＳ Ｐゴシック</vt:lpstr>
      <vt:lpstr>宋体</vt:lpstr>
      <vt:lpstr>Arial</vt:lpstr>
      <vt:lpstr>Calibri</vt:lpstr>
      <vt:lpstr>Calibri Light</vt:lpstr>
      <vt:lpstr>Courier New</vt:lpstr>
      <vt:lpstr>Tahoma</vt:lpstr>
      <vt:lpstr>Tajawal Medium</vt:lpstr>
      <vt:lpstr>Times New Roman</vt:lpstr>
      <vt:lpstr>Wingdings</vt:lpstr>
      <vt:lpstr>Office Theme</vt:lpstr>
      <vt:lpstr>2_Office Theme</vt:lpstr>
      <vt:lpstr>3_Office Theme</vt:lpstr>
      <vt:lpstr>1_Office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Operating System Functions</vt:lpstr>
      <vt:lpstr>History of Operating Systems</vt:lpstr>
      <vt:lpstr>OS Security Services</vt:lpstr>
      <vt:lpstr>Protected Objects</vt:lpstr>
      <vt:lpstr>Operating system Security attack types</vt:lpstr>
      <vt:lpstr>PowerPoint Presentation</vt:lpstr>
      <vt:lpstr>Malware Attack…</vt:lpstr>
      <vt:lpstr>Malware Attack…</vt:lpstr>
      <vt:lpstr>More on Virus</vt:lpstr>
      <vt:lpstr>More on Virus…</vt:lpstr>
      <vt:lpstr>More on Virus…</vt:lpstr>
      <vt:lpstr>Malware Attack…</vt:lpstr>
      <vt:lpstr>Malware attack…</vt:lpstr>
      <vt:lpstr>Rootkits</vt:lpstr>
      <vt:lpstr>Spyware</vt:lpstr>
      <vt:lpstr>Spam (junk mail)</vt:lpstr>
      <vt:lpstr>Suggestions to fight spam</vt:lpstr>
      <vt:lpstr>Malware attacks…</vt:lpstr>
      <vt:lpstr>Threat Monitoring</vt:lpstr>
      <vt:lpstr>Threat Monitoring (Cont.)</vt:lpstr>
      <vt:lpstr>Suggestions to secure your computer/OS</vt:lpstr>
      <vt:lpstr>Principles of Secure OS Design</vt:lpstr>
      <vt:lpstr>Kernelized Design</vt:lpstr>
      <vt:lpstr>Reference Monitor</vt:lpstr>
      <vt:lpstr>Trusted Systems</vt:lpstr>
      <vt:lpstr>Other Trusted System Characteristics</vt:lpstr>
      <vt:lpstr>Protecting an OS from Malicious Software</vt:lpstr>
      <vt:lpstr>Installing Updates</vt:lpstr>
      <vt:lpstr>Protecting an OS from Malicious Software</vt:lpstr>
      <vt:lpstr>Using Malicious Software Scanners</vt:lpstr>
      <vt:lpstr>Memory and Address Protection</vt:lpstr>
      <vt:lpstr>Memory and Address Protection</vt:lpstr>
      <vt:lpstr>Fence</vt:lpstr>
      <vt:lpstr>PowerPoint Presentation</vt:lpstr>
      <vt:lpstr>Fence Registers</vt:lpstr>
      <vt:lpstr>Fence Register</vt:lpstr>
      <vt:lpstr>Linux Security</vt:lpstr>
      <vt:lpstr>Linux/Unix Security</vt:lpstr>
      <vt:lpstr>Linux/Unix Security</vt:lpstr>
      <vt:lpstr>Users, Groups, and Permissions</vt:lpstr>
      <vt:lpstr>Simple File Permissions</vt:lpstr>
      <vt:lpstr>Summary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Memory and Address Protection</dc:title>
  <dc:creator>Microsoft account</dc:creator>
  <cp:lastModifiedBy>Microsoft account</cp:lastModifiedBy>
  <cp:revision>83</cp:revision>
  <cp:lastPrinted>2023-02-16T13:18:20Z</cp:lastPrinted>
  <dcterms:created xsi:type="dcterms:W3CDTF">2023-02-07T19:15:00Z</dcterms:created>
  <dcterms:modified xsi:type="dcterms:W3CDTF">2023-02-16T13:20:07Z</dcterms:modified>
</cp:coreProperties>
</file>