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595653-6BBF-1FD3-14C9-56C3623226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C49A8FA-0EAB-724F-4033-B67B42611F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44A22-597A-464E-B561-7E1EC8A7B331}" type="datetimeFigureOut">
              <a:rPr lang="en-US" smtClean="0"/>
              <a:t>6/4/2025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563AC15-55F4-75ED-1AA9-07A886CBDA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39DBEFB-E251-46FB-F483-A84E7C2861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434BC1-6259-42D2-80AE-70AF1CDC2D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08952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F283693-755C-CF03-CD9F-E9253B2BB8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823FA3-514E-6287-3A83-62BB087F71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DCE8F7-8F42-5FC1-97A6-9D541E2B722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FD44A22-597A-464E-B561-7E1EC8A7B331}" type="datetimeFigureOut">
              <a:rPr lang="en-US" smtClean="0"/>
              <a:t>6/4/2025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38B7B4-9678-AA42-3B06-F37DA02522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BF8601-C151-CE5B-571E-6A266249E8C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2434BC1-6259-42D2-80AE-70AF1CDC2D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4927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D288849-2028-BB0A-6F98-5C9BBFCF73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3549CA-595F-A21A-7F81-88F2C9B344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8679086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10A03DC-34CD-456D-C65B-96ED9F898E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E61E31-1E40-D710-F1D7-9A344A1C0B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3316163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44637EE-F95D-D860-5B42-4FCE1E69EC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Lecture Outline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B1EFFB-EA16-BFD6-56EB-5487BBE7F1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958403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5358795-33F5-E637-1EBB-93BBE2F6A3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Motivations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22D4EA-10C4-E0C8-275D-20232B51B7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3822787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9075683-8BCD-A809-E83D-3431095174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Sets Examples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E5FF5A-1557-897B-C374-51EBA3F0F2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0954514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93EAFF-64E8-14E5-9B29-F19AAD0694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Sets Examples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305E3C-584F-9701-649D-874BCEBD52C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5842145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AC6D72C-F265-061B-B4F6-6C4D7EAC29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D0FAA8-D057-9B17-BBFF-D6CB2E0DFA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8271475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3DE9CF-C384-7BE9-E2D5-2C33FC5DCA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Describing a Set: Roster Method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8B5FBF-33A4-52E5-648C-4D26CA3380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8144413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C3082B7-861C-F52E-E29A-83B8ADFFF7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Roster Method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B6C0D8-5B65-0616-4CD1-7C8C53B20B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5766282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360635C-6CE2-7B0B-C871-5545715991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0286D9-35BD-B65F-6606-4228DA3FF76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2354761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97FD87-3528-804A-4702-AB4FBD0CCD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6445B8-95DD-89A3-AA9A-31219C68A42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1701378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A6ABA0-F78A-28AF-B0D0-D280050504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FE1404-7A3D-EF26-F93F-26D59844A9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9046105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E3238F8-14DD-752E-99A2-19A557B488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314A75-50A5-5EF1-CF84-FE009DF0F9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856778"/>
      </p:ext>
    </p:extLst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0F22B8-9C3D-1B69-81BE-AAFB00B09D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Some Important Sets</a:t>
            </a:r>
            <a:endParaRPr lang="en-US" b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389739-49A1-B6DD-23BA-EC8EA8F3EC0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5915597"/>
      </p:ext>
    </p:extLst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7AE1DE-9F49-15AE-D9FF-2531781EA6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Set-Builder Notation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10E85B-FC8E-1C46-538C-81C4021A76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891273"/>
      </p:ext>
    </p:extLst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45B31E5-684D-B947-8A83-EDC4A1CE27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Interval Notation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E392D7-B70C-528F-CBB0-C230DAE130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939721"/>
      </p:ext>
    </p:extLst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41BDDB3-CD28-FC0E-EB31-051C7FBAA3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Interval Notation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643130-5314-E631-88A4-0A8E9302AF0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5041542"/>
      </p:ext>
    </p:extLst>
  </p:cSld>
  <p:clrMapOvr>
    <a:masterClrMapping/>
  </p:clrMapOvr>
  <p:transition spd="slow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089AD7F-AD86-B39D-4467-10788B8F30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Universal Set and Empty Set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065655-7C1A-3560-EFDE-8569139513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6863652"/>
      </p:ext>
    </p:extLst>
  </p:cSld>
  <p:clrMapOvr>
    <a:masterClrMapping/>
  </p:clrMapOvr>
  <p:transition spd="slow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A27176-AFB4-026D-450E-DF62F5A192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Venn Diagram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50C819-5AF0-3036-C0C5-49F5E41E58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5638858"/>
      </p:ext>
    </p:extLst>
  </p:cSld>
  <p:clrMapOvr>
    <a:masterClrMapping/>
  </p:clrMapOvr>
  <p:transition spd="slow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5DE206-DE84-6E10-9131-37E018EA4C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7F0FD0-0BC9-A86B-AAAA-BFFD6BF6EA4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9513321"/>
      </p:ext>
    </p:extLst>
  </p:cSld>
  <p:clrMapOvr>
    <a:masterClrMapping/>
  </p:clrMapOvr>
  <p:transition spd="slow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E72B64-664A-62E2-0956-E0CCCFE7D4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F4FB07-92E1-508C-9F16-62136DE44C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335197"/>
      </p:ext>
    </p:extLst>
  </p:cSld>
  <p:clrMapOvr>
    <a:masterClrMapping/>
  </p:clrMapOvr>
  <p:transition spd="slow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5FE4FFF-9C9C-2749-40CA-FC97B5C4B7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FC8249-D04F-896A-740D-95477A5454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8503937"/>
      </p:ext>
    </p:extLst>
  </p:cSld>
  <p:clrMapOvr>
    <a:masterClrMapping/>
  </p:clrMapOvr>
  <p:transition spd="slow">
    <p:wip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D6F1B1-F699-0771-5815-FB39BCF633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Remember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E6DCCD-69BE-785D-3565-23F4934A9D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431901"/>
      </p:ext>
    </p:extLst>
  </p:cSld>
  <p:clrMapOvr>
    <a:masterClrMapping/>
  </p:clrMapOvr>
  <p:transition spd="slow">
    <p:wip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B136274-2AFE-A159-F3D2-C3C14C3E44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Set Equality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798B67-0898-BA78-30A0-10A70C5328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176083"/>
      </p:ext>
    </p:extLst>
  </p:cSld>
  <p:clrMapOvr>
    <a:masterClrMapping/>
  </p:clrMapOvr>
  <p:transition spd="slow">
    <p:wip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4FE41A-2FEC-39D9-3F4D-8D1F6421E1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E95A4C-F78F-482F-4786-93B18820720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5467376"/>
      </p:ext>
    </p:extLst>
  </p:cSld>
  <p:clrMapOvr>
    <a:masterClrMapping/>
  </p:clrMapOvr>
  <p:transition spd="slow">
    <p:wip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855CD6-6C49-843C-A72C-3658CD0E96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BC5991-2580-0CC3-8391-E99EDB4B31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8242320"/>
      </p:ext>
    </p:extLst>
  </p:cSld>
  <p:clrMapOvr>
    <a:masterClrMapping/>
  </p:clrMapOvr>
  <p:transition spd="slow">
    <p:wip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2082B2-9DB8-8270-A2A0-2BD10F0A07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9BDAFF-CFF1-03E3-CDE7-F6E174C39E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0064489"/>
      </p:ext>
    </p:extLst>
  </p:cSld>
  <p:clrMapOvr>
    <a:masterClrMapping/>
  </p:clrMapOvr>
  <p:transition spd="slow">
    <p:wip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89F024-FE06-2413-FFF7-5E580263C1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Subsets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C33793-9D60-2238-9004-74C3A8F79CF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5918778"/>
      </p:ext>
    </p:extLst>
  </p:cSld>
  <p:clrMapOvr>
    <a:masterClrMapping/>
  </p:clrMapOvr>
  <p:transition spd="slow">
    <p:wip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7445DD7-6C44-C05C-E1B7-2D153E72F3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Subsets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8D24BF-C2A8-3618-8441-9BB941C82D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7699284"/>
      </p:ext>
    </p:extLst>
  </p:cSld>
  <p:clrMapOvr>
    <a:masterClrMapping/>
  </p:clrMapOvr>
  <p:transition spd="slow">
    <p:wip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307EC02-0505-41A0-4F44-DF017571A9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C68130-4BA6-0517-EF20-72FB751D57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867984"/>
      </p:ext>
    </p:extLst>
  </p:cSld>
  <p:clrMapOvr>
    <a:masterClrMapping/>
  </p:clrMapOvr>
  <p:transition spd="slow">
    <p:wip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936DDB-F485-319A-13F8-2ED5C3F24B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7A3D70-DAB7-D5D3-1F62-F3519CE259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1541535"/>
      </p:ext>
    </p:extLst>
  </p:cSld>
  <p:clrMapOvr>
    <a:masterClrMapping/>
  </p:clrMapOvr>
  <p:transition spd="slow">
    <p:wip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B43612-4239-2C75-4BBD-28258243DA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6AEBD8-2E9F-25A8-831C-55E046E0CF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3368710"/>
      </p:ext>
    </p:extLst>
  </p:cSld>
  <p:clrMapOvr>
    <a:masterClrMapping/>
  </p:clrMapOvr>
  <p:transition spd="slow">
    <p:wip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B8D30C8-5C50-1D2B-35F7-FA9671A517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Showing a Set is or is not a Subset of Another Set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8D72FA-3556-E6B6-1ABF-D580C032F38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8158579"/>
      </p:ext>
    </p:extLst>
  </p:cSld>
  <p:clrMapOvr>
    <a:masterClrMapping/>
  </p:clrMapOvr>
  <p:transition spd="slow">
    <p:wip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1F1386A-11F8-2B04-FDA3-45E12173FB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Proper Subsets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170D58-DE3D-0D7B-37EF-767575D7C6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9912179"/>
      </p:ext>
    </p:extLst>
  </p:cSld>
  <p:clrMapOvr>
    <a:masterClrMapping/>
  </p:clrMapOvr>
  <p:transition spd="slow">
    <p:wip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D7146DF-4DA5-7D48-DBFD-0859B53872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Set Cardinality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1E0AE2-F2AB-525B-D2FC-BB49691BE3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5219163"/>
      </p:ext>
    </p:extLst>
  </p:cSld>
  <p:clrMapOvr>
    <a:masterClrMapping/>
  </p:clrMapOvr>
  <p:transition spd="slow">
    <p:wip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A9EF7E1-ABB3-2280-CE82-1E1C0272E0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Power Sets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BFA8EA-F3EF-6327-1CBC-3CA5C19CDF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6143931"/>
      </p:ext>
    </p:extLst>
  </p:cSld>
  <p:clrMapOvr>
    <a:masterClrMapping/>
  </p:clrMapOvr>
  <p:transition spd="slow">
    <p:wip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4266845-078C-57EF-3B9D-1797F408EB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Tuples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451AEC-ADCF-C1B5-D68A-81082D7111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1140915"/>
      </p:ext>
    </p:extLst>
  </p:cSld>
  <p:clrMapOvr>
    <a:masterClrMapping/>
  </p:clrMapOvr>
  <p:transition spd="slow">
    <p:wip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1181398-0C0C-7E0D-DFD6-1A90BA1623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Cartesian Product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A0E161-E3C7-E7AF-4123-33983DBE8F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6225447"/>
      </p:ext>
    </p:extLst>
  </p:cSld>
  <p:clrMapOvr>
    <a:masterClrMapping/>
  </p:clrMapOvr>
  <p:transition spd="slow">
    <p:wip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823571-BF66-F2B7-EFE2-CB664FC938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Cartesian Product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792082-2CE3-138B-B1DD-5060C5882E5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4898167"/>
      </p:ext>
    </p:extLst>
  </p:cSld>
  <p:clrMapOvr>
    <a:masterClrMapping/>
  </p:clrMapOvr>
  <p:transition spd="slow">
    <p:wip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A97FDB1-FC3F-C8AB-8020-63A8CF91A4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0D4B07-4BA0-D597-FCC2-AD9D8B437F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038628"/>
      </p:ext>
    </p:extLst>
  </p:cSld>
  <p:clrMapOvr>
    <a:masterClrMapping/>
  </p:clrMapOvr>
  <p:transition spd="slow">
    <p:wip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BD4EF3-DA3E-2B0D-3803-D98BDE9EA7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59F6AC-C18B-8C20-D274-5DF7E2C5150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6893569"/>
      </p:ext>
    </p:extLst>
  </p:cSld>
  <p:clrMapOvr>
    <a:masterClrMapping/>
  </p:clrMapOvr>
  <p:transition spd="slow">
    <p:wip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A11C88-2960-F7D0-AD04-7EDFC92F9C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8DA5AE-BB36-D43D-58DC-8E7CB150ADE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250198"/>
      </p:ext>
    </p:extLst>
  </p:cSld>
  <p:clrMapOvr>
    <a:masterClrMapping/>
  </p:clrMapOvr>
  <p:transition spd="slow">
    <p:wip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0D9C863-0BDB-A27E-5F69-3A3E958955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Tuple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05F87D-45AD-18D4-7CCF-3E7BC18919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8169572"/>
      </p:ext>
    </p:extLst>
  </p:cSld>
  <p:clrMapOvr>
    <a:masterClrMapping/>
  </p:clrMapOvr>
  <p:transition spd="slow">
    <p:wip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7D1A95-4484-24AF-67CC-71CD15AF1A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Cartesian Product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2C4C68-CBB6-DD86-835A-5A07B062D8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130032"/>
      </p:ext>
    </p:extLst>
  </p:cSld>
  <p:clrMapOvr>
    <a:masterClrMapping/>
  </p:clrMapOvr>
  <p:transition spd="slow">
    <p:wip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C31475-4E08-3A82-D93C-20C65BB19E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Set Operations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D017CD-62A6-B4EA-3180-A8E70AAE76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07498"/>
      </p:ext>
    </p:extLst>
  </p:cSld>
  <p:clrMapOvr>
    <a:masterClrMapping/>
  </p:clrMapOvr>
  <p:transition spd="slow">
    <p:wip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7892EE-7CB4-9F78-91DC-E319E8D51B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Union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416836-9470-D857-36DA-023483100E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474525"/>
      </p:ext>
    </p:extLst>
  </p:cSld>
  <p:clrMapOvr>
    <a:masterClrMapping/>
  </p:clrMapOvr>
  <p:transition spd="slow">
    <p:wip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3B7C39-BF25-D351-C8D2-D13289489C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Intersection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4F6214-98E2-27E2-CDAF-9A8D414DCB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922532"/>
      </p:ext>
    </p:extLst>
  </p:cSld>
  <p:clrMapOvr>
    <a:masterClrMapping/>
  </p:clrMapOvr>
  <p:transition spd="slow">
    <p:wip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E6277AA-2F69-D754-F17F-9DB35DF60C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Complement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EDE8EE-E364-D4A1-F87F-123AC456C9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5626946"/>
      </p:ext>
    </p:extLst>
  </p:cSld>
  <p:clrMapOvr>
    <a:masterClrMapping/>
  </p:clrMapOvr>
  <p:transition spd="slow">
    <p:wip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D5A45E-E1BC-9194-DA6D-7B0F379BA6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Difference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AF23AE-A221-7841-370D-3885E8605AA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6599216"/>
      </p:ext>
    </p:extLst>
  </p:cSld>
  <p:clrMapOvr>
    <a:masterClrMapping/>
  </p:clrMapOvr>
  <p:transition spd="slow">
    <p:wip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AB9978E-8ED6-977D-385A-4C4B358963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54E158-F23C-89D7-B5BB-5D2AD5E61DE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1501038"/>
      </p:ext>
    </p:extLst>
  </p:cSld>
  <p:clrMapOvr>
    <a:masterClrMapping/>
  </p:clrMapOvr>
  <p:transition spd="slow">
    <p:wipe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FAF084A-7D87-BD45-D255-51DE8871CC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F947B2-93A6-66BA-3502-6B5D1EC841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1149951"/>
      </p:ext>
    </p:extLst>
  </p:cSld>
  <p:clrMapOvr>
    <a:masterClrMapping/>
  </p:clrMapOvr>
  <p:transition spd="slow">
    <p:wipe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B8B8CB2-AB89-E69F-5F3A-4C9713DC24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Symmetric Difference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FA1485-D0EC-AF0F-69FF-382B2F7AE8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1079075"/>
      </p:ext>
    </p:extLst>
  </p:cSld>
  <p:clrMapOvr>
    <a:masterClrMapping/>
  </p:clrMapOvr>
  <p:transition spd="slow">
    <p:wipe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A8091E-BE80-90D0-0759-0E0BD7ADF6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Cardinality of union of two set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889F0F-BC7B-276E-CF93-5E722D86A41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4179441"/>
      </p:ext>
    </p:extLst>
  </p:cSld>
  <p:clrMapOvr>
    <a:masterClrMapping/>
  </p:clrMapOvr>
  <p:transition spd="slow">
    <p:wipe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8CB5A1-C086-F6E8-64CC-DF4E61C2EC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Set Identities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22409F-AF52-5D67-E165-B74FAB26C6D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4160950"/>
      </p:ext>
    </p:extLst>
  </p:cSld>
  <p:clrMapOvr>
    <a:masterClrMapping/>
  </p:clrMapOvr>
  <p:transition spd="slow">
    <p:wipe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9DF5420-DD65-82C8-2ADE-52702E189A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Set Identities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AC23DD-DF19-93EA-004D-A340D9FA5C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5047984"/>
      </p:ext>
    </p:extLst>
  </p:cSld>
  <p:clrMapOvr>
    <a:masterClrMapping/>
  </p:clrMapOvr>
  <p:transition spd="slow">
    <p:wipe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DE25752-42F0-F2E7-F728-1D280F40B5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Set Identities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10A4FD-8972-FD3B-50FA-52619B1A6A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8040651"/>
      </p:ext>
    </p:extLst>
  </p:cSld>
  <p:clrMapOvr>
    <a:masterClrMapping/>
  </p:clrMapOvr>
  <p:transition spd="slow">
    <p:wipe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0C2BFD8-194F-84BD-1BD2-6245DBEDB4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CB2A31-CCAD-B06A-0841-EEB9F099BE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2562510"/>
      </p:ext>
    </p:extLst>
  </p:cSld>
  <p:clrMapOvr>
    <a:masterClrMapping/>
  </p:clrMapOvr>
  <p:transition spd="slow">
    <p:wipe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FF815F6-ABC3-8DC3-DBA6-192120848A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072537-736C-7179-38B4-7735A8D208B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1076606"/>
      </p:ext>
    </p:extLst>
  </p:cSld>
  <p:clrMapOvr>
    <a:masterClrMapping/>
  </p:clrMapOvr>
  <p:transition spd="slow">
    <p:wipe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25861FE-6457-ADF3-EE26-81EFC80F54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94D1B0-9914-7EC1-4982-2476262684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5188019"/>
      </p:ext>
    </p:extLst>
  </p:cSld>
  <p:clrMapOvr>
    <a:masterClrMapping/>
  </p:clrMapOvr>
  <p:transition spd="slow">
    <p:wipe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EE805F-A9A9-1920-755A-9B68C10515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5CBAA2-3405-EADF-61AF-041CFC0300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2829942"/>
      </p:ext>
    </p:extLst>
  </p:cSld>
  <p:clrMapOvr>
    <a:masterClrMapping/>
  </p:clrMapOvr>
  <p:transition spd="slow">
    <p:wipe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40D0A9-638B-8767-E137-2822150C6F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1706D6-85CE-36D5-5B46-7EF05956E1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4243245"/>
      </p:ext>
    </p:extLst>
  </p:cSld>
  <p:clrMapOvr>
    <a:masterClrMapping/>
  </p:clrMapOvr>
  <p:transition spd="slow">
    <p:wipe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7F1404A-423D-1C96-2E34-E1130AA3EE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BC131C-9FAC-DF79-1F75-E4BC261581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149266"/>
      </p:ext>
    </p:extLst>
  </p:cSld>
  <p:clrMapOvr>
    <a:masterClrMapping/>
  </p:clrMapOvr>
  <p:transition spd="slow">
    <p:wipe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D616B0-BF9A-15A9-0466-BD0B35730D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7B3E5F-EC61-400F-9C10-38368430F8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4698206"/>
      </p:ext>
    </p:extLst>
  </p:cSld>
  <p:clrMapOvr>
    <a:masterClrMapping/>
  </p:clrMapOvr>
  <p:transition spd="slow">
    <p:wipe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F69AEB-D791-ADD1-26B1-0DFB79B134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Summary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0B9869-887D-8DCE-B665-55AAAE6787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1798502"/>
      </p:ext>
    </p:extLst>
  </p:cSld>
  <p:clrMapOvr>
    <a:masterClrMapping/>
  </p:clrMapOvr>
  <p:transition spd="slow">
    <p:wipe/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E05C412-AB6F-5BC3-A1C4-15045BB3D4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2CDCC7-584D-DCEC-25F1-D9FC7A78F1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9516337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109</Words>
  <Application>Microsoft Office PowerPoint</Application>
  <PresentationFormat>Widescreen</PresentationFormat>
  <Paragraphs>62</Paragraphs>
  <Slides>65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65</vt:i4>
      </vt:variant>
    </vt:vector>
  </HeadingPairs>
  <TitlesOfParts>
    <vt:vector size="69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Lecture Outline</vt:lpstr>
      <vt:lpstr>Motivations</vt:lpstr>
      <vt:lpstr>Sets Examples</vt:lpstr>
      <vt:lpstr>Sets Examples</vt:lpstr>
      <vt:lpstr>Sets</vt:lpstr>
      <vt:lpstr>Describing a Set: Roster Method</vt:lpstr>
      <vt:lpstr>Roster Method</vt:lpstr>
      <vt:lpstr>Quiz</vt:lpstr>
      <vt:lpstr>Quiz</vt:lpstr>
      <vt:lpstr>Quiz</vt:lpstr>
      <vt:lpstr>Quiz</vt:lpstr>
      <vt:lpstr>Some Important Sets</vt:lpstr>
      <vt:lpstr>Set-Builder Notation</vt:lpstr>
      <vt:lpstr>Interval Notation</vt:lpstr>
      <vt:lpstr>Interval Notation</vt:lpstr>
      <vt:lpstr>Universal Set and Empty Set</vt:lpstr>
      <vt:lpstr>Venn Diagram</vt:lpstr>
      <vt:lpstr>Quiz</vt:lpstr>
      <vt:lpstr>Quiz</vt:lpstr>
      <vt:lpstr>Quiz</vt:lpstr>
      <vt:lpstr>Remember</vt:lpstr>
      <vt:lpstr>Set Equality</vt:lpstr>
      <vt:lpstr>Quiz</vt:lpstr>
      <vt:lpstr>Quiz</vt:lpstr>
      <vt:lpstr>Quiz</vt:lpstr>
      <vt:lpstr>Subsets</vt:lpstr>
      <vt:lpstr>Subsets</vt:lpstr>
      <vt:lpstr>Quiz</vt:lpstr>
      <vt:lpstr>Quiz</vt:lpstr>
      <vt:lpstr>Quiz</vt:lpstr>
      <vt:lpstr>Showing a Set is or is not a Subset of Another Set</vt:lpstr>
      <vt:lpstr>Proper Subsets</vt:lpstr>
      <vt:lpstr>Set Cardinality</vt:lpstr>
      <vt:lpstr>Power Sets</vt:lpstr>
      <vt:lpstr>Tuples</vt:lpstr>
      <vt:lpstr>Cartesian Product</vt:lpstr>
      <vt:lpstr>Cartesian Product</vt:lpstr>
      <vt:lpstr>Quiz</vt:lpstr>
      <vt:lpstr>Quiz</vt:lpstr>
      <vt:lpstr>Quiz</vt:lpstr>
      <vt:lpstr>Tuple</vt:lpstr>
      <vt:lpstr>Cartesian Product </vt:lpstr>
      <vt:lpstr>Set Operations</vt:lpstr>
      <vt:lpstr>Union</vt:lpstr>
      <vt:lpstr>Intersection</vt:lpstr>
      <vt:lpstr>Complement</vt:lpstr>
      <vt:lpstr>Difference</vt:lpstr>
      <vt:lpstr>Quiz</vt:lpstr>
      <vt:lpstr>Quiz</vt:lpstr>
      <vt:lpstr>Symmetric Difference</vt:lpstr>
      <vt:lpstr>Cardinality of union of two set</vt:lpstr>
      <vt:lpstr>Set Identities</vt:lpstr>
      <vt:lpstr>Set Identities</vt:lpstr>
      <vt:lpstr>Set Identities</vt:lpstr>
      <vt:lpstr>Quiz</vt:lpstr>
      <vt:lpstr>Quiz</vt:lpstr>
      <vt:lpstr>Quiz</vt:lpstr>
      <vt:lpstr>Quiz</vt:lpstr>
      <vt:lpstr>Quiz</vt:lpstr>
      <vt:lpstr>Quiz</vt:lpstr>
      <vt:lpstr>Quiz</vt:lpstr>
      <vt:lpstr>Summary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Shahira azazy</dc:creator>
  <cp:lastModifiedBy>Shahira azazy</cp:lastModifiedBy>
  <cp:revision>1</cp:revision>
  <dcterms:created xsi:type="dcterms:W3CDTF">2025-06-04T20:24:11Z</dcterms:created>
  <dcterms:modified xsi:type="dcterms:W3CDTF">2025-06-04T20:24:11Z</dcterms:modified>
</cp:coreProperties>
</file>