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7D357-5F9D-D841-1CB2-E365A31B6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B0F43B-DB2B-E232-C156-B3B27D008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E7ED1-5739-46E3-A6F8-38604C4B5008}" type="datetimeFigureOut">
              <a:rPr lang="en-CA" smtClean="0"/>
              <a:t>2026-04-15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0A6AAC-A218-541C-65C9-E2F74B60D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324032-0E2D-2006-89C9-7D33D47FA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70DC7-913C-4E70-8F27-E3F6908289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2645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A8D218-6143-0088-2B98-317DF31EF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83644F-5281-5A95-5E51-64F278ABE1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525293-553D-240D-ECD3-CE4C845B34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3E7ED1-5739-46E3-A6F8-38604C4B5008}" type="datetimeFigureOut">
              <a:rPr lang="en-CA" smtClean="0"/>
              <a:t>2026-04-15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D7725-1F55-B968-FB54-CCBD92CC8E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B6072F-096A-5F86-E2DD-A07BEA7638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070DC7-913C-4E70-8F27-E3F6908289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3844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7024F3-4FBF-A3FB-CD90-7DDDB584C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C680C2-E64B-AE26-AF51-4426E3CA91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053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059CC9-3864-4FD4-93AB-52741C1F6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2D888B-682E-4309-8673-5C7EFCF488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87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7583FC-D42A-8337-52C6-1770493F9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35B0D0-5804-94F0-61BF-D359C9E981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03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DCABAA-96DD-C10D-DC11-2AB64E94D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6FFAEC-AA2B-E70A-EFD4-138A81F6EE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94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187A1D-32FD-895F-5D46-8C1D7B8A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532272-5F11-9BFB-4F8F-FAF15CD84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17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D5BC63-DB18-E219-201B-2708BBF1C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CCC782-7079-AB0E-FFE6-9F8BDADE12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74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0ACA5B-EC72-66CB-9721-230DE9C8A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3DD575-CDCC-7C4A-90A3-755D59D067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8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9DA2D4-64BA-D3C1-119F-C7AD8DCE0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20A788-C012-7103-F7AD-2C3D129175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97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BCB2AB-EE54-FE49-B302-B0AB70D47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C71DED-7CCF-2E75-A1D6-143A6C6C5C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81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FB84E1-86D6-2EF8-7307-D38CE32FE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1FCB9C-D9DA-DFE4-68D1-B18590856B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37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4C0A5A-E6CA-FC96-38D1-C3E3AF943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7D9387-F9F7-F01B-9445-EBA8D2C4D8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1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F21765-F1C3-D657-3EC7-9416EC25F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262FA5-1A9E-7F7B-3159-78D950E8C0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2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3A17A7-5E1F-22FE-734C-37292E6F3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C0F614-48CC-80FB-222C-86A758F242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90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2A7B2B-C3E8-198C-1CE9-B5AB71246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365F2D-9F97-3756-55CE-FB97833966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99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753C49-9EB7-558B-36E2-FFA271457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C6FF71-C591-2ED6-4D48-E1A4C73FA6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6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BD3F4E-9644-E580-DF65-3249D37D2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D66424-8D6B-9E0B-A9C0-414EBEADA1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7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4A9536-0F7A-DFDA-810E-D05271A04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1D60F0-1C32-F961-F5A1-44B5C9C7BF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38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98020F-2796-5E53-F74C-E6DEA7C27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0256D9-7AB3-D38E-520F-936943591E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71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8B3112-C98E-FEEB-D4F6-0DD920128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07C66A-3974-C394-A591-FBC4EFAF68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53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A08CCF-D5D8-1013-34ED-7DC9C11DE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2EBBA8-889E-0392-6FA7-34EBFF9657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15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B06E45-53D4-1AB0-C0EF-63E43433F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968C5B-5B8B-2A56-A934-897DC1F0C2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53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100DEF-8E23-8A5A-4E82-CC3AE4AEE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61F8B3-F751-DB54-BAA5-9804E3E282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9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88CFC-5C88-53FC-5CD3-051B80D51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1ECC35-9624-4BD5-D6B6-73379BF98D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45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0F48FB-38EE-2A1B-E738-FDE5E8EFF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3250D0-609F-C4A9-BAE2-D45D8FB0FE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51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09FD9-8A8D-00E5-1CBA-B34CAFA84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D79178-FAA5-DB50-75BE-3D04CBE48C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92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73F2D7-C751-9F66-E6AC-980E6D77F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2DFE5A-8FD4-B3F1-896D-04B8745DA7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46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B826D4-14EE-EF6A-4121-55C6C243D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DDFD14-0EC2-5E47-FC2C-11D9613043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74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909F5D-6D46-0385-85CB-C98498ED1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A33FF3-9523-26AD-F82B-9E2B887CAF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66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B71F28-88F1-4161-AF83-742EBC728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4BB96D-E7D1-4E3E-1D8D-E7E8DB6761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32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F936EC-A9B7-205C-7918-8A08687EE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4D3262-6F83-19E9-D652-881D314B07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99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1E123F-A600-2713-3440-3B2FCB809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30A433-FABC-EA54-C80B-A836497B5D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07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EFE4F5-B937-1578-07A6-C98DC078A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04CB28-FA78-F1B2-B06F-42BD5350DD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85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DB7BB3-9DC9-3EC2-57BE-2CACE900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F706F5-B004-CAE3-AC61-54C46D7412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99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19B1FC-23A6-82B5-437E-46160EFCD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3E499A-BC0D-8852-79F4-24DD69159B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53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8F6150-707B-E490-59B1-FCA828D70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BB1114-26CA-B8D1-654C-9664556763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7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1DEAF9-6DF5-40EB-7993-B1704082E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C5CF41-663B-BDE1-79C6-B99499AF08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6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6827CA-F3F8-68A0-7CDC-40F34285D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E8BCBE-41AB-EBA9-7D19-C4BD848AC1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50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7192CB-CB05-8110-5D49-20E70ECA8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F7FC18-98C1-C59D-AF86-BB2C1220A4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53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C1637E-B696-D8E4-39AA-E41B25DD6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BD784F-1C3B-3ED4-845E-C7ABCAB094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85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79FEC8-D392-15A1-2D8D-3F780D0CB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36208F-0D49-7593-CFAE-D5441CA33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DFEF68-9286-F88D-5C98-940B27035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70012D-9368-3DF9-2C91-E7F9C5B682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48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EB7DEF-C8D2-CB61-5A44-8FA82251F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F297EE-F10B-3992-F846-A413DD6817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93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BE4CC4-B52B-A2A5-EEC8-D64921E5E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325F83-B6FE-0487-9FA1-C5F380D183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3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A253CF-D02B-028F-CAEB-E7F638D9D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5BC82B-CFCF-091A-C1A9-168159256C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2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D2A2C0-374F-6FF3-D0BC-22C238BE2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1EC30F-0D33-8ED2-AEBF-9CEDB7779C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40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E253AC-5629-0DED-DCC7-3F0419B62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E477F8-4FBC-14F1-524C-2D14C67B52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12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66C2C4-A074-55B2-A267-123A28CF5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D2E35-8BE3-A024-2F51-16857BD312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62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C66909-7C60-B735-5397-7409FBFC7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C0775D-BC9F-188E-6287-E6C176882D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1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6A3037-0BE2-81F5-F5BF-4DC5846FD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5E3271-6F5C-7345-3E9A-DFF50AD0E8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42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AC6E70-44AB-E99E-4973-36998F1F0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CACB4E-E3F2-C5D5-ECE0-9785C815F9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75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52A56D-F052-9285-25C5-0C86F1B82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B234F9-1E3A-A042-E0FF-515C34C836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52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44C9DC-B268-EDD4-978A-8055EBCD4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9695F9-0670-7FF9-BFFE-62FA29697F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05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61A319-C83F-92B1-4892-36251816A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7579DB-46FF-B418-0BE9-2C36DFEBB5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59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C02A7E-5014-F557-FC11-B89050E66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1BAFE-922C-25CF-B353-369193C4CA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62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5E9CA5-8C67-F47F-7BE4-BCCAE31C5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96954B-C487-F490-51F7-BF847D7F84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45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ED2C1F-CB06-EF61-A73F-A3FCA15D2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836D34-2FD6-AA65-D829-80B2D112E9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92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01DB35-D32E-49E8-699D-7FC0EF358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FDA93B-DF7B-0653-B1CD-BDC829EFB3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30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1033DE-EC27-A77C-1393-8580B5D91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659F0E-77D0-D2DD-622D-578BE7EF5B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14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CA9137-1526-8492-2082-D84D6FA95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C5032C-AC61-BBAE-160B-7F151AB649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21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40C9A1-6F84-2E7E-23E7-C79B96681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304A51-3AB0-9371-F089-9C19F781DA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16189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E15552-1E14-E8B0-6A61-5F0D43034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F7025A-3C1C-3F2F-0049-7CB6A16A2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32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85292F-8D8D-7DF9-8F69-FB699145C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52D378-8969-8429-863B-1F5ED500A4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01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3DC28D-B060-93AC-0F04-81B56DA43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40849-C394-D374-2497-4CDA698B98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86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8826EE-D9D9-7C39-3748-0A3CD0E23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96C53-4C0A-5EBF-12C2-64CDAEFB95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91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0740ED-E05B-0202-F1FF-301BA3FF8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F0F6DE-326F-21D1-4F48-22DC8FFC4E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92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83B78D-EB74-E027-16F1-B9F27C8A4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34F645-CC64-6485-9DAA-BC11CE2992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20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85525B-7F86-FF8D-C21B-017145FB4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0A58BB-A147-9DBA-492E-DC05EA3050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759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589574-634B-C551-A6B8-5B60C53DF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A5D28D-6EFA-E09D-0B1C-78853CEB9B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49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1A7972-E233-03E3-9B0E-9807C5E20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BC7852-5869-F8CC-B831-307E977A20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3687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2026-04-15T18:07:18Z</dcterms:created>
  <dcterms:modified xsi:type="dcterms:W3CDTF">2026-04-15T18:07:18Z</dcterms:modified>
</cp:coreProperties>
</file>