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3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7" r:id="rId2"/>
    <p:sldId id="285" r:id="rId3"/>
    <p:sldId id="261" r:id="rId4"/>
    <p:sldId id="279" r:id="rId5"/>
    <p:sldId id="286" r:id="rId6"/>
    <p:sldId id="277" r:id="rId7"/>
    <p:sldId id="260" r:id="rId8"/>
    <p:sldId id="280" r:id="rId9"/>
    <p:sldId id="281" r:id="rId10"/>
    <p:sldId id="283" r:id="rId11"/>
    <p:sldId id="284" r:id="rId12"/>
    <p:sldId id="287" r:id="rId13"/>
    <p:sldId id="288" r:id="rId14"/>
    <p:sldId id="289" r:id="rId15"/>
    <p:sldId id="290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0F4562D-9DA3-6763-9DA9-D4339AEC76D4}" v="71" dt="2022-03-30T20:18:22.290"/>
    <p1510:client id="{28ABE2B6-B35C-3726-FBE5-F681BB3E923B}" v="2013" dt="2022-03-27T20:37:04.002"/>
    <p1510:client id="{3E2257C1-C812-1E47-A89A-A60F582B7576}" v="1216" dt="2022-03-29T21:03:25.233"/>
    <p1510:client id="{831E9F13-A60C-1899-5210-89B1C1619D2D}" v="1305" dt="2022-05-20T16:52:33.756"/>
    <p1510:client id="{98CA9A35-E16D-BE17-002B-21EC18501CFA}" v="164" dt="2022-05-20T19:05:20.583"/>
    <p1510:client id="{D0A4AFF0-39A7-5E93-C892-53CF460813F8}" v="6" dt="2022-04-05T20:32:52.282"/>
    <p1510:client id="{E737BC17-300A-B211-04E0-A12ED320F24D}" v="711" dt="2022-05-20T13:02:31.523"/>
    <p1510:client id="{FAC789C0-F472-1EE7-127F-67150AB804DC}" v="1456" dt="2022-03-30T15:53:54.278"/>
    <p1510:client id="{FEFC951E-4B72-EB9E-4640-52A5DEB0E8B7}" v="892" dt="2022-03-29T18:37:25.35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75" d="100"/>
          <a:sy n="75" d="100"/>
        </p:scale>
        <p:origin x="250" y="3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5/10/relationships/revisionInfo" Target="revisionInfo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63FE18D-76C1-46A7-90A8-364626C517BA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FF7B967-ED84-402D-B8C3-B37E8732E3DF}">
      <dgm:prSet phldrT="[Text]" phldr="0"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 Name</a:t>
          </a:r>
          <a:endParaRPr lang="en-US" dirty="0"/>
        </a:p>
      </dgm:t>
    </dgm:pt>
    <dgm:pt modelId="{A4FC4D06-82AC-419C-9385-0E9EF28F50A4}" type="parTrans" cxnId="{6CEE053B-5357-411E-9A82-282BB0293C44}">
      <dgm:prSet/>
      <dgm:spPr/>
      <dgm:t>
        <a:bodyPr/>
        <a:lstStyle/>
        <a:p>
          <a:endParaRPr lang="en-US"/>
        </a:p>
      </dgm:t>
    </dgm:pt>
    <dgm:pt modelId="{BEDBBF59-4DB8-49F0-8D25-4671FD26B456}" type="sibTrans" cxnId="{6CEE053B-5357-411E-9A82-282BB0293C44}">
      <dgm:prSet/>
      <dgm:spPr/>
      <dgm:t>
        <a:bodyPr/>
        <a:lstStyle/>
        <a:p>
          <a:endParaRPr lang="en-US"/>
        </a:p>
      </dgm:t>
    </dgm:pt>
    <dgm:pt modelId="{71DD98E7-9846-4C95-85BD-05BDD5F33F8E}">
      <dgm:prSet phldrT="[Text]" phldr="0"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 Hamada Ibrahim AbdulWakel</a:t>
          </a:r>
          <a:endParaRPr lang="en-US" dirty="0"/>
        </a:p>
      </dgm:t>
    </dgm:pt>
    <dgm:pt modelId="{A529BCE5-7D6D-4006-B41F-8D47D77C042B}" type="parTrans" cxnId="{D09BC86A-1B2B-427E-9E93-1642DF7192E8}">
      <dgm:prSet/>
      <dgm:spPr/>
      <dgm:t>
        <a:bodyPr/>
        <a:lstStyle/>
        <a:p>
          <a:endParaRPr lang="en-US"/>
        </a:p>
      </dgm:t>
    </dgm:pt>
    <dgm:pt modelId="{711289DB-B74E-4F10-8078-30C44839470D}" type="sibTrans" cxnId="{D09BC86A-1B2B-427E-9E93-1642DF7192E8}">
      <dgm:prSet/>
      <dgm:spPr/>
      <dgm:t>
        <a:bodyPr/>
        <a:lstStyle/>
        <a:p>
          <a:endParaRPr lang="en-US"/>
        </a:p>
      </dgm:t>
    </dgm:pt>
    <dgm:pt modelId="{791B96D4-3C35-4347-A4AF-8F0327E3F1F4}">
      <dgm:prSet phldrT="[Text]" phldr="0"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 B. Sc. degree</a:t>
          </a:r>
          <a:endParaRPr lang="en-US" dirty="0"/>
        </a:p>
      </dgm:t>
    </dgm:pt>
    <dgm:pt modelId="{6FE665E2-F8FE-4922-8B72-AEFDB4BACC7B}" type="parTrans" cxnId="{0940E298-0885-4591-A7B9-20B4ABABB724}">
      <dgm:prSet/>
      <dgm:spPr/>
      <dgm:t>
        <a:bodyPr/>
        <a:lstStyle/>
        <a:p>
          <a:endParaRPr lang="en-US"/>
        </a:p>
      </dgm:t>
    </dgm:pt>
    <dgm:pt modelId="{3CF96CD1-7D5A-47EE-821F-2690581DAB69}" type="sibTrans" cxnId="{0940E298-0885-4591-A7B9-20B4ABABB724}">
      <dgm:prSet/>
      <dgm:spPr/>
      <dgm:t>
        <a:bodyPr/>
        <a:lstStyle/>
        <a:p>
          <a:endParaRPr lang="en-US"/>
        </a:p>
      </dgm:t>
    </dgm:pt>
    <dgm:pt modelId="{B2D87ABB-C7EA-451D-BB82-98A8EC0330BD}">
      <dgm:prSet phldrT="[Text]" phldr="0"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 Faculty of Computers &amp; Information, Minia University, Minia, Egypt.</a:t>
          </a:r>
        </a:p>
      </dgm:t>
    </dgm:pt>
    <dgm:pt modelId="{42DEEAB3-0AC2-4ADF-BE12-DEC85BBCE7A2}" type="parTrans" cxnId="{B84BEB26-BBE1-4D5B-B3E4-E98978875020}">
      <dgm:prSet/>
      <dgm:spPr/>
      <dgm:t>
        <a:bodyPr/>
        <a:lstStyle/>
        <a:p>
          <a:endParaRPr lang="en-US"/>
        </a:p>
      </dgm:t>
    </dgm:pt>
    <dgm:pt modelId="{7F05DAAF-4BBF-4426-9578-E115AE271A9F}" type="sibTrans" cxnId="{B84BEB26-BBE1-4D5B-B3E4-E98978875020}">
      <dgm:prSet/>
      <dgm:spPr/>
      <dgm:t>
        <a:bodyPr/>
        <a:lstStyle/>
        <a:p>
          <a:endParaRPr lang="en-US"/>
        </a:p>
      </dgm:t>
    </dgm:pt>
    <dgm:pt modelId="{5747AC90-7ACA-4575-8AE8-2A1A2F4EB9F2}">
      <dgm:prSet phldr="0"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 Job</a:t>
          </a:r>
        </a:p>
      </dgm:t>
    </dgm:pt>
    <dgm:pt modelId="{1CD77E42-C576-4402-831B-7E8475E0910F}" type="parTrans" cxnId="{36E76B1A-A204-43FD-9330-C36080557174}">
      <dgm:prSet/>
      <dgm:spPr/>
    </dgm:pt>
    <dgm:pt modelId="{B8707C2F-C6A9-46B9-9B18-60234AF3CD6D}" type="sibTrans" cxnId="{36E76B1A-A204-43FD-9330-C36080557174}">
      <dgm:prSet/>
      <dgm:spPr/>
    </dgm:pt>
    <dgm:pt modelId="{3D812BF3-BE59-4CCB-90F4-E98033ABE47E}">
      <dgm:prSet phldr="0"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 Lecturer at the same faculty.</a:t>
          </a:r>
        </a:p>
      </dgm:t>
    </dgm:pt>
    <dgm:pt modelId="{5BDA8357-E922-416C-B5CF-5DD83B466BAC}" type="parTrans" cxnId="{C2DA4F6D-C9F1-4653-B1B0-4E2723715CC9}">
      <dgm:prSet/>
      <dgm:spPr/>
    </dgm:pt>
    <dgm:pt modelId="{57D2A91F-441E-468D-8DAC-C74326270D00}" type="sibTrans" cxnId="{C2DA4F6D-C9F1-4653-B1B0-4E2723715CC9}">
      <dgm:prSet/>
      <dgm:spPr/>
    </dgm:pt>
    <dgm:pt modelId="{5BBB4747-6575-41BD-BC41-0F7AE6798F4B}" type="pres">
      <dgm:prSet presAssocID="{063FE18D-76C1-46A7-90A8-364626C517BA}" presName="linear" presStyleCnt="0">
        <dgm:presLayoutVars>
          <dgm:animLvl val="lvl"/>
          <dgm:resizeHandles val="exact"/>
        </dgm:presLayoutVars>
      </dgm:prSet>
      <dgm:spPr/>
    </dgm:pt>
    <dgm:pt modelId="{9FE2396C-6C33-4124-BF26-98720AE70709}" type="pres">
      <dgm:prSet presAssocID="{DFF7B967-ED84-402D-B8C3-B37E8732E3DF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66528FDF-959B-4E40-B250-588588C79428}" type="pres">
      <dgm:prSet presAssocID="{DFF7B967-ED84-402D-B8C3-B37E8732E3DF}" presName="childText" presStyleLbl="revTx" presStyleIdx="0" presStyleCnt="3">
        <dgm:presLayoutVars>
          <dgm:bulletEnabled val="1"/>
        </dgm:presLayoutVars>
      </dgm:prSet>
      <dgm:spPr/>
    </dgm:pt>
    <dgm:pt modelId="{9CC6CAFA-3088-415F-8FBA-578037CBA902}" type="pres">
      <dgm:prSet presAssocID="{791B96D4-3C35-4347-A4AF-8F0327E3F1F4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F37A8620-33FF-4953-899D-739C626752C2}" type="pres">
      <dgm:prSet presAssocID="{791B96D4-3C35-4347-A4AF-8F0327E3F1F4}" presName="childText" presStyleLbl="revTx" presStyleIdx="1" presStyleCnt="3">
        <dgm:presLayoutVars>
          <dgm:bulletEnabled val="1"/>
        </dgm:presLayoutVars>
      </dgm:prSet>
      <dgm:spPr/>
    </dgm:pt>
    <dgm:pt modelId="{C77B502C-7C6A-458A-9968-367F5B46630B}" type="pres">
      <dgm:prSet presAssocID="{5747AC90-7ACA-4575-8AE8-2A1A2F4EB9F2}" presName="parentText" presStyleLbl="node1" presStyleIdx="2" presStyleCnt="3">
        <dgm:presLayoutVars>
          <dgm:chMax val="0"/>
          <dgm:bulletEnabled val="1"/>
        </dgm:presLayoutVars>
      </dgm:prSet>
      <dgm:spPr/>
    </dgm:pt>
    <dgm:pt modelId="{394DBAC2-CF60-4BD8-8443-98BB9196A7FB}" type="pres">
      <dgm:prSet presAssocID="{5747AC90-7ACA-4575-8AE8-2A1A2F4EB9F2}" presName="childText" presStyleLbl="revTx" presStyleIdx="2" presStyleCnt="3">
        <dgm:presLayoutVars>
          <dgm:bulletEnabled val="1"/>
        </dgm:presLayoutVars>
      </dgm:prSet>
      <dgm:spPr/>
    </dgm:pt>
  </dgm:ptLst>
  <dgm:cxnLst>
    <dgm:cxn modelId="{88704F0F-E675-4CF5-86D3-AAE2391AB371}" type="presOf" srcId="{5747AC90-7ACA-4575-8AE8-2A1A2F4EB9F2}" destId="{C77B502C-7C6A-458A-9968-367F5B46630B}" srcOrd="0" destOrd="0" presId="urn:microsoft.com/office/officeart/2005/8/layout/vList2"/>
    <dgm:cxn modelId="{8BFA7C17-7B4D-4F4F-B482-9B7CF4BE22D8}" type="presOf" srcId="{71DD98E7-9846-4C95-85BD-05BDD5F33F8E}" destId="{66528FDF-959B-4E40-B250-588588C79428}" srcOrd="0" destOrd="0" presId="urn:microsoft.com/office/officeart/2005/8/layout/vList2"/>
    <dgm:cxn modelId="{36E76B1A-A204-43FD-9330-C36080557174}" srcId="{063FE18D-76C1-46A7-90A8-364626C517BA}" destId="{5747AC90-7ACA-4575-8AE8-2A1A2F4EB9F2}" srcOrd="2" destOrd="0" parTransId="{1CD77E42-C576-4402-831B-7E8475E0910F}" sibTransId="{B8707C2F-C6A9-46B9-9B18-60234AF3CD6D}"/>
    <dgm:cxn modelId="{B84BEB26-BBE1-4D5B-B3E4-E98978875020}" srcId="{791B96D4-3C35-4347-A4AF-8F0327E3F1F4}" destId="{B2D87ABB-C7EA-451D-BB82-98A8EC0330BD}" srcOrd="0" destOrd="0" parTransId="{42DEEAB3-0AC2-4ADF-BE12-DEC85BBCE7A2}" sibTransId="{7F05DAAF-4BBF-4426-9578-E115AE271A9F}"/>
    <dgm:cxn modelId="{75130C29-77A7-4535-9897-442585A8E4E2}" type="presOf" srcId="{3D812BF3-BE59-4CCB-90F4-E98033ABE47E}" destId="{394DBAC2-CF60-4BD8-8443-98BB9196A7FB}" srcOrd="0" destOrd="0" presId="urn:microsoft.com/office/officeart/2005/8/layout/vList2"/>
    <dgm:cxn modelId="{6CEE053B-5357-411E-9A82-282BB0293C44}" srcId="{063FE18D-76C1-46A7-90A8-364626C517BA}" destId="{DFF7B967-ED84-402D-B8C3-B37E8732E3DF}" srcOrd="0" destOrd="0" parTransId="{A4FC4D06-82AC-419C-9385-0E9EF28F50A4}" sibTransId="{BEDBBF59-4DB8-49F0-8D25-4671FD26B456}"/>
    <dgm:cxn modelId="{D09BC86A-1B2B-427E-9E93-1642DF7192E8}" srcId="{DFF7B967-ED84-402D-B8C3-B37E8732E3DF}" destId="{71DD98E7-9846-4C95-85BD-05BDD5F33F8E}" srcOrd="0" destOrd="0" parTransId="{A529BCE5-7D6D-4006-B41F-8D47D77C042B}" sibTransId="{711289DB-B74E-4F10-8078-30C44839470D}"/>
    <dgm:cxn modelId="{C2DA4F6D-C9F1-4653-B1B0-4E2723715CC9}" srcId="{5747AC90-7ACA-4575-8AE8-2A1A2F4EB9F2}" destId="{3D812BF3-BE59-4CCB-90F4-E98033ABE47E}" srcOrd="0" destOrd="0" parTransId="{5BDA8357-E922-416C-B5CF-5DD83B466BAC}" sibTransId="{57D2A91F-441E-468D-8DAC-C74326270D00}"/>
    <dgm:cxn modelId="{623CFE6F-072C-47F4-8D2F-5445F14D12B2}" type="presOf" srcId="{063FE18D-76C1-46A7-90A8-364626C517BA}" destId="{5BBB4747-6575-41BD-BC41-0F7AE6798F4B}" srcOrd="0" destOrd="0" presId="urn:microsoft.com/office/officeart/2005/8/layout/vList2"/>
    <dgm:cxn modelId="{278CCC7A-D67D-4759-985E-D410062DE75F}" type="presOf" srcId="{B2D87ABB-C7EA-451D-BB82-98A8EC0330BD}" destId="{F37A8620-33FF-4953-899D-739C626752C2}" srcOrd="0" destOrd="0" presId="urn:microsoft.com/office/officeart/2005/8/layout/vList2"/>
    <dgm:cxn modelId="{0940E298-0885-4591-A7B9-20B4ABABB724}" srcId="{063FE18D-76C1-46A7-90A8-364626C517BA}" destId="{791B96D4-3C35-4347-A4AF-8F0327E3F1F4}" srcOrd="1" destOrd="0" parTransId="{6FE665E2-F8FE-4922-8B72-AEFDB4BACC7B}" sibTransId="{3CF96CD1-7D5A-47EE-821F-2690581DAB69}"/>
    <dgm:cxn modelId="{34A5269E-EDEE-4B7B-8E8F-5FFBA877708E}" type="presOf" srcId="{791B96D4-3C35-4347-A4AF-8F0327E3F1F4}" destId="{9CC6CAFA-3088-415F-8FBA-578037CBA902}" srcOrd="0" destOrd="0" presId="urn:microsoft.com/office/officeart/2005/8/layout/vList2"/>
    <dgm:cxn modelId="{7F354CB9-9F3D-43E8-A0DC-3CD191F47C7E}" type="presOf" srcId="{DFF7B967-ED84-402D-B8C3-B37E8732E3DF}" destId="{9FE2396C-6C33-4124-BF26-98720AE70709}" srcOrd="0" destOrd="0" presId="urn:microsoft.com/office/officeart/2005/8/layout/vList2"/>
    <dgm:cxn modelId="{62D75466-BE74-498D-9FB1-97C4E0065517}" type="presParOf" srcId="{5BBB4747-6575-41BD-BC41-0F7AE6798F4B}" destId="{9FE2396C-6C33-4124-BF26-98720AE70709}" srcOrd="0" destOrd="0" presId="urn:microsoft.com/office/officeart/2005/8/layout/vList2"/>
    <dgm:cxn modelId="{9396C354-32A8-4C49-94AB-8F0EEE9B1AEC}" type="presParOf" srcId="{5BBB4747-6575-41BD-BC41-0F7AE6798F4B}" destId="{66528FDF-959B-4E40-B250-588588C79428}" srcOrd="1" destOrd="0" presId="urn:microsoft.com/office/officeart/2005/8/layout/vList2"/>
    <dgm:cxn modelId="{563B825C-F71E-4862-AB7D-1BA5D60012EF}" type="presParOf" srcId="{5BBB4747-6575-41BD-BC41-0F7AE6798F4B}" destId="{9CC6CAFA-3088-415F-8FBA-578037CBA902}" srcOrd="2" destOrd="0" presId="urn:microsoft.com/office/officeart/2005/8/layout/vList2"/>
    <dgm:cxn modelId="{4D8520D7-CFB6-44B4-8DD1-98EAF4271AE8}" type="presParOf" srcId="{5BBB4747-6575-41BD-BC41-0F7AE6798F4B}" destId="{F37A8620-33FF-4953-899D-739C626752C2}" srcOrd="3" destOrd="0" presId="urn:microsoft.com/office/officeart/2005/8/layout/vList2"/>
    <dgm:cxn modelId="{A5119CAD-87BA-49AA-8A4D-33D5CBABF4F4}" type="presParOf" srcId="{5BBB4747-6575-41BD-BC41-0F7AE6798F4B}" destId="{C77B502C-7C6A-458A-9968-367F5B46630B}" srcOrd="4" destOrd="0" presId="urn:microsoft.com/office/officeart/2005/8/layout/vList2"/>
    <dgm:cxn modelId="{C75CA07B-10F4-492A-9FAC-64AE7371EFCC}" type="presParOf" srcId="{5BBB4747-6575-41BD-BC41-0F7AE6798F4B}" destId="{394DBAC2-CF60-4BD8-8443-98BB9196A7FB}" srcOrd="5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63FE18D-76C1-46A7-90A8-364626C517BA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FF7B967-ED84-402D-B8C3-B37E8732E3DF}">
      <dgm:prSet phldrT="[Text]" phldr="0"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 M. Sc. &amp; PhD. degrees</a:t>
          </a:r>
        </a:p>
      </dgm:t>
    </dgm:pt>
    <dgm:pt modelId="{A4FC4D06-82AC-419C-9385-0E9EF28F50A4}" type="parTrans" cxnId="{6CEE053B-5357-411E-9A82-282BB0293C44}">
      <dgm:prSet/>
      <dgm:spPr/>
      <dgm:t>
        <a:bodyPr/>
        <a:lstStyle/>
        <a:p>
          <a:endParaRPr lang="en-US"/>
        </a:p>
      </dgm:t>
    </dgm:pt>
    <dgm:pt modelId="{BEDBBF59-4DB8-49F0-8D25-4671FD26B456}" type="sibTrans" cxnId="{6CEE053B-5357-411E-9A82-282BB0293C44}">
      <dgm:prSet/>
      <dgm:spPr/>
      <dgm:t>
        <a:bodyPr/>
        <a:lstStyle/>
        <a:p>
          <a:endParaRPr lang="en-US"/>
        </a:p>
      </dgm:t>
    </dgm:pt>
    <dgm:pt modelId="{4CD5E358-4E17-41D5-95BA-9A499A087789}">
      <dgm:prSet phldr="0"/>
      <dgm:spPr/>
      <dgm:t>
        <a:bodyPr/>
        <a:lstStyle/>
        <a:p>
          <a:pPr rtl="0"/>
          <a:r>
            <a:rPr lang="en-US" dirty="0">
              <a:solidFill>
                <a:srgbClr val="0A1F61"/>
              </a:solidFill>
              <a:latin typeface="Calibri Light" panose="020F0302020204030204"/>
            </a:rPr>
            <a:t> In</a:t>
          </a:r>
          <a:r>
            <a:rPr lang="en-US" dirty="0">
              <a:solidFill>
                <a:srgbClr val="0A1F61"/>
              </a:solidFill>
            </a:rPr>
            <a:t> Computer </a:t>
          </a:r>
          <a:r>
            <a:rPr lang="en-US" dirty="0">
              <a:solidFill>
                <a:srgbClr val="0A1F61"/>
              </a:solidFill>
              <a:latin typeface="Calibri Light" panose="020F0302020204030204"/>
            </a:rPr>
            <a:t>Science from</a:t>
          </a:r>
          <a:r>
            <a:rPr lang="en-US" dirty="0">
              <a:solidFill>
                <a:srgbClr val="0A1F61"/>
              </a:solidFill>
            </a:rPr>
            <a:t> Faculty of Computers and Artificial Intelligence,</a:t>
          </a:r>
          <a:r>
            <a:rPr lang="en-US" dirty="0">
              <a:solidFill>
                <a:srgbClr val="0A1F61"/>
              </a:solidFill>
              <a:latin typeface="Calibri Light" panose="020F0302020204030204"/>
            </a:rPr>
            <a:t> Cairo</a:t>
          </a:r>
          <a:r>
            <a:rPr lang="en-US" dirty="0">
              <a:solidFill>
                <a:srgbClr val="0A1F61"/>
              </a:solidFill>
            </a:rPr>
            <a:t> University.</a:t>
          </a:r>
          <a:r>
            <a:rPr lang="en-US" dirty="0">
              <a:latin typeface="Calibri Light" panose="020F0302020204030204"/>
            </a:rPr>
            <a:t> </a:t>
          </a:r>
          <a:endParaRPr lang="en-US" dirty="0"/>
        </a:p>
      </dgm:t>
    </dgm:pt>
    <dgm:pt modelId="{A4A87592-D132-430E-A032-2731DBC652BB}" type="parTrans" cxnId="{EB4D6850-C32C-47D1-8A5E-E02CA38D1764}">
      <dgm:prSet/>
      <dgm:spPr/>
    </dgm:pt>
    <dgm:pt modelId="{A6D755D0-EC70-43B4-9B68-6000C0DA1BA5}" type="sibTrans" cxnId="{EB4D6850-C32C-47D1-8A5E-E02CA38D1764}">
      <dgm:prSet/>
      <dgm:spPr/>
    </dgm:pt>
    <dgm:pt modelId="{B1722FCD-8516-4EDE-8401-82685D546C35}">
      <dgm:prSet phldr="0"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 Semantic web &amp; Social networking</a:t>
          </a:r>
        </a:p>
      </dgm:t>
    </dgm:pt>
    <dgm:pt modelId="{815B53F6-D3A6-4BA9-8CC9-98B45764CBB1}" type="parTrans" cxnId="{9F005F1D-F4CB-4D93-A4F7-D89656073C89}">
      <dgm:prSet/>
      <dgm:spPr/>
    </dgm:pt>
    <dgm:pt modelId="{B5B41E58-8940-479E-85FD-AD269FDFE551}" type="sibTrans" cxnId="{9F005F1D-F4CB-4D93-A4F7-D89656073C89}">
      <dgm:prSet/>
      <dgm:spPr/>
    </dgm:pt>
    <dgm:pt modelId="{1FE534AB-6F4B-40CC-BC03-CCADD57ACC1B}">
      <dgm:prSet phldr="0"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 Internet of Things</a:t>
          </a:r>
        </a:p>
      </dgm:t>
    </dgm:pt>
    <dgm:pt modelId="{E75A5A00-A9AA-41A6-A1C0-9F4E855D5DAE}" type="parTrans" cxnId="{F5F21953-ED5C-47ED-BE60-BCB3ECE84314}">
      <dgm:prSet/>
      <dgm:spPr/>
    </dgm:pt>
    <dgm:pt modelId="{5E7D67E0-A6F6-4DF6-BDBC-6F6F71DAA6EF}" type="sibTrans" cxnId="{F5F21953-ED5C-47ED-BE60-BCB3ECE84314}">
      <dgm:prSet/>
      <dgm:spPr/>
    </dgm:pt>
    <dgm:pt modelId="{5BBB4747-6575-41BD-BC41-0F7AE6798F4B}" type="pres">
      <dgm:prSet presAssocID="{063FE18D-76C1-46A7-90A8-364626C517BA}" presName="linear" presStyleCnt="0">
        <dgm:presLayoutVars>
          <dgm:animLvl val="lvl"/>
          <dgm:resizeHandles val="exact"/>
        </dgm:presLayoutVars>
      </dgm:prSet>
      <dgm:spPr/>
    </dgm:pt>
    <dgm:pt modelId="{9FE2396C-6C33-4124-BF26-98720AE70709}" type="pres">
      <dgm:prSet presAssocID="{DFF7B967-ED84-402D-B8C3-B37E8732E3DF}" presName="parentText" presStyleLbl="node1" presStyleIdx="0" presStyleCnt="1">
        <dgm:presLayoutVars>
          <dgm:chMax val="0"/>
          <dgm:bulletEnabled val="1"/>
        </dgm:presLayoutVars>
      </dgm:prSet>
      <dgm:spPr/>
    </dgm:pt>
    <dgm:pt modelId="{6991BF55-9B3E-4821-9B52-83045E36C2DA}" type="pres">
      <dgm:prSet presAssocID="{DFF7B967-ED84-402D-B8C3-B37E8732E3DF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9F005F1D-F4CB-4D93-A4F7-D89656073C89}" srcId="{4CD5E358-4E17-41D5-95BA-9A499A087789}" destId="{B1722FCD-8516-4EDE-8401-82685D546C35}" srcOrd="0" destOrd="0" parTransId="{815B53F6-D3A6-4BA9-8CC9-98B45764CBB1}" sibTransId="{B5B41E58-8940-479E-85FD-AD269FDFE551}"/>
    <dgm:cxn modelId="{6CEE053B-5357-411E-9A82-282BB0293C44}" srcId="{063FE18D-76C1-46A7-90A8-364626C517BA}" destId="{DFF7B967-ED84-402D-B8C3-B37E8732E3DF}" srcOrd="0" destOrd="0" parTransId="{A4FC4D06-82AC-419C-9385-0E9EF28F50A4}" sibTransId="{BEDBBF59-4DB8-49F0-8D25-4671FD26B456}"/>
    <dgm:cxn modelId="{623CFE6F-072C-47F4-8D2F-5445F14D12B2}" type="presOf" srcId="{063FE18D-76C1-46A7-90A8-364626C517BA}" destId="{5BBB4747-6575-41BD-BC41-0F7AE6798F4B}" srcOrd="0" destOrd="0" presId="urn:microsoft.com/office/officeart/2005/8/layout/vList2"/>
    <dgm:cxn modelId="{EB4D6850-C32C-47D1-8A5E-E02CA38D1764}" srcId="{DFF7B967-ED84-402D-B8C3-B37E8732E3DF}" destId="{4CD5E358-4E17-41D5-95BA-9A499A087789}" srcOrd="0" destOrd="0" parTransId="{A4A87592-D132-430E-A032-2731DBC652BB}" sibTransId="{A6D755D0-EC70-43B4-9B68-6000C0DA1BA5}"/>
    <dgm:cxn modelId="{F5F21953-ED5C-47ED-BE60-BCB3ECE84314}" srcId="{4CD5E358-4E17-41D5-95BA-9A499A087789}" destId="{1FE534AB-6F4B-40CC-BC03-CCADD57ACC1B}" srcOrd="1" destOrd="0" parTransId="{E75A5A00-A9AA-41A6-A1C0-9F4E855D5DAE}" sibTransId="{5E7D67E0-A6F6-4DF6-BDBC-6F6F71DAA6EF}"/>
    <dgm:cxn modelId="{87A01DB7-85D2-4288-9233-917C5546F6D7}" type="presOf" srcId="{B1722FCD-8516-4EDE-8401-82685D546C35}" destId="{6991BF55-9B3E-4821-9B52-83045E36C2DA}" srcOrd="0" destOrd="1" presId="urn:microsoft.com/office/officeart/2005/8/layout/vList2"/>
    <dgm:cxn modelId="{0BD637CE-737F-40F7-B211-C2A3D6A67A9F}" type="presOf" srcId="{1FE534AB-6F4B-40CC-BC03-CCADD57ACC1B}" destId="{6991BF55-9B3E-4821-9B52-83045E36C2DA}" srcOrd="0" destOrd="2" presId="urn:microsoft.com/office/officeart/2005/8/layout/vList2"/>
    <dgm:cxn modelId="{1A2735DF-FB7C-41DB-880B-93CD955297CC}" type="presOf" srcId="{4CD5E358-4E17-41D5-95BA-9A499A087789}" destId="{6991BF55-9B3E-4821-9B52-83045E36C2DA}" srcOrd="0" destOrd="0" presId="urn:microsoft.com/office/officeart/2005/8/layout/vList2"/>
    <dgm:cxn modelId="{FDADF0EF-200F-4DB6-8169-AD9ECFC1D63F}" type="presOf" srcId="{DFF7B967-ED84-402D-B8C3-B37E8732E3DF}" destId="{9FE2396C-6C33-4124-BF26-98720AE70709}" srcOrd="0" destOrd="0" presId="urn:microsoft.com/office/officeart/2005/8/layout/vList2"/>
    <dgm:cxn modelId="{44E06913-DB4D-4663-BA11-1C881D5BB6FA}" type="presParOf" srcId="{5BBB4747-6575-41BD-BC41-0F7AE6798F4B}" destId="{9FE2396C-6C33-4124-BF26-98720AE70709}" srcOrd="0" destOrd="0" presId="urn:microsoft.com/office/officeart/2005/8/layout/vList2"/>
    <dgm:cxn modelId="{51A76809-490A-4080-9A92-E2E32D806A3C}" type="presParOf" srcId="{5BBB4747-6575-41BD-BC41-0F7AE6798F4B}" destId="{6991BF55-9B3E-4821-9B52-83045E36C2DA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9D3ECDE-57BC-4B5A-91BC-9673D7B59B2E}" type="doc">
      <dgm:prSet loTypeId="urn:microsoft.com/office/officeart/2005/8/layout/chevron2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3357457-5262-4091-BC15-869FD0803C79}">
      <dgm:prSet phldrT="[Text]" phldr="0"/>
      <dgm:spPr/>
      <dgm:t>
        <a:bodyPr/>
        <a:lstStyle/>
        <a:p>
          <a:pPr rtl="0"/>
          <a:r>
            <a:rPr lang="en-US" dirty="0">
              <a:solidFill>
                <a:schemeClr val="tx1"/>
              </a:solidFill>
              <a:latin typeface="Calibri Light" panose="020F0302020204030204"/>
            </a:rPr>
            <a:t> </a:t>
          </a:r>
          <a:r>
            <a:rPr lang="en-US" b="1" dirty="0">
              <a:solidFill>
                <a:schemeClr val="tx1"/>
              </a:solidFill>
              <a:latin typeface="Calibri Light" panose="020F0302020204030204"/>
            </a:rPr>
            <a:t>Course Code</a:t>
          </a:r>
          <a:endParaRPr lang="en-US" b="1" dirty="0">
            <a:solidFill>
              <a:schemeClr val="tx1"/>
            </a:solidFill>
          </a:endParaRPr>
        </a:p>
      </dgm:t>
    </dgm:pt>
    <dgm:pt modelId="{9092353A-3004-4B3C-9C27-4CF25D52D439}" type="parTrans" cxnId="{08B4580C-621D-48E0-92FE-94B405CAC1AC}">
      <dgm:prSet/>
      <dgm:spPr/>
      <dgm:t>
        <a:bodyPr/>
        <a:lstStyle/>
        <a:p>
          <a:endParaRPr lang="en-US"/>
        </a:p>
      </dgm:t>
    </dgm:pt>
    <dgm:pt modelId="{09AC77DE-BDC9-4BBF-A2F4-C716546F2C89}" type="sibTrans" cxnId="{08B4580C-621D-48E0-92FE-94B405CAC1AC}">
      <dgm:prSet/>
      <dgm:spPr/>
      <dgm:t>
        <a:bodyPr/>
        <a:lstStyle/>
        <a:p>
          <a:endParaRPr lang="en-US"/>
        </a:p>
      </dgm:t>
    </dgm:pt>
    <dgm:pt modelId="{18E561CD-A7F7-4218-B71B-45D46E9C4F6E}">
      <dgm:prSet phldrT="[Text]" phldr="0"/>
      <dgm:spPr/>
      <dgm:t>
        <a:bodyPr/>
        <a:lstStyle/>
        <a:p>
          <a:pPr rtl="0"/>
          <a:r>
            <a:rPr lang="en-US" dirty="0">
              <a:solidFill>
                <a:schemeClr val="tx1"/>
              </a:solidFill>
              <a:latin typeface="Calibri Light" panose="020F0302020204030204"/>
            </a:rPr>
            <a:t> </a:t>
          </a:r>
          <a:r>
            <a:rPr lang="en-US" dirty="0">
              <a:solidFill>
                <a:schemeClr val="tx1"/>
              </a:solidFill>
            </a:rPr>
            <a:t>CYB550</a:t>
          </a:r>
        </a:p>
      </dgm:t>
    </dgm:pt>
    <dgm:pt modelId="{3D93890F-720A-426E-98B3-6F60814CEF82}" type="parTrans" cxnId="{4C421D0F-039D-418D-84FC-AB0CA221DEE4}">
      <dgm:prSet/>
      <dgm:spPr/>
      <dgm:t>
        <a:bodyPr/>
        <a:lstStyle/>
        <a:p>
          <a:endParaRPr lang="en-US"/>
        </a:p>
      </dgm:t>
    </dgm:pt>
    <dgm:pt modelId="{60D3C133-6F92-49B7-AEEA-9D5B04E35AB2}" type="sibTrans" cxnId="{4C421D0F-039D-418D-84FC-AB0CA221DEE4}">
      <dgm:prSet/>
      <dgm:spPr/>
      <dgm:t>
        <a:bodyPr/>
        <a:lstStyle/>
        <a:p>
          <a:endParaRPr lang="en-US"/>
        </a:p>
      </dgm:t>
    </dgm:pt>
    <dgm:pt modelId="{C6CBF25F-A5A7-45B3-9519-C866FB5E19F3}">
      <dgm:prSet phldrT="[Text]" phldr="0"/>
      <dgm:spPr/>
      <dgm:t>
        <a:bodyPr/>
        <a:lstStyle/>
        <a:p>
          <a:pPr rtl="0"/>
          <a:r>
            <a:rPr lang="en-US" dirty="0">
              <a:solidFill>
                <a:schemeClr val="tx1"/>
              </a:solidFill>
              <a:latin typeface="Calibri Light" panose="020F0302020204030204"/>
            </a:rPr>
            <a:t> </a:t>
          </a:r>
          <a:r>
            <a:rPr lang="en-US" b="1" dirty="0">
              <a:solidFill>
                <a:schemeClr val="tx1"/>
              </a:solidFill>
              <a:latin typeface="Calibri Light" panose="020F0302020204030204"/>
            </a:rPr>
            <a:t>Course Name</a:t>
          </a:r>
          <a:endParaRPr lang="en-US" b="1" dirty="0">
            <a:solidFill>
              <a:schemeClr val="tx1"/>
            </a:solidFill>
          </a:endParaRPr>
        </a:p>
      </dgm:t>
    </dgm:pt>
    <dgm:pt modelId="{7938770D-3BDE-4201-901E-34DB36A37C69}" type="parTrans" cxnId="{12832C00-C33F-4C09-A087-3FDB8E26A495}">
      <dgm:prSet/>
      <dgm:spPr/>
      <dgm:t>
        <a:bodyPr/>
        <a:lstStyle/>
        <a:p>
          <a:endParaRPr lang="en-US"/>
        </a:p>
      </dgm:t>
    </dgm:pt>
    <dgm:pt modelId="{1D0E199F-286C-4E92-B918-CF384BBB78D7}" type="sibTrans" cxnId="{12832C00-C33F-4C09-A087-3FDB8E26A495}">
      <dgm:prSet/>
      <dgm:spPr/>
      <dgm:t>
        <a:bodyPr/>
        <a:lstStyle/>
        <a:p>
          <a:endParaRPr lang="en-US"/>
        </a:p>
      </dgm:t>
    </dgm:pt>
    <dgm:pt modelId="{34ED5A08-E79F-455F-BA7F-26C453F0B3B7}">
      <dgm:prSet phldrT="[Text]" phldr="0"/>
      <dgm:spPr/>
      <dgm:t>
        <a:bodyPr/>
        <a:lstStyle/>
        <a:p>
          <a:pPr rtl="0"/>
          <a:r>
            <a:rPr lang="en-US" dirty="0">
              <a:solidFill>
                <a:schemeClr val="tx1"/>
              </a:solidFill>
              <a:latin typeface="Calibri Light" panose="020F0302020204030204"/>
            </a:rPr>
            <a:t> </a:t>
          </a:r>
          <a:r>
            <a:rPr lang="en-US" dirty="0">
              <a:solidFill>
                <a:schemeClr val="tx1"/>
              </a:solidFill>
            </a:rPr>
            <a:t>Programming Foundations In Python</a:t>
          </a:r>
        </a:p>
      </dgm:t>
    </dgm:pt>
    <dgm:pt modelId="{93D81C56-C4CD-4029-8536-605D43497295}" type="parTrans" cxnId="{923DDC63-81D5-413D-BA3D-A924B9E133AC}">
      <dgm:prSet/>
      <dgm:spPr/>
      <dgm:t>
        <a:bodyPr/>
        <a:lstStyle/>
        <a:p>
          <a:endParaRPr lang="en-US"/>
        </a:p>
      </dgm:t>
    </dgm:pt>
    <dgm:pt modelId="{C0C239D5-F0F0-4039-AB71-8B77332A61C3}" type="sibTrans" cxnId="{923DDC63-81D5-413D-BA3D-A924B9E133AC}">
      <dgm:prSet/>
      <dgm:spPr/>
      <dgm:t>
        <a:bodyPr/>
        <a:lstStyle/>
        <a:p>
          <a:endParaRPr lang="en-US"/>
        </a:p>
      </dgm:t>
    </dgm:pt>
    <dgm:pt modelId="{9980BB09-DCB9-4FA0-A04D-C9281EFFB5F7}">
      <dgm:prSet phldrT="[Text]" phldr="0"/>
      <dgm:spPr/>
      <dgm:t>
        <a:bodyPr/>
        <a:lstStyle/>
        <a:p>
          <a:pPr rtl="0"/>
          <a:r>
            <a:rPr lang="en-US" dirty="0">
              <a:solidFill>
                <a:schemeClr val="tx1"/>
              </a:solidFill>
              <a:latin typeface="Calibri Light" panose="020F0302020204030204"/>
            </a:rPr>
            <a:t> </a:t>
          </a:r>
          <a:r>
            <a:rPr lang="en-US" b="1" dirty="0">
              <a:solidFill>
                <a:schemeClr val="tx1"/>
              </a:solidFill>
              <a:latin typeface="Calibri Light" panose="020F0302020204030204"/>
            </a:rPr>
            <a:t>Coordinating Unit</a:t>
          </a:r>
          <a:endParaRPr lang="en-US" b="1" dirty="0">
            <a:solidFill>
              <a:schemeClr val="tx1"/>
            </a:solidFill>
          </a:endParaRPr>
        </a:p>
      </dgm:t>
    </dgm:pt>
    <dgm:pt modelId="{14A974E7-7025-45B6-BE9D-5F6CBFEC9973}" type="parTrans" cxnId="{2E536661-17A9-4CAE-9E20-8B6B44C604F2}">
      <dgm:prSet/>
      <dgm:spPr/>
      <dgm:t>
        <a:bodyPr/>
        <a:lstStyle/>
        <a:p>
          <a:endParaRPr lang="en-US"/>
        </a:p>
      </dgm:t>
    </dgm:pt>
    <dgm:pt modelId="{5FEB5F7C-0248-429A-8C2F-93EBCD302407}" type="sibTrans" cxnId="{2E536661-17A9-4CAE-9E20-8B6B44C604F2}">
      <dgm:prSet/>
      <dgm:spPr/>
      <dgm:t>
        <a:bodyPr/>
        <a:lstStyle/>
        <a:p>
          <a:endParaRPr lang="en-US"/>
        </a:p>
      </dgm:t>
    </dgm:pt>
    <dgm:pt modelId="{21066FC4-10ED-4FB8-BC46-D7A4D4B5F26B}">
      <dgm:prSet phldrT="[Text]" phldr="0"/>
      <dgm:spPr/>
      <dgm:t>
        <a:bodyPr/>
        <a:lstStyle/>
        <a:p>
          <a:pPr rtl="0"/>
          <a:r>
            <a:rPr lang="en-US" dirty="0">
              <a:solidFill>
                <a:schemeClr val="tx1"/>
              </a:solidFill>
              <a:latin typeface="Calibri Light" panose="020F0302020204030204"/>
            </a:rPr>
            <a:t> Cybersecurity department, Everyone Smart University.  </a:t>
          </a:r>
          <a:endParaRPr lang="en-US" dirty="0">
            <a:solidFill>
              <a:schemeClr val="tx1"/>
            </a:solidFill>
          </a:endParaRPr>
        </a:p>
      </dgm:t>
    </dgm:pt>
    <dgm:pt modelId="{7FA8E039-4567-43F6-A88B-0D08133D7890}" type="parTrans" cxnId="{D4DA0B59-3397-47EB-B734-C51BB1EC2635}">
      <dgm:prSet/>
      <dgm:spPr/>
      <dgm:t>
        <a:bodyPr/>
        <a:lstStyle/>
        <a:p>
          <a:endParaRPr lang="en-US"/>
        </a:p>
      </dgm:t>
    </dgm:pt>
    <dgm:pt modelId="{927C9008-6B88-490C-A6A1-A16578E456BD}" type="sibTrans" cxnId="{D4DA0B59-3397-47EB-B734-C51BB1EC2635}">
      <dgm:prSet/>
      <dgm:spPr/>
      <dgm:t>
        <a:bodyPr/>
        <a:lstStyle/>
        <a:p>
          <a:endParaRPr lang="en-US"/>
        </a:p>
      </dgm:t>
    </dgm:pt>
    <dgm:pt modelId="{2C2543BD-4251-4F33-A058-8F949FA259FC}" type="pres">
      <dgm:prSet presAssocID="{79D3ECDE-57BC-4B5A-91BC-9673D7B59B2E}" presName="linearFlow" presStyleCnt="0">
        <dgm:presLayoutVars>
          <dgm:dir/>
          <dgm:animLvl val="lvl"/>
          <dgm:resizeHandles val="exact"/>
        </dgm:presLayoutVars>
      </dgm:prSet>
      <dgm:spPr/>
    </dgm:pt>
    <dgm:pt modelId="{C9ADDC98-0A3C-4EF2-BE42-B14437A8E076}" type="pres">
      <dgm:prSet presAssocID="{73357457-5262-4091-BC15-869FD0803C79}" presName="composite" presStyleCnt="0"/>
      <dgm:spPr/>
    </dgm:pt>
    <dgm:pt modelId="{40980FED-5DE4-4CB8-80A7-29134B0D1289}" type="pres">
      <dgm:prSet presAssocID="{73357457-5262-4091-BC15-869FD0803C79}" presName="parentText" presStyleLbl="alignNode1" presStyleIdx="0" presStyleCnt="3">
        <dgm:presLayoutVars>
          <dgm:chMax val="1"/>
          <dgm:bulletEnabled val="1"/>
        </dgm:presLayoutVars>
      </dgm:prSet>
      <dgm:spPr/>
    </dgm:pt>
    <dgm:pt modelId="{61DF8BC9-5EE0-4214-8FE6-AEEF4CC67E96}" type="pres">
      <dgm:prSet presAssocID="{73357457-5262-4091-BC15-869FD0803C79}" presName="descendantText" presStyleLbl="alignAcc1" presStyleIdx="0" presStyleCnt="3">
        <dgm:presLayoutVars>
          <dgm:bulletEnabled val="1"/>
        </dgm:presLayoutVars>
      </dgm:prSet>
      <dgm:spPr/>
    </dgm:pt>
    <dgm:pt modelId="{4ED69748-E4A0-40BA-AABA-E79B2779DA87}" type="pres">
      <dgm:prSet presAssocID="{09AC77DE-BDC9-4BBF-A2F4-C716546F2C89}" presName="sp" presStyleCnt="0"/>
      <dgm:spPr/>
    </dgm:pt>
    <dgm:pt modelId="{52B0E3EE-D95B-440A-A132-FD6D73DDBF9C}" type="pres">
      <dgm:prSet presAssocID="{C6CBF25F-A5A7-45B3-9519-C866FB5E19F3}" presName="composite" presStyleCnt="0"/>
      <dgm:spPr/>
    </dgm:pt>
    <dgm:pt modelId="{AAE84DE6-3CAF-4A59-A228-C83BB8B9807A}" type="pres">
      <dgm:prSet presAssocID="{C6CBF25F-A5A7-45B3-9519-C866FB5E19F3}" presName="parentText" presStyleLbl="alignNode1" presStyleIdx="1" presStyleCnt="3">
        <dgm:presLayoutVars>
          <dgm:chMax val="1"/>
          <dgm:bulletEnabled val="1"/>
        </dgm:presLayoutVars>
      </dgm:prSet>
      <dgm:spPr/>
    </dgm:pt>
    <dgm:pt modelId="{519C3FA8-66FA-424C-905F-0D1BCE06E02C}" type="pres">
      <dgm:prSet presAssocID="{C6CBF25F-A5A7-45B3-9519-C866FB5E19F3}" presName="descendantText" presStyleLbl="alignAcc1" presStyleIdx="1" presStyleCnt="3">
        <dgm:presLayoutVars>
          <dgm:bulletEnabled val="1"/>
        </dgm:presLayoutVars>
      </dgm:prSet>
      <dgm:spPr/>
    </dgm:pt>
    <dgm:pt modelId="{5D94239D-4F1D-4D73-A05A-2AC3DA15619D}" type="pres">
      <dgm:prSet presAssocID="{1D0E199F-286C-4E92-B918-CF384BBB78D7}" presName="sp" presStyleCnt="0"/>
      <dgm:spPr/>
    </dgm:pt>
    <dgm:pt modelId="{F1078C93-FEC2-4A21-ABF9-C8B25285A498}" type="pres">
      <dgm:prSet presAssocID="{9980BB09-DCB9-4FA0-A04D-C9281EFFB5F7}" presName="composite" presStyleCnt="0"/>
      <dgm:spPr/>
    </dgm:pt>
    <dgm:pt modelId="{B4095CEA-3673-4A95-9321-FC75AD2C67FA}" type="pres">
      <dgm:prSet presAssocID="{9980BB09-DCB9-4FA0-A04D-C9281EFFB5F7}" presName="parentText" presStyleLbl="alignNode1" presStyleIdx="2" presStyleCnt="3">
        <dgm:presLayoutVars>
          <dgm:chMax val="1"/>
          <dgm:bulletEnabled val="1"/>
        </dgm:presLayoutVars>
      </dgm:prSet>
      <dgm:spPr/>
    </dgm:pt>
    <dgm:pt modelId="{864DA8F0-2BC5-4716-A72A-397328A13BFC}" type="pres">
      <dgm:prSet presAssocID="{9980BB09-DCB9-4FA0-A04D-C9281EFFB5F7}" presName="descendantText" presStyleLbl="alignAcc1" presStyleIdx="2" presStyleCnt="3">
        <dgm:presLayoutVars>
          <dgm:bulletEnabled val="1"/>
        </dgm:presLayoutVars>
      </dgm:prSet>
      <dgm:spPr/>
    </dgm:pt>
  </dgm:ptLst>
  <dgm:cxnLst>
    <dgm:cxn modelId="{12832C00-C33F-4C09-A087-3FDB8E26A495}" srcId="{79D3ECDE-57BC-4B5A-91BC-9673D7B59B2E}" destId="{C6CBF25F-A5A7-45B3-9519-C866FB5E19F3}" srcOrd="1" destOrd="0" parTransId="{7938770D-3BDE-4201-901E-34DB36A37C69}" sibTransId="{1D0E199F-286C-4E92-B918-CF384BBB78D7}"/>
    <dgm:cxn modelId="{08B4580C-621D-48E0-92FE-94B405CAC1AC}" srcId="{79D3ECDE-57BC-4B5A-91BC-9673D7B59B2E}" destId="{73357457-5262-4091-BC15-869FD0803C79}" srcOrd="0" destOrd="0" parTransId="{9092353A-3004-4B3C-9C27-4CF25D52D439}" sibTransId="{09AC77DE-BDC9-4BBF-A2F4-C716546F2C89}"/>
    <dgm:cxn modelId="{4C421D0F-039D-418D-84FC-AB0CA221DEE4}" srcId="{73357457-5262-4091-BC15-869FD0803C79}" destId="{18E561CD-A7F7-4218-B71B-45D46E9C4F6E}" srcOrd="0" destOrd="0" parTransId="{3D93890F-720A-426E-98B3-6F60814CEF82}" sibTransId="{60D3C133-6F92-49B7-AEEA-9D5B04E35AB2}"/>
    <dgm:cxn modelId="{2B1C0B1D-3BFD-480B-996C-62A682346D18}" type="presOf" srcId="{C6CBF25F-A5A7-45B3-9519-C866FB5E19F3}" destId="{AAE84DE6-3CAF-4A59-A228-C83BB8B9807A}" srcOrd="0" destOrd="0" presId="urn:microsoft.com/office/officeart/2005/8/layout/chevron2"/>
    <dgm:cxn modelId="{AB16662C-470A-4BC6-B900-36E565089BEA}" type="presOf" srcId="{21066FC4-10ED-4FB8-BC46-D7A4D4B5F26B}" destId="{864DA8F0-2BC5-4716-A72A-397328A13BFC}" srcOrd="0" destOrd="0" presId="urn:microsoft.com/office/officeart/2005/8/layout/chevron2"/>
    <dgm:cxn modelId="{2E536661-17A9-4CAE-9E20-8B6B44C604F2}" srcId="{79D3ECDE-57BC-4B5A-91BC-9673D7B59B2E}" destId="{9980BB09-DCB9-4FA0-A04D-C9281EFFB5F7}" srcOrd="2" destOrd="0" parTransId="{14A974E7-7025-45B6-BE9D-5F6CBFEC9973}" sibTransId="{5FEB5F7C-0248-429A-8C2F-93EBCD302407}"/>
    <dgm:cxn modelId="{923DDC63-81D5-413D-BA3D-A924B9E133AC}" srcId="{C6CBF25F-A5A7-45B3-9519-C866FB5E19F3}" destId="{34ED5A08-E79F-455F-BA7F-26C453F0B3B7}" srcOrd="0" destOrd="0" parTransId="{93D81C56-C4CD-4029-8536-605D43497295}" sibTransId="{C0C239D5-F0F0-4039-AB71-8B77332A61C3}"/>
    <dgm:cxn modelId="{D4DA0B59-3397-47EB-B734-C51BB1EC2635}" srcId="{9980BB09-DCB9-4FA0-A04D-C9281EFFB5F7}" destId="{21066FC4-10ED-4FB8-BC46-D7A4D4B5F26B}" srcOrd="0" destOrd="0" parTransId="{7FA8E039-4567-43F6-A88B-0D08133D7890}" sibTransId="{927C9008-6B88-490C-A6A1-A16578E456BD}"/>
    <dgm:cxn modelId="{DE83A184-A50F-4536-BA73-BA587DB1B433}" type="presOf" srcId="{79D3ECDE-57BC-4B5A-91BC-9673D7B59B2E}" destId="{2C2543BD-4251-4F33-A058-8F949FA259FC}" srcOrd="0" destOrd="0" presId="urn:microsoft.com/office/officeart/2005/8/layout/chevron2"/>
    <dgm:cxn modelId="{CB0AE795-0B04-47A4-8F14-4221F93DD5C8}" type="presOf" srcId="{9980BB09-DCB9-4FA0-A04D-C9281EFFB5F7}" destId="{B4095CEA-3673-4A95-9321-FC75AD2C67FA}" srcOrd="0" destOrd="0" presId="urn:microsoft.com/office/officeart/2005/8/layout/chevron2"/>
    <dgm:cxn modelId="{BD4001BB-A9A6-4CC2-AF22-FE0F6C631B31}" type="presOf" srcId="{73357457-5262-4091-BC15-869FD0803C79}" destId="{40980FED-5DE4-4CB8-80A7-29134B0D1289}" srcOrd="0" destOrd="0" presId="urn:microsoft.com/office/officeart/2005/8/layout/chevron2"/>
    <dgm:cxn modelId="{907066CB-D795-4636-B39D-18C85D559998}" type="presOf" srcId="{18E561CD-A7F7-4218-B71B-45D46E9C4F6E}" destId="{61DF8BC9-5EE0-4214-8FE6-AEEF4CC67E96}" srcOrd="0" destOrd="0" presId="urn:microsoft.com/office/officeart/2005/8/layout/chevron2"/>
    <dgm:cxn modelId="{9E3AC8F7-C368-4405-AB5F-76BBB6D7D98D}" type="presOf" srcId="{34ED5A08-E79F-455F-BA7F-26C453F0B3B7}" destId="{519C3FA8-66FA-424C-905F-0D1BCE06E02C}" srcOrd="0" destOrd="0" presId="urn:microsoft.com/office/officeart/2005/8/layout/chevron2"/>
    <dgm:cxn modelId="{5D934DD6-D217-4443-80F3-71EAD94A0D42}" type="presParOf" srcId="{2C2543BD-4251-4F33-A058-8F949FA259FC}" destId="{C9ADDC98-0A3C-4EF2-BE42-B14437A8E076}" srcOrd="0" destOrd="0" presId="urn:microsoft.com/office/officeart/2005/8/layout/chevron2"/>
    <dgm:cxn modelId="{04B2E770-7CC5-441D-8D23-D861C930B0D6}" type="presParOf" srcId="{C9ADDC98-0A3C-4EF2-BE42-B14437A8E076}" destId="{40980FED-5DE4-4CB8-80A7-29134B0D1289}" srcOrd="0" destOrd="0" presId="urn:microsoft.com/office/officeart/2005/8/layout/chevron2"/>
    <dgm:cxn modelId="{5A6A31E8-95F1-4702-B5B7-4B29BD823E3D}" type="presParOf" srcId="{C9ADDC98-0A3C-4EF2-BE42-B14437A8E076}" destId="{61DF8BC9-5EE0-4214-8FE6-AEEF4CC67E96}" srcOrd="1" destOrd="0" presId="urn:microsoft.com/office/officeart/2005/8/layout/chevron2"/>
    <dgm:cxn modelId="{E5BCE106-E9D6-441D-BF17-0F5A553A0002}" type="presParOf" srcId="{2C2543BD-4251-4F33-A058-8F949FA259FC}" destId="{4ED69748-E4A0-40BA-AABA-E79B2779DA87}" srcOrd="1" destOrd="0" presId="urn:microsoft.com/office/officeart/2005/8/layout/chevron2"/>
    <dgm:cxn modelId="{2AAD980E-844B-4A21-BBE0-BE12C9F934AC}" type="presParOf" srcId="{2C2543BD-4251-4F33-A058-8F949FA259FC}" destId="{52B0E3EE-D95B-440A-A132-FD6D73DDBF9C}" srcOrd="2" destOrd="0" presId="urn:microsoft.com/office/officeart/2005/8/layout/chevron2"/>
    <dgm:cxn modelId="{4B418626-4ACD-4265-9B9E-6737C3DAB63B}" type="presParOf" srcId="{52B0E3EE-D95B-440A-A132-FD6D73DDBF9C}" destId="{AAE84DE6-3CAF-4A59-A228-C83BB8B9807A}" srcOrd="0" destOrd="0" presId="urn:microsoft.com/office/officeart/2005/8/layout/chevron2"/>
    <dgm:cxn modelId="{DCA419C4-0C30-404E-8AE7-FE506D3741DA}" type="presParOf" srcId="{52B0E3EE-D95B-440A-A132-FD6D73DDBF9C}" destId="{519C3FA8-66FA-424C-905F-0D1BCE06E02C}" srcOrd="1" destOrd="0" presId="urn:microsoft.com/office/officeart/2005/8/layout/chevron2"/>
    <dgm:cxn modelId="{ED3EFAB0-F5D9-49A9-B5A5-88DD2F26EC25}" type="presParOf" srcId="{2C2543BD-4251-4F33-A058-8F949FA259FC}" destId="{5D94239D-4F1D-4D73-A05A-2AC3DA15619D}" srcOrd="3" destOrd="0" presId="urn:microsoft.com/office/officeart/2005/8/layout/chevron2"/>
    <dgm:cxn modelId="{39A2FAA9-3A48-45F9-BB3E-EC304400A3B4}" type="presParOf" srcId="{2C2543BD-4251-4F33-A058-8F949FA259FC}" destId="{F1078C93-FEC2-4A21-ABF9-C8B25285A498}" srcOrd="4" destOrd="0" presId="urn:microsoft.com/office/officeart/2005/8/layout/chevron2"/>
    <dgm:cxn modelId="{40894B6A-5DBE-4EEA-8781-4C175DF00785}" type="presParOf" srcId="{F1078C93-FEC2-4A21-ABF9-C8B25285A498}" destId="{B4095CEA-3673-4A95-9321-FC75AD2C67FA}" srcOrd="0" destOrd="0" presId="urn:microsoft.com/office/officeart/2005/8/layout/chevron2"/>
    <dgm:cxn modelId="{D08391FA-5DAA-40F0-B3DB-73A34C97813F}" type="presParOf" srcId="{F1078C93-FEC2-4A21-ABF9-C8B25285A498}" destId="{864DA8F0-2BC5-4716-A72A-397328A13BFC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FE2396C-6C33-4124-BF26-98720AE70709}">
      <dsp:nvSpPr>
        <dsp:cNvPr id="0" name=""/>
        <dsp:cNvSpPr/>
      </dsp:nvSpPr>
      <dsp:spPr>
        <a:xfrm>
          <a:off x="0" y="1309"/>
          <a:ext cx="7989741" cy="6715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>
              <a:latin typeface="Calibri Light" panose="020F0302020204030204"/>
            </a:rPr>
            <a:t> Name</a:t>
          </a:r>
          <a:endParaRPr lang="en-US" sz="2800" kern="1200" dirty="0"/>
        </a:p>
      </dsp:txBody>
      <dsp:txXfrm>
        <a:off x="32784" y="34093"/>
        <a:ext cx="7924173" cy="606012"/>
      </dsp:txXfrm>
    </dsp:sp>
    <dsp:sp modelId="{66528FDF-959B-4E40-B250-588588C79428}">
      <dsp:nvSpPr>
        <dsp:cNvPr id="0" name=""/>
        <dsp:cNvSpPr/>
      </dsp:nvSpPr>
      <dsp:spPr>
        <a:xfrm>
          <a:off x="0" y="672890"/>
          <a:ext cx="7989741" cy="4636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3674" tIns="35560" rIns="199136" bIns="35560" numCol="1" spcCol="1270" anchor="t" anchorCtr="0">
          <a:noAutofit/>
        </a:bodyPr>
        <a:lstStyle/>
        <a:p>
          <a:pPr marL="228600" lvl="1" indent="-228600" algn="l" defTabSz="9779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200" kern="1200" dirty="0">
              <a:latin typeface="Calibri Light" panose="020F0302020204030204"/>
            </a:rPr>
            <a:t> Hamada Ibrahim AbdulWakel</a:t>
          </a:r>
          <a:endParaRPr lang="en-US" sz="2200" kern="1200" dirty="0"/>
        </a:p>
      </dsp:txBody>
      <dsp:txXfrm>
        <a:off x="0" y="672890"/>
        <a:ext cx="7989741" cy="463680"/>
      </dsp:txXfrm>
    </dsp:sp>
    <dsp:sp modelId="{9CC6CAFA-3088-415F-8FBA-578037CBA902}">
      <dsp:nvSpPr>
        <dsp:cNvPr id="0" name=""/>
        <dsp:cNvSpPr/>
      </dsp:nvSpPr>
      <dsp:spPr>
        <a:xfrm>
          <a:off x="0" y="1136570"/>
          <a:ext cx="7989741" cy="6715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>
              <a:latin typeface="Calibri Light" panose="020F0302020204030204"/>
            </a:rPr>
            <a:t> B. Sc. degree</a:t>
          </a:r>
          <a:endParaRPr lang="en-US" sz="2800" kern="1200" dirty="0"/>
        </a:p>
      </dsp:txBody>
      <dsp:txXfrm>
        <a:off x="32784" y="1169354"/>
        <a:ext cx="7924173" cy="606012"/>
      </dsp:txXfrm>
    </dsp:sp>
    <dsp:sp modelId="{F37A8620-33FF-4953-899D-739C626752C2}">
      <dsp:nvSpPr>
        <dsp:cNvPr id="0" name=""/>
        <dsp:cNvSpPr/>
      </dsp:nvSpPr>
      <dsp:spPr>
        <a:xfrm>
          <a:off x="0" y="1808150"/>
          <a:ext cx="7989741" cy="6955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3674" tIns="35560" rIns="199136" bIns="35560" numCol="1" spcCol="1270" anchor="t" anchorCtr="0">
          <a:noAutofit/>
        </a:bodyPr>
        <a:lstStyle/>
        <a:p>
          <a:pPr marL="228600" lvl="1" indent="-228600" algn="l" defTabSz="9779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200" kern="1200" dirty="0">
              <a:latin typeface="Calibri Light" panose="020F0302020204030204"/>
            </a:rPr>
            <a:t> Faculty of Computers &amp; Information, Minia University, Minia, Egypt.</a:t>
          </a:r>
        </a:p>
      </dsp:txBody>
      <dsp:txXfrm>
        <a:off x="0" y="1808150"/>
        <a:ext cx="7989741" cy="695520"/>
      </dsp:txXfrm>
    </dsp:sp>
    <dsp:sp modelId="{C77B502C-7C6A-458A-9968-367F5B46630B}">
      <dsp:nvSpPr>
        <dsp:cNvPr id="0" name=""/>
        <dsp:cNvSpPr/>
      </dsp:nvSpPr>
      <dsp:spPr>
        <a:xfrm>
          <a:off x="0" y="2503670"/>
          <a:ext cx="7989741" cy="6715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>
              <a:latin typeface="Calibri Light" panose="020F0302020204030204"/>
            </a:rPr>
            <a:t> Job</a:t>
          </a:r>
        </a:p>
      </dsp:txBody>
      <dsp:txXfrm>
        <a:off x="32784" y="2536454"/>
        <a:ext cx="7924173" cy="606012"/>
      </dsp:txXfrm>
    </dsp:sp>
    <dsp:sp modelId="{394DBAC2-CF60-4BD8-8443-98BB9196A7FB}">
      <dsp:nvSpPr>
        <dsp:cNvPr id="0" name=""/>
        <dsp:cNvSpPr/>
      </dsp:nvSpPr>
      <dsp:spPr>
        <a:xfrm>
          <a:off x="0" y="3175250"/>
          <a:ext cx="7989741" cy="4636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3674" tIns="35560" rIns="199136" bIns="35560" numCol="1" spcCol="1270" anchor="t" anchorCtr="0">
          <a:noAutofit/>
        </a:bodyPr>
        <a:lstStyle/>
        <a:p>
          <a:pPr marL="228600" lvl="1" indent="-228600" algn="l" defTabSz="9779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200" kern="1200" dirty="0">
              <a:latin typeface="Calibri Light" panose="020F0302020204030204"/>
            </a:rPr>
            <a:t> Lecturer at the same faculty.</a:t>
          </a:r>
        </a:p>
      </dsp:txBody>
      <dsp:txXfrm>
        <a:off x="0" y="3175250"/>
        <a:ext cx="7989741" cy="46368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FE2396C-6C33-4124-BF26-98720AE70709}">
      <dsp:nvSpPr>
        <dsp:cNvPr id="0" name=""/>
        <dsp:cNvSpPr/>
      </dsp:nvSpPr>
      <dsp:spPr>
        <a:xfrm>
          <a:off x="0" y="4511"/>
          <a:ext cx="8909891" cy="7675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>
              <a:latin typeface="Calibri Light" panose="020F0302020204030204"/>
            </a:rPr>
            <a:t> M. Sc. &amp; PhD. degrees</a:t>
          </a:r>
        </a:p>
      </dsp:txBody>
      <dsp:txXfrm>
        <a:off x="37467" y="41978"/>
        <a:ext cx="8834957" cy="692586"/>
      </dsp:txXfrm>
    </dsp:sp>
    <dsp:sp modelId="{6991BF55-9B3E-4821-9B52-83045E36C2DA}">
      <dsp:nvSpPr>
        <dsp:cNvPr id="0" name=""/>
        <dsp:cNvSpPr/>
      </dsp:nvSpPr>
      <dsp:spPr>
        <a:xfrm>
          <a:off x="0" y="772031"/>
          <a:ext cx="8909891" cy="1656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2889" tIns="40640" rIns="227584" bIns="40640" numCol="1" spcCol="1270" anchor="t" anchorCtr="0">
          <a:noAutofit/>
        </a:bodyPr>
        <a:lstStyle/>
        <a:p>
          <a:pPr marL="228600" lvl="1" indent="-228600" algn="l" defTabSz="11112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500" kern="1200" dirty="0">
              <a:solidFill>
                <a:srgbClr val="0A1F61"/>
              </a:solidFill>
              <a:latin typeface="Calibri Light" panose="020F0302020204030204"/>
            </a:rPr>
            <a:t> In</a:t>
          </a:r>
          <a:r>
            <a:rPr lang="en-US" sz="2500" kern="1200" dirty="0">
              <a:solidFill>
                <a:srgbClr val="0A1F61"/>
              </a:solidFill>
            </a:rPr>
            <a:t> Computer </a:t>
          </a:r>
          <a:r>
            <a:rPr lang="en-US" sz="2500" kern="1200" dirty="0">
              <a:solidFill>
                <a:srgbClr val="0A1F61"/>
              </a:solidFill>
              <a:latin typeface="Calibri Light" panose="020F0302020204030204"/>
            </a:rPr>
            <a:t>Science from</a:t>
          </a:r>
          <a:r>
            <a:rPr lang="en-US" sz="2500" kern="1200" dirty="0">
              <a:solidFill>
                <a:srgbClr val="0A1F61"/>
              </a:solidFill>
            </a:rPr>
            <a:t> Faculty of Computers and Artificial Intelligence,</a:t>
          </a:r>
          <a:r>
            <a:rPr lang="en-US" sz="2500" kern="1200" dirty="0">
              <a:solidFill>
                <a:srgbClr val="0A1F61"/>
              </a:solidFill>
              <a:latin typeface="Calibri Light" panose="020F0302020204030204"/>
            </a:rPr>
            <a:t> Cairo</a:t>
          </a:r>
          <a:r>
            <a:rPr lang="en-US" sz="2500" kern="1200" dirty="0">
              <a:solidFill>
                <a:srgbClr val="0A1F61"/>
              </a:solidFill>
            </a:rPr>
            <a:t> University.</a:t>
          </a:r>
          <a:r>
            <a:rPr lang="en-US" sz="2500" kern="1200" dirty="0">
              <a:latin typeface="Calibri Light" panose="020F0302020204030204"/>
            </a:rPr>
            <a:t> </a:t>
          </a:r>
          <a:endParaRPr lang="en-US" sz="2500" kern="1200" dirty="0"/>
        </a:p>
        <a:p>
          <a:pPr marL="457200" lvl="2" indent="-228600" algn="l" defTabSz="11112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500" kern="1200" dirty="0">
              <a:latin typeface="Calibri Light" panose="020F0302020204030204"/>
            </a:rPr>
            <a:t> Semantic web &amp; Social networking</a:t>
          </a:r>
        </a:p>
        <a:p>
          <a:pPr marL="457200" lvl="2" indent="-228600" algn="l" defTabSz="11112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500" kern="1200" dirty="0">
              <a:latin typeface="Calibri Light" panose="020F0302020204030204"/>
            </a:rPr>
            <a:t> Internet of Things</a:t>
          </a:r>
        </a:p>
      </dsp:txBody>
      <dsp:txXfrm>
        <a:off x="0" y="772031"/>
        <a:ext cx="8909891" cy="165600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0980FED-5DE4-4CB8-80A7-29134B0D1289}">
      <dsp:nvSpPr>
        <dsp:cNvPr id="0" name=""/>
        <dsp:cNvSpPr/>
      </dsp:nvSpPr>
      <dsp:spPr>
        <a:xfrm rot="5400000">
          <a:off x="-201729" y="203789"/>
          <a:ext cx="1344861" cy="941403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>
              <a:solidFill>
                <a:schemeClr val="tx1"/>
              </a:solidFill>
              <a:latin typeface="Calibri Light" panose="020F0302020204030204"/>
            </a:rPr>
            <a:t> </a:t>
          </a:r>
          <a:r>
            <a:rPr lang="en-US" sz="1300" b="1" kern="1200" dirty="0">
              <a:solidFill>
                <a:schemeClr val="tx1"/>
              </a:solidFill>
              <a:latin typeface="Calibri Light" panose="020F0302020204030204"/>
            </a:rPr>
            <a:t>Course Code</a:t>
          </a:r>
          <a:endParaRPr lang="en-US" sz="1300" b="1" kern="1200" dirty="0">
            <a:solidFill>
              <a:schemeClr val="tx1"/>
            </a:solidFill>
          </a:endParaRPr>
        </a:p>
      </dsp:txBody>
      <dsp:txXfrm rot="-5400000">
        <a:off x="1" y="472762"/>
        <a:ext cx="941403" cy="403458"/>
      </dsp:txXfrm>
    </dsp:sp>
    <dsp:sp modelId="{61DF8BC9-5EE0-4214-8FE6-AEEF4CC67E96}">
      <dsp:nvSpPr>
        <dsp:cNvPr id="0" name=""/>
        <dsp:cNvSpPr/>
      </dsp:nvSpPr>
      <dsp:spPr>
        <a:xfrm rot="5400000">
          <a:off x="4181489" y="-3238025"/>
          <a:ext cx="874160" cy="735433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2024" tIns="17145" rIns="17145" bIns="17145" numCol="1" spcCol="1270" anchor="ctr" anchorCtr="0">
          <a:noAutofit/>
        </a:bodyPr>
        <a:lstStyle/>
        <a:p>
          <a:pPr marL="228600" lvl="1" indent="-228600" algn="l" defTabSz="12001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700" kern="1200" dirty="0">
              <a:solidFill>
                <a:schemeClr val="tx1"/>
              </a:solidFill>
              <a:latin typeface="Calibri Light" panose="020F0302020204030204"/>
            </a:rPr>
            <a:t> </a:t>
          </a:r>
          <a:r>
            <a:rPr lang="en-US" sz="2700" kern="1200" dirty="0">
              <a:solidFill>
                <a:schemeClr val="tx1"/>
              </a:solidFill>
            </a:rPr>
            <a:t>CYB550</a:t>
          </a:r>
        </a:p>
      </dsp:txBody>
      <dsp:txXfrm rot="-5400000">
        <a:off x="941404" y="44733"/>
        <a:ext cx="7311658" cy="788814"/>
      </dsp:txXfrm>
    </dsp:sp>
    <dsp:sp modelId="{AAE84DE6-3CAF-4A59-A228-C83BB8B9807A}">
      <dsp:nvSpPr>
        <dsp:cNvPr id="0" name=""/>
        <dsp:cNvSpPr/>
      </dsp:nvSpPr>
      <dsp:spPr>
        <a:xfrm rot="5400000">
          <a:off x="-201729" y="1350909"/>
          <a:ext cx="1344861" cy="941403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>
              <a:solidFill>
                <a:schemeClr val="tx1"/>
              </a:solidFill>
              <a:latin typeface="Calibri Light" panose="020F0302020204030204"/>
            </a:rPr>
            <a:t> </a:t>
          </a:r>
          <a:r>
            <a:rPr lang="en-US" sz="1300" b="1" kern="1200" dirty="0">
              <a:solidFill>
                <a:schemeClr val="tx1"/>
              </a:solidFill>
              <a:latin typeface="Calibri Light" panose="020F0302020204030204"/>
            </a:rPr>
            <a:t>Course Name</a:t>
          </a:r>
          <a:endParaRPr lang="en-US" sz="1300" b="1" kern="1200" dirty="0">
            <a:solidFill>
              <a:schemeClr val="tx1"/>
            </a:solidFill>
          </a:endParaRPr>
        </a:p>
      </dsp:txBody>
      <dsp:txXfrm rot="-5400000">
        <a:off x="1" y="1619882"/>
        <a:ext cx="941403" cy="403458"/>
      </dsp:txXfrm>
    </dsp:sp>
    <dsp:sp modelId="{519C3FA8-66FA-424C-905F-0D1BCE06E02C}">
      <dsp:nvSpPr>
        <dsp:cNvPr id="0" name=""/>
        <dsp:cNvSpPr/>
      </dsp:nvSpPr>
      <dsp:spPr>
        <a:xfrm rot="5400000">
          <a:off x="4181489" y="-2090905"/>
          <a:ext cx="874160" cy="735433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2024" tIns="17145" rIns="17145" bIns="17145" numCol="1" spcCol="1270" anchor="ctr" anchorCtr="0">
          <a:noAutofit/>
        </a:bodyPr>
        <a:lstStyle/>
        <a:p>
          <a:pPr marL="228600" lvl="1" indent="-228600" algn="l" defTabSz="12001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700" kern="1200" dirty="0">
              <a:solidFill>
                <a:schemeClr val="tx1"/>
              </a:solidFill>
              <a:latin typeface="Calibri Light" panose="020F0302020204030204"/>
            </a:rPr>
            <a:t> </a:t>
          </a:r>
          <a:r>
            <a:rPr lang="en-US" sz="2700" kern="1200" dirty="0">
              <a:solidFill>
                <a:schemeClr val="tx1"/>
              </a:solidFill>
            </a:rPr>
            <a:t>Programming Foundations In Python</a:t>
          </a:r>
        </a:p>
      </dsp:txBody>
      <dsp:txXfrm rot="-5400000">
        <a:off x="941404" y="1191853"/>
        <a:ext cx="7311658" cy="788814"/>
      </dsp:txXfrm>
    </dsp:sp>
    <dsp:sp modelId="{B4095CEA-3673-4A95-9321-FC75AD2C67FA}">
      <dsp:nvSpPr>
        <dsp:cNvPr id="0" name=""/>
        <dsp:cNvSpPr/>
      </dsp:nvSpPr>
      <dsp:spPr>
        <a:xfrm rot="5400000">
          <a:off x="-201729" y="2498030"/>
          <a:ext cx="1344861" cy="941403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>
              <a:solidFill>
                <a:schemeClr val="tx1"/>
              </a:solidFill>
              <a:latin typeface="Calibri Light" panose="020F0302020204030204"/>
            </a:rPr>
            <a:t> </a:t>
          </a:r>
          <a:r>
            <a:rPr lang="en-US" sz="1300" b="1" kern="1200" dirty="0">
              <a:solidFill>
                <a:schemeClr val="tx1"/>
              </a:solidFill>
              <a:latin typeface="Calibri Light" panose="020F0302020204030204"/>
            </a:rPr>
            <a:t>Coordinating Unit</a:t>
          </a:r>
          <a:endParaRPr lang="en-US" sz="1300" b="1" kern="1200" dirty="0">
            <a:solidFill>
              <a:schemeClr val="tx1"/>
            </a:solidFill>
          </a:endParaRPr>
        </a:p>
      </dsp:txBody>
      <dsp:txXfrm rot="-5400000">
        <a:off x="1" y="2767003"/>
        <a:ext cx="941403" cy="403458"/>
      </dsp:txXfrm>
    </dsp:sp>
    <dsp:sp modelId="{864DA8F0-2BC5-4716-A72A-397328A13BFC}">
      <dsp:nvSpPr>
        <dsp:cNvPr id="0" name=""/>
        <dsp:cNvSpPr/>
      </dsp:nvSpPr>
      <dsp:spPr>
        <a:xfrm rot="5400000">
          <a:off x="4181489" y="-943784"/>
          <a:ext cx="874160" cy="735433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2024" tIns="17145" rIns="17145" bIns="17145" numCol="1" spcCol="1270" anchor="ctr" anchorCtr="0">
          <a:noAutofit/>
        </a:bodyPr>
        <a:lstStyle/>
        <a:p>
          <a:pPr marL="228600" lvl="1" indent="-228600" algn="l" defTabSz="12001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700" kern="1200" dirty="0">
              <a:solidFill>
                <a:schemeClr val="tx1"/>
              </a:solidFill>
              <a:latin typeface="Calibri Light" panose="020F0302020204030204"/>
            </a:rPr>
            <a:t> Cybersecurity department, Everyone Smart University.  </a:t>
          </a:r>
          <a:endParaRPr lang="en-US" sz="2700" kern="1200" dirty="0">
            <a:solidFill>
              <a:schemeClr val="tx1"/>
            </a:solidFill>
          </a:endParaRPr>
        </a:p>
      </dsp:txBody>
      <dsp:txXfrm rot="-5400000">
        <a:off x="941404" y="2338974"/>
        <a:ext cx="7311658" cy="78881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1E883E5-0B2E-4B0C-ADEF-2168F1C0A3C6}" type="datetimeFigureOut">
              <a:t>5/20/2022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D1BCEE-EC07-4154-8DD5-9FA7262CE3F3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27585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D1BCEE-EC07-4154-8DD5-9FA7262CE3F3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32928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D1BCEE-EC07-4154-8DD5-9FA7262CE3F3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081210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D1BCEE-EC07-4154-8DD5-9FA7262CE3F3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25283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5/20/2022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5/20/2022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5/20/2022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5/20/2022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e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1.xml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12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11" Type="http://schemas.openxmlformats.org/officeDocument/2006/relationships/diagramColors" Target="../diagrams/colors1.xml"/><Relationship Id="rId5" Type="http://schemas.openxmlformats.org/officeDocument/2006/relationships/image" Target="../media/image10.emf"/><Relationship Id="rId10" Type="http://schemas.openxmlformats.org/officeDocument/2006/relationships/diagramQuickStyle" Target="../diagrams/quickStyle1.xml"/><Relationship Id="rId4" Type="http://schemas.openxmlformats.org/officeDocument/2006/relationships/image" Target="../media/image9.emf"/><Relationship Id="rId9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12" Type="http://schemas.microsoft.com/office/2007/relationships/diagramDrawing" Target="../diagrams/drawing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11" Type="http://schemas.openxmlformats.org/officeDocument/2006/relationships/diagramColors" Target="../diagrams/colors2.xml"/><Relationship Id="rId5" Type="http://schemas.openxmlformats.org/officeDocument/2006/relationships/image" Target="../media/image10.emf"/><Relationship Id="rId10" Type="http://schemas.openxmlformats.org/officeDocument/2006/relationships/diagramQuickStyle" Target="../diagrams/quickStyle2.xml"/><Relationship Id="rId4" Type="http://schemas.openxmlformats.org/officeDocument/2006/relationships/image" Target="../media/image9.emf"/><Relationship Id="rId9" Type="http://schemas.openxmlformats.org/officeDocument/2006/relationships/diagramLayout" Target="../diagrams/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hyperlink" Target="https://publons.com/researcher/4971450/hamada-ibrhim/" TargetMode="External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12" Type="http://schemas.openxmlformats.org/officeDocument/2006/relationships/image" Target="../media/image1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11" Type="http://schemas.openxmlformats.org/officeDocument/2006/relationships/hyperlink" Target="https://scholar.google.com.eg/citations?user=62_Jl8cAAAAJ&amp;hl=en" TargetMode="External"/><Relationship Id="rId5" Type="http://schemas.openxmlformats.org/officeDocument/2006/relationships/image" Target="../media/image10.emf"/><Relationship Id="rId10" Type="http://schemas.openxmlformats.org/officeDocument/2006/relationships/hyperlink" Target="https://orcid.org/0000-0002-6474-5488" TargetMode="External"/><Relationship Id="rId4" Type="http://schemas.openxmlformats.org/officeDocument/2006/relationships/image" Target="../media/image9.emf"/><Relationship Id="rId9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3.xml"/><Relationship Id="rId3" Type="http://schemas.openxmlformats.org/officeDocument/2006/relationships/image" Target="../media/image9.emf"/><Relationship Id="rId7" Type="http://schemas.openxmlformats.org/officeDocument/2006/relationships/diagramLayout" Target="../diagrams/layout3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diagramData" Target="../diagrams/data3.xml"/><Relationship Id="rId5" Type="http://schemas.openxmlformats.org/officeDocument/2006/relationships/image" Target="../media/image11.emf"/><Relationship Id="rId10" Type="http://schemas.microsoft.com/office/2007/relationships/diagramDrawing" Target="../diagrams/drawing3.xml"/><Relationship Id="rId4" Type="http://schemas.openxmlformats.org/officeDocument/2006/relationships/image" Target="../media/image10.emf"/><Relationship Id="rId9" Type="http://schemas.openxmlformats.org/officeDocument/2006/relationships/diagramColors" Target="../diagrams/colors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7" Type="http://schemas.openxmlformats.org/officeDocument/2006/relationships/image" Target="../media/image1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jpeg"/><Relationship Id="rId4" Type="http://schemas.openxmlformats.org/officeDocument/2006/relationships/image" Target="../media/image10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91301" y="-101603"/>
            <a:ext cx="12350045" cy="704426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0A1F61">
                  <a:alpha val="42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 rot="10800000" flipH="1">
            <a:off x="-81742" y="-101602"/>
            <a:ext cx="12355484" cy="27228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308506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88121"/>
            <a:ext cx="6714451" cy="197233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74C6022D-AB14-6358-67FF-8CC95DBFA33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09562" y="4722832"/>
            <a:ext cx="5134780" cy="1264705"/>
          </a:xfrm>
          <a:prstGeom prst="rect">
            <a:avLst/>
          </a:prstGeom>
        </p:spPr>
      </p:pic>
      <p:sp>
        <p:nvSpPr>
          <p:cNvPr id="17" name="TextBox 2">
            <a:extLst>
              <a:ext uri="{FF2B5EF4-FFF2-40B4-BE49-F238E27FC236}">
                <a16:creationId xmlns:a16="http://schemas.microsoft.com/office/drawing/2014/main" id="{B39A7C35-C569-CE35-6636-6A3A236B8F3D}"/>
              </a:ext>
            </a:extLst>
          </p:cNvPr>
          <p:cNvSpPr txBox="1"/>
          <p:nvPr/>
        </p:nvSpPr>
        <p:spPr>
          <a:xfrm>
            <a:off x="7326440" y="4957981"/>
            <a:ext cx="5076068" cy="6463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600" dirty="0">
                <a:solidFill>
                  <a:schemeClr val="bg1"/>
                </a:solidFill>
                <a:ea typeface="+mn-lt"/>
                <a:cs typeface="+mn-lt"/>
              </a:rPr>
              <a:t>Orientation Lecture</a:t>
            </a:r>
            <a:endParaRPr lang="en-US" sz="3600" dirty="0"/>
          </a:p>
        </p:txBody>
      </p:sp>
      <p:sp>
        <p:nvSpPr>
          <p:cNvPr id="13" name="TextBox 1">
            <a:extLst>
              <a:ext uri="{FF2B5EF4-FFF2-40B4-BE49-F238E27FC236}">
                <a16:creationId xmlns:a16="http://schemas.microsoft.com/office/drawing/2014/main" id="{E28ED5B4-7546-4952-CE49-EFF845908530}"/>
              </a:ext>
            </a:extLst>
          </p:cNvPr>
          <p:cNvSpPr txBox="1"/>
          <p:nvPr/>
        </p:nvSpPr>
        <p:spPr>
          <a:xfrm>
            <a:off x="57191" y="4955602"/>
            <a:ext cx="6298584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800" dirty="0">
                <a:solidFill>
                  <a:srgbClr val="24A9E1"/>
                </a:solidFill>
                <a:ea typeface="+mn-lt"/>
                <a:cs typeface="Tajawal Medium"/>
              </a:rPr>
              <a:t>Prepared</a:t>
            </a:r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/>
              </a:rPr>
              <a:t> by Dr. Hamada I. </a:t>
            </a:r>
            <a:r>
              <a:rPr lang="en-US" sz="2800" dirty="0" err="1">
                <a:solidFill>
                  <a:srgbClr val="24A9E1"/>
                </a:solidFill>
                <a:latin typeface="Tajawal Medium" panose="00000600000000000000" pitchFamily="2" charset="-78"/>
                <a:cs typeface="Tajawal Medium"/>
              </a:rPr>
              <a:t>AbdulWakel</a:t>
            </a:r>
            <a:endParaRPr lang="en-US" sz="2400" dirty="0" err="1">
              <a:solidFill>
                <a:srgbClr val="FFFFFF"/>
              </a:solidFill>
              <a:latin typeface="Calibri" panose="020F0502020204030204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2530180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 rot="10800000">
            <a:off x="-156351" y="-135287"/>
            <a:ext cx="12504703" cy="7128574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FF9518">
                  <a:alpha val="39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39261" y="-101602"/>
            <a:ext cx="4169394" cy="713704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4934428"/>
            <a:ext cx="1699476" cy="1524000"/>
          </a:xfrm>
          <a:prstGeom prst="rect">
            <a:avLst/>
          </a:prstGeom>
        </p:spPr>
      </p:pic>
      <p:pic>
        <p:nvPicPr>
          <p:cNvPr id="4" name="Picture 4" descr="Text, whiteboard&#10;&#10;Description automatically generated">
            <a:extLst>
              <a:ext uri="{FF2B5EF4-FFF2-40B4-BE49-F238E27FC236}">
                <a16:creationId xmlns:a16="http://schemas.microsoft.com/office/drawing/2014/main" id="{9034CF40-745B-BB74-8C6B-42816F5027E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53155" y="942363"/>
            <a:ext cx="5403011" cy="37080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6997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91584" y="543490"/>
            <a:ext cx="1940981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Who Am I?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03312" y="2153832"/>
            <a:ext cx="9666288" cy="43088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endParaRPr lang="en-US" sz="2200" dirty="0">
              <a:solidFill>
                <a:srgbClr val="0A1F61"/>
              </a:solidFill>
              <a:cs typeface="Calibri" panose="020F0502020204030204"/>
            </a:endParaRPr>
          </a:p>
        </p:txBody>
      </p:sp>
      <p:pic>
        <p:nvPicPr>
          <p:cNvPr id="11" name="Picture 11">
            <a:extLst>
              <a:ext uri="{FF2B5EF4-FFF2-40B4-BE49-F238E27FC236}">
                <a16:creationId xmlns:a16="http://schemas.microsoft.com/office/drawing/2014/main" id="{43ECE428-621F-5F42-4B53-BF6E105CB5F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437208" y="2209980"/>
            <a:ext cx="2634111" cy="3616983"/>
          </a:xfrm>
          <a:prstGeom prst="rect">
            <a:avLst/>
          </a:prstGeom>
        </p:spPr>
      </p:pic>
      <p:graphicFrame>
        <p:nvGraphicFramePr>
          <p:cNvPr id="346" name="Diagram 346">
            <a:extLst>
              <a:ext uri="{FF2B5EF4-FFF2-40B4-BE49-F238E27FC236}">
                <a16:creationId xmlns:a16="http://schemas.microsoft.com/office/drawing/2014/main" id="{36ADBA54-A615-4502-D8F3-BD06FE3392E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049843626"/>
              </p:ext>
            </p:extLst>
          </p:nvPr>
        </p:nvGraphicFramePr>
        <p:xfrm>
          <a:off x="877021" y="1876352"/>
          <a:ext cx="7989741" cy="36402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  <p:extLst>
      <p:ext uri="{BB962C8B-B14F-4D97-AF65-F5344CB8AC3E}">
        <p14:creationId xmlns:p14="http://schemas.microsoft.com/office/powerpoint/2010/main" val="36707975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91584" y="543490"/>
            <a:ext cx="1940981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Who Am I?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03312" y="2153832"/>
            <a:ext cx="9666288" cy="43088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endParaRPr lang="en-US" sz="2200" dirty="0">
              <a:solidFill>
                <a:srgbClr val="0A1F61"/>
              </a:solidFill>
              <a:cs typeface="Calibri" panose="020F0502020204030204"/>
            </a:endParaRPr>
          </a:p>
        </p:txBody>
      </p:sp>
      <p:pic>
        <p:nvPicPr>
          <p:cNvPr id="11" name="Picture 11">
            <a:extLst>
              <a:ext uri="{FF2B5EF4-FFF2-40B4-BE49-F238E27FC236}">
                <a16:creationId xmlns:a16="http://schemas.microsoft.com/office/drawing/2014/main" id="{43ECE428-621F-5F42-4B53-BF6E105CB5F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437208" y="2209980"/>
            <a:ext cx="2634111" cy="3616983"/>
          </a:xfrm>
          <a:prstGeom prst="rect">
            <a:avLst/>
          </a:prstGeom>
        </p:spPr>
      </p:pic>
      <p:graphicFrame>
        <p:nvGraphicFramePr>
          <p:cNvPr id="346" name="Diagram 346">
            <a:extLst>
              <a:ext uri="{FF2B5EF4-FFF2-40B4-BE49-F238E27FC236}">
                <a16:creationId xmlns:a16="http://schemas.microsoft.com/office/drawing/2014/main" id="{36ADBA54-A615-4502-D8F3-BD06FE3392E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25656138"/>
              </p:ext>
            </p:extLst>
          </p:nvPr>
        </p:nvGraphicFramePr>
        <p:xfrm>
          <a:off x="589473" y="2451446"/>
          <a:ext cx="8909891" cy="24325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  <p:extLst>
      <p:ext uri="{BB962C8B-B14F-4D97-AF65-F5344CB8AC3E}">
        <p14:creationId xmlns:p14="http://schemas.microsoft.com/office/powerpoint/2010/main" val="10519478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91584" y="543490"/>
            <a:ext cx="1940981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Who Am I?</a:t>
            </a:r>
          </a:p>
        </p:txBody>
      </p:sp>
      <p:pic>
        <p:nvPicPr>
          <p:cNvPr id="11" name="Picture 11">
            <a:extLst>
              <a:ext uri="{FF2B5EF4-FFF2-40B4-BE49-F238E27FC236}">
                <a16:creationId xmlns:a16="http://schemas.microsoft.com/office/drawing/2014/main" id="{43ECE428-621F-5F42-4B53-BF6E105CB5F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437208" y="2209980"/>
            <a:ext cx="2634111" cy="3616983"/>
          </a:xfrm>
          <a:prstGeom prst="rect">
            <a:avLst/>
          </a:prstGeom>
        </p:spPr>
      </p:pic>
      <p:pic>
        <p:nvPicPr>
          <p:cNvPr id="24" name="Picture 24" descr="Icon&#10;&#10;Description automatically generated">
            <a:extLst>
              <a:ext uri="{FF2B5EF4-FFF2-40B4-BE49-F238E27FC236}">
                <a16:creationId xmlns:a16="http://schemas.microsoft.com/office/drawing/2014/main" id="{A6A5E3C1-5FB1-D8E2-94E2-CD20D6E1341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294626" y="2934419"/>
            <a:ext cx="1089805" cy="1089805"/>
          </a:xfrm>
          <a:prstGeom prst="rect">
            <a:avLst/>
          </a:prstGeom>
        </p:spPr>
      </p:pic>
      <p:pic>
        <p:nvPicPr>
          <p:cNvPr id="25" name="Picture 25" descr="Icon&#10;&#10;Description automatically generated">
            <a:extLst>
              <a:ext uri="{FF2B5EF4-FFF2-40B4-BE49-F238E27FC236}">
                <a16:creationId xmlns:a16="http://schemas.microsoft.com/office/drawing/2014/main" id="{C45E6AD5-F198-0EE5-93E7-7A498D66743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580626" y="2934419"/>
            <a:ext cx="1089805" cy="1089804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C4B044F0-958D-AD8C-5ACB-71E5847DB5A6}"/>
              </a:ext>
            </a:extLst>
          </p:cNvPr>
          <p:cNvSpPr txBox="1"/>
          <p:nvPr/>
        </p:nvSpPr>
        <p:spPr>
          <a:xfrm>
            <a:off x="4810665" y="4249948"/>
            <a:ext cx="989162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 dirty="0">
                <a:hlinkClick r:id="rId10"/>
              </a:rPr>
              <a:t>ORCID</a:t>
            </a:r>
            <a:endParaRPr lang="en-US" sz="2000" b="1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E15F9268-1421-126B-FC76-CAC2A63C972E}"/>
              </a:ext>
            </a:extLst>
          </p:cNvPr>
          <p:cNvSpPr txBox="1"/>
          <p:nvPr/>
        </p:nvSpPr>
        <p:spPr>
          <a:xfrm>
            <a:off x="1876784" y="4177162"/>
            <a:ext cx="2124974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b="1" dirty="0">
                <a:hlinkClick r:id="rId11"/>
              </a:rPr>
              <a:t>Google Scholar</a:t>
            </a:r>
            <a:endParaRPr lang="en-US" sz="2400" b="1"/>
          </a:p>
        </p:txBody>
      </p:sp>
      <p:pic>
        <p:nvPicPr>
          <p:cNvPr id="28" name="Picture 28" descr="Logo&#10;&#10;Description automatically generated">
            <a:extLst>
              <a:ext uri="{FF2B5EF4-FFF2-40B4-BE49-F238E27FC236}">
                <a16:creationId xmlns:a16="http://schemas.microsoft.com/office/drawing/2014/main" id="{40DBB1E0-2938-F1A9-C194-0A02B4B7B8AB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622211" y="2937576"/>
            <a:ext cx="2470029" cy="997226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FB4FB030-EDB9-ED48-A6A4-5DAB9E282356}"/>
              </a:ext>
            </a:extLst>
          </p:cNvPr>
          <p:cNvSpPr txBox="1"/>
          <p:nvPr/>
        </p:nvSpPr>
        <p:spPr>
          <a:xfrm>
            <a:off x="7195508" y="4075622"/>
            <a:ext cx="1319842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400" b="1" dirty="0">
                <a:cs typeface="Calibri"/>
                <a:hlinkClick r:id="rId13"/>
              </a:rPr>
              <a:t>Publons</a:t>
            </a:r>
            <a:endParaRPr lang="en-US" sz="2400" b="1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0666928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91584" y="543490"/>
            <a:ext cx="2544286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Course Details</a:t>
            </a:r>
          </a:p>
        </p:txBody>
      </p:sp>
      <p:graphicFrame>
        <p:nvGraphicFramePr>
          <p:cNvPr id="566" name="Diagram 566">
            <a:extLst>
              <a:ext uri="{FF2B5EF4-FFF2-40B4-BE49-F238E27FC236}">
                <a16:creationId xmlns:a16="http://schemas.microsoft.com/office/drawing/2014/main" id="{F9862297-DCA6-5752-B2BD-9ED9CBCA6A5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80781930"/>
              </p:ext>
            </p:extLst>
          </p:nvPr>
        </p:nvGraphicFramePr>
        <p:xfrm>
          <a:off x="1869056" y="1858992"/>
          <a:ext cx="8295735" cy="36432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  <p:extLst>
      <p:ext uri="{BB962C8B-B14F-4D97-AF65-F5344CB8AC3E}">
        <p14:creationId xmlns:p14="http://schemas.microsoft.com/office/powerpoint/2010/main" val="26229402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5682966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Learning Objectives of this Course</a:t>
            </a:r>
            <a:endParaRPr lang="en-US" sz="2800" dirty="0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88935" y="2211342"/>
            <a:ext cx="10083231" cy="89255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What you'll learn?</a:t>
            </a:r>
          </a:p>
          <a:p>
            <a:pPr lvl="1"/>
            <a:endParaRPr lang="en-US" sz="2600" dirty="0">
              <a:solidFill>
                <a:srgbClr val="0A1F61"/>
              </a:solidFill>
              <a:cs typeface="Calibri"/>
            </a:endParaRPr>
          </a:p>
        </p:txBody>
      </p:sp>
      <p:pic>
        <p:nvPicPr>
          <p:cNvPr id="8" name="Picture 9" descr="Logo&#10;&#10;Description automatically generated">
            <a:extLst>
              <a:ext uri="{FF2B5EF4-FFF2-40B4-BE49-F238E27FC236}">
                <a16:creationId xmlns:a16="http://schemas.microsoft.com/office/drawing/2014/main" id="{3BE75D4A-803A-B018-D957-4C7FD6B3A04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60418" y="2941159"/>
            <a:ext cx="591090" cy="558741"/>
          </a:xfrm>
          <a:prstGeom prst="rect">
            <a:avLst/>
          </a:prstGeom>
        </p:spPr>
      </p:pic>
      <p:pic>
        <p:nvPicPr>
          <p:cNvPr id="12" name="Picture 9" descr="Logo&#10;&#10;Description automatically generated">
            <a:extLst>
              <a:ext uri="{FF2B5EF4-FFF2-40B4-BE49-F238E27FC236}">
                <a16:creationId xmlns:a16="http://schemas.microsoft.com/office/drawing/2014/main" id="{FAC67E4B-1976-1B24-6A0C-F1683F91262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74795" y="3602518"/>
            <a:ext cx="591090" cy="558741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68D9D77-7ECF-C570-687C-717E79A57B52}"/>
              </a:ext>
            </a:extLst>
          </p:cNvPr>
          <p:cNvSpPr txBox="1"/>
          <p:nvPr/>
        </p:nvSpPr>
        <p:spPr>
          <a:xfrm>
            <a:off x="2553419" y="2941607"/>
            <a:ext cx="4971690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cs typeface="Calibri"/>
              </a:rPr>
              <a:t>New programming language "Python".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2BE9F41-3522-890D-62E7-5DD9FA5C76A2}"/>
              </a:ext>
            </a:extLst>
          </p:cNvPr>
          <p:cNvSpPr txBox="1"/>
          <p:nvPr/>
        </p:nvSpPr>
        <p:spPr>
          <a:xfrm>
            <a:off x="2567796" y="3602965"/>
            <a:ext cx="4971690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cs typeface="Calibri"/>
              </a:rPr>
              <a:t>Problem-solving techniques.</a:t>
            </a:r>
          </a:p>
        </p:txBody>
      </p:sp>
      <p:pic>
        <p:nvPicPr>
          <p:cNvPr id="14" name="Picture 9" descr="Logo&#10;&#10;Description automatically generated">
            <a:extLst>
              <a:ext uri="{FF2B5EF4-FFF2-40B4-BE49-F238E27FC236}">
                <a16:creationId xmlns:a16="http://schemas.microsoft.com/office/drawing/2014/main" id="{D5D59352-5624-35F4-A48C-A939F24A91D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89172" y="4824593"/>
            <a:ext cx="591090" cy="558741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29C0F621-D9A1-E620-4478-69DE86165C20}"/>
              </a:ext>
            </a:extLst>
          </p:cNvPr>
          <p:cNvSpPr txBox="1"/>
          <p:nvPr/>
        </p:nvSpPr>
        <p:spPr>
          <a:xfrm>
            <a:off x="2567796" y="4825040"/>
            <a:ext cx="5575538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cs typeface="Calibri"/>
              </a:rPr>
              <a:t>Best practice in software development.</a:t>
            </a:r>
          </a:p>
        </p:txBody>
      </p:sp>
      <p:pic>
        <p:nvPicPr>
          <p:cNvPr id="16" name="Picture 9" descr="Logo&#10;&#10;Description automatically generated">
            <a:extLst>
              <a:ext uri="{FF2B5EF4-FFF2-40B4-BE49-F238E27FC236}">
                <a16:creationId xmlns:a16="http://schemas.microsoft.com/office/drawing/2014/main" id="{0DB82815-594C-D82C-E526-7646B55B04F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74795" y="4206367"/>
            <a:ext cx="591090" cy="558741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8F1F0C22-A021-4AB8-C1A5-D537B9B64D97}"/>
              </a:ext>
            </a:extLst>
          </p:cNvPr>
          <p:cNvSpPr txBox="1"/>
          <p:nvPr/>
        </p:nvSpPr>
        <p:spPr>
          <a:xfrm>
            <a:off x="2553419" y="4206814"/>
            <a:ext cx="6236897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cs typeface="Calibri"/>
              </a:rPr>
              <a:t>Application development and prototyping.</a:t>
            </a:r>
          </a:p>
        </p:txBody>
      </p:sp>
    </p:spTree>
    <p:extLst>
      <p:ext uri="{BB962C8B-B14F-4D97-AF65-F5344CB8AC3E}">
        <p14:creationId xmlns:p14="http://schemas.microsoft.com/office/powerpoint/2010/main" val="26994558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4963475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Topics Covered in this Course</a:t>
            </a:r>
            <a:endParaRPr lang="en-US" sz="2800" dirty="0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88935" y="2211342"/>
            <a:ext cx="10083231" cy="89255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The main contents:</a:t>
            </a:r>
          </a:p>
          <a:p>
            <a:pPr lvl="1"/>
            <a:endParaRPr lang="en-US" sz="2600" dirty="0">
              <a:solidFill>
                <a:srgbClr val="0A1F61"/>
              </a:solidFill>
              <a:cs typeface="Calibri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2BE9F41-3522-890D-62E7-5DD9FA5C76A2}"/>
              </a:ext>
            </a:extLst>
          </p:cNvPr>
          <p:cNvSpPr txBox="1"/>
          <p:nvPr/>
        </p:nvSpPr>
        <p:spPr>
          <a:xfrm>
            <a:off x="2553419" y="3574211"/>
            <a:ext cx="6783236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cs typeface="Calibri"/>
              </a:rPr>
              <a:t>Data types and basic input output operations.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9C0F621-D9A1-E620-4478-69DE86165C20}"/>
              </a:ext>
            </a:extLst>
          </p:cNvPr>
          <p:cNvSpPr txBox="1"/>
          <p:nvPr/>
        </p:nvSpPr>
        <p:spPr>
          <a:xfrm>
            <a:off x="2567796" y="4940059"/>
            <a:ext cx="5575538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cs typeface="Calibri"/>
              </a:rPr>
              <a:t>Lists and dictionaries data processing.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F1F0C22-A021-4AB8-C1A5-D537B9B64D97}"/>
              </a:ext>
            </a:extLst>
          </p:cNvPr>
          <p:cNvSpPr txBox="1"/>
          <p:nvPr/>
        </p:nvSpPr>
        <p:spPr>
          <a:xfrm>
            <a:off x="2553419" y="4278701"/>
            <a:ext cx="6236897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cs typeface="Calibri"/>
              </a:rPr>
              <a:t>Conditional and loop instructions.</a:t>
            </a:r>
          </a:p>
        </p:txBody>
      </p:sp>
      <p:pic>
        <p:nvPicPr>
          <p:cNvPr id="11" name="Picture 17" descr="Icon&#10;&#10;Description automatically generated">
            <a:extLst>
              <a:ext uri="{FF2B5EF4-FFF2-40B4-BE49-F238E27FC236}">
                <a16:creationId xmlns:a16="http://schemas.microsoft.com/office/drawing/2014/main" id="{EC5E5DA5-F018-4744-30FF-45818929DE3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91509" y="2814727"/>
            <a:ext cx="615173" cy="624697"/>
          </a:xfrm>
          <a:prstGeom prst="rect">
            <a:avLst/>
          </a:prstGeom>
        </p:spPr>
      </p:pic>
      <p:pic>
        <p:nvPicPr>
          <p:cNvPr id="18" name="Picture 17" descr="Icon&#10;&#10;Description automatically generated">
            <a:extLst>
              <a:ext uri="{FF2B5EF4-FFF2-40B4-BE49-F238E27FC236}">
                <a16:creationId xmlns:a16="http://schemas.microsoft.com/office/drawing/2014/main" id="{4A1B40B5-8726-E56E-507B-CAF832460CB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77131" y="3519217"/>
            <a:ext cx="615173" cy="624697"/>
          </a:xfrm>
          <a:prstGeom prst="rect">
            <a:avLst/>
          </a:prstGeom>
        </p:spPr>
      </p:pic>
      <p:pic>
        <p:nvPicPr>
          <p:cNvPr id="19" name="Picture 17" descr="Icon&#10;&#10;Description automatically generated">
            <a:extLst>
              <a:ext uri="{FF2B5EF4-FFF2-40B4-BE49-F238E27FC236}">
                <a16:creationId xmlns:a16="http://schemas.microsoft.com/office/drawing/2014/main" id="{0B7FCA59-92F5-76A7-F64D-9779F7CD6C8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77132" y="4209331"/>
            <a:ext cx="615173" cy="624697"/>
          </a:xfrm>
          <a:prstGeom prst="rect">
            <a:avLst/>
          </a:prstGeom>
        </p:spPr>
      </p:pic>
      <p:pic>
        <p:nvPicPr>
          <p:cNvPr id="20" name="Picture 17" descr="Icon&#10;&#10;Description automatically generated">
            <a:extLst>
              <a:ext uri="{FF2B5EF4-FFF2-40B4-BE49-F238E27FC236}">
                <a16:creationId xmlns:a16="http://schemas.microsoft.com/office/drawing/2014/main" id="{3FC3DF03-B8E2-4210-573D-7BC3A4C11CE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91508" y="4885066"/>
            <a:ext cx="615173" cy="624697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00E2EE58-B40A-6864-125C-DEDC8E21D15B}"/>
              </a:ext>
            </a:extLst>
          </p:cNvPr>
          <p:cNvSpPr txBox="1"/>
          <p:nvPr/>
        </p:nvSpPr>
        <p:spPr>
          <a:xfrm>
            <a:off x="2567796" y="2898474"/>
            <a:ext cx="8321614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cs typeface="Calibri"/>
              </a:rPr>
              <a:t>Introduction to computer programming and Python.</a:t>
            </a:r>
          </a:p>
        </p:txBody>
      </p:sp>
    </p:spTree>
    <p:extLst>
      <p:ext uri="{BB962C8B-B14F-4D97-AF65-F5344CB8AC3E}">
        <p14:creationId xmlns:p14="http://schemas.microsoft.com/office/powerpoint/2010/main" val="4890722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4963475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Topics Covered in this Course</a:t>
            </a:r>
            <a:endParaRPr lang="en-US" sz="2800" dirty="0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88935" y="2211342"/>
            <a:ext cx="10083231" cy="89255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The main contents:</a:t>
            </a:r>
          </a:p>
          <a:p>
            <a:pPr lvl="1"/>
            <a:endParaRPr lang="en-US" sz="2600" dirty="0">
              <a:solidFill>
                <a:srgbClr val="0A1F61"/>
              </a:solidFill>
              <a:cs typeface="Calibri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2BE9F41-3522-890D-62E7-5DD9FA5C76A2}"/>
              </a:ext>
            </a:extLst>
          </p:cNvPr>
          <p:cNvSpPr txBox="1"/>
          <p:nvPr/>
        </p:nvSpPr>
        <p:spPr>
          <a:xfrm>
            <a:off x="2553419" y="3732362"/>
            <a:ext cx="6783236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cs typeface="Calibri"/>
              </a:rPr>
              <a:t>Object-oriented programming.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F1F0C22-A021-4AB8-C1A5-D537B9B64D97}"/>
              </a:ext>
            </a:extLst>
          </p:cNvPr>
          <p:cNvSpPr txBox="1"/>
          <p:nvPr/>
        </p:nvSpPr>
        <p:spPr>
          <a:xfrm>
            <a:off x="2553419" y="4566248"/>
            <a:ext cx="6236897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cs typeface="Calibri"/>
              </a:rPr>
              <a:t>Graphical user interface.</a:t>
            </a:r>
          </a:p>
        </p:txBody>
      </p:sp>
      <p:pic>
        <p:nvPicPr>
          <p:cNvPr id="11" name="Picture 17" descr="Icon&#10;&#10;Description automatically generated">
            <a:extLst>
              <a:ext uri="{FF2B5EF4-FFF2-40B4-BE49-F238E27FC236}">
                <a16:creationId xmlns:a16="http://schemas.microsoft.com/office/drawing/2014/main" id="{EC5E5DA5-F018-4744-30FF-45818929DE3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91509" y="2814727"/>
            <a:ext cx="615173" cy="624697"/>
          </a:xfrm>
          <a:prstGeom prst="rect">
            <a:avLst/>
          </a:prstGeom>
        </p:spPr>
      </p:pic>
      <p:pic>
        <p:nvPicPr>
          <p:cNvPr id="18" name="Picture 17" descr="Icon&#10;&#10;Description automatically generated">
            <a:extLst>
              <a:ext uri="{FF2B5EF4-FFF2-40B4-BE49-F238E27FC236}">
                <a16:creationId xmlns:a16="http://schemas.microsoft.com/office/drawing/2014/main" id="{4A1B40B5-8726-E56E-507B-CAF832460CB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77131" y="3662991"/>
            <a:ext cx="615173" cy="624697"/>
          </a:xfrm>
          <a:prstGeom prst="rect">
            <a:avLst/>
          </a:prstGeom>
        </p:spPr>
      </p:pic>
      <p:pic>
        <p:nvPicPr>
          <p:cNvPr id="19" name="Picture 17" descr="Icon&#10;&#10;Description automatically generated">
            <a:extLst>
              <a:ext uri="{FF2B5EF4-FFF2-40B4-BE49-F238E27FC236}">
                <a16:creationId xmlns:a16="http://schemas.microsoft.com/office/drawing/2014/main" id="{0B7FCA59-92F5-76A7-F64D-9779F7CD6C8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77132" y="4482501"/>
            <a:ext cx="615173" cy="624697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00E2EE58-B40A-6864-125C-DEDC8E21D15B}"/>
              </a:ext>
            </a:extLst>
          </p:cNvPr>
          <p:cNvSpPr txBox="1"/>
          <p:nvPr/>
        </p:nvSpPr>
        <p:spPr>
          <a:xfrm>
            <a:off x="2567796" y="2898474"/>
            <a:ext cx="8321614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cs typeface="Calibri"/>
              </a:rPr>
              <a:t>Functions, modules, and packages.</a:t>
            </a:r>
          </a:p>
        </p:txBody>
      </p:sp>
    </p:spTree>
    <p:extLst>
      <p:ext uri="{BB962C8B-B14F-4D97-AF65-F5344CB8AC3E}">
        <p14:creationId xmlns:p14="http://schemas.microsoft.com/office/powerpoint/2010/main" val="13857498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2904962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Course Materials</a:t>
            </a:r>
            <a:endParaRPr lang="en-US" sz="2800" dirty="0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88935" y="2211342"/>
            <a:ext cx="10083231" cy="89255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The main contents:</a:t>
            </a:r>
          </a:p>
          <a:p>
            <a:pPr lvl="1"/>
            <a:endParaRPr lang="en-US" sz="2600" dirty="0">
              <a:solidFill>
                <a:srgbClr val="0A1F61"/>
              </a:solidFill>
              <a:cs typeface="Calibri"/>
            </a:endParaRPr>
          </a:p>
        </p:txBody>
      </p:sp>
      <p:pic>
        <p:nvPicPr>
          <p:cNvPr id="11" name="Picture 17" descr="Icon&#10;&#10;Description automatically generated">
            <a:extLst>
              <a:ext uri="{FF2B5EF4-FFF2-40B4-BE49-F238E27FC236}">
                <a16:creationId xmlns:a16="http://schemas.microsoft.com/office/drawing/2014/main" id="{EC5E5DA5-F018-4744-30FF-45818929DE3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91509" y="2973722"/>
            <a:ext cx="615173" cy="623009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00E2EE58-B40A-6864-125C-DEDC8E21D15B}"/>
              </a:ext>
            </a:extLst>
          </p:cNvPr>
          <p:cNvSpPr txBox="1"/>
          <p:nvPr/>
        </p:nvSpPr>
        <p:spPr>
          <a:xfrm>
            <a:off x="2567796" y="2898474"/>
            <a:ext cx="8321614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ea typeface="+mn-lt"/>
                <a:cs typeface="+mn-lt"/>
              </a:rPr>
              <a:t>"</a:t>
            </a:r>
            <a:r>
              <a:rPr lang="en-US" sz="2400" b="1" dirty="0">
                <a:ea typeface="+mn-lt"/>
                <a:cs typeface="+mn-lt"/>
              </a:rPr>
              <a:t>Fundamentals of Python From First Programs Through Data Structures</a:t>
            </a:r>
            <a:r>
              <a:rPr lang="en-US" sz="2400" dirty="0">
                <a:ea typeface="+mn-lt"/>
                <a:cs typeface="+mn-lt"/>
              </a:rPr>
              <a:t>", by Kenneth A. Lambert</a:t>
            </a:r>
            <a:endParaRPr lang="en-US" dirty="0"/>
          </a:p>
        </p:txBody>
      </p:sp>
      <p:pic>
        <p:nvPicPr>
          <p:cNvPr id="15" name="Picture 17" descr="Icon&#10;&#10;Description automatically generated">
            <a:extLst>
              <a:ext uri="{FF2B5EF4-FFF2-40B4-BE49-F238E27FC236}">
                <a16:creationId xmlns:a16="http://schemas.microsoft.com/office/drawing/2014/main" id="{C73A9B34-5967-3BEB-B290-6FE80A14B75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91509" y="4080779"/>
            <a:ext cx="615173" cy="62300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C307B28-5655-5658-CF0F-5512324F0C3E}"/>
              </a:ext>
            </a:extLst>
          </p:cNvPr>
          <p:cNvSpPr txBox="1"/>
          <p:nvPr/>
        </p:nvSpPr>
        <p:spPr>
          <a:xfrm>
            <a:off x="2567796" y="4235570"/>
            <a:ext cx="7430218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cs typeface="Calibri"/>
              </a:rPr>
              <a:t>Recorded lectures available on course </a:t>
            </a:r>
            <a:r>
              <a:rPr lang="en-US" sz="2400" dirty="0" err="1">
                <a:cs typeface="Calibri"/>
              </a:rPr>
              <a:t>moodle</a:t>
            </a:r>
            <a:r>
              <a:rPr lang="en-US" sz="2400" dirty="0">
                <a:cs typeface="Calibri"/>
              </a:rPr>
              <a:t> page.</a:t>
            </a:r>
          </a:p>
        </p:txBody>
      </p:sp>
      <p:pic>
        <p:nvPicPr>
          <p:cNvPr id="10" name="Picture 11">
            <a:extLst>
              <a:ext uri="{FF2B5EF4-FFF2-40B4-BE49-F238E27FC236}">
                <a16:creationId xmlns:a16="http://schemas.microsoft.com/office/drawing/2014/main" id="{01AAA4B5-C0B1-B880-DE2F-A2EA97FACAF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238891" y="3286509"/>
            <a:ext cx="2843841" cy="35773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81974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3382080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Course Assessment</a:t>
            </a:r>
            <a:endParaRPr lang="en-US" sz="2800" dirty="0">
              <a:solidFill>
                <a:schemeClr val="bg1"/>
              </a:solidFill>
              <a:cs typeface="Tajawal Medium"/>
            </a:endParaRPr>
          </a:p>
        </p:txBody>
      </p:sp>
      <p:pic>
        <p:nvPicPr>
          <p:cNvPr id="8" name="Picture 9">
            <a:extLst>
              <a:ext uri="{FF2B5EF4-FFF2-40B4-BE49-F238E27FC236}">
                <a16:creationId xmlns:a16="http://schemas.microsoft.com/office/drawing/2014/main" id="{10374386-5A4C-0832-F53A-F61B81F0121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36475" y="1666512"/>
            <a:ext cx="7818406" cy="37837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866903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2980560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Academic Calendar</a:t>
            </a:r>
          </a:p>
        </p:txBody>
      </p:sp>
      <p:pic>
        <p:nvPicPr>
          <p:cNvPr id="9" name="Picture 9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38CA3C33-6DCD-4E28-10B7-434758A47FF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31721" y="1436418"/>
            <a:ext cx="4942936" cy="4243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142196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2980560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Academic Calendar</a:t>
            </a:r>
          </a:p>
        </p:txBody>
      </p:sp>
      <p:pic>
        <p:nvPicPr>
          <p:cNvPr id="9" name="Picture 9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38CA3C33-6DCD-4E28-10B7-434758A47FF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52136" y="1538832"/>
            <a:ext cx="7502105" cy="40534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609193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2980560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Academic Calendar</a:t>
            </a:r>
          </a:p>
        </p:txBody>
      </p:sp>
      <p:pic>
        <p:nvPicPr>
          <p:cNvPr id="9" name="Picture 9">
            <a:extLst>
              <a:ext uri="{FF2B5EF4-FFF2-40B4-BE49-F238E27FC236}">
                <a16:creationId xmlns:a16="http://schemas.microsoft.com/office/drawing/2014/main" id="{38CA3C33-6DCD-4E28-10B7-434758A47FF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14863" y="1236908"/>
            <a:ext cx="6762273" cy="5620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050898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184731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endParaRPr lang="en-US" sz="2800" dirty="0">
              <a:solidFill>
                <a:schemeClr val="bg1"/>
              </a:solidFill>
              <a:cs typeface="Tajawal Medium"/>
            </a:endParaRPr>
          </a:p>
        </p:txBody>
      </p:sp>
      <p:pic>
        <p:nvPicPr>
          <p:cNvPr id="8" name="Picture 9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1D04EFB4-9193-C697-9D9C-1A326F19570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77042" y="1899785"/>
            <a:ext cx="7387085" cy="30584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25293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</TotalTime>
  <Words>179</Words>
  <Application>Microsoft Office PowerPoint</Application>
  <PresentationFormat>Widescreen</PresentationFormat>
  <Paragraphs>28</Paragraphs>
  <Slides>15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Minia University</cp:lastModifiedBy>
  <cp:revision>941</cp:revision>
  <dcterms:created xsi:type="dcterms:W3CDTF">2021-08-03T13:03:26Z</dcterms:created>
  <dcterms:modified xsi:type="dcterms:W3CDTF">2022-05-20T19:06:02Z</dcterms:modified>
</cp:coreProperties>
</file>