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42250-00E0-B8A1-ACF0-ABD970A1C5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2D15D1-828C-B30F-298C-2C015C244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A80E9A-F315-8166-AA06-37B4D92E8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CE2FE-18DD-1492-BB61-858EE1EBE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20FC8B-EC72-EF1B-CA42-AA5B35A22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629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D4F94-1D25-F175-EE7D-1708460C6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CFF85-FB64-2F1A-01B9-23A76FD46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5F4D97-F262-38F5-C7B7-B59E5E81E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03AF49-BB20-7459-CA83-991440048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DE6A4-0DD9-93D0-230A-20743E173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529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1D4A-5C64-51B0-3856-5D4B89596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751E82-8D2A-1B63-4913-C15E90BE3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E5308-7F36-AA2C-6B36-DEA294A8E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D01178-BA45-32A7-2203-238C6B699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2451E2-9EDB-9650-B9F0-EBEF9B091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626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CD421-EC33-E2C0-9353-672915C95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27DD4-0B4D-B5D2-7DCF-64B9BF4A32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1CB819-FD02-AE5D-6ACA-441A86FF36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0812BD-ACBF-ABC2-8277-FEA6E7F2E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58E982-5EA2-0BDD-8131-0B179E4EC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0A3D38-F8CA-E289-4CD4-0B0986B0A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524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9057D-E0BF-90F5-ECA2-446889655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7077CA-0577-B1E6-9AF2-E74922164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F9B52C-02A2-B2CC-DE84-A756B4AD39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DFF244-7125-0F55-1477-3213215BE2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ED40D5-6A88-47C8-7220-A8701EBE00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D9B8C4-97D0-50C6-0FDB-FBAC86BB6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30CFA9-B112-4583-57E1-EE02AD2E0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DB47DC-489E-F0F2-DC15-48A8F0FB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087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A519D-2F09-EF56-F992-8700AA22E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26883F-1807-7A2F-150D-9D176B450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F1545D-4F67-14D0-F3F2-520888501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028487-0169-3BE9-46A8-7D9299852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262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8DE434-649E-930B-4A62-499DC0488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F41D23-3139-7D24-55DD-D59441B1A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750A53-5B7F-4A9D-0126-FB2D8E7A2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560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AE2F5-8E30-BFF3-5889-4510967CF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5D9BAE-253E-22DA-B844-D3102C869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66F49A-D3CF-FB65-58B5-17D9AB601A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D6261D-3D75-3AA5-1A20-5F06AA746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1DE7A0-40F0-789D-9F78-E160AE055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E8D9E7-5D68-8AF8-6146-8419F7A34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140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46343-430B-C4B3-626C-15133AD30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4F2C09-0132-A392-42B2-F4C46F2C81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50F142-FAA1-6C07-A2E5-FEE78DC4D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46CA9B-237D-858D-8B09-3BFC6338A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57AD1-D571-F649-819A-6EA8B17C4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B2C9F6-96CC-926D-D7D9-BFBD0DE54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374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AC435-C51E-89D6-FECC-CE5DCA0F6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27C010-096F-68F9-720C-A518A990C0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B42E4-20E1-7451-D256-D74E4E3A0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63341F-A001-E7D0-2BAE-1DAD756E6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BDD0BC-4E54-F8EF-65F6-031D007D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739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64420C-D987-0F00-54C6-EC06F3D11D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9F9497-09D4-3B3F-FE58-E736268343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58960-989D-959C-E78E-8227A73D1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D3497F-6B11-3384-C584-0C09D7E18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6BA68-3A15-864E-7084-431A391CC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253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C911CE-CC49-AB72-194D-46ABB1CA3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B92089-12EC-C2C0-4C93-32311E19C0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2C05B-EE75-9573-72A8-306641C345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BCD4FA-3B9D-4061-9B4C-95AE4B57D03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1DDCC-AF20-3EB7-0E4F-1C14C63190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89E75-F486-106F-A1E1-3F47964398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670EE7-505F-4C83-8E31-F4421C26E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0573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F42C7055-23AA-870C-3889-38D2029DD5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722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71395180-E021-684F-6D6E-D51BABD297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34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2BFF3EBA-2F06-6238-2582-0CE113EAF9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877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79F08EF9-2BA5-0411-0865-8F8D909E3B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050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7AA889D5-75A8-D193-A5B2-466AFA71CC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66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6D9CBECC-AE24-0158-3460-B67BFBF6AF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943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2D8F2474-4A6A-D548-F740-F4059CD143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79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101510DF-8CA6-FEB3-875E-C858288279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530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2E5037B8-2495-F727-10F9-5AB957F1A5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723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2CADC115-254F-EE68-073F-944857D887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993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90EC9482-13FD-DD80-F3F4-6B25188D0F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22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550355C7-C353-9527-36F2-BA42B8B550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7261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D889440B-8BB6-A9EC-18D6-6AD68A4E0B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3261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35F80911-8A2D-619C-1C49-C15EB516A3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460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282D0D6B-7054-E102-3CBF-413476FD38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602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53E82FF6-2498-31EA-F374-7837C126B5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3126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BBA429C9-6672-62F8-41D1-B4CE43C608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598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E80E9328-BA02-0F4B-A70C-50749C1690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1131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2412817-D1BF-378A-9CC1-A7737A2167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2014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BE6051F7-CC0E-2BDC-94E4-194D400417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1219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94F8C980-7282-127E-23C7-D1C1093C12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4213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3520AF03-4C39-3D0C-79C3-7252C59B41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1342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8152FEE3-F731-A9D0-34C7-6CF91ED5D5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2051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ADAF44B4-BCA0-34E0-7382-CD75294B3B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9894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39FA910C-808B-9EBC-08E5-B1DE637061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092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7AD8D304-2A86-294F-7517-7445C14D23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3369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CC2CC733-5231-B293-9811-92EEA5BDBD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1086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9A95573E-5C05-3564-D8D7-A21FAA8032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1073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5C5417AF-11D9-47F6-4757-7A5E15508D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542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42143C66-FF62-8E00-BC34-C369E01FDB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8126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421B52BA-B921-D6F9-9AEE-DEAFAF03D9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726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5CFB5520-37E5-02D5-0AD9-CA8C2FE938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273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3721B930-C216-7D18-C5AF-977C808FBA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164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D0607B8F-EEA4-CA24-892E-75C8101D8C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1999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D125B936-D9F5-1985-40ED-A9E63B1542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74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F799B3B1-D1A9-3983-C60C-D3369B4A8A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6959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14570DA6-CCBC-112D-2709-28E602B33F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484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ACB7E07D-AF7A-D7AE-9925-9F23627AB5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4794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8CB6388B-4FE8-8E6A-7AF6-527DAA715F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257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E3F64C76-42D3-9A1D-8075-105364DF29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1270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ECA6E917-BD9B-554E-046B-6FF612C963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5166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03536DAB-9BB2-4070-7319-788315BD50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9778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6902CD11-1666-C071-D651-B5760AA1C6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3274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B85D8A92-E95F-9C26-0666-B7C7584006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9345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DB9004ED-916E-B763-13DF-5F816847D0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073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A6938EA0-4116-1CA9-E171-D75B9BCB7D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3591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0F6CC329-811E-3BF6-9F84-E0655F704C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2113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6A56CA59-25C8-9823-00EF-918791E111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4241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70E8031D-9767-3DF6-0D40-62807A368E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088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CAD70387-D1EB-F009-3E74-E70ACA4FA7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4412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3FCCD587-F593-A248-0570-B108F0AD81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5052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C44A77CD-FC77-0020-CEF4-9145A27889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65888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43EDB8B4-6D9A-2102-5060-74BAA215F1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9129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DA810BBE-AA22-C0FE-0399-BA8F7CFCB1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02662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F2EF1E85-19B3-BD93-CDD8-667ECA67A5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31696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FFF3F286-FD2D-2001-ABBF-18A62919C6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7253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7AC976FE-6A9F-A0C7-6D5E-DE8C3FB4D2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804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2026-01-26T19:40:58Z</dcterms:created>
  <dcterms:modified xsi:type="dcterms:W3CDTF">2026-01-26T19:41:43Z</dcterms:modified>
</cp:coreProperties>
</file>