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9"/>
  </p:notesMasterIdLst>
  <p:sldIdLst>
    <p:sldId id="480" r:id="rId5"/>
    <p:sldId id="514" r:id="rId6"/>
    <p:sldId id="313" r:id="rId7"/>
    <p:sldId id="540" r:id="rId8"/>
    <p:sldId id="271" r:id="rId9"/>
    <p:sldId id="276" r:id="rId10"/>
    <p:sldId id="256" r:id="rId11"/>
    <p:sldId id="496" r:id="rId12"/>
    <p:sldId id="497" r:id="rId13"/>
    <p:sldId id="541" r:id="rId14"/>
    <p:sldId id="515" r:id="rId15"/>
    <p:sldId id="549" r:id="rId16"/>
    <p:sldId id="542" r:id="rId17"/>
    <p:sldId id="557" r:id="rId18"/>
    <p:sldId id="516" r:id="rId19"/>
    <p:sldId id="551" r:id="rId20"/>
    <p:sldId id="558" r:id="rId21"/>
    <p:sldId id="559" r:id="rId22"/>
    <p:sldId id="501" r:id="rId23"/>
    <p:sldId id="500" r:id="rId24"/>
    <p:sldId id="543" r:id="rId25"/>
    <p:sldId id="544" r:id="rId26"/>
    <p:sldId id="503" r:id="rId27"/>
    <p:sldId id="502" r:id="rId28"/>
    <p:sldId id="506" r:id="rId29"/>
    <p:sldId id="518" r:id="rId30"/>
    <p:sldId id="508" r:id="rId31"/>
    <p:sldId id="505" r:id="rId32"/>
    <p:sldId id="519" r:id="rId33"/>
    <p:sldId id="507" r:id="rId34"/>
    <p:sldId id="499" r:id="rId35"/>
    <p:sldId id="509" r:id="rId36"/>
    <p:sldId id="545" r:id="rId37"/>
    <p:sldId id="520" r:id="rId38"/>
    <p:sldId id="521" r:id="rId39"/>
    <p:sldId id="523" r:id="rId40"/>
    <p:sldId id="524" r:id="rId41"/>
    <p:sldId id="528" r:id="rId42"/>
    <p:sldId id="560" r:id="rId43"/>
    <p:sldId id="561" r:id="rId44"/>
    <p:sldId id="562" r:id="rId45"/>
    <p:sldId id="563" r:id="rId46"/>
    <p:sldId id="564" r:id="rId47"/>
    <p:sldId id="565" r:id="rId48"/>
    <p:sldId id="566" r:id="rId49"/>
    <p:sldId id="567" r:id="rId50"/>
    <p:sldId id="568" r:id="rId51"/>
    <p:sldId id="570" r:id="rId52"/>
    <p:sldId id="569" r:id="rId53"/>
    <p:sldId id="571" r:id="rId54"/>
    <p:sldId id="306" r:id="rId55"/>
    <p:sldId id="548" r:id="rId56"/>
    <p:sldId id="349" r:id="rId57"/>
    <p:sldId id="303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14"/>
            <p14:sldId id="313"/>
            <p14:sldId id="540"/>
            <p14:sldId id="271"/>
            <p14:sldId id="276"/>
            <p14:sldId id="256"/>
            <p14:sldId id="496"/>
            <p14:sldId id="497"/>
            <p14:sldId id="541"/>
            <p14:sldId id="515"/>
            <p14:sldId id="549"/>
            <p14:sldId id="542"/>
            <p14:sldId id="557"/>
            <p14:sldId id="516"/>
            <p14:sldId id="551"/>
            <p14:sldId id="558"/>
            <p14:sldId id="559"/>
            <p14:sldId id="501"/>
            <p14:sldId id="500"/>
            <p14:sldId id="543"/>
            <p14:sldId id="544"/>
            <p14:sldId id="503"/>
            <p14:sldId id="502"/>
            <p14:sldId id="506"/>
            <p14:sldId id="518"/>
            <p14:sldId id="508"/>
            <p14:sldId id="505"/>
            <p14:sldId id="519"/>
            <p14:sldId id="507"/>
            <p14:sldId id="499"/>
            <p14:sldId id="509"/>
            <p14:sldId id="545"/>
            <p14:sldId id="520"/>
            <p14:sldId id="521"/>
            <p14:sldId id="523"/>
            <p14:sldId id="524"/>
            <p14:sldId id="528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70"/>
            <p14:sldId id="569"/>
            <p14:sldId id="571"/>
            <p14:sldId id="306"/>
            <p14:sldId id="548"/>
            <p14:sldId id="349"/>
            <p14:sldId id="30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5549508F-56E7-4DEA-A24A-07EFCA63A965}"/>
    <pc:docChg chg="custSel modSld">
      <pc:chgData name="shery tawfeeq" userId="19a96e0e89ed5f52" providerId="LiveId" clId="{5549508F-56E7-4DEA-A24A-07EFCA63A965}" dt="2025-01-13T17:08:10.466" v="28" actId="478"/>
      <pc:docMkLst>
        <pc:docMk/>
      </pc:docMkLst>
      <pc:sldChg chg="delSp mod modTransition delAnim">
        <pc:chgData name="shery tawfeeq" userId="19a96e0e89ed5f52" providerId="LiveId" clId="{5549508F-56E7-4DEA-A24A-07EFCA63A965}" dt="2025-01-13T17:05:10.614" v="4" actId="478"/>
        <pc:sldMkLst>
          <pc:docMk/>
          <pc:sldMk cId="0" sldId="256"/>
        </pc:sldMkLst>
        <pc:picChg chg="del">
          <ac:chgData name="shery tawfeeq" userId="19a96e0e89ed5f52" providerId="LiveId" clId="{5549508F-56E7-4DEA-A24A-07EFCA63A965}" dt="2025-01-13T17:05:10.614" v="4" actId="478"/>
          <ac:picMkLst>
            <pc:docMk/>
            <pc:sldMk cId="0" sldId="256"/>
            <ac:picMk id="2" creationId="{0BFA1E76-DA14-A65C-A643-78A928A2FC37}"/>
          </ac:picMkLst>
        </pc:picChg>
      </pc:sldChg>
      <pc:sldChg chg="delSp mod modTransition delAnim">
        <pc:chgData name="shery tawfeeq" userId="19a96e0e89ed5f52" providerId="LiveId" clId="{5549508F-56E7-4DEA-A24A-07EFCA63A965}" dt="2025-01-13T17:03:31.108" v="2" actId="478"/>
        <pc:sldMkLst>
          <pc:docMk/>
          <pc:sldMk cId="0" sldId="271"/>
        </pc:sldMkLst>
        <pc:picChg chg="del">
          <ac:chgData name="shery tawfeeq" userId="19a96e0e89ed5f52" providerId="LiveId" clId="{5549508F-56E7-4DEA-A24A-07EFCA63A965}" dt="2025-01-13T17:03:31.108" v="2" actId="478"/>
          <ac:picMkLst>
            <pc:docMk/>
            <pc:sldMk cId="0" sldId="271"/>
            <ac:picMk id="2" creationId="{FEF57C36-A9A1-5F9D-FFE5-C0D2534F4115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05.573" v="3" actId="478"/>
        <pc:sldMkLst>
          <pc:docMk/>
          <pc:sldMk cId="0" sldId="276"/>
        </pc:sldMkLst>
        <pc:picChg chg="del">
          <ac:chgData name="shery tawfeeq" userId="19a96e0e89ed5f52" providerId="LiveId" clId="{5549508F-56E7-4DEA-A24A-07EFCA63A965}" dt="2025-01-13T17:05:05.573" v="3" actId="478"/>
          <ac:picMkLst>
            <pc:docMk/>
            <pc:sldMk cId="0" sldId="276"/>
            <ac:picMk id="6" creationId="{4B21BC8E-B405-B52D-08C6-76212D20C47F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303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303"/>
            <ac:picMk id="10" creationId="{9319B3C8-8187-DD7E-75BC-71201E4C32D9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306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306"/>
            <ac:picMk id="15" creationId="{1BC06001-C7E5-F41C-BA91-84EEEE9968CB}"/>
          </ac:picMkLst>
        </pc:picChg>
      </pc:sldChg>
      <pc:sldChg chg="delSp mod modTransition delAnim">
        <pc:chgData name="shery tawfeeq" userId="19a96e0e89ed5f52" providerId="LiveId" clId="{5549508F-56E7-4DEA-A24A-07EFCA63A965}" dt="2025-01-13T17:03:26.649" v="1" actId="478"/>
        <pc:sldMkLst>
          <pc:docMk/>
          <pc:sldMk cId="0" sldId="313"/>
        </pc:sldMkLst>
        <pc:picChg chg="del">
          <ac:chgData name="shery tawfeeq" userId="19a96e0e89ed5f52" providerId="LiveId" clId="{5549508F-56E7-4DEA-A24A-07EFCA63A965}" dt="2025-01-13T17:03:26.649" v="1" actId="478"/>
          <ac:picMkLst>
            <pc:docMk/>
            <pc:sldMk cId="0" sldId="313"/>
            <ac:picMk id="3" creationId="{B804191C-500A-6E1E-B08F-6464211ABACF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349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349"/>
            <ac:picMk id="17" creationId="{12151198-D0C6-F199-97E6-EC34F3952566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480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480"/>
            <ac:picMk id="38" creationId="{0B32B285-F5F2-6036-35A2-53A46FA24133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14.135" v="5" actId="478"/>
        <pc:sldMkLst>
          <pc:docMk/>
          <pc:sldMk cId="1584672584" sldId="496"/>
        </pc:sldMkLst>
        <pc:picChg chg="del">
          <ac:chgData name="shery tawfeeq" userId="19a96e0e89ed5f52" providerId="LiveId" clId="{5549508F-56E7-4DEA-A24A-07EFCA63A965}" dt="2025-01-13T17:05:14.135" v="5" actId="478"/>
          <ac:picMkLst>
            <pc:docMk/>
            <pc:sldMk cId="1584672584" sldId="496"/>
            <ac:picMk id="8" creationId="{CC1B6282-5FF4-8BAE-ABA2-42A75EE0D0D8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19.165" v="6" actId="478"/>
        <pc:sldMkLst>
          <pc:docMk/>
          <pc:sldMk cId="665929241" sldId="497"/>
        </pc:sldMkLst>
        <pc:picChg chg="del">
          <ac:chgData name="shery tawfeeq" userId="19a96e0e89ed5f52" providerId="LiveId" clId="{5549508F-56E7-4DEA-A24A-07EFCA63A965}" dt="2025-01-13T17:05:19.165" v="6" actId="478"/>
          <ac:picMkLst>
            <pc:docMk/>
            <pc:sldMk cId="665929241" sldId="497"/>
            <ac:picMk id="2" creationId="{4BEA2092-26F7-0B05-2494-65860E52B622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24.276" v="7" actId="478"/>
        <pc:sldMkLst>
          <pc:docMk/>
          <pc:sldMk cId="1784990302" sldId="498"/>
        </pc:sldMkLst>
        <pc:picChg chg="del">
          <ac:chgData name="shery tawfeeq" userId="19a96e0e89ed5f52" providerId="LiveId" clId="{5549508F-56E7-4DEA-A24A-07EFCA63A965}" dt="2025-01-13T17:05:24.276" v="7" actId="478"/>
          <ac:picMkLst>
            <pc:docMk/>
            <pc:sldMk cId="1784990302" sldId="498"/>
            <ac:picMk id="6" creationId="{074ADC66-4EF6-CA8F-C134-80EB56A38D14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34.520" v="9" actId="478"/>
        <pc:sldMkLst>
          <pc:docMk/>
          <pc:sldMk cId="526482925" sldId="499"/>
        </pc:sldMkLst>
        <pc:picChg chg="del">
          <ac:chgData name="shery tawfeeq" userId="19a96e0e89ed5f52" providerId="LiveId" clId="{5549508F-56E7-4DEA-A24A-07EFCA63A965}" dt="2025-01-13T17:05:34.520" v="9" actId="478"/>
          <ac:picMkLst>
            <pc:docMk/>
            <pc:sldMk cId="526482925" sldId="499"/>
            <ac:picMk id="7" creationId="{6438D002-6650-DD5B-C625-4123D761EBB5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51.958" v="12" actId="478"/>
        <pc:sldMkLst>
          <pc:docMk/>
          <pc:sldMk cId="624478510" sldId="500"/>
        </pc:sldMkLst>
        <pc:picChg chg="del">
          <ac:chgData name="shery tawfeeq" userId="19a96e0e89ed5f52" providerId="LiveId" clId="{5549508F-56E7-4DEA-A24A-07EFCA63A965}" dt="2025-01-13T17:05:51.958" v="12" actId="478"/>
          <ac:picMkLst>
            <pc:docMk/>
            <pc:sldMk cId="624478510" sldId="500"/>
            <ac:picMk id="6" creationId="{2C572C25-7874-5668-DD02-058BF7B9378A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59.481" v="13" actId="478"/>
        <pc:sldMkLst>
          <pc:docMk/>
          <pc:sldMk cId="2252565313" sldId="501"/>
        </pc:sldMkLst>
        <pc:picChg chg="del">
          <ac:chgData name="shery tawfeeq" userId="19a96e0e89ed5f52" providerId="LiveId" clId="{5549508F-56E7-4DEA-A24A-07EFCA63A965}" dt="2025-01-13T17:05:59.481" v="13" actId="478"/>
          <ac:picMkLst>
            <pc:docMk/>
            <pc:sldMk cId="2252565313" sldId="501"/>
            <ac:picMk id="2" creationId="{317EE0C2-6F64-CE73-0160-E0F8BD0711B2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04.228" v="14" actId="478"/>
        <pc:sldMkLst>
          <pc:docMk/>
          <pc:sldMk cId="1826110906" sldId="502"/>
        </pc:sldMkLst>
        <pc:picChg chg="del">
          <ac:chgData name="shery tawfeeq" userId="19a96e0e89ed5f52" providerId="LiveId" clId="{5549508F-56E7-4DEA-A24A-07EFCA63A965}" dt="2025-01-13T17:06:04.228" v="14" actId="478"/>
          <ac:picMkLst>
            <pc:docMk/>
            <pc:sldMk cId="1826110906" sldId="502"/>
            <ac:picMk id="9" creationId="{91E832D8-6E22-6A88-A88B-2E63BE69C802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08.376" v="15" actId="478"/>
        <pc:sldMkLst>
          <pc:docMk/>
          <pc:sldMk cId="3623418779" sldId="503"/>
        </pc:sldMkLst>
        <pc:picChg chg="del">
          <ac:chgData name="shery tawfeeq" userId="19a96e0e89ed5f52" providerId="LiveId" clId="{5549508F-56E7-4DEA-A24A-07EFCA63A965}" dt="2025-01-13T17:06:08.376" v="15" actId="478"/>
          <ac:picMkLst>
            <pc:docMk/>
            <pc:sldMk cId="3623418779" sldId="503"/>
            <ac:picMk id="2" creationId="{6F3552F4-4AF6-6A8C-C1AD-C46D0BD7A7EF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18.809" v="17" actId="478"/>
        <pc:sldMkLst>
          <pc:docMk/>
          <pc:sldMk cId="262867761" sldId="504"/>
        </pc:sldMkLst>
        <pc:picChg chg="del">
          <ac:chgData name="shery tawfeeq" userId="19a96e0e89ed5f52" providerId="LiveId" clId="{5549508F-56E7-4DEA-A24A-07EFCA63A965}" dt="2025-01-13T17:06:18.809" v="17" actId="478"/>
          <ac:picMkLst>
            <pc:docMk/>
            <pc:sldMk cId="262867761" sldId="504"/>
            <ac:picMk id="7" creationId="{81B60546-EE39-3CBE-BA5E-FCB2D9C86F6B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26.763" v="18" actId="478"/>
        <pc:sldMkLst>
          <pc:docMk/>
          <pc:sldMk cId="3225467422" sldId="505"/>
        </pc:sldMkLst>
        <pc:picChg chg="del">
          <ac:chgData name="shery tawfeeq" userId="19a96e0e89ed5f52" providerId="LiveId" clId="{5549508F-56E7-4DEA-A24A-07EFCA63A965}" dt="2025-01-13T17:06:26.763" v="18" actId="478"/>
          <ac:picMkLst>
            <pc:docMk/>
            <pc:sldMk cId="3225467422" sldId="505"/>
            <ac:picMk id="6" creationId="{8D257A31-0973-8DB0-CB2A-EA5C91C615EB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30.910" v="19" actId="478"/>
        <pc:sldMkLst>
          <pc:docMk/>
          <pc:sldMk cId="1752650320" sldId="506"/>
        </pc:sldMkLst>
        <pc:picChg chg="del">
          <ac:chgData name="shery tawfeeq" userId="19a96e0e89ed5f52" providerId="LiveId" clId="{5549508F-56E7-4DEA-A24A-07EFCA63A965}" dt="2025-01-13T17:06:30.910" v="19" actId="478"/>
          <ac:picMkLst>
            <pc:docMk/>
            <pc:sldMk cId="1752650320" sldId="506"/>
            <ac:picMk id="2" creationId="{8FA3237C-7FD7-0F5E-B1FB-BF665D0FB1DE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37.819" v="20" actId="478"/>
        <pc:sldMkLst>
          <pc:docMk/>
          <pc:sldMk cId="1641786519" sldId="507"/>
        </pc:sldMkLst>
        <pc:picChg chg="del">
          <ac:chgData name="shery tawfeeq" userId="19a96e0e89ed5f52" providerId="LiveId" clId="{5549508F-56E7-4DEA-A24A-07EFCA63A965}" dt="2025-01-13T17:06:37.819" v="20" actId="478"/>
          <ac:picMkLst>
            <pc:docMk/>
            <pc:sldMk cId="1641786519" sldId="507"/>
            <ac:picMk id="8" creationId="{E4F1515F-2220-9F51-44B9-B2F0824A59BE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47.532" v="21" actId="478"/>
        <pc:sldMkLst>
          <pc:docMk/>
          <pc:sldMk cId="4263090570" sldId="508"/>
        </pc:sldMkLst>
        <pc:picChg chg="del">
          <ac:chgData name="shery tawfeeq" userId="19a96e0e89ed5f52" providerId="LiveId" clId="{5549508F-56E7-4DEA-A24A-07EFCA63A965}" dt="2025-01-13T17:06:47.532" v="21" actId="478"/>
          <ac:picMkLst>
            <pc:docMk/>
            <pc:sldMk cId="4263090570" sldId="508"/>
            <ac:picMk id="2" creationId="{93919C79-6717-6ADA-E682-8184500F46FA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56.222" v="22" actId="478"/>
        <pc:sldMkLst>
          <pc:docMk/>
          <pc:sldMk cId="3544253025" sldId="509"/>
        </pc:sldMkLst>
        <pc:picChg chg="del">
          <ac:chgData name="shery tawfeeq" userId="19a96e0e89ed5f52" providerId="LiveId" clId="{5549508F-56E7-4DEA-A24A-07EFCA63A965}" dt="2025-01-13T17:06:56.222" v="22" actId="478"/>
          <ac:picMkLst>
            <pc:docMk/>
            <pc:sldMk cId="3544253025" sldId="509"/>
            <ac:picMk id="4" creationId="{43CBB90A-79DA-3D42-A4FD-BEE95E770E72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359579479" sldId="514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359579479" sldId="514"/>
            <ac:picMk id="24" creationId="{B8E482FE-AFA7-2A5A-B242-63B5CEAC771B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30.450" v="8" actId="478"/>
        <pc:sldMkLst>
          <pc:docMk/>
          <pc:sldMk cId="3527352462" sldId="515"/>
        </pc:sldMkLst>
        <pc:picChg chg="del">
          <ac:chgData name="shery tawfeeq" userId="19a96e0e89ed5f52" providerId="LiveId" clId="{5549508F-56E7-4DEA-A24A-07EFCA63A965}" dt="2025-01-13T17:05:30.450" v="8" actId="478"/>
          <ac:picMkLst>
            <pc:docMk/>
            <pc:sldMk cId="3527352462" sldId="515"/>
            <ac:picMk id="3" creationId="{7B59A4B2-D378-E8D1-BED4-657D19703736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42.507" v="10" actId="478"/>
        <pc:sldMkLst>
          <pc:docMk/>
          <pc:sldMk cId="218585562" sldId="516"/>
        </pc:sldMkLst>
        <pc:picChg chg="del">
          <ac:chgData name="shery tawfeeq" userId="19a96e0e89ed5f52" providerId="LiveId" clId="{5549508F-56E7-4DEA-A24A-07EFCA63A965}" dt="2025-01-13T17:05:42.507" v="10" actId="478"/>
          <ac:picMkLst>
            <pc:docMk/>
            <pc:sldMk cId="218585562" sldId="516"/>
            <ac:picMk id="13" creationId="{E71BE601-7CAD-B44D-1A8E-FBDEA9C005BC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48.493" v="11" actId="478"/>
        <pc:sldMkLst>
          <pc:docMk/>
          <pc:sldMk cId="3907331976" sldId="517"/>
        </pc:sldMkLst>
        <pc:picChg chg="del">
          <ac:chgData name="shery tawfeeq" userId="19a96e0e89ed5f52" providerId="LiveId" clId="{5549508F-56E7-4DEA-A24A-07EFCA63A965}" dt="2025-01-13T17:05:48.493" v="11" actId="478"/>
          <ac:picMkLst>
            <pc:docMk/>
            <pc:sldMk cId="3907331976" sldId="517"/>
            <ac:picMk id="3" creationId="{700E4ACA-FE7E-2D95-749C-3E5495DC717A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15.224" v="16" actId="478"/>
        <pc:sldMkLst>
          <pc:docMk/>
          <pc:sldMk cId="91468997" sldId="518"/>
        </pc:sldMkLst>
        <pc:picChg chg="del">
          <ac:chgData name="shery tawfeeq" userId="19a96e0e89ed5f52" providerId="LiveId" clId="{5549508F-56E7-4DEA-A24A-07EFCA63A965}" dt="2025-01-13T17:06:15.224" v="16" actId="478"/>
          <ac:picMkLst>
            <pc:docMk/>
            <pc:sldMk cId="91468997" sldId="518"/>
            <ac:picMk id="2" creationId="{B1D356B6-0CFA-2D3A-663F-CBD90985F29F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01.065" v="23" actId="478"/>
        <pc:sldMkLst>
          <pc:docMk/>
          <pc:sldMk cId="1224660773" sldId="519"/>
        </pc:sldMkLst>
        <pc:picChg chg="del">
          <ac:chgData name="shery tawfeeq" userId="19a96e0e89ed5f52" providerId="LiveId" clId="{5549508F-56E7-4DEA-A24A-07EFCA63A965}" dt="2025-01-13T17:07:01.065" v="23" actId="478"/>
          <ac:picMkLst>
            <pc:docMk/>
            <pc:sldMk cId="1224660773" sldId="519"/>
            <ac:picMk id="3" creationId="{3791FC96-AE57-A808-EEE3-98680E061280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06.891" v="24" actId="478"/>
        <pc:sldMkLst>
          <pc:docMk/>
          <pc:sldMk cId="3524483611" sldId="520"/>
        </pc:sldMkLst>
        <pc:picChg chg="del">
          <ac:chgData name="shery tawfeeq" userId="19a96e0e89ed5f52" providerId="LiveId" clId="{5549508F-56E7-4DEA-A24A-07EFCA63A965}" dt="2025-01-13T17:07:06.891" v="24" actId="478"/>
          <ac:picMkLst>
            <pc:docMk/>
            <pc:sldMk cId="3524483611" sldId="520"/>
            <ac:picMk id="9" creationId="{361EB30D-DB7D-411D-F0F6-2EAD52F6A85E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594902211" sldId="521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594902211" sldId="521"/>
            <ac:picMk id="4" creationId="{4FED8A06-819B-737D-3401-E84B63AA0897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39.949" v="25" actId="478"/>
        <pc:sldMkLst>
          <pc:docMk/>
          <pc:sldMk cId="9574071" sldId="522"/>
        </pc:sldMkLst>
        <pc:picChg chg="del">
          <ac:chgData name="shery tawfeeq" userId="19a96e0e89ed5f52" providerId="LiveId" clId="{5549508F-56E7-4DEA-A24A-07EFCA63A965}" dt="2025-01-13T17:07:39.949" v="25" actId="478"/>
          <ac:picMkLst>
            <pc:docMk/>
            <pc:sldMk cId="9574071" sldId="522"/>
            <ac:picMk id="3" creationId="{109DD2A4-B882-D573-65E6-33DF76F0FB05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49.680" v="26" actId="478"/>
        <pc:sldMkLst>
          <pc:docMk/>
          <pc:sldMk cId="2633394226" sldId="523"/>
        </pc:sldMkLst>
        <pc:picChg chg="del">
          <ac:chgData name="shery tawfeeq" userId="19a96e0e89ed5f52" providerId="LiveId" clId="{5549508F-56E7-4DEA-A24A-07EFCA63A965}" dt="2025-01-13T17:07:49.680" v="26" actId="478"/>
          <ac:picMkLst>
            <pc:docMk/>
            <pc:sldMk cId="2633394226" sldId="523"/>
            <ac:picMk id="2" creationId="{144ED785-0F6B-7E4B-7907-774F1F27BC63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2545223606" sldId="524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2545223606" sldId="524"/>
            <ac:picMk id="8" creationId="{D00FF667-6B35-08C5-A6FA-69DB992CD612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169311992" sldId="525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169311992" sldId="525"/>
            <ac:picMk id="4" creationId="{80680A93-11C5-33B6-C68F-5A1C499310A0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045934183" sldId="526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045934183" sldId="526"/>
            <ac:picMk id="8" creationId="{472CDF88-89EF-910B-2437-294241E98BB0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924070366" sldId="527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924070366" sldId="527"/>
            <ac:picMk id="9" creationId="{E1FE08F4-38AE-0346-1B6B-A1037AB35307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125490800" sldId="528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125490800" sldId="528"/>
            <ac:picMk id="18" creationId="{87BB4131-0ECA-08FC-06E2-D47F74688B41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304799947" sldId="529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304799947" sldId="529"/>
            <ac:picMk id="4" creationId="{B3BA8857-8495-6A55-D50A-3C6CF4E99715}"/>
          </ac:picMkLst>
        </pc:picChg>
      </pc:sldChg>
      <pc:sldChg chg="delSp mod modTransition delAnim">
        <pc:chgData name="shery tawfeeq" userId="19a96e0e89ed5f52" providerId="LiveId" clId="{5549508F-56E7-4DEA-A24A-07EFCA63A965}" dt="2025-01-13T17:08:00.597" v="27" actId="478"/>
        <pc:sldMkLst>
          <pc:docMk/>
          <pc:sldMk cId="2411823110" sldId="530"/>
        </pc:sldMkLst>
        <pc:picChg chg="del">
          <ac:chgData name="shery tawfeeq" userId="19a96e0e89ed5f52" providerId="LiveId" clId="{5549508F-56E7-4DEA-A24A-07EFCA63A965}" dt="2025-01-13T17:08:00.597" v="27" actId="478"/>
          <ac:picMkLst>
            <pc:docMk/>
            <pc:sldMk cId="2411823110" sldId="530"/>
            <ac:picMk id="7" creationId="{214A1629-F8B2-8149-5391-427E1DBF48C3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26941361" sldId="531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26941361" sldId="531"/>
            <ac:picMk id="4" creationId="{BD187572-AB22-8EF7-D3BD-467836875F6E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036844852" sldId="532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036844852" sldId="532"/>
            <ac:picMk id="4" creationId="{6FD690EA-6810-65BA-A1D9-E66B8DBC1860}"/>
          </ac:picMkLst>
        </pc:picChg>
      </pc:sldChg>
      <pc:sldChg chg="delSp mod modTransition delAnim">
        <pc:chgData name="shery tawfeeq" userId="19a96e0e89ed5f52" providerId="LiveId" clId="{5549508F-56E7-4DEA-A24A-07EFCA63A965}" dt="2025-01-13T17:08:10.466" v="28" actId="478"/>
        <pc:sldMkLst>
          <pc:docMk/>
          <pc:sldMk cId="3008303037" sldId="533"/>
        </pc:sldMkLst>
        <pc:picChg chg="del">
          <ac:chgData name="shery tawfeeq" userId="19a96e0e89ed5f52" providerId="LiveId" clId="{5549508F-56E7-4DEA-A24A-07EFCA63A965}" dt="2025-01-13T17:08:10.466" v="28" actId="478"/>
          <ac:picMkLst>
            <pc:docMk/>
            <pc:sldMk cId="3008303037" sldId="533"/>
            <ac:picMk id="2" creationId="{5719A5B8-C5EF-C102-BA51-B96914B38568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59840516" sldId="536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59840516" sldId="536"/>
            <ac:picMk id="13" creationId="{16CB3C81-8E5C-3964-F6EA-2FAB5355815C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266928858" sldId="537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266928858" sldId="537"/>
            <ac:picMk id="13" creationId="{B9487BD2-71A0-5D6D-B552-574CBFA539A2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460649855" sldId="538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460649855" sldId="538"/>
            <ac:picMk id="4" creationId="{EE8306B5-697E-52E8-ECBE-B3A5AB220270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2436005967" sldId="539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2436005967" sldId="539"/>
            <ac:picMk id="12" creationId="{352AB2C7-6CA7-4C95-5E15-F4781103C502}"/>
          </ac:picMkLst>
        </pc:picChg>
      </pc:sldChg>
    </pc:docChg>
  </pc:docChgLst>
  <pc:docChgLst>
    <pc:chgData name="sherytaw@outlook.com" userId="305ee5a9ddb6c103" providerId="LiveId" clId="{97F46EDD-525F-473E-ADC8-7289EA73AD98}"/>
    <pc:docChg chg="undo redo custSel addSld delSld modSld sldOrd modSection">
      <pc:chgData name="sherytaw@outlook.com" userId="305ee5a9ddb6c103" providerId="LiveId" clId="{97F46EDD-525F-473E-ADC8-7289EA73AD98}" dt="2025-02-24T23:54:20.047" v="860"/>
      <pc:docMkLst>
        <pc:docMk/>
      </pc:docMkLst>
      <pc:sldChg chg="addSp modSp mod modAnim">
        <pc:chgData name="sherytaw@outlook.com" userId="305ee5a9ddb6c103" providerId="LiveId" clId="{97F46EDD-525F-473E-ADC8-7289EA73AD98}" dt="2025-02-24T23:26:57.363" v="716"/>
        <pc:sldMkLst>
          <pc:docMk/>
          <pc:sldMk cId="0" sldId="256"/>
        </pc:sldMkLst>
        <pc:spChg chg="mod">
          <ac:chgData name="sherytaw@outlook.com" userId="305ee5a9ddb6c103" providerId="LiveId" clId="{97F46EDD-525F-473E-ADC8-7289EA73AD98}" dt="2025-02-24T22:35:11.220" v="85" actId="115"/>
          <ac:spMkLst>
            <pc:docMk/>
            <pc:sldMk cId="0" sldId="256"/>
            <ac:spMk id="24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26:57.363" v="716"/>
          <ac:picMkLst>
            <pc:docMk/>
            <pc:sldMk cId="0" sldId="256"/>
            <ac:picMk id="7" creationId="{5C3DE25C-692C-4F07-B8B6-8BA2F0AB74FE}"/>
          </ac:picMkLst>
        </pc:picChg>
      </pc:sldChg>
      <pc:sldChg chg="addSp modSp mod modAnim">
        <pc:chgData name="sherytaw@outlook.com" userId="305ee5a9ddb6c103" providerId="LiveId" clId="{97F46EDD-525F-473E-ADC8-7289EA73AD98}" dt="2025-02-24T23:26:22.630" v="714"/>
        <pc:sldMkLst>
          <pc:docMk/>
          <pc:sldMk cId="0" sldId="271"/>
        </pc:sldMkLst>
        <pc:spChg chg="mod">
          <ac:chgData name="sherytaw@outlook.com" userId="305ee5a9ddb6c103" providerId="LiveId" clId="{97F46EDD-525F-473E-ADC8-7289EA73AD98}" dt="2025-02-24T22:27:59.022" v="25" actId="20577"/>
          <ac:spMkLst>
            <pc:docMk/>
            <pc:sldMk cId="0" sldId="271"/>
            <ac:spMk id="3" creationId="{A080C9CA-8DE3-13B0-66BB-6EA557808C41}"/>
          </ac:spMkLst>
        </pc:spChg>
        <pc:spChg chg="mod">
          <ac:chgData name="sherytaw@outlook.com" userId="305ee5a9ddb6c103" providerId="LiveId" clId="{97F46EDD-525F-473E-ADC8-7289EA73AD98}" dt="2025-02-24T22:28:33.152" v="31" actId="1076"/>
          <ac:spMkLst>
            <pc:docMk/>
            <pc:sldMk cId="0" sldId="271"/>
            <ac:spMk id="41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26:22.630" v="714"/>
          <ac:picMkLst>
            <pc:docMk/>
            <pc:sldMk cId="0" sldId="271"/>
            <ac:picMk id="10" creationId="{9013754D-AF43-49ED-84A3-3A7C2899F531}"/>
          </ac:picMkLst>
        </pc:picChg>
      </pc:sldChg>
      <pc:sldChg chg="addSp modSp mod modAnim">
        <pc:chgData name="sherytaw@outlook.com" userId="305ee5a9ddb6c103" providerId="LiveId" clId="{97F46EDD-525F-473E-ADC8-7289EA73AD98}" dt="2025-02-24T23:26:43.536" v="715"/>
        <pc:sldMkLst>
          <pc:docMk/>
          <pc:sldMk cId="0" sldId="276"/>
        </pc:sldMkLst>
        <pc:spChg chg="mod">
          <ac:chgData name="sherytaw@outlook.com" userId="305ee5a9ddb6c103" providerId="LiveId" clId="{97F46EDD-525F-473E-ADC8-7289EA73AD98}" dt="2025-02-24T22:35:35.960" v="92" actId="20577"/>
          <ac:spMkLst>
            <pc:docMk/>
            <pc:sldMk cId="0" sldId="276"/>
            <ac:spMk id="2" creationId="{B330EBA9-72A4-5E6F-B1C9-2BEC92BCF323}"/>
          </ac:spMkLst>
        </pc:spChg>
        <pc:spChg chg="mod">
          <ac:chgData name="sherytaw@outlook.com" userId="305ee5a9ddb6c103" providerId="LiveId" clId="{97F46EDD-525F-473E-ADC8-7289EA73AD98}" dt="2025-02-24T22:35:32.604" v="91" actId="14100"/>
          <ac:spMkLst>
            <pc:docMk/>
            <pc:sldMk cId="0" sldId="276"/>
            <ac:spMk id="3" creationId="{00000000-0000-0000-0000-000000000000}"/>
          </ac:spMkLst>
        </pc:spChg>
        <pc:spChg chg="mod">
          <ac:chgData name="sherytaw@outlook.com" userId="305ee5a9ddb6c103" providerId="LiveId" clId="{97F46EDD-525F-473E-ADC8-7289EA73AD98}" dt="2025-02-24T22:33:59.820" v="72" actId="1076"/>
          <ac:spMkLst>
            <pc:docMk/>
            <pc:sldMk cId="0" sldId="276"/>
            <ac:spMk id="48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26:43.536" v="715"/>
          <ac:picMkLst>
            <pc:docMk/>
            <pc:sldMk cId="0" sldId="276"/>
            <ac:picMk id="8" creationId="{98A789A4-BCC8-48A8-88CD-3FE4A01C2E11}"/>
          </ac:picMkLst>
        </pc:picChg>
      </pc:sldChg>
      <pc:sldChg chg="addSp modSp mod modAnim">
        <pc:chgData name="sherytaw@outlook.com" userId="305ee5a9ddb6c103" providerId="LiveId" clId="{97F46EDD-525F-473E-ADC8-7289EA73AD98}" dt="2025-02-24T23:37:26.676" v="754"/>
        <pc:sldMkLst>
          <pc:docMk/>
          <pc:sldMk cId="0" sldId="303"/>
        </pc:sldMkLst>
        <pc:spChg chg="mod">
          <ac:chgData name="sherytaw@outlook.com" userId="305ee5a9ddb6c103" providerId="LiveId" clId="{97F46EDD-525F-473E-ADC8-7289EA73AD98}" dt="2025-02-24T23:21:05.039" v="661" actId="20577"/>
          <ac:spMkLst>
            <pc:docMk/>
            <pc:sldMk cId="0" sldId="303"/>
            <ac:spMk id="7" creationId="{C3A00C53-732B-F66B-FB0E-6390320C91DF}"/>
          </ac:spMkLst>
        </pc:spChg>
        <pc:picChg chg="add mod">
          <ac:chgData name="sherytaw@outlook.com" userId="305ee5a9ddb6c103" providerId="LiveId" clId="{97F46EDD-525F-473E-ADC8-7289EA73AD98}" dt="2025-02-24T23:37:26.676" v="754"/>
          <ac:picMkLst>
            <pc:docMk/>
            <pc:sldMk cId="0" sldId="303"/>
            <ac:picMk id="14" creationId="{35C2B89E-85C2-4DC8-98AE-D1E5DF590D2A}"/>
          </ac:picMkLst>
        </pc:picChg>
      </pc:sldChg>
      <pc:sldChg chg="addSp modSp modAnim">
        <pc:chgData name="sherytaw@outlook.com" userId="305ee5a9ddb6c103" providerId="LiveId" clId="{97F46EDD-525F-473E-ADC8-7289EA73AD98}" dt="2025-02-24T23:54:20.047" v="860"/>
        <pc:sldMkLst>
          <pc:docMk/>
          <pc:sldMk cId="0" sldId="306"/>
        </pc:sldMkLst>
        <pc:picChg chg="add mod">
          <ac:chgData name="sherytaw@outlook.com" userId="305ee5a9ddb6c103" providerId="LiveId" clId="{97F46EDD-525F-473E-ADC8-7289EA73AD98}" dt="2025-02-24T23:54:20.047" v="860"/>
          <ac:picMkLst>
            <pc:docMk/>
            <pc:sldMk cId="0" sldId="306"/>
            <ac:picMk id="11" creationId="{834F2B19-49C8-4EA6-944D-1ED6A93122A8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26:06.967" v="713"/>
        <pc:sldMkLst>
          <pc:docMk/>
          <pc:sldMk cId="0" sldId="313"/>
        </pc:sldMkLst>
        <pc:spChg chg="add del mod">
          <ac:chgData name="sherytaw@outlook.com" userId="305ee5a9ddb6c103" providerId="LiveId" clId="{97F46EDD-525F-473E-ADC8-7289EA73AD98}" dt="2025-02-24T22:26:41.669" v="9"/>
          <ac:spMkLst>
            <pc:docMk/>
            <pc:sldMk cId="0" sldId="313"/>
            <ac:spMk id="11" creationId="{0F660FF4-8B49-48C6-9553-E5DA742F90EF}"/>
          </ac:spMkLst>
        </pc:spChg>
        <pc:spChg chg="add del mod">
          <ac:chgData name="sherytaw@outlook.com" userId="305ee5a9ddb6c103" providerId="LiveId" clId="{97F46EDD-525F-473E-ADC8-7289EA73AD98}" dt="2025-02-24T22:26:50.470" v="12"/>
          <ac:spMkLst>
            <pc:docMk/>
            <pc:sldMk cId="0" sldId="313"/>
            <ac:spMk id="12" creationId="{7EC6532E-90AE-41EA-9A05-17983459C187}"/>
          </ac:spMkLst>
        </pc:spChg>
        <pc:spChg chg="add del mod">
          <ac:chgData name="sherytaw@outlook.com" userId="305ee5a9ddb6c103" providerId="LiveId" clId="{97F46EDD-525F-473E-ADC8-7289EA73AD98}" dt="2025-02-24T23:20:42.086" v="657"/>
          <ac:spMkLst>
            <pc:docMk/>
            <pc:sldMk cId="0" sldId="313"/>
            <ac:spMk id="31" creationId="{00000000-0000-0000-0000-000000000000}"/>
          </ac:spMkLst>
        </pc:spChg>
        <pc:spChg chg="mod">
          <ac:chgData name="sherytaw@outlook.com" userId="305ee5a9ddb6c103" providerId="LiveId" clId="{97F46EDD-525F-473E-ADC8-7289EA73AD98}" dt="2025-02-24T22:26:34.475" v="6" actId="20577"/>
          <ac:spMkLst>
            <pc:docMk/>
            <pc:sldMk cId="0" sldId="313"/>
            <ac:spMk id="34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26:06.967" v="713"/>
          <ac:picMkLst>
            <pc:docMk/>
            <pc:sldMk cId="0" sldId="313"/>
            <ac:picMk id="13" creationId="{1223C398-26EB-406E-8C2E-DE37C52549E2}"/>
          </ac:picMkLst>
        </pc:picChg>
      </pc:sldChg>
      <pc:sldChg chg="addSp modSp modAnim">
        <pc:chgData name="sherytaw@outlook.com" userId="305ee5a9ddb6c103" providerId="LiveId" clId="{97F46EDD-525F-473E-ADC8-7289EA73AD98}" dt="2025-02-24T23:37:08.150" v="753"/>
        <pc:sldMkLst>
          <pc:docMk/>
          <pc:sldMk cId="0" sldId="349"/>
        </pc:sldMkLst>
        <pc:picChg chg="add mod">
          <ac:chgData name="sherytaw@outlook.com" userId="305ee5a9ddb6c103" providerId="LiveId" clId="{97F46EDD-525F-473E-ADC8-7289EA73AD98}" dt="2025-02-24T23:37:08.150" v="753"/>
          <ac:picMkLst>
            <pc:docMk/>
            <pc:sldMk cId="0" sldId="349"/>
            <ac:picMk id="8" creationId="{FA713B5A-5207-40EE-9677-756B30D49C8C}"/>
          </ac:picMkLst>
        </pc:picChg>
      </pc:sldChg>
      <pc:sldChg chg="addSp modSp mod modAnim">
        <pc:chgData name="sherytaw@outlook.com" userId="305ee5a9ddb6c103" providerId="LiveId" clId="{97F46EDD-525F-473E-ADC8-7289EA73AD98}" dt="2025-02-24T23:25:25.956" v="710"/>
        <pc:sldMkLst>
          <pc:docMk/>
          <pc:sldMk cId="0" sldId="480"/>
        </pc:sldMkLst>
        <pc:spChg chg="mod">
          <ac:chgData name="sherytaw@outlook.com" userId="305ee5a9ddb6c103" providerId="LiveId" clId="{97F46EDD-525F-473E-ADC8-7289EA73AD98}" dt="2025-02-24T22:25:42.005" v="2" actId="20577"/>
          <ac:spMkLst>
            <pc:docMk/>
            <pc:sldMk cId="0" sldId="480"/>
            <ac:spMk id="34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25:25.956" v="710"/>
          <ac:picMkLst>
            <pc:docMk/>
            <pc:sldMk cId="0" sldId="480"/>
            <ac:picMk id="10" creationId="{4C8703C2-3B4E-40D3-9EA7-39745B44F083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9:32.102" v="763" actId="1037"/>
        <pc:sldMkLst>
          <pc:docMk/>
          <pc:sldMk cId="1584672584" sldId="496"/>
        </pc:sldMkLst>
        <pc:spChg chg="mod">
          <ac:chgData name="sherytaw@outlook.com" userId="305ee5a9ddb6c103" providerId="LiveId" clId="{97F46EDD-525F-473E-ADC8-7289EA73AD98}" dt="2025-02-24T22:36:07.009" v="96" actId="20577"/>
          <ac:spMkLst>
            <pc:docMk/>
            <pc:sldMk cId="1584672584" sldId="496"/>
            <ac:spMk id="2" creationId="{B330EBA9-72A4-5E6F-B1C9-2BEC92BCF323}"/>
          </ac:spMkLst>
        </pc:spChg>
        <pc:spChg chg="del mod">
          <ac:chgData name="sherytaw@outlook.com" userId="305ee5a9ddb6c103" providerId="LiveId" clId="{97F46EDD-525F-473E-ADC8-7289EA73AD98}" dt="2025-02-24T22:35:49.314" v="94" actId="478"/>
          <ac:spMkLst>
            <pc:docMk/>
            <pc:sldMk cId="1584672584" sldId="496"/>
            <ac:spMk id="9" creationId="{542EB3AB-567F-48EB-8E67-9FFAB8084308}"/>
          </ac:spMkLst>
        </pc:spChg>
        <pc:spChg chg="add mod">
          <ac:chgData name="sherytaw@outlook.com" userId="305ee5a9ddb6c103" providerId="LiveId" clId="{97F46EDD-525F-473E-ADC8-7289EA73AD98}" dt="2025-02-24T22:35:50.367" v="95"/>
          <ac:spMkLst>
            <pc:docMk/>
            <pc:sldMk cId="1584672584" sldId="496"/>
            <ac:spMk id="10" creationId="{D658352F-7373-4268-AAF2-EA8299B7BB56}"/>
          </ac:spMkLst>
        </pc:spChg>
        <pc:spChg chg="mod">
          <ac:chgData name="sherytaw@outlook.com" userId="305ee5a9ddb6c103" providerId="LiveId" clId="{97F46EDD-525F-473E-ADC8-7289EA73AD98}" dt="2025-02-24T22:38:00.996" v="123" actId="207"/>
          <ac:spMkLst>
            <pc:docMk/>
            <pc:sldMk cId="1584672584" sldId="496"/>
            <ac:spMk id="48" creationId="{00000000-0000-0000-0000-000000000000}"/>
          </ac:spMkLst>
        </pc:spChg>
        <pc:picChg chg="del">
          <ac:chgData name="sherytaw@outlook.com" userId="305ee5a9ddb6c103" providerId="LiveId" clId="{97F46EDD-525F-473E-ADC8-7289EA73AD98}" dt="2025-02-24T22:36:50.384" v="105" actId="478"/>
          <ac:picMkLst>
            <pc:docMk/>
            <pc:sldMk cId="1584672584" sldId="496"/>
            <ac:picMk id="3" creationId="{84DBDCEE-FB97-4590-8EF7-6A99069C9081}"/>
          </ac:picMkLst>
        </pc:picChg>
        <pc:picChg chg="add mod">
          <ac:chgData name="sherytaw@outlook.com" userId="305ee5a9ddb6c103" providerId="LiveId" clId="{97F46EDD-525F-473E-ADC8-7289EA73AD98}" dt="2025-02-24T23:27:14.252" v="717"/>
          <ac:picMkLst>
            <pc:docMk/>
            <pc:sldMk cId="1584672584" sldId="496"/>
            <ac:picMk id="11" creationId="{4FCA848D-7B44-45BD-ADC2-F13B61C922AE}"/>
          </ac:picMkLst>
        </pc:picChg>
        <pc:picChg chg="add mod">
          <ac:chgData name="sherytaw@outlook.com" userId="305ee5a9ddb6c103" providerId="LiveId" clId="{97F46EDD-525F-473E-ADC8-7289EA73AD98}" dt="2025-02-24T23:39:32.102" v="763" actId="1037"/>
          <ac:picMkLst>
            <pc:docMk/>
            <pc:sldMk cId="1584672584" sldId="496"/>
            <ac:picMk id="1026" creationId="{7C432083-71B2-423F-A163-35100225D32B}"/>
          </ac:picMkLst>
        </pc:picChg>
      </pc:sldChg>
      <pc:sldChg chg="addSp modSp mod modAnim">
        <pc:chgData name="sherytaw@outlook.com" userId="305ee5a9ddb6c103" providerId="LiveId" clId="{97F46EDD-525F-473E-ADC8-7289EA73AD98}" dt="2025-02-24T23:41:10.363" v="772" actId="1076"/>
        <pc:sldMkLst>
          <pc:docMk/>
          <pc:sldMk cId="665929241" sldId="497"/>
        </pc:sldMkLst>
        <pc:spChg chg="mod">
          <ac:chgData name="sherytaw@outlook.com" userId="305ee5a9ddb6c103" providerId="LiveId" clId="{97F46EDD-525F-473E-ADC8-7289EA73AD98}" dt="2025-02-24T22:39:49.263" v="139" actId="1076"/>
          <ac:spMkLst>
            <pc:docMk/>
            <pc:sldMk cId="665929241" sldId="497"/>
            <ac:spMk id="24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27:28.190" v="718"/>
          <ac:picMkLst>
            <pc:docMk/>
            <pc:sldMk cId="665929241" sldId="497"/>
            <ac:picMk id="7" creationId="{FFD62431-1490-4E5D-B6EA-FE8CCBCCBAD6}"/>
          </ac:picMkLst>
        </pc:picChg>
        <pc:picChg chg="add mod">
          <ac:chgData name="sherytaw@outlook.com" userId="305ee5a9ddb6c103" providerId="LiveId" clId="{97F46EDD-525F-473E-ADC8-7289EA73AD98}" dt="2025-02-24T23:41:10.363" v="772" actId="1076"/>
          <ac:picMkLst>
            <pc:docMk/>
            <pc:sldMk cId="665929241" sldId="497"/>
            <ac:picMk id="2050" creationId="{8BD7F34E-CDAE-48A9-AD5C-CDEF344622ED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27:43.090" v="719"/>
        <pc:sldMkLst>
          <pc:docMk/>
          <pc:sldMk cId="1784990302" sldId="498"/>
        </pc:sldMkLst>
        <pc:spChg chg="mod">
          <ac:chgData name="sherytaw@outlook.com" userId="305ee5a9ddb6c103" providerId="LiveId" clId="{97F46EDD-525F-473E-ADC8-7289EA73AD98}" dt="2025-02-24T22:52:06.728" v="230" actId="20577"/>
          <ac:spMkLst>
            <pc:docMk/>
            <pc:sldMk cId="1784990302" sldId="498"/>
            <ac:spMk id="4" creationId="{DD1FC93D-010B-9597-A5CE-F602525B83DB}"/>
          </ac:spMkLst>
        </pc:spChg>
        <pc:spChg chg="del">
          <ac:chgData name="sherytaw@outlook.com" userId="305ee5a9ddb6c103" providerId="LiveId" clId="{97F46EDD-525F-473E-ADC8-7289EA73AD98}" dt="2025-02-24T22:52:03.047" v="228" actId="478"/>
          <ac:spMkLst>
            <pc:docMk/>
            <pc:sldMk cId="1784990302" sldId="498"/>
            <ac:spMk id="8" creationId="{AAFD2918-0CA6-425B-B510-AFD911D13F73}"/>
          </ac:spMkLst>
        </pc:spChg>
        <pc:spChg chg="add mod">
          <ac:chgData name="sherytaw@outlook.com" userId="305ee5a9ddb6c103" providerId="LiveId" clId="{97F46EDD-525F-473E-ADC8-7289EA73AD98}" dt="2025-02-24T22:52:03.903" v="229"/>
          <ac:spMkLst>
            <pc:docMk/>
            <pc:sldMk cId="1784990302" sldId="498"/>
            <ac:spMk id="9" creationId="{C0F3109D-ECEE-45D3-8110-00B2EE8C8CAA}"/>
          </ac:spMkLst>
        </pc:spChg>
        <pc:spChg chg="mod">
          <ac:chgData name="sherytaw@outlook.com" userId="305ee5a9ddb6c103" providerId="LiveId" clId="{97F46EDD-525F-473E-ADC8-7289EA73AD98}" dt="2025-02-24T22:50:38.016" v="219"/>
          <ac:spMkLst>
            <pc:docMk/>
            <pc:sldMk cId="1784990302" sldId="498"/>
            <ac:spMk id="48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27:43.090" v="719"/>
          <ac:picMkLst>
            <pc:docMk/>
            <pc:sldMk cId="1784990302" sldId="498"/>
            <ac:picMk id="10" creationId="{DA2C3E64-1922-4FBB-B88D-B57B699C7D8D}"/>
          </ac:picMkLst>
        </pc:picChg>
        <pc:picChg chg="del">
          <ac:chgData name="sherytaw@outlook.com" userId="305ee5a9ddb6c103" providerId="LiveId" clId="{97F46EDD-525F-473E-ADC8-7289EA73AD98}" dt="2025-02-24T22:40:17.405" v="141" actId="478"/>
          <ac:picMkLst>
            <pc:docMk/>
            <pc:sldMk cId="1784990302" sldId="498"/>
            <ac:picMk id="2050" creationId="{A4BBCC44-8F9D-4CDD-9828-F9FE30078CF5}"/>
          </ac:picMkLst>
        </pc:picChg>
      </pc:sldChg>
      <pc:sldChg chg="addSp modSp mod ord modAnim">
        <pc:chgData name="sherytaw@outlook.com" userId="305ee5a9ddb6c103" providerId="LiveId" clId="{97F46EDD-525F-473E-ADC8-7289EA73AD98}" dt="2025-02-24T23:29:34.437" v="725"/>
        <pc:sldMkLst>
          <pc:docMk/>
          <pc:sldMk cId="526482925" sldId="499"/>
        </pc:sldMkLst>
        <pc:spChg chg="mod">
          <ac:chgData name="sherytaw@outlook.com" userId="305ee5a9ddb6c103" providerId="LiveId" clId="{97F46EDD-525F-473E-ADC8-7289EA73AD98}" dt="2025-02-24T22:52:50.009" v="242" actId="20577"/>
          <ac:spMkLst>
            <pc:docMk/>
            <pc:sldMk cId="526482925" sldId="499"/>
            <ac:spMk id="2" creationId="{0DABC190-C99A-32FF-6220-7CCDCD41EA02}"/>
          </ac:spMkLst>
        </pc:spChg>
        <pc:spChg chg="mod">
          <ac:chgData name="sherytaw@outlook.com" userId="305ee5a9ddb6c103" providerId="LiveId" clId="{97F46EDD-525F-473E-ADC8-7289EA73AD98}" dt="2025-02-24T23:21:20.374" v="662" actId="1076"/>
          <ac:spMkLst>
            <pc:docMk/>
            <pc:sldMk cId="526482925" sldId="499"/>
            <ac:spMk id="41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29:34.437" v="725"/>
          <ac:picMkLst>
            <pc:docMk/>
            <pc:sldMk cId="526482925" sldId="499"/>
            <ac:picMk id="10" creationId="{2F709005-F3C4-45F1-B070-F690F07E43FE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0:59.694" v="730" actId="1036"/>
        <pc:sldMkLst>
          <pc:docMk/>
          <pc:sldMk cId="624478510" sldId="500"/>
        </pc:sldMkLst>
        <pc:spChg chg="mod">
          <ac:chgData name="sherytaw@outlook.com" userId="305ee5a9ddb6c103" providerId="LiveId" clId="{97F46EDD-525F-473E-ADC8-7289EA73AD98}" dt="2025-02-24T23:21:55.133" v="671" actId="20577"/>
          <ac:spMkLst>
            <pc:docMk/>
            <pc:sldMk cId="624478510" sldId="500"/>
            <ac:spMk id="4" creationId="{324391DB-3190-5F6C-283C-A1806AE6645F}"/>
          </ac:spMkLst>
        </pc:spChg>
        <pc:spChg chg="del">
          <ac:chgData name="sherytaw@outlook.com" userId="305ee5a9ddb6c103" providerId="LiveId" clId="{97F46EDD-525F-473E-ADC8-7289EA73AD98}" dt="2025-02-24T23:21:51.494" v="669" actId="478"/>
          <ac:spMkLst>
            <pc:docMk/>
            <pc:sldMk cId="624478510" sldId="500"/>
            <ac:spMk id="8" creationId="{97C865A5-5C66-4294-A71E-20851E088B52}"/>
          </ac:spMkLst>
        </pc:spChg>
        <pc:spChg chg="add mod">
          <ac:chgData name="sherytaw@outlook.com" userId="305ee5a9ddb6c103" providerId="LiveId" clId="{97F46EDD-525F-473E-ADC8-7289EA73AD98}" dt="2025-02-24T23:21:51.938" v="670"/>
          <ac:spMkLst>
            <pc:docMk/>
            <pc:sldMk cId="624478510" sldId="500"/>
            <ac:spMk id="9" creationId="{18DEF135-7D9C-4A11-B1A4-A064B64D4797}"/>
          </ac:spMkLst>
        </pc:spChg>
        <pc:spChg chg="mod">
          <ac:chgData name="sherytaw@outlook.com" userId="305ee5a9ddb6c103" providerId="LiveId" clId="{97F46EDD-525F-473E-ADC8-7289EA73AD98}" dt="2025-02-24T22:58:03.848" v="299" actId="14100"/>
          <ac:spMkLst>
            <pc:docMk/>
            <pc:sldMk cId="624478510" sldId="500"/>
            <ac:spMk id="25" creationId="{00000000-0000-0000-0000-000000000000}"/>
          </ac:spMkLst>
        </pc:spChg>
        <pc:spChg chg="mod">
          <ac:chgData name="sherytaw@outlook.com" userId="305ee5a9ddb6c103" providerId="LiveId" clId="{97F46EDD-525F-473E-ADC8-7289EA73AD98}" dt="2025-02-24T22:57:55.644" v="297" actId="1076"/>
          <ac:spMkLst>
            <pc:docMk/>
            <pc:sldMk cId="624478510" sldId="500"/>
            <ac:spMk id="48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30:59.694" v="730" actId="1036"/>
          <ac:picMkLst>
            <pc:docMk/>
            <pc:sldMk cId="624478510" sldId="500"/>
            <ac:picMk id="10" creationId="{CC9C354B-4F06-4944-A4EC-5D4FB4F89A5E}"/>
          </ac:picMkLst>
        </pc:picChg>
        <pc:picChg chg="del">
          <ac:chgData name="sherytaw@outlook.com" userId="305ee5a9ddb6c103" providerId="LiveId" clId="{97F46EDD-525F-473E-ADC8-7289EA73AD98}" dt="2025-02-24T22:57:29.791" v="289" actId="478"/>
          <ac:picMkLst>
            <pc:docMk/>
            <pc:sldMk cId="624478510" sldId="500"/>
            <ac:picMk id="11266" creationId="{E659E019-17CE-4F6C-8406-64549CAAAB72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1:20.435" v="731"/>
        <pc:sldMkLst>
          <pc:docMk/>
          <pc:sldMk cId="2252565313" sldId="501"/>
        </pc:sldMkLst>
        <pc:spChg chg="mod">
          <ac:chgData name="sherytaw@outlook.com" userId="305ee5a9ddb6c103" providerId="LiveId" clId="{97F46EDD-525F-473E-ADC8-7289EA73AD98}" dt="2025-02-24T22:59:08.529" v="344" actId="1038"/>
          <ac:spMkLst>
            <pc:docMk/>
            <pc:sldMk cId="2252565313" sldId="501"/>
            <ac:spMk id="24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31:20.435" v="731"/>
          <ac:picMkLst>
            <pc:docMk/>
            <pc:sldMk cId="2252565313" sldId="501"/>
            <ac:picMk id="8" creationId="{B346724E-ADAA-424F-9478-824D32575274}"/>
          </ac:picMkLst>
        </pc:picChg>
        <pc:picChg chg="del">
          <ac:chgData name="sherytaw@outlook.com" userId="305ee5a9ddb6c103" providerId="LiveId" clId="{97F46EDD-525F-473E-ADC8-7289EA73AD98}" dt="2025-02-24T22:58:56.273" v="305" actId="478"/>
          <ac:picMkLst>
            <pc:docMk/>
            <pc:sldMk cId="2252565313" sldId="501"/>
            <ac:picMk id="9" creationId="{4944C708-0FE3-4495-ADCC-F15CE42D36B9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2:10.176" v="734"/>
        <pc:sldMkLst>
          <pc:docMk/>
          <pc:sldMk cId="1826110906" sldId="502"/>
        </pc:sldMkLst>
        <pc:spChg chg="del">
          <ac:chgData name="sherytaw@outlook.com" userId="305ee5a9ddb6c103" providerId="LiveId" clId="{97F46EDD-525F-473E-ADC8-7289EA73AD98}" dt="2025-02-24T23:22:13.248" v="675" actId="478"/>
          <ac:spMkLst>
            <pc:docMk/>
            <pc:sldMk cId="1826110906" sldId="502"/>
            <ac:spMk id="2" creationId="{5524FC9D-060B-0575-0CB3-8D752458418A}"/>
          </ac:spMkLst>
        </pc:spChg>
        <pc:spChg chg="mod">
          <ac:chgData name="sherytaw@outlook.com" userId="305ee5a9ddb6c103" providerId="LiveId" clId="{97F46EDD-525F-473E-ADC8-7289EA73AD98}" dt="2025-02-24T23:22:16.755" v="677" actId="20577"/>
          <ac:spMkLst>
            <pc:docMk/>
            <pc:sldMk cId="1826110906" sldId="502"/>
            <ac:spMk id="6" creationId="{5A9114BA-28E0-2210-73EF-7EE18EEC10A8}"/>
          </ac:spMkLst>
        </pc:spChg>
        <pc:spChg chg="add mod">
          <ac:chgData name="sherytaw@outlook.com" userId="305ee5a9ddb6c103" providerId="LiveId" clId="{97F46EDD-525F-473E-ADC8-7289EA73AD98}" dt="2025-02-24T23:22:14.161" v="676"/>
          <ac:spMkLst>
            <pc:docMk/>
            <pc:sldMk cId="1826110906" sldId="502"/>
            <ac:spMk id="9" creationId="{E7D9B63F-01B3-4BFD-9C87-531C298E31D3}"/>
          </ac:spMkLst>
        </pc:spChg>
        <pc:spChg chg="mod">
          <ac:chgData name="sherytaw@outlook.com" userId="305ee5a9ddb6c103" providerId="LiveId" clId="{97F46EDD-525F-473E-ADC8-7289EA73AD98}" dt="2025-02-24T23:02:17.978" v="373" actId="255"/>
          <ac:spMkLst>
            <pc:docMk/>
            <pc:sldMk cId="1826110906" sldId="502"/>
            <ac:spMk id="48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32:10.176" v="734"/>
          <ac:picMkLst>
            <pc:docMk/>
            <pc:sldMk cId="1826110906" sldId="502"/>
            <ac:picMk id="10" creationId="{A1267908-1AE4-4548-BD9D-E51409E2E4EB}"/>
          </ac:picMkLst>
        </pc:picChg>
        <pc:picChg chg="del">
          <ac:chgData name="sherytaw@outlook.com" userId="305ee5a9ddb6c103" providerId="LiveId" clId="{97F46EDD-525F-473E-ADC8-7289EA73AD98}" dt="2025-02-24T23:01:52.179" v="367" actId="478"/>
          <ac:picMkLst>
            <pc:docMk/>
            <pc:sldMk cId="1826110906" sldId="502"/>
            <ac:picMk id="15362" creationId="{15D728B6-3DB5-43F1-A724-A7D632BE18A6}"/>
          </ac:picMkLst>
        </pc:picChg>
      </pc:sldChg>
      <pc:sldChg chg="addSp modSp mod modAnim">
        <pc:chgData name="sherytaw@outlook.com" userId="305ee5a9ddb6c103" providerId="LiveId" clId="{97F46EDD-525F-473E-ADC8-7289EA73AD98}" dt="2025-02-24T23:32:25.346" v="735"/>
        <pc:sldMkLst>
          <pc:docMk/>
          <pc:sldMk cId="3623418779" sldId="503"/>
        </pc:sldMkLst>
        <pc:spChg chg="mod">
          <ac:chgData name="sherytaw@outlook.com" userId="305ee5a9ddb6c103" providerId="LiveId" clId="{97F46EDD-525F-473E-ADC8-7289EA73AD98}" dt="2025-02-24T23:03:04.778" v="382" actId="1076"/>
          <ac:spMkLst>
            <pc:docMk/>
            <pc:sldMk cId="3623418779" sldId="503"/>
            <ac:spMk id="24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32:25.346" v="735"/>
          <ac:picMkLst>
            <pc:docMk/>
            <pc:sldMk cId="3623418779" sldId="503"/>
            <ac:picMk id="7" creationId="{AB4629D8-E0D4-4AEB-8F36-708DED6A5496}"/>
          </ac:picMkLst>
        </pc:picChg>
      </pc:sldChg>
      <pc:sldChg chg="del">
        <pc:chgData name="sherytaw@outlook.com" userId="305ee5a9ddb6c103" providerId="LiveId" clId="{97F46EDD-525F-473E-ADC8-7289EA73AD98}" dt="2025-02-24T23:01:33.917" v="366" actId="47"/>
        <pc:sldMkLst>
          <pc:docMk/>
          <pc:sldMk cId="262867761" sldId="504"/>
        </pc:sldMkLst>
      </pc:sldChg>
      <pc:sldChg chg="addSp delSp modSp mod modAnim">
        <pc:chgData name="sherytaw@outlook.com" userId="305ee5a9ddb6c103" providerId="LiveId" clId="{97F46EDD-525F-473E-ADC8-7289EA73AD98}" dt="2025-02-24T23:46:34.370" v="805" actId="1076"/>
        <pc:sldMkLst>
          <pc:docMk/>
          <pc:sldMk cId="3225467422" sldId="505"/>
        </pc:sldMkLst>
        <pc:spChg chg="mod">
          <ac:chgData name="sherytaw@outlook.com" userId="305ee5a9ddb6c103" providerId="LiveId" clId="{97F46EDD-525F-473E-ADC8-7289EA73AD98}" dt="2025-02-24T23:22:33.045" v="681" actId="20577"/>
          <ac:spMkLst>
            <pc:docMk/>
            <pc:sldMk cId="3225467422" sldId="505"/>
            <ac:spMk id="4" creationId="{0F11C577-AC70-4540-34D3-24C9A295110D}"/>
          </ac:spMkLst>
        </pc:spChg>
        <pc:spChg chg="del">
          <ac:chgData name="sherytaw@outlook.com" userId="305ee5a9ddb6c103" providerId="LiveId" clId="{97F46EDD-525F-473E-ADC8-7289EA73AD98}" dt="2025-02-24T23:22:36.884" v="682" actId="478"/>
          <ac:spMkLst>
            <pc:docMk/>
            <pc:sldMk cId="3225467422" sldId="505"/>
            <ac:spMk id="9" creationId="{0D13756F-8D67-4D0E-9C7C-51DA729429C3}"/>
          </ac:spMkLst>
        </pc:spChg>
        <pc:spChg chg="add mod">
          <ac:chgData name="sherytaw@outlook.com" userId="305ee5a9ddb6c103" providerId="LiveId" clId="{97F46EDD-525F-473E-ADC8-7289EA73AD98}" dt="2025-02-24T23:22:37.431" v="683"/>
          <ac:spMkLst>
            <pc:docMk/>
            <pc:sldMk cId="3225467422" sldId="505"/>
            <ac:spMk id="10" creationId="{C7DF90C2-973B-4C24-95E8-87730AD26C9E}"/>
          </ac:spMkLst>
        </pc:spChg>
        <pc:spChg chg="mod">
          <ac:chgData name="sherytaw@outlook.com" userId="305ee5a9ddb6c103" providerId="LiveId" clId="{97F46EDD-525F-473E-ADC8-7289EA73AD98}" dt="2025-02-24T23:06:52.836" v="442" actId="1076"/>
          <ac:spMkLst>
            <pc:docMk/>
            <pc:sldMk cId="3225467422" sldId="505"/>
            <ac:spMk id="48" creationId="{00000000-0000-0000-0000-000000000000}"/>
          </ac:spMkLst>
        </pc:spChg>
        <pc:picChg chg="del">
          <ac:chgData name="sherytaw@outlook.com" userId="305ee5a9ddb6c103" providerId="LiveId" clId="{97F46EDD-525F-473E-ADC8-7289EA73AD98}" dt="2025-02-24T23:06:34.606" v="439" actId="478"/>
          <ac:picMkLst>
            <pc:docMk/>
            <pc:sldMk cId="3225467422" sldId="505"/>
            <ac:picMk id="6" creationId="{B5BE251A-E7F4-4D99-9ED5-2CCF16850B28}"/>
          </ac:picMkLst>
        </pc:picChg>
        <pc:picChg chg="add mod">
          <ac:chgData name="sherytaw@outlook.com" userId="305ee5a9ddb6c103" providerId="LiveId" clId="{97F46EDD-525F-473E-ADC8-7289EA73AD98}" dt="2025-02-24T23:33:17.390" v="738"/>
          <ac:picMkLst>
            <pc:docMk/>
            <pc:sldMk cId="3225467422" sldId="505"/>
            <ac:picMk id="11" creationId="{BC45DD02-C91F-4878-AD3A-975D2E0DC22F}"/>
          </ac:picMkLst>
        </pc:picChg>
        <pc:picChg chg="add mod">
          <ac:chgData name="sherytaw@outlook.com" userId="305ee5a9ddb6c103" providerId="LiveId" clId="{97F46EDD-525F-473E-ADC8-7289EA73AD98}" dt="2025-02-24T23:46:34.370" v="805" actId="1076"/>
          <ac:picMkLst>
            <pc:docMk/>
            <pc:sldMk cId="3225467422" sldId="505"/>
            <ac:picMk id="7170" creationId="{691208A4-F040-4A59-89F9-438D4F044632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45:57.036" v="798" actId="1440"/>
        <pc:sldMkLst>
          <pc:docMk/>
          <pc:sldMk cId="1752650320" sldId="506"/>
        </pc:sldMkLst>
        <pc:spChg chg="mod">
          <ac:chgData name="sherytaw@outlook.com" userId="305ee5a9ddb6c103" providerId="LiveId" clId="{97F46EDD-525F-473E-ADC8-7289EA73AD98}" dt="2025-02-24T23:05:30.987" v="427" actId="1076"/>
          <ac:spMkLst>
            <pc:docMk/>
            <pc:sldMk cId="1752650320" sldId="506"/>
            <ac:spMk id="24" creationId="{00000000-0000-0000-0000-000000000000}"/>
          </ac:spMkLst>
        </pc:spChg>
        <pc:picChg chg="del">
          <ac:chgData name="sherytaw@outlook.com" userId="305ee5a9ddb6c103" providerId="LiveId" clId="{97F46EDD-525F-473E-ADC8-7289EA73AD98}" dt="2025-02-24T23:05:03.248" v="420" actId="478"/>
          <ac:picMkLst>
            <pc:docMk/>
            <pc:sldMk cId="1752650320" sldId="506"/>
            <ac:picMk id="3" creationId="{2388A513-15EB-4007-842D-70F856ACEE62}"/>
          </ac:picMkLst>
        </pc:picChg>
        <pc:picChg chg="add mod">
          <ac:chgData name="sherytaw@outlook.com" userId="305ee5a9ddb6c103" providerId="LiveId" clId="{97F46EDD-525F-473E-ADC8-7289EA73AD98}" dt="2025-02-24T23:33:02.569" v="737"/>
          <ac:picMkLst>
            <pc:docMk/>
            <pc:sldMk cId="1752650320" sldId="506"/>
            <ac:picMk id="8" creationId="{0675AB60-B8ED-430F-BF6F-53A0EB4D15F6}"/>
          </ac:picMkLst>
        </pc:picChg>
        <pc:picChg chg="add mod">
          <ac:chgData name="sherytaw@outlook.com" userId="305ee5a9ddb6c103" providerId="LiveId" clId="{97F46EDD-525F-473E-ADC8-7289EA73AD98}" dt="2025-02-24T23:45:57.036" v="798" actId="1440"/>
          <ac:picMkLst>
            <pc:docMk/>
            <pc:sldMk cId="1752650320" sldId="506"/>
            <ac:picMk id="6146" creationId="{11A3F50B-F14B-442B-AEB0-DAE76FEB4B7C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47:23.160" v="812" actId="1076"/>
        <pc:sldMkLst>
          <pc:docMk/>
          <pc:sldMk cId="1641786519" sldId="507"/>
        </pc:sldMkLst>
        <pc:spChg chg="mod">
          <ac:chgData name="sherytaw@outlook.com" userId="305ee5a9ddb6c103" providerId="LiveId" clId="{97F46EDD-525F-473E-ADC8-7289EA73AD98}" dt="2025-02-24T23:22:47.369" v="686" actId="20577"/>
          <ac:spMkLst>
            <pc:docMk/>
            <pc:sldMk cId="1641786519" sldId="507"/>
            <ac:spMk id="6" creationId="{4E23B6C3-6D38-03D8-0C32-F9B89FF9928D}"/>
          </ac:spMkLst>
        </pc:spChg>
        <pc:spChg chg="del">
          <ac:chgData name="sherytaw@outlook.com" userId="305ee5a9ddb6c103" providerId="LiveId" clId="{97F46EDD-525F-473E-ADC8-7289EA73AD98}" dt="2025-02-24T23:22:43.067" v="684" actId="478"/>
          <ac:spMkLst>
            <pc:docMk/>
            <pc:sldMk cId="1641786519" sldId="507"/>
            <ac:spMk id="8" creationId="{3308C506-9E48-400A-AF36-CA78AD0C3A41}"/>
          </ac:spMkLst>
        </pc:spChg>
        <pc:spChg chg="add mod">
          <ac:chgData name="sherytaw@outlook.com" userId="305ee5a9ddb6c103" providerId="LiveId" clId="{97F46EDD-525F-473E-ADC8-7289EA73AD98}" dt="2025-02-24T23:22:43.601" v="685"/>
          <ac:spMkLst>
            <pc:docMk/>
            <pc:sldMk cId="1641786519" sldId="507"/>
            <ac:spMk id="9" creationId="{4A92ED16-C763-4C87-9189-BA1D2E0EF272}"/>
          </ac:spMkLst>
        </pc:spChg>
        <pc:spChg chg="mod">
          <ac:chgData name="sherytaw@outlook.com" userId="305ee5a9ddb6c103" providerId="LiveId" clId="{97F46EDD-525F-473E-ADC8-7289EA73AD98}" dt="2025-02-24T23:46:41.474" v="806" actId="20577"/>
          <ac:spMkLst>
            <pc:docMk/>
            <pc:sldMk cId="1641786519" sldId="507"/>
            <ac:spMk id="48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33:45.436" v="740"/>
          <ac:picMkLst>
            <pc:docMk/>
            <pc:sldMk cId="1641786519" sldId="507"/>
            <ac:picMk id="10" creationId="{DE129536-923D-431E-A91B-53E427229EE4}"/>
          </ac:picMkLst>
        </pc:picChg>
        <pc:picChg chg="add mod">
          <ac:chgData name="sherytaw@outlook.com" userId="305ee5a9ddb6c103" providerId="LiveId" clId="{97F46EDD-525F-473E-ADC8-7289EA73AD98}" dt="2025-02-24T23:47:23.160" v="812" actId="1076"/>
          <ac:picMkLst>
            <pc:docMk/>
            <pc:sldMk cId="1641786519" sldId="507"/>
            <ac:picMk id="8194" creationId="{D3C24534-32CB-42AD-8734-AA3CD3B3E24D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3:31.310" v="739"/>
        <pc:sldMkLst>
          <pc:docMk/>
          <pc:sldMk cId="4263090570" sldId="508"/>
        </pc:sldMkLst>
        <pc:spChg chg="mod">
          <ac:chgData name="sherytaw@outlook.com" userId="305ee5a9ddb6c103" providerId="LiveId" clId="{97F46EDD-525F-473E-ADC8-7289EA73AD98}" dt="2025-02-24T23:09:25.407" v="465" actId="2711"/>
          <ac:spMkLst>
            <pc:docMk/>
            <pc:sldMk cId="4263090570" sldId="508"/>
            <ac:spMk id="24" creationId="{00000000-0000-0000-0000-000000000000}"/>
          </ac:spMkLst>
        </pc:spChg>
        <pc:spChg chg="mod">
          <ac:chgData name="sherytaw@outlook.com" userId="305ee5a9ddb6c103" providerId="LiveId" clId="{97F46EDD-525F-473E-ADC8-7289EA73AD98}" dt="2025-02-24T23:08:27.482" v="455" actId="14100"/>
          <ac:spMkLst>
            <pc:docMk/>
            <pc:sldMk cId="4263090570" sldId="508"/>
            <ac:spMk id="25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33:31.310" v="739"/>
          <ac:picMkLst>
            <pc:docMk/>
            <pc:sldMk cId="4263090570" sldId="508"/>
            <ac:picMk id="8" creationId="{098D8F9D-83D0-4EAE-9D80-5505D6889F3A}"/>
          </ac:picMkLst>
        </pc:picChg>
        <pc:picChg chg="del">
          <ac:chgData name="sherytaw@outlook.com" userId="305ee5a9ddb6c103" providerId="LiveId" clId="{97F46EDD-525F-473E-ADC8-7289EA73AD98}" dt="2025-02-24T23:07:31.697" v="446" actId="478"/>
          <ac:picMkLst>
            <pc:docMk/>
            <pc:sldMk cId="4263090570" sldId="508"/>
            <ac:picMk id="19458" creationId="{63024DD6-B514-48A3-900D-0B76869D394D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48:18.731" v="822" actId="1076"/>
        <pc:sldMkLst>
          <pc:docMk/>
          <pc:sldMk cId="3544253025" sldId="509"/>
        </pc:sldMkLst>
        <pc:spChg chg="add del">
          <ac:chgData name="sherytaw@outlook.com" userId="305ee5a9ddb6c103" providerId="LiveId" clId="{97F46EDD-525F-473E-ADC8-7289EA73AD98}" dt="2025-02-24T23:47:49.736" v="814" actId="478"/>
          <ac:spMkLst>
            <pc:docMk/>
            <pc:sldMk cId="3544253025" sldId="509"/>
            <ac:spMk id="2" creationId="{3C2EAD21-946F-49DC-A72C-1E08897F57C4}"/>
          </ac:spMkLst>
        </pc:spChg>
        <pc:spChg chg="mod">
          <ac:chgData name="sherytaw@outlook.com" userId="305ee5a9ddb6c103" providerId="LiveId" clId="{97F46EDD-525F-473E-ADC8-7289EA73AD98}" dt="2025-02-24T23:22:57.371" v="689" actId="20577"/>
          <ac:spMkLst>
            <pc:docMk/>
            <pc:sldMk cId="3544253025" sldId="509"/>
            <ac:spMk id="8" creationId="{36B5679F-EFB8-BDA6-F241-2B62120412D3}"/>
          </ac:spMkLst>
        </pc:spChg>
        <pc:spChg chg="add mod">
          <ac:chgData name="sherytaw@outlook.com" userId="305ee5a9ddb6c103" providerId="LiveId" clId="{97F46EDD-525F-473E-ADC8-7289EA73AD98}" dt="2025-02-24T23:22:54.452" v="688"/>
          <ac:spMkLst>
            <pc:docMk/>
            <pc:sldMk cId="3544253025" sldId="509"/>
            <ac:spMk id="9" creationId="{380E7B07-B65E-4EB5-AECD-8A9960F6F3A9}"/>
          </ac:spMkLst>
        </pc:spChg>
        <pc:spChg chg="del">
          <ac:chgData name="sherytaw@outlook.com" userId="305ee5a9ddb6c103" providerId="LiveId" clId="{97F46EDD-525F-473E-ADC8-7289EA73AD98}" dt="2025-02-24T23:22:53.950" v="687" actId="478"/>
          <ac:spMkLst>
            <pc:docMk/>
            <pc:sldMk cId="3544253025" sldId="509"/>
            <ac:spMk id="10" creationId="{85ADDB01-6FD0-4885-945F-CE79EE6F71FF}"/>
          </ac:spMkLst>
        </pc:spChg>
        <pc:spChg chg="mod">
          <ac:chgData name="sherytaw@outlook.com" userId="305ee5a9ddb6c103" providerId="LiveId" clId="{97F46EDD-525F-473E-ADC8-7289EA73AD98}" dt="2025-02-24T23:10:53.835" v="483" actId="1035"/>
          <ac:spMkLst>
            <pc:docMk/>
            <pc:sldMk cId="3544253025" sldId="509"/>
            <ac:spMk id="48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48:18.731" v="822" actId="1076"/>
          <ac:picMkLst>
            <pc:docMk/>
            <pc:sldMk cId="3544253025" sldId="509"/>
            <ac:picMk id="3" creationId="{3F2737D3-F5E7-485E-BAFF-718A9E41F743}"/>
          </ac:picMkLst>
        </pc:picChg>
        <pc:picChg chg="add mod">
          <ac:chgData name="sherytaw@outlook.com" userId="305ee5a9ddb6c103" providerId="LiveId" clId="{97F46EDD-525F-473E-ADC8-7289EA73AD98}" dt="2025-02-24T23:34:15.890" v="742"/>
          <ac:picMkLst>
            <pc:docMk/>
            <pc:sldMk cId="3544253025" sldId="509"/>
            <ac:picMk id="11" creationId="{DAB86C2A-61C8-4E5A-BF6B-A8AC50511416}"/>
          </ac:picMkLst>
        </pc:picChg>
        <pc:picChg chg="del">
          <ac:chgData name="sherytaw@outlook.com" userId="305ee5a9ddb6c103" providerId="LiveId" clId="{97F46EDD-525F-473E-ADC8-7289EA73AD98}" dt="2025-02-24T23:10:45.497" v="476" actId="478"/>
          <ac:picMkLst>
            <pc:docMk/>
            <pc:sldMk cId="3544253025" sldId="509"/>
            <ac:picMk id="20482" creationId="{8AD426AC-FEE4-4EDE-AB52-4F7198615BE5}"/>
          </ac:picMkLst>
        </pc:picChg>
      </pc:sldChg>
      <pc:sldChg chg="addSp modSp modAnim">
        <pc:chgData name="sherytaw@outlook.com" userId="305ee5a9ddb6c103" providerId="LiveId" clId="{97F46EDD-525F-473E-ADC8-7289EA73AD98}" dt="2025-02-24T23:25:39.702" v="711"/>
        <pc:sldMkLst>
          <pc:docMk/>
          <pc:sldMk cId="359579479" sldId="514"/>
        </pc:sldMkLst>
        <pc:picChg chg="add mod">
          <ac:chgData name="sherytaw@outlook.com" userId="305ee5a9ddb6c103" providerId="LiveId" clId="{97F46EDD-525F-473E-ADC8-7289EA73AD98}" dt="2025-02-24T23:25:39.702" v="711"/>
          <ac:picMkLst>
            <pc:docMk/>
            <pc:sldMk cId="359579479" sldId="514"/>
            <ac:picMk id="14" creationId="{977E9EFA-8B38-4D30-9A79-70AF2FDF7C21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27:57.929" v="720"/>
        <pc:sldMkLst>
          <pc:docMk/>
          <pc:sldMk cId="3527352462" sldId="515"/>
        </pc:sldMkLst>
        <pc:spChg chg="mod">
          <ac:chgData name="sherytaw@outlook.com" userId="305ee5a9ddb6c103" providerId="LiveId" clId="{97F46EDD-525F-473E-ADC8-7289EA73AD98}" dt="2025-02-24T22:50:29.927" v="217"/>
          <ac:spMkLst>
            <pc:docMk/>
            <pc:sldMk cId="3527352462" sldId="515"/>
            <ac:spMk id="24" creationId="{00000000-0000-0000-0000-000000000000}"/>
          </ac:spMkLst>
        </pc:spChg>
        <pc:picChg chg="add mod">
          <ac:chgData name="sherytaw@outlook.com" userId="305ee5a9ddb6c103" providerId="LiveId" clId="{97F46EDD-525F-473E-ADC8-7289EA73AD98}" dt="2025-02-24T23:27:57.929" v="720"/>
          <ac:picMkLst>
            <pc:docMk/>
            <pc:sldMk cId="3527352462" sldId="515"/>
            <ac:picMk id="8" creationId="{F2EB2E70-4899-4F92-A544-C420D6EF906C}"/>
          </ac:picMkLst>
        </pc:picChg>
        <pc:picChg chg="del">
          <ac:chgData name="sherytaw@outlook.com" userId="305ee5a9ddb6c103" providerId="LiveId" clId="{97F46EDD-525F-473E-ADC8-7289EA73AD98}" dt="2025-02-24T22:45:51.149" v="161" actId="478"/>
          <ac:picMkLst>
            <pc:docMk/>
            <pc:sldMk cId="3527352462" sldId="515"/>
            <ac:picMk id="4098" creationId="{E1A28ECF-38D8-4599-A84C-52A1A20DC239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43:51.681" v="784" actId="1076"/>
        <pc:sldMkLst>
          <pc:docMk/>
          <pc:sldMk cId="218585562" sldId="516"/>
        </pc:sldMkLst>
        <pc:spChg chg="add del">
          <ac:chgData name="sherytaw@outlook.com" userId="305ee5a9ddb6c103" providerId="LiveId" clId="{97F46EDD-525F-473E-ADC8-7289EA73AD98}" dt="2025-02-24T23:43:33.565" v="780" actId="478"/>
          <ac:spMkLst>
            <pc:docMk/>
            <pc:sldMk cId="218585562" sldId="516"/>
            <ac:spMk id="2" creationId="{E7542589-FCCF-4C59-864C-8B96E59F2B5E}"/>
          </ac:spMkLst>
        </pc:spChg>
        <pc:spChg chg="mod">
          <ac:chgData name="sherytaw@outlook.com" userId="305ee5a9ddb6c103" providerId="LiveId" clId="{97F46EDD-525F-473E-ADC8-7289EA73AD98}" dt="2025-02-24T22:57:08.761" v="287" actId="14100"/>
          <ac:spMkLst>
            <pc:docMk/>
            <pc:sldMk cId="218585562" sldId="516"/>
            <ac:spMk id="12" creationId="{556F71F2-8483-5A62-8234-877A906BD709}"/>
          </ac:spMkLst>
        </pc:spChg>
        <pc:picChg chg="add mod">
          <ac:chgData name="sherytaw@outlook.com" userId="305ee5a9ddb6c103" providerId="LiveId" clId="{97F46EDD-525F-473E-ADC8-7289EA73AD98}" dt="2025-02-24T23:43:51.681" v="784" actId="1076"/>
          <ac:picMkLst>
            <pc:docMk/>
            <pc:sldMk cId="218585562" sldId="516"/>
            <ac:picMk id="3" creationId="{8E8FE955-B671-495F-8B81-6C4B512FDC2A}"/>
          </ac:picMkLst>
        </pc:picChg>
        <pc:picChg chg="add mod">
          <ac:chgData name="sherytaw@outlook.com" userId="305ee5a9ddb6c103" providerId="LiveId" clId="{97F46EDD-525F-473E-ADC8-7289EA73AD98}" dt="2025-02-24T23:30:33.670" v="728"/>
          <ac:picMkLst>
            <pc:docMk/>
            <pc:sldMk cId="218585562" sldId="516"/>
            <ac:picMk id="8" creationId="{6840D60E-FB68-403B-97CB-0E0D86E53BE2}"/>
          </ac:picMkLst>
        </pc:picChg>
        <pc:picChg chg="del">
          <ac:chgData name="sherytaw@outlook.com" userId="305ee5a9ddb6c103" providerId="LiveId" clId="{97F46EDD-525F-473E-ADC8-7289EA73AD98}" dt="2025-02-24T22:57:10.750" v="288" actId="478"/>
          <ac:picMkLst>
            <pc:docMk/>
            <pc:sldMk cId="218585562" sldId="516"/>
            <ac:picMk id="10244" creationId="{9B4CFD83-4F4B-4C5E-9158-898EC1E2C2F6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2:47.014" v="736"/>
        <pc:sldMkLst>
          <pc:docMk/>
          <pc:sldMk cId="91468997" sldId="518"/>
        </pc:sldMkLst>
        <pc:spChg chg="mod">
          <ac:chgData name="sherytaw@outlook.com" userId="305ee5a9ddb6c103" providerId="LiveId" clId="{97F46EDD-525F-473E-ADC8-7289EA73AD98}" dt="2025-02-24T23:22:26.878" v="680" actId="20577"/>
          <ac:spMkLst>
            <pc:docMk/>
            <pc:sldMk cId="91468997" sldId="518"/>
            <ac:spMk id="6" creationId="{67A697B0-3F7C-B5F2-8F1B-3AFD0E43F2A2}"/>
          </ac:spMkLst>
        </pc:spChg>
        <pc:spChg chg="del">
          <ac:chgData name="sherytaw@outlook.com" userId="305ee5a9ddb6c103" providerId="LiveId" clId="{97F46EDD-525F-473E-ADC8-7289EA73AD98}" dt="2025-02-24T23:22:23.220" v="678" actId="478"/>
          <ac:spMkLst>
            <pc:docMk/>
            <pc:sldMk cId="91468997" sldId="518"/>
            <ac:spMk id="8" creationId="{5CF87DB1-A6A1-40D8-8E6D-894D520B330A}"/>
          </ac:spMkLst>
        </pc:spChg>
        <pc:spChg chg="add mod">
          <ac:chgData name="sherytaw@outlook.com" userId="305ee5a9ddb6c103" providerId="LiveId" clId="{97F46EDD-525F-473E-ADC8-7289EA73AD98}" dt="2025-02-24T23:22:23.800" v="679"/>
          <ac:spMkLst>
            <pc:docMk/>
            <pc:sldMk cId="91468997" sldId="518"/>
            <ac:spMk id="9" creationId="{0F10057E-B3FD-4F87-BF0C-0F95FFC70955}"/>
          </ac:spMkLst>
        </pc:spChg>
        <pc:spChg chg="mod">
          <ac:chgData name="sherytaw@outlook.com" userId="305ee5a9ddb6c103" providerId="LiveId" clId="{97F46EDD-525F-473E-ADC8-7289EA73AD98}" dt="2025-02-24T23:05:53.511" v="433"/>
          <ac:spMkLst>
            <pc:docMk/>
            <pc:sldMk cId="91468997" sldId="518"/>
            <ac:spMk id="48" creationId="{D4A06513-59CB-A845-D093-D8697EC7C038}"/>
          </ac:spMkLst>
        </pc:spChg>
        <pc:picChg chg="add mod">
          <ac:chgData name="sherytaw@outlook.com" userId="305ee5a9ddb6c103" providerId="LiveId" clId="{97F46EDD-525F-473E-ADC8-7289EA73AD98}" dt="2025-02-24T23:32:47.014" v="736"/>
          <ac:picMkLst>
            <pc:docMk/>
            <pc:sldMk cId="91468997" sldId="518"/>
            <ac:picMk id="10" creationId="{DEF23D3C-ABB0-4E2A-A3F4-7E263E3E0DB2}"/>
          </ac:picMkLst>
        </pc:picChg>
        <pc:picChg chg="del">
          <ac:chgData name="sherytaw@outlook.com" userId="305ee5a9ddb6c103" providerId="LiveId" clId="{97F46EDD-525F-473E-ADC8-7289EA73AD98}" dt="2025-02-24T23:03:23.731" v="384" actId="478"/>
          <ac:picMkLst>
            <pc:docMk/>
            <pc:sldMk cId="91468997" sldId="518"/>
            <ac:picMk id="16386" creationId="{3CF31F08-F662-4E96-A202-AC4672ACFAD7}"/>
          </ac:picMkLst>
        </pc:picChg>
      </pc:sldChg>
      <pc:sldChg chg="addSp modSp mod modAnim">
        <pc:chgData name="sherytaw@outlook.com" userId="305ee5a9ddb6c103" providerId="LiveId" clId="{97F46EDD-525F-473E-ADC8-7289EA73AD98}" dt="2025-02-24T23:33:59.792" v="741"/>
        <pc:sldMkLst>
          <pc:docMk/>
          <pc:sldMk cId="1224660773" sldId="519"/>
        </pc:sldMkLst>
        <pc:spChg chg="mod">
          <ac:chgData name="sherytaw@outlook.com" userId="305ee5a9ddb6c103" providerId="LiveId" clId="{97F46EDD-525F-473E-ADC8-7289EA73AD98}" dt="2025-02-24T23:10:15.370" v="471" actId="255"/>
          <ac:spMkLst>
            <pc:docMk/>
            <pc:sldMk cId="1224660773" sldId="519"/>
            <ac:spMk id="24" creationId="{1665E88C-2EBD-7B35-DECF-107FEADF015F}"/>
          </ac:spMkLst>
        </pc:spChg>
        <pc:picChg chg="add mod">
          <ac:chgData name="sherytaw@outlook.com" userId="305ee5a9ddb6c103" providerId="LiveId" clId="{97F46EDD-525F-473E-ADC8-7289EA73AD98}" dt="2025-02-24T23:33:59.792" v="741"/>
          <ac:picMkLst>
            <pc:docMk/>
            <pc:sldMk cId="1224660773" sldId="519"/>
            <ac:picMk id="7" creationId="{AF7625F6-B280-459E-BE4B-DFE699DCBFDF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49:52.280" v="834" actId="14100"/>
        <pc:sldMkLst>
          <pc:docMk/>
          <pc:sldMk cId="3524483611" sldId="520"/>
        </pc:sldMkLst>
        <pc:spChg chg="mod">
          <ac:chgData name="sherytaw@outlook.com" userId="305ee5a9ddb6c103" providerId="LiveId" clId="{97F46EDD-525F-473E-ADC8-7289EA73AD98}" dt="2025-02-24T23:23:18.135" v="692" actId="20577"/>
          <ac:spMkLst>
            <pc:docMk/>
            <pc:sldMk cId="3524483611" sldId="520"/>
            <ac:spMk id="6" creationId="{16899D33-9249-5E4C-C67B-98AD56696A5F}"/>
          </ac:spMkLst>
        </pc:spChg>
        <pc:spChg chg="del">
          <ac:chgData name="sherytaw@outlook.com" userId="305ee5a9ddb6c103" providerId="LiveId" clId="{97F46EDD-525F-473E-ADC8-7289EA73AD98}" dt="2025-02-24T23:23:13.418" v="690" actId="478"/>
          <ac:spMkLst>
            <pc:docMk/>
            <pc:sldMk cId="3524483611" sldId="520"/>
            <ac:spMk id="9" creationId="{DB82A4CB-B469-4E74-8DFF-FEF72C7BA228}"/>
          </ac:spMkLst>
        </pc:spChg>
        <pc:spChg chg="add mod">
          <ac:chgData name="sherytaw@outlook.com" userId="305ee5a9ddb6c103" providerId="LiveId" clId="{97F46EDD-525F-473E-ADC8-7289EA73AD98}" dt="2025-02-24T23:23:14.849" v="691"/>
          <ac:spMkLst>
            <pc:docMk/>
            <pc:sldMk cId="3524483611" sldId="520"/>
            <ac:spMk id="10" creationId="{634EBADB-27B1-497A-963B-146B02CAE61A}"/>
          </ac:spMkLst>
        </pc:spChg>
        <pc:spChg chg="mod">
          <ac:chgData name="sherytaw@outlook.com" userId="305ee5a9ddb6c103" providerId="LiveId" clId="{97F46EDD-525F-473E-ADC8-7289EA73AD98}" dt="2025-02-24T23:14:00.023" v="562" actId="14100"/>
          <ac:spMkLst>
            <pc:docMk/>
            <pc:sldMk cId="3524483611" sldId="520"/>
            <ac:spMk id="25" creationId="{9AE2ED30-5DD3-85E2-9D19-C260CA307BD6}"/>
          </ac:spMkLst>
        </pc:spChg>
        <pc:spChg chg="mod">
          <ac:chgData name="sherytaw@outlook.com" userId="305ee5a9ddb6c103" providerId="LiveId" clId="{97F46EDD-525F-473E-ADC8-7289EA73AD98}" dt="2025-02-24T23:13:53.774" v="561" actId="14100"/>
          <ac:spMkLst>
            <pc:docMk/>
            <pc:sldMk cId="3524483611" sldId="520"/>
            <ac:spMk id="48" creationId="{76AD3472-4C1E-89F0-0C3A-454CBAE92F02}"/>
          </ac:spMkLst>
        </pc:spChg>
        <pc:picChg chg="add mod">
          <ac:chgData name="sherytaw@outlook.com" userId="305ee5a9ddb6c103" providerId="LiveId" clId="{97F46EDD-525F-473E-ADC8-7289EA73AD98}" dt="2025-02-24T23:34:43.969" v="744"/>
          <ac:picMkLst>
            <pc:docMk/>
            <pc:sldMk cId="3524483611" sldId="520"/>
            <ac:picMk id="11" creationId="{88911DCC-EEC7-427D-84E2-9BE448990D2E}"/>
          </ac:picMkLst>
        </pc:picChg>
        <pc:picChg chg="add mod">
          <ac:chgData name="sherytaw@outlook.com" userId="305ee5a9ddb6c103" providerId="LiveId" clId="{97F46EDD-525F-473E-ADC8-7289EA73AD98}" dt="2025-02-24T23:49:52.280" v="834" actId="14100"/>
          <ac:picMkLst>
            <pc:docMk/>
            <pc:sldMk cId="3524483611" sldId="520"/>
            <ac:picMk id="10242" creationId="{3C423B02-B9AF-4BBF-A0D5-284AACAAB0B3}"/>
          </ac:picMkLst>
        </pc:picChg>
        <pc:picChg chg="del">
          <ac:chgData name="sherytaw@outlook.com" userId="305ee5a9ddb6c103" providerId="LiveId" clId="{97F46EDD-525F-473E-ADC8-7289EA73AD98}" dt="2025-02-24T23:24:15.056" v="693" actId="478"/>
          <ac:picMkLst>
            <pc:docMk/>
            <pc:sldMk cId="3524483611" sldId="520"/>
            <ac:picMk id="22530" creationId="{826C974B-DF04-4C14-85C2-80DFC6FE5CC8}"/>
          </ac:picMkLst>
        </pc:picChg>
      </pc:sldChg>
      <pc:sldChg chg="addSp modSp mod modAnim">
        <pc:chgData name="sherytaw@outlook.com" userId="305ee5a9ddb6c103" providerId="LiveId" clId="{97F46EDD-525F-473E-ADC8-7289EA73AD98}" dt="2025-02-24T23:34:57.764" v="745"/>
        <pc:sldMkLst>
          <pc:docMk/>
          <pc:sldMk cId="594902211" sldId="521"/>
        </pc:sldMkLst>
        <pc:spChg chg="mod">
          <ac:chgData name="sherytaw@outlook.com" userId="305ee5a9ddb6c103" providerId="LiveId" clId="{97F46EDD-525F-473E-ADC8-7289EA73AD98}" dt="2025-02-24T23:14:58.170" v="574" actId="1076"/>
          <ac:spMkLst>
            <pc:docMk/>
            <pc:sldMk cId="594902211" sldId="521"/>
            <ac:spMk id="24" creationId="{E46BA5F9-2E3E-D6DF-2051-4C760CD48170}"/>
          </ac:spMkLst>
        </pc:spChg>
        <pc:picChg chg="add mod">
          <ac:chgData name="sherytaw@outlook.com" userId="305ee5a9ddb6c103" providerId="LiveId" clId="{97F46EDD-525F-473E-ADC8-7289EA73AD98}" dt="2025-02-24T23:34:57.764" v="745"/>
          <ac:picMkLst>
            <pc:docMk/>
            <pc:sldMk cId="594902211" sldId="521"/>
            <ac:picMk id="7" creationId="{0088AA62-017A-48C1-A82A-6555AE26E788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50:53.769" v="842" actId="1440"/>
        <pc:sldMkLst>
          <pc:docMk/>
          <pc:sldMk cId="2633394226" sldId="523"/>
        </pc:sldMkLst>
        <pc:spChg chg="mod">
          <ac:chgData name="sherytaw@outlook.com" userId="305ee5a9ddb6c103" providerId="LiveId" clId="{97F46EDD-525F-473E-ADC8-7289EA73AD98}" dt="2025-02-24T23:24:23.382" v="696" actId="20577"/>
          <ac:spMkLst>
            <pc:docMk/>
            <pc:sldMk cId="2633394226" sldId="523"/>
            <ac:spMk id="6" creationId="{52FF3592-55D3-E0D5-2709-3E337EB84E7D}"/>
          </ac:spMkLst>
        </pc:spChg>
        <pc:spChg chg="del">
          <ac:chgData name="sherytaw@outlook.com" userId="305ee5a9ddb6c103" providerId="LiveId" clId="{97F46EDD-525F-473E-ADC8-7289EA73AD98}" dt="2025-02-24T23:24:19.462" v="694" actId="478"/>
          <ac:spMkLst>
            <pc:docMk/>
            <pc:sldMk cId="2633394226" sldId="523"/>
            <ac:spMk id="8" creationId="{755AD384-06FE-4E09-9152-8CC9879AD099}"/>
          </ac:spMkLst>
        </pc:spChg>
        <pc:spChg chg="add mod">
          <ac:chgData name="sherytaw@outlook.com" userId="305ee5a9ddb6c103" providerId="LiveId" clId="{97F46EDD-525F-473E-ADC8-7289EA73AD98}" dt="2025-02-24T23:24:20.272" v="695"/>
          <ac:spMkLst>
            <pc:docMk/>
            <pc:sldMk cId="2633394226" sldId="523"/>
            <ac:spMk id="9" creationId="{FE675ECB-00E6-48B5-9385-C1BC4D488555}"/>
          </ac:spMkLst>
        </pc:spChg>
        <pc:spChg chg="mod">
          <ac:chgData name="sherytaw@outlook.com" userId="305ee5a9ddb6c103" providerId="LiveId" clId="{97F46EDD-525F-473E-ADC8-7289EA73AD98}" dt="2025-02-24T23:16:05.861" v="585" actId="207"/>
          <ac:spMkLst>
            <pc:docMk/>
            <pc:sldMk cId="2633394226" sldId="523"/>
            <ac:spMk id="48" creationId="{1C32891A-E0E2-8E71-B764-9A2646DF5891}"/>
          </ac:spMkLst>
        </pc:spChg>
        <pc:picChg chg="add mod">
          <ac:chgData name="sherytaw@outlook.com" userId="305ee5a9ddb6c103" providerId="LiveId" clId="{97F46EDD-525F-473E-ADC8-7289EA73AD98}" dt="2025-02-24T23:35:11.188" v="746"/>
          <ac:picMkLst>
            <pc:docMk/>
            <pc:sldMk cId="2633394226" sldId="523"/>
            <ac:picMk id="10" creationId="{7F97E3D5-C142-4B14-9CD4-4C1805230103}"/>
          </ac:picMkLst>
        </pc:picChg>
        <pc:picChg chg="add mod">
          <ac:chgData name="sherytaw@outlook.com" userId="305ee5a9ddb6c103" providerId="LiveId" clId="{97F46EDD-525F-473E-ADC8-7289EA73AD98}" dt="2025-02-24T23:50:53.769" v="842" actId="1440"/>
          <ac:picMkLst>
            <pc:docMk/>
            <pc:sldMk cId="2633394226" sldId="523"/>
            <ac:picMk id="11266" creationId="{D9888552-5FC7-42E5-B091-756ED5B72307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51:54.795" v="850" actId="1076"/>
        <pc:sldMkLst>
          <pc:docMk/>
          <pc:sldMk cId="2545223606" sldId="524"/>
        </pc:sldMkLst>
        <pc:spChg chg="mod">
          <ac:chgData name="sherytaw@outlook.com" userId="305ee5a9ddb6c103" providerId="LiveId" clId="{97F46EDD-525F-473E-ADC8-7289EA73AD98}" dt="2025-02-24T23:24:37.581" v="700" actId="20577"/>
          <ac:spMkLst>
            <pc:docMk/>
            <pc:sldMk cId="2545223606" sldId="524"/>
            <ac:spMk id="24" creationId="{9DC18236-A287-F375-E4BE-6DB3488E2DBF}"/>
          </ac:spMkLst>
        </pc:spChg>
        <pc:picChg chg="add mod">
          <ac:chgData name="sherytaw@outlook.com" userId="305ee5a9ddb6c103" providerId="LiveId" clId="{97F46EDD-525F-473E-ADC8-7289EA73AD98}" dt="2025-02-24T23:35:24.192" v="747"/>
          <ac:picMkLst>
            <pc:docMk/>
            <pc:sldMk cId="2545223606" sldId="524"/>
            <ac:picMk id="8" creationId="{3C5122F0-C092-46BF-9646-3855010DF0FF}"/>
          </ac:picMkLst>
        </pc:picChg>
        <pc:picChg chg="add mod">
          <ac:chgData name="sherytaw@outlook.com" userId="305ee5a9ddb6c103" providerId="LiveId" clId="{97F46EDD-525F-473E-ADC8-7289EA73AD98}" dt="2025-02-24T23:51:54.795" v="850" actId="1076"/>
          <ac:picMkLst>
            <pc:docMk/>
            <pc:sldMk cId="2545223606" sldId="524"/>
            <ac:picMk id="12290" creationId="{24C1DA93-D61D-4DD1-B41E-C9835B5EE8BC}"/>
          </ac:picMkLst>
        </pc:picChg>
        <pc:picChg chg="del">
          <ac:chgData name="sherytaw@outlook.com" userId="305ee5a9ddb6c103" providerId="LiveId" clId="{97F46EDD-525F-473E-ADC8-7289EA73AD98}" dt="2025-02-24T23:16:25.221" v="586" actId="478"/>
          <ac:picMkLst>
            <pc:docMk/>
            <pc:sldMk cId="2545223606" sldId="524"/>
            <ac:picMk id="23554" creationId="{9643E1CA-0C16-4F28-8C7B-90739FD3166E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5:39.943" v="748"/>
        <pc:sldMkLst>
          <pc:docMk/>
          <pc:sldMk cId="1125490800" sldId="528"/>
        </pc:sldMkLst>
        <pc:spChg chg="mod">
          <ac:chgData name="sherytaw@outlook.com" userId="305ee5a9ddb6c103" providerId="LiveId" clId="{97F46EDD-525F-473E-ADC8-7289EA73AD98}" dt="2025-02-24T23:24:46.495" v="703" actId="20577"/>
          <ac:spMkLst>
            <pc:docMk/>
            <pc:sldMk cId="1125490800" sldId="528"/>
            <ac:spMk id="6" creationId="{E0B97325-3CD3-DC3A-5424-45A4D50567EA}"/>
          </ac:spMkLst>
        </pc:spChg>
        <pc:spChg chg="del">
          <ac:chgData name="sherytaw@outlook.com" userId="305ee5a9ddb6c103" providerId="LiveId" clId="{97F46EDD-525F-473E-ADC8-7289EA73AD98}" dt="2025-02-24T23:24:43.223" v="701" actId="478"/>
          <ac:spMkLst>
            <pc:docMk/>
            <pc:sldMk cId="1125490800" sldId="528"/>
            <ac:spMk id="8" creationId="{7C4D448F-C83B-46F7-988A-6FC6FF6ED336}"/>
          </ac:spMkLst>
        </pc:spChg>
        <pc:spChg chg="add mod">
          <ac:chgData name="sherytaw@outlook.com" userId="305ee5a9ddb6c103" providerId="LiveId" clId="{97F46EDD-525F-473E-ADC8-7289EA73AD98}" dt="2025-02-24T23:24:43.787" v="702"/>
          <ac:spMkLst>
            <pc:docMk/>
            <pc:sldMk cId="1125490800" sldId="528"/>
            <ac:spMk id="9" creationId="{0E02DD1D-5F0A-4A30-B14B-2B4BC4851352}"/>
          </ac:spMkLst>
        </pc:spChg>
        <pc:spChg chg="mod">
          <ac:chgData name="sherytaw@outlook.com" userId="305ee5a9ddb6c103" providerId="LiveId" clId="{97F46EDD-525F-473E-ADC8-7289EA73AD98}" dt="2025-02-24T23:18:03.638" v="634" actId="1036"/>
          <ac:spMkLst>
            <pc:docMk/>
            <pc:sldMk cId="1125490800" sldId="528"/>
            <ac:spMk id="48" creationId="{68C0891A-1A34-A4BA-338A-CF519E24635A}"/>
          </ac:spMkLst>
        </pc:spChg>
        <pc:picChg chg="del">
          <ac:chgData name="sherytaw@outlook.com" userId="305ee5a9ddb6c103" providerId="LiveId" clId="{97F46EDD-525F-473E-ADC8-7289EA73AD98}" dt="2025-02-24T23:17:26.979" v="616" actId="478"/>
          <ac:picMkLst>
            <pc:docMk/>
            <pc:sldMk cId="1125490800" sldId="528"/>
            <ac:picMk id="3" creationId="{ECBE98B6-9A83-4140-B964-405BA7AF6972}"/>
          </ac:picMkLst>
        </pc:picChg>
        <pc:picChg chg="add mod">
          <ac:chgData name="sherytaw@outlook.com" userId="305ee5a9ddb6c103" providerId="LiveId" clId="{97F46EDD-525F-473E-ADC8-7289EA73AD98}" dt="2025-02-24T23:35:39.943" v="748"/>
          <ac:picMkLst>
            <pc:docMk/>
            <pc:sldMk cId="1125490800" sldId="528"/>
            <ac:picMk id="10" creationId="{6685D683-4F09-4CC1-B8FB-AEEC08F5AA6D}"/>
          </ac:picMkLst>
        </pc:picChg>
      </pc:sldChg>
      <pc:sldChg chg="del">
        <pc:chgData name="sherytaw@outlook.com" userId="305ee5a9ddb6c103" providerId="LiveId" clId="{97F46EDD-525F-473E-ADC8-7289EA73AD98}" dt="2025-02-24T23:09:54.563" v="466" actId="47"/>
        <pc:sldMkLst>
          <pc:docMk/>
          <pc:sldMk cId="2411823110" sldId="530"/>
        </pc:sldMkLst>
      </pc:sldChg>
      <pc:sldChg chg="addSp delSp modSp mod modAnim">
        <pc:chgData name="sherytaw@outlook.com" userId="305ee5a9ddb6c103" providerId="LiveId" clId="{97F46EDD-525F-473E-ADC8-7289EA73AD98}" dt="2025-02-24T23:25:54.029" v="712"/>
        <pc:sldMkLst>
          <pc:docMk/>
          <pc:sldMk cId="3671679015" sldId="540"/>
        </pc:sldMkLst>
        <pc:spChg chg="add mod">
          <ac:chgData name="sherytaw@outlook.com" userId="305ee5a9ddb6c103" providerId="LiveId" clId="{97F46EDD-525F-473E-ADC8-7289EA73AD98}" dt="2025-02-24T22:26:02.021" v="4"/>
          <ac:spMkLst>
            <pc:docMk/>
            <pc:sldMk cId="3671679015" sldId="540"/>
            <ac:spMk id="11" creationId="{9CE1B9CB-1DFF-4B5B-A801-C0FE74CD21C3}"/>
          </ac:spMkLst>
        </pc:spChg>
        <pc:spChg chg="del">
          <ac:chgData name="sherytaw@outlook.com" userId="305ee5a9ddb6c103" providerId="LiveId" clId="{97F46EDD-525F-473E-ADC8-7289EA73AD98}" dt="2025-02-24T22:26:00.539" v="3" actId="478"/>
          <ac:spMkLst>
            <pc:docMk/>
            <pc:sldMk cId="3671679015" sldId="540"/>
            <ac:spMk id="12" creationId="{D0514984-9877-4B58-8E5A-9C769874F4F4}"/>
          </ac:spMkLst>
        </pc:spChg>
        <pc:spChg chg="mod">
          <ac:chgData name="sherytaw@outlook.com" userId="305ee5a9ddb6c103" providerId="LiveId" clId="{97F46EDD-525F-473E-ADC8-7289EA73AD98}" dt="2025-02-24T22:26:05.777" v="5" actId="20577"/>
          <ac:spMkLst>
            <pc:docMk/>
            <pc:sldMk cId="3671679015" sldId="540"/>
            <ac:spMk id="34" creationId="{9E515E13-0760-1EB4-A361-FB83D8BD956D}"/>
          </ac:spMkLst>
        </pc:spChg>
        <pc:picChg chg="add mod">
          <ac:chgData name="sherytaw@outlook.com" userId="305ee5a9ddb6c103" providerId="LiveId" clId="{97F46EDD-525F-473E-ADC8-7289EA73AD98}" dt="2025-02-24T23:25:54.029" v="712"/>
          <ac:picMkLst>
            <pc:docMk/>
            <pc:sldMk cId="3671679015" sldId="540"/>
            <ac:picMk id="13" creationId="{F9C975E5-17D3-4106-A923-CA73919D4D5A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28:12.993" v="721"/>
        <pc:sldMkLst>
          <pc:docMk/>
          <pc:sldMk cId="3114025151" sldId="541"/>
        </pc:sldMkLst>
        <pc:spChg chg="mod">
          <ac:chgData name="sherytaw@outlook.com" userId="305ee5a9ddb6c103" providerId="LiveId" clId="{97F46EDD-525F-473E-ADC8-7289EA73AD98}" dt="2025-02-24T22:52:17.217" v="233" actId="20577"/>
          <ac:spMkLst>
            <pc:docMk/>
            <pc:sldMk cId="3114025151" sldId="541"/>
            <ac:spMk id="4" creationId="{40C9AD35-C64E-B0F4-F69E-BDCD91D01B74}"/>
          </ac:spMkLst>
        </pc:spChg>
        <pc:spChg chg="del">
          <ac:chgData name="sherytaw@outlook.com" userId="305ee5a9ddb6c103" providerId="LiveId" clId="{97F46EDD-525F-473E-ADC8-7289EA73AD98}" dt="2025-02-24T22:52:13.551" v="231" actId="478"/>
          <ac:spMkLst>
            <pc:docMk/>
            <pc:sldMk cId="3114025151" sldId="541"/>
            <ac:spMk id="9" creationId="{079A58B3-682F-4A76-82FE-118FC3C3DFC7}"/>
          </ac:spMkLst>
        </pc:spChg>
        <pc:spChg chg="add mod">
          <ac:chgData name="sherytaw@outlook.com" userId="305ee5a9ddb6c103" providerId="LiveId" clId="{97F46EDD-525F-473E-ADC8-7289EA73AD98}" dt="2025-02-24T22:52:14.497" v="232"/>
          <ac:spMkLst>
            <pc:docMk/>
            <pc:sldMk cId="3114025151" sldId="541"/>
            <ac:spMk id="10" creationId="{2EF85BBF-E3C0-407E-8EA1-939C2040C7F5}"/>
          </ac:spMkLst>
        </pc:spChg>
        <pc:spChg chg="mod">
          <ac:chgData name="sherytaw@outlook.com" userId="305ee5a9ddb6c103" providerId="LiveId" clId="{97F46EDD-525F-473E-ADC8-7289EA73AD98}" dt="2025-02-24T22:50:19.138" v="213"/>
          <ac:spMkLst>
            <pc:docMk/>
            <pc:sldMk cId="3114025151" sldId="541"/>
            <ac:spMk id="48" creationId="{1698561E-7A09-CC1E-86D7-47E93456F2DD}"/>
          </ac:spMkLst>
        </pc:spChg>
        <pc:picChg chg="add mod">
          <ac:chgData name="sherytaw@outlook.com" userId="305ee5a9ddb6c103" providerId="LiveId" clId="{97F46EDD-525F-473E-ADC8-7289EA73AD98}" dt="2025-02-24T23:28:12.993" v="721"/>
          <ac:picMkLst>
            <pc:docMk/>
            <pc:sldMk cId="3114025151" sldId="541"/>
            <ac:picMk id="11" creationId="{792EB623-9AF6-4983-AA68-DB22EE97E758}"/>
          </ac:picMkLst>
        </pc:picChg>
        <pc:picChg chg="del">
          <ac:chgData name="sherytaw@outlook.com" userId="305ee5a9ddb6c103" providerId="LiveId" clId="{97F46EDD-525F-473E-ADC8-7289EA73AD98}" dt="2025-02-24T22:48:03.632" v="190" actId="478"/>
          <ac:picMkLst>
            <pc:docMk/>
            <pc:sldMk cId="3114025151" sldId="541"/>
            <ac:picMk id="5122" creationId="{6662EB91-2752-4510-8E7A-A2BC2EC4A797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28:29.124" v="722"/>
        <pc:sldMkLst>
          <pc:docMk/>
          <pc:sldMk cId="670278996" sldId="542"/>
        </pc:sldMkLst>
        <pc:spChg chg="mod">
          <ac:chgData name="sherytaw@outlook.com" userId="305ee5a9ddb6c103" providerId="LiveId" clId="{97F46EDD-525F-473E-ADC8-7289EA73AD98}" dt="2025-02-24T22:50:53.323" v="220" actId="1076"/>
          <ac:spMkLst>
            <pc:docMk/>
            <pc:sldMk cId="670278996" sldId="542"/>
            <ac:spMk id="24" creationId="{A1E3F80E-9FAC-81EB-BEE0-3181F9CC8659}"/>
          </ac:spMkLst>
        </pc:spChg>
        <pc:picChg chg="add mod">
          <ac:chgData name="sherytaw@outlook.com" userId="305ee5a9ddb6c103" providerId="LiveId" clId="{97F46EDD-525F-473E-ADC8-7289EA73AD98}" dt="2025-02-24T23:28:29.124" v="722"/>
          <ac:picMkLst>
            <pc:docMk/>
            <pc:sldMk cId="670278996" sldId="542"/>
            <ac:picMk id="8" creationId="{468DA963-87CE-40F4-9C87-531B013B46B2}"/>
          </ac:picMkLst>
        </pc:picChg>
        <pc:picChg chg="del">
          <ac:chgData name="sherytaw@outlook.com" userId="305ee5a9ddb6c103" providerId="LiveId" clId="{97F46EDD-525F-473E-ADC8-7289EA73AD98}" dt="2025-02-24T22:48:45.562" v="194" actId="478"/>
          <ac:picMkLst>
            <pc:docMk/>
            <pc:sldMk cId="670278996" sldId="542"/>
            <ac:picMk id="6146" creationId="{B2EE0C0E-C65B-4AB7-9F16-AACB99CE032D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1:53.981" v="733"/>
        <pc:sldMkLst>
          <pc:docMk/>
          <pc:sldMk cId="2518361319" sldId="543"/>
        </pc:sldMkLst>
        <pc:spChg chg="mod">
          <ac:chgData name="sherytaw@outlook.com" userId="305ee5a9ddb6c103" providerId="LiveId" clId="{97F46EDD-525F-473E-ADC8-7289EA73AD98}" dt="2025-02-24T23:01:26.060" v="365" actId="403"/>
          <ac:spMkLst>
            <pc:docMk/>
            <pc:sldMk cId="2518361319" sldId="543"/>
            <ac:spMk id="24" creationId="{F08261FC-FE1B-3B18-0109-CFAC86895DC0}"/>
          </ac:spMkLst>
        </pc:spChg>
        <pc:picChg chg="add mod">
          <ac:chgData name="sherytaw@outlook.com" userId="305ee5a9ddb6c103" providerId="LiveId" clId="{97F46EDD-525F-473E-ADC8-7289EA73AD98}" dt="2025-02-24T23:31:53.981" v="733"/>
          <ac:picMkLst>
            <pc:docMk/>
            <pc:sldMk cId="2518361319" sldId="543"/>
            <ac:picMk id="8" creationId="{A13BAC05-E814-4037-9CD3-1EB87D3DF6ED}"/>
          </ac:picMkLst>
        </pc:picChg>
        <pc:picChg chg="del">
          <ac:chgData name="sherytaw@outlook.com" userId="305ee5a9ddb6c103" providerId="LiveId" clId="{97F46EDD-525F-473E-ADC8-7289EA73AD98}" dt="2025-02-24T23:00:42.081" v="356" actId="478"/>
          <ac:picMkLst>
            <pc:docMk/>
            <pc:sldMk cId="2518361319" sldId="543"/>
            <ac:picMk id="14340" creationId="{714475ED-BCE1-449D-8C85-E1559D6F037F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44:54.651" v="792" actId="1076"/>
        <pc:sldMkLst>
          <pc:docMk/>
          <pc:sldMk cId="3417038398" sldId="544"/>
        </pc:sldMkLst>
        <pc:spChg chg="mod">
          <ac:chgData name="sherytaw@outlook.com" userId="305ee5a9ddb6c103" providerId="LiveId" clId="{97F46EDD-525F-473E-ADC8-7289EA73AD98}" dt="2025-02-24T23:22:04.863" v="674" actId="20577"/>
          <ac:spMkLst>
            <pc:docMk/>
            <pc:sldMk cId="3417038398" sldId="544"/>
            <ac:spMk id="6" creationId="{A9ADE130-0AB1-C24F-ED36-D9349173D0AE}"/>
          </ac:spMkLst>
        </pc:spChg>
        <pc:spChg chg="add mod">
          <ac:chgData name="sherytaw@outlook.com" userId="305ee5a9ddb6c103" providerId="LiveId" clId="{97F46EDD-525F-473E-ADC8-7289EA73AD98}" dt="2025-02-24T23:22:01.819" v="673"/>
          <ac:spMkLst>
            <pc:docMk/>
            <pc:sldMk cId="3417038398" sldId="544"/>
            <ac:spMk id="9" creationId="{36D48B90-4E66-491D-B633-635335DEC79F}"/>
          </ac:spMkLst>
        </pc:spChg>
        <pc:spChg chg="del">
          <ac:chgData name="sherytaw@outlook.com" userId="305ee5a9ddb6c103" providerId="LiveId" clId="{97F46EDD-525F-473E-ADC8-7289EA73AD98}" dt="2025-02-24T23:22:01.408" v="672" actId="478"/>
          <ac:spMkLst>
            <pc:docMk/>
            <pc:sldMk cId="3417038398" sldId="544"/>
            <ac:spMk id="11" creationId="{293ABE3F-70B3-4F2A-ACF2-BA76E8DDA316}"/>
          </ac:spMkLst>
        </pc:spChg>
        <pc:spChg chg="mod">
          <ac:chgData name="sherytaw@outlook.com" userId="305ee5a9ddb6c103" providerId="LiveId" clId="{97F46EDD-525F-473E-ADC8-7289EA73AD98}" dt="2025-02-24T22:59:57.185" v="353" actId="1076"/>
          <ac:spMkLst>
            <pc:docMk/>
            <pc:sldMk cId="3417038398" sldId="544"/>
            <ac:spMk id="25" creationId="{E04D2411-655D-321B-ACC0-2ECD1C4D588B}"/>
          </ac:spMkLst>
        </pc:spChg>
        <pc:spChg chg="mod">
          <ac:chgData name="sherytaw@outlook.com" userId="305ee5a9ddb6c103" providerId="LiveId" clId="{97F46EDD-525F-473E-ADC8-7289EA73AD98}" dt="2025-02-24T23:00:10.774" v="354" actId="1076"/>
          <ac:spMkLst>
            <pc:docMk/>
            <pc:sldMk cId="3417038398" sldId="544"/>
            <ac:spMk id="48" creationId="{7CFA09A9-4CFC-31C0-05D1-D8272CDB3A0B}"/>
          </ac:spMkLst>
        </pc:spChg>
        <pc:picChg chg="add mod">
          <ac:chgData name="sherytaw@outlook.com" userId="305ee5a9ddb6c103" providerId="LiveId" clId="{97F46EDD-525F-473E-ADC8-7289EA73AD98}" dt="2025-02-24T23:31:39.744" v="732"/>
          <ac:picMkLst>
            <pc:docMk/>
            <pc:sldMk cId="3417038398" sldId="544"/>
            <ac:picMk id="10" creationId="{E99E4C7D-FDA7-4EB1-ACB6-EDC90C05BE8B}"/>
          </ac:picMkLst>
        </pc:picChg>
        <pc:picChg chg="del">
          <ac:chgData name="sherytaw@outlook.com" userId="305ee5a9ddb6c103" providerId="LiveId" clId="{97F46EDD-525F-473E-ADC8-7289EA73AD98}" dt="2025-02-24T22:59:49.147" v="351" actId="478"/>
          <ac:picMkLst>
            <pc:docMk/>
            <pc:sldMk cId="3417038398" sldId="544"/>
            <ac:picMk id="12" creationId="{55E42BCF-028A-47B2-936E-6A19B73A2443}"/>
          </ac:picMkLst>
        </pc:picChg>
        <pc:picChg chg="add del">
          <ac:chgData name="sherytaw@outlook.com" userId="305ee5a9ddb6c103" providerId="LiveId" clId="{97F46EDD-525F-473E-ADC8-7289EA73AD98}" dt="2025-02-24T23:44:36.924" v="786"/>
          <ac:picMkLst>
            <pc:docMk/>
            <pc:sldMk cId="3417038398" sldId="544"/>
            <ac:picMk id="5122" creationId="{CEB96397-A46C-400D-BCEF-B8ED8DCEDB97}"/>
          </ac:picMkLst>
        </pc:picChg>
        <pc:picChg chg="add mod">
          <ac:chgData name="sherytaw@outlook.com" userId="305ee5a9ddb6c103" providerId="LiveId" clId="{97F46EDD-525F-473E-ADC8-7289EA73AD98}" dt="2025-02-24T23:44:54.651" v="792" actId="1076"/>
          <ac:picMkLst>
            <pc:docMk/>
            <pc:sldMk cId="3417038398" sldId="544"/>
            <ac:picMk id="5124" creationId="{8564CC92-8DAE-4E48-AA62-5758681EF834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4:30.291" v="743"/>
        <pc:sldMkLst>
          <pc:docMk/>
          <pc:sldMk cId="3644598750" sldId="545"/>
        </pc:sldMkLst>
        <pc:spChg chg="mod">
          <ac:chgData name="sherytaw@outlook.com" userId="305ee5a9ddb6c103" providerId="LiveId" clId="{97F46EDD-525F-473E-ADC8-7289EA73AD98}" dt="2025-02-24T23:13:18.561" v="556" actId="1035"/>
          <ac:spMkLst>
            <pc:docMk/>
            <pc:sldMk cId="3644598750" sldId="545"/>
            <ac:spMk id="24" creationId="{BBD2B736-CB45-8399-98DB-F08249406E42}"/>
          </ac:spMkLst>
        </pc:spChg>
        <pc:picChg chg="add mod">
          <ac:chgData name="sherytaw@outlook.com" userId="305ee5a9ddb6c103" providerId="LiveId" clId="{97F46EDD-525F-473E-ADC8-7289EA73AD98}" dt="2025-02-24T23:34:30.291" v="743"/>
          <ac:picMkLst>
            <pc:docMk/>
            <pc:sldMk cId="3644598750" sldId="545"/>
            <ac:picMk id="8" creationId="{CB3F174E-CCAB-4917-9576-4B6C7FC4637A}"/>
          </ac:picMkLst>
        </pc:picChg>
        <pc:picChg chg="del mod">
          <ac:chgData name="sherytaw@outlook.com" userId="305ee5a9ddb6c103" providerId="LiveId" clId="{97F46EDD-525F-473E-ADC8-7289EA73AD98}" dt="2025-02-24T23:12:00.714" v="494" actId="478"/>
          <ac:picMkLst>
            <pc:docMk/>
            <pc:sldMk cId="3644598750" sldId="545"/>
            <ac:picMk id="21506" creationId="{63909FC9-3166-462C-A92B-56BBF6987121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6:52.095" v="752"/>
        <pc:sldMkLst>
          <pc:docMk/>
          <pc:sldMk cId="3780930707" sldId="548"/>
        </pc:sldMkLst>
        <pc:spChg chg="add mod">
          <ac:chgData name="sherytaw@outlook.com" userId="305ee5a9ddb6c103" providerId="LiveId" clId="{97F46EDD-525F-473E-ADC8-7289EA73AD98}" dt="2025-02-24T23:20:53.808" v="659"/>
          <ac:spMkLst>
            <pc:docMk/>
            <pc:sldMk cId="3780930707" sldId="548"/>
            <ac:spMk id="11" creationId="{6335F068-C60B-426B-83B0-C3C28A574479}"/>
          </ac:spMkLst>
        </pc:spChg>
        <pc:spChg chg="del">
          <ac:chgData name="sherytaw@outlook.com" userId="305ee5a9ddb6c103" providerId="LiveId" clId="{97F46EDD-525F-473E-ADC8-7289EA73AD98}" dt="2025-02-24T23:20:53.017" v="658" actId="478"/>
          <ac:spMkLst>
            <pc:docMk/>
            <pc:sldMk cId="3780930707" sldId="548"/>
            <ac:spMk id="12" creationId="{E5081CAD-002D-4625-96FA-78BA510AA0F1}"/>
          </ac:spMkLst>
        </pc:spChg>
        <pc:spChg chg="mod">
          <ac:chgData name="sherytaw@outlook.com" userId="305ee5a9ddb6c103" providerId="LiveId" clId="{97F46EDD-525F-473E-ADC8-7289EA73AD98}" dt="2025-02-24T23:20:57.417" v="660" actId="20577"/>
          <ac:spMkLst>
            <pc:docMk/>
            <pc:sldMk cId="3780930707" sldId="548"/>
            <ac:spMk id="34" creationId="{2D51B4B8-AB2E-4EBB-848C-57235FED54E9}"/>
          </ac:spMkLst>
        </pc:spChg>
        <pc:picChg chg="add mod">
          <ac:chgData name="sherytaw@outlook.com" userId="305ee5a9ddb6c103" providerId="LiveId" clId="{97F46EDD-525F-473E-ADC8-7289EA73AD98}" dt="2025-02-24T23:36:52.095" v="752"/>
          <ac:picMkLst>
            <pc:docMk/>
            <pc:sldMk cId="3780930707" sldId="548"/>
            <ac:picMk id="13" creationId="{2F6A9F3C-A6AC-4780-8653-167793EB1C69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42:52.011" v="778" actId="1440"/>
        <pc:sldMkLst>
          <pc:docMk/>
          <pc:sldMk cId="1036739446" sldId="549"/>
        </pc:sldMkLst>
        <pc:spChg chg="mod">
          <ac:chgData name="sherytaw@outlook.com" userId="305ee5a9ddb6c103" providerId="LiveId" clId="{97F46EDD-525F-473E-ADC8-7289EA73AD98}" dt="2025-02-24T22:52:25.046" v="236" actId="20577"/>
          <ac:spMkLst>
            <pc:docMk/>
            <pc:sldMk cId="1036739446" sldId="549"/>
            <ac:spMk id="4" creationId="{40C9AD35-C64E-B0F4-F69E-BDCD91D01B74}"/>
          </ac:spMkLst>
        </pc:spChg>
        <pc:spChg chg="del">
          <ac:chgData name="sherytaw@outlook.com" userId="305ee5a9ddb6c103" providerId="LiveId" clId="{97F46EDD-525F-473E-ADC8-7289EA73AD98}" dt="2025-02-24T22:52:21.180" v="234" actId="478"/>
          <ac:spMkLst>
            <pc:docMk/>
            <pc:sldMk cId="1036739446" sldId="549"/>
            <ac:spMk id="9" creationId="{7BFDEDDF-6FD8-4651-8B35-75BE4D80D87D}"/>
          </ac:spMkLst>
        </pc:spChg>
        <pc:spChg chg="add mod">
          <ac:chgData name="sherytaw@outlook.com" userId="305ee5a9ddb6c103" providerId="LiveId" clId="{97F46EDD-525F-473E-ADC8-7289EA73AD98}" dt="2025-02-24T22:52:22.184" v="235"/>
          <ac:spMkLst>
            <pc:docMk/>
            <pc:sldMk cId="1036739446" sldId="549"/>
            <ac:spMk id="10" creationId="{AF940003-DEE3-4456-84D1-07F9A3B14053}"/>
          </ac:spMkLst>
        </pc:spChg>
        <pc:spChg chg="mod">
          <ac:chgData name="sherytaw@outlook.com" userId="305ee5a9ddb6c103" providerId="LiveId" clId="{97F46EDD-525F-473E-ADC8-7289EA73AD98}" dt="2025-02-24T22:51:42.382" v="227" actId="1076"/>
          <ac:spMkLst>
            <pc:docMk/>
            <pc:sldMk cId="1036739446" sldId="549"/>
            <ac:spMk id="48" creationId="{1698561E-7A09-CC1E-86D7-47E93456F2DD}"/>
          </ac:spMkLst>
        </pc:spChg>
        <pc:picChg chg="add mod">
          <ac:chgData name="sherytaw@outlook.com" userId="305ee5a9ddb6c103" providerId="LiveId" clId="{97F46EDD-525F-473E-ADC8-7289EA73AD98}" dt="2025-02-24T23:28:49.259" v="723"/>
          <ac:picMkLst>
            <pc:docMk/>
            <pc:sldMk cId="1036739446" sldId="549"/>
            <ac:picMk id="11" creationId="{C6D98681-00B5-43D3-8BAB-0C87E518CE7E}"/>
          </ac:picMkLst>
        </pc:picChg>
        <pc:picChg chg="add mod">
          <ac:chgData name="sherytaw@outlook.com" userId="305ee5a9ddb6c103" providerId="LiveId" clId="{97F46EDD-525F-473E-ADC8-7289EA73AD98}" dt="2025-02-24T23:42:52.011" v="778" actId="1440"/>
          <ac:picMkLst>
            <pc:docMk/>
            <pc:sldMk cId="1036739446" sldId="549"/>
            <ac:picMk id="3074" creationId="{29B45FF4-0B0B-434E-9EB8-7CF377D7C4CD}"/>
          </ac:picMkLst>
        </pc:picChg>
        <pc:picChg chg="del">
          <ac:chgData name="sherytaw@outlook.com" userId="305ee5a9ddb6c103" providerId="LiveId" clId="{97F46EDD-525F-473E-ADC8-7289EA73AD98}" dt="2025-02-24T22:51:06.754" v="221" actId="478"/>
          <ac:picMkLst>
            <pc:docMk/>
            <pc:sldMk cId="1036739446" sldId="549"/>
            <ac:picMk id="7170" creationId="{AE2E4F51-33EE-4983-B1D3-D36E7CC6C27A}"/>
          </ac:picMkLst>
        </pc:picChg>
      </pc:sldChg>
      <pc:sldChg chg="addSp delSp modSp del mod">
        <pc:chgData name="sherytaw@outlook.com" userId="305ee5a9ddb6c103" providerId="LiveId" clId="{97F46EDD-525F-473E-ADC8-7289EA73AD98}" dt="2025-02-24T23:29:32.264" v="724" actId="47"/>
        <pc:sldMkLst>
          <pc:docMk/>
          <pc:sldMk cId="4014279945" sldId="550"/>
        </pc:sldMkLst>
        <pc:spChg chg="mod">
          <ac:chgData name="sherytaw@outlook.com" userId="305ee5a9ddb6c103" providerId="LiveId" clId="{97F46EDD-525F-473E-ADC8-7289EA73AD98}" dt="2025-02-24T22:52:38.334" v="239" actId="20577"/>
          <ac:spMkLst>
            <pc:docMk/>
            <pc:sldMk cId="4014279945" sldId="550"/>
            <ac:spMk id="4" creationId="{40C9AD35-C64E-B0F4-F69E-BDCD91D01B74}"/>
          </ac:spMkLst>
        </pc:spChg>
        <pc:spChg chg="del">
          <ac:chgData name="sherytaw@outlook.com" userId="305ee5a9ddb6c103" providerId="LiveId" clId="{97F46EDD-525F-473E-ADC8-7289EA73AD98}" dt="2025-02-24T22:52:31.798" v="237" actId="478"/>
          <ac:spMkLst>
            <pc:docMk/>
            <pc:sldMk cId="4014279945" sldId="550"/>
            <ac:spMk id="9" creationId="{1F5E7047-630E-4962-89B4-2BEF92C748D0}"/>
          </ac:spMkLst>
        </pc:spChg>
        <pc:spChg chg="add mod">
          <ac:chgData name="sherytaw@outlook.com" userId="305ee5a9ddb6c103" providerId="LiveId" clId="{97F46EDD-525F-473E-ADC8-7289EA73AD98}" dt="2025-02-24T22:52:32.612" v="238"/>
          <ac:spMkLst>
            <pc:docMk/>
            <pc:sldMk cId="4014279945" sldId="550"/>
            <ac:spMk id="10" creationId="{D99C3A05-F84C-4EB2-A009-1B7E34360298}"/>
          </ac:spMkLst>
        </pc:spChg>
      </pc:sldChg>
      <pc:sldChg chg="addSp delSp modSp mod modAnim">
        <pc:chgData name="sherytaw@outlook.com" userId="305ee5a9ddb6c103" providerId="LiveId" clId="{97F46EDD-525F-473E-ADC8-7289EA73AD98}" dt="2025-02-24T23:30:15.478" v="727"/>
        <pc:sldMkLst>
          <pc:docMk/>
          <pc:sldMk cId="2512310279" sldId="551"/>
        </pc:sldMkLst>
        <pc:spChg chg="mod">
          <ac:chgData name="sherytaw@outlook.com" userId="305ee5a9ddb6c103" providerId="LiveId" clId="{97F46EDD-525F-473E-ADC8-7289EA73AD98}" dt="2025-02-24T23:21:38.985" v="668" actId="20577"/>
          <ac:spMkLst>
            <pc:docMk/>
            <pc:sldMk cId="2512310279" sldId="551"/>
            <ac:spMk id="4" creationId="{40C9AD35-C64E-B0F4-F69E-BDCD91D01B74}"/>
          </ac:spMkLst>
        </pc:spChg>
        <pc:spChg chg="mod">
          <ac:chgData name="sherytaw@outlook.com" userId="305ee5a9ddb6c103" providerId="LiveId" clId="{97F46EDD-525F-473E-ADC8-7289EA73AD98}" dt="2025-02-24T23:21:33.582" v="667"/>
          <ac:spMkLst>
            <pc:docMk/>
            <pc:sldMk cId="2512310279" sldId="551"/>
            <ac:spMk id="10" creationId="{DBFC4CE9-9D6B-4697-BB4B-AA267482192C}"/>
          </ac:spMkLst>
        </pc:spChg>
        <pc:spChg chg="mod">
          <ac:chgData name="sherytaw@outlook.com" userId="305ee5a9ddb6c103" providerId="LiveId" clId="{97F46EDD-525F-473E-ADC8-7289EA73AD98}" dt="2025-02-24T22:55:56.189" v="278" actId="1036"/>
          <ac:spMkLst>
            <pc:docMk/>
            <pc:sldMk cId="2512310279" sldId="551"/>
            <ac:spMk id="48" creationId="{1698561E-7A09-CC1E-86D7-47E93456F2DD}"/>
          </ac:spMkLst>
        </pc:spChg>
        <pc:picChg chg="add mod">
          <ac:chgData name="sherytaw@outlook.com" userId="305ee5a9ddb6c103" providerId="LiveId" clId="{97F46EDD-525F-473E-ADC8-7289EA73AD98}" dt="2025-02-24T23:30:15.478" v="727"/>
          <ac:picMkLst>
            <pc:docMk/>
            <pc:sldMk cId="2512310279" sldId="551"/>
            <ac:picMk id="9" creationId="{C442CF52-8D11-4AC5-BA8C-E714BBC0750F}"/>
          </ac:picMkLst>
        </pc:picChg>
        <pc:picChg chg="del">
          <ac:chgData name="sherytaw@outlook.com" userId="305ee5a9ddb6c103" providerId="LiveId" clId="{97F46EDD-525F-473E-ADC8-7289EA73AD98}" dt="2025-02-24T22:55:48.528" v="275" actId="478"/>
          <ac:picMkLst>
            <pc:docMk/>
            <pc:sldMk cId="2512310279" sldId="551"/>
            <ac:picMk id="9220" creationId="{092F84C4-A0C0-4CD0-9563-466B40396D65}"/>
          </ac:picMkLst>
        </pc:picChg>
      </pc:sldChg>
      <pc:sldChg chg="del">
        <pc:chgData name="sherytaw@outlook.com" userId="305ee5a9ddb6c103" providerId="LiveId" clId="{97F46EDD-525F-473E-ADC8-7289EA73AD98}" dt="2025-02-24T23:29:32.264" v="724" actId="47"/>
        <pc:sldMkLst>
          <pc:docMk/>
          <pc:sldMk cId="1552009908" sldId="552"/>
        </pc:sldMkLst>
      </pc:sldChg>
      <pc:sldChg chg="addSp delSp modSp mod modAnim">
        <pc:chgData name="sherytaw@outlook.com" userId="305ee5a9ddb6c103" providerId="LiveId" clId="{97F46EDD-525F-473E-ADC8-7289EA73AD98}" dt="2025-02-24T23:29:58.903" v="726"/>
        <pc:sldMkLst>
          <pc:docMk/>
          <pc:sldMk cId="1691646628" sldId="553"/>
        </pc:sldMkLst>
        <pc:spChg chg="mod">
          <ac:chgData name="sherytaw@outlook.com" userId="305ee5a9ddb6c103" providerId="LiveId" clId="{97F46EDD-525F-473E-ADC8-7289EA73AD98}" dt="2025-02-24T22:55:02.222" v="268" actId="1076"/>
          <ac:spMkLst>
            <pc:docMk/>
            <pc:sldMk cId="1691646628" sldId="553"/>
            <ac:spMk id="24" creationId="{A1E3F80E-9FAC-81EB-BEE0-3181F9CC8659}"/>
          </ac:spMkLst>
        </pc:spChg>
        <pc:picChg chg="del">
          <ac:chgData name="sherytaw@outlook.com" userId="305ee5a9ddb6c103" providerId="LiveId" clId="{97F46EDD-525F-473E-ADC8-7289EA73AD98}" dt="2025-02-24T22:54:21.952" v="260" actId="478"/>
          <ac:picMkLst>
            <pc:docMk/>
            <pc:sldMk cId="1691646628" sldId="553"/>
            <ac:picMk id="2" creationId="{399D7CD7-9156-43A1-B88A-D4F10088AF04}"/>
          </ac:picMkLst>
        </pc:picChg>
        <pc:picChg chg="add mod">
          <ac:chgData name="sherytaw@outlook.com" userId="305ee5a9ddb6c103" providerId="LiveId" clId="{97F46EDD-525F-473E-ADC8-7289EA73AD98}" dt="2025-02-24T23:29:58.903" v="726"/>
          <ac:picMkLst>
            <pc:docMk/>
            <pc:sldMk cId="1691646628" sldId="553"/>
            <ac:picMk id="8" creationId="{725B1184-AA5F-4B1D-BC15-39D4E0DFC301}"/>
          </ac:picMkLst>
        </pc:picChg>
      </pc:sldChg>
      <pc:sldChg chg="addSp delSp modSp mod modAnim">
        <pc:chgData name="sherytaw@outlook.com" userId="305ee5a9ddb6c103" providerId="LiveId" clId="{97F46EDD-525F-473E-ADC8-7289EA73AD98}" dt="2025-02-24T23:36:15.199" v="750"/>
        <pc:sldMkLst>
          <pc:docMk/>
          <pc:sldMk cId="2648529914" sldId="554"/>
        </pc:sldMkLst>
        <pc:spChg chg="mod">
          <ac:chgData name="sherytaw@outlook.com" userId="305ee5a9ddb6c103" providerId="LiveId" clId="{97F46EDD-525F-473E-ADC8-7289EA73AD98}" dt="2025-02-24T23:24:56.061" v="706" actId="20577"/>
          <ac:spMkLst>
            <pc:docMk/>
            <pc:sldMk cId="2648529914" sldId="554"/>
            <ac:spMk id="6" creationId="{E0B97325-3CD3-DC3A-5424-45A4D50567EA}"/>
          </ac:spMkLst>
        </pc:spChg>
        <pc:spChg chg="del">
          <ac:chgData name="sherytaw@outlook.com" userId="305ee5a9ddb6c103" providerId="LiveId" clId="{97F46EDD-525F-473E-ADC8-7289EA73AD98}" dt="2025-02-24T23:24:52.863" v="704" actId="478"/>
          <ac:spMkLst>
            <pc:docMk/>
            <pc:sldMk cId="2648529914" sldId="554"/>
            <ac:spMk id="8" creationId="{E27DEC96-2611-4B33-9A63-C29CF4A5765C}"/>
          </ac:spMkLst>
        </pc:spChg>
        <pc:spChg chg="add mod">
          <ac:chgData name="sherytaw@outlook.com" userId="305ee5a9ddb6c103" providerId="LiveId" clId="{97F46EDD-525F-473E-ADC8-7289EA73AD98}" dt="2025-02-24T23:24:53.338" v="705"/>
          <ac:spMkLst>
            <pc:docMk/>
            <pc:sldMk cId="2648529914" sldId="554"/>
            <ac:spMk id="9" creationId="{1A359783-2934-4927-82D1-584B03C542FB}"/>
          </ac:spMkLst>
        </pc:spChg>
        <pc:spChg chg="mod">
          <ac:chgData name="sherytaw@outlook.com" userId="305ee5a9ddb6c103" providerId="LiveId" clId="{97F46EDD-525F-473E-ADC8-7289EA73AD98}" dt="2025-02-24T23:19:20.148" v="647"/>
          <ac:spMkLst>
            <pc:docMk/>
            <pc:sldMk cId="2648529914" sldId="554"/>
            <ac:spMk id="48" creationId="{68C0891A-1A34-A4BA-338A-CF519E24635A}"/>
          </ac:spMkLst>
        </pc:spChg>
        <pc:picChg chg="add mod">
          <ac:chgData name="sherytaw@outlook.com" userId="305ee5a9ddb6c103" providerId="LiveId" clId="{97F46EDD-525F-473E-ADC8-7289EA73AD98}" dt="2025-02-24T23:36:15.199" v="750"/>
          <ac:picMkLst>
            <pc:docMk/>
            <pc:sldMk cId="2648529914" sldId="554"/>
            <ac:picMk id="10" creationId="{511000BB-AF7A-4238-B02F-28A40C5FDBF4}"/>
          </ac:picMkLst>
        </pc:picChg>
      </pc:sldChg>
      <pc:sldChg chg="addSp modSp mod modAnim">
        <pc:chgData name="sherytaw@outlook.com" userId="305ee5a9ddb6c103" providerId="LiveId" clId="{97F46EDD-525F-473E-ADC8-7289EA73AD98}" dt="2025-02-24T23:35:58.660" v="749"/>
        <pc:sldMkLst>
          <pc:docMk/>
          <pc:sldMk cId="1635810345" sldId="555"/>
        </pc:sldMkLst>
        <pc:spChg chg="mod">
          <ac:chgData name="sherytaw@outlook.com" userId="305ee5a9ddb6c103" providerId="LiveId" clId="{97F46EDD-525F-473E-ADC8-7289EA73AD98}" dt="2025-02-24T23:18:51.558" v="643" actId="1076"/>
          <ac:spMkLst>
            <pc:docMk/>
            <pc:sldMk cId="1635810345" sldId="555"/>
            <ac:spMk id="24" creationId="{9DC18236-A287-F375-E4BE-6DB3488E2DBF}"/>
          </ac:spMkLst>
        </pc:spChg>
        <pc:picChg chg="add mod">
          <ac:chgData name="sherytaw@outlook.com" userId="305ee5a9ddb6c103" providerId="LiveId" clId="{97F46EDD-525F-473E-ADC8-7289EA73AD98}" dt="2025-02-24T23:35:58.660" v="749"/>
          <ac:picMkLst>
            <pc:docMk/>
            <pc:sldMk cId="1635810345" sldId="555"/>
            <ac:picMk id="7" creationId="{930AC5DF-F7DA-4666-8210-6DB91F3F51AE}"/>
          </ac:picMkLst>
        </pc:picChg>
      </pc:sldChg>
      <pc:sldChg chg="addSp delSp modSp add mod modAnim">
        <pc:chgData name="sherytaw@outlook.com" userId="305ee5a9ddb6c103" providerId="LiveId" clId="{97F46EDD-525F-473E-ADC8-7289EA73AD98}" dt="2025-02-24T23:53:46.254" v="859" actId="1440"/>
        <pc:sldMkLst>
          <pc:docMk/>
          <pc:sldMk cId="3225599535" sldId="556"/>
        </pc:sldMkLst>
        <pc:spChg chg="mod">
          <ac:chgData name="sherytaw@outlook.com" userId="305ee5a9ddb6c103" providerId="LiveId" clId="{97F46EDD-525F-473E-ADC8-7289EA73AD98}" dt="2025-02-24T23:25:05.384" v="709" actId="20577"/>
          <ac:spMkLst>
            <pc:docMk/>
            <pc:sldMk cId="3225599535" sldId="556"/>
            <ac:spMk id="6" creationId="{E0B97325-3CD3-DC3A-5424-45A4D50567EA}"/>
          </ac:spMkLst>
        </pc:spChg>
        <pc:spChg chg="del">
          <ac:chgData name="sherytaw@outlook.com" userId="305ee5a9ddb6c103" providerId="LiveId" clId="{97F46EDD-525F-473E-ADC8-7289EA73AD98}" dt="2025-02-24T23:25:02.297" v="707" actId="478"/>
          <ac:spMkLst>
            <pc:docMk/>
            <pc:sldMk cId="3225599535" sldId="556"/>
            <ac:spMk id="8" creationId="{E27DEC96-2611-4B33-9A63-C29CF4A5765C}"/>
          </ac:spMkLst>
        </pc:spChg>
        <pc:spChg chg="add mod">
          <ac:chgData name="sherytaw@outlook.com" userId="305ee5a9ddb6c103" providerId="LiveId" clId="{97F46EDD-525F-473E-ADC8-7289EA73AD98}" dt="2025-02-24T23:25:02.836" v="708"/>
          <ac:spMkLst>
            <pc:docMk/>
            <pc:sldMk cId="3225599535" sldId="556"/>
            <ac:spMk id="9" creationId="{CA30DA7F-D6E0-4A00-B4C6-EC5E577004E1}"/>
          </ac:spMkLst>
        </pc:spChg>
        <pc:spChg chg="mod">
          <ac:chgData name="sherytaw@outlook.com" userId="305ee5a9ddb6c103" providerId="LiveId" clId="{97F46EDD-525F-473E-ADC8-7289EA73AD98}" dt="2025-02-24T23:20:10.361" v="655" actId="14100"/>
          <ac:spMkLst>
            <pc:docMk/>
            <pc:sldMk cId="3225599535" sldId="556"/>
            <ac:spMk id="48" creationId="{68C0891A-1A34-A4BA-338A-CF519E24635A}"/>
          </ac:spMkLst>
        </pc:spChg>
        <pc:picChg chg="add mod">
          <ac:chgData name="sherytaw@outlook.com" userId="305ee5a9ddb6c103" providerId="LiveId" clId="{97F46EDD-525F-473E-ADC8-7289EA73AD98}" dt="2025-02-24T23:36:30.401" v="751"/>
          <ac:picMkLst>
            <pc:docMk/>
            <pc:sldMk cId="3225599535" sldId="556"/>
            <ac:picMk id="10" creationId="{4911CF7B-52FC-44C7-B8D9-B45BC5F138AA}"/>
          </ac:picMkLst>
        </pc:picChg>
        <pc:picChg chg="add mod">
          <ac:chgData name="sherytaw@outlook.com" userId="305ee5a9ddb6c103" providerId="LiveId" clId="{97F46EDD-525F-473E-ADC8-7289EA73AD98}" dt="2025-02-24T23:53:46.254" v="859" actId="1440"/>
          <ac:picMkLst>
            <pc:docMk/>
            <pc:sldMk cId="3225599535" sldId="556"/>
            <ac:picMk id="13314" creationId="{AEE630AB-2126-4BF5-ADC3-427C8F23FB04}"/>
          </ac:picMkLst>
        </pc:picChg>
      </pc:sldChg>
    </pc:docChg>
  </pc:docChgLst>
  <pc:docChgLst>
    <pc:chgData name="shery tawfeeq" userId="19a96e0e89ed5f52" providerId="LiveId" clId="{3C9F08B2-26DB-48A7-9D67-1DFFBC9AAF24}"/>
    <pc:docChg chg="undo redo custSel addSld delSld modSld sldOrd modSection">
      <pc:chgData name="shery tawfeeq" userId="19a96e0e89ed5f52" providerId="LiveId" clId="{3C9F08B2-26DB-48A7-9D67-1DFFBC9AAF24}" dt="2025-01-10T18:39:22.164" v="1451" actId="313"/>
      <pc:docMkLst>
        <pc:docMk/>
      </pc:docMkLst>
      <pc:sldChg chg="addSp modSp mod modTransition modAnim">
        <pc:chgData name="shery tawfeeq" userId="19a96e0e89ed5f52" providerId="LiveId" clId="{3C9F08B2-26DB-48A7-9D67-1DFFBC9AAF24}" dt="2025-01-09T12:02:09.512" v="752"/>
        <pc:sldMkLst>
          <pc:docMk/>
          <pc:sldMk cId="0" sldId="256"/>
        </pc:sldMkLst>
        <pc:spChg chg="mod">
          <ac:chgData name="shery tawfeeq" userId="19a96e0e89ed5f52" providerId="LiveId" clId="{3C9F08B2-26DB-48A7-9D67-1DFFBC9AAF24}" dt="2025-01-09T12:01:53.996" v="751" actId="20577"/>
          <ac:spMkLst>
            <pc:docMk/>
            <pc:sldMk cId="0" sldId="256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02:09.512" v="752"/>
          <ac:picMkLst>
            <pc:docMk/>
            <pc:sldMk cId="0" sldId="256"/>
            <ac:picMk id="2" creationId="{0BFA1E76-DA14-A65C-A643-78A928A2FC37}"/>
          </ac:picMkLst>
        </pc:picChg>
      </pc:sldChg>
      <pc:sldChg chg="addSp modSp mod modTransition modAnim">
        <pc:chgData name="shery tawfeeq" userId="19a96e0e89ed5f52" providerId="LiveId" clId="{3C9F08B2-26DB-48A7-9D67-1DFFBC9AAF24}" dt="2025-01-09T12:47:11.647" v="865" actId="1076"/>
        <pc:sldMkLst>
          <pc:docMk/>
          <pc:sldMk cId="0" sldId="271"/>
        </pc:sldMkLst>
        <pc:spChg chg="mod">
          <ac:chgData name="shery tawfeeq" userId="19a96e0e89ed5f52" providerId="LiveId" clId="{3C9F08B2-26DB-48A7-9D67-1DFFBC9AAF24}" dt="2025-01-09T12:47:11.647" v="865" actId="1076"/>
          <ac:spMkLst>
            <pc:docMk/>
            <pc:sldMk cId="0" sldId="271"/>
            <ac:spMk id="3" creationId="{A080C9CA-8DE3-13B0-66BB-6EA557808C41}"/>
          </ac:spMkLst>
        </pc:spChg>
        <pc:spChg chg="mod">
          <ac:chgData name="shery tawfeeq" userId="19a96e0e89ed5f52" providerId="LiveId" clId="{3C9F08B2-26DB-48A7-9D67-1DFFBC9AAF24}" dt="2025-01-09T11:53:44.487" v="682"/>
          <ac:spMkLst>
            <pc:docMk/>
            <pc:sldMk cId="0" sldId="271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1:54:15.651" v="697"/>
          <ac:picMkLst>
            <pc:docMk/>
            <pc:sldMk cId="0" sldId="271"/>
            <ac:picMk id="2" creationId="{FEF57C36-A9A1-5F9D-FFE5-C0D2534F4115}"/>
          </ac:picMkLst>
        </pc:picChg>
        <pc:picChg chg="mod">
          <ac:chgData name="shery tawfeeq" userId="19a96e0e89ed5f52" providerId="LiveId" clId="{3C9F08B2-26DB-48A7-9D67-1DFFBC9AAF24}" dt="2025-01-06T22:23:14.485" v="266" actId="14100"/>
          <ac:picMkLst>
            <pc:docMk/>
            <pc:sldMk cId="0" sldId="271"/>
            <ac:picMk id="4" creationId="{00000000-0000-0000-0000-000000000000}"/>
          </ac:picMkLst>
        </pc:picChg>
      </pc:sldChg>
      <pc:sldChg chg="addSp delSp modSp mod modTransition modAnim">
        <pc:chgData name="shery tawfeeq" userId="19a96e0e89ed5f52" providerId="LiveId" clId="{3C9F08B2-26DB-48A7-9D67-1DFFBC9AAF24}" dt="2025-01-09T23:21:29.610" v="1142"/>
        <pc:sldMkLst>
          <pc:docMk/>
          <pc:sldMk cId="0" sldId="276"/>
        </pc:sldMkLst>
        <pc:spChg chg="mod">
          <ac:chgData name="shery tawfeeq" userId="19a96e0e89ed5f52" providerId="LiveId" clId="{3C9F08B2-26DB-48A7-9D67-1DFFBC9AAF24}" dt="2025-01-09T11:55:22.213" v="720" actId="1076"/>
          <ac:spMkLst>
            <pc:docMk/>
            <pc:sldMk cId="0" sldId="276"/>
            <ac:spMk id="2" creationId="{B330EBA9-72A4-5E6F-B1C9-2BEC92BCF323}"/>
          </ac:spMkLst>
        </pc:spChg>
        <pc:spChg chg="mod">
          <ac:chgData name="shery tawfeeq" userId="19a96e0e89ed5f52" providerId="LiveId" clId="{3C9F08B2-26DB-48A7-9D67-1DFFBC9AAF24}" dt="2025-01-09T23:21:29.610" v="1142"/>
          <ac:spMkLst>
            <pc:docMk/>
            <pc:sldMk cId="0" sldId="276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1:58:31.347" v="732" actId="1076"/>
          <ac:spMkLst>
            <pc:docMk/>
            <pc:sldMk cId="0" sldId="276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1:59:33.115" v="736"/>
          <ac:picMkLst>
            <pc:docMk/>
            <pc:sldMk cId="0" sldId="276"/>
            <ac:picMk id="6" creationId="{4B21BC8E-B405-B52D-08C6-76212D20C47F}"/>
          </ac:picMkLst>
        </pc:picChg>
        <pc:picChg chg="add mod">
          <ac:chgData name="shery tawfeeq" userId="19a96e0e89ed5f52" providerId="LiveId" clId="{3C9F08B2-26DB-48A7-9D67-1DFFBC9AAF24}" dt="2025-01-09T11:59:16.313" v="735" actId="1440"/>
          <ac:picMkLst>
            <pc:docMk/>
            <pc:sldMk cId="0" sldId="276"/>
            <ac:picMk id="1026" creationId="{FA8E0124-9D1A-F2C0-74CC-BFB887ADF428}"/>
          </ac:picMkLst>
        </pc:picChg>
      </pc:sldChg>
      <pc:sldChg chg="addSp delSp modSp mod modTransition modAnim">
        <pc:chgData name="shery tawfeeq" userId="19a96e0e89ed5f52" providerId="LiveId" clId="{3C9F08B2-26DB-48A7-9D67-1DFFBC9AAF24}" dt="2025-01-10T18:39:22.164" v="1451" actId="313"/>
        <pc:sldMkLst>
          <pc:docMk/>
          <pc:sldMk cId="0" sldId="303"/>
        </pc:sldMkLst>
        <pc:spChg chg="add mod">
          <ac:chgData name="shery tawfeeq" userId="19a96e0e89ed5f52" providerId="LiveId" clId="{3C9F08B2-26DB-48A7-9D67-1DFFBC9AAF24}" dt="2025-01-10T18:39:22.164" v="1451" actId="313"/>
          <ac:spMkLst>
            <pc:docMk/>
            <pc:sldMk cId="0" sldId="303"/>
            <ac:spMk id="7" creationId="{C3A00C53-732B-F66B-FB0E-6390320C91DF}"/>
          </ac:spMkLst>
        </pc:spChg>
        <pc:spChg chg="mod">
          <ac:chgData name="shery tawfeeq" userId="19a96e0e89ed5f52" providerId="LiveId" clId="{3C9F08B2-26DB-48A7-9D67-1DFFBC9AAF24}" dt="2025-01-06T23:15:46.045" v="464" actId="1076"/>
          <ac:spMkLst>
            <pc:docMk/>
            <pc:sldMk cId="0" sldId="303"/>
            <ac:spMk id="9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59.679" v="516"/>
          <ac:spMkLst>
            <pc:docMk/>
            <pc:sldMk cId="0" sldId="303"/>
            <ac:spMk id="11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43.401" v="515"/>
          <ac:spMkLst>
            <pc:docMk/>
            <pc:sldMk cId="0" sldId="303"/>
            <ac:spMk id="12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28.722" v="513"/>
          <ac:spMkLst>
            <pc:docMk/>
            <pc:sldMk cId="0" sldId="303"/>
            <ac:spMk id="13" creationId="{00000000-0000-0000-0000-000000000000}"/>
          </ac:spMkLst>
        </pc:spChg>
      </pc:sldChg>
      <pc:sldChg chg="addSp delSp modSp mod ord modTransition delAnim modAnim">
        <pc:chgData name="shery tawfeeq" userId="19a96e0e89ed5f52" providerId="LiveId" clId="{3C9F08B2-26DB-48A7-9D67-1DFFBC9AAF24}" dt="2025-01-07T14:25:29.927" v="598"/>
        <pc:sldMkLst>
          <pc:docMk/>
          <pc:sldMk cId="0" sldId="306"/>
        </pc:sldMkLst>
        <pc:spChg chg="mod">
          <ac:chgData name="shery tawfeeq" userId="19a96e0e89ed5f52" providerId="LiveId" clId="{3C9F08B2-26DB-48A7-9D67-1DFFBC9AAF24}" dt="2025-01-06T22:56:28.959" v="379" actId="14100"/>
          <ac:spMkLst>
            <pc:docMk/>
            <pc:sldMk cId="0" sldId="306"/>
            <ac:spMk id="6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6T22:52:49.103" v="351" actId="1076"/>
          <ac:spMkLst>
            <pc:docMk/>
            <pc:sldMk cId="0" sldId="306"/>
            <ac:spMk id="9" creationId="{D2F3ADAC-8D9C-F8C6-3B28-30544444E731}"/>
          </ac:spMkLst>
        </pc:spChg>
        <pc:spChg chg="mod">
          <ac:chgData name="shery tawfeeq" userId="19a96e0e89ed5f52" providerId="LiveId" clId="{3C9F08B2-26DB-48A7-9D67-1DFFBC9AAF24}" dt="2025-01-06T22:54:01.078" v="363" actId="14100"/>
          <ac:spMkLst>
            <pc:docMk/>
            <pc:sldMk cId="0" sldId="306"/>
            <ac:spMk id="17" creationId="{00000000-0000-0000-0000-000000000000}"/>
          </ac:spMkLst>
        </pc:spChg>
        <pc:picChg chg="mod">
          <ac:chgData name="shery tawfeeq" userId="19a96e0e89ed5f52" providerId="LiveId" clId="{3C9F08B2-26DB-48A7-9D67-1DFFBC9AAF24}" dt="2025-01-06T22:54:09.121" v="364" actId="14100"/>
          <ac:picMkLst>
            <pc:docMk/>
            <pc:sldMk cId="0" sldId="306"/>
            <ac:picMk id="5" creationId="{00000000-0000-0000-0000-000000000000}"/>
          </ac:picMkLst>
        </pc:picChg>
        <pc:picChg chg="add mod">
          <ac:chgData name="shery tawfeeq" userId="19a96e0e89ed5f52" providerId="LiveId" clId="{3C9F08B2-26DB-48A7-9D67-1DFFBC9AAF24}" dt="2025-01-06T22:56:32.002" v="380" actId="1076"/>
          <ac:picMkLst>
            <pc:docMk/>
            <pc:sldMk cId="0" sldId="306"/>
            <ac:picMk id="10" creationId="{72DEE10B-BCF0-4749-BCE6-D5F244E1EF2B}"/>
          </ac:picMkLst>
        </pc:picChg>
      </pc:sldChg>
      <pc:sldChg chg="addSp modSp mod modTransition modAnim">
        <pc:chgData name="shery tawfeeq" userId="19a96e0e89ed5f52" providerId="LiveId" clId="{3C9F08B2-26DB-48A7-9D67-1DFFBC9AAF24}" dt="2025-01-09T11:51:59.460" v="677"/>
        <pc:sldMkLst>
          <pc:docMk/>
          <pc:sldMk cId="0" sldId="313"/>
        </pc:sldMkLst>
        <pc:spChg chg="mod">
          <ac:chgData name="shery tawfeeq" userId="19a96e0e89ed5f52" providerId="LiveId" clId="{3C9F08B2-26DB-48A7-9D67-1DFFBC9AAF24}" dt="2025-01-09T11:49:09.165" v="660" actId="207"/>
          <ac:spMkLst>
            <pc:docMk/>
            <pc:sldMk cId="0" sldId="313"/>
            <ac:spMk id="31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1:50:38.134" v="676" actId="1076"/>
          <ac:spMkLst>
            <pc:docMk/>
            <pc:sldMk cId="0" sldId="313"/>
            <ac:spMk id="3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1:51:59.460" v="677"/>
          <ac:picMkLst>
            <pc:docMk/>
            <pc:sldMk cId="0" sldId="313"/>
            <ac:picMk id="3" creationId="{B804191C-500A-6E1E-B08F-6464211ABACF}"/>
          </ac:picMkLst>
        </pc:picChg>
      </pc:sldChg>
      <pc:sldChg chg="addSp modSp ord modTransition modAnim">
        <pc:chgData name="shery tawfeeq" userId="19a96e0e89ed5f52" providerId="LiveId" clId="{3C9F08B2-26DB-48A7-9D67-1DFFBC9AAF24}" dt="2025-01-07T14:26:34.566" v="604"/>
        <pc:sldMkLst>
          <pc:docMk/>
          <pc:sldMk cId="0" sldId="349"/>
        </pc:sldMkLst>
      </pc:sldChg>
      <pc:sldChg chg="addSp delSp modSp mod modTransition delAnim modAnim">
        <pc:chgData name="shery tawfeeq" userId="19a96e0e89ed5f52" providerId="LiveId" clId="{3C9F08B2-26DB-48A7-9D67-1DFFBC9AAF24}" dt="2025-01-09T11:43:18.798" v="626"/>
        <pc:sldMkLst>
          <pc:docMk/>
          <pc:sldMk cId="0" sldId="480"/>
        </pc:sldMkLst>
        <pc:spChg chg="mod">
          <ac:chgData name="shery tawfeeq" userId="19a96e0e89ed5f52" providerId="LiveId" clId="{3C9F08B2-26DB-48A7-9D67-1DFFBC9AAF24}" dt="2025-01-06T23:18:49.978" v="511" actId="207"/>
          <ac:spMkLst>
            <pc:docMk/>
            <pc:sldMk cId="0" sldId="480"/>
            <ac:spMk id="8" creationId="{E859D68A-FAEC-9FD8-F83D-A51593452FFC}"/>
          </ac:spMkLst>
        </pc:spChg>
        <pc:spChg chg="mod">
          <ac:chgData name="shery tawfeeq" userId="19a96e0e89ed5f52" providerId="LiveId" clId="{3C9F08B2-26DB-48A7-9D67-1DFFBC9AAF24}" dt="2025-01-09T11:42:54.700" v="625" actId="20577"/>
          <ac:spMkLst>
            <pc:docMk/>
            <pc:sldMk cId="0" sldId="480"/>
            <ac:spMk id="34" creationId="{00000000-0000-0000-0000-000000000000}"/>
          </ac:spMkLst>
        </pc:spChg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89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0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1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2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3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4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1389432737" sldId="495"/>
        </pc:sldMkLst>
      </pc:sldChg>
      <pc:sldChg chg="addSp delSp modSp mod modTransition modAnim">
        <pc:chgData name="shery tawfeeq" userId="19a96e0e89ed5f52" providerId="LiveId" clId="{3C9F08B2-26DB-48A7-9D67-1DFFBC9AAF24}" dt="2025-01-09T23:21:46.190" v="1144"/>
        <pc:sldMkLst>
          <pc:docMk/>
          <pc:sldMk cId="1584672584" sldId="496"/>
        </pc:sldMkLst>
        <pc:spChg chg="add del mod">
          <ac:chgData name="shery tawfeeq" userId="19a96e0e89ed5f52" providerId="LiveId" clId="{3C9F08B2-26DB-48A7-9D67-1DFFBC9AAF24}" dt="2025-01-09T12:07:57.668" v="780" actId="478"/>
          <ac:spMkLst>
            <pc:docMk/>
            <pc:sldMk cId="1584672584" sldId="496"/>
            <ac:spMk id="2" creationId="{B330EBA9-72A4-5E6F-B1C9-2BEC92BCF323}"/>
          </ac:spMkLst>
        </pc:spChg>
        <pc:spChg chg="mod">
          <ac:chgData name="shery tawfeeq" userId="19a96e0e89ed5f52" providerId="LiveId" clId="{3C9F08B2-26DB-48A7-9D67-1DFFBC9AAF24}" dt="2025-01-09T23:21:46.190" v="1144"/>
          <ac:spMkLst>
            <pc:docMk/>
            <pc:sldMk cId="1584672584" sldId="496"/>
            <ac:spMk id="3" creationId="{00000000-0000-0000-0000-000000000000}"/>
          </ac:spMkLst>
        </pc:spChg>
        <pc:spChg chg="add del">
          <ac:chgData name="shery tawfeeq" userId="19a96e0e89ed5f52" providerId="LiveId" clId="{3C9F08B2-26DB-48A7-9D67-1DFFBC9AAF24}" dt="2025-01-09T12:07:57.668" v="780" actId="478"/>
          <ac:spMkLst>
            <pc:docMk/>
            <pc:sldMk cId="1584672584" sldId="496"/>
            <ac:spMk id="4" creationId="{BC701A45-C7CF-5F06-1005-AE90E27505E7}"/>
          </ac:spMkLst>
        </pc:spChg>
        <pc:spChg chg="mod">
          <ac:chgData name="shery tawfeeq" userId="19a96e0e89ed5f52" providerId="LiveId" clId="{3C9F08B2-26DB-48A7-9D67-1DFFBC9AAF24}" dt="2025-01-09T12:05:29.537" v="774" actId="20577"/>
          <ac:spMkLst>
            <pc:docMk/>
            <pc:sldMk cId="1584672584" sldId="496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09:03.209" v="786" actId="1440"/>
          <ac:picMkLst>
            <pc:docMk/>
            <pc:sldMk cId="1584672584" sldId="496"/>
            <ac:picMk id="6" creationId="{D68B2316-B234-4506-4E5B-B23B81C305C5}"/>
          </ac:picMkLst>
        </pc:picChg>
        <pc:picChg chg="add mod">
          <ac:chgData name="shery tawfeeq" userId="19a96e0e89ed5f52" providerId="LiveId" clId="{3C9F08B2-26DB-48A7-9D67-1DFFBC9AAF24}" dt="2025-01-09T12:09:19.596" v="787"/>
          <ac:picMkLst>
            <pc:docMk/>
            <pc:sldMk cId="1584672584" sldId="496"/>
            <ac:picMk id="8" creationId="{CC1B6282-5FF4-8BAE-ABA2-42A75EE0D0D8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12:29:08.419" v="811" actId="1076"/>
        <pc:sldMkLst>
          <pc:docMk/>
          <pc:sldMk cId="665929241" sldId="497"/>
        </pc:sldMkLst>
        <pc:spChg chg="mod">
          <ac:chgData name="shery tawfeeq" userId="19a96e0e89ed5f52" providerId="LiveId" clId="{3C9F08B2-26DB-48A7-9D67-1DFFBC9AAF24}" dt="2025-01-09T12:29:08.419" v="811" actId="1076"/>
          <ac:spMkLst>
            <pc:docMk/>
            <pc:sldMk cId="665929241" sldId="497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2:28:59.491" v="810" actId="1076"/>
          <ac:spMkLst>
            <pc:docMk/>
            <pc:sldMk cId="665929241" sldId="497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28:49.776" v="808"/>
          <ac:picMkLst>
            <pc:docMk/>
            <pc:sldMk cId="665929241" sldId="497"/>
            <ac:picMk id="2" creationId="{4BEA2092-26F7-0B05-2494-65860E52B62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2:05.289" v="1146"/>
        <pc:sldMkLst>
          <pc:docMk/>
          <pc:sldMk cId="1784990302" sldId="498"/>
        </pc:sldMkLst>
        <pc:spChg chg="mod">
          <ac:chgData name="shery tawfeeq" userId="19a96e0e89ed5f52" providerId="LiveId" clId="{3C9F08B2-26DB-48A7-9D67-1DFFBC9AAF24}" dt="2025-01-09T23:22:05.289" v="1146"/>
          <ac:spMkLst>
            <pc:docMk/>
            <pc:sldMk cId="1784990302" sldId="498"/>
            <ac:spMk id="3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9T12:31:28.731" v="824"/>
          <ac:spMkLst>
            <pc:docMk/>
            <pc:sldMk cId="1784990302" sldId="498"/>
            <ac:spMk id="4" creationId="{DD1FC93D-010B-9597-A5CE-F602525B83DB}"/>
          </ac:spMkLst>
        </pc:spChg>
        <pc:spChg chg="mod">
          <ac:chgData name="shery tawfeeq" userId="19a96e0e89ed5f52" providerId="LiveId" clId="{3C9F08B2-26DB-48A7-9D67-1DFFBC9AAF24}" dt="2025-01-09T12:33:37.657" v="827" actId="207"/>
          <ac:spMkLst>
            <pc:docMk/>
            <pc:sldMk cId="1784990302" sldId="498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36:53.647" v="834"/>
          <ac:picMkLst>
            <pc:docMk/>
            <pc:sldMk cId="1784990302" sldId="498"/>
            <ac:picMk id="6" creationId="{074ADC66-4EF6-CA8F-C134-80EB56A38D14}"/>
          </ac:picMkLst>
        </pc:picChg>
        <pc:picChg chg="add mod">
          <ac:chgData name="shery tawfeeq" userId="19a96e0e89ed5f52" providerId="LiveId" clId="{3C9F08B2-26DB-48A7-9D67-1DFFBC9AAF24}" dt="2025-01-09T12:36:40.225" v="833" actId="14100"/>
          <ac:picMkLst>
            <pc:docMk/>
            <pc:sldMk cId="1784990302" sldId="498"/>
            <ac:picMk id="3074" creationId="{711861D2-468A-29C9-3292-C7325CB5F306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12:48:45.692" v="872"/>
        <pc:sldMkLst>
          <pc:docMk/>
          <pc:sldMk cId="526482925" sldId="499"/>
        </pc:sldMkLst>
        <pc:spChg chg="add mod">
          <ac:chgData name="shery tawfeeq" userId="19a96e0e89ed5f52" providerId="LiveId" clId="{3C9F08B2-26DB-48A7-9D67-1DFFBC9AAF24}" dt="2025-01-09T12:47:40.360" v="869" actId="1076"/>
          <ac:spMkLst>
            <pc:docMk/>
            <pc:sldMk cId="526482925" sldId="499"/>
            <ac:spMk id="2" creationId="{0DABC190-C99A-32FF-6220-7CCDCD41EA02}"/>
          </ac:spMkLst>
        </pc:spChg>
        <pc:spChg chg="mod">
          <ac:chgData name="shery tawfeeq" userId="19a96e0e89ed5f52" providerId="LiveId" clId="{3C9F08B2-26DB-48A7-9D67-1DFFBC9AAF24}" dt="2025-01-09T12:46:59.899" v="864" actId="1076"/>
          <ac:spMkLst>
            <pc:docMk/>
            <pc:sldMk cId="526482925" sldId="499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47:58.636" v="870"/>
          <ac:picMkLst>
            <pc:docMk/>
            <pc:sldMk cId="526482925" sldId="499"/>
            <ac:picMk id="7" creationId="{6438D002-6650-DD5B-C625-4123D761EBB5}"/>
          </ac:picMkLst>
        </pc:picChg>
      </pc:sldChg>
      <pc:sldChg chg="addSp delSp modSp add del mod ord modTransition delAnim modAnim">
        <pc:chgData name="shery tawfeeq" userId="19a96e0e89ed5f52" providerId="LiveId" clId="{3C9F08B2-26DB-48A7-9D67-1DFFBC9AAF24}" dt="2025-01-09T23:22:39.360" v="1148"/>
        <pc:sldMkLst>
          <pc:docMk/>
          <pc:sldMk cId="624478510" sldId="500"/>
        </pc:sldMkLst>
        <pc:spChg chg="mod">
          <ac:chgData name="shery tawfeeq" userId="19a96e0e89ed5f52" providerId="LiveId" clId="{3C9F08B2-26DB-48A7-9D67-1DFFBC9AAF24}" dt="2025-01-09T23:22:39.360" v="1148"/>
          <ac:spMkLst>
            <pc:docMk/>
            <pc:sldMk cId="624478510" sldId="500"/>
            <ac:spMk id="3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9T19:37:55.656" v="933"/>
          <ac:spMkLst>
            <pc:docMk/>
            <pc:sldMk cId="624478510" sldId="500"/>
            <ac:spMk id="4" creationId="{324391DB-3190-5F6C-283C-A1806AE6645F}"/>
          </ac:spMkLst>
        </pc:spChg>
        <pc:spChg chg="mod">
          <ac:chgData name="shery tawfeeq" userId="19a96e0e89ed5f52" providerId="LiveId" clId="{3C9F08B2-26DB-48A7-9D67-1DFFBC9AAF24}" dt="2025-01-09T19:46:26.219" v="960" actId="1076"/>
          <ac:spMkLst>
            <pc:docMk/>
            <pc:sldMk cId="624478510" sldId="500"/>
            <ac:spMk id="25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9:57:24.311" v="977" actId="207"/>
          <ac:spMkLst>
            <pc:docMk/>
            <pc:sldMk cId="624478510" sldId="500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9:50:32.587" v="973"/>
          <ac:picMkLst>
            <pc:docMk/>
            <pc:sldMk cId="624478510" sldId="500"/>
            <ac:picMk id="6" creationId="{2C572C25-7874-5668-DD02-058BF7B9378A}"/>
          </ac:picMkLst>
        </pc:picChg>
        <pc:picChg chg="add mod">
          <ac:chgData name="shery tawfeeq" userId="19a96e0e89ed5f52" providerId="LiveId" clId="{3C9F08B2-26DB-48A7-9D67-1DFFBC9AAF24}" dt="2025-01-09T19:49:48.563" v="972" actId="1440"/>
          <ac:picMkLst>
            <pc:docMk/>
            <pc:sldMk cId="624478510" sldId="500"/>
            <ac:picMk id="4098" creationId="{7AF82B3D-D4AD-2D36-155F-CC2B718C3FB0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0:00:05.674" v="990"/>
        <pc:sldMkLst>
          <pc:docMk/>
          <pc:sldMk cId="2252565313" sldId="501"/>
        </pc:sldMkLst>
        <pc:spChg chg="mod">
          <ac:chgData name="shery tawfeeq" userId="19a96e0e89ed5f52" providerId="LiveId" clId="{3C9F08B2-26DB-48A7-9D67-1DFFBC9AAF24}" dt="2025-01-09T19:59:27.277" v="989" actId="1076"/>
          <ac:spMkLst>
            <pc:docMk/>
            <pc:sldMk cId="2252565313" sldId="501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0:00:05.674" v="990"/>
          <ac:picMkLst>
            <pc:docMk/>
            <pc:sldMk cId="2252565313" sldId="501"/>
            <ac:picMk id="2" creationId="{317EE0C2-6F64-CE73-0160-E0F8BD0711B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2:55.039" v="1150"/>
        <pc:sldMkLst>
          <pc:docMk/>
          <pc:sldMk cId="1826110906" sldId="502"/>
        </pc:sldMkLst>
        <pc:spChg chg="add mod">
          <ac:chgData name="shery tawfeeq" userId="19a96e0e89ed5f52" providerId="LiveId" clId="{3C9F08B2-26DB-48A7-9D67-1DFFBC9AAF24}" dt="2025-01-09T23:22:55.039" v="1150"/>
          <ac:spMkLst>
            <pc:docMk/>
            <pc:sldMk cId="1826110906" sldId="502"/>
            <ac:spMk id="4" creationId="{23F4E9D9-400C-205D-9BF2-ECB377A42347}"/>
          </ac:spMkLst>
        </pc:spChg>
        <pc:spChg chg="add mod">
          <ac:chgData name="shery tawfeeq" userId="19a96e0e89ed5f52" providerId="LiveId" clId="{3C9F08B2-26DB-48A7-9D67-1DFFBC9AAF24}" dt="2025-01-09T20:00:32.265" v="994"/>
          <ac:spMkLst>
            <pc:docMk/>
            <pc:sldMk cId="1826110906" sldId="502"/>
            <ac:spMk id="6" creationId="{5A9114BA-28E0-2210-73EF-7EE18EEC10A8}"/>
          </ac:spMkLst>
        </pc:spChg>
        <pc:spChg chg="mod">
          <ac:chgData name="shery tawfeeq" userId="19a96e0e89ed5f52" providerId="LiveId" clId="{3C9F08B2-26DB-48A7-9D67-1DFFBC9AAF24}" dt="2025-01-09T20:02:00.259" v="1004" actId="20577"/>
          <ac:spMkLst>
            <pc:docMk/>
            <pc:sldMk cId="1826110906" sldId="502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0:07:27.444" v="1017"/>
          <ac:picMkLst>
            <pc:docMk/>
            <pc:sldMk cId="1826110906" sldId="502"/>
            <ac:picMk id="9" creationId="{91E832D8-6E22-6A88-A88B-2E63BE69C802}"/>
          </ac:picMkLst>
        </pc:picChg>
        <pc:picChg chg="add mod">
          <ac:chgData name="shery tawfeeq" userId="19a96e0e89ed5f52" providerId="LiveId" clId="{3C9F08B2-26DB-48A7-9D67-1DFFBC9AAF24}" dt="2025-01-09T20:07:00.589" v="1015" actId="1440"/>
          <ac:picMkLst>
            <pc:docMk/>
            <pc:sldMk cId="1826110906" sldId="502"/>
            <ac:picMk id="5122" creationId="{2CD076FC-3EF9-EDD2-4AD9-66B388D02CE4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0:10:31.786" v="1031"/>
        <pc:sldMkLst>
          <pc:docMk/>
          <pc:sldMk cId="3623418779" sldId="503"/>
        </pc:sldMkLst>
        <pc:spChg chg="mod">
          <ac:chgData name="shery tawfeeq" userId="19a96e0e89ed5f52" providerId="LiveId" clId="{3C9F08B2-26DB-48A7-9D67-1DFFBC9AAF24}" dt="2025-01-09T20:10:14.541" v="1030" actId="207"/>
          <ac:spMkLst>
            <pc:docMk/>
            <pc:sldMk cId="3623418779" sldId="503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0:10:31.786" v="1031"/>
          <ac:picMkLst>
            <pc:docMk/>
            <pc:sldMk cId="3623418779" sldId="503"/>
            <ac:picMk id="2" creationId="{6F3552F4-4AF6-6A8C-C1AD-C46D0BD7A7EF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11:36.819" v="1082"/>
        <pc:sldMkLst>
          <pc:docMk/>
          <pc:sldMk cId="262867761" sldId="504"/>
        </pc:sldMkLst>
        <pc:spChg chg="add mod">
          <ac:chgData name="shery tawfeeq" userId="19a96e0e89ed5f52" providerId="LiveId" clId="{3C9F08B2-26DB-48A7-9D67-1DFFBC9AAF24}" dt="2025-01-09T23:11:22.693" v="1081" actId="1076"/>
          <ac:spMkLst>
            <pc:docMk/>
            <pc:sldMk cId="262867761" sldId="504"/>
            <ac:spMk id="2" creationId="{60FD0354-700A-44C2-BFBB-485FDD3256B9}"/>
          </ac:spMkLst>
        </pc:spChg>
        <pc:spChg chg="mod">
          <ac:chgData name="shery tawfeeq" userId="19a96e0e89ed5f52" providerId="LiveId" clId="{3C9F08B2-26DB-48A7-9D67-1DFFBC9AAF24}" dt="2025-01-09T23:10:59.236" v="1078"/>
          <ac:spMkLst>
            <pc:docMk/>
            <pc:sldMk cId="262867761" sldId="504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11:36.819" v="1082"/>
          <ac:picMkLst>
            <pc:docMk/>
            <pc:sldMk cId="262867761" sldId="504"/>
            <ac:picMk id="7" creationId="{81B60546-EE39-3CBE-BA5E-FCB2D9C86F6B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3:24.177" v="1154" actId="113"/>
        <pc:sldMkLst>
          <pc:docMk/>
          <pc:sldMk cId="3225467422" sldId="505"/>
        </pc:sldMkLst>
        <pc:spChg chg="mod">
          <ac:chgData name="shery tawfeeq" userId="19a96e0e89ed5f52" providerId="LiveId" clId="{3C9F08B2-26DB-48A7-9D67-1DFFBC9AAF24}" dt="2025-01-09T23:23:24.177" v="1154" actId="113"/>
          <ac:spMkLst>
            <pc:docMk/>
            <pc:sldMk cId="3225467422" sldId="505"/>
            <ac:spMk id="3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9T23:13:09.146" v="1096"/>
          <ac:spMkLst>
            <pc:docMk/>
            <pc:sldMk cId="3225467422" sldId="505"/>
            <ac:spMk id="4" creationId="{0F11C577-AC70-4540-34D3-24C9A295110D}"/>
          </ac:spMkLst>
        </pc:spChg>
        <pc:spChg chg="mod">
          <ac:chgData name="shery tawfeeq" userId="19a96e0e89ed5f52" providerId="LiveId" clId="{3C9F08B2-26DB-48A7-9D67-1DFFBC9AAF24}" dt="2025-01-09T23:20:39.984" v="1136" actId="2711"/>
          <ac:spMkLst>
            <pc:docMk/>
            <pc:sldMk cId="3225467422" sldId="505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14:25.546" v="1103"/>
          <ac:picMkLst>
            <pc:docMk/>
            <pc:sldMk cId="3225467422" sldId="505"/>
            <ac:picMk id="6" creationId="{8D257A31-0973-8DB0-CB2A-EA5C91C615EB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0:24.198" v="1135" actId="2711"/>
        <pc:sldMkLst>
          <pc:docMk/>
          <pc:sldMk cId="1752650320" sldId="506"/>
        </pc:sldMkLst>
        <pc:spChg chg="mod">
          <ac:chgData name="shery tawfeeq" userId="19a96e0e89ed5f52" providerId="LiveId" clId="{3C9F08B2-26DB-48A7-9D67-1DFFBC9AAF24}" dt="2025-01-09T23:20:24.198" v="1135" actId="2711"/>
          <ac:spMkLst>
            <pc:docMk/>
            <pc:sldMk cId="1752650320" sldId="506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21:43.673" v="253" actId="14100"/>
          <ac:spMkLst>
            <pc:docMk/>
            <pc:sldMk cId="1752650320" sldId="506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18:44.325" v="1126"/>
          <ac:picMkLst>
            <pc:docMk/>
            <pc:sldMk cId="1752650320" sldId="506"/>
            <ac:picMk id="2" creationId="{8FA3237C-7FD7-0F5E-B1FB-BF665D0FB1DE}"/>
          </ac:picMkLst>
        </pc:picChg>
        <pc:picChg chg="add mod">
          <ac:chgData name="shery tawfeeq" userId="19a96e0e89ed5f52" providerId="LiveId" clId="{3C9F08B2-26DB-48A7-9D67-1DFFBC9AAF24}" dt="2025-01-09T23:18:18.007" v="1125" actId="1440"/>
          <ac:picMkLst>
            <pc:docMk/>
            <pc:sldMk cId="1752650320" sldId="506"/>
            <ac:picMk id="7170" creationId="{DF5E1BEC-D074-1489-A2B0-1677F2ED227F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7:52.717" v="1171"/>
        <pc:sldMkLst>
          <pc:docMk/>
          <pc:sldMk cId="1641786519" sldId="507"/>
        </pc:sldMkLst>
        <pc:spChg chg="add mod">
          <ac:chgData name="shery tawfeeq" userId="19a96e0e89ed5f52" providerId="LiveId" clId="{3C9F08B2-26DB-48A7-9D67-1DFFBC9AAF24}" dt="2025-01-09T23:23:36.598" v="1156"/>
          <ac:spMkLst>
            <pc:docMk/>
            <pc:sldMk cId="1641786519" sldId="507"/>
            <ac:spMk id="4" creationId="{D4550D20-F193-6143-BE61-F2D77A0F65C7}"/>
          </ac:spMkLst>
        </pc:spChg>
        <pc:spChg chg="add mod">
          <ac:chgData name="shery tawfeeq" userId="19a96e0e89ed5f52" providerId="LiveId" clId="{3C9F08B2-26DB-48A7-9D67-1DFFBC9AAF24}" dt="2025-01-09T23:23:48.874" v="1158"/>
          <ac:spMkLst>
            <pc:docMk/>
            <pc:sldMk cId="1641786519" sldId="507"/>
            <ac:spMk id="6" creationId="{4E23B6C3-6D38-03D8-0C32-F9B89FF9928D}"/>
          </ac:spMkLst>
        </pc:spChg>
        <pc:spChg chg="mod">
          <ac:chgData name="shery tawfeeq" userId="19a96e0e89ed5f52" providerId="LiveId" clId="{3C9F08B2-26DB-48A7-9D67-1DFFBC9AAF24}" dt="2025-01-09T23:24:56.265" v="1164" actId="207"/>
          <ac:spMkLst>
            <pc:docMk/>
            <pc:sldMk cId="1641786519" sldId="507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27:52.717" v="1171"/>
          <ac:picMkLst>
            <pc:docMk/>
            <pc:sldMk cId="1641786519" sldId="507"/>
            <ac:picMk id="8" creationId="{E4F1515F-2220-9F51-44B9-B2F0824A59BE}"/>
          </ac:picMkLst>
        </pc:picChg>
        <pc:picChg chg="add mod">
          <ac:chgData name="shery tawfeeq" userId="19a96e0e89ed5f52" providerId="LiveId" clId="{3C9F08B2-26DB-48A7-9D67-1DFFBC9AAF24}" dt="2025-01-09T23:27:36.876" v="1170" actId="1440"/>
          <ac:picMkLst>
            <pc:docMk/>
            <pc:sldMk cId="1641786519" sldId="507"/>
            <ac:picMk id="10242" creationId="{4ED6DDC1-753B-CB61-0C34-6A6AB879F5A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30:41.686" v="1191"/>
        <pc:sldMkLst>
          <pc:docMk/>
          <pc:sldMk cId="4263090570" sldId="508"/>
        </pc:sldMkLst>
        <pc:spChg chg="mod">
          <ac:chgData name="shery tawfeeq" userId="19a96e0e89ed5f52" providerId="LiveId" clId="{3C9F08B2-26DB-48A7-9D67-1DFFBC9AAF24}" dt="2025-01-06T22:37:20.522" v="324" actId="14100"/>
          <ac:spMkLst>
            <pc:docMk/>
            <pc:sldMk cId="4263090570" sldId="508"/>
            <ac:spMk id="23" creationId="{00000000-0000-0000-0000-000000000000}"/>
          </ac:spMkLst>
        </pc:spChg>
        <pc:spChg chg="mod">
          <ac:chgData name="shery tawfeeq" userId="19a96e0e89ed5f52" providerId="LiveId" clId="{3C9F08B2-26DB-48A7-9D67-1DFFBC9AAF24}" dt="2025-01-09T23:30:23.075" v="1190" actId="115"/>
          <ac:spMkLst>
            <pc:docMk/>
            <pc:sldMk cId="4263090570" sldId="508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9T23:29:16.375" v="1182" actId="1076"/>
          <ac:spMkLst>
            <pc:docMk/>
            <pc:sldMk cId="4263090570" sldId="508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30:41.686" v="1191"/>
          <ac:picMkLst>
            <pc:docMk/>
            <pc:sldMk cId="4263090570" sldId="508"/>
            <ac:picMk id="2" creationId="{93919C79-6717-6ADA-E682-8184500F46FA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40:54.043" v="1243"/>
        <pc:sldMkLst>
          <pc:docMk/>
          <pc:sldMk cId="3544253025" sldId="509"/>
        </pc:sldMkLst>
        <pc:spChg chg="add mod">
          <ac:chgData name="shery tawfeeq" userId="19a96e0e89ed5f52" providerId="LiveId" clId="{3C9F08B2-26DB-48A7-9D67-1DFFBC9AAF24}" dt="2025-01-09T23:40:25.721" v="1239"/>
          <ac:spMkLst>
            <pc:docMk/>
            <pc:sldMk cId="3544253025" sldId="509"/>
            <ac:spMk id="8" creationId="{36B5679F-EFB8-BDA6-F241-2B62120412D3}"/>
          </ac:spMkLst>
        </pc:spChg>
        <pc:spChg chg="add mod">
          <ac:chgData name="shery tawfeeq" userId="19a96e0e89ed5f52" providerId="LiveId" clId="{3C9F08B2-26DB-48A7-9D67-1DFFBC9AAF24}" dt="2025-01-09T23:40:54.043" v="1243"/>
          <ac:spMkLst>
            <pc:docMk/>
            <pc:sldMk cId="3544253025" sldId="509"/>
            <ac:spMk id="9" creationId="{B685F197-DB1A-A899-733C-32D3D7A6654C}"/>
          </ac:spMkLst>
        </pc:spChg>
        <pc:spChg chg="mod">
          <ac:chgData name="shery tawfeeq" userId="19a96e0e89ed5f52" providerId="LiveId" clId="{3C9F08B2-26DB-48A7-9D67-1DFFBC9AAF24}" dt="2025-01-09T23:32:27.665" v="1203" actId="207"/>
          <ac:spMkLst>
            <pc:docMk/>
            <pc:sldMk cId="3544253025" sldId="509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35:17.988" v="1211"/>
          <ac:picMkLst>
            <pc:docMk/>
            <pc:sldMk cId="3544253025" sldId="509"/>
            <ac:picMk id="4" creationId="{43CBB90A-79DA-3D42-A4FD-BEE95E770E72}"/>
          </ac:picMkLst>
        </pc:picChg>
        <pc:picChg chg="add mod">
          <ac:chgData name="shery tawfeeq" userId="19a96e0e89ed5f52" providerId="LiveId" clId="{3C9F08B2-26DB-48A7-9D67-1DFFBC9AAF24}" dt="2025-01-09T23:34:42.991" v="1210" actId="1440"/>
          <ac:picMkLst>
            <pc:docMk/>
            <pc:sldMk cId="3544253025" sldId="509"/>
            <ac:picMk id="11266" creationId="{7F25AF72-7336-AEDE-DFFD-C1BDDE5BB870}"/>
          </ac:picMkLst>
        </pc:picChg>
      </pc:sldChg>
      <pc:sldChg chg="addSp delSp modSp add del mod ord modTransition delAnim modAnim">
        <pc:chgData name="shery tawfeeq" userId="19a96e0e89ed5f52" providerId="LiveId" clId="{3C9F08B2-26DB-48A7-9D67-1DFFBC9AAF24}" dt="2025-01-10T00:01:56.696" v="1422" actId="47"/>
        <pc:sldMkLst>
          <pc:docMk/>
          <pc:sldMk cId="2413712043" sldId="510"/>
        </pc:sldMkLst>
      </pc:sldChg>
      <pc:sldChg chg="addSp delSp modSp add del mod ord modTransition delAnim modAnim">
        <pc:chgData name="shery tawfeeq" userId="19a96e0e89ed5f52" providerId="LiveId" clId="{3C9F08B2-26DB-48A7-9D67-1DFFBC9AAF24}" dt="2025-01-10T00:01:56.696" v="1422" actId="47"/>
        <pc:sldMkLst>
          <pc:docMk/>
          <pc:sldMk cId="1961407119" sldId="511"/>
        </pc:sldMkLst>
      </pc:sldChg>
      <pc:sldChg chg="addSp modSp add del mod modTransition modAnim">
        <pc:chgData name="shery tawfeeq" userId="19a96e0e89ed5f52" providerId="LiveId" clId="{3C9F08B2-26DB-48A7-9D67-1DFFBC9AAF24}" dt="2025-01-10T00:01:56.696" v="1422" actId="47"/>
        <pc:sldMkLst>
          <pc:docMk/>
          <pc:sldMk cId="874361575" sldId="512"/>
        </pc:sldMkLst>
      </pc:sldChg>
      <pc:sldChg chg="addSp delSp modSp add del mod modTransition delAnim modAnim">
        <pc:chgData name="shery tawfeeq" userId="19a96e0e89ed5f52" providerId="LiveId" clId="{3C9F08B2-26DB-48A7-9D67-1DFFBC9AAF24}" dt="2025-01-10T00:01:56.696" v="1422" actId="47"/>
        <pc:sldMkLst>
          <pc:docMk/>
          <pc:sldMk cId="3979150165" sldId="513"/>
        </pc:sldMkLst>
      </pc:sldChg>
      <pc:sldChg chg="addSp modSp add mod modAnim">
        <pc:chgData name="shery tawfeeq" userId="19a96e0e89ed5f52" providerId="LiveId" clId="{3C9F08B2-26DB-48A7-9D67-1DFFBC9AAF24}" dt="2025-01-09T11:47:38.146" v="652"/>
        <pc:sldMkLst>
          <pc:docMk/>
          <pc:sldMk cId="359579479" sldId="514"/>
        </pc:sldMkLst>
        <pc:spChg chg="add mod">
          <ac:chgData name="shery tawfeeq" userId="19a96e0e89ed5f52" providerId="LiveId" clId="{3C9F08B2-26DB-48A7-9D67-1DFFBC9AAF24}" dt="2025-01-09T11:47:25.073" v="651" actId="1076"/>
          <ac:spMkLst>
            <pc:docMk/>
            <pc:sldMk cId="359579479" sldId="514"/>
            <ac:spMk id="3" creationId="{97A87672-1474-2AF9-D442-B3FF23091430}"/>
          </ac:spMkLst>
        </pc:spChg>
        <pc:spChg chg="mod">
          <ac:chgData name="shery tawfeeq" userId="19a96e0e89ed5f52" providerId="LiveId" clId="{3C9F08B2-26DB-48A7-9D67-1DFFBC9AAF24}" dt="2025-01-09T11:47:20.071" v="650" actId="1076"/>
          <ac:spMkLst>
            <pc:docMk/>
            <pc:sldMk cId="359579479" sldId="514"/>
            <ac:spMk id="7" creationId="{4BD11218-D17D-0FFB-81F0-F3377FA60ADA}"/>
          </ac:spMkLst>
        </pc:spChg>
        <pc:spChg chg="mod">
          <ac:chgData name="shery tawfeeq" userId="19a96e0e89ed5f52" providerId="LiveId" clId="{3C9F08B2-26DB-48A7-9D67-1DFFBC9AAF24}" dt="2025-01-09T11:45:31.277" v="632" actId="1076"/>
          <ac:spMkLst>
            <pc:docMk/>
            <pc:sldMk cId="359579479" sldId="514"/>
            <ac:spMk id="11" creationId="{7C2900C1-54F7-7456-1B94-746D2EE90A87}"/>
          </ac:spMkLst>
        </pc:spChg>
      </pc:sldChg>
      <pc:sldChg chg="addSp delSp modSp add mod ord delAnim modAnim">
        <pc:chgData name="shery tawfeeq" userId="19a96e0e89ed5f52" providerId="LiveId" clId="{3C9F08B2-26DB-48A7-9D67-1DFFBC9AAF24}" dt="2025-01-09T12:45:44.569" v="855"/>
        <pc:sldMkLst>
          <pc:docMk/>
          <pc:sldMk cId="3527352462" sldId="515"/>
        </pc:sldMkLst>
        <pc:spChg chg="mod">
          <ac:chgData name="shery tawfeeq" userId="19a96e0e89ed5f52" providerId="LiveId" clId="{3C9F08B2-26DB-48A7-9D67-1DFFBC9AAF24}" dt="2025-01-09T12:45:10.035" v="853" actId="1076"/>
          <ac:spMkLst>
            <pc:docMk/>
            <pc:sldMk cId="3527352462" sldId="515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2:45:04.422" v="852" actId="1076"/>
          <ac:spMkLst>
            <pc:docMk/>
            <pc:sldMk cId="3527352462" sldId="515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45:44.569" v="855"/>
          <ac:picMkLst>
            <pc:docMk/>
            <pc:sldMk cId="3527352462" sldId="515"/>
            <ac:picMk id="3" creationId="{7B59A4B2-D378-E8D1-BED4-657D19703736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13:01:56.404" v="931"/>
        <pc:sldMkLst>
          <pc:docMk/>
          <pc:sldMk cId="218585562" sldId="516"/>
        </pc:sldMkLst>
        <pc:spChg chg="add mod">
          <ac:chgData name="shery tawfeeq" userId="19a96e0e89ed5f52" providerId="LiveId" clId="{3C9F08B2-26DB-48A7-9D67-1DFFBC9AAF24}" dt="2025-01-09T12:59:11.259" v="910" actId="207"/>
          <ac:spMkLst>
            <pc:docMk/>
            <pc:sldMk cId="218585562" sldId="516"/>
            <ac:spMk id="10" creationId="{C3D7F0A6-C587-2E59-6ACB-61DEA61B4EAC}"/>
          </ac:spMkLst>
        </pc:spChg>
        <pc:spChg chg="add mod">
          <ac:chgData name="shery tawfeeq" userId="19a96e0e89ed5f52" providerId="LiveId" clId="{3C9F08B2-26DB-48A7-9D67-1DFFBC9AAF24}" dt="2025-01-09T13:00:34.114" v="929" actId="20577"/>
          <ac:spMkLst>
            <pc:docMk/>
            <pc:sldMk cId="218585562" sldId="516"/>
            <ac:spMk id="12" creationId="{556F71F2-8483-5A62-8234-877A906BD709}"/>
          </ac:spMkLst>
        </pc:spChg>
        <pc:picChg chg="add mod">
          <ac:chgData name="shery tawfeeq" userId="19a96e0e89ed5f52" providerId="LiveId" clId="{3C9F08B2-26DB-48A7-9D67-1DFFBC9AAF24}" dt="2025-01-09T13:01:56.404" v="931"/>
          <ac:picMkLst>
            <pc:docMk/>
            <pc:sldMk cId="218585562" sldId="516"/>
            <ac:picMk id="13" creationId="{E71BE601-7CAD-B44D-1A8E-FBDEA9C005BC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19:44:32.833" v="950"/>
        <pc:sldMkLst>
          <pc:docMk/>
          <pc:sldMk cId="3907331976" sldId="517"/>
        </pc:sldMkLst>
        <pc:picChg chg="add mod">
          <ac:chgData name="shery tawfeeq" userId="19a96e0e89ed5f52" providerId="LiveId" clId="{3C9F08B2-26DB-48A7-9D67-1DFFBC9AAF24}" dt="2025-01-09T19:44:32.833" v="950"/>
          <ac:picMkLst>
            <pc:docMk/>
            <pc:sldMk cId="3907331976" sldId="517"/>
            <ac:picMk id="3" creationId="{700E4ACA-FE7E-2D95-749C-3E5495DC717A}"/>
          </ac:picMkLst>
        </pc:picChg>
        <pc:picChg chg="mod">
          <ac:chgData name="shery tawfeeq" userId="19a96e0e89ed5f52" providerId="LiveId" clId="{3C9F08B2-26DB-48A7-9D67-1DFFBC9AAF24}" dt="2025-01-09T19:44:01.064" v="948" actId="14100"/>
          <ac:picMkLst>
            <pc:docMk/>
            <pc:sldMk cId="3907331976" sldId="517"/>
            <ac:picMk id="4" creationId="{DA5A5739-1E65-8C97-5F31-BAA3A9BCABFD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23:09.630" v="1152"/>
        <pc:sldMkLst>
          <pc:docMk/>
          <pc:sldMk cId="91468997" sldId="518"/>
        </pc:sldMkLst>
        <pc:spChg chg="mod">
          <ac:chgData name="shery tawfeeq" userId="19a96e0e89ed5f52" providerId="LiveId" clId="{3C9F08B2-26DB-48A7-9D67-1DFFBC9AAF24}" dt="2025-01-09T23:23:09.630" v="1152"/>
          <ac:spMkLst>
            <pc:docMk/>
            <pc:sldMk cId="91468997" sldId="518"/>
            <ac:spMk id="4" creationId="{85F1ED7C-9068-C3EB-A101-C8FEA29496B2}"/>
          </ac:spMkLst>
        </pc:spChg>
        <pc:spChg chg="mod">
          <ac:chgData name="shery tawfeeq" userId="19a96e0e89ed5f52" providerId="LiveId" clId="{3C9F08B2-26DB-48A7-9D67-1DFFBC9AAF24}" dt="2025-01-09T20:13:15.215" v="1060" actId="207"/>
          <ac:spMkLst>
            <pc:docMk/>
            <pc:sldMk cId="91468997" sldId="518"/>
            <ac:spMk id="48" creationId="{D4A06513-59CB-A845-D093-D8697EC7C038}"/>
          </ac:spMkLst>
        </pc:spChg>
        <pc:picChg chg="add mod">
          <ac:chgData name="shery tawfeeq" userId="19a96e0e89ed5f52" providerId="LiveId" clId="{3C9F08B2-26DB-48A7-9D67-1DFFBC9AAF24}" dt="2025-01-09T20:17:14.852" v="1073"/>
          <ac:picMkLst>
            <pc:docMk/>
            <pc:sldMk cId="91468997" sldId="518"/>
            <ac:picMk id="2" creationId="{B1D356B6-0CFA-2D3A-663F-CBD90985F29F}"/>
          </ac:picMkLst>
        </pc:picChg>
        <pc:picChg chg="add mod">
          <ac:chgData name="shery tawfeeq" userId="19a96e0e89ed5f52" providerId="LiveId" clId="{3C9F08B2-26DB-48A7-9D67-1DFFBC9AAF24}" dt="2025-01-09T20:16:40.787" v="1071" actId="1440"/>
          <ac:picMkLst>
            <pc:docMk/>
            <pc:sldMk cId="91468997" sldId="518"/>
            <ac:picMk id="6146" creationId="{FA9827B7-1DDB-55D2-24D2-31010F273840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38:24.116" v="1230"/>
        <pc:sldMkLst>
          <pc:docMk/>
          <pc:sldMk cId="1224660773" sldId="519"/>
        </pc:sldMkLst>
        <pc:spChg chg="mod">
          <ac:chgData name="shery tawfeeq" userId="19a96e0e89ed5f52" providerId="LiveId" clId="{3C9F08B2-26DB-48A7-9D67-1DFFBC9AAF24}" dt="2025-01-09T23:37:53.015" v="1228" actId="207"/>
          <ac:spMkLst>
            <pc:docMk/>
            <pc:sldMk cId="1224660773" sldId="519"/>
            <ac:spMk id="24" creationId="{1665E88C-2EBD-7B35-DECF-107FEADF015F}"/>
          </ac:spMkLst>
        </pc:spChg>
        <pc:picChg chg="add mod">
          <ac:chgData name="shery tawfeeq" userId="19a96e0e89ed5f52" providerId="LiveId" clId="{3C9F08B2-26DB-48A7-9D67-1DFFBC9AAF24}" dt="2025-01-09T23:38:24.116" v="1230"/>
          <ac:picMkLst>
            <pc:docMk/>
            <pc:sldMk cId="1224660773" sldId="519"/>
            <ac:picMk id="3" creationId="{3791FC96-AE57-A808-EEE3-98680E061280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44:58.256" v="1269"/>
        <pc:sldMkLst>
          <pc:docMk/>
          <pc:sldMk cId="3524483611" sldId="520"/>
        </pc:sldMkLst>
        <pc:spChg chg="add mod">
          <ac:chgData name="shery tawfeeq" userId="19a96e0e89ed5f52" providerId="LiveId" clId="{3C9F08B2-26DB-48A7-9D67-1DFFBC9AAF24}" dt="2025-01-09T23:40:35.592" v="1241"/>
          <ac:spMkLst>
            <pc:docMk/>
            <pc:sldMk cId="3524483611" sldId="520"/>
            <ac:spMk id="6" creationId="{16899D33-9249-5E4C-C67B-98AD56696A5F}"/>
          </ac:spMkLst>
        </pc:spChg>
        <pc:spChg chg="add mod">
          <ac:chgData name="shery tawfeeq" userId="19a96e0e89ed5f52" providerId="LiveId" clId="{3C9F08B2-26DB-48A7-9D67-1DFFBC9AAF24}" dt="2025-01-09T23:41:39.435" v="1246"/>
          <ac:spMkLst>
            <pc:docMk/>
            <pc:sldMk cId="3524483611" sldId="520"/>
            <ac:spMk id="8" creationId="{AC52A035-3983-3504-EEAF-05EB9594038B}"/>
          </ac:spMkLst>
        </pc:spChg>
        <pc:spChg chg="mod">
          <ac:chgData name="shery tawfeeq" userId="19a96e0e89ed5f52" providerId="LiveId" clId="{3C9F08B2-26DB-48A7-9D67-1DFFBC9AAF24}" dt="2025-01-09T23:42:56.542" v="1259" actId="115"/>
          <ac:spMkLst>
            <pc:docMk/>
            <pc:sldMk cId="3524483611" sldId="520"/>
            <ac:spMk id="48" creationId="{76AD3472-4C1E-89F0-0C3A-454CBAE92F02}"/>
          </ac:spMkLst>
        </pc:spChg>
        <pc:picChg chg="add mod">
          <ac:chgData name="shery tawfeeq" userId="19a96e0e89ed5f52" providerId="LiveId" clId="{3C9F08B2-26DB-48A7-9D67-1DFFBC9AAF24}" dt="2025-01-09T23:44:58.256" v="1269"/>
          <ac:picMkLst>
            <pc:docMk/>
            <pc:sldMk cId="3524483611" sldId="520"/>
            <ac:picMk id="9" creationId="{361EB30D-DB7D-411D-F0F6-2EAD52F6A85E}"/>
          </ac:picMkLst>
        </pc:picChg>
        <pc:picChg chg="add mod">
          <ac:chgData name="shery tawfeeq" userId="19a96e0e89ed5f52" providerId="LiveId" clId="{3C9F08B2-26DB-48A7-9D67-1DFFBC9AAF24}" dt="2025-01-09T23:44:37.133" v="1267" actId="1440"/>
          <ac:picMkLst>
            <pc:docMk/>
            <pc:sldMk cId="3524483611" sldId="520"/>
            <ac:picMk id="12290" creationId="{8D3395BC-5835-0A6B-04B5-D492E0BDECEE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50:09.973" v="1316"/>
        <pc:sldMkLst>
          <pc:docMk/>
          <pc:sldMk cId="594902211" sldId="521"/>
        </pc:sldMkLst>
        <pc:spChg chg="mod">
          <ac:chgData name="shery tawfeeq" userId="19a96e0e89ed5f52" providerId="LiveId" clId="{3C9F08B2-26DB-48A7-9D67-1DFFBC9AAF24}" dt="2025-01-09T23:49:40.149" v="1315" actId="403"/>
          <ac:spMkLst>
            <pc:docMk/>
            <pc:sldMk cId="594902211" sldId="521"/>
            <ac:spMk id="24" creationId="{E46BA5F9-2E3E-D6DF-2051-4C760CD48170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48:03.347" v="1295"/>
        <pc:sldMkLst>
          <pc:docMk/>
          <pc:sldMk cId="9574071" sldId="522"/>
        </pc:sldMkLst>
        <pc:spChg chg="mod">
          <ac:chgData name="shery tawfeeq" userId="19a96e0e89ed5f52" providerId="LiveId" clId="{3C9F08B2-26DB-48A7-9D67-1DFFBC9AAF24}" dt="2025-01-09T23:45:58.241" v="1279" actId="1076"/>
          <ac:spMkLst>
            <pc:docMk/>
            <pc:sldMk cId="9574071" sldId="522"/>
            <ac:spMk id="41" creationId="{A60017D2-8487-F030-EB49-5A7978235DB7}"/>
          </ac:spMkLst>
        </pc:spChg>
        <pc:picChg chg="add mod">
          <ac:chgData name="shery tawfeeq" userId="19a96e0e89ed5f52" providerId="LiveId" clId="{3C9F08B2-26DB-48A7-9D67-1DFFBC9AAF24}" dt="2025-01-09T23:48:03.347" v="1295"/>
          <ac:picMkLst>
            <pc:docMk/>
            <pc:sldMk cId="9574071" sldId="522"/>
            <ac:picMk id="3" creationId="{109DD2A4-B882-D573-65E6-33DF76F0FB05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49:12.454" v="1309"/>
        <pc:sldMkLst>
          <pc:docMk/>
          <pc:sldMk cId="2633394226" sldId="523"/>
        </pc:sldMkLst>
        <pc:spChg chg="mod">
          <ac:chgData name="shery tawfeeq" userId="19a96e0e89ed5f52" providerId="LiveId" clId="{3C9F08B2-26DB-48A7-9D67-1DFFBC9AAF24}" dt="2025-01-09T23:48:57.593" v="1308" actId="14100"/>
          <ac:spMkLst>
            <pc:docMk/>
            <pc:sldMk cId="2633394226" sldId="523"/>
            <ac:spMk id="8" creationId="{49BC44DE-C0ED-1DF6-EEE5-C68F0D2CF70E}"/>
          </ac:spMkLst>
        </pc:spChg>
        <pc:spChg chg="mod">
          <ac:chgData name="shery tawfeeq" userId="19a96e0e89ed5f52" providerId="LiveId" clId="{3C9F08B2-26DB-48A7-9D67-1DFFBC9AAF24}" dt="2025-01-09T23:48:36.090" v="1302" actId="255"/>
          <ac:spMkLst>
            <pc:docMk/>
            <pc:sldMk cId="2633394226" sldId="523"/>
            <ac:spMk id="48" creationId="{1C32891A-E0E2-8E71-B764-9A2646DF5891}"/>
          </ac:spMkLst>
        </pc:spChg>
        <pc:picChg chg="add mod">
          <ac:chgData name="shery tawfeeq" userId="19a96e0e89ed5f52" providerId="LiveId" clId="{3C9F08B2-26DB-48A7-9D67-1DFFBC9AAF24}" dt="2025-01-09T23:49:12.454" v="1309"/>
          <ac:picMkLst>
            <pc:docMk/>
            <pc:sldMk cId="2633394226" sldId="523"/>
            <ac:picMk id="2" creationId="{144ED785-0F6B-7E4B-7907-774F1F27BC63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51:38.248" v="1330"/>
        <pc:sldMkLst>
          <pc:docMk/>
          <pc:sldMk cId="2545223606" sldId="524"/>
        </pc:sldMkLst>
        <pc:spChg chg="mod">
          <ac:chgData name="shery tawfeeq" userId="19a96e0e89ed5f52" providerId="LiveId" clId="{3C9F08B2-26DB-48A7-9D67-1DFFBC9AAF24}" dt="2025-01-09T23:51:26.304" v="1329"/>
          <ac:spMkLst>
            <pc:docMk/>
            <pc:sldMk cId="2545223606" sldId="524"/>
            <ac:spMk id="24" creationId="{9DC18236-A287-F375-E4BE-6DB3488E2DBF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3:32.086" v="1347"/>
        <pc:sldMkLst>
          <pc:docMk/>
          <pc:sldMk cId="1169311992" sldId="525"/>
        </pc:sldMkLst>
        <pc:spChg chg="mod">
          <ac:chgData name="shery tawfeeq" userId="19a96e0e89ed5f52" providerId="LiveId" clId="{3C9F08B2-26DB-48A7-9D67-1DFFBC9AAF24}" dt="2025-01-09T23:53:04.734" v="1346" actId="14100"/>
          <ac:spMkLst>
            <pc:docMk/>
            <pc:sldMk cId="1169311992" sldId="525"/>
            <ac:spMk id="24" creationId="{D8C633E8-8662-4503-2795-345266813F99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6:23.467" v="1376"/>
        <pc:sldMkLst>
          <pc:docMk/>
          <pc:sldMk cId="1045934183" sldId="526"/>
        </pc:sldMkLst>
        <pc:spChg chg="mod">
          <ac:chgData name="shery tawfeeq" userId="19a96e0e89ed5f52" providerId="LiveId" clId="{3C9F08B2-26DB-48A7-9D67-1DFFBC9AAF24}" dt="2025-01-09T23:56:10.985" v="1375"/>
          <ac:spMkLst>
            <pc:docMk/>
            <pc:sldMk cId="1045934183" sldId="526"/>
            <ac:spMk id="24" creationId="{5A3F3A2C-046A-7487-D189-6D0E17245EE7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1:00.167" v="1324" actId="1076"/>
        <pc:sldMkLst>
          <pc:docMk/>
          <pc:sldMk cId="1924070366" sldId="527"/>
        </pc:sldMkLst>
        <pc:spChg chg="mod">
          <ac:chgData name="shery tawfeeq" userId="19a96e0e89ed5f52" providerId="LiveId" clId="{3C9F08B2-26DB-48A7-9D67-1DFFBC9AAF24}" dt="2025-01-09T23:51:00.167" v="1324" actId="1076"/>
          <ac:spMkLst>
            <pc:docMk/>
            <pc:sldMk cId="1924070366" sldId="527"/>
            <ac:spMk id="48" creationId="{9A7BBA3D-3E92-4EF4-3CF0-04F0012E1BDD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2:26.374" v="1338"/>
        <pc:sldMkLst>
          <pc:docMk/>
          <pc:sldMk cId="1125490800" sldId="528"/>
        </pc:sldMkLst>
        <pc:spChg chg="mod">
          <ac:chgData name="shery tawfeeq" userId="19a96e0e89ed5f52" providerId="LiveId" clId="{3C9F08B2-26DB-48A7-9D67-1DFFBC9AAF24}" dt="2025-01-09T23:52:15.166" v="1337" actId="1076"/>
          <ac:spMkLst>
            <pc:docMk/>
            <pc:sldMk cId="1125490800" sldId="528"/>
            <ac:spMk id="48" creationId="{68C0891A-1A34-A4BA-338A-CF519E24635A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5:49.804" v="1370"/>
        <pc:sldMkLst>
          <pc:docMk/>
          <pc:sldMk cId="1304799947" sldId="529"/>
        </pc:sldMkLst>
        <pc:spChg chg="mod">
          <ac:chgData name="shery tawfeeq" userId="19a96e0e89ed5f52" providerId="LiveId" clId="{3C9F08B2-26DB-48A7-9D67-1DFFBC9AAF24}" dt="2025-01-09T23:55:34.095" v="1369" actId="14100"/>
          <ac:spMkLst>
            <pc:docMk/>
            <pc:sldMk cId="1304799947" sldId="529"/>
            <ac:spMk id="8" creationId="{E74F1E17-14E6-66E3-0110-70AF33CEDCA2}"/>
          </ac:spMkLst>
        </pc:spChg>
        <pc:spChg chg="mod">
          <ac:chgData name="shery tawfeeq" userId="19a96e0e89ed5f52" providerId="LiveId" clId="{3C9F08B2-26DB-48A7-9D67-1DFFBC9AAF24}" dt="2025-01-09T23:55:13.231" v="1362"/>
          <ac:spMkLst>
            <pc:docMk/>
            <pc:sldMk cId="1304799947" sldId="529"/>
            <ac:spMk id="48" creationId="{C0290E9C-DD36-DEF5-0D49-8F36288CD08A}"/>
          </ac:spMkLst>
        </pc:spChg>
      </pc:sldChg>
      <pc:sldChg chg="addSp delSp modSp add mod ord delAnim modAnim">
        <pc:chgData name="shery tawfeeq" userId="19a96e0e89ed5f52" providerId="LiveId" clId="{3C9F08B2-26DB-48A7-9D67-1DFFBC9AAF24}" dt="2025-01-09T23:54:54.523" v="1357"/>
        <pc:sldMkLst>
          <pc:docMk/>
          <pc:sldMk cId="2411823110" sldId="530"/>
        </pc:sldMkLst>
        <pc:spChg chg="mod">
          <ac:chgData name="shery tawfeeq" userId="19a96e0e89ed5f52" providerId="LiveId" clId="{3C9F08B2-26DB-48A7-9D67-1DFFBC9AAF24}" dt="2025-01-09T23:54:23.790" v="1355"/>
          <ac:spMkLst>
            <pc:docMk/>
            <pc:sldMk cId="2411823110" sldId="530"/>
            <ac:spMk id="41" creationId="{EE0F6F2D-E848-7ABE-ED2D-0A56857E0C8E}"/>
          </ac:spMkLst>
        </pc:spChg>
        <pc:picChg chg="add mod">
          <ac:chgData name="shery tawfeeq" userId="19a96e0e89ed5f52" providerId="LiveId" clId="{3C9F08B2-26DB-48A7-9D67-1DFFBC9AAF24}" dt="2025-01-09T23:54:54.523" v="1357"/>
          <ac:picMkLst>
            <pc:docMk/>
            <pc:sldMk cId="2411823110" sldId="530"/>
            <ac:picMk id="7" creationId="{214A1629-F8B2-8149-5391-427E1DBF48C3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57:40.384" v="1388"/>
        <pc:sldMkLst>
          <pc:docMk/>
          <pc:sldMk cId="126941361" sldId="531"/>
        </pc:sldMkLst>
        <pc:spChg chg="mod">
          <ac:chgData name="shery tawfeeq" userId="19a96e0e89ed5f52" providerId="LiveId" clId="{3C9F08B2-26DB-48A7-9D67-1DFFBC9AAF24}" dt="2025-01-09T23:57:15.299" v="1384"/>
          <ac:spMkLst>
            <pc:docMk/>
            <pc:sldMk cId="126941361" sldId="531"/>
            <ac:spMk id="48" creationId="{C8D55D73-F67E-1FBA-AF3E-5B5DF66E3AE1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8:13.403" v="1395"/>
        <pc:sldMkLst>
          <pc:docMk/>
          <pc:sldMk cId="1036844852" sldId="532"/>
        </pc:sldMkLst>
        <pc:spChg chg="mod">
          <ac:chgData name="shery tawfeeq" userId="19a96e0e89ed5f52" providerId="LiveId" clId="{3C9F08B2-26DB-48A7-9D67-1DFFBC9AAF24}" dt="2025-01-09T23:58:01.399" v="1393"/>
          <ac:spMkLst>
            <pc:docMk/>
            <pc:sldMk cId="1036844852" sldId="532"/>
            <ac:spMk id="24" creationId="{60F12E6D-F552-D52B-199F-9F85244A1303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9:20.424" v="1402"/>
        <pc:sldMkLst>
          <pc:docMk/>
          <pc:sldMk cId="3008303037" sldId="533"/>
        </pc:sldMkLst>
        <pc:spChg chg="mod">
          <ac:chgData name="shery tawfeeq" userId="19a96e0e89ed5f52" providerId="LiveId" clId="{3C9F08B2-26DB-48A7-9D67-1DFFBC9AAF24}" dt="2025-01-09T23:58:58.277" v="1400"/>
          <ac:spMkLst>
            <pc:docMk/>
            <pc:sldMk cId="3008303037" sldId="533"/>
            <ac:spMk id="48" creationId="{44E959DF-F236-BEE4-BDD5-79F6D90F9E76}"/>
          </ac:spMkLst>
        </pc:spChg>
      </pc:sldChg>
      <pc:sldChg chg="addSp delSp modSp add mod delAnim modAnim">
        <pc:chgData name="shery tawfeeq" userId="19a96e0e89ed5f52" providerId="LiveId" clId="{3C9F08B2-26DB-48A7-9D67-1DFFBC9AAF24}" dt="2025-01-10T00:00:29.416" v="1412"/>
        <pc:sldMkLst>
          <pc:docMk/>
          <pc:sldMk cId="235973499" sldId="534"/>
        </pc:sldMkLst>
      </pc:sldChg>
      <pc:sldChg chg="addSp delSp modSp add mod delAnim modAnim">
        <pc:chgData name="shery tawfeeq" userId="19a96e0e89ed5f52" providerId="LiveId" clId="{3C9F08B2-26DB-48A7-9D67-1DFFBC9AAF24}" dt="2025-01-10T00:01:01.432" v="1419"/>
        <pc:sldMkLst>
          <pc:docMk/>
          <pc:sldMk cId="1705267753" sldId="535"/>
        </pc:sldMkLst>
      </pc:sldChg>
      <pc:sldChg chg="delSp modSp add mod delAnim">
        <pc:chgData name="shery tawfeeq" userId="19a96e0e89ed5f52" providerId="LiveId" clId="{3C9F08B2-26DB-48A7-9D67-1DFFBC9AAF24}" dt="2025-01-10T18:38:48.031" v="1433" actId="20577"/>
        <pc:sldMkLst>
          <pc:docMk/>
          <pc:sldMk cId="159840516" sldId="536"/>
        </pc:sldMkLst>
        <pc:spChg chg="mod">
          <ac:chgData name="shery tawfeeq" userId="19a96e0e89ed5f52" providerId="LiveId" clId="{3C9F08B2-26DB-48A7-9D67-1DFFBC9AAF24}" dt="2025-01-10T18:38:48.031" v="1433" actId="20577"/>
          <ac:spMkLst>
            <pc:docMk/>
            <pc:sldMk cId="159840516" sldId="536"/>
            <ac:spMk id="7" creationId="{A80D7734-4222-A13A-A8D3-73D7F150D0E5}"/>
          </ac:spMkLst>
        </pc:spChg>
      </pc:sldChg>
      <pc:sldChg chg="add del">
        <pc:chgData name="shery tawfeeq" userId="19a96e0e89ed5f52" providerId="LiveId" clId="{3C9F08B2-26DB-48A7-9D67-1DFFBC9AAF24}" dt="2025-01-10T00:01:26.478" v="1420" actId="47"/>
        <pc:sldMkLst>
          <pc:docMk/>
          <pc:sldMk cId="1529492034" sldId="536"/>
        </pc:sldMkLst>
      </pc:sldChg>
    </pc:docChg>
  </pc:docChgLst>
  <pc:docChgLst>
    <pc:chgData name="shery tawfeeq" userId="19a96e0e89ed5f52" providerId="LiveId" clId="{5A872798-FE61-4E27-A3A0-331FF5AA8608}"/>
    <pc:docChg chg="undo redo custSel addSld delSld modSld sldOrd modSection">
      <pc:chgData name="shery tawfeeq" userId="19a96e0e89ed5f52" providerId="LiveId" clId="{5A872798-FE61-4E27-A3A0-331FF5AA8608}" dt="2025-01-13T14:30:42.351" v="624"/>
      <pc:docMkLst>
        <pc:docMk/>
      </pc:docMkLst>
      <pc:sldChg chg="modSp mod">
        <pc:chgData name="shery tawfeeq" userId="19a96e0e89ed5f52" providerId="LiveId" clId="{5A872798-FE61-4E27-A3A0-331FF5AA8608}" dt="2025-01-10T18:42:09.341" v="10" actId="20577"/>
        <pc:sldMkLst>
          <pc:docMk/>
          <pc:sldMk cId="0" sldId="276"/>
        </pc:sldMkLst>
        <pc:spChg chg="mod">
          <ac:chgData name="shery tawfeeq" userId="19a96e0e89ed5f52" providerId="LiveId" clId="{5A872798-FE61-4E27-A3A0-331FF5AA8608}" dt="2025-01-10T18:41:52.368" v="7" actId="14100"/>
          <ac:spMkLst>
            <pc:docMk/>
            <pc:sldMk cId="0" sldId="276"/>
            <ac:spMk id="25" creationId="{00000000-0000-0000-0000-000000000000}"/>
          </ac:spMkLst>
        </pc:spChg>
        <pc:spChg chg="mod">
          <ac:chgData name="shery tawfeeq" userId="19a96e0e89ed5f52" providerId="LiveId" clId="{5A872798-FE61-4E27-A3A0-331FF5AA8608}" dt="2025-01-10T18:42:09.341" v="10" actId="20577"/>
          <ac:spMkLst>
            <pc:docMk/>
            <pc:sldMk cId="0" sldId="276"/>
            <ac:spMk id="48" creationId="{00000000-0000-0000-0000-000000000000}"/>
          </ac:spMkLst>
        </pc:spChg>
      </pc:sldChg>
      <pc:sldChg chg="addSp modSp">
        <pc:chgData name="shery tawfeeq" userId="19a96e0e89ed5f52" providerId="LiveId" clId="{5A872798-FE61-4E27-A3A0-331FF5AA8608}" dt="2025-01-13T14:30:42.351" v="624"/>
        <pc:sldMkLst>
          <pc:docMk/>
          <pc:sldMk cId="0" sldId="303"/>
        </pc:sldMkLst>
        <pc:picChg chg="add mod">
          <ac:chgData name="shery tawfeeq" userId="19a96e0e89ed5f52" providerId="LiveId" clId="{5A872798-FE61-4E27-A3A0-331FF5AA8608}" dt="2025-01-13T14:30:42.351" v="624"/>
          <ac:picMkLst>
            <pc:docMk/>
            <pc:sldMk cId="0" sldId="303"/>
            <ac:picMk id="10" creationId="{9319B3C8-8187-DD7E-75BC-71201E4C32D9}"/>
          </ac:picMkLst>
        </pc:picChg>
      </pc:sldChg>
      <pc:sldChg chg="addSp delSp modSp mod modTransition modAnim">
        <pc:chgData name="shery tawfeeq" userId="19a96e0e89ed5f52" providerId="LiveId" clId="{5A872798-FE61-4E27-A3A0-331FF5AA8608}" dt="2025-01-13T14:26:49.814" v="615"/>
        <pc:sldMkLst>
          <pc:docMk/>
          <pc:sldMk cId="0" sldId="306"/>
        </pc:sldMkLst>
        <pc:picChg chg="add del mod">
          <ac:chgData name="shery tawfeeq" userId="19a96e0e89ed5f52" providerId="LiveId" clId="{5A872798-FE61-4E27-A3A0-331FF5AA8608}" dt="2025-01-13T14:26:21.608" v="614"/>
          <ac:picMkLst>
            <pc:docMk/>
            <pc:sldMk cId="0" sldId="306"/>
            <ac:picMk id="7" creationId="{5F0978D2-A825-4646-F467-FAF37A51B20A}"/>
          </ac:picMkLst>
        </pc:picChg>
        <pc:picChg chg="add del mod ord">
          <ac:chgData name="shery tawfeeq" userId="19a96e0e89ed5f52" providerId="LiveId" clId="{5A872798-FE61-4E27-A3A0-331FF5AA8608}" dt="2025-01-13T14:26:49.814" v="615"/>
          <ac:picMkLst>
            <pc:docMk/>
            <pc:sldMk cId="0" sldId="306"/>
            <ac:picMk id="14" creationId="{7BE85499-EB42-B125-4FEC-5CBDF5CBE32A}"/>
          </ac:picMkLst>
        </pc:picChg>
        <pc:picChg chg="add mod">
          <ac:chgData name="shery tawfeeq" userId="19a96e0e89ed5f52" providerId="LiveId" clId="{5A872798-FE61-4E27-A3A0-331FF5AA8608}" dt="2025-01-13T14:26:49.814" v="615"/>
          <ac:picMkLst>
            <pc:docMk/>
            <pc:sldMk cId="0" sldId="306"/>
            <ac:picMk id="15" creationId="{1BC06001-C7E5-F41C-BA91-84EEEE9968CB}"/>
          </ac:picMkLst>
        </pc:picChg>
      </pc:sldChg>
      <pc:sldChg chg="addSp delSp modSp mod modTransition modAnim">
        <pc:chgData name="shery tawfeeq" userId="19a96e0e89ed5f52" providerId="LiveId" clId="{5A872798-FE61-4E27-A3A0-331FF5AA8608}" dt="2025-01-13T14:30:24.190" v="623"/>
        <pc:sldMkLst>
          <pc:docMk/>
          <pc:sldMk cId="0" sldId="349"/>
        </pc:sldMkLst>
        <pc:picChg chg="add del mod">
          <ac:chgData name="shery tawfeeq" userId="19a96e0e89ed5f52" providerId="LiveId" clId="{5A872798-FE61-4E27-A3A0-331FF5AA8608}" dt="2025-01-13T14:29:37.591" v="619"/>
          <ac:picMkLst>
            <pc:docMk/>
            <pc:sldMk cId="0" sldId="349"/>
            <ac:picMk id="5" creationId="{C5EAF471-0AE9-D3F6-A5E6-12439EC35EC6}"/>
          </ac:picMkLst>
        </pc:picChg>
        <pc:picChg chg="add del mod ord">
          <ac:chgData name="shery tawfeeq" userId="19a96e0e89ed5f52" providerId="LiveId" clId="{5A872798-FE61-4E27-A3A0-331FF5AA8608}" dt="2025-01-13T14:29:49.005" v="620"/>
          <ac:picMkLst>
            <pc:docMk/>
            <pc:sldMk cId="0" sldId="349"/>
            <ac:picMk id="8" creationId="{B400B048-5E9D-3EAC-637C-C41681278E7C}"/>
          </ac:picMkLst>
        </pc:picChg>
        <pc:picChg chg="add del mod">
          <ac:chgData name="shery tawfeeq" userId="19a96e0e89ed5f52" providerId="LiveId" clId="{5A872798-FE61-4E27-A3A0-331FF5AA8608}" dt="2025-01-13T14:29:51.524" v="622"/>
          <ac:picMkLst>
            <pc:docMk/>
            <pc:sldMk cId="0" sldId="349"/>
            <ac:picMk id="11" creationId="{3AB03331-FBB7-17E8-FDC9-2762C22A0F64}"/>
          </ac:picMkLst>
        </pc:picChg>
        <pc:picChg chg="add del mod ord">
          <ac:chgData name="shery tawfeeq" userId="19a96e0e89ed5f52" providerId="LiveId" clId="{5A872798-FE61-4E27-A3A0-331FF5AA8608}" dt="2025-01-13T14:30:24.190" v="623"/>
          <ac:picMkLst>
            <pc:docMk/>
            <pc:sldMk cId="0" sldId="349"/>
            <ac:picMk id="16" creationId="{1F1C733D-E6EA-925A-EF6B-EDB977FD93AE}"/>
          </ac:picMkLst>
        </pc:picChg>
        <pc:picChg chg="add mod">
          <ac:chgData name="shery tawfeeq" userId="19a96e0e89ed5f52" providerId="LiveId" clId="{5A872798-FE61-4E27-A3A0-331FF5AA8608}" dt="2025-01-13T14:30:24.190" v="623"/>
          <ac:picMkLst>
            <pc:docMk/>
            <pc:sldMk cId="0" sldId="349"/>
            <ac:picMk id="17" creationId="{12151198-D0C6-F199-97E6-EC34F3952566}"/>
          </ac:picMkLst>
        </pc:picChg>
      </pc:sldChg>
      <pc:sldChg chg="addSp delSp modSp mod modTransition delAnim modAnim">
        <pc:chgData name="shery tawfeeq" userId="19a96e0e89ed5f52" providerId="LiveId" clId="{5A872798-FE61-4E27-A3A0-331FF5AA8608}" dt="2025-01-12T15:02:10.361" v="583"/>
        <pc:sldMkLst>
          <pc:docMk/>
          <pc:sldMk cId="0" sldId="480"/>
        </pc:sldMkLst>
        <pc:picChg chg="del">
          <ac:chgData name="shery tawfeeq" userId="19a96e0e89ed5f52" providerId="LiveId" clId="{5A872798-FE61-4E27-A3A0-331FF5AA8608}" dt="2025-01-12T14:53:18.598" v="564" actId="478"/>
          <ac:picMkLst>
            <pc:docMk/>
            <pc:sldMk cId="0" sldId="480"/>
            <ac:picMk id="2" creationId="{487F1D04-69E9-EF14-A81B-C988612999A2}"/>
          </ac:picMkLst>
        </pc:picChg>
        <pc:picChg chg="add del mod">
          <ac:chgData name="shery tawfeeq" userId="19a96e0e89ed5f52" providerId="LiveId" clId="{5A872798-FE61-4E27-A3A0-331FF5AA8608}" dt="2025-01-12T14:57:04.589" v="567"/>
          <ac:picMkLst>
            <pc:docMk/>
            <pc:sldMk cId="0" sldId="480"/>
            <ac:picMk id="9" creationId="{6B618661-3B76-90D9-2EA5-CB41779E35AD}"/>
          </ac:picMkLst>
        </pc:picChg>
        <pc:picChg chg="add del mod ord">
          <ac:chgData name="shery tawfeeq" userId="19a96e0e89ed5f52" providerId="LiveId" clId="{5A872798-FE61-4E27-A3A0-331FF5AA8608}" dt="2025-01-12T14:57:16.955" v="568"/>
          <ac:picMkLst>
            <pc:docMk/>
            <pc:sldMk cId="0" sldId="480"/>
            <ac:picMk id="12" creationId="{963FE1F1-2540-AC1B-FCA7-BE1B4AE74900}"/>
          </ac:picMkLst>
        </pc:picChg>
        <pc:picChg chg="add del mod">
          <ac:chgData name="shery tawfeeq" userId="19a96e0e89ed5f52" providerId="LiveId" clId="{5A872798-FE61-4E27-A3A0-331FF5AA8608}" dt="2025-01-12T14:57:19.830" v="570"/>
          <ac:picMkLst>
            <pc:docMk/>
            <pc:sldMk cId="0" sldId="480"/>
            <ac:picMk id="13" creationId="{AE2CE654-C011-22B6-2F86-D2ECEB738D86}"/>
          </ac:picMkLst>
        </pc:picChg>
        <pc:picChg chg="add del mod ord">
          <ac:chgData name="shery tawfeeq" userId="19a96e0e89ed5f52" providerId="LiveId" clId="{5A872798-FE61-4E27-A3A0-331FF5AA8608}" dt="2025-01-12T14:58:24.216" v="571"/>
          <ac:picMkLst>
            <pc:docMk/>
            <pc:sldMk cId="0" sldId="480"/>
            <ac:picMk id="17" creationId="{0EBE5806-FB27-3FEF-55DE-5B98EFD3527A}"/>
          </ac:picMkLst>
        </pc:picChg>
        <pc:picChg chg="add del mod">
          <ac:chgData name="shery tawfeeq" userId="19a96e0e89ed5f52" providerId="LiveId" clId="{5A872798-FE61-4E27-A3A0-331FF5AA8608}" dt="2025-01-12T14:58:38.401" v="573"/>
          <ac:picMkLst>
            <pc:docMk/>
            <pc:sldMk cId="0" sldId="480"/>
            <ac:picMk id="19" creationId="{E2EE376C-4DD1-717B-F1F9-489E3ED92AB0}"/>
          </ac:picMkLst>
        </pc:picChg>
        <pc:picChg chg="add del mod ord">
          <ac:chgData name="shery tawfeeq" userId="19a96e0e89ed5f52" providerId="LiveId" clId="{5A872798-FE61-4E27-A3A0-331FF5AA8608}" dt="2025-01-12T15:00:12.931" v="574"/>
          <ac:picMkLst>
            <pc:docMk/>
            <pc:sldMk cId="0" sldId="480"/>
            <ac:picMk id="23" creationId="{1250EB23-4323-DA36-85A8-63546BBDA38F}"/>
          </ac:picMkLst>
        </pc:picChg>
        <pc:picChg chg="add del mod">
          <ac:chgData name="shery tawfeeq" userId="19a96e0e89ed5f52" providerId="LiveId" clId="{5A872798-FE61-4E27-A3A0-331FF5AA8608}" dt="2025-01-12T15:00:22.693" v="576"/>
          <ac:picMkLst>
            <pc:docMk/>
            <pc:sldMk cId="0" sldId="480"/>
            <ac:picMk id="24" creationId="{72112C61-7E19-9473-C699-936934FF4B97}"/>
          </ac:picMkLst>
        </pc:picChg>
        <pc:picChg chg="add del mod ord">
          <ac:chgData name="shery tawfeeq" userId="19a96e0e89ed5f52" providerId="LiveId" clId="{5A872798-FE61-4E27-A3A0-331FF5AA8608}" dt="2025-01-12T15:00:51.764" v="577"/>
          <ac:picMkLst>
            <pc:docMk/>
            <pc:sldMk cId="0" sldId="480"/>
            <ac:picMk id="27" creationId="{AF30CCF7-A2CB-FD68-E3E5-C8B5DC1EFE37}"/>
          </ac:picMkLst>
        </pc:picChg>
        <pc:picChg chg="add del mod">
          <ac:chgData name="shery tawfeeq" userId="19a96e0e89ed5f52" providerId="LiveId" clId="{5A872798-FE61-4E27-A3A0-331FF5AA8608}" dt="2025-01-12T15:00:54.607" v="579"/>
          <ac:picMkLst>
            <pc:docMk/>
            <pc:sldMk cId="0" sldId="480"/>
            <ac:picMk id="28" creationId="{F14DB627-F1FB-CE05-B19D-CCE3B833161D}"/>
          </ac:picMkLst>
        </pc:picChg>
        <pc:picChg chg="add del mod ord">
          <ac:chgData name="shery tawfeeq" userId="19a96e0e89ed5f52" providerId="LiveId" clId="{5A872798-FE61-4E27-A3A0-331FF5AA8608}" dt="2025-01-12T15:01:11.767" v="580"/>
          <ac:picMkLst>
            <pc:docMk/>
            <pc:sldMk cId="0" sldId="480"/>
            <ac:picMk id="32" creationId="{D1E443FB-6D7D-0A21-1E65-CD462FD1F16B}"/>
          </ac:picMkLst>
        </pc:picChg>
        <pc:picChg chg="add del mod">
          <ac:chgData name="shery tawfeeq" userId="19a96e0e89ed5f52" providerId="LiveId" clId="{5A872798-FE61-4E27-A3A0-331FF5AA8608}" dt="2025-01-12T15:01:14.313" v="582"/>
          <ac:picMkLst>
            <pc:docMk/>
            <pc:sldMk cId="0" sldId="480"/>
            <ac:picMk id="33" creationId="{7B17CD77-A842-A6CF-3266-0B665B841C39}"/>
          </ac:picMkLst>
        </pc:picChg>
        <pc:picChg chg="add del mod ord">
          <ac:chgData name="shery tawfeeq" userId="19a96e0e89ed5f52" providerId="LiveId" clId="{5A872798-FE61-4E27-A3A0-331FF5AA8608}" dt="2025-01-12T15:02:10.361" v="583"/>
          <ac:picMkLst>
            <pc:docMk/>
            <pc:sldMk cId="0" sldId="480"/>
            <ac:picMk id="37" creationId="{A2EC2836-FC47-903A-37D6-60C573410DCB}"/>
          </ac:picMkLst>
        </pc:picChg>
        <pc:picChg chg="add mod">
          <ac:chgData name="shery tawfeeq" userId="19a96e0e89ed5f52" providerId="LiveId" clId="{5A872798-FE61-4E27-A3A0-331FF5AA8608}" dt="2025-01-12T15:02:10.361" v="583"/>
          <ac:picMkLst>
            <pc:docMk/>
            <pc:sldMk cId="0" sldId="480"/>
            <ac:picMk id="38" creationId="{0B32B285-F5F2-6036-35A2-53A46FA24133}"/>
          </ac:picMkLst>
        </pc:picChg>
      </pc:sldChg>
      <pc:sldChg chg="addSp modSp mod">
        <pc:chgData name="shery tawfeeq" userId="19a96e0e89ed5f52" providerId="LiveId" clId="{5A872798-FE61-4E27-A3A0-331FF5AA8608}" dt="2025-01-10T18:45:13.417" v="20" actId="14100"/>
        <pc:sldMkLst>
          <pc:docMk/>
          <pc:sldMk cId="526482925" sldId="499"/>
        </pc:sldMkLst>
        <pc:spChg chg="add mod">
          <ac:chgData name="shery tawfeeq" userId="19a96e0e89ed5f52" providerId="LiveId" clId="{5A872798-FE61-4E27-A3A0-331FF5AA8608}" dt="2025-01-10T18:44:44.039" v="17" actId="1076"/>
          <ac:spMkLst>
            <pc:docMk/>
            <pc:sldMk cId="526482925" sldId="499"/>
            <ac:spMk id="3" creationId="{2C97E943-19EB-E036-5FCF-DC927A1DE9F6}"/>
          </ac:spMkLst>
        </pc:spChg>
        <pc:spChg chg="mod">
          <ac:chgData name="shery tawfeeq" userId="19a96e0e89ed5f52" providerId="LiveId" clId="{5A872798-FE61-4E27-A3A0-331FF5AA8608}" dt="2025-01-10T18:45:13.417" v="20" actId="14100"/>
          <ac:spMkLst>
            <pc:docMk/>
            <pc:sldMk cId="526482925" sldId="499"/>
            <ac:spMk id="6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5:49.841" v="22" actId="1076"/>
        <pc:sldMkLst>
          <pc:docMk/>
          <pc:sldMk cId="2252565313" sldId="501"/>
        </pc:sldMkLst>
        <pc:spChg chg="mod">
          <ac:chgData name="shery tawfeeq" userId="19a96e0e89ed5f52" providerId="LiveId" clId="{5A872798-FE61-4E27-A3A0-331FF5AA8608}" dt="2025-01-10T18:45:49.841" v="22" actId="1076"/>
          <ac:spMkLst>
            <pc:docMk/>
            <pc:sldMk cId="2252565313" sldId="501"/>
            <ac:spMk id="24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6:12.607" v="24" actId="1076"/>
        <pc:sldMkLst>
          <pc:docMk/>
          <pc:sldMk cId="1826110906" sldId="502"/>
        </pc:sldMkLst>
        <pc:spChg chg="mod">
          <ac:chgData name="shery tawfeeq" userId="19a96e0e89ed5f52" providerId="LiveId" clId="{5A872798-FE61-4E27-A3A0-331FF5AA8608}" dt="2025-01-10T18:46:12.607" v="24" actId="1076"/>
          <ac:spMkLst>
            <pc:docMk/>
            <pc:sldMk cId="1826110906" sldId="502"/>
            <ac:spMk id="48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6:49.386" v="30" actId="1076"/>
        <pc:sldMkLst>
          <pc:docMk/>
          <pc:sldMk cId="3225467422" sldId="505"/>
        </pc:sldMkLst>
        <pc:spChg chg="mod">
          <ac:chgData name="shery tawfeeq" userId="19a96e0e89ed5f52" providerId="LiveId" clId="{5A872798-FE61-4E27-A3A0-331FF5AA8608}" dt="2025-01-10T18:46:49.386" v="30" actId="1076"/>
          <ac:spMkLst>
            <pc:docMk/>
            <pc:sldMk cId="3225467422" sldId="505"/>
            <ac:spMk id="48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7:44.035" v="36" actId="115"/>
        <pc:sldMkLst>
          <pc:docMk/>
          <pc:sldMk cId="1752650320" sldId="506"/>
        </pc:sldMkLst>
        <pc:spChg chg="mod">
          <ac:chgData name="shery tawfeeq" userId="19a96e0e89ed5f52" providerId="LiveId" clId="{5A872798-FE61-4E27-A3A0-331FF5AA8608}" dt="2025-01-10T18:47:44.035" v="36" actId="115"/>
          <ac:spMkLst>
            <pc:docMk/>
            <pc:sldMk cId="1752650320" sldId="506"/>
            <ac:spMk id="24" creationId="{00000000-0000-0000-0000-000000000000}"/>
          </ac:spMkLst>
        </pc:spChg>
      </pc:sldChg>
      <pc:sldChg chg="addSp delSp modSp mod modTransition delAnim modAnim">
        <pc:chgData name="shery tawfeeq" userId="19a96e0e89ed5f52" providerId="LiveId" clId="{5A872798-FE61-4E27-A3A0-331FF5AA8608}" dt="2025-01-12T15:05:24.546" v="588"/>
        <pc:sldMkLst>
          <pc:docMk/>
          <pc:sldMk cId="359579479" sldId="514"/>
        </pc:sldMkLst>
        <pc:picChg chg="del">
          <ac:chgData name="shery tawfeeq" userId="19a96e0e89ed5f52" providerId="LiveId" clId="{5A872798-FE61-4E27-A3A0-331FF5AA8608}" dt="2025-01-12T15:03:57.049" v="584" actId="478"/>
          <ac:picMkLst>
            <pc:docMk/>
            <pc:sldMk cId="359579479" sldId="514"/>
            <ac:picMk id="8" creationId="{26EE6939-9ED7-0929-0AA0-BE1D45ABAE3C}"/>
          </ac:picMkLst>
        </pc:picChg>
        <pc:picChg chg="add del mod">
          <ac:chgData name="shery tawfeeq" userId="19a96e0e89ed5f52" providerId="LiveId" clId="{5A872798-FE61-4E27-A3A0-331FF5AA8608}" dt="2025-01-12T15:04:26.580" v="587"/>
          <ac:picMkLst>
            <pc:docMk/>
            <pc:sldMk cId="359579479" sldId="514"/>
            <ac:picMk id="20" creationId="{4BB37B57-4A53-E3A3-2780-3008B4BAF3AE}"/>
          </ac:picMkLst>
        </pc:picChg>
        <pc:picChg chg="add del mod ord">
          <ac:chgData name="shery tawfeeq" userId="19a96e0e89ed5f52" providerId="LiveId" clId="{5A872798-FE61-4E27-A3A0-331FF5AA8608}" dt="2025-01-12T15:05:24.546" v="588"/>
          <ac:picMkLst>
            <pc:docMk/>
            <pc:sldMk cId="359579479" sldId="514"/>
            <ac:picMk id="23" creationId="{0E28A01D-5DE3-3F87-7379-1B1E5A958937}"/>
          </ac:picMkLst>
        </pc:picChg>
        <pc:picChg chg="add mod">
          <ac:chgData name="shery tawfeeq" userId="19a96e0e89ed5f52" providerId="LiveId" clId="{5A872798-FE61-4E27-A3A0-331FF5AA8608}" dt="2025-01-12T15:05:24.546" v="588"/>
          <ac:picMkLst>
            <pc:docMk/>
            <pc:sldMk cId="359579479" sldId="514"/>
            <ac:picMk id="24" creationId="{B8E482FE-AFA7-2A5A-B242-63B5CEAC771B}"/>
          </ac:picMkLst>
        </pc:picChg>
      </pc:sldChg>
      <pc:sldChg chg="addSp delSp modSp mod delAnim">
        <pc:chgData name="shery tawfeeq" userId="19a96e0e89ed5f52" providerId="LiveId" clId="{5A872798-FE61-4E27-A3A0-331FF5AA8608}" dt="2025-01-12T15:19:42.451" v="589"/>
        <pc:sldMkLst>
          <pc:docMk/>
          <pc:sldMk cId="594902211" sldId="521"/>
        </pc:sldMkLst>
        <pc:spChg chg="mod">
          <ac:chgData name="shery tawfeeq" userId="19a96e0e89ed5f52" providerId="LiveId" clId="{5A872798-FE61-4E27-A3A0-331FF5AA8608}" dt="2025-01-10T19:06:00.796" v="110" actId="20577"/>
          <ac:spMkLst>
            <pc:docMk/>
            <pc:sldMk cId="594902211" sldId="521"/>
            <ac:spMk id="24" creationId="{E46BA5F9-2E3E-D6DF-2051-4C760CD48170}"/>
          </ac:spMkLst>
        </pc:spChg>
        <pc:spChg chg="mod">
          <ac:chgData name="shery tawfeeq" userId="19a96e0e89ed5f52" providerId="LiveId" clId="{5A872798-FE61-4E27-A3A0-331FF5AA8608}" dt="2025-01-10T19:04:21.504" v="101" actId="14100"/>
          <ac:spMkLst>
            <pc:docMk/>
            <pc:sldMk cId="594902211" sldId="521"/>
            <ac:spMk id="25" creationId="{6165E68B-B9DC-7D91-FA73-0FC8612F1EA7}"/>
          </ac:spMkLst>
        </pc:spChg>
        <pc:picChg chg="add mod">
          <ac:chgData name="shery tawfeeq" userId="19a96e0e89ed5f52" providerId="LiveId" clId="{5A872798-FE61-4E27-A3A0-331FF5AA8608}" dt="2025-01-12T15:19:42.451" v="589"/>
          <ac:picMkLst>
            <pc:docMk/>
            <pc:sldMk cId="594902211" sldId="521"/>
            <ac:picMk id="4" creationId="{4FED8A06-819B-737D-3401-E84B63AA0897}"/>
          </ac:picMkLst>
        </pc:picChg>
      </pc:sldChg>
      <pc:sldChg chg="addSp modSp mod">
        <pc:chgData name="shery tawfeeq" userId="19a96e0e89ed5f52" providerId="LiveId" clId="{5A872798-FE61-4E27-A3A0-331FF5AA8608}" dt="2025-01-10T18:52:29.736" v="81" actId="1036"/>
        <pc:sldMkLst>
          <pc:docMk/>
          <pc:sldMk cId="2633394226" sldId="523"/>
        </pc:sldMkLst>
        <pc:spChg chg="mod">
          <ac:chgData name="shery tawfeeq" userId="19a96e0e89ed5f52" providerId="LiveId" clId="{5A872798-FE61-4E27-A3A0-331FF5AA8608}" dt="2025-01-10T18:49:31.593" v="44" actId="207"/>
          <ac:spMkLst>
            <pc:docMk/>
            <pc:sldMk cId="2633394226" sldId="523"/>
            <ac:spMk id="48" creationId="{1C32891A-E0E2-8E71-B764-9A2646DF5891}"/>
          </ac:spMkLst>
        </pc:spChg>
        <pc:picChg chg="add mod">
          <ac:chgData name="shery tawfeeq" userId="19a96e0e89ed5f52" providerId="LiveId" clId="{5A872798-FE61-4E27-A3A0-331FF5AA8608}" dt="2025-01-10T18:52:29.736" v="81" actId="1036"/>
          <ac:picMkLst>
            <pc:docMk/>
            <pc:sldMk cId="2633394226" sldId="523"/>
            <ac:picMk id="1026" creationId="{24C74B55-6C4F-9333-110B-E1FBA870D632}"/>
          </ac:picMkLst>
        </pc:picChg>
      </pc:sldChg>
      <pc:sldChg chg="addSp delSp modSp mod ord delAnim">
        <pc:chgData name="shery tawfeeq" userId="19a96e0e89ed5f52" providerId="LiveId" clId="{5A872798-FE61-4E27-A3A0-331FF5AA8608}" dt="2025-01-13T13:50:42.832" v="596"/>
        <pc:sldMkLst>
          <pc:docMk/>
          <pc:sldMk cId="2545223606" sldId="524"/>
        </pc:sldMkLst>
        <pc:spChg chg="mod">
          <ac:chgData name="shery tawfeeq" userId="19a96e0e89ed5f52" providerId="LiveId" clId="{5A872798-FE61-4E27-A3A0-331FF5AA8608}" dt="2025-01-10T19:45:04.778" v="151" actId="1076"/>
          <ac:spMkLst>
            <pc:docMk/>
            <pc:sldMk cId="2545223606" sldId="524"/>
            <ac:spMk id="24" creationId="{9DC18236-A287-F375-E4BE-6DB3488E2DBF}"/>
          </ac:spMkLst>
        </pc:spChg>
        <pc:picChg chg="add mod">
          <ac:chgData name="shery tawfeeq" userId="19a96e0e89ed5f52" providerId="LiveId" clId="{5A872798-FE61-4E27-A3A0-331FF5AA8608}" dt="2025-01-13T13:50:42.832" v="596"/>
          <ac:picMkLst>
            <pc:docMk/>
            <pc:sldMk cId="2545223606" sldId="524"/>
            <ac:picMk id="8" creationId="{D00FF667-6B35-08C5-A6FA-69DB992CD612}"/>
          </ac:picMkLst>
        </pc:picChg>
      </pc:sldChg>
      <pc:sldChg chg="addSp delSp modSp mod delAnim">
        <pc:chgData name="shery tawfeeq" userId="19a96e0e89ed5f52" providerId="LiveId" clId="{5A872798-FE61-4E27-A3A0-331FF5AA8608}" dt="2025-01-13T13:59:43.916" v="598"/>
        <pc:sldMkLst>
          <pc:docMk/>
          <pc:sldMk cId="1169311992" sldId="525"/>
        </pc:sldMkLst>
        <pc:spChg chg="add del mod">
          <ac:chgData name="shery tawfeeq" userId="19a96e0e89ed5f52" providerId="LiveId" clId="{5A872798-FE61-4E27-A3A0-331FF5AA8608}" dt="2025-01-10T19:57:34.341" v="181" actId="207"/>
          <ac:spMkLst>
            <pc:docMk/>
            <pc:sldMk cId="1169311992" sldId="525"/>
            <ac:spMk id="24" creationId="{D8C633E8-8662-4503-2795-345266813F99}"/>
          </ac:spMkLst>
        </pc:spChg>
        <pc:picChg chg="add mod">
          <ac:chgData name="shery tawfeeq" userId="19a96e0e89ed5f52" providerId="LiveId" clId="{5A872798-FE61-4E27-A3A0-331FF5AA8608}" dt="2025-01-13T13:59:43.916" v="598"/>
          <ac:picMkLst>
            <pc:docMk/>
            <pc:sldMk cId="1169311992" sldId="525"/>
            <ac:picMk id="4" creationId="{80680A93-11C5-33B6-C68F-5A1C499310A0}"/>
          </ac:picMkLst>
        </pc:picChg>
      </pc:sldChg>
      <pc:sldChg chg="addSp delSp modSp mod delAnim">
        <pc:chgData name="shery tawfeeq" userId="19a96e0e89ed5f52" providerId="LiveId" clId="{5A872798-FE61-4E27-A3A0-331FF5AA8608}" dt="2025-01-13T14:10:48.146" v="604"/>
        <pc:sldMkLst>
          <pc:docMk/>
          <pc:sldMk cId="1045934183" sldId="526"/>
        </pc:sldMkLst>
        <pc:spChg chg="mod">
          <ac:chgData name="shery tawfeeq" userId="19a96e0e89ed5f52" providerId="LiveId" clId="{5A872798-FE61-4E27-A3A0-331FF5AA8608}" dt="2025-01-10T20:19:48.273" v="403" actId="14100"/>
          <ac:spMkLst>
            <pc:docMk/>
            <pc:sldMk cId="1045934183" sldId="526"/>
            <ac:spMk id="24" creationId="{5A3F3A2C-046A-7487-D189-6D0E17245EE7}"/>
          </ac:spMkLst>
        </pc:spChg>
        <pc:picChg chg="add mod">
          <ac:chgData name="shery tawfeeq" userId="19a96e0e89ed5f52" providerId="LiveId" clId="{5A872798-FE61-4E27-A3A0-331FF5AA8608}" dt="2025-01-13T14:10:48.146" v="604"/>
          <ac:picMkLst>
            <pc:docMk/>
            <pc:sldMk cId="1045934183" sldId="526"/>
            <ac:picMk id="8" creationId="{472CDF88-89EF-910B-2437-294241E98BB0}"/>
          </ac:picMkLst>
        </pc:picChg>
        <pc:picChg chg="add mod">
          <ac:chgData name="shery tawfeeq" userId="19a96e0e89ed5f52" providerId="LiveId" clId="{5A872798-FE61-4E27-A3A0-331FF5AA8608}" dt="2025-01-10T20:20:53.640" v="417" actId="1440"/>
          <ac:picMkLst>
            <pc:docMk/>
            <pc:sldMk cId="1045934183" sldId="526"/>
            <ac:picMk id="6148" creationId="{F3274D48-3983-B11C-48D9-BB7743CD65C6}"/>
          </ac:picMkLst>
        </pc:picChg>
      </pc:sldChg>
      <pc:sldChg chg="addSp delSp modSp mod delAnim">
        <pc:chgData name="shery tawfeeq" userId="19a96e0e89ed5f52" providerId="LiveId" clId="{5A872798-FE61-4E27-A3A0-331FF5AA8608}" dt="2025-01-13T13:56:05.350" v="597"/>
        <pc:sldMkLst>
          <pc:docMk/>
          <pc:sldMk cId="1924070366" sldId="527"/>
        </pc:sldMkLst>
        <pc:spChg chg="add mod">
          <ac:chgData name="shery tawfeeq" userId="19a96e0e89ed5f52" providerId="LiveId" clId="{5A872798-FE61-4E27-A3A0-331FF5AA8608}" dt="2025-01-10T19:58:40.913" v="189"/>
          <ac:spMkLst>
            <pc:docMk/>
            <pc:sldMk cId="1924070366" sldId="527"/>
            <ac:spMk id="3" creationId="{B11BCC22-03BA-6AB3-3AFC-54FEE1A4816D}"/>
          </ac:spMkLst>
        </pc:spChg>
        <pc:spChg chg="mod">
          <ac:chgData name="shery tawfeeq" userId="19a96e0e89ed5f52" providerId="LiveId" clId="{5A872798-FE61-4E27-A3A0-331FF5AA8608}" dt="2025-01-10T19:13:15.858" v="123" actId="207"/>
          <ac:spMkLst>
            <pc:docMk/>
            <pc:sldMk cId="1924070366" sldId="527"/>
            <ac:spMk id="48" creationId="{9A7BBA3D-3E92-4EF4-3CF0-04F0012E1BDD}"/>
          </ac:spMkLst>
        </pc:spChg>
        <pc:picChg chg="add mod">
          <ac:chgData name="shery tawfeeq" userId="19a96e0e89ed5f52" providerId="LiveId" clId="{5A872798-FE61-4E27-A3A0-331FF5AA8608}" dt="2025-01-13T13:56:05.350" v="597"/>
          <ac:picMkLst>
            <pc:docMk/>
            <pc:sldMk cId="1924070366" sldId="527"/>
            <ac:picMk id="9" creationId="{E1FE08F4-38AE-0346-1B6B-A1037AB35307}"/>
          </ac:picMkLst>
        </pc:picChg>
      </pc:sldChg>
      <pc:sldChg chg="addSp delSp modSp mod ord modTransition delAnim modAnim">
        <pc:chgData name="shery tawfeeq" userId="19a96e0e89ed5f52" providerId="LiveId" clId="{5A872798-FE61-4E27-A3A0-331FF5AA8608}" dt="2025-01-13T13:47:18.799" v="595"/>
        <pc:sldMkLst>
          <pc:docMk/>
          <pc:sldMk cId="1125490800" sldId="528"/>
        </pc:sldMkLst>
        <pc:spChg chg="add mod">
          <ac:chgData name="shery tawfeeq" userId="19a96e0e89ed5f52" providerId="LiveId" clId="{5A872798-FE61-4E27-A3A0-331FF5AA8608}" dt="2025-01-10T19:58:33.555" v="187"/>
          <ac:spMkLst>
            <pc:docMk/>
            <pc:sldMk cId="1125490800" sldId="528"/>
            <ac:spMk id="3" creationId="{5CE505A3-8576-6D0C-A37C-A584E57B21C1}"/>
          </ac:spMkLst>
        </pc:spChg>
        <pc:spChg chg="mod">
          <ac:chgData name="shery tawfeeq" userId="19a96e0e89ed5f52" providerId="LiveId" clId="{5A872798-FE61-4E27-A3A0-331FF5AA8608}" dt="2025-01-10T19:25:32.667" v="140" actId="207"/>
          <ac:spMkLst>
            <pc:docMk/>
            <pc:sldMk cId="1125490800" sldId="528"/>
            <ac:spMk id="48" creationId="{68C0891A-1A34-A4BA-338A-CF519E24635A}"/>
          </ac:spMkLst>
        </pc:spChg>
        <pc:picChg chg="add del mod">
          <ac:chgData name="shery tawfeeq" userId="19a96e0e89ed5f52" providerId="LiveId" clId="{5A872798-FE61-4E27-A3A0-331FF5AA8608}" dt="2025-01-13T13:44:53.344" v="592"/>
          <ac:picMkLst>
            <pc:docMk/>
            <pc:sldMk cId="1125490800" sldId="528"/>
            <ac:picMk id="13" creationId="{50C666CD-BCE1-EB28-AA69-642E0D39C67D}"/>
          </ac:picMkLst>
        </pc:picChg>
        <pc:picChg chg="add del mod">
          <ac:chgData name="shery tawfeeq" userId="19a96e0e89ed5f52" providerId="LiveId" clId="{5A872798-FE61-4E27-A3A0-331FF5AA8608}" dt="2025-01-13T13:45:07.176" v="594"/>
          <ac:picMkLst>
            <pc:docMk/>
            <pc:sldMk cId="1125490800" sldId="528"/>
            <ac:picMk id="14" creationId="{F14BF7E2-D310-5549-69B8-B310DC4108B3}"/>
          </ac:picMkLst>
        </pc:picChg>
        <pc:picChg chg="add del mod ord">
          <ac:chgData name="shery tawfeeq" userId="19a96e0e89ed5f52" providerId="LiveId" clId="{5A872798-FE61-4E27-A3A0-331FF5AA8608}" dt="2025-01-13T13:47:18.799" v="595"/>
          <ac:picMkLst>
            <pc:docMk/>
            <pc:sldMk cId="1125490800" sldId="528"/>
            <ac:picMk id="17" creationId="{C2606F2B-4162-2D4D-D15E-AAF1CCB6A10B}"/>
          </ac:picMkLst>
        </pc:picChg>
        <pc:picChg chg="add mod">
          <ac:chgData name="shery tawfeeq" userId="19a96e0e89ed5f52" providerId="LiveId" clId="{5A872798-FE61-4E27-A3A0-331FF5AA8608}" dt="2025-01-13T13:47:18.799" v="595"/>
          <ac:picMkLst>
            <pc:docMk/>
            <pc:sldMk cId="1125490800" sldId="528"/>
            <ac:picMk id="18" creationId="{87BB4131-0ECA-08FC-06E2-D47F74688B41}"/>
          </ac:picMkLst>
        </pc:picChg>
      </pc:sldChg>
      <pc:sldChg chg="addSp delSp modSp mod delAnim">
        <pc:chgData name="shery tawfeeq" userId="19a96e0e89ed5f52" providerId="LiveId" clId="{5A872798-FE61-4E27-A3A0-331FF5AA8608}" dt="2025-01-13T14:07:52.981" v="603"/>
        <pc:sldMkLst>
          <pc:docMk/>
          <pc:sldMk cId="1304799947" sldId="529"/>
        </pc:sldMkLst>
        <pc:spChg chg="mod">
          <ac:chgData name="shery tawfeeq" userId="19a96e0e89ed5f52" providerId="LiveId" clId="{5A872798-FE61-4E27-A3A0-331FF5AA8608}" dt="2025-01-10T20:23:04.378" v="433" actId="1035"/>
          <ac:spMkLst>
            <pc:docMk/>
            <pc:sldMk cId="1304799947" sldId="529"/>
            <ac:spMk id="48" creationId="{C0290E9C-DD36-DEF5-0D49-8F36288CD08A}"/>
          </ac:spMkLst>
        </pc:spChg>
        <pc:picChg chg="add mod">
          <ac:chgData name="shery tawfeeq" userId="19a96e0e89ed5f52" providerId="LiveId" clId="{5A872798-FE61-4E27-A3A0-331FF5AA8608}" dt="2025-01-13T14:07:52.981" v="603"/>
          <ac:picMkLst>
            <pc:docMk/>
            <pc:sldMk cId="1304799947" sldId="529"/>
            <ac:picMk id="4" creationId="{B3BA8857-8495-6A55-D50A-3C6CF4E99715}"/>
          </ac:picMkLst>
        </pc:picChg>
        <pc:picChg chg="add mod">
          <ac:chgData name="shery tawfeeq" userId="19a96e0e89ed5f52" providerId="LiveId" clId="{5A872798-FE61-4E27-A3A0-331FF5AA8608}" dt="2025-01-10T20:22:48.820" v="425" actId="1076"/>
          <ac:picMkLst>
            <pc:docMk/>
            <pc:sldMk cId="1304799947" sldId="529"/>
            <ac:picMk id="5122" creationId="{571C50D8-3399-67E9-11CE-7D9B821ECC39}"/>
          </ac:picMkLst>
        </pc:picChg>
      </pc:sldChg>
      <pc:sldChg chg="addSp delSp modSp mod delAnim">
        <pc:chgData name="shery tawfeeq" userId="19a96e0e89ed5f52" providerId="LiveId" clId="{5A872798-FE61-4E27-A3A0-331FF5AA8608}" dt="2025-01-13T14:21:21.666" v="610"/>
        <pc:sldMkLst>
          <pc:docMk/>
          <pc:sldMk cId="126941361" sldId="531"/>
        </pc:sldMkLst>
        <pc:spChg chg="mod">
          <ac:chgData name="shery tawfeeq" userId="19a96e0e89ed5f52" providerId="LiveId" clId="{5A872798-FE61-4E27-A3A0-331FF5AA8608}" dt="2025-01-10T23:43:34.104" v="507" actId="207"/>
          <ac:spMkLst>
            <pc:docMk/>
            <pc:sldMk cId="126941361" sldId="531"/>
            <ac:spMk id="48" creationId="{C8D55D73-F67E-1FBA-AF3E-5B5DF66E3AE1}"/>
          </ac:spMkLst>
        </pc:spChg>
        <pc:picChg chg="add mod">
          <ac:chgData name="shery tawfeeq" userId="19a96e0e89ed5f52" providerId="LiveId" clId="{5A872798-FE61-4E27-A3A0-331FF5AA8608}" dt="2025-01-13T14:21:21.666" v="610"/>
          <ac:picMkLst>
            <pc:docMk/>
            <pc:sldMk cId="126941361" sldId="531"/>
            <ac:picMk id="4" creationId="{BD187572-AB22-8EF7-D3BD-467836875F6E}"/>
          </ac:picMkLst>
        </pc:picChg>
        <pc:picChg chg="add mod">
          <ac:chgData name="shery tawfeeq" userId="19a96e0e89ed5f52" providerId="LiveId" clId="{5A872798-FE61-4E27-A3A0-331FF5AA8608}" dt="2025-01-10T23:45:37.956" v="514" actId="1440"/>
          <ac:picMkLst>
            <pc:docMk/>
            <pc:sldMk cId="126941361" sldId="531"/>
            <ac:picMk id="7170" creationId="{075FD464-4C7F-9DC6-4812-B89A3B72B9DC}"/>
          </ac:picMkLst>
        </pc:picChg>
      </pc:sldChg>
      <pc:sldChg chg="addSp delSp modSp mod delAnim modAnim">
        <pc:chgData name="shery tawfeeq" userId="19a96e0e89ed5f52" providerId="LiveId" clId="{5A872798-FE61-4E27-A3A0-331FF5AA8608}" dt="2025-01-13T14:24:30.528" v="611"/>
        <pc:sldMkLst>
          <pc:docMk/>
          <pc:sldMk cId="1036844852" sldId="532"/>
        </pc:sldMkLst>
        <pc:spChg chg="mod">
          <ac:chgData name="shery tawfeeq" userId="19a96e0e89ed5f52" providerId="LiveId" clId="{5A872798-FE61-4E27-A3A0-331FF5AA8608}" dt="2025-01-10T23:53:46.174" v="538" actId="207"/>
          <ac:spMkLst>
            <pc:docMk/>
            <pc:sldMk cId="1036844852" sldId="532"/>
            <ac:spMk id="24" creationId="{60F12E6D-F552-D52B-199F-9F85244A1303}"/>
          </ac:spMkLst>
        </pc:spChg>
        <pc:picChg chg="add mod">
          <ac:chgData name="shery tawfeeq" userId="19a96e0e89ed5f52" providerId="LiveId" clId="{5A872798-FE61-4E27-A3A0-331FF5AA8608}" dt="2025-01-13T14:24:30.528" v="611"/>
          <ac:picMkLst>
            <pc:docMk/>
            <pc:sldMk cId="1036844852" sldId="532"/>
            <ac:picMk id="4" creationId="{6FD690EA-6810-65BA-A1D9-E66B8DBC1860}"/>
          </ac:picMkLst>
        </pc:picChg>
      </pc:sldChg>
      <pc:sldChg chg="addSp delSp modSp mod delAnim modAnim">
        <pc:chgData name="shery tawfeeq" userId="19a96e0e89ed5f52" providerId="LiveId" clId="{5A872798-FE61-4E27-A3A0-331FF5AA8608}" dt="2025-01-10T23:57:05.716" v="563" actId="1036"/>
        <pc:sldMkLst>
          <pc:docMk/>
          <pc:sldMk cId="3008303037" sldId="533"/>
        </pc:sldMkLst>
        <pc:spChg chg="mod">
          <ac:chgData name="shery tawfeeq" userId="19a96e0e89ed5f52" providerId="LiveId" clId="{5A872798-FE61-4E27-A3A0-331FF5AA8608}" dt="2025-01-10T23:55:33.532" v="546" actId="1076"/>
          <ac:spMkLst>
            <pc:docMk/>
            <pc:sldMk cId="3008303037" sldId="533"/>
            <ac:spMk id="48" creationId="{44E959DF-F236-BEE4-BDD5-79F6D90F9E76}"/>
          </ac:spMkLst>
        </pc:spChg>
        <pc:picChg chg="add mod">
          <ac:chgData name="shery tawfeeq" userId="19a96e0e89ed5f52" providerId="LiveId" clId="{5A872798-FE61-4E27-A3A0-331FF5AA8608}" dt="2025-01-10T20:28:15.820" v="464"/>
          <ac:picMkLst>
            <pc:docMk/>
            <pc:sldMk cId="3008303037" sldId="533"/>
            <ac:picMk id="2" creationId="{5719A5B8-C5EF-C102-BA51-B96914B38568}"/>
          </ac:picMkLst>
        </pc:picChg>
        <pc:picChg chg="add mod">
          <ac:chgData name="shery tawfeeq" userId="19a96e0e89ed5f52" providerId="LiveId" clId="{5A872798-FE61-4E27-A3A0-331FF5AA8608}" dt="2025-01-10T23:57:05.716" v="563" actId="1036"/>
          <ac:picMkLst>
            <pc:docMk/>
            <pc:sldMk cId="3008303037" sldId="533"/>
            <ac:picMk id="8194" creationId="{CB571A60-A57D-64B5-2DCC-BC7C1A0960A6}"/>
          </ac:picMkLst>
        </pc:picChg>
      </pc:sldChg>
      <pc:sldChg chg="add del">
        <pc:chgData name="shery tawfeeq" userId="19a96e0e89ed5f52" providerId="LiveId" clId="{5A872798-FE61-4E27-A3A0-331FF5AA8608}" dt="2025-01-10T20:28:39.068" v="467" actId="2696"/>
        <pc:sldMkLst>
          <pc:docMk/>
          <pc:sldMk cId="235973499" sldId="534"/>
        </pc:sldMkLst>
      </pc:sldChg>
      <pc:sldChg chg="add del">
        <pc:chgData name="shery tawfeeq" userId="19a96e0e89ed5f52" providerId="LiveId" clId="{5A872798-FE61-4E27-A3A0-331FF5AA8608}" dt="2025-01-10T20:28:39.068" v="467" actId="2696"/>
        <pc:sldMkLst>
          <pc:docMk/>
          <pc:sldMk cId="1705267753" sldId="535"/>
        </pc:sldMkLst>
      </pc:sldChg>
      <pc:sldChg chg="addSp modSp">
        <pc:chgData name="shery tawfeeq" userId="19a96e0e89ed5f52" providerId="LiveId" clId="{5A872798-FE61-4E27-A3A0-331FF5AA8608}" dt="2025-01-13T14:28:46.941" v="616"/>
        <pc:sldMkLst>
          <pc:docMk/>
          <pc:sldMk cId="159840516" sldId="536"/>
        </pc:sldMkLst>
        <pc:picChg chg="add mod">
          <ac:chgData name="shery tawfeeq" userId="19a96e0e89ed5f52" providerId="LiveId" clId="{5A872798-FE61-4E27-A3A0-331FF5AA8608}" dt="2025-01-13T14:28:46.941" v="616"/>
          <ac:picMkLst>
            <pc:docMk/>
            <pc:sldMk cId="159840516" sldId="536"/>
            <ac:picMk id="13" creationId="{16CB3C81-8E5C-3964-F6EA-2FAB5355815C}"/>
          </ac:picMkLst>
        </pc:picChg>
      </pc:sldChg>
      <pc:sldChg chg="addSp delSp modSp add mod modTransition delAnim modAnim">
        <pc:chgData name="shery tawfeeq" userId="19a96e0e89ed5f52" providerId="LiveId" clId="{5A872798-FE61-4E27-A3A0-331FF5AA8608}" dt="2025-01-13T14:04:56.344" v="602"/>
        <pc:sldMkLst>
          <pc:docMk/>
          <pc:sldMk cId="1266928858" sldId="537"/>
        </pc:sldMkLst>
        <pc:spChg chg="add mod">
          <ac:chgData name="shery tawfeeq" userId="19a96e0e89ed5f52" providerId="LiveId" clId="{5A872798-FE61-4E27-A3A0-331FF5AA8608}" dt="2025-01-10T19:58:46.737" v="191"/>
          <ac:spMkLst>
            <pc:docMk/>
            <pc:sldMk cId="1266928858" sldId="537"/>
            <ac:spMk id="4" creationId="{8DD6C223-2274-D3A3-2561-E8E5E72BC3AE}"/>
          </ac:spMkLst>
        </pc:spChg>
        <pc:spChg chg="mod">
          <ac:chgData name="shery tawfeeq" userId="19a96e0e89ed5f52" providerId="LiveId" clId="{5A872798-FE61-4E27-A3A0-331FF5AA8608}" dt="2025-01-10T20:00:06.920" v="201" actId="207"/>
          <ac:spMkLst>
            <pc:docMk/>
            <pc:sldMk cId="1266928858" sldId="537"/>
            <ac:spMk id="48" creationId="{B1DABE73-1E6F-D9F0-1DAC-C2C91F35AC5B}"/>
          </ac:spMkLst>
        </pc:spChg>
        <pc:picChg chg="add del mod">
          <ac:chgData name="shery tawfeeq" userId="19a96e0e89ed5f52" providerId="LiveId" clId="{5A872798-FE61-4E27-A3A0-331FF5AA8608}" dt="2025-01-13T14:01:38.951" v="601"/>
          <ac:picMkLst>
            <pc:docMk/>
            <pc:sldMk cId="1266928858" sldId="537"/>
            <ac:picMk id="8" creationId="{191D74D9-81DF-3C8B-3259-1E557363C3FE}"/>
          </ac:picMkLst>
        </pc:picChg>
        <pc:picChg chg="add del mod ord">
          <ac:chgData name="shery tawfeeq" userId="19a96e0e89ed5f52" providerId="LiveId" clId="{5A872798-FE61-4E27-A3A0-331FF5AA8608}" dt="2025-01-13T14:04:56.344" v="602"/>
          <ac:picMkLst>
            <pc:docMk/>
            <pc:sldMk cId="1266928858" sldId="537"/>
            <ac:picMk id="12" creationId="{5D1DD68E-62AF-3F5C-EED8-B2CBB660926E}"/>
          </ac:picMkLst>
        </pc:picChg>
        <pc:picChg chg="add mod">
          <ac:chgData name="shery tawfeeq" userId="19a96e0e89ed5f52" providerId="LiveId" clId="{5A872798-FE61-4E27-A3A0-331FF5AA8608}" dt="2025-01-13T14:04:56.344" v="602"/>
          <ac:picMkLst>
            <pc:docMk/>
            <pc:sldMk cId="1266928858" sldId="537"/>
            <ac:picMk id="13" creationId="{B9487BD2-71A0-5D6D-B552-574CBFA539A2}"/>
          </ac:picMkLst>
        </pc:picChg>
        <pc:picChg chg="add mod">
          <ac:chgData name="shery tawfeeq" userId="19a96e0e89ed5f52" providerId="LiveId" clId="{5A872798-FE61-4E27-A3A0-331FF5AA8608}" dt="2025-01-10T20:02:02.046" v="214" actId="1440"/>
          <ac:picMkLst>
            <pc:docMk/>
            <pc:sldMk cId="1266928858" sldId="537"/>
            <ac:picMk id="2053" creationId="{5A783B72-480B-AD04-AC71-05A9216B12EC}"/>
          </ac:picMkLst>
        </pc:picChg>
      </pc:sldChg>
      <pc:sldChg chg="addSp delSp modSp add mod delAnim">
        <pc:chgData name="shery tawfeeq" userId="19a96e0e89ed5f52" providerId="LiveId" clId="{5A872798-FE61-4E27-A3A0-331FF5AA8608}" dt="2025-01-13T14:18:23.439" v="609"/>
        <pc:sldMkLst>
          <pc:docMk/>
          <pc:sldMk cId="460649855" sldId="538"/>
        </pc:sldMkLst>
        <pc:spChg chg="mod">
          <ac:chgData name="shery tawfeeq" userId="19a96e0e89ed5f52" providerId="LiveId" clId="{5A872798-FE61-4E27-A3A0-331FF5AA8608}" dt="2025-01-10T23:41:01.678" v="495" actId="403"/>
          <ac:spMkLst>
            <pc:docMk/>
            <pc:sldMk cId="460649855" sldId="538"/>
            <ac:spMk id="24" creationId="{E4CEE183-D208-8295-64AD-304D7CF8901B}"/>
          </ac:spMkLst>
        </pc:spChg>
        <pc:picChg chg="add mod">
          <ac:chgData name="shery tawfeeq" userId="19a96e0e89ed5f52" providerId="LiveId" clId="{5A872798-FE61-4E27-A3A0-331FF5AA8608}" dt="2025-01-13T14:18:23.439" v="609"/>
          <ac:picMkLst>
            <pc:docMk/>
            <pc:sldMk cId="460649855" sldId="538"/>
            <ac:picMk id="4" creationId="{EE8306B5-697E-52E8-ECBE-B3A5AB220270}"/>
          </ac:picMkLst>
        </pc:picChg>
      </pc:sldChg>
      <pc:sldChg chg="addSp delSp modSp add mod ord modTransition delAnim modAnim">
        <pc:chgData name="shery tawfeeq" userId="19a96e0e89ed5f52" providerId="LiveId" clId="{5A872798-FE61-4E27-A3A0-331FF5AA8608}" dt="2025-01-13T14:16:17.345" v="608"/>
        <pc:sldMkLst>
          <pc:docMk/>
          <pc:sldMk cId="2436005967" sldId="539"/>
        </pc:sldMkLst>
        <pc:spChg chg="mod">
          <ac:chgData name="shery tawfeeq" userId="19a96e0e89ed5f52" providerId="LiveId" clId="{5A872798-FE61-4E27-A3A0-331FF5AA8608}" dt="2025-01-10T20:24:38.057" v="447" actId="404"/>
          <ac:spMkLst>
            <pc:docMk/>
            <pc:sldMk cId="2436005967" sldId="539"/>
            <ac:spMk id="48" creationId="{745AB333-F5AD-0A77-B124-654B5D1E248D}"/>
          </ac:spMkLst>
        </pc:spChg>
        <pc:picChg chg="add del mod">
          <ac:chgData name="shery tawfeeq" userId="19a96e0e89ed5f52" providerId="LiveId" clId="{5A872798-FE61-4E27-A3A0-331FF5AA8608}" dt="2025-01-13T14:12:24.644" v="607"/>
          <ac:picMkLst>
            <pc:docMk/>
            <pc:sldMk cId="2436005967" sldId="539"/>
            <ac:picMk id="4" creationId="{E2EC16B5-6409-0776-2F85-C704E5E7225E}"/>
          </ac:picMkLst>
        </pc:picChg>
        <pc:picChg chg="add del mod ord">
          <ac:chgData name="shery tawfeeq" userId="19a96e0e89ed5f52" providerId="LiveId" clId="{5A872798-FE61-4E27-A3A0-331FF5AA8608}" dt="2025-01-13T14:16:17.345" v="608"/>
          <ac:picMkLst>
            <pc:docMk/>
            <pc:sldMk cId="2436005967" sldId="539"/>
            <ac:picMk id="11" creationId="{36232361-939D-F1D2-BB95-2A9F681FC171}"/>
          </ac:picMkLst>
        </pc:picChg>
        <pc:picChg chg="add mod">
          <ac:chgData name="shery tawfeeq" userId="19a96e0e89ed5f52" providerId="LiveId" clId="{5A872798-FE61-4E27-A3A0-331FF5AA8608}" dt="2025-01-13T14:16:17.345" v="608"/>
          <ac:picMkLst>
            <pc:docMk/>
            <pc:sldMk cId="2436005967" sldId="539"/>
            <ac:picMk id="12" creationId="{352AB2C7-6CA7-4C95-5E15-F4781103C502}"/>
          </ac:picMkLst>
        </pc:picChg>
      </pc:sldChg>
    </pc:docChg>
  </pc:docChgLst>
  <pc:docChgLst>
    <pc:chgData name="shery tawfeeq" userId="19a96e0e89ed5f52" providerId="LiveId" clId="{6AB89B94-C90C-463A-957A-30968F8FABD9}"/>
    <pc:docChg chg="custSel modSld">
      <pc:chgData name="shery tawfeeq" userId="19a96e0e89ed5f52" providerId="LiveId" clId="{6AB89B94-C90C-463A-957A-30968F8FABD9}" dt="2025-01-07T19:00:44.667" v="21" actId="478"/>
      <pc:docMkLst>
        <pc:docMk/>
      </pc:docMkLst>
      <pc:sldChg chg="delSp mod modTransition delAnim">
        <pc:chgData name="shery tawfeeq" userId="19a96e0e89ed5f52" providerId="LiveId" clId="{6AB89B94-C90C-463A-957A-30968F8FABD9}" dt="2025-01-07T18:58:53.222" v="4" actId="478"/>
        <pc:sldMkLst>
          <pc:docMk/>
          <pc:sldMk cId="0" sldId="256"/>
        </pc:sldMkLst>
      </pc:sldChg>
      <pc:sldChg chg="delSp mod modTransition delAnim">
        <pc:chgData name="shery tawfeeq" userId="19a96e0e89ed5f52" providerId="LiveId" clId="{6AB89B94-C90C-463A-957A-30968F8FABD9}" dt="2025-01-07T18:58:36.672" v="2" actId="478"/>
        <pc:sldMkLst>
          <pc:docMk/>
          <pc:sldMk cId="0" sldId="271"/>
        </pc:sldMkLst>
      </pc:sldChg>
      <pc:sldChg chg="delSp mod modTransition delAnim">
        <pc:chgData name="shery tawfeeq" userId="19a96e0e89ed5f52" providerId="LiveId" clId="{6AB89B94-C90C-463A-957A-30968F8FABD9}" dt="2025-01-07T18:58:42.546" v="3" actId="478"/>
        <pc:sldMkLst>
          <pc:docMk/>
          <pc:sldMk cId="0" sldId="276"/>
        </pc:sldMkLst>
      </pc:sldChg>
      <pc:sldChg chg="delSp mod modTransition delAnim">
        <pc:chgData name="shery tawfeeq" userId="19a96e0e89ed5f52" providerId="LiveId" clId="{6AB89B94-C90C-463A-957A-30968F8FABD9}" dt="2025-01-07T19:00:44.667" v="21" actId="478"/>
        <pc:sldMkLst>
          <pc:docMk/>
          <pc:sldMk cId="0" sldId="303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0" sldId="306"/>
        </pc:sldMkLst>
      </pc:sldChg>
      <pc:sldChg chg="delSp mod modTransition delAnim">
        <pc:chgData name="shery tawfeeq" userId="19a96e0e89ed5f52" providerId="LiveId" clId="{6AB89B94-C90C-463A-957A-30968F8FABD9}" dt="2025-01-07T18:58:24.090" v="1" actId="478"/>
        <pc:sldMkLst>
          <pc:docMk/>
          <pc:sldMk cId="0" sldId="313"/>
        </pc:sldMkLst>
      </pc:sldChg>
      <pc:sldChg chg="delSp mod modTransition delAnim">
        <pc:chgData name="shery tawfeeq" userId="19a96e0e89ed5f52" providerId="LiveId" clId="{6AB89B94-C90C-463A-957A-30968F8FABD9}" dt="2025-01-07T19:00:34.232" v="20" actId="478"/>
        <pc:sldMkLst>
          <pc:docMk/>
          <pc:sldMk cId="0" sldId="349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0" sldId="480"/>
        </pc:sldMkLst>
      </pc:sldChg>
      <pc:sldChg chg="delSp mod modTransition delAnim">
        <pc:chgData name="shery tawfeeq" userId="19a96e0e89ed5f52" providerId="LiveId" clId="{6AB89B94-C90C-463A-957A-30968F8FABD9}" dt="2025-01-07T18:58:57.181" v="5" actId="478"/>
        <pc:sldMkLst>
          <pc:docMk/>
          <pc:sldMk cId="1584672584" sldId="496"/>
        </pc:sldMkLst>
      </pc:sldChg>
      <pc:sldChg chg="delSp mod modTransition delAnim">
        <pc:chgData name="shery tawfeeq" userId="19a96e0e89ed5f52" providerId="LiveId" clId="{6AB89B94-C90C-463A-957A-30968F8FABD9}" dt="2025-01-07T18:59:03.233" v="6" actId="478"/>
        <pc:sldMkLst>
          <pc:docMk/>
          <pc:sldMk cId="665929241" sldId="497"/>
        </pc:sldMkLst>
      </pc:sldChg>
      <pc:sldChg chg="delSp mod modTransition delAnim">
        <pc:chgData name="shery tawfeeq" userId="19a96e0e89ed5f52" providerId="LiveId" clId="{6AB89B94-C90C-463A-957A-30968F8FABD9}" dt="2025-01-07T18:59:11.467" v="7" actId="478"/>
        <pc:sldMkLst>
          <pc:docMk/>
          <pc:sldMk cId="1784990302" sldId="498"/>
        </pc:sldMkLst>
      </pc:sldChg>
      <pc:sldChg chg="delSp mod modTransition delAnim">
        <pc:chgData name="shery tawfeeq" userId="19a96e0e89ed5f52" providerId="LiveId" clId="{6AB89B94-C90C-463A-957A-30968F8FABD9}" dt="2025-01-07T18:59:18.115" v="8" actId="478"/>
        <pc:sldMkLst>
          <pc:docMk/>
          <pc:sldMk cId="526482925" sldId="499"/>
        </pc:sldMkLst>
      </pc:sldChg>
      <pc:sldChg chg="delSp mod modTransition delAnim">
        <pc:chgData name="shery tawfeeq" userId="19a96e0e89ed5f52" providerId="LiveId" clId="{6AB89B94-C90C-463A-957A-30968F8FABD9}" dt="2025-01-07T18:59:22.090" v="9" actId="478"/>
        <pc:sldMkLst>
          <pc:docMk/>
          <pc:sldMk cId="624478510" sldId="500"/>
        </pc:sldMkLst>
      </pc:sldChg>
      <pc:sldChg chg="delSp mod modTransition delAnim">
        <pc:chgData name="shery tawfeeq" userId="19a96e0e89ed5f52" providerId="LiveId" clId="{6AB89B94-C90C-463A-957A-30968F8FABD9}" dt="2025-01-07T18:59:33.365" v="10" actId="478"/>
        <pc:sldMkLst>
          <pc:docMk/>
          <pc:sldMk cId="2252565313" sldId="501"/>
        </pc:sldMkLst>
      </pc:sldChg>
      <pc:sldChg chg="delSp mod modTransition delAnim">
        <pc:chgData name="shery tawfeeq" userId="19a96e0e89ed5f52" providerId="LiveId" clId="{6AB89B94-C90C-463A-957A-30968F8FABD9}" dt="2025-01-07T18:59:38.286" v="11" actId="478"/>
        <pc:sldMkLst>
          <pc:docMk/>
          <pc:sldMk cId="1826110906" sldId="502"/>
        </pc:sldMkLst>
      </pc:sldChg>
      <pc:sldChg chg="delSp mod modTransition delAnim">
        <pc:chgData name="shery tawfeeq" userId="19a96e0e89ed5f52" providerId="LiveId" clId="{6AB89B94-C90C-463A-957A-30968F8FABD9}" dt="2025-01-07T18:59:43.152" v="12" actId="478"/>
        <pc:sldMkLst>
          <pc:docMk/>
          <pc:sldMk cId="3623418779" sldId="503"/>
        </pc:sldMkLst>
      </pc:sldChg>
      <pc:sldChg chg="delSp mod modTransition delAnim">
        <pc:chgData name="shery tawfeeq" userId="19a96e0e89ed5f52" providerId="LiveId" clId="{6AB89B94-C90C-463A-957A-30968F8FABD9}" dt="2025-01-07T18:59:48.610" v="13" actId="478"/>
        <pc:sldMkLst>
          <pc:docMk/>
          <pc:sldMk cId="262867761" sldId="504"/>
        </pc:sldMkLst>
      </pc:sldChg>
      <pc:sldChg chg="delSp mod modTransition delAnim">
        <pc:chgData name="shery tawfeeq" userId="19a96e0e89ed5f52" providerId="LiveId" clId="{6AB89B94-C90C-463A-957A-30968F8FABD9}" dt="2025-01-07T18:59:53.754" v="14" actId="478"/>
        <pc:sldMkLst>
          <pc:docMk/>
          <pc:sldMk cId="3225467422" sldId="505"/>
        </pc:sldMkLst>
      </pc:sldChg>
      <pc:sldChg chg="delSp mod modTransition delAnim">
        <pc:chgData name="shery tawfeeq" userId="19a96e0e89ed5f52" providerId="LiveId" clId="{6AB89B94-C90C-463A-957A-30968F8FABD9}" dt="2025-01-07T18:59:58.726" v="15" actId="478"/>
        <pc:sldMkLst>
          <pc:docMk/>
          <pc:sldMk cId="1752650320" sldId="506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1641786519" sldId="507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4263090570" sldId="508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3544253025" sldId="509"/>
        </pc:sldMkLst>
      </pc:sldChg>
      <pc:sldChg chg="delSp mod modTransition delAnim">
        <pc:chgData name="shery tawfeeq" userId="19a96e0e89ed5f52" providerId="LiveId" clId="{6AB89B94-C90C-463A-957A-30968F8FABD9}" dt="2025-01-07T19:00:11.654" v="16" actId="478"/>
        <pc:sldMkLst>
          <pc:docMk/>
          <pc:sldMk cId="2413712043" sldId="510"/>
        </pc:sldMkLst>
      </pc:sldChg>
      <pc:sldChg chg="delSp mod modTransition delAnim">
        <pc:chgData name="shery tawfeeq" userId="19a96e0e89ed5f52" providerId="LiveId" clId="{6AB89B94-C90C-463A-957A-30968F8FABD9}" dt="2025-01-07T19:00:21.598" v="17" actId="478"/>
        <pc:sldMkLst>
          <pc:docMk/>
          <pc:sldMk cId="1961407119" sldId="511"/>
        </pc:sldMkLst>
      </pc:sldChg>
      <pc:sldChg chg="delSp mod modTransition delAnim">
        <pc:chgData name="shery tawfeeq" userId="19a96e0e89ed5f52" providerId="LiveId" clId="{6AB89B94-C90C-463A-957A-30968F8FABD9}" dt="2025-01-07T19:00:25.950" v="18" actId="478"/>
        <pc:sldMkLst>
          <pc:docMk/>
          <pc:sldMk cId="874361575" sldId="512"/>
        </pc:sldMkLst>
      </pc:sldChg>
      <pc:sldChg chg="delSp mod modTransition delAnim">
        <pc:chgData name="shery tawfeeq" userId="19a96e0e89ed5f52" providerId="LiveId" clId="{6AB89B94-C90C-463A-957A-30968F8FABD9}" dt="2025-01-07T19:00:30.241" v="19" actId="478"/>
        <pc:sldMkLst>
          <pc:docMk/>
          <pc:sldMk cId="3979150165" sldId="51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48D67-7412-D702-798F-707E2A843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456A6B-12BB-8466-07E8-0689D1A62B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8B9BBE-D67C-A56C-689C-C316E1F945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EAAAFB-4EBC-798D-DE11-021F4D3980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738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2B9454-EDBD-59B7-73E0-FE08B4235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99B10E-2E5C-3F88-9C3F-513CBDD55B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D59F05-FB39-6208-921E-CAFCA786AD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91F62F-2172-A05D-1197-0BD204FAAF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811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83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7E519B-1E2F-56BD-1699-8CB53AF7C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37FEBF-5046-3CE2-08B2-843AF971A1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58AC4D-3427-D193-1CF8-6EDC376BA5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2B532D-1F64-9FFD-B455-5793D2C501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2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12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552450"/>
            <a:ext cx="7782357" cy="74104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165463" y="495004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43455" y="2608920"/>
            <a:ext cx="1366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DGM 723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10C5D6-2E43-F312-7027-FE7BB3A1EBD8}"/>
              </a:ext>
            </a:extLst>
          </p:cNvPr>
          <p:cNvSpPr txBox="1"/>
          <p:nvPr/>
        </p:nvSpPr>
        <p:spPr>
          <a:xfrm>
            <a:off x="343455" y="1944878"/>
            <a:ext cx="54849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MEDIA ETHICS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59D68A-FAEC-9FD8-F83D-A51593452FFC}"/>
              </a:ext>
            </a:extLst>
          </p:cNvPr>
          <p:cNvSpPr txBox="1"/>
          <p:nvPr/>
        </p:nvSpPr>
        <p:spPr>
          <a:xfrm>
            <a:off x="343455" y="3905036"/>
            <a:ext cx="500432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Prepared by:</a:t>
            </a:r>
          </a:p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Dr. Sherihan Mohamed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B81D5-7D60-8EE1-B1E5-EDCED04920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6204A9F-0B4E-4314-2083-4D4C5A715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CF7E621A-E5B3-E22F-E81E-3E61CA8193A3}"/>
              </a:ext>
            </a:extLst>
          </p:cNvPr>
          <p:cNvSpPr/>
          <p:nvPr/>
        </p:nvSpPr>
        <p:spPr>
          <a:xfrm flipV="1">
            <a:off x="0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A222F77-85D3-712B-009D-04BB8CC7DAA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9E5691-E699-2CC3-3C18-C7E5AA906063}"/>
              </a:ext>
            </a:extLst>
          </p:cNvPr>
          <p:cNvSpPr txBox="1"/>
          <p:nvPr/>
        </p:nvSpPr>
        <p:spPr>
          <a:xfrm>
            <a:off x="6095998" y="2947166"/>
            <a:ext cx="60026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MEDIA ETHICS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2900C1-54F7-7456-1B94-746D2EE90A87}"/>
              </a:ext>
            </a:extLst>
          </p:cNvPr>
          <p:cNvSpPr txBox="1"/>
          <p:nvPr/>
        </p:nvSpPr>
        <p:spPr>
          <a:xfrm>
            <a:off x="10642110" y="2594672"/>
            <a:ext cx="1170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DMG 723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AF29DE-651B-6819-1791-14E3F53B32FA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Dr. Sherihan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F9A65A-89B7-35F3-E0E5-27F39AA86041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Prepared by: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20E6AEF-8F82-F67B-7E52-D5920A7A371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BD11218-D17D-0FFB-81F0-F3377FA60ADA}"/>
              </a:ext>
            </a:extLst>
          </p:cNvPr>
          <p:cNvSpPr/>
          <p:nvPr/>
        </p:nvSpPr>
        <p:spPr>
          <a:xfrm>
            <a:off x="4329832" y="4632265"/>
            <a:ext cx="718557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7A87672-1474-2AF9-D442-B3FF23091430}"/>
              </a:ext>
            </a:extLst>
          </p:cNvPr>
          <p:cNvSpPr/>
          <p:nvPr/>
        </p:nvSpPr>
        <p:spPr>
          <a:xfrm>
            <a:off x="4329832" y="4046957"/>
            <a:ext cx="1656308" cy="529167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7CD773-7E6D-43E6-B698-3655FF7F683C}"/>
              </a:ext>
            </a:extLst>
          </p:cNvPr>
          <p:cNvSpPr txBox="1"/>
          <p:nvPr/>
        </p:nvSpPr>
        <p:spPr>
          <a:xfrm>
            <a:off x="4493935" y="4651031"/>
            <a:ext cx="70214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Friendship, Slow/Fair Technology, and Democracy</a:t>
            </a:r>
            <a:endParaRPr lang="en-US" sz="24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57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2488901"/>
            <a:ext cx="82423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Democracy, Freedom and Truth at a Time of Digital Disruption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- Freedom of information and freedom of expression: a conceptual and legal framework.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“Information, the key to democracy”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- Media at the intersection of democratic culture and technological progress.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- Information and the need for truth.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Medium" panose="00000600000000000000" pitchFamily="2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28362" y="1475357"/>
            <a:ext cx="1090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87B9AC-EB74-437B-9645-4ADE627EB571}"/>
              </a:ext>
            </a:extLst>
          </p:cNvPr>
          <p:cNvSpPr txBox="1"/>
          <p:nvPr/>
        </p:nvSpPr>
        <p:spPr>
          <a:xfrm>
            <a:off x="4618962" y="1567690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Remember:</a:t>
            </a:r>
            <a:endParaRPr lang="en-US" sz="1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5D7EE-139C-6310-5C92-350297688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3E23616-FA7C-978A-1516-66A6FA5B5B2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FD8A5704-D3B2-64D1-29E1-13AAA673149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15C545D-F742-DBEA-72A1-E6CCB611025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8C00A1-39A0-5E7B-64CF-F39C65B84D9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B298364-9A01-4478-681E-CA3D55FCF927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E515E13-0760-1EB4-A361-FB83D8BD956D}"/>
              </a:ext>
            </a:extLst>
          </p:cNvPr>
          <p:cNvSpPr txBox="1"/>
          <p:nvPr/>
        </p:nvSpPr>
        <p:spPr>
          <a:xfrm>
            <a:off x="3428362" y="1475357"/>
            <a:ext cx="1090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2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69F9347-EBF1-E9AB-3C39-32A53F4627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EB60399-6965-4DBA-8E3D-87B823FC8C56}"/>
              </a:ext>
            </a:extLst>
          </p:cNvPr>
          <p:cNvSpPr txBox="1"/>
          <p:nvPr/>
        </p:nvSpPr>
        <p:spPr>
          <a:xfrm>
            <a:off x="3385474" y="2323526"/>
            <a:ext cx="824230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Fake news on Social Media: the Impact on Society:</a:t>
            </a:r>
            <a:endParaRPr lang="en-US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Medium" panose="00000600000000000000" pitchFamily="2" charset="-78"/>
            </a:endParaRP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- What is Fake News?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-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Fake News Spread, and Social Media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- Contributors of fake news.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Five types of misinformation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1- Satire.    2- False context.  3- Imposter content.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4- Fabricated content.      5- Manipulated content.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C2354A-0EE4-40B7-A411-F86411A53974}"/>
              </a:ext>
            </a:extLst>
          </p:cNvPr>
          <p:cNvSpPr txBox="1"/>
          <p:nvPr/>
        </p:nvSpPr>
        <p:spPr>
          <a:xfrm>
            <a:off x="4801987" y="1537693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Outlines:</a:t>
            </a:r>
            <a:endParaRPr lang="en-US" sz="1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7167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096000" y="1136206"/>
            <a:ext cx="38867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Fake news on Social Media: </a:t>
            </a:r>
            <a:endParaRPr lang="ar-EG" sz="2400" dirty="0">
              <a:solidFill>
                <a:srgbClr val="24A9E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Medium" panose="00000600000000000000" pitchFamily="2" charset="-78"/>
            </a:endParaRPr>
          </a:p>
          <a:p>
            <a:r>
              <a:rPr lang="en-US" sz="24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the Impact on Society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80C9CA-8DE3-13B0-66BB-6EA557808C41}"/>
              </a:ext>
            </a:extLst>
          </p:cNvPr>
          <p:cNvSpPr txBox="1"/>
          <p:nvPr/>
        </p:nvSpPr>
        <p:spPr>
          <a:xfrm>
            <a:off x="5017763" y="1275812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45407"/>
            <a:ext cx="10812720" cy="46062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46764" y="107961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8944" y="2401497"/>
            <a:ext cx="10329392" cy="3446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Fake news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the deliberate  spread of misinformation via traditional news media or via social media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spreads extraordinarily fast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is demonstrated by the fact that, 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one fake news site is taken down, another will  promptly take its place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In addition</a:t>
            </a:r>
            <a:r>
              <a:rPr lang="en-GB" sz="20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fake news can become indistinguishable from accurate reporting since it spreads so fast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20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30EBA9-72A4-5E6F-B1C9-2BEC92BCF323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86F73F-30E6-4DF1-A3C4-D9345AA24599}"/>
              </a:ext>
            </a:extLst>
          </p:cNvPr>
          <p:cNvSpPr txBox="1"/>
          <p:nvPr/>
        </p:nvSpPr>
        <p:spPr>
          <a:xfrm>
            <a:off x="2346764" y="1896439"/>
            <a:ext cx="30738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fake news?</a:t>
            </a:r>
            <a:endParaRPr lang="ar-SA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6199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15954" y="1213456"/>
            <a:ext cx="8685466" cy="4431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 can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download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articles from sites,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information,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re-share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others and by the end of the day the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has gone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far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from its original site that it becomes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indistinguishable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news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can </a:t>
            </a:r>
            <a:r>
              <a:rPr lang="en-GB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deceive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people by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looking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like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trusted websites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using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similar names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web addresses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reputable news organisations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641" y="1766393"/>
            <a:ext cx="10001917" cy="406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Lots of things you read online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especially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your social media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feeds may appear to be true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often is NOT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hoaxes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created to deliberately misinform or deceive readers. </a:t>
            </a:r>
            <a:r>
              <a:rPr lang="ar-EG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Usually,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stories are </a:t>
            </a:r>
            <a:r>
              <a:rPr lang="en-GB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created to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either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influence people’s views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push a political agenda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cause confusion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can often be a profitable business for online publishers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6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30EBA9-72A4-5E6F-B1C9-2BEC92BCF323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AutoShape 2" descr="The impact of online violence on women journalists and press freedom | Free  Press Unlimited">
            <a:extLst>
              <a:ext uri="{FF2B5EF4-FFF2-40B4-BE49-F238E27FC236}">
                <a16:creationId xmlns:a16="http://schemas.microsoft.com/office/drawing/2014/main" id="{BC701A45-C7CF-5F06-1005-AE90E27505E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EA47A1-EBC0-44F0-A9BA-2BE553526578}"/>
              </a:ext>
            </a:extLst>
          </p:cNvPr>
          <p:cNvSpPr txBox="1"/>
          <p:nvPr/>
        </p:nvSpPr>
        <p:spPr>
          <a:xfrm>
            <a:off x="2346765" y="111447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</p:spTree>
    <p:extLst>
      <p:ext uri="{BB962C8B-B14F-4D97-AF65-F5344CB8AC3E}">
        <p14:creationId xmlns:p14="http://schemas.microsoft.com/office/powerpoint/2010/main" val="158467258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33526" y="1383144"/>
            <a:ext cx="8562974" cy="4024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Many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now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get news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from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sites and networks and often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can be difficult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tell whether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credible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 overload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a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general lack of understanding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about how the internet works by people has also contributed to an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hoax stories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sites can play a big part in increasing the reach of these type of fake stories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16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92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3EE7F-22FB-C003-10A9-F71C034B5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CC8C73-3040-E0EB-59DE-A3517CB9B6E4}"/>
              </a:ext>
            </a:extLst>
          </p:cNvPr>
          <p:cNvSpPr/>
          <p:nvPr/>
        </p:nvSpPr>
        <p:spPr>
          <a:xfrm>
            <a:off x="617280" y="1685495"/>
            <a:ext cx="10812720" cy="44581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1F1B68-BD92-6CC3-D569-1F8BC97A14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98561E-7A09-CC1E-86D7-47E93456F2DD}"/>
              </a:ext>
            </a:extLst>
          </p:cNvPr>
          <p:cNvSpPr txBox="1"/>
          <p:nvPr/>
        </p:nvSpPr>
        <p:spPr>
          <a:xfrm>
            <a:off x="3924300" y="1515400"/>
            <a:ext cx="7219950" cy="455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is not new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however </a:t>
            </a:r>
            <a:r>
              <a:rPr lang="en-GB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has </a:t>
            </a:r>
            <a:r>
              <a:rPr lang="en-GB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become</a:t>
            </a:r>
            <a:r>
              <a:rPr lang="en-GB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hot topic </a:t>
            </a:r>
            <a:r>
              <a:rPr lang="en-GB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since </a:t>
            </a:r>
            <a:r>
              <a:rPr lang="en-GB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Traditionally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got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from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trusted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sources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journalists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 outlets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are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required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follow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strict ethical codes of practice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However,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internet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has enabled a whole new way to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publish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consume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very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little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regulation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editorial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standards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EE1479-C1C8-0C63-3642-0904C633FD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C9AD35-C64E-B0F4-F69E-BDCD91D01B74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29F256-6802-4F22-8455-B1776E62F44A}"/>
              </a:ext>
            </a:extLst>
          </p:cNvPr>
          <p:cNvSpPr txBox="1"/>
          <p:nvPr/>
        </p:nvSpPr>
        <p:spPr>
          <a:xfrm>
            <a:off x="2346765" y="111447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  <p:pic>
        <p:nvPicPr>
          <p:cNvPr id="1026" name="Picture 2" descr="Research Finds Gen Z, Millennials More Vulnerable to Fake News">
            <a:extLst>
              <a:ext uri="{FF2B5EF4-FFF2-40B4-BE49-F238E27FC236}">
                <a16:creationId xmlns:a16="http://schemas.microsoft.com/office/drawing/2014/main" id="{79F5D306-E878-4569-9519-DAC79973A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54" y="2851495"/>
            <a:ext cx="2798722" cy="2321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025151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42587" y="1653673"/>
            <a:ext cx="5967863" cy="3550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Using social media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a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medium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for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updates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 double-edged sword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On one hand, </a:t>
            </a:r>
            <a:r>
              <a:rPr lang="en-GB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provides for easy access, little to no cost, and the spread of information at an impressive rate</a:t>
            </a: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u="sng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050" name="Picture 2" descr="What employers can do to counter election misinformation in the workplace">
            <a:extLst>
              <a:ext uri="{FF2B5EF4-FFF2-40B4-BE49-F238E27FC236}">
                <a16:creationId xmlns:a16="http://schemas.microsoft.com/office/drawing/2014/main" id="{D2FEA78C-3E6D-4DEB-96F4-AC67A1D59C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2" r="15446"/>
          <a:stretch/>
        </p:blipFill>
        <p:spPr bwMode="auto">
          <a:xfrm>
            <a:off x="7671975" y="2447924"/>
            <a:ext cx="2290412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35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3EE7F-22FB-C003-10A9-F71C034B5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CC8C73-3040-E0EB-59DE-A3517CB9B6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1F1B68-BD92-6CC3-D569-1F8BC97A14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EE1479-C1C8-0C63-3642-0904C633FD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C9AD35-C64E-B0F4-F69E-BDCD91D01B74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823D9D-B9C8-400B-B8D0-BBAD6387FDAC}"/>
              </a:ext>
            </a:extLst>
          </p:cNvPr>
          <p:cNvSpPr txBox="1"/>
          <p:nvPr/>
        </p:nvSpPr>
        <p:spPr>
          <a:xfrm>
            <a:off x="4380718" y="1716714"/>
            <a:ext cx="6658474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However, on the other hand,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provides 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ideal place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Fake news can become extremely influential and has the ability to spread exceedingly fast.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With 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increase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using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they are being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exposed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information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stories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every day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6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C8F8FD-D589-434A-867D-611681BEF656}"/>
              </a:ext>
            </a:extLst>
          </p:cNvPr>
          <p:cNvSpPr txBox="1"/>
          <p:nvPr/>
        </p:nvSpPr>
        <p:spPr>
          <a:xfrm>
            <a:off x="2346765" y="111447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  <p:pic>
        <p:nvPicPr>
          <p:cNvPr id="3074" name="Picture 2" descr="Online fake news and disinformation: recognize and verify – News – CIVIS -  A European University Alliance">
            <a:extLst>
              <a:ext uri="{FF2B5EF4-FFF2-40B4-BE49-F238E27FC236}">
                <a16:creationId xmlns:a16="http://schemas.microsoft.com/office/drawing/2014/main" id="{779E2025-7083-4CBE-876B-EB395B41F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57" y="2946906"/>
            <a:ext cx="3338284" cy="1752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39446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52D7C1-24A9-40AD-137A-D127B7E12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69AAA80-2F18-4018-27FF-A10100D0ED9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C1B5BA6-A998-D9D0-5379-4B3F6CD9D54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19943D-0CF3-4804-DF4B-73E243C07D7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641D6BA-D937-6F55-D88B-59138F228F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81827FE-CDE9-43A4-BEA9-C7FE2498381C}"/>
              </a:ext>
            </a:extLst>
          </p:cNvPr>
          <p:cNvSpPr txBox="1"/>
          <p:nvPr/>
        </p:nvSpPr>
        <p:spPr>
          <a:xfrm>
            <a:off x="1657331" y="1488216"/>
            <a:ext cx="8393212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Misinformation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be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correct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may have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lasting implications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For example,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base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their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reasoning on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 they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exposed to either intentionally or subconsciously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viewing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not accurate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they are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establishing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their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logic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16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027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67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178754"/>
            <a:ext cx="6471161" cy="3796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addition, since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able to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 fast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 only 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does it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have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ability to harm people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but it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also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detrimental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huge corporations 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even the stock market.</a:t>
            </a:r>
            <a:endParaRPr lang="en-US" sz="18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4391DB-3190-5F6C-283C-A1806AE6645F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AEC0E1-EBCA-4D69-A359-6394C04E51E7}"/>
              </a:ext>
            </a:extLst>
          </p:cNvPr>
          <p:cNvSpPr txBox="1"/>
          <p:nvPr/>
        </p:nvSpPr>
        <p:spPr>
          <a:xfrm>
            <a:off x="2356289" y="107961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  <p:pic>
        <p:nvPicPr>
          <p:cNvPr id="4098" name="Picture 2" descr="funny hoax and fake news illustration background 5167178 Vector Art at  Vecteezy">
            <a:extLst>
              <a:ext uri="{FF2B5EF4-FFF2-40B4-BE49-F238E27FC236}">
                <a16:creationId xmlns:a16="http://schemas.microsoft.com/office/drawing/2014/main" id="{D943456A-6D58-4160-92AA-260E756DC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9159" y="2291376"/>
            <a:ext cx="31051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35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DA1973-627B-175C-B6BF-8AF429F2F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6672558-5997-464D-21BA-EC3FF3817F2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98A7AE4-694C-C7DC-137C-8FEDDCE5637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5239E5-BA1A-EB4F-7300-77E5D0B8645F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0838440-4E25-AE4F-A866-4819C32D6F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27E110-6829-4F38-9E9E-5B3BAE7C100E}"/>
              </a:ext>
            </a:extLst>
          </p:cNvPr>
          <p:cNvSpPr txBox="1"/>
          <p:nvPr/>
        </p:nvSpPr>
        <p:spPr>
          <a:xfrm>
            <a:off x="1333001" y="1442407"/>
            <a:ext cx="8975904" cy="427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biggest reason why false information is able to thrive continuously is that humans fall victim to </a:t>
            </a:r>
            <a:r>
              <a:rPr lang="en-GB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Truth-Bias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When referring to people being naturally “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truth-biased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this means that they have “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presumption of truth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in social interactions, and “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tendency to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judge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 interpersonal message as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truthful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this assumption is possibly revised only if something in the situation evokes suspicion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  <a:endParaRPr lang="en-US" sz="16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>
              <a:lnSpc>
                <a:spcPct val="200000"/>
              </a:lnSpc>
            </a:pPr>
            <a:endParaRPr lang="en-US" sz="1400" u="sng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58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3EE7F-22FB-C003-10A9-F71C034B5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CC8C73-3040-E0EB-59DE-A3517CB9B6E4}"/>
              </a:ext>
            </a:extLst>
          </p:cNvPr>
          <p:cNvSpPr/>
          <p:nvPr/>
        </p:nvSpPr>
        <p:spPr>
          <a:xfrm>
            <a:off x="617280" y="1685494"/>
            <a:ext cx="10812720" cy="4620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1F1B68-BD92-6CC3-D569-1F8BC97A14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98561E-7A09-CC1E-86D7-47E93456F2DD}"/>
              </a:ext>
            </a:extLst>
          </p:cNvPr>
          <p:cNvSpPr txBox="1"/>
          <p:nvPr/>
        </p:nvSpPr>
        <p:spPr>
          <a:xfrm>
            <a:off x="1027444" y="2307847"/>
            <a:ext cx="9992392" cy="337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Basically,</a:t>
            </a:r>
            <a:r>
              <a:rPr lang="en-GB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humans</a:t>
            </a:r>
            <a:r>
              <a:rPr lang="en-GB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 </a:t>
            </a:r>
            <a:r>
              <a:rPr lang="en-GB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poor</a:t>
            </a:r>
            <a:r>
              <a:rPr lang="en-GB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lie </a:t>
            </a:r>
            <a:r>
              <a:rPr lang="en-GB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detectors</a:t>
            </a:r>
            <a:r>
              <a:rPr lang="en-GB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lack</a:t>
            </a:r>
            <a:r>
              <a:rPr lang="en-GB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realization</a:t>
            </a:r>
            <a:r>
              <a:rPr lang="en-GB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there is the </a:t>
            </a:r>
            <a:r>
              <a:rPr lang="en-GB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possibility</a:t>
            </a:r>
            <a:r>
              <a:rPr lang="en-GB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being </a:t>
            </a:r>
            <a:r>
              <a:rPr lang="en-GB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potentially</a:t>
            </a:r>
            <a:r>
              <a:rPr lang="en-GB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lied</a:t>
            </a:r>
            <a:r>
              <a:rPr lang="en-GB" sz="22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tend to be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unaware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there are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posts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tweets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articles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other written documents that have the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sole purpose 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shaping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beliefs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others in order to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influence 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their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decisions</a:t>
            </a:r>
            <a:r>
              <a:rPr lang="en-GB" sz="2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22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EE1479-C1C8-0C63-3642-0904C633FD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C9AD35-C64E-B0F4-F69E-BDCD91D01B74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0CD586-EB0C-4230-B232-90327C96C6D3}"/>
              </a:ext>
            </a:extLst>
          </p:cNvPr>
          <p:cNvSpPr txBox="1"/>
          <p:nvPr/>
        </p:nvSpPr>
        <p:spPr>
          <a:xfrm>
            <a:off x="2375339" y="107961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</p:spTree>
    <p:extLst>
      <p:ext uri="{BB962C8B-B14F-4D97-AF65-F5344CB8AC3E}">
        <p14:creationId xmlns:p14="http://schemas.microsoft.com/office/powerpoint/2010/main" val="2512310279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DA1973-627B-175C-B6BF-8AF429F2F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6672558-5997-464D-21BA-EC3FF3817F2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98A7AE4-694C-C7DC-137C-8FEDDCE5637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5239E5-BA1A-EB4F-7300-77E5D0B8645F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0838440-4E25-AE4F-A866-4819C32D6F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56F71F2-8483-5A62-8234-877A906BD709}"/>
              </a:ext>
            </a:extLst>
          </p:cNvPr>
          <p:cNvSpPr txBox="1"/>
          <p:nvPr/>
        </p:nvSpPr>
        <p:spPr>
          <a:xfrm>
            <a:off x="1420049" y="1442907"/>
            <a:ext cx="5952301" cy="3815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 manipulation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GB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well-understood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topic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generally not on anyone’s mind,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Especially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being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shared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a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friend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Users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tend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let their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guard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down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potentially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absorb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all 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information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if it were 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1400" u="sng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122" name="Picture 2" descr="3,600+ Fake News Stock Illustrations, Royalty-Free Vector Graphics &amp; Clip  Art - iStock | News, Newspaper, Facebook">
            <a:extLst>
              <a:ext uri="{FF2B5EF4-FFF2-40B4-BE49-F238E27FC236}">
                <a16:creationId xmlns:a16="http://schemas.microsoft.com/office/drawing/2014/main" id="{C8DD221A-5C8A-4DD9-BBDD-4C793A313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337" y="2260997"/>
            <a:ext cx="2652384" cy="2336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73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3EE7F-22FB-C003-10A9-F71C034B5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CC8C73-3040-E0EB-59DE-A3517CB9B6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1F1B68-BD92-6CC3-D569-1F8BC97A14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98561E-7A09-CC1E-86D7-47E93456F2DD}"/>
              </a:ext>
            </a:extLst>
          </p:cNvPr>
          <p:cNvSpPr txBox="1"/>
          <p:nvPr/>
        </p:nvSpPr>
        <p:spPr>
          <a:xfrm>
            <a:off x="980124" y="2095405"/>
            <a:ext cx="10059068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This is also even more detrimental considering how young users tend to rely on social media to inform them of politics, important events, and breaking news. 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For instance, “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62%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U.S.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adults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get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while in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2012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49%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reported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seeing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demonstrates how more and more people are becoming tech savvy and relying on social media to keep them updated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EE1479-C1C8-0C63-3642-0904C633FD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C9AD35-C64E-B0F4-F69E-BDCD91D01B74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C0F20BA-AF7F-4ECF-A919-DDC6F26145CD}"/>
              </a:ext>
            </a:extLst>
          </p:cNvPr>
          <p:cNvSpPr txBox="1"/>
          <p:nvPr/>
        </p:nvSpPr>
        <p:spPr>
          <a:xfrm>
            <a:off x="2346764" y="107961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</p:spTree>
    <p:extLst>
      <p:ext uri="{BB962C8B-B14F-4D97-AF65-F5344CB8AC3E}">
        <p14:creationId xmlns:p14="http://schemas.microsoft.com/office/powerpoint/2010/main" val="113122907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00175" y="1488216"/>
            <a:ext cx="6257925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Effect Of AI On Spreading Fake News</a:t>
            </a:r>
            <a:r>
              <a:rPr lang="en-US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 technologies, particularly those related to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natural language processing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machine learning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deep learning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have made it easier than ever to create and distribute misleading, false, or sensationalized content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2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146" name="Picture 2" descr="Fake news: 5 dangers of spreading fake news — Perallis Security">
            <a:extLst>
              <a:ext uri="{FF2B5EF4-FFF2-40B4-BE49-F238E27FC236}">
                <a16:creationId xmlns:a16="http://schemas.microsoft.com/office/drawing/2014/main" id="{738D3BC6-2908-4C2D-9BD4-139BCC7BE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925" y="2290763"/>
            <a:ext cx="2276474" cy="2276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565313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67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60781" y="1826569"/>
            <a:ext cx="9925717" cy="450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AI-driven tools can generate highly convincing fake news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articles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images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videos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even </a:t>
            </a: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deepfake content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With advancements in natural language generation (NLG), </a:t>
            </a:r>
            <a:r>
              <a:rPr lang="en-US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 systems can write news articles that appear legitimate at first glance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often mimicking </a:t>
            </a:r>
            <a:r>
              <a:rPr lang="en-US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tone and style of reputable journalists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		</a:t>
            </a:r>
          </a:p>
          <a:p>
            <a:pPr algn="just">
              <a:lnSpc>
                <a:spcPct val="200000"/>
              </a:lnSpc>
            </a:pP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algorithms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trained on vast amounts of data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enabling them to generate content that closely mirrors real-world news.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 can create a fake story about a political figure’s alleged scandal or a false health claim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which can be shared and spread widely before being debunked.</a:t>
            </a:r>
            <a:endParaRPr lang="en-US" sz="1600" u="sng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4391DB-3190-5F6C-283C-A1806AE6645F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44A40E-95AF-4754-8FAF-AB5869D54518}"/>
              </a:ext>
            </a:extLst>
          </p:cNvPr>
          <p:cNvSpPr txBox="1"/>
          <p:nvPr/>
        </p:nvSpPr>
        <p:spPr>
          <a:xfrm>
            <a:off x="2346764" y="107961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</p:spTree>
    <p:extLst>
      <p:ext uri="{BB962C8B-B14F-4D97-AF65-F5344CB8AC3E}">
        <p14:creationId xmlns:p14="http://schemas.microsoft.com/office/powerpoint/2010/main" val="62447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732CA-6D46-FA0B-1AE4-D6307003F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42F9D3B-65C8-A8DF-CA1E-91BB13AF809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1B645E-7F72-0050-2EB7-1309E898E64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6A1126-EFE3-1A2A-ED88-59F22F1D8902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8261FC-FE1B-3B18-0109-CFAC86895DC0}"/>
              </a:ext>
            </a:extLst>
          </p:cNvPr>
          <p:cNvSpPr txBox="1"/>
          <p:nvPr/>
        </p:nvSpPr>
        <p:spPr>
          <a:xfrm>
            <a:off x="1409700" y="1208992"/>
            <a:ext cx="8884210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AI also plays a significant role in the rapid spread of fake news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across the internet. </a:t>
            </a:r>
            <a:r>
              <a:rPr kumimoji="0" lang="en-US" altLang="en-US" sz="2000" b="0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Machine learning algorithms used by social media platforms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prioritize content that generates high engagement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such as sensational headlines or emotionally charged material. This can lead to a greater spread of fake news, as </a:t>
            </a:r>
            <a:r>
              <a:rPr kumimoji="0" lang="en-US" altLang="en-US" sz="2000" b="0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these algorithms are designed to amplify content that garners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clicks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likes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shares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 or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comments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—often irrespective of the truthfulness of the content.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0E4EF-4FA0-4669-771E-E27E8D000B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61319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D4AD2F-DE92-0651-2385-FE0F43B34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4D2411-655D-321B-ACC0-2ECD1C4D588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FFFB69-A4CA-1D48-34BA-7D1FE937A68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CFA09A9-4CFC-31C0-05D1-D8272CDB3A0B}"/>
              </a:ext>
            </a:extLst>
          </p:cNvPr>
          <p:cNvSpPr txBox="1"/>
          <p:nvPr/>
        </p:nvSpPr>
        <p:spPr>
          <a:xfrm>
            <a:off x="942308" y="1945086"/>
            <a:ext cx="10011442" cy="375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Bots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which are powered by AI,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automate the process of spreading fake news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generating thousands of fake accounts 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engage with and share content.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These bots create the illusion of widespread support for certain narratives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influencing public opinion and amplifying misinformation.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scale 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these operations can be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massive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enabling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fake news to go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viral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a matter of hours or even minutes.</a:t>
            </a:r>
            <a:endParaRPr lang="en-US" sz="20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77D05A-D3EB-A891-327E-84B6ADCB79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ADE130-0AB1-C24F-ED36-D9349173D0AE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50E7E0-F28C-4DDB-A54E-A93194722ABC}"/>
              </a:ext>
            </a:extLst>
          </p:cNvPr>
          <p:cNvSpPr txBox="1"/>
          <p:nvPr/>
        </p:nvSpPr>
        <p:spPr>
          <a:xfrm>
            <a:off x="2394389" y="107961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</p:spTree>
    <p:extLst>
      <p:ext uri="{BB962C8B-B14F-4D97-AF65-F5344CB8AC3E}">
        <p14:creationId xmlns:p14="http://schemas.microsoft.com/office/powerpoint/2010/main" val="3417038398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4804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65825" y="1736090"/>
            <a:ext cx="8544950" cy="393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While many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very much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those who are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malicious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out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spread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may or may NOT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 real people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are </a:t>
            </a:r>
            <a:r>
              <a:rPr lang="en-GB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Three</a:t>
            </a:r>
            <a:r>
              <a:rPr lang="en-GB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main types of fake news contributors: 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 users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4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1B30462-85E4-454F-BE78-9D6E9AFE0772}"/>
              </a:ext>
            </a:extLst>
          </p:cNvPr>
          <p:cNvSpPr txBox="1"/>
          <p:nvPr/>
        </p:nvSpPr>
        <p:spPr>
          <a:xfrm>
            <a:off x="2289498" y="1371222"/>
            <a:ext cx="43208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Contributors Of Fake News</a:t>
            </a:r>
            <a:r>
              <a:rPr lang="ar-EG" sz="2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ar-SA" sz="28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341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00408" y="1838566"/>
            <a:ext cx="6400800" cy="406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800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bots:</a:t>
            </a:r>
            <a:r>
              <a:rPr lang="en-GB" sz="24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</a:p>
          <a:p>
            <a:pPr algn="just">
              <a:lnSpc>
                <a:spcPct val="200000"/>
              </a:lnSpc>
            </a:pP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Since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cost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accounts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very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low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malicious accounts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discouraged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 a social media account is being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controlled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a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computer algorithm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then it is referred to as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Social Bot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GB" sz="2800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9114BA-28E0-2210-73EF-7EE18EEC10A8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34C10C-9B2A-4D78-B41C-5EDB735A0CED}"/>
              </a:ext>
            </a:extLst>
          </p:cNvPr>
          <p:cNvSpPr txBox="1"/>
          <p:nvPr/>
        </p:nvSpPr>
        <p:spPr>
          <a:xfrm>
            <a:off x="2384864" y="107961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  <p:pic>
        <p:nvPicPr>
          <p:cNvPr id="7170" name="Picture 2" descr="Social Bots Vectors &amp; Illustrations for Free Download | Freepik">
            <a:extLst>
              <a:ext uri="{FF2B5EF4-FFF2-40B4-BE49-F238E27FC236}">
                <a16:creationId xmlns:a16="http://schemas.microsoft.com/office/drawing/2014/main" id="{96643288-970B-4B04-A4E0-319F38170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904" y="2552700"/>
            <a:ext cx="2819399" cy="281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6110906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4383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69938" y="1300223"/>
            <a:ext cx="8545612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automatically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generate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content and even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interact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may or may not always be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harmful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but it entirely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depends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they are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programmed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If a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designed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sole purpose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causing harm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such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spreading fake news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social media, then they can be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malicious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entities 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contribute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greatly to 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creation of fake news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650320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86225-B735-4428-CF1E-64F4CB177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64E880-EEA7-E66C-2BA4-2E3D9ACFF350}"/>
              </a:ext>
            </a:extLst>
          </p:cNvPr>
          <p:cNvSpPr/>
          <p:nvPr/>
        </p:nvSpPr>
        <p:spPr>
          <a:xfrm>
            <a:off x="617280" y="1685494"/>
            <a:ext cx="10812720" cy="44340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B7DF6E-801C-CFA9-FCDE-9ACCD59EA3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A06513-59CB-A845-D093-D8697EC7C038}"/>
              </a:ext>
            </a:extLst>
          </p:cNvPr>
          <p:cNvSpPr txBox="1"/>
          <p:nvPr/>
        </p:nvSpPr>
        <p:spPr>
          <a:xfrm>
            <a:off x="1047749" y="2065315"/>
            <a:ext cx="7019926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example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“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studies shows that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bots distorted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2016 US presidential election discussions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 a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large scale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around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19 million bot accounts tweeted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support of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either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Trump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Clinton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week leading up to the election day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,” </a:t>
            </a:r>
            <a:r>
              <a:rPr lang="en-GB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demonstrates how influential social bots can be on social media.</a:t>
            </a:r>
            <a:endParaRPr lang="en-GB" sz="2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C03170-D98F-DFB8-BE30-624B190CF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A697B0-3F7C-B5F2-8F1B-3AFD0E43F2A2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2AC09B-6E98-4C93-87E2-8E0202577E13}"/>
              </a:ext>
            </a:extLst>
          </p:cNvPr>
          <p:cNvSpPr txBox="1"/>
          <p:nvPr/>
        </p:nvSpPr>
        <p:spPr>
          <a:xfrm>
            <a:off x="2375339" y="107961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  <p:pic>
        <p:nvPicPr>
          <p:cNvPr id="8194" name="Picture 2" descr="The US Presidential Election 2016 | Reference Library | Politics | tutor2u">
            <a:extLst>
              <a:ext uri="{FF2B5EF4-FFF2-40B4-BE49-F238E27FC236}">
                <a16:creationId xmlns:a16="http://schemas.microsoft.com/office/drawing/2014/main" id="{893A9589-F0CE-4D44-A28A-281842D0F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237" y="2959025"/>
            <a:ext cx="27432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68997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1"/>
            <a:ext cx="9345750" cy="4810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135291" y="1245235"/>
            <a:ext cx="6157088" cy="462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Trolls: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</a:p>
          <a:p>
            <a:pPr algn="just">
              <a:lnSpc>
                <a:spcPct val="200000"/>
              </a:lnSpc>
            </a:pP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However, </a:t>
            </a:r>
            <a:r>
              <a:rPr lang="en-GB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humans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</a:t>
            </a:r>
            <a:r>
              <a:rPr lang="en-GB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contributors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the dissemination of false information; </a:t>
            </a:r>
            <a:r>
              <a:rPr lang="en-GB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humans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</a:t>
            </a:r>
            <a:r>
              <a:rPr lang="en-GB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much active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the </a:t>
            </a:r>
            <a:r>
              <a:rPr lang="en-GB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domain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As implied, </a:t>
            </a:r>
            <a:r>
              <a:rPr lang="en-GB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trolls are real humans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who “</a:t>
            </a:r>
            <a:r>
              <a:rPr lang="en-GB" sz="18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aim to disrupt online communities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in hopes of provoking social media users into an emotional response.</a:t>
            </a:r>
            <a:endParaRPr lang="en-GB" sz="1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218" name="Picture 2" descr="Russian trolls – News, Research and Analysis – The Conversation – page 1">
            <a:extLst>
              <a:ext uri="{FF2B5EF4-FFF2-40B4-BE49-F238E27FC236}">
                <a16:creationId xmlns:a16="http://schemas.microsoft.com/office/drawing/2014/main" id="{C7A39AA0-ED1C-4B22-A74A-452AC0AAC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809" y="2647284"/>
            <a:ext cx="2728737" cy="20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09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24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34069" y="1828895"/>
            <a:ext cx="6671656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main goal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trolling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to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resurface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any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negative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feelings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harvested in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media users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such as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fear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even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anger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so that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 will develop strong emotions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doubt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distrust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user has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doubt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distrust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their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mind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they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won’t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know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may start doubting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truth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believing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lies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instead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11C577-AC70-4540-34D3-24C9A295110D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3C9B58-B2E8-4637-9853-079A87A6482D}"/>
              </a:ext>
            </a:extLst>
          </p:cNvPr>
          <p:cNvSpPr txBox="1"/>
          <p:nvPr/>
        </p:nvSpPr>
        <p:spPr>
          <a:xfrm>
            <a:off x="2384864" y="107961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  <p:pic>
        <p:nvPicPr>
          <p:cNvPr id="10242" name="Picture 2" descr="New research: Russian trolls used Twitter to attack liberals, conservatives">
            <a:extLst>
              <a:ext uri="{FF2B5EF4-FFF2-40B4-BE49-F238E27FC236}">
                <a16:creationId xmlns:a16="http://schemas.microsoft.com/office/drawing/2014/main" id="{F16CBD76-2490-4014-A97F-4D60D3D64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780" y="2783356"/>
            <a:ext cx="2780165" cy="2329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46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96015-D628-D90C-80C4-3F451766A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F51207E-BB73-6A06-FCD1-F7EC6F5C78D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56FC281-D278-88A8-278D-2817D421321F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16FCFF-AAB2-23F9-7D55-13443964F857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665E88C-2EBD-7B35-DECF-107FEADF015F}"/>
              </a:ext>
            </a:extLst>
          </p:cNvPr>
          <p:cNvSpPr txBox="1"/>
          <p:nvPr/>
        </p:nvSpPr>
        <p:spPr>
          <a:xfrm>
            <a:off x="3914775" y="1312145"/>
            <a:ext cx="6396862" cy="4431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 users: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While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contributors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be either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 or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What happens when it’s a blend of both?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Cyborg users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a combination of “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automated activities with human input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The accounts are typically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registered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real humans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a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cover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but use programs to perform activities in social media.</a:t>
            </a:r>
            <a:endParaRPr lang="en-GB" sz="2400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5B854B-D13B-368D-3195-93F1224B1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266" name="Picture 2" descr="Cyborg - Free user icons">
            <a:extLst>
              <a:ext uri="{FF2B5EF4-FFF2-40B4-BE49-F238E27FC236}">
                <a16:creationId xmlns:a16="http://schemas.microsoft.com/office/drawing/2014/main" id="{4FA5A101-F98A-4CF1-9A2C-F7220C229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863" y="2321189"/>
            <a:ext cx="2573112" cy="257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466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13644" y="2023945"/>
            <a:ext cx="6163456" cy="3673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ar-EG" sz="24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 makes cyborg users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even </a:t>
            </a:r>
            <a:r>
              <a:rPr lang="en-GB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more powerful 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that they are </a:t>
            </a:r>
            <a:r>
              <a:rPr lang="en-GB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able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switch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“</a:t>
            </a:r>
            <a:r>
              <a:rPr lang="en-GB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functionalities between human and bot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</a:t>
            </a:r>
            <a:r>
              <a:rPr lang="en-GB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 gives them a great opportunity to spread false information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US" sz="24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23B6C3-6D38-03D8-0C32-F9B89FF9928D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0471CA-4534-4DEC-99F3-EFFC363AACEB}"/>
              </a:ext>
            </a:extLst>
          </p:cNvPr>
          <p:cNvSpPr txBox="1"/>
          <p:nvPr/>
        </p:nvSpPr>
        <p:spPr>
          <a:xfrm>
            <a:off x="2394389" y="1079613"/>
            <a:ext cx="7963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Fake news on Social Media: the Impact on Society</a:t>
            </a:r>
          </a:p>
        </p:txBody>
      </p:sp>
      <p:pic>
        <p:nvPicPr>
          <p:cNvPr id="12290" name="Picture 2" descr="Company - Free people icons">
            <a:extLst>
              <a:ext uri="{FF2B5EF4-FFF2-40B4-BE49-F238E27FC236}">
                <a16:creationId xmlns:a16="http://schemas.microsoft.com/office/drawing/2014/main" id="{B271731F-9D08-482E-A23E-5E9419C4C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459" y="2460610"/>
            <a:ext cx="2820181" cy="282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786519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9" y="500900"/>
            <a:ext cx="94134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122194" y="1307634"/>
            <a:ext cx="5550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Five Types of Misinformation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ABC190-C99A-32FF-6220-7CCDCD41EA02}"/>
              </a:ext>
            </a:extLst>
          </p:cNvPr>
          <p:cNvSpPr txBox="1"/>
          <p:nvPr/>
        </p:nvSpPr>
        <p:spPr>
          <a:xfrm>
            <a:off x="5017763" y="1309592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4829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5088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5198" y="2178755"/>
            <a:ext cx="10096884" cy="381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are Five types of misinformation: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2- False context.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3- Imposter content.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5- Manipulated content.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B5679F-EFB8-BDA6-F241-2B62120412D3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6BAC8E-D6BD-47BE-8034-A857D1A24130}"/>
              </a:ext>
            </a:extLst>
          </p:cNvPr>
          <p:cNvSpPr txBox="1"/>
          <p:nvPr/>
        </p:nvSpPr>
        <p:spPr>
          <a:xfrm>
            <a:off x="2346764" y="1048836"/>
            <a:ext cx="62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Five Types of Misinformation</a:t>
            </a:r>
          </a:p>
        </p:txBody>
      </p:sp>
      <p:pic>
        <p:nvPicPr>
          <p:cNvPr id="13314" name="Picture 2" descr="Online Misinformation">
            <a:extLst>
              <a:ext uri="{FF2B5EF4-FFF2-40B4-BE49-F238E27FC236}">
                <a16:creationId xmlns:a16="http://schemas.microsoft.com/office/drawing/2014/main" id="{36895132-D3CF-4779-964F-FD87EC5E3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245" y="3205163"/>
            <a:ext cx="3248025" cy="2162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253025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6A5D3-F6D9-D54A-224D-64B4C2E73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783C750-CD57-323D-9CA2-435299B7B56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EE0AB3A-FA23-55B7-F903-6793D7CE7A95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1049FD-AE10-3B39-43D3-C3F8AEF8D373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BD2B736-CB45-8399-98DB-F08249406E42}"/>
              </a:ext>
            </a:extLst>
          </p:cNvPr>
          <p:cNvSpPr txBox="1"/>
          <p:nvPr/>
        </p:nvSpPr>
        <p:spPr>
          <a:xfrm>
            <a:off x="1333001" y="1439151"/>
            <a:ext cx="5995163" cy="4203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</a:t>
            </a:r>
            <a:r>
              <a:rPr lang="en-GB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Satire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Uses </a:t>
            </a:r>
            <a:r>
              <a:rPr lang="en-GB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humor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exaggeration to critique or mock a person, organization or policy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Satire is </a:t>
            </a:r>
            <a:r>
              <a:rPr lang="en-GB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genre of the visual</a:t>
            </a:r>
            <a:r>
              <a:rPr lang="en-GB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literary</a:t>
            </a:r>
            <a:r>
              <a:rPr lang="en-GB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GB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performing arts</a:t>
            </a:r>
            <a:r>
              <a:rPr lang="en-GB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1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usually in the form of fiction and less frequently non-fiction, in which vices, follies, abuses, and shortcomings are held up to ridicule</a:t>
            </a:r>
            <a:r>
              <a:rPr lang="en-GB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often w</a:t>
            </a:r>
            <a:r>
              <a:rPr lang="en-GB" sz="16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ith the intent of shaming or exposing the perceived flaws of individuals, corporations, government, or society itself into improvement</a:t>
            </a:r>
            <a:r>
              <a:rPr lang="en-GB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GB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6ABD7B3-5A97-BBC1-8739-27C0D60435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4338" name="Picture 2" descr="Word of the Day: satire - The New York ...">
            <a:extLst>
              <a:ext uri="{FF2B5EF4-FFF2-40B4-BE49-F238E27FC236}">
                <a16:creationId xmlns:a16="http://schemas.microsoft.com/office/drawing/2014/main" id="{F978C159-9F93-442F-8B62-24FB082E2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25" y="2550469"/>
            <a:ext cx="2138363" cy="2138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59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398AB-2B94-1D20-3BA2-2FB4C0294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E2ED30-5DD3-85E2-9D19-C260CA307BD6}"/>
              </a:ext>
            </a:extLst>
          </p:cNvPr>
          <p:cNvSpPr/>
          <p:nvPr/>
        </p:nvSpPr>
        <p:spPr>
          <a:xfrm>
            <a:off x="617280" y="1685494"/>
            <a:ext cx="10812720" cy="4620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560530-3E29-A568-0BC6-3D31D84193A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6AD3472-4C1E-89F0-0C3A-454CBAE92F02}"/>
              </a:ext>
            </a:extLst>
          </p:cNvPr>
          <p:cNvSpPr txBox="1"/>
          <p:nvPr/>
        </p:nvSpPr>
        <p:spPr>
          <a:xfrm>
            <a:off x="1081229" y="1847945"/>
            <a:ext cx="10029542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Although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satire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usually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meant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be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humorous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its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greater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purpose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often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constructive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criticism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using wit to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draw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attention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both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particular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wider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issues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society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 feature of satire is strong irony or sarcasm —"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satire, irony is militant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",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according to literary critic Northrop Frye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parody, burlesque, exaggeration, juxtaposition, comparison, analogy, and double entendre are all frequently used in satirical speech and writing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43FDA8-CBA1-C38D-2709-FED5C3CFD2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899D33-9249-5E4C-C67B-98AD56696A5F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C4E05C-F05C-4E3B-9344-119EE4037D41}"/>
              </a:ext>
            </a:extLst>
          </p:cNvPr>
          <p:cNvSpPr txBox="1"/>
          <p:nvPr/>
        </p:nvSpPr>
        <p:spPr>
          <a:xfrm>
            <a:off x="2394389" y="1048836"/>
            <a:ext cx="62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Five Types of Misinformation</a:t>
            </a:r>
          </a:p>
        </p:txBody>
      </p:sp>
    </p:spTree>
    <p:extLst>
      <p:ext uri="{BB962C8B-B14F-4D97-AF65-F5344CB8AC3E}">
        <p14:creationId xmlns:p14="http://schemas.microsoft.com/office/powerpoint/2010/main" val="3524483611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8B4F2-E79B-1187-62A8-F8A7CBB78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9CA632B-3668-7DF9-AC3D-87724ECDB7D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AF9A13F-92EE-423A-ECAF-8BBF4AF76F36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65E68B-B9DC-7D91-FA73-0FC8612F1EA7}"/>
              </a:ext>
            </a:extLst>
          </p:cNvPr>
          <p:cNvSpPr/>
          <p:nvPr/>
        </p:nvSpPr>
        <p:spPr>
          <a:xfrm>
            <a:off x="1181062" y="1285191"/>
            <a:ext cx="9345750" cy="4810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46BA5F9-2E3E-D6DF-2051-4C760CD48170}"/>
              </a:ext>
            </a:extLst>
          </p:cNvPr>
          <p:cNvSpPr txBox="1"/>
          <p:nvPr/>
        </p:nvSpPr>
        <p:spPr>
          <a:xfrm>
            <a:off x="1498657" y="1459640"/>
            <a:ext cx="8710560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September 2024,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Dan's Papers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published a satirical article claiming that the Hamptons would implement congestion pricing over Labor Day weekend based on vehicle value, exempting cars worth over $250,000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Despite the article’s clear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satirical nature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many readers believed it to be true and expressed outrage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with some even contacting the governor’s office to complain.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incident highlights how satire can be misinterpreted, leading to the spread of misinformation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16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59BB0D0-AF5C-14D1-BC80-E63D4F23B3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90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76B0D6-C6DB-3660-0DCB-D00EE4274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A33A02-A0A5-794E-A970-F8423F9BDD7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0887FB-2E66-6C2D-C676-9268888482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C32891A-E0E2-8E71-B764-9A2646DF5891}"/>
              </a:ext>
            </a:extLst>
          </p:cNvPr>
          <p:cNvSpPr txBox="1"/>
          <p:nvPr/>
        </p:nvSpPr>
        <p:spPr>
          <a:xfrm>
            <a:off x="942308" y="1983962"/>
            <a:ext cx="6049042" cy="393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2-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context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Takes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quote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other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piece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content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puts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it into a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Context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change its meaning.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category is used to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describe content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is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genuine </a:t>
            </a:r>
            <a:r>
              <a:rPr lang="en-GB" sz="24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has been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reframed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dangerous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ways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46E8558-7C10-74E4-377B-E096009131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FF3592-55D3-E0D5-2709-3E337EB84E7D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B7B3B4-F6A9-4738-9756-68D554C9221B}"/>
              </a:ext>
            </a:extLst>
          </p:cNvPr>
          <p:cNvSpPr txBox="1"/>
          <p:nvPr/>
        </p:nvSpPr>
        <p:spPr>
          <a:xfrm>
            <a:off x="2384864" y="1058361"/>
            <a:ext cx="62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Five Types of Misinformation</a:t>
            </a:r>
          </a:p>
        </p:txBody>
      </p:sp>
      <p:pic>
        <p:nvPicPr>
          <p:cNvPr id="15362" name="Picture 2" descr="Spreading fake news becomes standard practice for governments across the  world - The Washington Post">
            <a:extLst>
              <a:ext uri="{FF2B5EF4-FFF2-40B4-BE49-F238E27FC236}">
                <a16:creationId xmlns:a16="http://schemas.microsoft.com/office/drawing/2014/main" id="{D0627EF9-419E-44EC-ACA8-4C27E93149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1" r="11361"/>
          <a:stretch/>
        </p:blipFill>
        <p:spPr bwMode="auto">
          <a:xfrm>
            <a:off x="7615237" y="2491813"/>
            <a:ext cx="3190875" cy="27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394226"/>
      </p:ext>
    </p:extLst>
  </p:cSld>
  <p:clrMapOvr>
    <a:masterClrMapping/>
  </p:clrMapOvr>
  <p:transition spd="slow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8094A-3211-6A78-0B39-9FF79223F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D02BF2-12FA-97D4-74F1-F860F952DF1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3ED160-4283-2C3E-0F43-277EC84C14A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DEF68-8E66-DF39-3490-E61725F38960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18236-A287-F375-E4BE-6DB3488E2DBF}"/>
              </a:ext>
            </a:extLst>
          </p:cNvPr>
          <p:cNvSpPr txBox="1"/>
          <p:nvPr/>
        </p:nvSpPr>
        <p:spPr>
          <a:xfrm>
            <a:off x="1400175" y="1432441"/>
            <a:ext cx="5362575" cy="444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1.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misleading use of information to frame an issue or individual.</a:t>
            </a:r>
          </a:p>
          <a:p>
            <a:pPr algn="just">
              <a:lnSpc>
                <a:spcPct val="200000"/>
              </a:lnSpc>
            </a:pP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2.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content is shared with false contextual information.</a:t>
            </a:r>
          </a:p>
          <a:p>
            <a:pPr algn="just">
              <a:lnSpc>
                <a:spcPct val="200000"/>
              </a:lnSpc>
            </a:pP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3.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information or imagery is manipulated to deceive.</a:t>
            </a:r>
          </a:p>
          <a:p>
            <a:pPr algn="just">
              <a:lnSpc>
                <a:spcPct val="200000"/>
              </a:lnSpc>
            </a:pP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4.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headlines, visuals, and captions do not support the content..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3DD631-1717-D627-7B94-5D8B987FB5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6386" name="Picture 2" descr="Fake News Social Media Photos, Images &amp; Pictures | Shutterstock">
            <a:extLst>
              <a:ext uri="{FF2B5EF4-FFF2-40B4-BE49-F238E27FC236}">
                <a16:creationId xmlns:a16="http://schemas.microsoft.com/office/drawing/2014/main" id="{51644E5F-F54C-4A51-A6A6-F2AE1AD3D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825" y="2543174"/>
            <a:ext cx="2728913" cy="234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22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8D72D-9AB1-4573-24AF-B628884A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E5BC6F-FD1F-0271-11A7-454AF6BCA26A}"/>
              </a:ext>
            </a:extLst>
          </p:cNvPr>
          <p:cNvSpPr/>
          <p:nvPr/>
        </p:nvSpPr>
        <p:spPr>
          <a:xfrm>
            <a:off x="617280" y="1685494"/>
            <a:ext cx="10812720" cy="4524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AA8F6-55B0-20EE-EE1F-FCE7DF5825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C0891A-1A34-A4BA-338A-CF519E24635A}"/>
              </a:ext>
            </a:extLst>
          </p:cNvPr>
          <p:cNvSpPr txBox="1"/>
          <p:nvPr/>
        </p:nvSpPr>
        <p:spPr>
          <a:xfrm>
            <a:off x="942308" y="1789503"/>
            <a:ext cx="10087642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ar-EG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example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caused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significant outrage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was this image of a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child inside a cage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circulated in the summer of 2018, It received over 20,000 retweets. A similar post on Facebook received over 10,000 shares. The picture was actually staged as part of a protest at Dallas City Hall against immigration policies — another example of a genuine image where the context got framed and warped. In this example, however, the author did not realize it was part of a protest when he shared the image.</a:t>
            </a:r>
            <a:endParaRPr lang="en-US" sz="16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232F8-CC3E-8CFE-8754-099DBA9ED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B97325-3CD3-DC3A-5424-45A4D50567EA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94B092-5D7A-469A-9AB8-E2A52D66E939}"/>
              </a:ext>
            </a:extLst>
          </p:cNvPr>
          <p:cNvSpPr txBox="1"/>
          <p:nvPr/>
        </p:nvSpPr>
        <p:spPr>
          <a:xfrm>
            <a:off x="2375339" y="1058361"/>
            <a:ext cx="62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Five Types of Misinformation</a:t>
            </a:r>
          </a:p>
        </p:txBody>
      </p:sp>
    </p:spTree>
    <p:extLst>
      <p:ext uri="{BB962C8B-B14F-4D97-AF65-F5344CB8AC3E}">
        <p14:creationId xmlns:p14="http://schemas.microsoft.com/office/powerpoint/2010/main" val="1125490800"/>
      </p:ext>
    </p:extLst>
  </p:cSld>
  <p:clrMapOvr>
    <a:masterClrMapping/>
  </p:clrMapOvr>
  <p:transition spd="slow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8094A-3211-6A78-0B39-9FF79223F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D02BF2-12FA-97D4-74F1-F860F952DF1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3ED160-4283-2C3E-0F43-277EC84C14A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DEF68-8E66-DF39-3490-E61725F38960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18236-A287-F375-E4BE-6DB3488E2DBF}"/>
              </a:ext>
            </a:extLst>
          </p:cNvPr>
          <p:cNvSpPr txBox="1"/>
          <p:nvPr/>
        </p:nvSpPr>
        <p:spPr>
          <a:xfrm>
            <a:off x="1400176" y="1219107"/>
            <a:ext cx="5724524" cy="462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3- </a:t>
            </a:r>
            <a:r>
              <a:rPr lang="en-GB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Imposter content</a:t>
            </a:r>
            <a:r>
              <a:rPr lang="en-GB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Falsely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uses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well-known name, brand or logo to </a:t>
            </a:r>
            <a:r>
              <a:rPr lang="en-GB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fool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people into </a:t>
            </a:r>
            <a:r>
              <a:rPr lang="en-GB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believing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it is </a:t>
            </a:r>
            <a:r>
              <a:rPr lang="en-GB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authentic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content.</a:t>
            </a:r>
          </a:p>
          <a:p>
            <a:pPr algn="just">
              <a:lnSpc>
                <a:spcPct val="200000"/>
              </a:lnSpc>
            </a:pP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sources are impersonated with false, made-up sources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is </a:t>
            </a:r>
            <a:r>
              <a:rPr lang="en-GB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dangerous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it </a:t>
            </a:r>
            <a:r>
              <a:rPr lang="en-GB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relates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information with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 factual basis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being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presented in the style of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GB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credible news source 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GB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article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make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it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look like 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legitimate source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3DD631-1717-D627-7B94-5D8B987FB5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7410" name="Picture 2" descr="VERA FILES FACT CHECK: Impostor site FABRICATES 'death of ABS-CBN guard' -  VERA Files">
            <a:extLst>
              <a:ext uri="{FF2B5EF4-FFF2-40B4-BE49-F238E27FC236}">
                <a16:creationId xmlns:a16="http://schemas.microsoft.com/office/drawing/2014/main" id="{2F94A813-EAB2-4418-A4AE-F20B736DC8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487" y="2543175"/>
            <a:ext cx="2613025" cy="235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08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8D72D-9AB1-4573-24AF-B628884A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E5BC6F-FD1F-0271-11A7-454AF6BCA26A}"/>
              </a:ext>
            </a:extLst>
          </p:cNvPr>
          <p:cNvSpPr/>
          <p:nvPr/>
        </p:nvSpPr>
        <p:spPr>
          <a:xfrm>
            <a:off x="617280" y="1685494"/>
            <a:ext cx="10812720" cy="4524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AA8F6-55B0-20EE-EE1F-FCE7DF5825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C0891A-1A34-A4BA-338A-CF519E24635A}"/>
              </a:ext>
            </a:extLst>
          </p:cNvPr>
          <p:cNvSpPr txBox="1"/>
          <p:nvPr/>
        </p:nvSpPr>
        <p:spPr>
          <a:xfrm>
            <a:off x="1066800" y="1793909"/>
            <a:ext cx="9972392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discussed earlier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 brains are always looking for heuristics to understand things like credibility when it comes to information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Heuristics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mental shortcuts 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help us make sense of the world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Seeing a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brand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already know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a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very powerful heuristic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It is for this reason that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we’re seeing an increase in imposter content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—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 or misleading content that uses well-known logos or the news from established figures or journalists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232F8-CC3E-8CFE-8754-099DBA9ED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B97325-3CD3-DC3A-5424-45A4D50567EA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B64305-94E3-4C43-9C09-72856BAA766C}"/>
              </a:ext>
            </a:extLst>
          </p:cNvPr>
          <p:cNvSpPr txBox="1"/>
          <p:nvPr/>
        </p:nvSpPr>
        <p:spPr>
          <a:xfrm>
            <a:off x="2365814" y="1048836"/>
            <a:ext cx="62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Five Types of Misinformation</a:t>
            </a:r>
          </a:p>
        </p:txBody>
      </p:sp>
    </p:spTree>
    <p:extLst>
      <p:ext uri="{BB962C8B-B14F-4D97-AF65-F5344CB8AC3E}">
        <p14:creationId xmlns:p14="http://schemas.microsoft.com/office/powerpoint/2010/main" val="961052510"/>
      </p:ext>
    </p:extLst>
  </p:cSld>
  <p:clrMapOvr>
    <a:masterClrMapping/>
  </p:clrMapOvr>
  <p:transition spd="slow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8094A-3211-6A78-0B39-9FF79223F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D02BF2-12FA-97D4-74F1-F860F952DF1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3ED160-4283-2C3E-0F43-277EC84C14A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DEF68-8E66-DF39-3490-E61725F38960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18236-A287-F375-E4BE-6DB3488E2DBF}"/>
              </a:ext>
            </a:extLst>
          </p:cNvPr>
          <p:cNvSpPr txBox="1"/>
          <p:nvPr/>
        </p:nvSpPr>
        <p:spPr>
          <a:xfrm>
            <a:off x="1462912" y="1562095"/>
            <a:ext cx="8782049" cy="3947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​	A recent instance of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imposter content 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occurred during the 2024 U.S. presidential election. </a:t>
            </a:r>
            <a:r>
              <a:rPr lang="en-US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the days leading up to the election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FBI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reported that Russia was behind several false viral claims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including a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video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purported to show ballots for former President Donald Trump being destroyed. </a:t>
            </a:r>
            <a:r>
              <a:rPr lang="en-US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video was fabricated to resemble authentic news footage, misleading viewers into believing it was genuine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Such imposter content exploits the credibility of legitimate news organizations to spread misinformation and manipulate public perception.</a:t>
            </a:r>
            <a:endParaRPr lang="en-GB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3DD631-1717-D627-7B94-5D8B987FB5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5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8D72D-9AB1-4573-24AF-B628884A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E5BC6F-FD1F-0271-11A7-454AF6BCA26A}"/>
              </a:ext>
            </a:extLst>
          </p:cNvPr>
          <p:cNvSpPr/>
          <p:nvPr/>
        </p:nvSpPr>
        <p:spPr>
          <a:xfrm>
            <a:off x="617280" y="1685494"/>
            <a:ext cx="10812720" cy="48001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AA8F6-55B0-20EE-EE1F-FCE7DF5825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C0891A-1A34-A4BA-338A-CF519E24635A}"/>
              </a:ext>
            </a:extLst>
          </p:cNvPr>
          <p:cNvSpPr txBox="1"/>
          <p:nvPr/>
        </p:nvSpPr>
        <p:spPr>
          <a:xfrm>
            <a:off x="942307" y="1799028"/>
            <a:ext cx="6982493" cy="4686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4- </a:t>
            </a:r>
            <a:r>
              <a:rPr lang="en-GB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Fabricated content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</a:t>
            </a:r>
            <a:r>
              <a:rPr lang="en-GB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entirely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made up and is designed to deceive you into thinking that it’s real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endParaRPr lang="en-GB" sz="2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the content is completely </a:t>
            </a:r>
            <a:r>
              <a:rPr lang="en-GB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false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 </a:t>
            </a:r>
            <a:r>
              <a:rPr lang="en-GB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only limit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the </a:t>
            </a:r>
            <a:r>
              <a:rPr lang="en-GB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imagination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the </a:t>
            </a:r>
            <a:r>
              <a:rPr lang="en-GB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creator’s of such content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Distinguishing between the real and fabricated content is extremely difficult to the naked eye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If you have seen any “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deepfakes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that can be often </a:t>
            </a:r>
            <a:r>
              <a:rPr lang="en-GB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categorized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“</a:t>
            </a:r>
            <a:r>
              <a:rPr lang="en-GB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fabricated content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”, </a:t>
            </a:r>
            <a:r>
              <a:rPr lang="en-GB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you know how deeply it impacts our trust in the messages we see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2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232F8-CC3E-8CFE-8754-099DBA9ED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B97325-3CD3-DC3A-5424-45A4D50567EA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78F3D4-61DD-42B1-8788-93276156CF9F}"/>
              </a:ext>
            </a:extLst>
          </p:cNvPr>
          <p:cNvSpPr txBox="1"/>
          <p:nvPr/>
        </p:nvSpPr>
        <p:spPr>
          <a:xfrm>
            <a:off x="2403914" y="1048836"/>
            <a:ext cx="62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Five Types of Misinformation</a:t>
            </a:r>
          </a:p>
        </p:txBody>
      </p:sp>
      <p:pic>
        <p:nvPicPr>
          <p:cNvPr id="18434" name="Picture 2" descr="Define Fake News - Process: Evaluating News - Research Guides at University  of Colorado Boulder">
            <a:extLst>
              <a:ext uri="{FF2B5EF4-FFF2-40B4-BE49-F238E27FC236}">
                <a16:creationId xmlns:a16="http://schemas.microsoft.com/office/drawing/2014/main" id="{C1C0174E-53B0-4A20-8534-58538A81F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421" y="2833025"/>
            <a:ext cx="2556858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24186"/>
      </p:ext>
    </p:extLst>
  </p:cSld>
  <p:clrMapOvr>
    <a:masterClrMapping/>
  </p:clrMapOvr>
  <p:transition spd="slow">
    <p:push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8094A-3211-6A78-0B39-9FF79223F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D02BF2-12FA-97D4-74F1-F860F952DF1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3ED160-4283-2C3E-0F43-277EC84C14A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DEF68-8E66-DF39-3490-E61725F38960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18236-A287-F375-E4BE-6DB3488E2DBF}"/>
              </a:ext>
            </a:extLst>
          </p:cNvPr>
          <p:cNvSpPr txBox="1"/>
          <p:nvPr/>
        </p:nvSpPr>
        <p:spPr>
          <a:xfrm>
            <a:off x="4124325" y="1657849"/>
            <a:ext cx="607645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ar-EG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AI-Generated Fake News </a:t>
            </a:r>
            <a:r>
              <a:rPr lang="en-US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Used for Blackmail (2025):</a:t>
            </a:r>
            <a:r>
              <a:rPr lang="ar-EG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January 2025, </a:t>
            </a:r>
            <a:r>
              <a:rPr lang="en-US" b="1" u="sng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scammers leveraged artificial intelligence to create fabricated news videos as a means of blackmailing individuals</a:t>
            </a:r>
            <a:r>
              <a:rPr lang="en-US" b="1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These AI-generated videos were designed to appear as legitimate news reports, falsely portraying victims in compromising situations to extort money from them.</a:t>
            </a:r>
            <a:endParaRPr lang="en-GB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3DD631-1717-D627-7B94-5D8B987FB5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9458" name="Picture 2" descr="Artificial Intelligence and avoiding scams | Stroke Association">
            <a:extLst>
              <a:ext uri="{FF2B5EF4-FFF2-40B4-BE49-F238E27FC236}">
                <a16:creationId xmlns:a16="http://schemas.microsoft.com/office/drawing/2014/main" id="{5FC56E16-AFB4-4444-A47F-0CB56B26FD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3" t="8387"/>
          <a:stretch/>
        </p:blipFill>
        <p:spPr bwMode="auto">
          <a:xfrm>
            <a:off x="1532142" y="2657474"/>
            <a:ext cx="2393345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88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8D72D-9AB1-4573-24AF-B628884A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E5BC6F-FD1F-0271-11A7-454AF6BCA26A}"/>
              </a:ext>
            </a:extLst>
          </p:cNvPr>
          <p:cNvSpPr/>
          <p:nvPr/>
        </p:nvSpPr>
        <p:spPr>
          <a:xfrm>
            <a:off x="617280" y="1685494"/>
            <a:ext cx="10812720" cy="4524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AA8F6-55B0-20EE-EE1F-FCE7DF5825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C0891A-1A34-A4BA-338A-CF519E24635A}"/>
              </a:ext>
            </a:extLst>
          </p:cNvPr>
          <p:cNvSpPr txBox="1"/>
          <p:nvPr/>
        </p:nvSpPr>
        <p:spPr>
          <a:xfrm>
            <a:off x="942308" y="1838566"/>
            <a:ext cx="7106317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5-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Manipulated content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genuine information or imagery is manipulated to deceive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and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usually it concerns </a:t>
            </a:r>
            <a:r>
              <a:rPr lang="en-GB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photos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videos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are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altered in such way that they seem real enough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 the overall meaning of the genuine content is different than intended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used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mislead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people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 a false narrative 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about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something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someone</a:t>
            </a:r>
            <a:r>
              <a:rPr lang="en-GB" sz="2000" dirty="0">
                <a:solidFill>
                  <a:schemeClr val="tx2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2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232F8-CC3E-8CFE-8754-099DBA9ED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B97325-3CD3-DC3A-5424-45A4D50567EA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72EA0E-FEAB-4374-8BB8-BFFE38770D62}"/>
              </a:ext>
            </a:extLst>
          </p:cNvPr>
          <p:cNvSpPr txBox="1"/>
          <p:nvPr/>
        </p:nvSpPr>
        <p:spPr>
          <a:xfrm>
            <a:off x="2394389" y="1048836"/>
            <a:ext cx="62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Five Types of Misinformation</a:t>
            </a:r>
          </a:p>
        </p:txBody>
      </p:sp>
      <p:pic>
        <p:nvPicPr>
          <p:cNvPr id="20482" name="Picture 2" descr="Remember, you're being manipulated on social media: 4 essential reads">
            <a:extLst>
              <a:ext uri="{FF2B5EF4-FFF2-40B4-BE49-F238E27FC236}">
                <a16:creationId xmlns:a16="http://schemas.microsoft.com/office/drawing/2014/main" id="{10174ADB-6933-44A8-B82A-A5C0F6125C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110" y="2553489"/>
            <a:ext cx="2452405" cy="2878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897934"/>
      </p:ext>
    </p:extLst>
  </p:cSld>
  <p:clrMapOvr>
    <a:masterClrMapping/>
  </p:clrMapOvr>
  <p:transition spd="slow">
    <p:push dir="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8094A-3211-6A78-0B39-9FF79223F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D02BF2-12FA-97D4-74F1-F860F952DF1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3ED160-4283-2C3E-0F43-277EC84C14A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DEF68-8E66-DF39-3490-E61725F38960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18236-A287-F375-E4BE-6DB3488E2DBF}"/>
              </a:ext>
            </a:extLst>
          </p:cNvPr>
          <p:cNvSpPr txBox="1"/>
          <p:nvPr/>
        </p:nvSpPr>
        <p:spPr>
          <a:xfrm>
            <a:off x="1514475" y="1638799"/>
            <a:ext cx="868630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Here is an example from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lead-up to the US presidential election in 2016, when two genuine images were stitched together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 location is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Arizona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the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image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the people standing in line to vote came from the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primary vote in March 2016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The image of the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ICE officer 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making the arrest is a stock image that, at that time,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was the first result on Google Images when searching for “ICE arrest.”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second image was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cropped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layered on top of the first and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disseminated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widely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ahead of the election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3DD631-1717-D627-7B94-5D8B987FB5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8D72D-9AB1-4573-24AF-B628884A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E5BC6F-FD1F-0271-11A7-454AF6BCA26A}"/>
              </a:ext>
            </a:extLst>
          </p:cNvPr>
          <p:cNvSpPr/>
          <p:nvPr/>
        </p:nvSpPr>
        <p:spPr>
          <a:xfrm>
            <a:off x="617280" y="1685494"/>
            <a:ext cx="10812720" cy="4524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AA8F6-55B0-20EE-EE1F-FCE7DF5825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C0891A-1A34-A4BA-338A-CF519E24635A}"/>
              </a:ext>
            </a:extLst>
          </p:cNvPr>
          <p:cNvSpPr txBox="1"/>
          <p:nvPr/>
        </p:nvSpPr>
        <p:spPr>
          <a:xfrm>
            <a:off x="942308" y="1838566"/>
            <a:ext cx="7106317" cy="430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Artificial Intelligence (AI)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play a significant role in tracking and reducing the spread of fake news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through various techniques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including: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1.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Detecting Patterns and Unnatural Language AI models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analyze text and identify linguistic patterns commonly found in fake news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such as exaggeration or misleading headlines, helping to detect them quickly.</a:t>
            </a:r>
            <a:endParaRPr lang="en-GB" sz="2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232F8-CC3E-8CFE-8754-099DBA9ED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B97325-3CD3-DC3A-5424-45A4D50567EA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82D9A7-93D0-4F94-BE6D-3AC836BA41F1}"/>
              </a:ext>
            </a:extLst>
          </p:cNvPr>
          <p:cNvSpPr txBox="1"/>
          <p:nvPr/>
        </p:nvSpPr>
        <p:spPr>
          <a:xfrm>
            <a:off x="2403914" y="1058361"/>
            <a:ext cx="62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Five Types of Misinformation</a:t>
            </a:r>
          </a:p>
        </p:txBody>
      </p:sp>
      <p:pic>
        <p:nvPicPr>
          <p:cNvPr id="21506" name="Picture 2" descr="Artificial intelligence may not actually be the solution for stopping the  spread of fake news">
            <a:extLst>
              <a:ext uri="{FF2B5EF4-FFF2-40B4-BE49-F238E27FC236}">
                <a16:creationId xmlns:a16="http://schemas.microsoft.com/office/drawing/2014/main" id="{5004E49E-E87C-4EEF-859C-A76C7D2A7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7" y="2847975"/>
            <a:ext cx="2647950" cy="2507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596891"/>
      </p:ext>
    </p:extLst>
  </p:cSld>
  <p:clrMapOvr>
    <a:masterClrMapping/>
  </p:clrMapOvr>
  <p:transition spd="slow">
    <p:push dir="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8094A-3211-6A78-0B39-9FF79223F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D02BF2-12FA-97D4-74F1-F860F952DF1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3ED160-4283-2C3E-0F43-277EC84C14A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DEF68-8E66-DF39-3490-E61725F38960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18236-A287-F375-E4BE-6DB3488E2DBF}"/>
              </a:ext>
            </a:extLst>
          </p:cNvPr>
          <p:cNvSpPr txBox="1"/>
          <p:nvPr/>
        </p:nvSpPr>
        <p:spPr>
          <a:xfrm>
            <a:off x="4219575" y="1610224"/>
            <a:ext cx="590550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2. </a:t>
            </a:r>
            <a:r>
              <a:rPr lang="en-GB" sz="18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Analyzing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Images and Videos (Deepfake Detection):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 can </a:t>
            </a:r>
            <a:r>
              <a:rPr lang="en-GB" sz="1800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analyze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images and videos to verify digital manipulations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using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advanced algorithms 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such as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facial recognition 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distortion 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analysis.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Companies like Google and Microsoft use AI-powered tools to combat deepfake videos, which are sometimes used to spread false information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3DD631-1717-D627-7B94-5D8B987FB5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2530" name="Picture 2" descr="96% of researchers say AI will be used for misinformation - Research  Information">
            <a:extLst>
              <a:ext uri="{FF2B5EF4-FFF2-40B4-BE49-F238E27FC236}">
                <a16:creationId xmlns:a16="http://schemas.microsoft.com/office/drawing/2014/main" id="{0187F452-D4EB-4C9A-A166-0185650FC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31" y="2429466"/>
            <a:ext cx="2466975" cy="2247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93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8D72D-9AB1-4573-24AF-B628884A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E5BC6F-FD1F-0271-11A7-454AF6BCA26A}"/>
              </a:ext>
            </a:extLst>
          </p:cNvPr>
          <p:cNvSpPr/>
          <p:nvPr/>
        </p:nvSpPr>
        <p:spPr>
          <a:xfrm>
            <a:off x="617280" y="1685494"/>
            <a:ext cx="10812720" cy="4524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AA8F6-55B0-20EE-EE1F-FCE7DF5825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C0891A-1A34-A4BA-338A-CF519E24635A}"/>
              </a:ext>
            </a:extLst>
          </p:cNvPr>
          <p:cNvSpPr txBox="1"/>
          <p:nvPr/>
        </p:nvSpPr>
        <p:spPr>
          <a:xfrm>
            <a:off x="942308" y="2086121"/>
            <a:ext cx="7106317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Verifying Sources and Credibility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US" sz="20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 can check the source of a news story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compare it with a database of trusted platforms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Alert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users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if the source is unknown or suspicious.  </a:t>
            </a:r>
            <a:r>
              <a:rPr lang="en-US" sz="20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 tools, like </a:t>
            </a:r>
            <a:r>
              <a:rPr lang="en-US" sz="2000" u="sng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NewsGuard</a:t>
            </a:r>
            <a:r>
              <a:rPr lang="en-US" sz="20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Google Fact Check Explorer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use AI to assess the credibility of news websites.</a:t>
            </a:r>
            <a:endParaRPr lang="en-GB" sz="2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232F8-CC3E-8CFE-8754-099DBA9ED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B97325-3CD3-DC3A-5424-45A4D50567EA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06A958-A0F1-42A9-919E-662638137B81}"/>
              </a:ext>
            </a:extLst>
          </p:cNvPr>
          <p:cNvSpPr txBox="1"/>
          <p:nvPr/>
        </p:nvSpPr>
        <p:spPr>
          <a:xfrm>
            <a:off x="2384864" y="1048836"/>
            <a:ext cx="62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Five Types of Misinformation</a:t>
            </a:r>
          </a:p>
        </p:txBody>
      </p:sp>
      <p:pic>
        <p:nvPicPr>
          <p:cNvPr id="23554" name="Picture 2" descr="DeepSeek AI China: China to crack down on stock market fake news as AI  spurs misinformation, says state media - The Economic Times">
            <a:extLst>
              <a:ext uri="{FF2B5EF4-FFF2-40B4-BE49-F238E27FC236}">
                <a16:creationId xmlns:a16="http://schemas.microsoft.com/office/drawing/2014/main" id="{BAF3EFC6-2A8C-4B9C-9EF0-8F6470DA28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362" y="2715014"/>
            <a:ext cx="2505075" cy="2371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094872"/>
      </p:ext>
    </p:extLst>
  </p:cSld>
  <p:clrMapOvr>
    <a:masterClrMapping/>
  </p:clrMapOvr>
  <p:transition spd="slow">
    <p:push dir="u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8094A-3211-6A78-0B39-9FF79223F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D02BF2-12FA-97D4-74F1-F860F952DF1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3ED160-4283-2C3E-0F43-277EC84C14A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DEF68-8E66-DF39-3490-E61725F38960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18236-A287-F375-E4BE-6DB3488E2DBF}"/>
              </a:ext>
            </a:extLst>
          </p:cNvPr>
          <p:cNvSpPr txBox="1"/>
          <p:nvPr/>
        </p:nvSpPr>
        <p:spPr>
          <a:xfrm>
            <a:off x="1514475" y="1638799"/>
            <a:ext cx="8686300" cy="388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4.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Monitoring Social Media: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 can </a:t>
            </a:r>
            <a:r>
              <a:rPr lang="en-GB" sz="1800" u="sng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analyze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viral posts and comments on platforms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like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Twitter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GB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Facebook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</a:t>
            </a:r>
            <a:r>
              <a:rPr lang="en-GB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detect fake news before it spreads widely</a:t>
            </a:r>
            <a:r>
              <a:rPr lang="en-GB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Social media companies use deep learning algorithms to quickly identify and remove misleading content.</a:t>
            </a:r>
          </a:p>
          <a:p>
            <a:pPr algn="just">
              <a:lnSpc>
                <a:spcPct val="200000"/>
              </a:lnSpc>
            </a:pPr>
            <a:r>
              <a:rPr lang="en-US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5. </a:t>
            </a:r>
            <a:r>
              <a:rPr lang="en-US" sz="1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Detecting Voice Manipulation: </a:t>
            </a:r>
            <a:r>
              <a:rPr lang="en-US" sz="18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 fake news utilizes AI voice cloning to mimic well-known figures</a:t>
            </a:r>
            <a:r>
              <a:rPr lang="en-US" sz="1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AI systems can detect differences between real and fake voices by analyzing sound frequencies.</a:t>
            </a:r>
            <a:endParaRPr lang="en-GB" sz="1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3DD631-1717-D627-7B94-5D8B987FB5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27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8D72D-9AB1-4573-24AF-B628884A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E5BC6F-FD1F-0271-11A7-454AF6BCA26A}"/>
              </a:ext>
            </a:extLst>
          </p:cNvPr>
          <p:cNvSpPr/>
          <p:nvPr/>
        </p:nvSpPr>
        <p:spPr>
          <a:xfrm>
            <a:off x="617280" y="1685494"/>
            <a:ext cx="10812720" cy="4524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AA8F6-55B0-20EE-EE1F-FCE7DF5825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C0891A-1A34-A4BA-338A-CF519E24635A}"/>
              </a:ext>
            </a:extLst>
          </p:cNvPr>
          <p:cNvSpPr txBox="1"/>
          <p:nvPr/>
        </p:nvSpPr>
        <p:spPr>
          <a:xfrm>
            <a:off x="942308" y="2441584"/>
            <a:ext cx="7106317" cy="2935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6.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Providing Reports and Analysis for Journalists and Fact-Checkers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News agencies rely on AI tools such as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ClaimBuster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Full Fact to help journalists verify news before publication.</a:t>
            </a:r>
            <a:endParaRPr lang="en-GB" sz="2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232F8-CC3E-8CFE-8754-099DBA9ED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B97325-3CD3-DC3A-5424-45A4D50567EA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DB1FE0-521E-4DBE-B89E-D0A7C3074043}"/>
              </a:ext>
            </a:extLst>
          </p:cNvPr>
          <p:cNvSpPr txBox="1"/>
          <p:nvPr/>
        </p:nvSpPr>
        <p:spPr>
          <a:xfrm>
            <a:off x="2394389" y="1048836"/>
            <a:ext cx="62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Five Types of Misinformation</a:t>
            </a:r>
          </a:p>
        </p:txBody>
      </p:sp>
      <p:pic>
        <p:nvPicPr>
          <p:cNvPr id="24578" name="Picture 2" descr="New AI Can Detect Fake News With Unprecedented Accuracy—and Generate Its Own">
            <a:extLst>
              <a:ext uri="{FF2B5EF4-FFF2-40B4-BE49-F238E27FC236}">
                <a16:creationId xmlns:a16="http://schemas.microsoft.com/office/drawing/2014/main" id="{C4245818-4A09-43EC-85C6-EF6F56C4B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3653" y="2720775"/>
            <a:ext cx="2628054" cy="2451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356566"/>
      </p:ext>
    </p:extLst>
  </p:cSld>
  <p:clrMapOvr>
    <a:masterClrMapping/>
  </p:clrMapOvr>
  <p:transition spd="slow">
    <p:push dir="u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5999" y="1397680"/>
            <a:ext cx="5286375" cy="2495550"/>
          </a:xfrm>
        </p:spPr>
      </p:pic>
      <p:sp>
        <p:nvSpPr>
          <p:cNvPr id="6" name="Rectangle 5"/>
          <p:cNvSpPr/>
          <p:nvPr/>
        </p:nvSpPr>
        <p:spPr>
          <a:xfrm>
            <a:off x="1418987" y="1407242"/>
            <a:ext cx="2243949" cy="4413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Digital Media Ethics 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(Digital Media and Society Series), 3rd Edition, by Charles Ess</a:t>
            </a:r>
            <a:endParaRPr lang="en-US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ExtraBold" panose="000008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4248" y="3931097"/>
            <a:ext cx="46953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Recommended Reference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F3ADAC-8D9C-F8C6-3B28-30544444E731}"/>
              </a:ext>
            </a:extLst>
          </p:cNvPr>
          <p:cNvSpPr txBox="1"/>
          <p:nvPr/>
        </p:nvSpPr>
        <p:spPr>
          <a:xfrm>
            <a:off x="5701472" y="3760325"/>
            <a:ext cx="9834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</a:t>
            </a:r>
          </a:p>
        </p:txBody>
      </p:sp>
      <p:pic>
        <p:nvPicPr>
          <p:cNvPr id="10" name="Picture 9" descr="Text, application&#10;&#10;Description automatically generated">
            <a:extLst>
              <a:ext uri="{FF2B5EF4-FFF2-40B4-BE49-F238E27FC236}">
                <a16:creationId xmlns:a16="http://schemas.microsoft.com/office/drawing/2014/main" id="{72DEE10B-BCF0-4749-BCE6-D5F244E1E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509" y="1503120"/>
            <a:ext cx="1787362" cy="189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8AC7CC-E672-3D93-D2A9-11070C89E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90BDA08-608D-A1B1-9E84-070E15AE7F8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D9B4BF1-F6E6-4E86-0083-9816C4AF726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04D9EA8E-BF81-0412-12B3-182E6555C3A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1E0A107-334A-9AF8-B8C3-C0566B01B23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ECF39C7-D5DF-323E-CFF3-149C6589CE80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D51B4B8-AB2E-4EBB-848C-57235FED54E9}"/>
              </a:ext>
            </a:extLst>
          </p:cNvPr>
          <p:cNvSpPr txBox="1"/>
          <p:nvPr/>
        </p:nvSpPr>
        <p:spPr>
          <a:xfrm>
            <a:off x="3428362" y="1475357"/>
            <a:ext cx="1090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CA7BA6F-EF9B-F19E-CB56-48F61A0F9F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F4FA23-5068-1251-3863-DD74FEB7AD60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Outlines:</a:t>
            </a:r>
            <a:endParaRPr lang="en-US" sz="1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E7C168-9E2D-46EB-ABB3-3F750011007C}"/>
              </a:ext>
            </a:extLst>
          </p:cNvPr>
          <p:cNvSpPr txBox="1"/>
          <p:nvPr/>
        </p:nvSpPr>
        <p:spPr>
          <a:xfrm>
            <a:off x="3385474" y="2323526"/>
            <a:ext cx="824230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Fake news on Social Media: the Impact on Society:</a:t>
            </a:r>
            <a:endParaRPr lang="en-US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Medium" panose="00000600000000000000" pitchFamily="2" charset="-78"/>
            </a:endParaRP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- What is Fake News?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-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Fake News Spread, and Social Media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- Contributors of fake news.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Five types of misinformation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1- Satire.    2- False context.  3- Imposter content.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4- Fabricated content.      5- Manipulated content.</a:t>
            </a:r>
          </a:p>
        </p:txBody>
      </p:sp>
    </p:spTree>
    <p:extLst>
      <p:ext uri="{BB962C8B-B14F-4D97-AF65-F5344CB8AC3E}">
        <p14:creationId xmlns:p14="http://schemas.microsoft.com/office/powerpoint/2010/main" val="378093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095998" y="2947166"/>
            <a:ext cx="60026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MEDIA ETHICS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170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DMG 723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Dr. Sherihan Mohamed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Prepared by: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3A00C53-732B-F66B-FB0E-6390320C91DF}"/>
              </a:ext>
            </a:extLst>
          </p:cNvPr>
          <p:cNvSpPr/>
          <p:nvPr/>
        </p:nvSpPr>
        <p:spPr>
          <a:xfrm>
            <a:off x="6370224" y="4126840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8CC861DD-C209-449F-AFFF-4423222C20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9812</TotalTime>
  <Words>3410</Words>
  <Application>Microsoft Office PowerPoint</Application>
  <PresentationFormat>Widescreen</PresentationFormat>
  <Paragraphs>185</Paragraphs>
  <Slides>54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2" baseType="lpstr">
      <vt:lpstr>Microsoft GothicNeo</vt:lpstr>
      <vt:lpstr>Alexandria</vt:lpstr>
      <vt:lpstr>Arial</vt:lpstr>
      <vt:lpstr>Calibri</vt:lpstr>
      <vt:lpstr>Calibri Light</vt:lpstr>
      <vt:lpstr>Tajawal Medium</vt:lpstr>
      <vt:lpstr>Trade Gothic Next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sherytaw@outlook.com</cp:lastModifiedBy>
  <cp:revision>44</cp:revision>
  <dcterms:created xsi:type="dcterms:W3CDTF">2023-04-29T09:08:00Z</dcterms:created>
  <dcterms:modified xsi:type="dcterms:W3CDTF">2025-03-24T22:37:18Z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