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5" r:id="rId39"/>
    <p:sldId id="294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92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950712-1263-4F6E-8294-78917638767B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505F9D-AB93-48C6-BA7F-DAFBA018AC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94882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g2a472e94c51_0_3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97" name="Google Shape;497;g2a472e94c51_0_37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8" name="Google Shape;498;g2a472e94c51_0_37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38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B6FDCA-401B-5E44-946D-839245C72B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1E5A0FB-6AE9-2411-8E23-3281B24124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3F8E3-AB65-4758-98D3-3A6DD9D46730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C69FA3D-AFC7-0FBC-03AF-A7DAE59D09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13350B4-78E9-BC4A-2F3E-E5781545D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E49D1-526C-4518-9A70-E84907BF10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59192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608124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E823889-696D-7A64-15A2-FB06FCD539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50D23D-A9B1-AE5B-4F57-9718730D3A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6F1287-734A-99A2-3550-0146C18C5AA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603F8E3-AB65-4758-98D3-3A6DD9D46730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D82F1F-B8BC-5BE8-1888-301888C2D4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C6F5CF-7B67-6082-6B62-98EC9AC6D8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D7E49D1-526C-4518-9A70-E84907BF10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1454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docs.flutter.dev/get-started/install/windows" TargetMode="External"/><Relationship Id="rId4" Type="http://schemas.openxmlformats.org/officeDocument/2006/relationships/hyperlink" Target="https://www.youtube.com/watch?v=mMeQhLGD-og" TargetMode="Externa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4A88EA-5AC9-4341-B075-A53DD77314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E6A2CC-4235-04EB-27CE-60D4A03C7B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7616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E028FD-519E-A771-DB40-B02FA476CE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941619-9926-20E8-4615-706DB15EBC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6593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9CA1AA-A919-8741-79B8-F7069EB398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75A1B4-7345-07F4-2432-8B231E2F22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6219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BAB049-FA63-C310-6256-E4E9E3A11D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D66973-68EF-EA5B-1D8C-002B5A0928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0878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F2DE83-F0B2-13EA-F173-89C453EE1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F0484F-05E2-EA82-E4AF-7411827E9A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4767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FF05A2-4BFD-10C6-54DB-54BA297030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3E2E0F-5188-8E63-1B07-6FBD2848F4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6355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DE82D3-C20B-F5CA-41B0-24CD61F8C0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ED0D3F-A8EB-6B5A-B0F6-98B1A41F43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1572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437B35-6483-3933-B613-29E0D3D19E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27F9BA-F808-C42F-42D5-738FA4CCD1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6017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825821-394A-ADF1-27C4-715A8C3E29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22E1B2-9C62-B259-2E21-BD8E3F06C5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0051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2D9AC1-6AE6-F91D-7902-DB955D6329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F8F4CF-6E0B-873D-9452-82DCE955AF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1424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729A0F-357D-3256-CC2E-85100946F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7B69C2-319C-19CB-49CF-0DF06BFC8D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13129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424D94-9B1A-D41B-C19D-78DBE864A1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CF3443-08EA-5A0A-F911-2DF1FE7E79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8430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D21887-F43A-9636-910A-908B4E8184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10267A-6678-C1B9-373E-1D00AF1D32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6535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EECE43-3B7C-2C3E-B7A6-AABAB18A07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2C4E13-69DD-7D5E-B6D4-AB659A2B87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8036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A40E82-A216-F918-2617-689AD82746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528D53-35DB-BAA1-C7FF-5B9A003933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9997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52AA71-C40F-3527-9AB1-9040E8E271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A4CE8B-C79E-DC96-211E-11A35CFD71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3776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D1DB2D-992E-137E-2B56-0897E11BDA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32D2C5-0852-AEDD-49B0-E98615751F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1647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1B3B9A-40F7-F0BD-78A7-09B4FBF631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124A56-6D82-4971-84B8-2571074F8E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5866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B9715B-98CB-85D3-F639-F5CF8689E8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0129EA-AE49-A155-49E9-29FE92E33B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1060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BA87BF-B13E-5233-A0B8-4F7D67A13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DF8355-D723-3972-D3CE-44DF23F9CD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779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BC7E00-6519-B9E1-6DB1-703B8C159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EC9701-4E58-C96A-06DC-13045CA997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1034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95AFE6-FBB1-EC6A-1C59-F259EEC424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33964D-6DE1-C234-F8A7-C5E9CA8244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8599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B66412-7353-6113-86B3-CF80B855C3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866DA2-9967-DF01-0BAD-3F8271E490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944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098E62-BC7F-D110-22BE-CE285ECC08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FE2841-30B2-ABAC-FB74-56B3FAC582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90298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C19ED7-7182-F6F6-1837-EA43C3BD94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095BCC-CD47-99CF-EB2F-D7676DA7DE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3244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83E5B7-7334-0352-E1BD-406065B4D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1186EC-5635-2480-563A-24AFB42D61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48013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8B3B7C-CE0A-8F03-36EC-77E2632CE8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CA7DE6-F1CA-1EE5-68A9-06633EA0FB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41741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774AC0-A388-E6D6-1809-5A383D6AC7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FC9B9C-D7D6-860E-B5B1-C3AE81E3B5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46369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B65805-781A-DA89-1566-35187B6BBB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F9D0D1-63ED-D604-3E2F-83B849F29A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66494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3BF379-444F-D52B-2737-55227FA10C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3DE2AF-C0AE-3C77-5790-BAA511162A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70388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BA15F1-75E0-9179-271A-352CA199B3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D0B3B6-6B4B-DEFC-E537-F336722E73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56435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7B27E9-F8AB-464C-FC54-0757E1693E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D1C1A8-7C39-1A96-0E62-E9301D4A50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52082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997802-88CF-834D-3235-ACB919B0CD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2D90D6-C9D8-0A45-DFCA-A409B7D170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93145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73C644-5895-3360-19F6-7622A32307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964459-1C73-F387-CA88-D76649E338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80119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C701BC-398B-97B5-73C7-CDE5220589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65ADE3-3A8C-F392-E06C-B7E949D8AB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90460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14AD25-38D3-0CEF-4996-1532778BF0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1EEB07-79AE-C22A-D857-4287C5910F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75801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79CC01-5749-58DB-1C3D-9F3D7E7D6C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26AE78-71C1-5670-31C4-0CCF97501A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7300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0" name="Google Shape;500;p57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sp>
        <p:nvSpPr>
          <p:cNvPr id="501" name="Google Shape;501;p57"/>
          <p:cNvSpPr txBox="1"/>
          <p:nvPr/>
        </p:nvSpPr>
        <p:spPr>
          <a:xfrm>
            <a:off x="0" y="0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Product</a:t>
            </a:r>
            <a:endParaRPr/>
          </a:p>
        </p:txBody>
      </p:sp>
      <p:sp>
        <p:nvSpPr>
          <p:cNvPr id="502" name="Google Shape;502;p57"/>
          <p:cNvSpPr txBox="1"/>
          <p:nvPr/>
        </p:nvSpPr>
        <p:spPr>
          <a:xfrm>
            <a:off x="3121500" y="2251200"/>
            <a:ext cx="5303100" cy="44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 u="sng">
                <a:solidFill>
                  <a:schemeClr val="hlink"/>
                </a:solidFill>
                <a:hlinkClick r:id="rId4"/>
              </a:rPr>
              <a:t>https://www.youtube.com/watch?v=mMeQhLGD-og</a:t>
            </a:r>
            <a:endParaRPr sz="2000"/>
          </a:p>
        </p:txBody>
      </p:sp>
      <p:sp>
        <p:nvSpPr>
          <p:cNvPr id="503" name="Google Shape;503;p57"/>
          <p:cNvSpPr txBox="1"/>
          <p:nvPr/>
        </p:nvSpPr>
        <p:spPr>
          <a:xfrm>
            <a:off x="3227500" y="3205800"/>
            <a:ext cx="53031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 u="sng">
                <a:solidFill>
                  <a:schemeClr val="hlink"/>
                </a:solidFill>
                <a:hlinkClick r:id="rId5"/>
              </a:rPr>
              <a:t>https://docs.flutter.dev/get-started/instal</a:t>
            </a:r>
            <a:r>
              <a:rPr lang="en-US" sz="2100" u="sng">
                <a:solidFill>
                  <a:schemeClr val="hlink"/>
                </a:solidFill>
                <a:hlinkClick r:id="rId5"/>
              </a:rPr>
              <a:t>l</a:t>
            </a:r>
            <a:endParaRPr sz="300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957DD0-8C56-3F5C-37E3-D6E9F70456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F66D76-CE9C-17C5-C8FA-A7CA360B97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601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</Words>
  <Application>Microsoft Office PowerPoint</Application>
  <PresentationFormat>Widescreen</PresentationFormat>
  <Paragraphs>4</Paragraphs>
  <Slides>39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3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walid raslan</dc:creator>
  <cp:lastModifiedBy>walid raslan</cp:lastModifiedBy>
  <cp:revision>2</cp:revision>
  <dcterms:created xsi:type="dcterms:W3CDTF">2024-12-06T02:54:16Z</dcterms:created>
  <dcterms:modified xsi:type="dcterms:W3CDTF">2024-12-06T03:38:14Z</dcterms:modified>
</cp:coreProperties>
</file>