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19" r:id="rId2"/>
    <p:sldId id="418" r:id="rId3"/>
    <p:sldId id="272" r:id="rId4"/>
    <p:sldId id="273" r:id="rId5"/>
    <p:sldId id="274" r:id="rId6"/>
    <p:sldId id="275" r:id="rId7"/>
    <p:sldId id="278" r:id="rId8"/>
    <p:sldId id="279" r:id="rId9"/>
    <p:sldId id="281" r:id="rId10"/>
    <p:sldId id="430" r:id="rId11"/>
    <p:sldId id="282" r:id="rId12"/>
    <p:sldId id="283" r:id="rId13"/>
    <p:sldId id="284" r:id="rId14"/>
    <p:sldId id="286" r:id="rId15"/>
    <p:sldId id="290" r:id="rId16"/>
    <p:sldId id="421" r:id="rId17"/>
    <p:sldId id="422" r:id="rId18"/>
    <p:sldId id="423" r:id="rId19"/>
    <p:sldId id="424" r:id="rId20"/>
    <p:sldId id="425" r:id="rId21"/>
    <p:sldId id="426" r:id="rId22"/>
    <p:sldId id="427" r:id="rId23"/>
    <p:sldId id="428" r:id="rId24"/>
    <p:sldId id="429" r:id="rId25"/>
    <p:sldId id="431" r:id="rId26"/>
    <p:sldId id="436" r:id="rId27"/>
    <p:sldId id="439" r:id="rId28"/>
    <p:sldId id="445" r:id="rId29"/>
    <p:sldId id="442" r:id="rId30"/>
    <p:sldId id="443" r:id="rId31"/>
    <p:sldId id="444" r:id="rId32"/>
    <p:sldId id="446" r:id="rId33"/>
    <p:sldId id="451" r:id="rId34"/>
    <p:sldId id="452" r:id="rId35"/>
    <p:sldId id="449" r:id="rId36"/>
    <p:sldId id="450" r:id="rId37"/>
    <p:sldId id="453" r:id="rId38"/>
    <p:sldId id="454" r:id="rId39"/>
    <p:sldId id="455"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19"/>
            <p14:sldId id="418"/>
            <p14:sldId id="272"/>
            <p14:sldId id="273"/>
            <p14:sldId id="274"/>
            <p14:sldId id="275"/>
            <p14:sldId id="278"/>
            <p14:sldId id="279"/>
            <p14:sldId id="281"/>
            <p14:sldId id="430"/>
            <p14:sldId id="282"/>
            <p14:sldId id="283"/>
            <p14:sldId id="284"/>
            <p14:sldId id="286"/>
            <p14:sldId id="290"/>
            <p14:sldId id="421"/>
            <p14:sldId id="422"/>
            <p14:sldId id="423"/>
            <p14:sldId id="424"/>
            <p14:sldId id="425"/>
            <p14:sldId id="426"/>
            <p14:sldId id="427"/>
            <p14:sldId id="428"/>
            <p14:sldId id="429"/>
            <p14:sldId id="431"/>
            <p14:sldId id="436"/>
            <p14:sldId id="439"/>
            <p14:sldId id="445"/>
            <p14:sldId id="442"/>
            <p14:sldId id="443"/>
            <p14:sldId id="444"/>
            <p14:sldId id="446"/>
            <p14:sldId id="451"/>
            <p14:sldId id="452"/>
            <p14:sldId id="449"/>
            <p14:sldId id="450"/>
            <p14:sldId id="453"/>
            <p14:sldId id="454"/>
            <p14:sldId id="45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3567" autoAdjust="0"/>
    <p:restoredTop sz="93738" autoAdjust="0"/>
  </p:normalViewPr>
  <p:slideViewPr>
    <p:cSldViewPr snapToGrid="0">
      <p:cViewPr varScale="1">
        <p:scale>
          <a:sx n="67" d="100"/>
          <a:sy n="67" d="100"/>
        </p:scale>
        <p:origin x="1206"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47938D6-A0AD-479C-8A8C-C51804268D25}" type="doc">
      <dgm:prSet loTypeId="urn:microsoft.com/office/officeart/2005/8/layout/process2" loCatId="process" qsTypeId="urn:microsoft.com/office/officeart/2005/8/quickstyle/simple1" qsCatId="simple" csTypeId="urn:microsoft.com/office/officeart/2005/8/colors/accent1_2" csCatId="accent1" phldr="1"/>
      <dgm:spPr/>
    </dgm:pt>
    <dgm:pt modelId="{A8A53130-1387-4AD9-B379-60F5CCCF4ED4}">
      <dgm:prSet phldrT="[Text]"/>
      <dgm:spPr/>
      <dgm:t>
        <a:bodyPr/>
        <a:lstStyle/>
        <a:p>
          <a:r>
            <a:rPr lang="ar-EG" dirty="0"/>
            <a:t>تجميع البيانات</a:t>
          </a:r>
          <a:endParaRPr lang="en-US" dirty="0"/>
        </a:p>
      </dgm:t>
    </dgm:pt>
    <dgm:pt modelId="{FCED3D97-B8C2-4942-8571-B8D4EF47CD08}" type="parTrans" cxnId="{5BD1FB22-3048-41ED-8B1E-A459E9F4DB28}">
      <dgm:prSet/>
      <dgm:spPr/>
      <dgm:t>
        <a:bodyPr/>
        <a:lstStyle/>
        <a:p>
          <a:endParaRPr lang="en-US"/>
        </a:p>
      </dgm:t>
    </dgm:pt>
    <dgm:pt modelId="{8FD9DE9A-16FF-4D76-BB88-9F9CEDA54DBD}" type="sibTrans" cxnId="{5BD1FB22-3048-41ED-8B1E-A459E9F4DB28}">
      <dgm:prSet/>
      <dgm:spPr/>
      <dgm:t>
        <a:bodyPr/>
        <a:lstStyle/>
        <a:p>
          <a:endParaRPr lang="en-US"/>
        </a:p>
      </dgm:t>
    </dgm:pt>
    <dgm:pt modelId="{A1412B92-D96F-4CB5-A156-8E7507A7368F}">
      <dgm:prSet phldrT="[Text]"/>
      <dgm:spPr/>
      <dgm:t>
        <a:bodyPr/>
        <a:lstStyle/>
        <a:p>
          <a:r>
            <a:rPr lang="ar-EG" dirty="0"/>
            <a:t>تقليل (تبسيط) البيانات</a:t>
          </a:r>
          <a:endParaRPr lang="en-US" dirty="0"/>
        </a:p>
      </dgm:t>
    </dgm:pt>
    <dgm:pt modelId="{58581A55-DCDE-48FE-B55D-B304793B65BD}" type="parTrans" cxnId="{8F30ADF0-6F22-4C52-B0BD-3D1BB583E45D}">
      <dgm:prSet/>
      <dgm:spPr/>
      <dgm:t>
        <a:bodyPr/>
        <a:lstStyle/>
        <a:p>
          <a:endParaRPr lang="en-US"/>
        </a:p>
      </dgm:t>
    </dgm:pt>
    <dgm:pt modelId="{A2B20917-6589-424B-8493-C7EDB61CA36E}" type="sibTrans" cxnId="{8F30ADF0-6F22-4C52-B0BD-3D1BB583E45D}">
      <dgm:prSet/>
      <dgm:spPr/>
      <dgm:t>
        <a:bodyPr/>
        <a:lstStyle/>
        <a:p>
          <a:endParaRPr lang="en-US"/>
        </a:p>
      </dgm:t>
    </dgm:pt>
    <dgm:pt modelId="{D1FFAA04-3C49-4416-A037-FCBA3BD5ABC3}">
      <dgm:prSet phldrT="[Text]"/>
      <dgm:spPr/>
      <dgm:t>
        <a:bodyPr/>
        <a:lstStyle/>
        <a:p>
          <a:r>
            <a:rPr lang="ar-EG" dirty="0"/>
            <a:t>عرض البيانات</a:t>
          </a:r>
          <a:endParaRPr lang="en-US" dirty="0"/>
        </a:p>
      </dgm:t>
    </dgm:pt>
    <dgm:pt modelId="{B50CFD2D-FA96-444F-97D1-E07BBE598F83}" type="parTrans" cxnId="{746A9EE7-56D7-4BA0-8487-01452C463128}">
      <dgm:prSet/>
      <dgm:spPr/>
      <dgm:t>
        <a:bodyPr/>
        <a:lstStyle/>
        <a:p>
          <a:endParaRPr lang="en-US"/>
        </a:p>
      </dgm:t>
    </dgm:pt>
    <dgm:pt modelId="{5278DE2E-FA3A-4AB8-8368-2A360A100306}" type="sibTrans" cxnId="{746A9EE7-56D7-4BA0-8487-01452C463128}">
      <dgm:prSet/>
      <dgm:spPr/>
      <dgm:t>
        <a:bodyPr/>
        <a:lstStyle/>
        <a:p>
          <a:endParaRPr lang="en-US"/>
        </a:p>
      </dgm:t>
    </dgm:pt>
    <dgm:pt modelId="{9EE3D3C0-1C6D-4085-AD1A-BB2D4D4E9ADB}">
      <dgm:prSet/>
      <dgm:spPr/>
      <dgm:t>
        <a:bodyPr/>
        <a:lstStyle/>
        <a:p>
          <a:r>
            <a:rPr lang="ar-EG" dirty="0"/>
            <a:t>فحص (التحقق) البيانات</a:t>
          </a:r>
          <a:endParaRPr lang="en-US" dirty="0"/>
        </a:p>
      </dgm:t>
    </dgm:pt>
    <dgm:pt modelId="{69BCC2A7-1AF3-4B50-B058-672812606823}" type="parTrans" cxnId="{A9B969FA-9423-4D4F-8DB0-2E396D2760C3}">
      <dgm:prSet/>
      <dgm:spPr/>
      <dgm:t>
        <a:bodyPr/>
        <a:lstStyle/>
        <a:p>
          <a:endParaRPr lang="en-US"/>
        </a:p>
      </dgm:t>
    </dgm:pt>
    <dgm:pt modelId="{89E0DD6F-8DEE-4AB4-BE23-8BFB93CC7F52}" type="sibTrans" cxnId="{A9B969FA-9423-4D4F-8DB0-2E396D2760C3}">
      <dgm:prSet/>
      <dgm:spPr/>
      <dgm:t>
        <a:bodyPr/>
        <a:lstStyle/>
        <a:p>
          <a:endParaRPr lang="en-US"/>
        </a:p>
      </dgm:t>
    </dgm:pt>
    <dgm:pt modelId="{CD1EEA85-47F1-4A89-A132-944D6D2E81CF}" type="pres">
      <dgm:prSet presAssocID="{347938D6-A0AD-479C-8A8C-C51804268D25}" presName="linearFlow" presStyleCnt="0">
        <dgm:presLayoutVars>
          <dgm:resizeHandles val="exact"/>
        </dgm:presLayoutVars>
      </dgm:prSet>
      <dgm:spPr/>
    </dgm:pt>
    <dgm:pt modelId="{72C813DB-CBD2-4E46-AE76-F6B5B69AF731}" type="pres">
      <dgm:prSet presAssocID="{A8A53130-1387-4AD9-B379-60F5CCCF4ED4}" presName="node" presStyleLbl="node1" presStyleIdx="0" presStyleCnt="4">
        <dgm:presLayoutVars>
          <dgm:bulletEnabled val="1"/>
        </dgm:presLayoutVars>
      </dgm:prSet>
      <dgm:spPr/>
    </dgm:pt>
    <dgm:pt modelId="{9DC09F1E-B06E-44D7-8A47-CBF589FBC2E8}" type="pres">
      <dgm:prSet presAssocID="{8FD9DE9A-16FF-4D76-BB88-9F9CEDA54DBD}" presName="sibTrans" presStyleLbl="sibTrans2D1" presStyleIdx="0" presStyleCnt="3"/>
      <dgm:spPr/>
    </dgm:pt>
    <dgm:pt modelId="{CCC42735-9095-46B4-BD7A-F51238B0D465}" type="pres">
      <dgm:prSet presAssocID="{8FD9DE9A-16FF-4D76-BB88-9F9CEDA54DBD}" presName="connectorText" presStyleLbl="sibTrans2D1" presStyleIdx="0" presStyleCnt="3"/>
      <dgm:spPr/>
    </dgm:pt>
    <dgm:pt modelId="{7E5BF7E2-732B-4ECB-A315-950435D45CCF}" type="pres">
      <dgm:prSet presAssocID="{A1412B92-D96F-4CB5-A156-8E7507A7368F}" presName="node" presStyleLbl="node1" presStyleIdx="1" presStyleCnt="4">
        <dgm:presLayoutVars>
          <dgm:bulletEnabled val="1"/>
        </dgm:presLayoutVars>
      </dgm:prSet>
      <dgm:spPr/>
    </dgm:pt>
    <dgm:pt modelId="{BED11F2E-88A4-4741-AA3B-35D129312465}" type="pres">
      <dgm:prSet presAssocID="{A2B20917-6589-424B-8493-C7EDB61CA36E}" presName="sibTrans" presStyleLbl="sibTrans2D1" presStyleIdx="1" presStyleCnt="3"/>
      <dgm:spPr/>
    </dgm:pt>
    <dgm:pt modelId="{1644272C-3DB4-4D56-99B0-1F9B2C11B745}" type="pres">
      <dgm:prSet presAssocID="{A2B20917-6589-424B-8493-C7EDB61CA36E}" presName="connectorText" presStyleLbl="sibTrans2D1" presStyleIdx="1" presStyleCnt="3"/>
      <dgm:spPr/>
    </dgm:pt>
    <dgm:pt modelId="{5BCA2BA8-6166-4E7A-BC1E-542BA65A5F5D}" type="pres">
      <dgm:prSet presAssocID="{D1FFAA04-3C49-4416-A037-FCBA3BD5ABC3}" presName="node" presStyleLbl="node1" presStyleIdx="2" presStyleCnt="4">
        <dgm:presLayoutVars>
          <dgm:bulletEnabled val="1"/>
        </dgm:presLayoutVars>
      </dgm:prSet>
      <dgm:spPr/>
    </dgm:pt>
    <dgm:pt modelId="{F4F35838-D499-437C-B857-5AC4A194891A}" type="pres">
      <dgm:prSet presAssocID="{5278DE2E-FA3A-4AB8-8368-2A360A100306}" presName="sibTrans" presStyleLbl="sibTrans2D1" presStyleIdx="2" presStyleCnt="3"/>
      <dgm:spPr/>
    </dgm:pt>
    <dgm:pt modelId="{2BBF20F4-1567-4A16-8F9B-03B44D54E00C}" type="pres">
      <dgm:prSet presAssocID="{5278DE2E-FA3A-4AB8-8368-2A360A100306}" presName="connectorText" presStyleLbl="sibTrans2D1" presStyleIdx="2" presStyleCnt="3"/>
      <dgm:spPr/>
    </dgm:pt>
    <dgm:pt modelId="{D29D7ABB-B71F-494E-A4A5-928F7C1CF908}" type="pres">
      <dgm:prSet presAssocID="{9EE3D3C0-1C6D-4085-AD1A-BB2D4D4E9ADB}" presName="node" presStyleLbl="node1" presStyleIdx="3" presStyleCnt="4">
        <dgm:presLayoutVars>
          <dgm:bulletEnabled val="1"/>
        </dgm:presLayoutVars>
      </dgm:prSet>
      <dgm:spPr/>
    </dgm:pt>
  </dgm:ptLst>
  <dgm:cxnLst>
    <dgm:cxn modelId="{249C5819-0A02-47C7-92C0-604DFA3F7F0F}" type="presOf" srcId="{8FD9DE9A-16FF-4D76-BB88-9F9CEDA54DBD}" destId="{CCC42735-9095-46B4-BD7A-F51238B0D465}" srcOrd="1" destOrd="0" presId="urn:microsoft.com/office/officeart/2005/8/layout/process2"/>
    <dgm:cxn modelId="{62FDE41B-3AF9-446C-BC6A-60CAA72A652C}" type="presOf" srcId="{D1FFAA04-3C49-4416-A037-FCBA3BD5ABC3}" destId="{5BCA2BA8-6166-4E7A-BC1E-542BA65A5F5D}" srcOrd="0" destOrd="0" presId="urn:microsoft.com/office/officeart/2005/8/layout/process2"/>
    <dgm:cxn modelId="{CEA4351F-BD49-4E7A-BFC7-761DE205E480}" type="presOf" srcId="{A8A53130-1387-4AD9-B379-60F5CCCF4ED4}" destId="{72C813DB-CBD2-4E46-AE76-F6B5B69AF731}" srcOrd="0" destOrd="0" presId="urn:microsoft.com/office/officeart/2005/8/layout/process2"/>
    <dgm:cxn modelId="{B1497622-008D-4A61-90AB-33D10EB37E97}" type="presOf" srcId="{A1412B92-D96F-4CB5-A156-8E7507A7368F}" destId="{7E5BF7E2-732B-4ECB-A315-950435D45CCF}" srcOrd="0" destOrd="0" presId="urn:microsoft.com/office/officeart/2005/8/layout/process2"/>
    <dgm:cxn modelId="{5BD1FB22-3048-41ED-8B1E-A459E9F4DB28}" srcId="{347938D6-A0AD-479C-8A8C-C51804268D25}" destId="{A8A53130-1387-4AD9-B379-60F5CCCF4ED4}" srcOrd="0" destOrd="0" parTransId="{FCED3D97-B8C2-4942-8571-B8D4EF47CD08}" sibTransId="{8FD9DE9A-16FF-4D76-BB88-9F9CEDA54DBD}"/>
    <dgm:cxn modelId="{A2507C6E-B3B1-4024-A0A0-A2259B556659}" type="presOf" srcId="{5278DE2E-FA3A-4AB8-8368-2A360A100306}" destId="{F4F35838-D499-437C-B857-5AC4A194891A}" srcOrd="0" destOrd="0" presId="urn:microsoft.com/office/officeart/2005/8/layout/process2"/>
    <dgm:cxn modelId="{DDE41279-DF31-41B6-89AF-0A6D416A8822}" type="presOf" srcId="{8FD9DE9A-16FF-4D76-BB88-9F9CEDA54DBD}" destId="{9DC09F1E-B06E-44D7-8A47-CBF589FBC2E8}" srcOrd="0" destOrd="0" presId="urn:microsoft.com/office/officeart/2005/8/layout/process2"/>
    <dgm:cxn modelId="{8A70F290-FF5C-4E5D-A611-149C2FB737B5}" type="presOf" srcId="{A2B20917-6589-424B-8493-C7EDB61CA36E}" destId="{BED11F2E-88A4-4741-AA3B-35D129312465}" srcOrd="0" destOrd="0" presId="urn:microsoft.com/office/officeart/2005/8/layout/process2"/>
    <dgm:cxn modelId="{0AF1C79D-E955-44F2-921F-BBF94A83D08E}" type="presOf" srcId="{347938D6-A0AD-479C-8A8C-C51804268D25}" destId="{CD1EEA85-47F1-4A89-A132-944D6D2E81CF}" srcOrd="0" destOrd="0" presId="urn:microsoft.com/office/officeart/2005/8/layout/process2"/>
    <dgm:cxn modelId="{941049B9-E122-46E4-8330-F611A74CD564}" type="presOf" srcId="{9EE3D3C0-1C6D-4085-AD1A-BB2D4D4E9ADB}" destId="{D29D7ABB-B71F-494E-A4A5-928F7C1CF908}" srcOrd="0" destOrd="0" presId="urn:microsoft.com/office/officeart/2005/8/layout/process2"/>
    <dgm:cxn modelId="{3F1C9CC1-B524-43D5-9A4F-AE6C4EB0A4EF}" type="presOf" srcId="{A2B20917-6589-424B-8493-C7EDB61CA36E}" destId="{1644272C-3DB4-4D56-99B0-1F9B2C11B745}" srcOrd="1" destOrd="0" presId="urn:microsoft.com/office/officeart/2005/8/layout/process2"/>
    <dgm:cxn modelId="{746A9EE7-56D7-4BA0-8487-01452C463128}" srcId="{347938D6-A0AD-479C-8A8C-C51804268D25}" destId="{D1FFAA04-3C49-4416-A037-FCBA3BD5ABC3}" srcOrd="2" destOrd="0" parTransId="{B50CFD2D-FA96-444F-97D1-E07BBE598F83}" sibTransId="{5278DE2E-FA3A-4AB8-8368-2A360A100306}"/>
    <dgm:cxn modelId="{4316BBED-E0E4-4B4D-9DA6-478AE5B08A8E}" type="presOf" srcId="{5278DE2E-FA3A-4AB8-8368-2A360A100306}" destId="{2BBF20F4-1567-4A16-8F9B-03B44D54E00C}" srcOrd="1" destOrd="0" presId="urn:microsoft.com/office/officeart/2005/8/layout/process2"/>
    <dgm:cxn modelId="{8F30ADF0-6F22-4C52-B0BD-3D1BB583E45D}" srcId="{347938D6-A0AD-479C-8A8C-C51804268D25}" destId="{A1412B92-D96F-4CB5-A156-8E7507A7368F}" srcOrd="1" destOrd="0" parTransId="{58581A55-DCDE-48FE-B55D-B304793B65BD}" sibTransId="{A2B20917-6589-424B-8493-C7EDB61CA36E}"/>
    <dgm:cxn modelId="{A9B969FA-9423-4D4F-8DB0-2E396D2760C3}" srcId="{347938D6-A0AD-479C-8A8C-C51804268D25}" destId="{9EE3D3C0-1C6D-4085-AD1A-BB2D4D4E9ADB}" srcOrd="3" destOrd="0" parTransId="{69BCC2A7-1AF3-4B50-B058-672812606823}" sibTransId="{89E0DD6F-8DEE-4AB4-BE23-8BFB93CC7F52}"/>
    <dgm:cxn modelId="{A0B918C2-D686-4CB5-AEF0-693A7F14E53D}" type="presParOf" srcId="{CD1EEA85-47F1-4A89-A132-944D6D2E81CF}" destId="{72C813DB-CBD2-4E46-AE76-F6B5B69AF731}" srcOrd="0" destOrd="0" presId="urn:microsoft.com/office/officeart/2005/8/layout/process2"/>
    <dgm:cxn modelId="{22374BAB-8E56-4A6C-B38C-4035003F8967}" type="presParOf" srcId="{CD1EEA85-47F1-4A89-A132-944D6D2E81CF}" destId="{9DC09F1E-B06E-44D7-8A47-CBF589FBC2E8}" srcOrd="1" destOrd="0" presId="urn:microsoft.com/office/officeart/2005/8/layout/process2"/>
    <dgm:cxn modelId="{2D2208EC-B1C3-43DE-86C3-0A9DCF049A5E}" type="presParOf" srcId="{9DC09F1E-B06E-44D7-8A47-CBF589FBC2E8}" destId="{CCC42735-9095-46B4-BD7A-F51238B0D465}" srcOrd="0" destOrd="0" presId="urn:microsoft.com/office/officeart/2005/8/layout/process2"/>
    <dgm:cxn modelId="{A5E0316B-CC6C-402B-9330-CEFF08571CB6}" type="presParOf" srcId="{CD1EEA85-47F1-4A89-A132-944D6D2E81CF}" destId="{7E5BF7E2-732B-4ECB-A315-950435D45CCF}" srcOrd="2" destOrd="0" presId="urn:microsoft.com/office/officeart/2005/8/layout/process2"/>
    <dgm:cxn modelId="{66C6B70C-70C0-46B4-BD5A-174AC3EB9B62}" type="presParOf" srcId="{CD1EEA85-47F1-4A89-A132-944D6D2E81CF}" destId="{BED11F2E-88A4-4741-AA3B-35D129312465}" srcOrd="3" destOrd="0" presId="urn:microsoft.com/office/officeart/2005/8/layout/process2"/>
    <dgm:cxn modelId="{9E1DC002-0597-4760-BE68-A5D88851145D}" type="presParOf" srcId="{BED11F2E-88A4-4741-AA3B-35D129312465}" destId="{1644272C-3DB4-4D56-99B0-1F9B2C11B745}" srcOrd="0" destOrd="0" presId="urn:microsoft.com/office/officeart/2005/8/layout/process2"/>
    <dgm:cxn modelId="{98C931B8-1C46-4054-9937-A6EF10999E4A}" type="presParOf" srcId="{CD1EEA85-47F1-4A89-A132-944D6D2E81CF}" destId="{5BCA2BA8-6166-4E7A-BC1E-542BA65A5F5D}" srcOrd="4" destOrd="0" presId="urn:microsoft.com/office/officeart/2005/8/layout/process2"/>
    <dgm:cxn modelId="{CF712598-6514-4A2E-949E-3E8FC3AB3FED}" type="presParOf" srcId="{CD1EEA85-47F1-4A89-A132-944D6D2E81CF}" destId="{F4F35838-D499-437C-B857-5AC4A194891A}" srcOrd="5" destOrd="0" presId="urn:microsoft.com/office/officeart/2005/8/layout/process2"/>
    <dgm:cxn modelId="{4720EF4A-EE5C-44D0-8352-84FB1601EAA1}" type="presParOf" srcId="{F4F35838-D499-437C-B857-5AC4A194891A}" destId="{2BBF20F4-1567-4A16-8F9B-03B44D54E00C}" srcOrd="0" destOrd="0" presId="urn:microsoft.com/office/officeart/2005/8/layout/process2"/>
    <dgm:cxn modelId="{47B171E1-1955-408C-9C4A-C376786D45E0}" type="presParOf" srcId="{CD1EEA85-47F1-4A89-A132-944D6D2E81CF}" destId="{D29D7ABB-B71F-494E-A4A5-928F7C1CF908}" srcOrd="6" destOrd="0" presId="urn:microsoft.com/office/officeart/2005/8/layout/process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FFB0A62-CE6E-4D52-84BD-912D39D27DF7}"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ED2CBF8F-B8AB-4B14-BB2C-536589C81659}">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تحليل البيانات في البحوث النوعية</a:t>
          </a:r>
          <a:endParaRPr lang="en-US" dirty="0">
            <a:solidFill>
              <a:schemeClr val="bg1"/>
            </a:solidFill>
          </a:endParaRPr>
        </a:p>
      </dgm:t>
    </dgm:pt>
    <dgm:pt modelId="{500C6F9A-0EBA-4983-8336-987CEF827311}" type="parTrans" cxnId="{2A89D077-D8C9-40B3-A33A-9CDF36E88C8A}">
      <dgm:prSet/>
      <dgm:spPr/>
      <dgm:t>
        <a:bodyPr/>
        <a:lstStyle/>
        <a:p>
          <a:endParaRPr lang="en-US"/>
        </a:p>
      </dgm:t>
    </dgm:pt>
    <dgm:pt modelId="{33931FBF-84D7-4FF6-99B5-FA8E2AE7D0ED}" type="sibTrans" cxnId="{2A89D077-D8C9-40B3-A33A-9CDF36E88C8A}">
      <dgm:prSet/>
      <dgm:spPr/>
      <dgm:t>
        <a:bodyPr/>
        <a:lstStyle/>
        <a:p>
          <a:endParaRPr lang="en-US"/>
        </a:p>
      </dgm:t>
    </dgm:pt>
    <dgm:pt modelId="{D84D3115-963B-46A2-BE91-4932D4F90949}">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البحوث النوعية </a:t>
          </a:r>
          <a:endParaRPr lang="en-US" dirty="0">
            <a:solidFill>
              <a:schemeClr val="bg1"/>
            </a:solidFill>
          </a:endParaRPr>
        </a:p>
      </dgm:t>
    </dgm:pt>
    <dgm:pt modelId="{750F98A8-C85A-4846-B5CC-15E14860B4F0}" type="parTrans" cxnId="{C8D4CC7D-0C72-4CD9-BA88-1B0F8C74BC99}">
      <dgm:prSet/>
      <dgm:spPr/>
      <dgm:t>
        <a:bodyPr/>
        <a:lstStyle/>
        <a:p>
          <a:endParaRPr lang="en-US">
            <a:solidFill>
              <a:schemeClr val="bg1"/>
            </a:solidFill>
          </a:endParaRPr>
        </a:p>
      </dgm:t>
    </dgm:pt>
    <dgm:pt modelId="{CB0C2909-301A-493C-8C4B-35A663A835DD}" type="sibTrans" cxnId="{C8D4CC7D-0C72-4CD9-BA88-1B0F8C74BC99}">
      <dgm:prSet/>
      <dgm:spPr/>
      <dgm:t>
        <a:bodyPr/>
        <a:lstStyle/>
        <a:p>
          <a:endParaRPr lang="en-US"/>
        </a:p>
      </dgm:t>
    </dgm:pt>
    <dgm:pt modelId="{F7DACBD2-E5E5-4D48-830A-D21BDD44A434}">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البحوث الكمية </a:t>
          </a:r>
          <a:endParaRPr lang="en-US" dirty="0">
            <a:solidFill>
              <a:schemeClr val="bg1"/>
            </a:solidFill>
          </a:endParaRPr>
        </a:p>
      </dgm:t>
    </dgm:pt>
    <dgm:pt modelId="{2495EF69-88FA-47CC-9272-541B70AF5783}" type="parTrans" cxnId="{A79AD329-815D-46D2-90DD-485F3B439F78}">
      <dgm:prSet/>
      <dgm:spPr/>
      <dgm:t>
        <a:bodyPr/>
        <a:lstStyle/>
        <a:p>
          <a:endParaRPr lang="en-US"/>
        </a:p>
      </dgm:t>
    </dgm:pt>
    <dgm:pt modelId="{8A64A9E8-21BE-44E9-B67D-6E890C12154A}" type="sibTrans" cxnId="{A79AD329-815D-46D2-90DD-485F3B439F78}">
      <dgm:prSet/>
      <dgm:spPr/>
      <dgm:t>
        <a:bodyPr/>
        <a:lstStyle/>
        <a:p>
          <a:endParaRPr lang="en-US"/>
        </a:p>
      </dgm:t>
    </dgm:pt>
    <dgm:pt modelId="{0E3669CA-C309-4A42-BF58-F05B1D784B60}" type="pres">
      <dgm:prSet presAssocID="{8FFB0A62-CE6E-4D52-84BD-912D39D27DF7}" presName="hierChild1" presStyleCnt="0">
        <dgm:presLayoutVars>
          <dgm:orgChart val="1"/>
          <dgm:chPref val="1"/>
          <dgm:dir/>
          <dgm:animOne val="branch"/>
          <dgm:animLvl val="lvl"/>
          <dgm:resizeHandles/>
        </dgm:presLayoutVars>
      </dgm:prSet>
      <dgm:spPr/>
    </dgm:pt>
    <dgm:pt modelId="{DC6F91A6-44C4-4635-9901-A3FE06062CFF}" type="pres">
      <dgm:prSet presAssocID="{ED2CBF8F-B8AB-4B14-BB2C-536589C81659}" presName="hierRoot1" presStyleCnt="0">
        <dgm:presLayoutVars>
          <dgm:hierBranch val="init"/>
        </dgm:presLayoutVars>
      </dgm:prSet>
      <dgm:spPr/>
    </dgm:pt>
    <dgm:pt modelId="{75A83F64-21E7-4767-A831-67A2DB2D9B2D}" type="pres">
      <dgm:prSet presAssocID="{ED2CBF8F-B8AB-4B14-BB2C-536589C81659}" presName="rootComposite1" presStyleCnt="0"/>
      <dgm:spPr/>
    </dgm:pt>
    <dgm:pt modelId="{9D04D24A-9FF2-4788-8CBD-BB9624D8F012}" type="pres">
      <dgm:prSet presAssocID="{ED2CBF8F-B8AB-4B14-BB2C-536589C81659}" presName="rootText1" presStyleLbl="node0" presStyleIdx="0" presStyleCnt="1">
        <dgm:presLayoutVars>
          <dgm:chPref val="3"/>
        </dgm:presLayoutVars>
      </dgm:prSet>
      <dgm:spPr/>
    </dgm:pt>
    <dgm:pt modelId="{779C1D63-1A2E-4F87-951B-812F186046CE}" type="pres">
      <dgm:prSet presAssocID="{ED2CBF8F-B8AB-4B14-BB2C-536589C81659}" presName="rootConnector1" presStyleLbl="node1" presStyleIdx="0" presStyleCnt="0"/>
      <dgm:spPr/>
    </dgm:pt>
    <dgm:pt modelId="{DF1A6320-DA83-418B-BFCD-112ABDE3F8FE}" type="pres">
      <dgm:prSet presAssocID="{ED2CBF8F-B8AB-4B14-BB2C-536589C81659}" presName="hierChild2" presStyleCnt="0"/>
      <dgm:spPr/>
    </dgm:pt>
    <dgm:pt modelId="{B1BE3232-ADCA-41F1-B9D7-235725D622B5}" type="pres">
      <dgm:prSet presAssocID="{2495EF69-88FA-47CC-9272-541B70AF5783}" presName="Name37" presStyleLbl="parChTrans1D2" presStyleIdx="0" presStyleCnt="2"/>
      <dgm:spPr/>
    </dgm:pt>
    <dgm:pt modelId="{BC41A45E-17A4-414B-9B09-FCB7CFF81918}" type="pres">
      <dgm:prSet presAssocID="{F7DACBD2-E5E5-4D48-830A-D21BDD44A434}" presName="hierRoot2" presStyleCnt="0">
        <dgm:presLayoutVars>
          <dgm:hierBranch val="init"/>
        </dgm:presLayoutVars>
      </dgm:prSet>
      <dgm:spPr/>
    </dgm:pt>
    <dgm:pt modelId="{899E9E72-2066-4AEA-9723-2493A3DC65C8}" type="pres">
      <dgm:prSet presAssocID="{F7DACBD2-E5E5-4D48-830A-D21BDD44A434}" presName="rootComposite" presStyleCnt="0"/>
      <dgm:spPr/>
    </dgm:pt>
    <dgm:pt modelId="{4FCDFD08-36E3-4897-9370-11363279297E}" type="pres">
      <dgm:prSet presAssocID="{F7DACBD2-E5E5-4D48-830A-D21BDD44A434}" presName="rootText" presStyleLbl="node2" presStyleIdx="0" presStyleCnt="2">
        <dgm:presLayoutVars>
          <dgm:chPref val="3"/>
        </dgm:presLayoutVars>
      </dgm:prSet>
      <dgm:spPr/>
    </dgm:pt>
    <dgm:pt modelId="{1AE8B5F3-657A-46E4-8E1D-FDE3446B1985}" type="pres">
      <dgm:prSet presAssocID="{F7DACBD2-E5E5-4D48-830A-D21BDD44A434}" presName="rootConnector" presStyleLbl="node2" presStyleIdx="0" presStyleCnt="2"/>
      <dgm:spPr/>
    </dgm:pt>
    <dgm:pt modelId="{1752365E-73EB-4350-862C-3CFCCF161E29}" type="pres">
      <dgm:prSet presAssocID="{F7DACBD2-E5E5-4D48-830A-D21BDD44A434}" presName="hierChild4" presStyleCnt="0"/>
      <dgm:spPr/>
    </dgm:pt>
    <dgm:pt modelId="{9ACA8580-538A-411F-8190-1B17BE027124}" type="pres">
      <dgm:prSet presAssocID="{F7DACBD2-E5E5-4D48-830A-D21BDD44A434}" presName="hierChild5" presStyleCnt="0"/>
      <dgm:spPr/>
    </dgm:pt>
    <dgm:pt modelId="{7E105081-9439-4D4A-9B1A-F3BD135BDF76}" type="pres">
      <dgm:prSet presAssocID="{750F98A8-C85A-4846-B5CC-15E14860B4F0}" presName="Name37" presStyleLbl="parChTrans1D2" presStyleIdx="1" presStyleCnt="2"/>
      <dgm:spPr/>
    </dgm:pt>
    <dgm:pt modelId="{2A1AC34F-5510-4FFE-9C40-92FA0E40772D}" type="pres">
      <dgm:prSet presAssocID="{D84D3115-963B-46A2-BE91-4932D4F90949}" presName="hierRoot2" presStyleCnt="0">
        <dgm:presLayoutVars>
          <dgm:hierBranch val="init"/>
        </dgm:presLayoutVars>
      </dgm:prSet>
      <dgm:spPr/>
    </dgm:pt>
    <dgm:pt modelId="{90145E71-802D-4434-83D8-E3CE292865C7}" type="pres">
      <dgm:prSet presAssocID="{D84D3115-963B-46A2-BE91-4932D4F90949}" presName="rootComposite" presStyleCnt="0"/>
      <dgm:spPr/>
    </dgm:pt>
    <dgm:pt modelId="{DE63F872-BA32-4FCD-87E1-E50DCF7D74BA}" type="pres">
      <dgm:prSet presAssocID="{D84D3115-963B-46A2-BE91-4932D4F90949}" presName="rootText" presStyleLbl="node2" presStyleIdx="1" presStyleCnt="2">
        <dgm:presLayoutVars>
          <dgm:chPref val="3"/>
        </dgm:presLayoutVars>
      </dgm:prSet>
      <dgm:spPr/>
    </dgm:pt>
    <dgm:pt modelId="{10F2A3C4-8002-4D66-92B9-32ADCC3ECFC1}" type="pres">
      <dgm:prSet presAssocID="{D84D3115-963B-46A2-BE91-4932D4F90949}" presName="rootConnector" presStyleLbl="node2" presStyleIdx="1" presStyleCnt="2"/>
      <dgm:spPr/>
    </dgm:pt>
    <dgm:pt modelId="{092D00A6-EFE1-4EAC-B0D3-53ED38C1914A}" type="pres">
      <dgm:prSet presAssocID="{D84D3115-963B-46A2-BE91-4932D4F90949}" presName="hierChild4" presStyleCnt="0"/>
      <dgm:spPr/>
    </dgm:pt>
    <dgm:pt modelId="{C1758C36-B829-41EC-BFE4-8478BB5C5682}" type="pres">
      <dgm:prSet presAssocID="{D84D3115-963B-46A2-BE91-4932D4F90949}" presName="hierChild5" presStyleCnt="0"/>
      <dgm:spPr/>
    </dgm:pt>
    <dgm:pt modelId="{FC5DAEC0-902C-49D5-A172-A6B88EB48DF8}" type="pres">
      <dgm:prSet presAssocID="{ED2CBF8F-B8AB-4B14-BB2C-536589C81659}" presName="hierChild3" presStyleCnt="0"/>
      <dgm:spPr/>
    </dgm:pt>
  </dgm:ptLst>
  <dgm:cxnLst>
    <dgm:cxn modelId="{87DE8219-1ED9-4A6D-8385-BD7603A8101A}" type="presOf" srcId="{ED2CBF8F-B8AB-4B14-BB2C-536589C81659}" destId="{779C1D63-1A2E-4F87-951B-812F186046CE}" srcOrd="1" destOrd="0" presId="urn:microsoft.com/office/officeart/2005/8/layout/orgChart1"/>
    <dgm:cxn modelId="{A79AD329-815D-46D2-90DD-485F3B439F78}" srcId="{ED2CBF8F-B8AB-4B14-BB2C-536589C81659}" destId="{F7DACBD2-E5E5-4D48-830A-D21BDD44A434}" srcOrd="0" destOrd="0" parTransId="{2495EF69-88FA-47CC-9272-541B70AF5783}" sibTransId="{8A64A9E8-21BE-44E9-B67D-6E890C12154A}"/>
    <dgm:cxn modelId="{7C12A03E-5EE0-4914-84EF-02D24488D847}" type="presOf" srcId="{2495EF69-88FA-47CC-9272-541B70AF5783}" destId="{B1BE3232-ADCA-41F1-B9D7-235725D622B5}" srcOrd="0" destOrd="0" presId="urn:microsoft.com/office/officeart/2005/8/layout/orgChart1"/>
    <dgm:cxn modelId="{BE82F83E-DBA8-44A7-A1A1-F1CE092174B6}" type="presOf" srcId="{750F98A8-C85A-4846-B5CC-15E14860B4F0}" destId="{7E105081-9439-4D4A-9B1A-F3BD135BDF76}" srcOrd="0" destOrd="0" presId="urn:microsoft.com/office/officeart/2005/8/layout/orgChart1"/>
    <dgm:cxn modelId="{B7BDA847-9B8D-4F87-8004-8AB29A83CADD}" type="presOf" srcId="{D84D3115-963B-46A2-BE91-4932D4F90949}" destId="{DE63F872-BA32-4FCD-87E1-E50DCF7D74BA}" srcOrd="0" destOrd="0" presId="urn:microsoft.com/office/officeart/2005/8/layout/orgChart1"/>
    <dgm:cxn modelId="{980FF372-46EB-4525-A7DA-834A37B4CBF2}" type="presOf" srcId="{D84D3115-963B-46A2-BE91-4932D4F90949}" destId="{10F2A3C4-8002-4D66-92B9-32ADCC3ECFC1}" srcOrd="1" destOrd="0" presId="urn:microsoft.com/office/officeart/2005/8/layout/orgChart1"/>
    <dgm:cxn modelId="{2A89D077-D8C9-40B3-A33A-9CDF36E88C8A}" srcId="{8FFB0A62-CE6E-4D52-84BD-912D39D27DF7}" destId="{ED2CBF8F-B8AB-4B14-BB2C-536589C81659}" srcOrd="0" destOrd="0" parTransId="{500C6F9A-0EBA-4983-8336-987CEF827311}" sibTransId="{33931FBF-84D7-4FF6-99B5-FA8E2AE7D0ED}"/>
    <dgm:cxn modelId="{C8D4CC7D-0C72-4CD9-BA88-1B0F8C74BC99}" srcId="{ED2CBF8F-B8AB-4B14-BB2C-536589C81659}" destId="{D84D3115-963B-46A2-BE91-4932D4F90949}" srcOrd="1" destOrd="0" parTransId="{750F98A8-C85A-4846-B5CC-15E14860B4F0}" sibTransId="{CB0C2909-301A-493C-8C4B-35A663A835DD}"/>
    <dgm:cxn modelId="{45D44D87-B436-467B-B957-31767C7971C1}" type="presOf" srcId="{ED2CBF8F-B8AB-4B14-BB2C-536589C81659}" destId="{9D04D24A-9FF2-4788-8CBD-BB9624D8F012}" srcOrd="0" destOrd="0" presId="urn:microsoft.com/office/officeart/2005/8/layout/orgChart1"/>
    <dgm:cxn modelId="{E8E12888-D657-4E13-A259-2D2B49B1BB6E}" type="presOf" srcId="{F7DACBD2-E5E5-4D48-830A-D21BDD44A434}" destId="{1AE8B5F3-657A-46E4-8E1D-FDE3446B1985}" srcOrd="1" destOrd="0" presId="urn:microsoft.com/office/officeart/2005/8/layout/orgChart1"/>
    <dgm:cxn modelId="{BD03C790-3985-494B-ACB1-959F80C0AF64}" type="presOf" srcId="{F7DACBD2-E5E5-4D48-830A-D21BDD44A434}" destId="{4FCDFD08-36E3-4897-9370-11363279297E}" srcOrd="0" destOrd="0" presId="urn:microsoft.com/office/officeart/2005/8/layout/orgChart1"/>
    <dgm:cxn modelId="{2D9472EF-1B79-49C3-920F-0B8A31CB50B6}" type="presOf" srcId="{8FFB0A62-CE6E-4D52-84BD-912D39D27DF7}" destId="{0E3669CA-C309-4A42-BF58-F05B1D784B60}" srcOrd="0" destOrd="0" presId="urn:microsoft.com/office/officeart/2005/8/layout/orgChart1"/>
    <dgm:cxn modelId="{840F93B8-1EA4-40F5-B1C4-252EB1E55D26}" type="presParOf" srcId="{0E3669CA-C309-4A42-BF58-F05B1D784B60}" destId="{DC6F91A6-44C4-4635-9901-A3FE06062CFF}" srcOrd="0" destOrd="0" presId="urn:microsoft.com/office/officeart/2005/8/layout/orgChart1"/>
    <dgm:cxn modelId="{04254A87-6C8C-477B-96EF-175FA3479072}" type="presParOf" srcId="{DC6F91A6-44C4-4635-9901-A3FE06062CFF}" destId="{75A83F64-21E7-4767-A831-67A2DB2D9B2D}" srcOrd="0" destOrd="0" presId="urn:microsoft.com/office/officeart/2005/8/layout/orgChart1"/>
    <dgm:cxn modelId="{36F4767E-3387-4153-A9B9-092D2430BD2A}" type="presParOf" srcId="{75A83F64-21E7-4767-A831-67A2DB2D9B2D}" destId="{9D04D24A-9FF2-4788-8CBD-BB9624D8F012}" srcOrd="0" destOrd="0" presId="urn:microsoft.com/office/officeart/2005/8/layout/orgChart1"/>
    <dgm:cxn modelId="{BD8CD8C6-A0BF-493C-9AC6-FD74727B7E0C}" type="presParOf" srcId="{75A83F64-21E7-4767-A831-67A2DB2D9B2D}" destId="{779C1D63-1A2E-4F87-951B-812F186046CE}" srcOrd="1" destOrd="0" presId="urn:microsoft.com/office/officeart/2005/8/layout/orgChart1"/>
    <dgm:cxn modelId="{4CE5CA57-91D4-431C-B124-45F333FEE5C9}" type="presParOf" srcId="{DC6F91A6-44C4-4635-9901-A3FE06062CFF}" destId="{DF1A6320-DA83-418B-BFCD-112ABDE3F8FE}" srcOrd="1" destOrd="0" presId="urn:microsoft.com/office/officeart/2005/8/layout/orgChart1"/>
    <dgm:cxn modelId="{068D8452-BFC1-469A-B9E2-877AD6065B02}" type="presParOf" srcId="{DF1A6320-DA83-418B-BFCD-112ABDE3F8FE}" destId="{B1BE3232-ADCA-41F1-B9D7-235725D622B5}" srcOrd="0" destOrd="0" presId="urn:microsoft.com/office/officeart/2005/8/layout/orgChart1"/>
    <dgm:cxn modelId="{92D7F34B-4568-4390-9262-C108C4FA3536}" type="presParOf" srcId="{DF1A6320-DA83-418B-BFCD-112ABDE3F8FE}" destId="{BC41A45E-17A4-414B-9B09-FCB7CFF81918}" srcOrd="1" destOrd="0" presId="urn:microsoft.com/office/officeart/2005/8/layout/orgChart1"/>
    <dgm:cxn modelId="{C9F9649A-E1DD-4721-AD1B-669FF89C0F74}" type="presParOf" srcId="{BC41A45E-17A4-414B-9B09-FCB7CFF81918}" destId="{899E9E72-2066-4AEA-9723-2493A3DC65C8}" srcOrd="0" destOrd="0" presId="urn:microsoft.com/office/officeart/2005/8/layout/orgChart1"/>
    <dgm:cxn modelId="{C57F218D-2151-460B-BA54-0D5B1943AE0D}" type="presParOf" srcId="{899E9E72-2066-4AEA-9723-2493A3DC65C8}" destId="{4FCDFD08-36E3-4897-9370-11363279297E}" srcOrd="0" destOrd="0" presId="urn:microsoft.com/office/officeart/2005/8/layout/orgChart1"/>
    <dgm:cxn modelId="{A155CF50-E476-4E56-9ACF-0B7BD0004785}" type="presParOf" srcId="{899E9E72-2066-4AEA-9723-2493A3DC65C8}" destId="{1AE8B5F3-657A-46E4-8E1D-FDE3446B1985}" srcOrd="1" destOrd="0" presId="urn:microsoft.com/office/officeart/2005/8/layout/orgChart1"/>
    <dgm:cxn modelId="{5491778F-8AC8-44E4-B0F9-62DFF6E273B8}" type="presParOf" srcId="{BC41A45E-17A4-414B-9B09-FCB7CFF81918}" destId="{1752365E-73EB-4350-862C-3CFCCF161E29}" srcOrd="1" destOrd="0" presId="urn:microsoft.com/office/officeart/2005/8/layout/orgChart1"/>
    <dgm:cxn modelId="{AFB2F8CC-D183-48C0-B460-5DEA8F380B92}" type="presParOf" srcId="{BC41A45E-17A4-414B-9B09-FCB7CFF81918}" destId="{9ACA8580-538A-411F-8190-1B17BE027124}" srcOrd="2" destOrd="0" presId="urn:microsoft.com/office/officeart/2005/8/layout/orgChart1"/>
    <dgm:cxn modelId="{28E1F538-66B3-4CF4-97E4-3348D7E0E7C8}" type="presParOf" srcId="{DF1A6320-DA83-418B-BFCD-112ABDE3F8FE}" destId="{7E105081-9439-4D4A-9B1A-F3BD135BDF76}" srcOrd="2" destOrd="0" presId="urn:microsoft.com/office/officeart/2005/8/layout/orgChart1"/>
    <dgm:cxn modelId="{F90C11AD-C067-4051-81A6-BC2674A40FDF}" type="presParOf" srcId="{DF1A6320-DA83-418B-BFCD-112ABDE3F8FE}" destId="{2A1AC34F-5510-4FFE-9C40-92FA0E40772D}" srcOrd="3" destOrd="0" presId="urn:microsoft.com/office/officeart/2005/8/layout/orgChart1"/>
    <dgm:cxn modelId="{5A2C11C4-7EC1-4445-822C-D021A8383A66}" type="presParOf" srcId="{2A1AC34F-5510-4FFE-9C40-92FA0E40772D}" destId="{90145E71-802D-4434-83D8-E3CE292865C7}" srcOrd="0" destOrd="0" presId="urn:microsoft.com/office/officeart/2005/8/layout/orgChart1"/>
    <dgm:cxn modelId="{707481CF-8513-4D03-A6A0-67FA1F8D55FC}" type="presParOf" srcId="{90145E71-802D-4434-83D8-E3CE292865C7}" destId="{DE63F872-BA32-4FCD-87E1-E50DCF7D74BA}" srcOrd="0" destOrd="0" presId="urn:microsoft.com/office/officeart/2005/8/layout/orgChart1"/>
    <dgm:cxn modelId="{11048F70-D768-4241-BD6A-6460C958EBDC}" type="presParOf" srcId="{90145E71-802D-4434-83D8-E3CE292865C7}" destId="{10F2A3C4-8002-4D66-92B9-32ADCC3ECFC1}" srcOrd="1" destOrd="0" presId="urn:microsoft.com/office/officeart/2005/8/layout/orgChart1"/>
    <dgm:cxn modelId="{0B24A2A4-20E9-419E-A0E8-B45E6CD60180}" type="presParOf" srcId="{2A1AC34F-5510-4FFE-9C40-92FA0E40772D}" destId="{092D00A6-EFE1-4EAC-B0D3-53ED38C1914A}" srcOrd="1" destOrd="0" presId="urn:microsoft.com/office/officeart/2005/8/layout/orgChart1"/>
    <dgm:cxn modelId="{4C0042EF-2560-4FE4-9A85-D214D7D209B0}" type="presParOf" srcId="{2A1AC34F-5510-4FFE-9C40-92FA0E40772D}" destId="{C1758C36-B829-41EC-BFE4-8478BB5C5682}" srcOrd="2" destOrd="0" presId="urn:microsoft.com/office/officeart/2005/8/layout/orgChart1"/>
    <dgm:cxn modelId="{7E3F63A2-9FEC-4ABB-AFD1-5CAEA5DA4F87}" type="presParOf" srcId="{DC6F91A6-44C4-4635-9901-A3FE06062CFF}" destId="{FC5DAEC0-902C-49D5-A172-A6B88EB48DF8}"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47938D6-A0AD-479C-8A8C-C51804268D25}" type="doc">
      <dgm:prSet loTypeId="urn:microsoft.com/office/officeart/2005/8/layout/process2" loCatId="process" qsTypeId="urn:microsoft.com/office/officeart/2005/8/quickstyle/simple1" qsCatId="simple" csTypeId="urn:microsoft.com/office/officeart/2005/8/colors/accent1_2" csCatId="accent1" phldr="1"/>
      <dgm:spPr/>
    </dgm:pt>
    <dgm:pt modelId="{A8A53130-1387-4AD9-B379-60F5CCCF4ED4}">
      <dgm:prSet phldrT="[Text]"/>
      <dgm:spPr/>
      <dgm:t>
        <a:bodyPr/>
        <a:lstStyle/>
        <a:p>
          <a:r>
            <a:rPr lang="ar-EG" dirty="0"/>
            <a:t>تجميع البيانات</a:t>
          </a:r>
          <a:endParaRPr lang="en-US" dirty="0"/>
        </a:p>
      </dgm:t>
    </dgm:pt>
    <dgm:pt modelId="{FCED3D97-B8C2-4942-8571-B8D4EF47CD08}" type="parTrans" cxnId="{5BD1FB22-3048-41ED-8B1E-A459E9F4DB28}">
      <dgm:prSet/>
      <dgm:spPr/>
      <dgm:t>
        <a:bodyPr/>
        <a:lstStyle/>
        <a:p>
          <a:endParaRPr lang="en-US"/>
        </a:p>
      </dgm:t>
    </dgm:pt>
    <dgm:pt modelId="{8FD9DE9A-16FF-4D76-BB88-9F9CEDA54DBD}" type="sibTrans" cxnId="{5BD1FB22-3048-41ED-8B1E-A459E9F4DB28}">
      <dgm:prSet/>
      <dgm:spPr/>
      <dgm:t>
        <a:bodyPr/>
        <a:lstStyle/>
        <a:p>
          <a:endParaRPr lang="en-US"/>
        </a:p>
      </dgm:t>
    </dgm:pt>
    <dgm:pt modelId="{A1412B92-D96F-4CB5-A156-8E7507A7368F}">
      <dgm:prSet phldrT="[Text]"/>
      <dgm:spPr/>
      <dgm:t>
        <a:bodyPr/>
        <a:lstStyle/>
        <a:p>
          <a:r>
            <a:rPr lang="ar-EG" dirty="0"/>
            <a:t>تقليل (تبسيط) البيانات</a:t>
          </a:r>
          <a:endParaRPr lang="en-US" dirty="0"/>
        </a:p>
      </dgm:t>
    </dgm:pt>
    <dgm:pt modelId="{58581A55-DCDE-48FE-B55D-B304793B65BD}" type="parTrans" cxnId="{8F30ADF0-6F22-4C52-B0BD-3D1BB583E45D}">
      <dgm:prSet/>
      <dgm:spPr/>
      <dgm:t>
        <a:bodyPr/>
        <a:lstStyle/>
        <a:p>
          <a:endParaRPr lang="en-US"/>
        </a:p>
      </dgm:t>
    </dgm:pt>
    <dgm:pt modelId="{A2B20917-6589-424B-8493-C7EDB61CA36E}" type="sibTrans" cxnId="{8F30ADF0-6F22-4C52-B0BD-3D1BB583E45D}">
      <dgm:prSet/>
      <dgm:spPr/>
      <dgm:t>
        <a:bodyPr/>
        <a:lstStyle/>
        <a:p>
          <a:endParaRPr lang="en-US"/>
        </a:p>
      </dgm:t>
    </dgm:pt>
    <dgm:pt modelId="{D1FFAA04-3C49-4416-A037-FCBA3BD5ABC3}">
      <dgm:prSet phldrT="[Text]"/>
      <dgm:spPr/>
      <dgm:t>
        <a:bodyPr/>
        <a:lstStyle/>
        <a:p>
          <a:r>
            <a:rPr lang="ar-EG" dirty="0"/>
            <a:t>عرض البيانات</a:t>
          </a:r>
          <a:endParaRPr lang="en-US" dirty="0"/>
        </a:p>
      </dgm:t>
    </dgm:pt>
    <dgm:pt modelId="{B50CFD2D-FA96-444F-97D1-E07BBE598F83}" type="parTrans" cxnId="{746A9EE7-56D7-4BA0-8487-01452C463128}">
      <dgm:prSet/>
      <dgm:spPr/>
      <dgm:t>
        <a:bodyPr/>
        <a:lstStyle/>
        <a:p>
          <a:endParaRPr lang="en-US"/>
        </a:p>
      </dgm:t>
    </dgm:pt>
    <dgm:pt modelId="{5278DE2E-FA3A-4AB8-8368-2A360A100306}" type="sibTrans" cxnId="{746A9EE7-56D7-4BA0-8487-01452C463128}">
      <dgm:prSet/>
      <dgm:spPr/>
      <dgm:t>
        <a:bodyPr/>
        <a:lstStyle/>
        <a:p>
          <a:endParaRPr lang="en-US"/>
        </a:p>
      </dgm:t>
    </dgm:pt>
    <dgm:pt modelId="{9EE3D3C0-1C6D-4085-AD1A-BB2D4D4E9ADB}">
      <dgm:prSet/>
      <dgm:spPr/>
      <dgm:t>
        <a:bodyPr/>
        <a:lstStyle/>
        <a:p>
          <a:r>
            <a:rPr lang="ar-EG" dirty="0"/>
            <a:t>فحص (التحقق) البيانات</a:t>
          </a:r>
          <a:endParaRPr lang="en-US" dirty="0"/>
        </a:p>
      </dgm:t>
    </dgm:pt>
    <dgm:pt modelId="{69BCC2A7-1AF3-4B50-B058-672812606823}" type="parTrans" cxnId="{A9B969FA-9423-4D4F-8DB0-2E396D2760C3}">
      <dgm:prSet/>
      <dgm:spPr/>
      <dgm:t>
        <a:bodyPr/>
        <a:lstStyle/>
        <a:p>
          <a:endParaRPr lang="en-US"/>
        </a:p>
      </dgm:t>
    </dgm:pt>
    <dgm:pt modelId="{89E0DD6F-8DEE-4AB4-BE23-8BFB93CC7F52}" type="sibTrans" cxnId="{A9B969FA-9423-4D4F-8DB0-2E396D2760C3}">
      <dgm:prSet/>
      <dgm:spPr/>
      <dgm:t>
        <a:bodyPr/>
        <a:lstStyle/>
        <a:p>
          <a:endParaRPr lang="en-US"/>
        </a:p>
      </dgm:t>
    </dgm:pt>
    <dgm:pt modelId="{CD1EEA85-47F1-4A89-A132-944D6D2E81CF}" type="pres">
      <dgm:prSet presAssocID="{347938D6-A0AD-479C-8A8C-C51804268D25}" presName="linearFlow" presStyleCnt="0">
        <dgm:presLayoutVars>
          <dgm:resizeHandles val="exact"/>
        </dgm:presLayoutVars>
      </dgm:prSet>
      <dgm:spPr/>
    </dgm:pt>
    <dgm:pt modelId="{72C813DB-CBD2-4E46-AE76-F6B5B69AF731}" type="pres">
      <dgm:prSet presAssocID="{A8A53130-1387-4AD9-B379-60F5CCCF4ED4}" presName="node" presStyleLbl="node1" presStyleIdx="0" presStyleCnt="4">
        <dgm:presLayoutVars>
          <dgm:bulletEnabled val="1"/>
        </dgm:presLayoutVars>
      </dgm:prSet>
      <dgm:spPr/>
    </dgm:pt>
    <dgm:pt modelId="{9DC09F1E-B06E-44D7-8A47-CBF589FBC2E8}" type="pres">
      <dgm:prSet presAssocID="{8FD9DE9A-16FF-4D76-BB88-9F9CEDA54DBD}" presName="sibTrans" presStyleLbl="sibTrans2D1" presStyleIdx="0" presStyleCnt="3"/>
      <dgm:spPr/>
    </dgm:pt>
    <dgm:pt modelId="{CCC42735-9095-46B4-BD7A-F51238B0D465}" type="pres">
      <dgm:prSet presAssocID="{8FD9DE9A-16FF-4D76-BB88-9F9CEDA54DBD}" presName="connectorText" presStyleLbl="sibTrans2D1" presStyleIdx="0" presStyleCnt="3"/>
      <dgm:spPr/>
    </dgm:pt>
    <dgm:pt modelId="{7E5BF7E2-732B-4ECB-A315-950435D45CCF}" type="pres">
      <dgm:prSet presAssocID="{A1412B92-D96F-4CB5-A156-8E7507A7368F}" presName="node" presStyleLbl="node1" presStyleIdx="1" presStyleCnt="4">
        <dgm:presLayoutVars>
          <dgm:bulletEnabled val="1"/>
        </dgm:presLayoutVars>
      </dgm:prSet>
      <dgm:spPr/>
    </dgm:pt>
    <dgm:pt modelId="{BED11F2E-88A4-4741-AA3B-35D129312465}" type="pres">
      <dgm:prSet presAssocID="{A2B20917-6589-424B-8493-C7EDB61CA36E}" presName="sibTrans" presStyleLbl="sibTrans2D1" presStyleIdx="1" presStyleCnt="3"/>
      <dgm:spPr/>
    </dgm:pt>
    <dgm:pt modelId="{1644272C-3DB4-4D56-99B0-1F9B2C11B745}" type="pres">
      <dgm:prSet presAssocID="{A2B20917-6589-424B-8493-C7EDB61CA36E}" presName="connectorText" presStyleLbl="sibTrans2D1" presStyleIdx="1" presStyleCnt="3"/>
      <dgm:spPr/>
    </dgm:pt>
    <dgm:pt modelId="{5BCA2BA8-6166-4E7A-BC1E-542BA65A5F5D}" type="pres">
      <dgm:prSet presAssocID="{D1FFAA04-3C49-4416-A037-FCBA3BD5ABC3}" presName="node" presStyleLbl="node1" presStyleIdx="2" presStyleCnt="4">
        <dgm:presLayoutVars>
          <dgm:bulletEnabled val="1"/>
        </dgm:presLayoutVars>
      </dgm:prSet>
      <dgm:spPr/>
    </dgm:pt>
    <dgm:pt modelId="{F4F35838-D499-437C-B857-5AC4A194891A}" type="pres">
      <dgm:prSet presAssocID="{5278DE2E-FA3A-4AB8-8368-2A360A100306}" presName="sibTrans" presStyleLbl="sibTrans2D1" presStyleIdx="2" presStyleCnt="3"/>
      <dgm:spPr/>
    </dgm:pt>
    <dgm:pt modelId="{2BBF20F4-1567-4A16-8F9B-03B44D54E00C}" type="pres">
      <dgm:prSet presAssocID="{5278DE2E-FA3A-4AB8-8368-2A360A100306}" presName="connectorText" presStyleLbl="sibTrans2D1" presStyleIdx="2" presStyleCnt="3"/>
      <dgm:spPr/>
    </dgm:pt>
    <dgm:pt modelId="{D29D7ABB-B71F-494E-A4A5-928F7C1CF908}" type="pres">
      <dgm:prSet presAssocID="{9EE3D3C0-1C6D-4085-AD1A-BB2D4D4E9ADB}" presName="node" presStyleLbl="node1" presStyleIdx="3" presStyleCnt="4">
        <dgm:presLayoutVars>
          <dgm:bulletEnabled val="1"/>
        </dgm:presLayoutVars>
      </dgm:prSet>
      <dgm:spPr/>
    </dgm:pt>
  </dgm:ptLst>
  <dgm:cxnLst>
    <dgm:cxn modelId="{249C5819-0A02-47C7-92C0-604DFA3F7F0F}" type="presOf" srcId="{8FD9DE9A-16FF-4D76-BB88-9F9CEDA54DBD}" destId="{CCC42735-9095-46B4-BD7A-F51238B0D465}" srcOrd="1" destOrd="0" presId="urn:microsoft.com/office/officeart/2005/8/layout/process2"/>
    <dgm:cxn modelId="{62FDE41B-3AF9-446C-BC6A-60CAA72A652C}" type="presOf" srcId="{D1FFAA04-3C49-4416-A037-FCBA3BD5ABC3}" destId="{5BCA2BA8-6166-4E7A-BC1E-542BA65A5F5D}" srcOrd="0" destOrd="0" presId="urn:microsoft.com/office/officeart/2005/8/layout/process2"/>
    <dgm:cxn modelId="{CEA4351F-BD49-4E7A-BFC7-761DE205E480}" type="presOf" srcId="{A8A53130-1387-4AD9-B379-60F5CCCF4ED4}" destId="{72C813DB-CBD2-4E46-AE76-F6B5B69AF731}" srcOrd="0" destOrd="0" presId="urn:microsoft.com/office/officeart/2005/8/layout/process2"/>
    <dgm:cxn modelId="{B1497622-008D-4A61-90AB-33D10EB37E97}" type="presOf" srcId="{A1412B92-D96F-4CB5-A156-8E7507A7368F}" destId="{7E5BF7E2-732B-4ECB-A315-950435D45CCF}" srcOrd="0" destOrd="0" presId="urn:microsoft.com/office/officeart/2005/8/layout/process2"/>
    <dgm:cxn modelId="{5BD1FB22-3048-41ED-8B1E-A459E9F4DB28}" srcId="{347938D6-A0AD-479C-8A8C-C51804268D25}" destId="{A8A53130-1387-4AD9-B379-60F5CCCF4ED4}" srcOrd="0" destOrd="0" parTransId="{FCED3D97-B8C2-4942-8571-B8D4EF47CD08}" sibTransId="{8FD9DE9A-16FF-4D76-BB88-9F9CEDA54DBD}"/>
    <dgm:cxn modelId="{A2507C6E-B3B1-4024-A0A0-A2259B556659}" type="presOf" srcId="{5278DE2E-FA3A-4AB8-8368-2A360A100306}" destId="{F4F35838-D499-437C-B857-5AC4A194891A}" srcOrd="0" destOrd="0" presId="urn:microsoft.com/office/officeart/2005/8/layout/process2"/>
    <dgm:cxn modelId="{DDE41279-DF31-41B6-89AF-0A6D416A8822}" type="presOf" srcId="{8FD9DE9A-16FF-4D76-BB88-9F9CEDA54DBD}" destId="{9DC09F1E-B06E-44D7-8A47-CBF589FBC2E8}" srcOrd="0" destOrd="0" presId="urn:microsoft.com/office/officeart/2005/8/layout/process2"/>
    <dgm:cxn modelId="{8A70F290-FF5C-4E5D-A611-149C2FB737B5}" type="presOf" srcId="{A2B20917-6589-424B-8493-C7EDB61CA36E}" destId="{BED11F2E-88A4-4741-AA3B-35D129312465}" srcOrd="0" destOrd="0" presId="urn:microsoft.com/office/officeart/2005/8/layout/process2"/>
    <dgm:cxn modelId="{0AF1C79D-E955-44F2-921F-BBF94A83D08E}" type="presOf" srcId="{347938D6-A0AD-479C-8A8C-C51804268D25}" destId="{CD1EEA85-47F1-4A89-A132-944D6D2E81CF}" srcOrd="0" destOrd="0" presId="urn:microsoft.com/office/officeart/2005/8/layout/process2"/>
    <dgm:cxn modelId="{941049B9-E122-46E4-8330-F611A74CD564}" type="presOf" srcId="{9EE3D3C0-1C6D-4085-AD1A-BB2D4D4E9ADB}" destId="{D29D7ABB-B71F-494E-A4A5-928F7C1CF908}" srcOrd="0" destOrd="0" presId="urn:microsoft.com/office/officeart/2005/8/layout/process2"/>
    <dgm:cxn modelId="{3F1C9CC1-B524-43D5-9A4F-AE6C4EB0A4EF}" type="presOf" srcId="{A2B20917-6589-424B-8493-C7EDB61CA36E}" destId="{1644272C-3DB4-4D56-99B0-1F9B2C11B745}" srcOrd="1" destOrd="0" presId="urn:microsoft.com/office/officeart/2005/8/layout/process2"/>
    <dgm:cxn modelId="{746A9EE7-56D7-4BA0-8487-01452C463128}" srcId="{347938D6-A0AD-479C-8A8C-C51804268D25}" destId="{D1FFAA04-3C49-4416-A037-FCBA3BD5ABC3}" srcOrd="2" destOrd="0" parTransId="{B50CFD2D-FA96-444F-97D1-E07BBE598F83}" sibTransId="{5278DE2E-FA3A-4AB8-8368-2A360A100306}"/>
    <dgm:cxn modelId="{4316BBED-E0E4-4B4D-9DA6-478AE5B08A8E}" type="presOf" srcId="{5278DE2E-FA3A-4AB8-8368-2A360A100306}" destId="{2BBF20F4-1567-4A16-8F9B-03B44D54E00C}" srcOrd="1" destOrd="0" presId="urn:microsoft.com/office/officeart/2005/8/layout/process2"/>
    <dgm:cxn modelId="{8F30ADF0-6F22-4C52-B0BD-3D1BB583E45D}" srcId="{347938D6-A0AD-479C-8A8C-C51804268D25}" destId="{A1412B92-D96F-4CB5-A156-8E7507A7368F}" srcOrd="1" destOrd="0" parTransId="{58581A55-DCDE-48FE-B55D-B304793B65BD}" sibTransId="{A2B20917-6589-424B-8493-C7EDB61CA36E}"/>
    <dgm:cxn modelId="{A9B969FA-9423-4D4F-8DB0-2E396D2760C3}" srcId="{347938D6-A0AD-479C-8A8C-C51804268D25}" destId="{9EE3D3C0-1C6D-4085-AD1A-BB2D4D4E9ADB}" srcOrd="3" destOrd="0" parTransId="{69BCC2A7-1AF3-4B50-B058-672812606823}" sibTransId="{89E0DD6F-8DEE-4AB4-BE23-8BFB93CC7F52}"/>
    <dgm:cxn modelId="{A0B918C2-D686-4CB5-AEF0-693A7F14E53D}" type="presParOf" srcId="{CD1EEA85-47F1-4A89-A132-944D6D2E81CF}" destId="{72C813DB-CBD2-4E46-AE76-F6B5B69AF731}" srcOrd="0" destOrd="0" presId="urn:microsoft.com/office/officeart/2005/8/layout/process2"/>
    <dgm:cxn modelId="{22374BAB-8E56-4A6C-B38C-4035003F8967}" type="presParOf" srcId="{CD1EEA85-47F1-4A89-A132-944D6D2E81CF}" destId="{9DC09F1E-B06E-44D7-8A47-CBF589FBC2E8}" srcOrd="1" destOrd="0" presId="urn:microsoft.com/office/officeart/2005/8/layout/process2"/>
    <dgm:cxn modelId="{2D2208EC-B1C3-43DE-86C3-0A9DCF049A5E}" type="presParOf" srcId="{9DC09F1E-B06E-44D7-8A47-CBF589FBC2E8}" destId="{CCC42735-9095-46B4-BD7A-F51238B0D465}" srcOrd="0" destOrd="0" presId="urn:microsoft.com/office/officeart/2005/8/layout/process2"/>
    <dgm:cxn modelId="{A5E0316B-CC6C-402B-9330-CEFF08571CB6}" type="presParOf" srcId="{CD1EEA85-47F1-4A89-A132-944D6D2E81CF}" destId="{7E5BF7E2-732B-4ECB-A315-950435D45CCF}" srcOrd="2" destOrd="0" presId="urn:microsoft.com/office/officeart/2005/8/layout/process2"/>
    <dgm:cxn modelId="{66C6B70C-70C0-46B4-BD5A-174AC3EB9B62}" type="presParOf" srcId="{CD1EEA85-47F1-4A89-A132-944D6D2E81CF}" destId="{BED11F2E-88A4-4741-AA3B-35D129312465}" srcOrd="3" destOrd="0" presId="urn:microsoft.com/office/officeart/2005/8/layout/process2"/>
    <dgm:cxn modelId="{9E1DC002-0597-4760-BE68-A5D88851145D}" type="presParOf" srcId="{BED11F2E-88A4-4741-AA3B-35D129312465}" destId="{1644272C-3DB4-4D56-99B0-1F9B2C11B745}" srcOrd="0" destOrd="0" presId="urn:microsoft.com/office/officeart/2005/8/layout/process2"/>
    <dgm:cxn modelId="{98C931B8-1C46-4054-9937-A6EF10999E4A}" type="presParOf" srcId="{CD1EEA85-47F1-4A89-A132-944D6D2E81CF}" destId="{5BCA2BA8-6166-4E7A-BC1E-542BA65A5F5D}" srcOrd="4" destOrd="0" presId="urn:microsoft.com/office/officeart/2005/8/layout/process2"/>
    <dgm:cxn modelId="{CF712598-6514-4A2E-949E-3E8FC3AB3FED}" type="presParOf" srcId="{CD1EEA85-47F1-4A89-A132-944D6D2E81CF}" destId="{F4F35838-D499-437C-B857-5AC4A194891A}" srcOrd="5" destOrd="0" presId="urn:microsoft.com/office/officeart/2005/8/layout/process2"/>
    <dgm:cxn modelId="{4720EF4A-EE5C-44D0-8352-84FB1601EAA1}" type="presParOf" srcId="{F4F35838-D499-437C-B857-5AC4A194891A}" destId="{2BBF20F4-1567-4A16-8F9B-03B44D54E00C}" srcOrd="0" destOrd="0" presId="urn:microsoft.com/office/officeart/2005/8/layout/process2"/>
    <dgm:cxn modelId="{47B171E1-1955-408C-9C4A-C376786D45E0}" type="presParOf" srcId="{CD1EEA85-47F1-4A89-A132-944D6D2E81CF}" destId="{D29D7ABB-B71F-494E-A4A5-928F7C1CF908}" srcOrd="6" destOrd="0" presId="urn:microsoft.com/office/officeart/2005/8/layout/process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FFB0A62-CE6E-4D52-84BD-912D39D27DF7}"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ED2CBF8F-B8AB-4B14-BB2C-536589C81659}">
      <dgm:prSet phldrT="[Text]"/>
      <dgm:spPr/>
      <dgm:t>
        <a:bodyPr/>
        <a:lstStyle/>
        <a:p>
          <a:pPr rtl="1"/>
          <a:r>
            <a:rPr lang="ar-EG" dirty="0">
              <a:solidFill>
                <a:schemeClr val="bg1"/>
              </a:solidFill>
              <a:latin typeface="Sakkal Majalla" panose="02000000000000000000" pitchFamily="2" charset="-78"/>
              <a:cs typeface="Sakkal Majalla" panose="02000000000000000000" pitchFamily="2" charset="-78"/>
            </a:rPr>
            <a:t>الخطوات الرئيسية التي يقوم بها </a:t>
          </a:r>
          <a:r>
            <a:rPr lang="en-US" dirty="0">
              <a:solidFill>
                <a:schemeClr val="bg1"/>
              </a:solidFill>
              <a:latin typeface="Sakkal Majalla" panose="02000000000000000000" pitchFamily="2" charset="-78"/>
              <a:cs typeface="Sakkal Majalla" panose="02000000000000000000" pitchFamily="2" charset="-78"/>
            </a:rPr>
            <a:t>ETL</a:t>
          </a:r>
          <a:endParaRPr lang="en-US" dirty="0">
            <a:solidFill>
              <a:schemeClr val="bg1"/>
            </a:solidFill>
          </a:endParaRPr>
        </a:p>
      </dgm:t>
    </dgm:pt>
    <dgm:pt modelId="{500C6F9A-0EBA-4983-8336-987CEF827311}" type="parTrans" cxnId="{2A89D077-D8C9-40B3-A33A-9CDF36E88C8A}">
      <dgm:prSet/>
      <dgm:spPr/>
      <dgm:t>
        <a:bodyPr/>
        <a:lstStyle/>
        <a:p>
          <a:endParaRPr lang="en-US"/>
        </a:p>
      </dgm:t>
    </dgm:pt>
    <dgm:pt modelId="{33931FBF-84D7-4FF6-99B5-FA8E2AE7D0ED}" type="sibTrans" cxnId="{2A89D077-D8C9-40B3-A33A-9CDF36E88C8A}">
      <dgm:prSet/>
      <dgm:spPr/>
      <dgm:t>
        <a:bodyPr/>
        <a:lstStyle/>
        <a:p>
          <a:endParaRPr lang="en-US"/>
        </a:p>
      </dgm:t>
    </dgm:pt>
    <dgm:pt modelId="{A2A4BCBD-F42C-4CB8-83DF-76E5D91A98F0}">
      <dgm:prSet phldrT="[Text]"/>
      <dgm:spPr/>
      <dgm:t>
        <a:bodyPr/>
        <a:lstStyle/>
        <a:p>
          <a:r>
            <a:rPr lang="ar-EG" dirty="0">
              <a:solidFill>
                <a:schemeClr val="bg1"/>
              </a:solidFill>
              <a:latin typeface="Sakkal Majalla" panose="02000000000000000000" pitchFamily="2" charset="-78"/>
              <a:cs typeface="Sakkal Majalla" panose="02000000000000000000" pitchFamily="2" charset="-78"/>
            </a:rPr>
            <a:t>تحميل البيانات الخاصة بك</a:t>
          </a:r>
          <a:endParaRPr lang="en-US" dirty="0">
            <a:solidFill>
              <a:schemeClr val="bg1"/>
            </a:solidFill>
          </a:endParaRPr>
        </a:p>
      </dgm:t>
    </dgm:pt>
    <dgm:pt modelId="{DE3518D4-B1AA-45FC-848D-07384812CB4D}" type="parTrans" cxnId="{BBB30F4D-8CAB-4D58-86A6-7BA36AAFE86B}">
      <dgm:prSet/>
      <dgm:spPr/>
      <dgm:t>
        <a:bodyPr/>
        <a:lstStyle/>
        <a:p>
          <a:endParaRPr lang="en-US">
            <a:solidFill>
              <a:schemeClr val="bg1"/>
            </a:solidFill>
          </a:endParaRPr>
        </a:p>
      </dgm:t>
    </dgm:pt>
    <dgm:pt modelId="{6EFEB354-383D-4348-8B38-7A5563E11405}" type="sibTrans" cxnId="{BBB30F4D-8CAB-4D58-86A6-7BA36AAFE86B}">
      <dgm:prSet/>
      <dgm:spPr/>
      <dgm:t>
        <a:bodyPr/>
        <a:lstStyle/>
        <a:p>
          <a:endParaRPr lang="en-US"/>
        </a:p>
      </dgm:t>
    </dgm:pt>
    <dgm:pt modelId="{E849384B-E38F-42D1-8E18-92A7196418F3}">
      <dgm:prSet phldrT="[Text]"/>
      <dgm:spPr/>
      <dgm:t>
        <a:bodyPr/>
        <a:lstStyle/>
        <a:p>
          <a:r>
            <a:rPr lang="ar-EG" dirty="0">
              <a:solidFill>
                <a:schemeClr val="bg1"/>
              </a:solidFill>
              <a:latin typeface="Sakkal Majalla" panose="02000000000000000000" pitchFamily="2" charset="-78"/>
              <a:cs typeface="Sakkal Majalla" panose="02000000000000000000" pitchFamily="2" charset="-78"/>
            </a:rPr>
            <a:t>تحويل البيانات الخاصة بك</a:t>
          </a:r>
          <a:endParaRPr lang="en-US" dirty="0">
            <a:solidFill>
              <a:schemeClr val="bg1"/>
            </a:solidFill>
          </a:endParaRPr>
        </a:p>
      </dgm:t>
    </dgm:pt>
    <dgm:pt modelId="{1EBE7A5B-1B75-483C-A42B-9A452E9F546A}" type="parTrans" cxnId="{E1425086-1BD1-4D4E-B445-653E811E1A8D}">
      <dgm:prSet/>
      <dgm:spPr/>
      <dgm:t>
        <a:bodyPr/>
        <a:lstStyle/>
        <a:p>
          <a:endParaRPr lang="en-US">
            <a:solidFill>
              <a:schemeClr val="bg1"/>
            </a:solidFill>
          </a:endParaRPr>
        </a:p>
      </dgm:t>
    </dgm:pt>
    <dgm:pt modelId="{EE71C513-2C31-49F5-9824-55252D000CC8}" type="sibTrans" cxnId="{E1425086-1BD1-4D4E-B445-653E811E1A8D}">
      <dgm:prSet/>
      <dgm:spPr/>
      <dgm:t>
        <a:bodyPr/>
        <a:lstStyle/>
        <a:p>
          <a:endParaRPr lang="en-US"/>
        </a:p>
      </dgm:t>
    </dgm:pt>
    <dgm:pt modelId="{D84D3115-963B-46A2-BE91-4932D4F90949}">
      <dgm:prSet phldrT="[Text]"/>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ar-EG" dirty="0">
              <a:solidFill>
                <a:schemeClr val="bg1"/>
              </a:solidFill>
              <a:latin typeface="Sakkal Majalla" panose="02000000000000000000" pitchFamily="2" charset="-78"/>
              <a:cs typeface="Sakkal Majalla" panose="02000000000000000000" pitchFamily="2" charset="-78"/>
            </a:rPr>
            <a:t>استخراج البيانات الخاصة بك</a:t>
          </a:r>
          <a:endParaRPr lang="en-US" dirty="0">
            <a:solidFill>
              <a:schemeClr val="bg1"/>
            </a:solidFill>
          </a:endParaRPr>
        </a:p>
      </dgm:t>
    </dgm:pt>
    <dgm:pt modelId="{750F98A8-C85A-4846-B5CC-15E14860B4F0}" type="parTrans" cxnId="{C8D4CC7D-0C72-4CD9-BA88-1B0F8C74BC99}">
      <dgm:prSet/>
      <dgm:spPr/>
      <dgm:t>
        <a:bodyPr/>
        <a:lstStyle/>
        <a:p>
          <a:endParaRPr lang="en-US">
            <a:solidFill>
              <a:schemeClr val="bg1"/>
            </a:solidFill>
          </a:endParaRPr>
        </a:p>
      </dgm:t>
    </dgm:pt>
    <dgm:pt modelId="{CB0C2909-301A-493C-8C4B-35A663A835DD}" type="sibTrans" cxnId="{C8D4CC7D-0C72-4CD9-BA88-1B0F8C74BC99}">
      <dgm:prSet/>
      <dgm:spPr/>
      <dgm:t>
        <a:bodyPr/>
        <a:lstStyle/>
        <a:p>
          <a:endParaRPr lang="en-US"/>
        </a:p>
      </dgm:t>
    </dgm:pt>
    <dgm:pt modelId="{0E3669CA-C309-4A42-BF58-F05B1D784B60}" type="pres">
      <dgm:prSet presAssocID="{8FFB0A62-CE6E-4D52-84BD-912D39D27DF7}" presName="hierChild1" presStyleCnt="0">
        <dgm:presLayoutVars>
          <dgm:orgChart val="1"/>
          <dgm:chPref val="1"/>
          <dgm:dir/>
          <dgm:animOne val="branch"/>
          <dgm:animLvl val="lvl"/>
          <dgm:resizeHandles/>
        </dgm:presLayoutVars>
      </dgm:prSet>
      <dgm:spPr/>
    </dgm:pt>
    <dgm:pt modelId="{DC6F91A6-44C4-4635-9901-A3FE06062CFF}" type="pres">
      <dgm:prSet presAssocID="{ED2CBF8F-B8AB-4B14-BB2C-536589C81659}" presName="hierRoot1" presStyleCnt="0">
        <dgm:presLayoutVars>
          <dgm:hierBranch val="init"/>
        </dgm:presLayoutVars>
      </dgm:prSet>
      <dgm:spPr/>
    </dgm:pt>
    <dgm:pt modelId="{75A83F64-21E7-4767-A831-67A2DB2D9B2D}" type="pres">
      <dgm:prSet presAssocID="{ED2CBF8F-B8AB-4B14-BB2C-536589C81659}" presName="rootComposite1" presStyleCnt="0"/>
      <dgm:spPr/>
    </dgm:pt>
    <dgm:pt modelId="{9D04D24A-9FF2-4788-8CBD-BB9624D8F012}" type="pres">
      <dgm:prSet presAssocID="{ED2CBF8F-B8AB-4B14-BB2C-536589C81659}" presName="rootText1" presStyleLbl="node0" presStyleIdx="0" presStyleCnt="1">
        <dgm:presLayoutVars>
          <dgm:chPref val="3"/>
        </dgm:presLayoutVars>
      </dgm:prSet>
      <dgm:spPr/>
    </dgm:pt>
    <dgm:pt modelId="{779C1D63-1A2E-4F87-951B-812F186046CE}" type="pres">
      <dgm:prSet presAssocID="{ED2CBF8F-B8AB-4B14-BB2C-536589C81659}" presName="rootConnector1" presStyleLbl="node1" presStyleIdx="0" presStyleCnt="0"/>
      <dgm:spPr/>
    </dgm:pt>
    <dgm:pt modelId="{DF1A6320-DA83-418B-BFCD-112ABDE3F8FE}" type="pres">
      <dgm:prSet presAssocID="{ED2CBF8F-B8AB-4B14-BB2C-536589C81659}" presName="hierChild2" presStyleCnt="0"/>
      <dgm:spPr/>
    </dgm:pt>
    <dgm:pt modelId="{32A2E766-ED23-436A-AA4D-4B949EB87008}" type="pres">
      <dgm:prSet presAssocID="{DE3518D4-B1AA-45FC-848D-07384812CB4D}" presName="Name37" presStyleLbl="parChTrans1D2" presStyleIdx="0" presStyleCnt="3"/>
      <dgm:spPr/>
    </dgm:pt>
    <dgm:pt modelId="{DB526D93-B076-49D2-A6A4-6E18D0521955}" type="pres">
      <dgm:prSet presAssocID="{A2A4BCBD-F42C-4CB8-83DF-76E5D91A98F0}" presName="hierRoot2" presStyleCnt="0">
        <dgm:presLayoutVars>
          <dgm:hierBranch val="init"/>
        </dgm:presLayoutVars>
      </dgm:prSet>
      <dgm:spPr/>
    </dgm:pt>
    <dgm:pt modelId="{7145C780-95E9-4C13-A85B-3859ED749213}" type="pres">
      <dgm:prSet presAssocID="{A2A4BCBD-F42C-4CB8-83DF-76E5D91A98F0}" presName="rootComposite" presStyleCnt="0"/>
      <dgm:spPr/>
    </dgm:pt>
    <dgm:pt modelId="{E9A8D4CE-E218-4B52-9A02-7E07483F56BF}" type="pres">
      <dgm:prSet presAssocID="{A2A4BCBD-F42C-4CB8-83DF-76E5D91A98F0}" presName="rootText" presStyleLbl="node2" presStyleIdx="0" presStyleCnt="3">
        <dgm:presLayoutVars>
          <dgm:chPref val="3"/>
        </dgm:presLayoutVars>
      </dgm:prSet>
      <dgm:spPr/>
    </dgm:pt>
    <dgm:pt modelId="{7B4A8F35-62C2-496B-91BD-EDFBCC9202BA}" type="pres">
      <dgm:prSet presAssocID="{A2A4BCBD-F42C-4CB8-83DF-76E5D91A98F0}" presName="rootConnector" presStyleLbl="node2" presStyleIdx="0" presStyleCnt="3"/>
      <dgm:spPr/>
    </dgm:pt>
    <dgm:pt modelId="{85E21E1C-3061-4249-A471-1C22239AFE13}" type="pres">
      <dgm:prSet presAssocID="{A2A4BCBD-F42C-4CB8-83DF-76E5D91A98F0}" presName="hierChild4" presStyleCnt="0"/>
      <dgm:spPr/>
    </dgm:pt>
    <dgm:pt modelId="{23001E69-A8EC-41DE-9E5A-1CEED7A34779}" type="pres">
      <dgm:prSet presAssocID="{A2A4BCBD-F42C-4CB8-83DF-76E5D91A98F0}" presName="hierChild5" presStyleCnt="0"/>
      <dgm:spPr/>
    </dgm:pt>
    <dgm:pt modelId="{797DB4E1-A33C-4D96-BC91-90719F851689}" type="pres">
      <dgm:prSet presAssocID="{1EBE7A5B-1B75-483C-A42B-9A452E9F546A}" presName="Name37" presStyleLbl="parChTrans1D2" presStyleIdx="1" presStyleCnt="3"/>
      <dgm:spPr/>
    </dgm:pt>
    <dgm:pt modelId="{D37A5E48-A299-4A5E-A542-34F795AAC527}" type="pres">
      <dgm:prSet presAssocID="{E849384B-E38F-42D1-8E18-92A7196418F3}" presName="hierRoot2" presStyleCnt="0">
        <dgm:presLayoutVars>
          <dgm:hierBranch val="init"/>
        </dgm:presLayoutVars>
      </dgm:prSet>
      <dgm:spPr/>
    </dgm:pt>
    <dgm:pt modelId="{E5F946DF-B579-43D1-8C5C-E9FEAB5F47CF}" type="pres">
      <dgm:prSet presAssocID="{E849384B-E38F-42D1-8E18-92A7196418F3}" presName="rootComposite" presStyleCnt="0"/>
      <dgm:spPr/>
    </dgm:pt>
    <dgm:pt modelId="{D5955E3A-D3B7-46FA-BCE6-3851A1F95B18}" type="pres">
      <dgm:prSet presAssocID="{E849384B-E38F-42D1-8E18-92A7196418F3}" presName="rootText" presStyleLbl="node2" presStyleIdx="1" presStyleCnt="3">
        <dgm:presLayoutVars>
          <dgm:chPref val="3"/>
        </dgm:presLayoutVars>
      </dgm:prSet>
      <dgm:spPr/>
    </dgm:pt>
    <dgm:pt modelId="{BD842027-1611-40A7-8257-59FBC00FAF78}" type="pres">
      <dgm:prSet presAssocID="{E849384B-E38F-42D1-8E18-92A7196418F3}" presName="rootConnector" presStyleLbl="node2" presStyleIdx="1" presStyleCnt="3"/>
      <dgm:spPr/>
    </dgm:pt>
    <dgm:pt modelId="{4494A0AD-14A4-4620-8063-FF68A33587BD}" type="pres">
      <dgm:prSet presAssocID="{E849384B-E38F-42D1-8E18-92A7196418F3}" presName="hierChild4" presStyleCnt="0"/>
      <dgm:spPr/>
    </dgm:pt>
    <dgm:pt modelId="{06A57FB6-A08E-47D0-A2AC-56B734875477}" type="pres">
      <dgm:prSet presAssocID="{E849384B-E38F-42D1-8E18-92A7196418F3}" presName="hierChild5" presStyleCnt="0"/>
      <dgm:spPr/>
    </dgm:pt>
    <dgm:pt modelId="{7E105081-9439-4D4A-9B1A-F3BD135BDF76}" type="pres">
      <dgm:prSet presAssocID="{750F98A8-C85A-4846-B5CC-15E14860B4F0}" presName="Name37" presStyleLbl="parChTrans1D2" presStyleIdx="2" presStyleCnt="3"/>
      <dgm:spPr/>
    </dgm:pt>
    <dgm:pt modelId="{2A1AC34F-5510-4FFE-9C40-92FA0E40772D}" type="pres">
      <dgm:prSet presAssocID="{D84D3115-963B-46A2-BE91-4932D4F90949}" presName="hierRoot2" presStyleCnt="0">
        <dgm:presLayoutVars>
          <dgm:hierBranch val="init"/>
        </dgm:presLayoutVars>
      </dgm:prSet>
      <dgm:spPr/>
    </dgm:pt>
    <dgm:pt modelId="{90145E71-802D-4434-83D8-E3CE292865C7}" type="pres">
      <dgm:prSet presAssocID="{D84D3115-963B-46A2-BE91-4932D4F90949}" presName="rootComposite" presStyleCnt="0"/>
      <dgm:spPr/>
    </dgm:pt>
    <dgm:pt modelId="{DE63F872-BA32-4FCD-87E1-E50DCF7D74BA}" type="pres">
      <dgm:prSet presAssocID="{D84D3115-963B-46A2-BE91-4932D4F90949}" presName="rootText" presStyleLbl="node2" presStyleIdx="2" presStyleCnt="3">
        <dgm:presLayoutVars>
          <dgm:chPref val="3"/>
        </dgm:presLayoutVars>
      </dgm:prSet>
      <dgm:spPr/>
    </dgm:pt>
    <dgm:pt modelId="{10F2A3C4-8002-4D66-92B9-32ADCC3ECFC1}" type="pres">
      <dgm:prSet presAssocID="{D84D3115-963B-46A2-BE91-4932D4F90949}" presName="rootConnector" presStyleLbl="node2" presStyleIdx="2" presStyleCnt="3"/>
      <dgm:spPr/>
    </dgm:pt>
    <dgm:pt modelId="{092D00A6-EFE1-4EAC-B0D3-53ED38C1914A}" type="pres">
      <dgm:prSet presAssocID="{D84D3115-963B-46A2-BE91-4932D4F90949}" presName="hierChild4" presStyleCnt="0"/>
      <dgm:spPr/>
    </dgm:pt>
    <dgm:pt modelId="{C1758C36-B829-41EC-BFE4-8478BB5C5682}" type="pres">
      <dgm:prSet presAssocID="{D84D3115-963B-46A2-BE91-4932D4F90949}" presName="hierChild5" presStyleCnt="0"/>
      <dgm:spPr/>
    </dgm:pt>
    <dgm:pt modelId="{FC5DAEC0-902C-49D5-A172-A6B88EB48DF8}" type="pres">
      <dgm:prSet presAssocID="{ED2CBF8F-B8AB-4B14-BB2C-536589C81659}" presName="hierChild3" presStyleCnt="0"/>
      <dgm:spPr/>
    </dgm:pt>
  </dgm:ptLst>
  <dgm:cxnLst>
    <dgm:cxn modelId="{87DE8219-1ED9-4A6D-8385-BD7603A8101A}" type="presOf" srcId="{ED2CBF8F-B8AB-4B14-BB2C-536589C81659}" destId="{779C1D63-1A2E-4F87-951B-812F186046CE}" srcOrd="1" destOrd="0" presId="urn:microsoft.com/office/officeart/2005/8/layout/orgChart1"/>
    <dgm:cxn modelId="{A91AB12A-E52B-4361-B2E2-5BC6F28CE9F1}" type="presOf" srcId="{A2A4BCBD-F42C-4CB8-83DF-76E5D91A98F0}" destId="{7B4A8F35-62C2-496B-91BD-EDFBCC9202BA}" srcOrd="1" destOrd="0" presId="urn:microsoft.com/office/officeart/2005/8/layout/orgChart1"/>
    <dgm:cxn modelId="{BE82F83E-DBA8-44A7-A1A1-F1CE092174B6}" type="presOf" srcId="{750F98A8-C85A-4846-B5CC-15E14860B4F0}" destId="{7E105081-9439-4D4A-9B1A-F3BD135BDF76}" srcOrd="0" destOrd="0" presId="urn:microsoft.com/office/officeart/2005/8/layout/orgChart1"/>
    <dgm:cxn modelId="{E155D75C-DF51-430D-9B8E-E25A609B4A9F}" type="presOf" srcId="{1EBE7A5B-1B75-483C-A42B-9A452E9F546A}" destId="{797DB4E1-A33C-4D96-BC91-90719F851689}" srcOrd="0" destOrd="0" presId="urn:microsoft.com/office/officeart/2005/8/layout/orgChart1"/>
    <dgm:cxn modelId="{B7BDA847-9B8D-4F87-8004-8AB29A83CADD}" type="presOf" srcId="{D84D3115-963B-46A2-BE91-4932D4F90949}" destId="{DE63F872-BA32-4FCD-87E1-E50DCF7D74BA}" srcOrd="0" destOrd="0" presId="urn:microsoft.com/office/officeart/2005/8/layout/orgChart1"/>
    <dgm:cxn modelId="{C32F086A-02EB-4CA1-BB97-BA8B64EAE07C}" type="presOf" srcId="{E849384B-E38F-42D1-8E18-92A7196418F3}" destId="{BD842027-1611-40A7-8257-59FBC00FAF78}" srcOrd="1" destOrd="0" presId="urn:microsoft.com/office/officeart/2005/8/layout/orgChart1"/>
    <dgm:cxn modelId="{BBB30F4D-8CAB-4D58-86A6-7BA36AAFE86B}" srcId="{ED2CBF8F-B8AB-4B14-BB2C-536589C81659}" destId="{A2A4BCBD-F42C-4CB8-83DF-76E5D91A98F0}" srcOrd="0" destOrd="0" parTransId="{DE3518D4-B1AA-45FC-848D-07384812CB4D}" sibTransId="{6EFEB354-383D-4348-8B38-7A5563E11405}"/>
    <dgm:cxn modelId="{980FF372-46EB-4525-A7DA-834A37B4CBF2}" type="presOf" srcId="{D84D3115-963B-46A2-BE91-4932D4F90949}" destId="{10F2A3C4-8002-4D66-92B9-32ADCC3ECFC1}" srcOrd="1" destOrd="0" presId="urn:microsoft.com/office/officeart/2005/8/layout/orgChart1"/>
    <dgm:cxn modelId="{2A89D077-D8C9-40B3-A33A-9CDF36E88C8A}" srcId="{8FFB0A62-CE6E-4D52-84BD-912D39D27DF7}" destId="{ED2CBF8F-B8AB-4B14-BB2C-536589C81659}" srcOrd="0" destOrd="0" parTransId="{500C6F9A-0EBA-4983-8336-987CEF827311}" sibTransId="{33931FBF-84D7-4FF6-99B5-FA8E2AE7D0ED}"/>
    <dgm:cxn modelId="{C8D4CC7D-0C72-4CD9-BA88-1B0F8C74BC99}" srcId="{ED2CBF8F-B8AB-4B14-BB2C-536589C81659}" destId="{D84D3115-963B-46A2-BE91-4932D4F90949}" srcOrd="2" destOrd="0" parTransId="{750F98A8-C85A-4846-B5CC-15E14860B4F0}" sibTransId="{CB0C2909-301A-493C-8C4B-35A663A835DD}"/>
    <dgm:cxn modelId="{E1425086-1BD1-4D4E-B445-653E811E1A8D}" srcId="{ED2CBF8F-B8AB-4B14-BB2C-536589C81659}" destId="{E849384B-E38F-42D1-8E18-92A7196418F3}" srcOrd="1" destOrd="0" parTransId="{1EBE7A5B-1B75-483C-A42B-9A452E9F546A}" sibTransId="{EE71C513-2C31-49F5-9824-55252D000CC8}"/>
    <dgm:cxn modelId="{45D44D87-B436-467B-B957-31767C7971C1}" type="presOf" srcId="{ED2CBF8F-B8AB-4B14-BB2C-536589C81659}" destId="{9D04D24A-9FF2-4788-8CBD-BB9624D8F012}" srcOrd="0" destOrd="0" presId="urn:microsoft.com/office/officeart/2005/8/layout/orgChart1"/>
    <dgm:cxn modelId="{13D09B9C-A450-4385-B61E-340EE2E2E3ED}" type="presOf" srcId="{E849384B-E38F-42D1-8E18-92A7196418F3}" destId="{D5955E3A-D3B7-46FA-BCE6-3851A1F95B18}" srcOrd="0" destOrd="0" presId="urn:microsoft.com/office/officeart/2005/8/layout/orgChart1"/>
    <dgm:cxn modelId="{4D4DE4D2-E276-4038-8492-CCA52342F9A5}" type="presOf" srcId="{DE3518D4-B1AA-45FC-848D-07384812CB4D}" destId="{32A2E766-ED23-436A-AA4D-4B949EB87008}" srcOrd="0" destOrd="0" presId="urn:microsoft.com/office/officeart/2005/8/layout/orgChart1"/>
    <dgm:cxn modelId="{571BCFEC-6D56-4A46-BA81-2DB57B1465A6}" type="presOf" srcId="{A2A4BCBD-F42C-4CB8-83DF-76E5D91A98F0}" destId="{E9A8D4CE-E218-4B52-9A02-7E07483F56BF}" srcOrd="0" destOrd="0" presId="urn:microsoft.com/office/officeart/2005/8/layout/orgChart1"/>
    <dgm:cxn modelId="{2D9472EF-1B79-49C3-920F-0B8A31CB50B6}" type="presOf" srcId="{8FFB0A62-CE6E-4D52-84BD-912D39D27DF7}" destId="{0E3669CA-C309-4A42-BF58-F05B1D784B60}" srcOrd="0" destOrd="0" presId="urn:microsoft.com/office/officeart/2005/8/layout/orgChart1"/>
    <dgm:cxn modelId="{840F93B8-1EA4-40F5-B1C4-252EB1E55D26}" type="presParOf" srcId="{0E3669CA-C309-4A42-BF58-F05B1D784B60}" destId="{DC6F91A6-44C4-4635-9901-A3FE06062CFF}" srcOrd="0" destOrd="0" presId="urn:microsoft.com/office/officeart/2005/8/layout/orgChart1"/>
    <dgm:cxn modelId="{04254A87-6C8C-477B-96EF-175FA3479072}" type="presParOf" srcId="{DC6F91A6-44C4-4635-9901-A3FE06062CFF}" destId="{75A83F64-21E7-4767-A831-67A2DB2D9B2D}" srcOrd="0" destOrd="0" presId="urn:microsoft.com/office/officeart/2005/8/layout/orgChart1"/>
    <dgm:cxn modelId="{36F4767E-3387-4153-A9B9-092D2430BD2A}" type="presParOf" srcId="{75A83F64-21E7-4767-A831-67A2DB2D9B2D}" destId="{9D04D24A-9FF2-4788-8CBD-BB9624D8F012}" srcOrd="0" destOrd="0" presId="urn:microsoft.com/office/officeart/2005/8/layout/orgChart1"/>
    <dgm:cxn modelId="{BD8CD8C6-A0BF-493C-9AC6-FD74727B7E0C}" type="presParOf" srcId="{75A83F64-21E7-4767-A831-67A2DB2D9B2D}" destId="{779C1D63-1A2E-4F87-951B-812F186046CE}" srcOrd="1" destOrd="0" presId="urn:microsoft.com/office/officeart/2005/8/layout/orgChart1"/>
    <dgm:cxn modelId="{4CE5CA57-91D4-431C-B124-45F333FEE5C9}" type="presParOf" srcId="{DC6F91A6-44C4-4635-9901-A3FE06062CFF}" destId="{DF1A6320-DA83-418B-BFCD-112ABDE3F8FE}" srcOrd="1" destOrd="0" presId="urn:microsoft.com/office/officeart/2005/8/layout/orgChart1"/>
    <dgm:cxn modelId="{BA90BAE4-B389-46E1-ABE1-68E3DA2FEFC9}" type="presParOf" srcId="{DF1A6320-DA83-418B-BFCD-112ABDE3F8FE}" destId="{32A2E766-ED23-436A-AA4D-4B949EB87008}" srcOrd="0" destOrd="0" presId="urn:microsoft.com/office/officeart/2005/8/layout/orgChart1"/>
    <dgm:cxn modelId="{7A10CC6C-F009-4533-B748-735BD52E7EC2}" type="presParOf" srcId="{DF1A6320-DA83-418B-BFCD-112ABDE3F8FE}" destId="{DB526D93-B076-49D2-A6A4-6E18D0521955}" srcOrd="1" destOrd="0" presId="urn:microsoft.com/office/officeart/2005/8/layout/orgChart1"/>
    <dgm:cxn modelId="{AD3E749F-30A7-4708-9796-282670A277D8}" type="presParOf" srcId="{DB526D93-B076-49D2-A6A4-6E18D0521955}" destId="{7145C780-95E9-4C13-A85B-3859ED749213}" srcOrd="0" destOrd="0" presId="urn:microsoft.com/office/officeart/2005/8/layout/orgChart1"/>
    <dgm:cxn modelId="{4D0D243B-32D6-49A1-8F6E-988A8F437CB7}" type="presParOf" srcId="{7145C780-95E9-4C13-A85B-3859ED749213}" destId="{E9A8D4CE-E218-4B52-9A02-7E07483F56BF}" srcOrd="0" destOrd="0" presId="urn:microsoft.com/office/officeart/2005/8/layout/orgChart1"/>
    <dgm:cxn modelId="{14EBD728-5EFF-436F-870E-7A39DD8E484C}" type="presParOf" srcId="{7145C780-95E9-4C13-A85B-3859ED749213}" destId="{7B4A8F35-62C2-496B-91BD-EDFBCC9202BA}" srcOrd="1" destOrd="0" presId="urn:microsoft.com/office/officeart/2005/8/layout/orgChart1"/>
    <dgm:cxn modelId="{0E3408C0-BC1C-478A-B722-3CB498451323}" type="presParOf" srcId="{DB526D93-B076-49D2-A6A4-6E18D0521955}" destId="{85E21E1C-3061-4249-A471-1C22239AFE13}" srcOrd="1" destOrd="0" presId="urn:microsoft.com/office/officeart/2005/8/layout/orgChart1"/>
    <dgm:cxn modelId="{A6DD57A4-2170-43C1-ABDF-0131AA9BEDE1}" type="presParOf" srcId="{DB526D93-B076-49D2-A6A4-6E18D0521955}" destId="{23001E69-A8EC-41DE-9E5A-1CEED7A34779}" srcOrd="2" destOrd="0" presId="urn:microsoft.com/office/officeart/2005/8/layout/orgChart1"/>
    <dgm:cxn modelId="{7AC86D7D-04C1-46A1-9B81-682F8EBF2C2F}" type="presParOf" srcId="{DF1A6320-DA83-418B-BFCD-112ABDE3F8FE}" destId="{797DB4E1-A33C-4D96-BC91-90719F851689}" srcOrd="2" destOrd="0" presId="urn:microsoft.com/office/officeart/2005/8/layout/orgChart1"/>
    <dgm:cxn modelId="{3A8B390E-BAD3-4A02-B66C-BF1EEF965E01}" type="presParOf" srcId="{DF1A6320-DA83-418B-BFCD-112ABDE3F8FE}" destId="{D37A5E48-A299-4A5E-A542-34F795AAC527}" srcOrd="3" destOrd="0" presId="urn:microsoft.com/office/officeart/2005/8/layout/orgChart1"/>
    <dgm:cxn modelId="{FEC1BC10-E131-45AA-B672-02CDDFFBD8ED}" type="presParOf" srcId="{D37A5E48-A299-4A5E-A542-34F795AAC527}" destId="{E5F946DF-B579-43D1-8C5C-E9FEAB5F47CF}" srcOrd="0" destOrd="0" presId="urn:microsoft.com/office/officeart/2005/8/layout/orgChart1"/>
    <dgm:cxn modelId="{9B60C0F2-3551-4779-84C6-3386BE5C5957}" type="presParOf" srcId="{E5F946DF-B579-43D1-8C5C-E9FEAB5F47CF}" destId="{D5955E3A-D3B7-46FA-BCE6-3851A1F95B18}" srcOrd="0" destOrd="0" presId="urn:microsoft.com/office/officeart/2005/8/layout/orgChart1"/>
    <dgm:cxn modelId="{5A17BB2C-2BB3-4C88-A4E9-651B9041A43E}" type="presParOf" srcId="{E5F946DF-B579-43D1-8C5C-E9FEAB5F47CF}" destId="{BD842027-1611-40A7-8257-59FBC00FAF78}" srcOrd="1" destOrd="0" presId="urn:microsoft.com/office/officeart/2005/8/layout/orgChart1"/>
    <dgm:cxn modelId="{6C71385D-3030-4FD9-8FF8-2226FF4940C4}" type="presParOf" srcId="{D37A5E48-A299-4A5E-A542-34F795AAC527}" destId="{4494A0AD-14A4-4620-8063-FF68A33587BD}" srcOrd="1" destOrd="0" presId="urn:microsoft.com/office/officeart/2005/8/layout/orgChart1"/>
    <dgm:cxn modelId="{BCF9A6B5-488D-485E-BAC6-89E789652D66}" type="presParOf" srcId="{D37A5E48-A299-4A5E-A542-34F795AAC527}" destId="{06A57FB6-A08E-47D0-A2AC-56B734875477}" srcOrd="2" destOrd="0" presId="urn:microsoft.com/office/officeart/2005/8/layout/orgChart1"/>
    <dgm:cxn modelId="{28E1F538-66B3-4CF4-97E4-3348D7E0E7C8}" type="presParOf" srcId="{DF1A6320-DA83-418B-BFCD-112ABDE3F8FE}" destId="{7E105081-9439-4D4A-9B1A-F3BD135BDF76}" srcOrd="4" destOrd="0" presId="urn:microsoft.com/office/officeart/2005/8/layout/orgChart1"/>
    <dgm:cxn modelId="{F90C11AD-C067-4051-81A6-BC2674A40FDF}" type="presParOf" srcId="{DF1A6320-DA83-418B-BFCD-112ABDE3F8FE}" destId="{2A1AC34F-5510-4FFE-9C40-92FA0E40772D}" srcOrd="5" destOrd="0" presId="urn:microsoft.com/office/officeart/2005/8/layout/orgChart1"/>
    <dgm:cxn modelId="{5A2C11C4-7EC1-4445-822C-D021A8383A66}" type="presParOf" srcId="{2A1AC34F-5510-4FFE-9C40-92FA0E40772D}" destId="{90145E71-802D-4434-83D8-E3CE292865C7}" srcOrd="0" destOrd="0" presId="urn:microsoft.com/office/officeart/2005/8/layout/orgChart1"/>
    <dgm:cxn modelId="{707481CF-8513-4D03-A6A0-67FA1F8D55FC}" type="presParOf" srcId="{90145E71-802D-4434-83D8-E3CE292865C7}" destId="{DE63F872-BA32-4FCD-87E1-E50DCF7D74BA}" srcOrd="0" destOrd="0" presId="urn:microsoft.com/office/officeart/2005/8/layout/orgChart1"/>
    <dgm:cxn modelId="{11048F70-D768-4241-BD6A-6460C958EBDC}" type="presParOf" srcId="{90145E71-802D-4434-83D8-E3CE292865C7}" destId="{10F2A3C4-8002-4D66-92B9-32ADCC3ECFC1}" srcOrd="1" destOrd="0" presId="urn:microsoft.com/office/officeart/2005/8/layout/orgChart1"/>
    <dgm:cxn modelId="{0B24A2A4-20E9-419E-A0E8-B45E6CD60180}" type="presParOf" srcId="{2A1AC34F-5510-4FFE-9C40-92FA0E40772D}" destId="{092D00A6-EFE1-4EAC-B0D3-53ED38C1914A}" srcOrd="1" destOrd="0" presId="urn:microsoft.com/office/officeart/2005/8/layout/orgChart1"/>
    <dgm:cxn modelId="{4C0042EF-2560-4FE4-9A85-D214D7D209B0}" type="presParOf" srcId="{2A1AC34F-5510-4FFE-9C40-92FA0E40772D}" destId="{C1758C36-B829-41EC-BFE4-8478BB5C5682}" srcOrd="2" destOrd="0" presId="urn:microsoft.com/office/officeart/2005/8/layout/orgChart1"/>
    <dgm:cxn modelId="{7E3F63A2-9FEC-4ABB-AFD1-5CAEA5DA4F87}" type="presParOf" srcId="{DC6F91A6-44C4-4635-9901-A3FE06062CFF}" destId="{FC5DAEC0-902C-49D5-A172-A6B88EB48DF8}"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FFB0A62-CE6E-4D52-84BD-912D39D27DF7}"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ED2CBF8F-B8AB-4B14-BB2C-536589C81659}">
      <dgm:prSet phldrT="[Text]"/>
      <dgm:spPr/>
      <dgm:t>
        <a:bodyPr/>
        <a:lstStyle/>
        <a:p>
          <a:r>
            <a:rPr lang="ar-EG" b="1" u="none" dirty="0">
              <a:solidFill>
                <a:schemeClr val="bg1"/>
              </a:solidFill>
              <a:latin typeface="Sakkal Majalla" panose="02000000000000000000" pitchFamily="2" charset="-78"/>
              <a:cs typeface="Sakkal Majalla" panose="02000000000000000000" pitchFamily="2" charset="-78"/>
            </a:rPr>
            <a:t>يمكن أن يساعدك تصور </a:t>
          </a:r>
          <a:r>
            <a:rPr lang="ar-EG" b="1" u="none">
              <a:solidFill>
                <a:schemeClr val="bg1"/>
              </a:solidFill>
              <a:latin typeface="Sakkal Majalla" panose="02000000000000000000" pitchFamily="2" charset="-78"/>
              <a:cs typeface="Sakkal Majalla" panose="02000000000000000000" pitchFamily="2" charset="-78"/>
            </a:rPr>
            <a:t>البيانات على</a:t>
          </a:r>
          <a:endParaRPr lang="en-US" u="none" dirty="0">
            <a:solidFill>
              <a:schemeClr val="bg1"/>
            </a:solidFill>
          </a:endParaRPr>
        </a:p>
      </dgm:t>
    </dgm:pt>
    <dgm:pt modelId="{500C6F9A-0EBA-4983-8336-987CEF827311}" type="parTrans" cxnId="{2A89D077-D8C9-40B3-A33A-9CDF36E88C8A}">
      <dgm:prSet/>
      <dgm:spPr/>
      <dgm:t>
        <a:bodyPr/>
        <a:lstStyle/>
        <a:p>
          <a:endParaRPr lang="en-US"/>
        </a:p>
      </dgm:t>
    </dgm:pt>
    <dgm:pt modelId="{33931FBF-84D7-4FF6-99B5-FA8E2AE7D0ED}" type="sibTrans" cxnId="{2A89D077-D8C9-40B3-A33A-9CDF36E88C8A}">
      <dgm:prSet/>
      <dgm:spPr/>
      <dgm:t>
        <a:bodyPr/>
        <a:lstStyle/>
        <a:p>
          <a:endParaRPr lang="en-US"/>
        </a:p>
      </dgm:t>
    </dgm:pt>
    <dgm:pt modelId="{A2A4BCBD-F42C-4CB8-83DF-76E5D91A98F0}">
      <dgm:prSet phldrT="[Text]"/>
      <dgm:spPr/>
      <dgm:t>
        <a:bodyPr/>
        <a:lstStyle/>
        <a:p>
          <a:r>
            <a:rPr lang="ar-EG" b="1" dirty="0">
              <a:solidFill>
                <a:schemeClr val="bg1"/>
              </a:solidFill>
              <a:latin typeface="Sakkal Majalla" panose="02000000000000000000" pitchFamily="2" charset="-78"/>
              <a:cs typeface="Sakkal Majalla" panose="02000000000000000000" pitchFamily="2" charset="-78"/>
            </a:rPr>
            <a:t>3 . الخلو من الأخطاء</a:t>
          </a:r>
          <a:endParaRPr lang="en-US" dirty="0">
            <a:solidFill>
              <a:schemeClr val="bg1"/>
            </a:solidFill>
          </a:endParaRPr>
        </a:p>
      </dgm:t>
    </dgm:pt>
    <dgm:pt modelId="{DE3518D4-B1AA-45FC-848D-07384812CB4D}" type="parTrans" cxnId="{BBB30F4D-8CAB-4D58-86A6-7BA36AAFE86B}">
      <dgm:prSet/>
      <dgm:spPr/>
      <dgm:t>
        <a:bodyPr/>
        <a:lstStyle/>
        <a:p>
          <a:endParaRPr lang="en-US">
            <a:solidFill>
              <a:schemeClr val="bg1"/>
            </a:solidFill>
          </a:endParaRPr>
        </a:p>
      </dgm:t>
    </dgm:pt>
    <dgm:pt modelId="{6EFEB354-383D-4348-8B38-7A5563E11405}" type="sibTrans" cxnId="{BBB30F4D-8CAB-4D58-86A6-7BA36AAFE86B}">
      <dgm:prSet/>
      <dgm:spPr/>
      <dgm:t>
        <a:bodyPr/>
        <a:lstStyle/>
        <a:p>
          <a:endParaRPr lang="en-US"/>
        </a:p>
      </dgm:t>
    </dgm:pt>
    <dgm:pt modelId="{E849384B-E38F-42D1-8E18-92A7196418F3}">
      <dgm:prSet phldrT="[Text]"/>
      <dgm:spPr/>
      <dgm:t>
        <a:bodyPr/>
        <a:lstStyle/>
        <a:p>
          <a:r>
            <a:rPr lang="ar-EG" b="1" dirty="0">
              <a:solidFill>
                <a:schemeClr val="bg1"/>
              </a:solidFill>
              <a:latin typeface="Sakkal Majalla" panose="02000000000000000000" pitchFamily="2" charset="-78"/>
              <a:cs typeface="Sakkal Majalla" panose="02000000000000000000" pitchFamily="2" charset="-78"/>
            </a:rPr>
            <a:t>2. تحديد الأنماط التنبؤات</a:t>
          </a:r>
          <a:endParaRPr lang="en-US" dirty="0">
            <a:solidFill>
              <a:schemeClr val="bg1"/>
            </a:solidFill>
          </a:endParaRPr>
        </a:p>
      </dgm:t>
    </dgm:pt>
    <dgm:pt modelId="{1EBE7A5B-1B75-483C-A42B-9A452E9F546A}" type="parTrans" cxnId="{E1425086-1BD1-4D4E-B445-653E811E1A8D}">
      <dgm:prSet/>
      <dgm:spPr/>
      <dgm:t>
        <a:bodyPr/>
        <a:lstStyle/>
        <a:p>
          <a:endParaRPr lang="en-US">
            <a:solidFill>
              <a:schemeClr val="bg1"/>
            </a:solidFill>
          </a:endParaRPr>
        </a:p>
      </dgm:t>
    </dgm:pt>
    <dgm:pt modelId="{EE71C513-2C31-49F5-9824-55252D000CC8}" type="sibTrans" cxnId="{E1425086-1BD1-4D4E-B445-653E811E1A8D}">
      <dgm:prSet/>
      <dgm:spPr/>
      <dgm:t>
        <a:bodyPr/>
        <a:lstStyle/>
        <a:p>
          <a:endParaRPr lang="en-US"/>
        </a:p>
      </dgm:t>
    </dgm:pt>
    <dgm:pt modelId="{D84D3115-963B-46A2-BE91-4932D4F90949}">
      <dgm:prSet phldrT="[Text]"/>
      <dgm:spPr/>
      <dgm:t>
        <a:bodyPr/>
        <a:lstStyle/>
        <a:p>
          <a:pPr rtl="1"/>
          <a:r>
            <a:rPr lang="en-US" dirty="0">
              <a:solidFill>
                <a:schemeClr val="bg1"/>
              </a:solidFill>
              <a:latin typeface="Sakkal Majalla" panose="02000000000000000000" pitchFamily="2" charset="-78"/>
              <a:cs typeface="Sakkal Majalla" panose="02000000000000000000" pitchFamily="2" charset="-78"/>
            </a:rPr>
            <a:t>1</a:t>
          </a:r>
          <a:r>
            <a:rPr lang="ar-EG" dirty="0">
              <a:solidFill>
                <a:schemeClr val="bg1"/>
              </a:solidFill>
              <a:latin typeface="Sakkal Majalla" panose="02000000000000000000" pitchFamily="2" charset="-78"/>
              <a:cs typeface="Sakkal Majalla" panose="02000000000000000000" pitchFamily="2" charset="-78"/>
            </a:rPr>
            <a:t>. يسمح للمشاهدين بفهم البيانات بسرعة</a:t>
          </a:r>
          <a:endParaRPr lang="en-US" dirty="0">
            <a:solidFill>
              <a:schemeClr val="bg1"/>
            </a:solidFill>
          </a:endParaRPr>
        </a:p>
      </dgm:t>
    </dgm:pt>
    <dgm:pt modelId="{750F98A8-C85A-4846-B5CC-15E14860B4F0}" type="parTrans" cxnId="{C8D4CC7D-0C72-4CD9-BA88-1B0F8C74BC99}">
      <dgm:prSet/>
      <dgm:spPr/>
      <dgm:t>
        <a:bodyPr/>
        <a:lstStyle/>
        <a:p>
          <a:endParaRPr lang="en-US">
            <a:solidFill>
              <a:schemeClr val="bg1"/>
            </a:solidFill>
          </a:endParaRPr>
        </a:p>
      </dgm:t>
    </dgm:pt>
    <dgm:pt modelId="{CB0C2909-301A-493C-8C4B-35A663A835DD}" type="sibTrans" cxnId="{C8D4CC7D-0C72-4CD9-BA88-1B0F8C74BC99}">
      <dgm:prSet/>
      <dgm:spPr/>
      <dgm:t>
        <a:bodyPr/>
        <a:lstStyle/>
        <a:p>
          <a:endParaRPr lang="en-US"/>
        </a:p>
      </dgm:t>
    </dgm:pt>
    <dgm:pt modelId="{0E3669CA-C309-4A42-BF58-F05B1D784B60}" type="pres">
      <dgm:prSet presAssocID="{8FFB0A62-CE6E-4D52-84BD-912D39D27DF7}" presName="hierChild1" presStyleCnt="0">
        <dgm:presLayoutVars>
          <dgm:orgChart val="1"/>
          <dgm:chPref val="1"/>
          <dgm:dir/>
          <dgm:animOne val="branch"/>
          <dgm:animLvl val="lvl"/>
          <dgm:resizeHandles/>
        </dgm:presLayoutVars>
      </dgm:prSet>
      <dgm:spPr/>
    </dgm:pt>
    <dgm:pt modelId="{DC6F91A6-44C4-4635-9901-A3FE06062CFF}" type="pres">
      <dgm:prSet presAssocID="{ED2CBF8F-B8AB-4B14-BB2C-536589C81659}" presName="hierRoot1" presStyleCnt="0">
        <dgm:presLayoutVars>
          <dgm:hierBranch val="init"/>
        </dgm:presLayoutVars>
      </dgm:prSet>
      <dgm:spPr/>
    </dgm:pt>
    <dgm:pt modelId="{75A83F64-21E7-4767-A831-67A2DB2D9B2D}" type="pres">
      <dgm:prSet presAssocID="{ED2CBF8F-B8AB-4B14-BB2C-536589C81659}" presName="rootComposite1" presStyleCnt="0"/>
      <dgm:spPr/>
    </dgm:pt>
    <dgm:pt modelId="{9D04D24A-9FF2-4788-8CBD-BB9624D8F012}" type="pres">
      <dgm:prSet presAssocID="{ED2CBF8F-B8AB-4B14-BB2C-536589C81659}" presName="rootText1" presStyleLbl="node0" presStyleIdx="0" presStyleCnt="1">
        <dgm:presLayoutVars>
          <dgm:chPref val="3"/>
        </dgm:presLayoutVars>
      </dgm:prSet>
      <dgm:spPr/>
    </dgm:pt>
    <dgm:pt modelId="{779C1D63-1A2E-4F87-951B-812F186046CE}" type="pres">
      <dgm:prSet presAssocID="{ED2CBF8F-B8AB-4B14-BB2C-536589C81659}" presName="rootConnector1" presStyleLbl="node1" presStyleIdx="0" presStyleCnt="0"/>
      <dgm:spPr/>
    </dgm:pt>
    <dgm:pt modelId="{DF1A6320-DA83-418B-BFCD-112ABDE3F8FE}" type="pres">
      <dgm:prSet presAssocID="{ED2CBF8F-B8AB-4B14-BB2C-536589C81659}" presName="hierChild2" presStyleCnt="0"/>
      <dgm:spPr/>
    </dgm:pt>
    <dgm:pt modelId="{32A2E766-ED23-436A-AA4D-4B949EB87008}" type="pres">
      <dgm:prSet presAssocID="{DE3518D4-B1AA-45FC-848D-07384812CB4D}" presName="Name37" presStyleLbl="parChTrans1D2" presStyleIdx="0" presStyleCnt="3"/>
      <dgm:spPr/>
    </dgm:pt>
    <dgm:pt modelId="{DB526D93-B076-49D2-A6A4-6E18D0521955}" type="pres">
      <dgm:prSet presAssocID="{A2A4BCBD-F42C-4CB8-83DF-76E5D91A98F0}" presName="hierRoot2" presStyleCnt="0">
        <dgm:presLayoutVars>
          <dgm:hierBranch val="init"/>
        </dgm:presLayoutVars>
      </dgm:prSet>
      <dgm:spPr/>
    </dgm:pt>
    <dgm:pt modelId="{7145C780-95E9-4C13-A85B-3859ED749213}" type="pres">
      <dgm:prSet presAssocID="{A2A4BCBD-F42C-4CB8-83DF-76E5D91A98F0}" presName="rootComposite" presStyleCnt="0"/>
      <dgm:spPr/>
    </dgm:pt>
    <dgm:pt modelId="{E9A8D4CE-E218-4B52-9A02-7E07483F56BF}" type="pres">
      <dgm:prSet presAssocID="{A2A4BCBD-F42C-4CB8-83DF-76E5D91A98F0}" presName="rootText" presStyleLbl="node2" presStyleIdx="0" presStyleCnt="3">
        <dgm:presLayoutVars>
          <dgm:chPref val="3"/>
        </dgm:presLayoutVars>
      </dgm:prSet>
      <dgm:spPr/>
    </dgm:pt>
    <dgm:pt modelId="{7B4A8F35-62C2-496B-91BD-EDFBCC9202BA}" type="pres">
      <dgm:prSet presAssocID="{A2A4BCBD-F42C-4CB8-83DF-76E5D91A98F0}" presName="rootConnector" presStyleLbl="node2" presStyleIdx="0" presStyleCnt="3"/>
      <dgm:spPr/>
    </dgm:pt>
    <dgm:pt modelId="{85E21E1C-3061-4249-A471-1C22239AFE13}" type="pres">
      <dgm:prSet presAssocID="{A2A4BCBD-F42C-4CB8-83DF-76E5D91A98F0}" presName="hierChild4" presStyleCnt="0"/>
      <dgm:spPr/>
    </dgm:pt>
    <dgm:pt modelId="{23001E69-A8EC-41DE-9E5A-1CEED7A34779}" type="pres">
      <dgm:prSet presAssocID="{A2A4BCBD-F42C-4CB8-83DF-76E5D91A98F0}" presName="hierChild5" presStyleCnt="0"/>
      <dgm:spPr/>
    </dgm:pt>
    <dgm:pt modelId="{797DB4E1-A33C-4D96-BC91-90719F851689}" type="pres">
      <dgm:prSet presAssocID="{1EBE7A5B-1B75-483C-A42B-9A452E9F546A}" presName="Name37" presStyleLbl="parChTrans1D2" presStyleIdx="1" presStyleCnt="3"/>
      <dgm:spPr/>
    </dgm:pt>
    <dgm:pt modelId="{D37A5E48-A299-4A5E-A542-34F795AAC527}" type="pres">
      <dgm:prSet presAssocID="{E849384B-E38F-42D1-8E18-92A7196418F3}" presName="hierRoot2" presStyleCnt="0">
        <dgm:presLayoutVars>
          <dgm:hierBranch val="init"/>
        </dgm:presLayoutVars>
      </dgm:prSet>
      <dgm:spPr/>
    </dgm:pt>
    <dgm:pt modelId="{E5F946DF-B579-43D1-8C5C-E9FEAB5F47CF}" type="pres">
      <dgm:prSet presAssocID="{E849384B-E38F-42D1-8E18-92A7196418F3}" presName="rootComposite" presStyleCnt="0"/>
      <dgm:spPr/>
    </dgm:pt>
    <dgm:pt modelId="{D5955E3A-D3B7-46FA-BCE6-3851A1F95B18}" type="pres">
      <dgm:prSet presAssocID="{E849384B-E38F-42D1-8E18-92A7196418F3}" presName="rootText" presStyleLbl="node2" presStyleIdx="1" presStyleCnt="3">
        <dgm:presLayoutVars>
          <dgm:chPref val="3"/>
        </dgm:presLayoutVars>
      </dgm:prSet>
      <dgm:spPr/>
    </dgm:pt>
    <dgm:pt modelId="{BD842027-1611-40A7-8257-59FBC00FAF78}" type="pres">
      <dgm:prSet presAssocID="{E849384B-E38F-42D1-8E18-92A7196418F3}" presName="rootConnector" presStyleLbl="node2" presStyleIdx="1" presStyleCnt="3"/>
      <dgm:spPr/>
    </dgm:pt>
    <dgm:pt modelId="{4494A0AD-14A4-4620-8063-FF68A33587BD}" type="pres">
      <dgm:prSet presAssocID="{E849384B-E38F-42D1-8E18-92A7196418F3}" presName="hierChild4" presStyleCnt="0"/>
      <dgm:spPr/>
    </dgm:pt>
    <dgm:pt modelId="{06A57FB6-A08E-47D0-A2AC-56B734875477}" type="pres">
      <dgm:prSet presAssocID="{E849384B-E38F-42D1-8E18-92A7196418F3}" presName="hierChild5" presStyleCnt="0"/>
      <dgm:spPr/>
    </dgm:pt>
    <dgm:pt modelId="{7E105081-9439-4D4A-9B1A-F3BD135BDF76}" type="pres">
      <dgm:prSet presAssocID="{750F98A8-C85A-4846-B5CC-15E14860B4F0}" presName="Name37" presStyleLbl="parChTrans1D2" presStyleIdx="2" presStyleCnt="3"/>
      <dgm:spPr/>
    </dgm:pt>
    <dgm:pt modelId="{2A1AC34F-5510-4FFE-9C40-92FA0E40772D}" type="pres">
      <dgm:prSet presAssocID="{D84D3115-963B-46A2-BE91-4932D4F90949}" presName="hierRoot2" presStyleCnt="0">
        <dgm:presLayoutVars>
          <dgm:hierBranch val="init"/>
        </dgm:presLayoutVars>
      </dgm:prSet>
      <dgm:spPr/>
    </dgm:pt>
    <dgm:pt modelId="{90145E71-802D-4434-83D8-E3CE292865C7}" type="pres">
      <dgm:prSet presAssocID="{D84D3115-963B-46A2-BE91-4932D4F90949}" presName="rootComposite" presStyleCnt="0"/>
      <dgm:spPr/>
    </dgm:pt>
    <dgm:pt modelId="{DE63F872-BA32-4FCD-87E1-E50DCF7D74BA}" type="pres">
      <dgm:prSet presAssocID="{D84D3115-963B-46A2-BE91-4932D4F90949}" presName="rootText" presStyleLbl="node2" presStyleIdx="2" presStyleCnt="3">
        <dgm:presLayoutVars>
          <dgm:chPref val="3"/>
        </dgm:presLayoutVars>
      </dgm:prSet>
      <dgm:spPr/>
    </dgm:pt>
    <dgm:pt modelId="{10F2A3C4-8002-4D66-92B9-32ADCC3ECFC1}" type="pres">
      <dgm:prSet presAssocID="{D84D3115-963B-46A2-BE91-4932D4F90949}" presName="rootConnector" presStyleLbl="node2" presStyleIdx="2" presStyleCnt="3"/>
      <dgm:spPr/>
    </dgm:pt>
    <dgm:pt modelId="{092D00A6-EFE1-4EAC-B0D3-53ED38C1914A}" type="pres">
      <dgm:prSet presAssocID="{D84D3115-963B-46A2-BE91-4932D4F90949}" presName="hierChild4" presStyleCnt="0"/>
      <dgm:spPr/>
    </dgm:pt>
    <dgm:pt modelId="{C1758C36-B829-41EC-BFE4-8478BB5C5682}" type="pres">
      <dgm:prSet presAssocID="{D84D3115-963B-46A2-BE91-4932D4F90949}" presName="hierChild5" presStyleCnt="0"/>
      <dgm:spPr/>
    </dgm:pt>
    <dgm:pt modelId="{FC5DAEC0-902C-49D5-A172-A6B88EB48DF8}" type="pres">
      <dgm:prSet presAssocID="{ED2CBF8F-B8AB-4B14-BB2C-536589C81659}" presName="hierChild3" presStyleCnt="0"/>
      <dgm:spPr/>
    </dgm:pt>
  </dgm:ptLst>
  <dgm:cxnLst>
    <dgm:cxn modelId="{87DE8219-1ED9-4A6D-8385-BD7603A8101A}" type="presOf" srcId="{ED2CBF8F-B8AB-4B14-BB2C-536589C81659}" destId="{779C1D63-1A2E-4F87-951B-812F186046CE}" srcOrd="1" destOrd="0" presId="urn:microsoft.com/office/officeart/2005/8/layout/orgChart1"/>
    <dgm:cxn modelId="{A91AB12A-E52B-4361-B2E2-5BC6F28CE9F1}" type="presOf" srcId="{A2A4BCBD-F42C-4CB8-83DF-76E5D91A98F0}" destId="{7B4A8F35-62C2-496B-91BD-EDFBCC9202BA}" srcOrd="1" destOrd="0" presId="urn:microsoft.com/office/officeart/2005/8/layout/orgChart1"/>
    <dgm:cxn modelId="{BE82F83E-DBA8-44A7-A1A1-F1CE092174B6}" type="presOf" srcId="{750F98A8-C85A-4846-B5CC-15E14860B4F0}" destId="{7E105081-9439-4D4A-9B1A-F3BD135BDF76}" srcOrd="0" destOrd="0" presId="urn:microsoft.com/office/officeart/2005/8/layout/orgChart1"/>
    <dgm:cxn modelId="{E155D75C-DF51-430D-9B8E-E25A609B4A9F}" type="presOf" srcId="{1EBE7A5B-1B75-483C-A42B-9A452E9F546A}" destId="{797DB4E1-A33C-4D96-BC91-90719F851689}" srcOrd="0" destOrd="0" presId="urn:microsoft.com/office/officeart/2005/8/layout/orgChart1"/>
    <dgm:cxn modelId="{B7BDA847-9B8D-4F87-8004-8AB29A83CADD}" type="presOf" srcId="{D84D3115-963B-46A2-BE91-4932D4F90949}" destId="{DE63F872-BA32-4FCD-87E1-E50DCF7D74BA}" srcOrd="0" destOrd="0" presId="urn:microsoft.com/office/officeart/2005/8/layout/orgChart1"/>
    <dgm:cxn modelId="{C32F086A-02EB-4CA1-BB97-BA8B64EAE07C}" type="presOf" srcId="{E849384B-E38F-42D1-8E18-92A7196418F3}" destId="{BD842027-1611-40A7-8257-59FBC00FAF78}" srcOrd="1" destOrd="0" presId="urn:microsoft.com/office/officeart/2005/8/layout/orgChart1"/>
    <dgm:cxn modelId="{BBB30F4D-8CAB-4D58-86A6-7BA36AAFE86B}" srcId="{ED2CBF8F-B8AB-4B14-BB2C-536589C81659}" destId="{A2A4BCBD-F42C-4CB8-83DF-76E5D91A98F0}" srcOrd="0" destOrd="0" parTransId="{DE3518D4-B1AA-45FC-848D-07384812CB4D}" sibTransId="{6EFEB354-383D-4348-8B38-7A5563E11405}"/>
    <dgm:cxn modelId="{980FF372-46EB-4525-A7DA-834A37B4CBF2}" type="presOf" srcId="{D84D3115-963B-46A2-BE91-4932D4F90949}" destId="{10F2A3C4-8002-4D66-92B9-32ADCC3ECFC1}" srcOrd="1" destOrd="0" presId="urn:microsoft.com/office/officeart/2005/8/layout/orgChart1"/>
    <dgm:cxn modelId="{2A89D077-D8C9-40B3-A33A-9CDF36E88C8A}" srcId="{8FFB0A62-CE6E-4D52-84BD-912D39D27DF7}" destId="{ED2CBF8F-B8AB-4B14-BB2C-536589C81659}" srcOrd="0" destOrd="0" parTransId="{500C6F9A-0EBA-4983-8336-987CEF827311}" sibTransId="{33931FBF-84D7-4FF6-99B5-FA8E2AE7D0ED}"/>
    <dgm:cxn modelId="{C8D4CC7D-0C72-4CD9-BA88-1B0F8C74BC99}" srcId="{ED2CBF8F-B8AB-4B14-BB2C-536589C81659}" destId="{D84D3115-963B-46A2-BE91-4932D4F90949}" srcOrd="2" destOrd="0" parTransId="{750F98A8-C85A-4846-B5CC-15E14860B4F0}" sibTransId="{CB0C2909-301A-493C-8C4B-35A663A835DD}"/>
    <dgm:cxn modelId="{E1425086-1BD1-4D4E-B445-653E811E1A8D}" srcId="{ED2CBF8F-B8AB-4B14-BB2C-536589C81659}" destId="{E849384B-E38F-42D1-8E18-92A7196418F3}" srcOrd="1" destOrd="0" parTransId="{1EBE7A5B-1B75-483C-A42B-9A452E9F546A}" sibTransId="{EE71C513-2C31-49F5-9824-55252D000CC8}"/>
    <dgm:cxn modelId="{45D44D87-B436-467B-B957-31767C7971C1}" type="presOf" srcId="{ED2CBF8F-B8AB-4B14-BB2C-536589C81659}" destId="{9D04D24A-9FF2-4788-8CBD-BB9624D8F012}" srcOrd="0" destOrd="0" presId="urn:microsoft.com/office/officeart/2005/8/layout/orgChart1"/>
    <dgm:cxn modelId="{13D09B9C-A450-4385-B61E-340EE2E2E3ED}" type="presOf" srcId="{E849384B-E38F-42D1-8E18-92A7196418F3}" destId="{D5955E3A-D3B7-46FA-BCE6-3851A1F95B18}" srcOrd="0" destOrd="0" presId="urn:microsoft.com/office/officeart/2005/8/layout/orgChart1"/>
    <dgm:cxn modelId="{4D4DE4D2-E276-4038-8492-CCA52342F9A5}" type="presOf" srcId="{DE3518D4-B1AA-45FC-848D-07384812CB4D}" destId="{32A2E766-ED23-436A-AA4D-4B949EB87008}" srcOrd="0" destOrd="0" presId="urn:microsoft.com/office/officeart/2005/8/layout/orgChart1"/>
    <dgm:cxn modelId="{571BCFEC-6D56-4A46-BA81-2DB57B1465A6}" type="presOf" srcId="{A2A4BCBD-F42C-4CB8-83DF-76E5D91A98F0}" destId="{E9A8D4CE-E218-4B52-9A02-7E07483F56BF}" srcOrd="0" destOrd="0" presId="urn:microsoft.com/office/officeart/2005/8/layout/orgChart1"/>
    <dgm:cxn modelId="{2D9472EF-1B79-49C3-920F-0B8A31CB50B6}" type="presOf" srcId="{8FFB0A62-CE6E-4D52-84BD-912D39D27DF7}" destId="{0E3669CA-C309-4A42-BF58-F05B1D784B60}" srcOrd="0" destOrd="0" presId="urn:microsoft.com/office/officeart/2005/8/layout/orgChart1"/>
    <dgm:cxn modelId="{840F93B8-1EA4-40F5-B1C4-252EB1E55D26}" type="presParOf" srcId="{0E3669CA-C309-4A42-BF58-F05B1D784B60}" destId="{DC6F91A6-44C4-4635-9901-A3FE06062CFF}" srcOrd="0" destOrd="0" presId="urn:microsoft.com/office/officeart/2005/8/layout/orgChart1"/>
    <dgm:cxn modelId="{04254A87-6C8C-477B-96EF-175FA3479072}" type="presParOf" srcId="{DC6F91A6-44C4-4635-9901-A3FE06062CFF}" destId="{75A83F64-21E7-4767-A831-67A2DB2D9B2D}" srcOrd="0" destOrd="0" presId="urn:microsoft.com/office/officeart/2005/8/layout/orgChart1"/>
    <dgm:cxn modelId="{36F4767E-3387-4153-A9B9-092D2430BD2A}" type="presParOf" srcId="{75A83F64-21E7-4767-A831-67A2DB2D9B2D}" destId="{9D04D24A-9FF2-4788-8CBD-BB9624D8F012}" srcOrd="0" destOrd="0" presId="urn:microsoft.com/office/officeart/2005/8/layout/orgChart1"/>
    <dgm:cxn modelId="{BD8CD8C6-A0BF-493C-9AC6-FD74727B7E0C}" type="presParOf" srcId="{75A83F64-21E7-4767-A831-67A2DB2D9B2D}" destId="{779C1D63-1A2E-4F87-951B-812F186046CE}" srcOrd="1" destOrd="0" presId="urn:microsoft.com/office/officeart/2005/8/layout/orgChart1"/>
    <dgm:cxn modelId="{4CE5CA57-91D4-431C-B124-45F333FEE5C9}" type="presParOf" srcId="{DC6F91A6-44C4-4635-9901-A3FE06062CFF}" destId="{DF1A6320-DA83-418B-BFCD-112ABDE3F8FE}" srcOrd="1" destOrd="0" presId="urn:microsoft.com/office/officeart/2005/8/layout/orgChart1"/>
    <dgm:cxn modelId="{BA90BAE4-B389-46E1-ABE1-68E3DA2FEFC9}" type="presParOf" srcId="{DF1A6320-DA83-418B-BFCD-112ABDE3F8FE}" destId="{32A2E766-ED23-436A-AA4D-4B949EB87008}" srcOrd="0" destOrd="0" presId="urn:microsoft.com/office/officeart/2005/8/layout/orgChart1"/>
    <dgm:cxn modelId="{7A10CC6C-F009-4533-B748-735BD52E7EC2}" type="presParOf" srcId="{DF1A6320-DA83-418B-BFCD-112ABDE3F8FE}" destId="{DB526D93-B076-49D2-A6A4-6E18D0521955}" srcOrd="1" destOrd="0" presId="urn:microsoft.com/office/officeart/2005/8/layout/orgChart1"/>
    <dgm:cxn modelId="{AD3E749F-30A7-4708-9796-282670A277D8}" type="presParOf" srcId="{DB526D93-B076-49D2-A6A4-6E18D0521955}" destId="{7145C780-95E9-4C13-A85B-3859ED749213}" srcOrd="0" destOrd="0" presId="urn:microsoft.com/office/officeart/2005/8/layout/orgChart1"/>
    <dgm:cxn modelId="{4D0D243B-32D6-49A1-8F6E-988A8F437CB7}" type="presParOf" srcId="{7145C780-95E9-4C13-A85B-3859ED749213}" destId="{E9A8D4CE-E218-4B52-9A02-7E07483F56BF}" srcOrd="0" destOrd="0" presId="urn:microsoft.com/office/officeart/2005/8/layout/orgChart1"/>
    <dgm:cxn modelId="{14EBD728-5EFF-436F-870E-7A39DD8E484C}" type="presParOf" srcId="{7145C780-95E9-4C13-A85B-3859ED749213}" destId="{7B4A8F35-62C2-496B-91BD-EDFBCC9202BA}" srcOrd="1" destOrd="0" presId="urn:microsoft.com/office/officeart/2005/8/layout/orgChart1"/>
    <dgm:cxn modelId="{0E3408C0-BC1C-478A-B722-3CB498451323}" type="presParOf" srcId="{DB526D93-B076-49D2-A6A4-6E18D0521955}" destId="{85E21E1C-3061-4249-A471-1C22239AFE13}" srcOrd="1" destOrd="0" presId="urn:microsoft.com/office/officeart/2005/8/layout/orgChart1"/>
    <dgm:cxn modelId="{A6DD57A4-2170-43C1-ABDF-0131AA9BEDE1}" type="presParOf" srcId="{DB526D93-B076-49D2-A6A4-6E18D0521955}" destId="{23001E69-A8EC-41DE-9E5A-1CEED7A34779}" srcOrd="2" destOrd="0" presId="urn:microsoft.com/office/officeart/2005/8/layout/orgChart1"/>
    <dgm:cxn modelId="{7AC86D7D-04C1-46A1-9B81-682F8EBF2C2F}" type="presParOf" srcId="{DF1A6320-DA83-418B-BFCD-112ABDE3F8FE}" destId="{797DB4E1-A33C-4D96-BC91-90719F851689}" srcOrd="2" destOrd="0" presId="urn:microsoft.com/office/officeart/2005/8/layout/orgChart1"/>
    <dgm:cxn modelId="{3A8B390E-BAD3-4A02-B66C-BF1EEF965E01}" type="presParOf" srcId="{DF1A6320-DA83-418B-BFCD-112ABDE3F8FE}" destId="{D37A5E48-A299-4A5E-A542-34F795AAC527}" srcOrd="3" destOrd="0" presId="urn:microsoft.com/office/officeart/2005/8/layout/orgChart1"/>
    <dgm:cxn modelId="{FEC1BC10-E131-45AA-B672-02CDDFFBD8ED}" type="presParOf" srcId="{D37A5E48-A299-4A5E-A542-34F795AAC527}" destId="{E5F946DF-B579-43D1-8C5C-E9FEAB5F47CF}" srcOrd="0" destOrd="0" presId="urn:microsoft.com/office/officeart/2005/8/layout/orgChart1"/>
    <dgm:cxn modelId="{9B60C0F2-3551-4779-84C6-3386BE5C5957}" type="presParOf" srcId="{E5F946DF-B579-43D1-8C5C-E9FEAB5F47CF}" destId="{D5955E3A-D3B7-46FA-BCE6-3851A1F95B18}" srcOrd="0" destOrd="0" presId="urn:microsoft.com/office/officeart/2005/8/layout/orgChart1"/>
    <dgm:cxn modelId="{5A17BB2C-2BB3-4C88-A4E9-651B9041A43E}" type="presParOf" srcId="{E5F946DF-B579-43D1-8C5C-E9FEAB5F47CF}" destId="{BD842027-1611-40A7-8257-59FBC00FAF78}" srcOrd="1" destOrd="0" presId="urn:microsoft.com/office/officeart/2005/8/layout/orgChart1"/>
    <dgm:cxn modelId="{6C71385D-3030-4FD9-8FF8-2226FF4940C4}" type="presParOf" srcId="{D37A5E48-A299-4A5E-A542-34F795AAC527}" destId="{4494A0AD-14A4-4620-8063-FF68A33587BD}" srcOrd="1" destOrd="0" presId="urn:microsoft.com/office/officeart/2005/8/layout/orgChart1"/>
    <dgm:cxn modelId="{BCF9A6B5-488D-485E-BAC6-89E789652D66}" type="presParOf" srcId="{D37A5E48-A299-4A5E-A542-34F795AAC527}" destId="{06A57FB6-A08E-47D0-A2AC-56B734875477}" srcOrd="2" destOrd="0" presId="urn:microsoft.com/office/officeart/2005/8/layout/orgChart1"/>
    <dgm:cxn modelId="{28E1F538-66B3-4CF4-97E4-3348D7E0E7C8}" type="presParOf" srcId="{DF1A6320-DA83-418B-BFCD-112ABDE3F8FE}" destId="{7E105081-9439-4D4A-9B1A-F3BD135BDF76}" srcOrd="4" destOrd="0" presId="urn:microsoft.com/office/officeart/2005/8/layout/orgChart1"/>
    <dgm:cxn modelId="{F90C11AD-C067-4051-81A6-BC2674A40FDF}" type="presParOf" srcId="{DF1A6320-DA83-418B-BFCD-112ABDE3F8FE}" destId="{2A1AC34F-5510-4FFE-9C40-92FA0E40772D}" srcOrd="5" destOrd="0" presId="urn:microsoft.com/office/officeart/2005/8/layout/orgChart1"/>
    <dgm:cxn modelId="{5A2C11C4-7EC1-4445-822C-D021A8383A66}" type="presParOf" srcId="{2A1AC34F-5510-4FFE-9C40-92FA0E40772D}" destId="{90145E71-802D-4434-83D8-E3CE292865C7}" srcOrd="0" destOrd="0" presId="urn:microsoft.com/office/officeart/2005/8/layout/orgChart1"/>
    <dgm:cxn modelId="{707481CF-8513-4D03-A6A0-67FA1F8D55FC}" type="presParOf" srcId="{90145E71-802D-4434-83D8-E3CE292865C7}" destId="{DE63F872-BA32-4FCD-87E1-E50DCF7D74BA}" srcOrd="0" destOrd="0" presId="urn:microsoft.com/office/officeart/2005/8/layout/orgChart1"/>
    <dgm:cxn modelId="{11048F70-D768-4241-BD6A-6460C958EBDC}" type="presParOf" srcId="{90145E71-802D-4434-83D8-E3CE292865C7}" destId="{10F2A3C4-8002-4D66-92B9-32ADCC3ECFC1}" srcOrd="1" destOrd="0" presId="urn:microsoft.com/office/officeart/2005/8/layout/orgChart1"/>
    <dgm:cxn modelId="{0B24A2A4-20E9-419E-A0E8-B45E6CD60180}" type="presParOf" srcId="{2A1AC34F-5510-4FFE-9C40-92FA0E40772D}" destId="{092D00A6-EFE1-4EAC-B0D3-53ED38C1914A}" srcOrd="1" destOrd="0" presId="urn:microsoft.com/office/officeart/2005/8/layout/orgChart1"/>
    <dgm:cxn modelId="{4C0042EF-2560-4FE4-9A85-D214D7D209B0}" type="presParOf" srcId="{2A1AC34F-5510-4FFE-9C40-92FA0E40772D}" destId="{C1758C36-B829-41EC-BFE4-8478BB5C5682}" srcOrd="2" destOrd="0" presId="urn:microsoft.com/office/officeart/2005/8/layout/orgChart1"/>
    <dgm:cxn modelId="{7E3F63A2-9FEC-4ABB-AFD1-5CAEA5DA4F87}" type="presParOf" srcId="{DC6F91A6-44C4-4635-9901-A3FE06062CFF}" destId="{FC5DAEC0-902C-49D5-A172-A6B88EB48DF8}"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FFB0A62-CE6E-4D52-84BD-912D39D27DF7}"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ED2CBF8F-B8AB-4B14-BB2C-536589C81659}">
      <dgm:prSet phldrT="[Text]"/>
      <dgm:spPr/>
      <dgm:t>
        <a:bodyPr/>
        <a:lstStyle/>
        <a:p>
          <a:r>
            <a:rPr lang="ar-EG" dirty="0">
              <a:solidFill>
                <a:schemeClr val="bg1"/>
              </a:solidFill>
              <a:latin typeface="Sakkal Majalla" panose="02000000000000000000" pitchFamily="2" charset="-78"/>
              <a:cs typeface="Sakkal Majalla" panose="02000000000000000000" pitchFamily="2" charset="-78"/>
            </a:rPr>
            <a:t>فوائد منصة تسويق البيانات </a:t>
          </a:r>
          <a:endParaRPr lang="en-US" u="none" dirty="0">
            <a:solidFill>
              <a:schemeClr val="bg1"/>
            </a:solidFill>
          </a:endParaRPr>
        </a:p>
      </dgm:t>
    </dgm:pt>
    <dgm:pt modelId="{500C6F9A-0EBA-4983-8336-987CEF827311}" type="parTrans" cxnId="{2A89D077-D8C9-40B3-A33A-9CDF36E88C8A}">
      <dgm:prSet/>
      <dgm:spPr/>
      <dgm:t>
        <a:bodyPr/>
        <a:lstStyle/>
        <a:p>
          <a:endParaRPr lang="en-US"/>
        </a:p>
      </dgm:t>
    </dgm:pt>
    <dgm:pt modelId="{33931FBF-84D7-4FF6-99B5-FA8E2AE7D0ED}" type="sibTrans" cxnId="{2A89D077-D8C9-40B3-A33A-9CDF36E88C8A}">
      <dgm:prSet/>
      <dgm:spPr/>
      <dgm:t>
        <a:bodyPr/>
        <a:lstStyle/>
        <a:p>
          <a:endParaRPr lang="en-US"/>
        </a:p>
      </dgm:t>
    </dgm:pt>
    <dgm:pt modelId="{A2A4BCBD-F42C-4CB8-83DF-76E5D91A98F0}">
      <dgm:prSet phldrT="[Text]"/>
      <dgm:spPr/>
      <dgm:t>
        <a:bodyPr/>
        <a:lstStyle/>
        <a:p>
          <a:r>
            <a:rPr lang="ar-EG" b="1" dirty="0">
              <a:solidFill>
                <a:schemeClr val="bg1"/>
              </a:solidFill>
              <a:latin typeface="Sakkal Majalla" panose="02000000000000000000" pitchFamily="2" charset="-78"/>
              <a:cs typeface="Sakkal Majalla" panose="02000000000000000000" pitchFamily="2" charset="-78"/>
            </a:rPr>
            <a:t>3. التواصل مع أصحاب المصلحة الآخرين</a:t>
          </a:r>
          <a:endParaRPr lang="en-US" dirty="0">
            <a:solidFill>
              <a:schemeClr val="bg1"/>
            </a:solidFill>
          </a:endParaRPr>
        </a:p>
      </dgm:t>
    </dgm:pt>
    <dgm:pt modelId="{DE3518D4-B1AA-45FC-848D-07384812CB4D}" type="parTrans" cxnId="{BBB30F4D-8CAB-4D58-86A6-7BA36AAFE86B}">
      <dgm:prSet/>
      <dgm:spPr/>
      <dgm:t>
        <a:bodyPr/>
        <a:lstStyle/>
        <a:p>
          <a:endParaRPr lang="en-US">
            <a:solidFill>
              <a:schemeClr val="bg1"/>
            </a:solidFill>
          </a:endParaRPr>
        </a:p>
      </dgm:t>
    </dgm:pt>
    <dgm:pt modelId="{6EFEB354-383D-4348-8B38-7A5563E11405}" type="sibTrans" cxnId="{BBB30F4D-8CAB-4D58-86A6-7BA36AAFE86B}">
      <dgm:prSet/>
      <dgm:spPr/>
      <dgm:t>
        <a:bodyPr/>
        <a:lstStyle/>
        <a:p>
          <a:endParaRPr lang="en-US"/>
        </a:p>
      </dgm:t>
    </dgm:pt>
    <dgm:pt modelId="{E849384B-E38F-42D1-8E18-92A7196418F3}">
      <dgm:prSet phldrT="[Text]"/>
      <dgm:spPr/>
      <dgm:t>
        <a:bodyPr/>
        <a:lstStyle/>
        <a:p>
          <a:r>
            <a:rPr lang="ar-EG" b="1" dirty="0">
              <a:solidFill>
                <a:schemeClr val="bg1"/>
              </a:solidFill>
              <a:latin typeface="Sakkal Majalla" panose="02000000000000000000" pitchFamily="2" charset="-78"/>
              <a:cs typeface="Sakkal Majalla" panose="02000000000000000000" pitchFamily="2" charset="-78"/>
            </a:rPr>
            <a:t>2 . التعامل مع البيانات المعقدة دون وجود عوائق</a:t>
          </a:r>
          <a:endParaRPr lang="en-US" dirty="0">
            <a:solidFill>
              <a:schemeClr val="bg1"/>
            </a:solidFill>
          </a:endParaRPr>
        </a:p>
      </dgm:t>
    </dgm:pt>
    <dgm:pt modelId="{1EBE7A5B-1B75-483C-A42B-9A452E9F546A}" type="parTrans" cxnId="{E1425086-1BD1-4D4E-B445-653E811E1A8D}">
      <dgm:prSet/>
      <dgm:spPr/>
      <dgm:t>
        <a:bodyPr/>
        <a:lstStyle/>
        <a:p>
          <a:endParaRPr lang="en-US">
            <a:solidFill>
              <a:schemeClr val="bg1"/>
            </a:solidFill>
          </a:endParaRPr>
        </a:p>
      </dgm:t>
    </dgm:pt>
    <dgm:pt modelId="{EE71C513-2C31-49F5-9824-55252D000CC8}" type="sibTrans" cxnId="{E1425086-1BD1-4D4E-B445-653E811E1A8D}">
      <dgm:prSet/>
      <dgm:spPr/>
      <dgm:t>
        <a:bodyPr/>
        <a:lstStyle/>
        <a:p>
          <a:endParaRPr lang="en-US"/>
        </a:p>
      </dgm:t>
    </dgm:pt>
    <dgm:pt modelId="{D84D3115-963B-46A2-BE91-4932D4F90949}">
      <dgm:prSet phldrT="[Text]"/>
      <dgm:spPr/>
      <dgm:t>
        <a:bodyPr/>
        <a:lstStyle/>
        <a:p>
          <a:pPr rtl="1"/>
          <a:r>
            <a:rPr lang="ar-EG" b="1" dirty="0">
              <a:solidFill>
                <a:schemeClr val="bg1"/>
              </a:solidFill>
              <a:latin typeface="Sakkal Majalla" panose="02000000000000000000" pitchFamily="2" charset="-78"/>
              <a:cs typeface="Sakkal Majalla" panose="02000000000000000000" pitchFamily="2" charset="-78"/>
            </a:rPr>
            <a:t>1. توفير الوقت</a:t>
          </a:r>
          <a:endParaRPr lang="en-US" dirty="0">
            <a:solidFill>
              <a:schemeClr val="bg1"/>
            </a:solidFill>
          </a:endParaRPr>
        </a:p>
      </dgm:t>
    </dgm:pt>
    <dgm:pt modelId="{750F98A8-C85A-4846-B5CC-15E14860B4F0}" type="parTrans" cxnId="{C8D4CC7D-0C72-4CD9-BA88-1B0F8C74BC99}">
      <dgm:prSet/>
      <dgm:spPr/>
      <dgm:t>
        <a:bodyPr/>
        <a:lstStyle/>
        <a:p>
          <a:endParaRPr lang="en-US">
            <a:solidFill>
              <a:schemeClr val="bg1"/>
            </a:solidFill>
          </a:endParaRPr>
        </a:p>
      </dgm:t>
    </dgm:pt>
    <dgm:pt modelId="{CB0C2909-301A-493C-8C4B-35A663A835DD}" type="sibTrans" cxnId="{C8D4CC7D-0C72-4CD9-BA88-1B0F8C74BC99}">
      <dgm:prSet/>
      <dgm:spPr/>
      <dgm:t>
        <a:bodyPr/>
        <a:lstStyle/>
        <a:p>
          <a:endParaRPr lang="en-US"/>
        </a:p>
      </dgm:t>
    </dgm:pt>
    <dgm:pt modelId="{0E3669CA-C309-4A42-BF58-F05B1D784B60}" type="pres">
      <dgm:prSet presAssocID="{8FFB0A62-CE6E-4D52-84BD-912D39D27DF7}" presName="hierChild1" presStyleCnt="0">
        <dgm:presLayoutVars>
          <dgm:orgChart val="1"/>
          <dgm:chPref val="1"/>
          <dgm:dir/>
          <dgm:animOne val="branch"/>
          <dgm:animLvl val="lvl"/>
          <dgm:resizeHandles/>
        </dgm:presLayoutVars>
      </dgm:prSet>
      <dgm:spPr/>
    </dgm:pt>
    <dgm:pt modelId="{DC6F91A6-44C4-4635-9901-A3FE06062CFF}" type="pres">
      <dgm:prSet presAssocID="{ED2CBF8F-B8AB-4B14-BB2C-536589C81659}" presName="hierRoot1" presStyleCnt="0">
        <dgm:presLayoutVars>
          <dgm:hierBranch val="init"/>
        </dgm:presLayoutVars>
      </dgm:prSet>
      <dgm:spPr/>
    </dgm:pt>
    <dgm:pt modelId="{75A83F64-21E7-4767-A831-67A2DB2D9B2D}" type="pres">
      <dgm:prSet presAssocID="{ED2CBF8F-B8AB-4B14-BB2C-536589C81659}" presName="rootComposite1" presStyleCnt="0"/>
      <dgm:spPr/>
    </dgm:pt>
    <dgm:pt modelId="{9D04D24A-9FF2-4788-8CBD-BB9624D8F012}" type="pres">
      <dgm:prSet presAssocID="{ED2CBF8F-B8AB-4B14-BB2C-536589C81659}" presName="rootText1" presStyleLbl="node0" presStyleIdx="0" presStyleCnt="1">
        <dgm:presLayoutVars>
          <dgm:chPref val="3"/>
        </dgm:presLayoutVars>
      </dgm:prSet>
      <dgm:spPr/>
    </dgm:pt>
    <dgm:pt modelId="{779C1D63-1A2E-4F87-951B-812F186046CE}" type="pres">
      <dgm:prSet presAssocID="{ED2CBF8F-B8AB-4B14-BB2C-536589C81659}" presName="rootConnector1" presStyleLbl="node1" presStyleIdx="0" presStyleCnt="0"/>
      <dgm:spPr/>
    </dgm:pt>
    <dgm:pt modelId="{DF1A6320-DA83-418B-BFCD-112ABDE3F8FE}" type="pres">
      <dgm:prSet presAssocID="{ED2CBF8F-B8AB-4B14-BB2C-536589C81659}" presName="hierChild2" presStyleCnt="0"/>
      <dgm:spPr/>
    </dgm:pt>
    <dgm:pt modelId="{32A2E766-ED23-436A-AA4D-4B949EB87008}" type="pres">
      <dgm:prSet presAssocID="{DE3518D4-B1AA-45FC-848D-07384812CB4D}" presName="Name37" presStyleLbl="parChTrans1D2" presStyleIdx="0" presStyleCnt="3"/>
      <dgm:spPr/>
    </dgm:pt>
    <dgm:pt modelId="{DB526D93-B076-49D2-A6A4-6E18D0521955}" type="pres">
      <dgm:prSet presAssocID="{A2A4BCBD-F42C-4CB8-83DF-76E5D91A98F0}" presName="hierRoot2" presStyleCnt="0">
        <dgm:presLayoutVars>
          <dgm:hierBranch val="init"/>
        </dgm:presLayoutVars>
      </dgm:prSet>
      <dgm:spPr/>
    </dgm:pt>
    <dgm:pt modelId="{7145C780-95E9-4C13-A85B-3859ED749213}" type="pres">
      <dgm:prSet presAssocID="{A2A4BCBD-F42C-4CB8-83DF-76E5D91A98F0}" presName="rootComposite" presStyleCnt="0"/>
      <dgm:spPr/>
    </dgm:pt>
    <dgm:pt modelId="{E9A8D4CE-E218-4B52-9A02-7E07483F56BF}" type="pres">
      <dgm:prSet presAssocID="{A2A4BCBD-F42C-4CB8-83DF-76E5D91A98F0}" presName="rootText" presStyleLbl="node2" presStyleIdx="0" presStyleCnt="3">
        <dgm:presLayoutVars>
          <dgm:chPref val="3"/>
        </dgm:presLayoutVars>
      </dgm:prSet>
      <dgm:spPr/>
    </dgm:pt>
    <dgm:pt modelId="{7B4A8F35-62C2-496B-91BD-EDFBCC9202BA}" type="pres">
      <dgm:prSet presAssocID="{A2A4BCBD-F42C-4CB8-83DF-76E5D91A98F0}" presName="rootConnector" presStyleLbl="node2" presStyleIdx="0" presStyleCnt="3"/>
      <dgm:spPr/>
    </dgm:pt>
    <dgm:pt modelId="{85E21E1C-3061-4249-A471-1C22239AFE13}" type="pres">
      <dgm:prSet presAssocID="{A2A4BCBD-F42C-4CB8-83DF-76E5D91A98F0}" presName="hierChild4" presStyleCnt="0"/>
      <dgm:spPr/>
    </dgm:pt>
    <dgm:pt modelId="{23001E69-A8EC-41DE-9E5A-1CEED7A34779}" type="pres">
      <dgm:prSet presAssocID="{A2A4BCBD-F42C-4CB8-83DF-76E5D91A98F0}" presName="hierChild5" presStyleCnt="0"/>
      <dgm:spPr/>
    </dgm:pt>
    <dgm:pt modelId="{797DB4E1-A33C-4D96-BC91-90719F851689}" type="pres">
      <dgm:prSet presAssocID="{1EBE7A5B-1B75-483C-A42B-9A452E9F546A}" presName="Name37" presStyleLbl="parChTrans1D2" presStyleIdx="1" presStyleCnt="3"/>
      <dgm:spPr/>
    </dgm:pt>
    <dgm:pt modelId="{D37A5E48-A299-4A5E-A542-34F795AAC527}" type="pres">
      <dgm:prSet presAssocID="{E849384B-E38F-42D1-8E18-92A7196418F3}" presName="hierRoot2" presStyleCnt="0">
        <dgm:presLayoutVars>
          <dgm:hierBranch val="init"/>
        </dgm:presLayoutVars>
      </dgm:prSet>
      <dgm:spPr/>
    </dgm:pt>
    <dgm:pt modelId="{E5F946DF-B579-43D1-8C5C-E9FEAB5F47CF}" type="pres">
      <dgm:prSet presAssocID="{E849384B-E38F-42D1-8E18-92A7196418F3}" presName="rootComposite" presStyleCnt="0"/>
      <dgm:spPr/>
    </dgm:pt>
    <dgm:pt modelId="{D5955E3A-D3B7-46FA-BCE6-3851A1F95B18}" type="pres">
      <dgm:prSet presAssocID="{E849384B-E38F-42D1-8E18-92A7196418F3}" presName="rootText" presStyleLbl="node2" presStyleIdx="1" presStyleCnt="3">
        <dgm:presLayoutVars>
          <dgm:chPref val="3"/>
        </dgm:presLayoutVars>
      </dgm:prSet>
      <dgm:spPr/>
    </dgm:pt>
    <dgm:pt modelId="{BD842027-1611-40A7-8257-59FBC00FAF78}" type="pres">
      <dgm:prSet presAssocID="{E849384B-E38F-42D1-8E18-92A7196418F3}" presName="rootConnector" presStyleLbl="node2" presStyleIdx="1" presStyleCnt="3"/>
      <dgm:spPr/>
    </dgm:pt>
    <dgm:pt modelId="{4494A0AD-14A4-4620-8063-FF68A33587BD}" type="pres">
      <dgm:prSet presAssocID="{E849384B-E38F-42D1-8E18-92A7196418F3}" presName="hierChild4" presStyleCnt="0"/>
      <dgm:spPr/>
    </dgm:pt>
    <dgm:pt modelId="{06A57FB6-A08E-47D0-A2AC-56B734875477}" type="pres">
      <dgm:prSet presAssocID="{E849384B-E38F-42D1-8E18-92A7196418F3}" presName="hierChild5" presStyleCnt="0"/>
      <dgm:spPr/>
    </dgm:pt>
    <dgm:pt modelId="{7E105081-9439-4D4A-9B1A-F3BD135BDF76}" type="pres">
      <dgm:prSet presAssocID="{750F98A8-C85A-4846-B5CC-15E14860B4F0}" presName="Name37" presStyleLbl="parChTrans1D2" presStyleIdx="2" presStyleCnt="3"/>
      <dgm:spPr/>
    </dgm:pt>
    <dgm:pt modelId="{2A1AC34F-5510-4FFE-9C40-92FA0E40772D}" type="pres">
      <dgm:prSet presAssocID="{D84D3115-963B-46A2-BE91-4932D4F90949}" presName="hierRoot2" presStyleCnt="0">
        <dgm:presLayoutVars>
          <dgm:hierBranch val="init"/>
        </dgm:presLayoutVars>
      </dgm:prSet>
      <dgm:spPr/>
    </dgm:pt>
    <dgm:pt modelId="{90145E71-802D-4434-83D8-E3CE292865C7}" type="pres">
      <dgm:prSet presAssocID="{D84D3115-963B-46A2-BE91-4932D4F90949}" presName="rootComposite" presStyleCnt="0"/>
      <dgm:spPr/>
    </dgm:pt>
    <dgm:pt modelId="{DE63F872-BA32-4FCD-87E1-E50DCF7D74BA}" type="pres">
      <dgm:prSet presAssocID="{D84D3115-963B-46A2-BE91-4932D4F90949}" presName="rootText" presStyleLbl="node2" presStyleIdx="2" presStyleCnt="3">
        <dgm:presLayoutVars>
          <dgm:chPref val="3"/>
        </dgm:presLayoutVars>
      </dgm:prSet>
      <dgm:spPr/>
    </dgm:pt>
    <dgm:pt modelId="{10F2A3C4-8002-4D66-92B9-32ADCC3ECFC1}" type="pres">
      <dgm:prSet presAssocID="{D84D3115-963B-46A2-BE91-4932D4F90949}" presName="rootConnector" presStyleLbl="node2" presStyleIdx="2" presStyleCnt="3"/>
      <dgm:spPr/>
    </dgm:pt>
    <dgm:pt modelId="{092D00A6-EFE1-4EAC-B0D3-53ED38C1914A}" type="pres">
      <dgm:prSet presAssocID="{D84D3115-963B-46A2-BE91-4932D4F90949}" presName="hierChild4" presStyleCnt="0"/>
      <dgm:spPr/>
    </dgm:pt>
    <dgm:pt modelId="{C1758C36-B829-41EC-BFE4-8478BB5C5682}" type="pres">
      <dgm:prSet presAssocID="{D84D3115-963B-46A2-BE91-4932D4F90949}" presName="hierChild5" presStyleCnt="0"/>
      <dgm:spPr/>
    </dgm:pt>
    <dgm:pt modelId="{FC5DAEC0-902C-49D5-A172-A6B88EB48DF8}" type="pres">
      <dgm:prSet presAssocID="{ED2CBF8F-B8AB-4B14-BB2C-536589C81659}" presName="hierChild3" presStyleCnt="0"/>
      <dgm:spPr/>
    </dgm:pt>
  </dgm:ptLst>
  <dgm:cxnLst>
    <dgm:cxn modelId="{87DE8219-1ED9-4A6D-8385-BD7603A8101A}" type="presOf" srcId="{ED2CBF8F-B8AB-4B14-BB2C-536589C81659}" destId="{779C1D63-1A2E-4F87-951B-812F186046CE}" srcOrd="1" destOrd="0" presId="urn:microsoft.com/office/officeart/2005/8/layout/orgChart1"/>
    <dgm:cxn modelId="{A91AB12A-E52B-4361-B2E2-5BC6F28CE9F1}" type="presOf" srcId="{A2A4BCBD-F42C-4CB8-83DF-76E5D91A98F0}" destId="{7B4A8F35-62C2-496B-91BD-EDFBCC9202BA}" srcOrd="1" destOrd="0" presId="urn:microsoft.com/office/officeart/2005/8/layout/orgChart1"/>
    <dgm:cxn modelId="{BE82F83E-DBA8-44A7-A1A1-F1CE092174B6}" type="presOf" srcId="{750F98A8-C85A-4846-B5CC-15E14860B4F0}" destId="{7E105081-9439-4D4A-9B1A-F3BD135BDF76}" srcOrd="0" destOrd="0" presId="urn:microsoft.com/office/officeart/2005/8/layout/orgChart1"/>
    <dgm:cxn modelId="{E155D75C-DF51-430D-9B8E-E25A609B4A9F}" type="presOf" srcId="{1EBE7A5B-1B75-483C-A42B-9A452E9F546A}" destId="{797DB4E1-A33C-4D96-BC91-90719F851689}" srcOrd="0" destOrd="0" presId="urn:microsoft.com/office/officeart/2005/8/layout/orgChart1"/>
    <dgm:cxn modelId="{B7BDA847-9B8D-4F87-8004-8AB29A83CADD}" type="presOf" srcId="{D84D3115-963B-46A2-BE91-4932D4F90949}" destId="{DE63F872-BA32-4FCD-87E1-E50DCF7D74BA}" srcOrd="0" destOrd="0" presId="urn:microsoft.com/office/officeart/2005/8/layout/orgChart1"/>
    <dgm:cxn modelId="{C32F086A-02EB-4CA1-BB97-BA8B64EAE07C}" type="presOf" srcId="{E849384B-E38F-42D1-8E18-92A7196418F3}" destId="{BD842027-1611-40A7-8257-59FBC00FAF78}" srcOrd="1" destOrd="0" presId="urn:microsoft.com/office/officeart/2005/8/layout/orgChart1"/>
    <dgm:cxn modelId="{BBB30F4D-8CAB-4D58-86A6-7BA36AAFE86B}" srcId="{ED2CBF8F-B8AB-4B14-BB2C-536589C81659}" destId="{A2A4BCBD-F42C-4CB8-83DF-76E5D91A98F0}" srcOrd="0" destOrd="0" parTransId="{DE3518D4-B1AA-45FC-848D-07384812CB4D}" sibTransId="{6EFEB354-383D-4348-8B38-7A5563E11405}"/>
    <dgm:cxn modelId="{980FF372-46EB-4525-A7DA-834A37B4CBF2}" type="presOf" srcId="{D84D3115-963B-46A2-BE91-4932D4F90949}" destId="{10F2A3C4-8002-4D66-92B9-32ADCC3ECFC1}" srcOrd="1" destOrd="0" presId="urn:microsoft.com/office/officeart/2005/8/layout/orgChart1"/>
    <dgm:cxn modelId="{2A89D077-D8C9-40B3-A33A-9CDF36E88C8A}" srcId="{8FFB0A62-CE6E-4D52-84BD-912D39D27DF7}" destId="{ED2CBF8F-B8AB-4B14-BB2C-536589C81659}" srcOrd="0" destOrd="0" parTransId="{500C6F9A-0EBA-4983-8336-987CEF827311}" sibTransId="{33931FBF-84D7-4FF6-99B5-FA8E2AE7D0ED}"/>
    <dgm:cxn modelId="{C8D4CC7D-0C72-4CD9-BA88-1B0F8C74BC99}" srcId="{ED2CBF8F-B8AB-4B14-BB2C-536589C81659}" destId="{D84D3115-963B-46A2-BE91-4932D4F90949}" srcOrd="2" destOrd="0" parTransId="{750F98A8-C85A-4846-B5CC-15E14860B4F0}" sibTransId="{CB0C2909-301A-493C-8C4B-35A663A835DD}"/>
    <dgm:cxn modelId="{E1425086-1BD1-4D4E-B445-653E811E1A8D}" srcId="{ED2CBF8F-B8AB-4B14-BB2C-536589C81659}" destId="{E849384B-E38F-42D1-8E18-92A7196418F3}" srcOrd="1" destOrd="0" parTransId="{1EBE7A5B-1B75-483C-A42B-9A452E9F546A}" sibTransId="{EE71C513-2C31-49F5-9824-55252D000CC8}"/>
    <dgm:cxn modelId="{45D44D87-B436-467B-B957-31767C7971C1}" type="presOf" srcId="{ED2CBF8F-B8AB-4B14-BB2C-536589C81659}" destId="{9D04D24A-9FF2-4788-8CBD-BB9624D8F012}" srcOrd="0" destOrd="0" presId="urn:microsoft.com/office/officeart/2005/8/layout/orgChart1"/>
    <dgm:cxn modelId="{13D09B9C-A450-4385-B61E-340EE2E2E3ED}" type="presOf" srcId="{E849384B-E38F-42D1-8E18-92A7196418F3}" destId="{D5955E3A-D3B7-46FA-BCE6-3851A1F95B18}" srcOrd="0" destOrd="0" presId="urn:microsoft.com/office/officeart/2005/8/layout/orgChart1"/>
    <dgm:cxn modelId="{4D4DE4D2-E276-4038-8492-CCA52342F9A5}" type="presOf" srcId="{DE3518D4-B1AA-45FC-848D-07384812CB4D}" destId="{32A2E766-ED23-436A-AA4D-4B949EB87008}" srcOrd="0" destOrd="0" presId="urn:microsoft.com/office/officeart/2005/8/layout/orgChart1"/>
    <dgm:cxn modelId="{571BCFEC-6D56-4A46-BA81-2DB57B1465A6}" type="presOf" srcId="{A2A4BCBD-F42C-4CB8-83DF-76E5D91A98F0}" destId="{E9A8D4CE-E218-4B52-9A02-7E07483F56BF}" srcOrd="0" destOrd="0" presId="urn:microsoft.com/office/officeart/2005/8/layout/orgChart1"/>
    <dgm:cxn modelId="{2D9472EF-1B79-49C3-920F-0B8A31CB50B6}" type="presOf" srcId="{8FFB0A62-CE6E-4D52-84BD-912D39D27DF7}" destId="{0E3669CA-C309-4A42-BF58-F05B1D784B60}" srcOrd="0" destOrd="0" presId="urn:microsoft.com/office/officeart/2005/8/layout/orgChart1"/>
    <dgm:cxn modelId="{840F93B8-1EA4-40F5-B1C4-252EB1E55D26}" type="presParOf" srcId="{0E3669CA-C309-4A42-BF58-F05B1D784B60}" destId="{DC6F91A6-44C4-4635-9901-A3FE06062CFF}" srcOrd="0" destOrd="0" presId="urn:microsoft.com/office/officeart/2005/8/layout/orgChart1"/>
    <dgm:cxn modelId="{04254A87-6C8C-477B-96EF-175FA3479072}" type="presParOf" srcId="{DC6F91A6-44C4-4635-9901-A3FE06062CFF}" destId="{75A83F64-21E7-4767-A831-67A2DB2D9B2D}" srcOrd="0" destOrd="0" presId="urn:microsoft.com/office/officeart/2005/8/layout/orgChart1"/>
    <dgm:cxn modelId="{36F4767E-3387-4153-A9B9-092D2430BD2A}" type="presParOf" srcId="{75A83F64-21E7-4767-A831-67A2DB2D9B2D}" destId="{9D04D24A-9FF2-4788-8CBD-BB9624D8F012}" srcOrd="0" destOrd="0" presId="urn:microsoft.com/office/officeart/2005/8/layout/orgChart1"/>
    <dgm:cxn modelId="{BD8CD8C6-A0BF-493C-9AC6-FD74727B7E0C}" type="presParOf" srcId="{75A83F64-21E7-4767-A831-67A2DB2D9B2D}" destId="{779C1D63-1A2E-4F87-951B-812F186046CE}" srcOrd="1" destOrd="0" presId="urn:microsoft.com/office/officeart/2005/8/layout/orgChart1"/>
    <dgm:cxn modelId="{4CE5CA57-91D4-431C-B124-45F333FEE5C9}" type="presParOf" srcId="{DC6F91A6-44C4-4635-9901-A3FE06062CFF}" destId="{DF1A6320-DA83-418B-BFCD-112ABDE3F8FE}" srcOrd="1" destOrd="0" presId="urn:microsoft.com/office/officeart/2005/8/layout/orgChart1"/>
    <dgm:cxn modelId="{BA90BAE4-B389-46E1-ABE1-68E3DA2FEFC9}" type="presParOf" srcId="{DF1A6320-DA83-418B-BFCD-112ABDE3F8FE}" destId="{32A2E766-ED23-436A-AA4D-4B949EB87008}" srcOrd="0" destOrd="0" presId="urn:microsoft.com/office/officeart/2005/8/layout/orgChart1"/>
    <dgm:cxn modelId="{7A10CC6C-F009-4533-B748-735BD52E7EC2}" type="presParOf" srcId="{DF1A6320-DA83-418B-BFCD-112ABDE3F8FE}" destId="{DB526D93-B076-49D2-A6A4-6E18D0521955}" srcOrd="1" destOrd="0" presId="urn:microsoft.com/office/officeart/2005/8/layout/orgChart1"/>
    <dgm:cxn modelId="{AD3E749F-30A7-4708-9796-282670A277D8}" type="presParOf" srcId="{DB526D93-B076-49D2-A6A4-6E18D0521955}" destId="{7145C780-95E9-4C13-A85B-3859ED749213}" srcOrd="0" destOrd="0" presId="urn:microsoft.com/office/officeart/2005/8/layout/orgChart1"/>
    <dgm:cxn modelId="{4D0D243B-32D6-49A1-8F6E-988A8F437CB7}" type="presParOf" srcId="{7145C780-95E9-4C13-A85B-3859ED749213}" destId="{E9A8D4CE-E218-4B52-9A02-7E07483F56BF}" srcOrd="0" destOrd="0" presId="urn:microsoft.com/office/officeart/2005/8/layout/orgChart1"/>
    <dgm:cxn modelId="{14EBD728-5EFF-436F-870E-7A39DD8E484C}" type="presParOf" srcId="{7145C780-95E9-4C13-A85B-3859ED749213}" destId="{7B4A8F35-62C2-496B-91BD-EDFBCC9202BA}" srcOrd="1" destOrd="0" presId="urn:microsoft.com/office/officeart/2005/8/layout/orgChart1"/>
    <dgm:cxn modelId="{0E3408C0-BC1C-478A-B722-3CB498451323}" type="presParOf" srcId="{DB526D93-B076-49D2-A6A4-6E18D0521955}" destId="{85E21E1C-3061-4249-A471-1C22239AFE13}" srcOrd="1" destOrd="0" presId="urn:microsoft.com/office/officeart/2005/8/layout/orgChart1"/>
    <dgm:cxn modelId="{A6DD57A4-2170-43C1-ABDF-0131AA9BEDE1}" type="presParOf" srcId="{DB526D93-B076-49D2-A6A4-6E18D0521955}" destId="{23001E69-A8EC-41DE-9E5A-1CEED7A34779}" srcOrd="2" destOrd="0" presId="urn:microsoft.com/office/officeart/2005/8/layout/orgChart1"/>
    <dgm:cxn modelId="{7AC86D7D-04C1-46A1-9B81-682F8EBF2C2F}" type="presParOf" srcId="{DF1A6320-DA83-418B-BFCD-112ABDE3F8FE}" destId="{797DB4E1-A33C-4D96-BC91-90719F851689}" srcOrd="2" destOrd="0" presId="urn:microsoft.com/office/officeart/2005/8/layout/orgChart1"/>
    <dgm:cxn modelId="{3A8B390E-BAD3-4A02-B66C-BF1EEF965E01}" type="presParOf" srcId="{DF1A6320-DA83-418B-BFCD-112ABDE3F8FE}" destId="{D37A5E48-A299-4A5E-A542-34F795AAC527}" srcOrd="3" destOrd="0" presId="urn:microsoft.com/office/officeart/2005/8/layout/orgChart1"/>
    <dgm:cxn modelId="{FEC1BC10-E131-45AA-B672-02CDDFFBD8ED}" type="presParOf" srcId="{D37A5E48-A299-4A5E-A542-34F795AAC527}" destId="{E5F946DF-B579-43D1-8C5C-E9FEAB5F47CF}" srcOrd="0" destOrd="0" presId="urn:microsoft.com/office/officeart/2005/8/layout/orgChart1"/>
    <dgm:cxn modelId="{9B60C0F2-3551-4779-84C6-3386BE5C5957}" type="presParOf" srcId="{E5F946DF-B579-43D1-8C5C-E9FEAB5F47CF}" destId="{D5955E3A-D3B7-46FA-BCE6-3851A1F95B18}" srcOrd="0" destOrd="0" presId="urn:microsoft.com/office/officeart/2005/8/layout/orgChart1"/>
    <dgm:cxn modelId="{5A17BB2C-2BB3-4C88-A4E9-651B9041A43E}" type="presParOf" srcId="{E5F946DF-B579-43D1-8C5C-E9FEAB5F47CF}" destId="{BD842027-1611-40A7-8257-59FBC00FAF78}" srcOrd="1" destOrd="0" presId="urn:microsoft.com/office/officeart/2005/8/layout/orgChart1"/>
    <dgm:cxn modelId="{6C71385D-3030-4FD9-8FF8-2226FF4940C4}" type="presParOf" srcId="{D37A5E48-A299-4A5E-A542-34F795AAC527}" destId="{4494A0AD-14A4-4620-8063-FF68A33587BD}" srcOrd="1" destOrd="0" presId="urn:microsoft.com/office/officeart/2005/8/layout/orgChart1"/>
    <dgm:cxn modelId="{BCF9A6B5-488D-485E-BAC6-89E789652D66}" type="presParOf" srcId="{D37A5E48-A299-4A5E-A542-34F795AAC527}" destId="{06A57FB6-A08E-47D0-A2AC-56B734875477}" srcOrd="2" destOrd="0" presId="urn:microsoft.com/office/officeart/2005/8/layout/orgChart1"/>
    <dgm:cxn modelId="{28E1F538-66B3-4CF4-97E4-3348D7E0E7C8}" type="presParOf" srcId="{DF1A6320-DA83-418B-BFCD-112ABDE3F8FE}" destId="{7E105081-9439-4D4A-9B1A-F3BD135BDF76}" srcOrd="4" destOrd="0" presId="urn:microsoft.com/office/officeart/2005/8/layout/orgChart1"/>
    <dgm:cxn modelId="{F90C11AD-C067-4051-81A6-BC2674A40FDF}" type="presParOf" srcId="{DF1A6320-DA83-418B-BFCD-112ABDE3F8FE}" destId="{2A1AC34F-5510-4FFE-9C40-92FA0E40772D}" srcOrd="5" destOrd="0" presId="urn:microsoft.com/office/officeart/2005/8/layout/orgChart1"/>
    <dgm:cxn modelId="{5A2C11C4-7EC1-4445-822C-D021A8383A66}" type="presParOf" srcId="{2A1AC34F-5510-4FFE-9C40-92FA0E40772D}" destId="{90145E71-802D-4434-83D8-E3CE292865C7}" srcOrd="0" destOrd="0" presId="urn:microsoft.com/office/officeart/2005/8/layout/orgChart1"/>
    <dgm:cxn modelId="{707481CF-8513-4D03-A6A0-67FA1F8D55FC}" type="presParOf" srcId="{90145E71-802D-4434-83D8-E3CE292865C7}" destId="{DE63F872-BA32-4FCD-87E1-E50DCF7D74BA}" srcOrd="0" destOrd="0" presId="urn:microsoft.com/office/officeart/2005/8/layout/orgChart1"/>
    <dgm:cxn modelId="{11048F70-D768-4241-BD6A-6460C958EBDC}" type="presParOf" srcId="{90145E71-802D-4434-83D8-E3CE292865C7}" destId="{10F2A3C4-8002-4D66-92B9-32ADCC3ECFC1}" srcOrd="1" destOrd="0" presId="urn:microsoft.com/office/officeart/2005/8/layout/orgChart1"/>
    <dgm:cxn modelId="{0B24A2A4-20E9-419E-A0E8-B45E6CD60180}" type="presParOf" srcId="{2A1AC34F-5510-4FFE-9C40-92FA0E40772D}" destId="{092D00A6-EFE1-4EAC-B0D3-53ED38C1914A}" srcOrd="1" destOrd="0" presId="urn:microsoft.com/office/officeart/2005/8/layout/orgChart1"/>
    <dgm:cxn modelId="{4C0042EF-2560-4FE4-9A85-D214D7D209B0}" type="presParOf" srcId="{2A1AC34F-5510-4FFE-9C40-92FA0E40772D}" destId="{C1758C36-B829-41EC-BFE4-8478BB5C5682}" srcOrd="2" destOrd="0" presId="urn:microsoft.com/office/officeart/2005/8/layout/orgChart1"/>
    <dgm:cxn modelId="{7E3F63A2-9FEC-4ABB-AFD1-5CAEA5DA4F87}" type="presParOf" srcId="{DC6F91A6-44C4-4635-9901-A3FE06062CFF}" destId="{FC5DAEC0-902C-49D5-A172-A6B88EB48DF8}"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FFB0A62-CE6E-4D52-84BD-912D39D27DF7}"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ED2CBF8F-B8AB-4B14-BB2C-536589C81659}">
      <dgm:prSet phldrT="[Text]"/>
      <dgm:spPr/>
      <dgm:t>
        <a:bodyPr/>
        <a:lstStyle/>
        <a:p>
          <a:r>
            <a:rPr lang="ar-EG" dirty="0">
              <a:solidFill>
                <a:schemeClr val="bg1"/>
              </a:solidFill>
              <a:latin typeface="Sakkal Majalla" panose="02000000000000000000" pitchFamily="2" charset="-78"/>
              <a:cs typeface="Sakkal Majalla" panose="02000000000000000000" pitchFamily="2" charset="-78"/>
            </a:rPr>
            <a:t>فوائد منصة تسويق البيانات </a:t>
          </a:r>
          <a:endParaRPr lang="en-US" u="none" dirty="0">
            <a:solidFill>
              <a:schemeClr val="bg1"/>
            </a:solidFill>
          </a:endParaRPr>
        </a:p>
      </dgm:t>
    </dgm:pt>
    <dgm:pt modelId="{500C6F9A-0EBA-4983-8336-987CEF827311}" type="parTrans" cxnId="{2A89D077-D8C9-40B3-A33A-9CDF36E88C8A}">
      <dgm:prSet/>
      <dgm:spPr/>
      <dgm:t>
        <a:bodyPr/>
        <a:lstStyle/>
        <a:p>
          <a:endParaRPr lang="en-US"/>
        </a:p>
      </dgm:t>
    </dgm:pt>
    <dgm:pt modelId="{33931FBF-84D7-4FF6-99B5-FA8E2AE7D0ED}" type="sibTrans" cxnId="{2A89D077-D8C9-40B3-A33A-9CDF36E88C8A}">
      <dgm:prSet/>
      <dgm:spPr/>
      <dgm:t>
        <a:bodyPr/>
        <a:lstStyle/>
        <a:p>
          <a:endParaRPr lang="en-US"/>
        </a:p>
      </dgm:t>
    </dgm:pt>
    <dgm:pt modelId="{A2A4BCBD-F42C-4CB8-83DF-76E5D91A98F0}">
      <dgm:prSet phldrT="[Text]"/>
      <dgm:spPr/>
      <dgm:t>
        <a:bodyPr/>
        <a:lstStyle/>
        <a:p>
          <a:r>
            <a:rPr lang="ar-EG" b="1" dirty="0">
              <a:solidFill>
                <a:schemeClr val="bg1"/>
              </a:solidFill>
              <a:latin typeface="Sakkal Majalla" panose="02000000000000000000" pitchFamily="2" charset="-78"/>
              <a:cs typeface="Sakkal Majalla" panose="02000000000000000000" pitchFamily="2" charset="-78"/>
            </a:rPr>
            <a:t>7.  زيادة ذكاءك التسويقي وعائد الاستثمار</a:t>
          </a:r>
          <a:endParaRPr lang="en-US" dirty="0">
            <a:solidFill>
              <a:schemeClr val="bg1"/>
            </a:solidFill>
          </a:endParaRPr>
        </a:p>
      </dgm:t>
    </dgm:pt>
    <dgm:pt modelId="{DE3518D4-B1AA-45FC-848D-07384812CB4D}" type="parTrans" cxnId="{BBB30F4D-8CAB-4D58-86A6-7BA36AAFE86B}">
      <dgm:prSet/>
      <dgm:spPr/>
      <dgm:t>
        <a:bodyPr/>
        <a:lstStyle/>
        <a:p>
          <a:endParaRPr lang="en-US">
            <a:solidFill>
              <a:schemeClr val="bg1"/>
            </a:solidFill>
          </a:endParaRPr>
        </a:p>
      </dgm:t>
    </dgm:pt>
    <dgm:pt modelId="{6EFEB354-383D-4348-8B38-7A5563E11405}" type="sibTrans" cxnId="{BBB30F4D-8CAB-4D58-86A6-7BA36AAFE86B}">
      <dgm:prSet/>
      <dgm:spPr/>
      <dgm:t>
        <a:bodyPr/>
        <a:lstStyle/>
        <a:p>
          <a:endParaRPr lang="en-US"/>
        </a:p>
      </dgm:t>
    </dgm:pt>
    <dgm:pt modelId="{E849384B-E38F-42D1-8E18-92A7196418F3}">
      <dgm:prSet phldrT="[Text]"/>
      <dgm:spPr/>
      <dgm:t>
        <a:bodyPr/>
        <a:lstStyle/>
        <a:p>
          <a:r>
            <a:rPr lang="ar-EG" b="1" dirty="0">
              <a:solidFill>
                <a:schemeClr val="bg1"/>
              </a:solidFill>
              <a:latin typeface="Sakkal Majalla" panose="02000000000000000000" pitchFamily="2" charset="-78"/>
              <a:cs typeface="Sakkal Majalla" panose="02000000000000000000" pitchFamily="2" charset="-78"/>
            </a:rPr>
            <a:t>5. الحفاظ على السياق التاريخي</a:t>
          </a:r>
          <a:endParaRPr lang="en-US" dirty="0">
            <a:solidFill>
              <a:schemeClr val="bg1"/>
            </a:solidFill>
          </a:endParaRPr>
        </a:p>
      </dgm:t>
    </dgm:pt>
    <dgm:pt modelId="{1EBE7A5B-1B75-483C-A42B-9A452E9F546A}" type="parTrans" cxnId="{E1425086-1BD1-4D4E-B445-653E811E1A8D}">
      <dgm:prSet/>
      <dgm:spPr/>
      <dgm:t>
        <a:bodyPr/>
        <a:lstStyle/>
        <a:p>
          <a:endParaRPr lang="en-US">
            <a:solidFill>
              <a:schemeClr val="bg1"/>
            </a:solidFill>
          </a:endParaRPr>
        </a:p>
      </dgm:t>
    </dgm:pt>
    <dgm:pt modelId="{EE71C513-2C31-49F5-9824-55252D000CC8}" type="sibTrans" cxnId="{E1425086-1BD1-4D4E-B445-653E811E1A8D}">
      <dgm:prSet/>
      <dgm:spPr/>
      <dgm:t>
        <a:bodyPr/>
        <a:lstStyle/>
        <a:p>
          <a:endParaRPr lang="en-US"/>
        </a:p>
      </dgm:t>
    </dgm:pt>
    <dgm:pt modelId="{D84D3115-963B-46A2-BE91-4932D4F90949}">
      <dgm:prSet phldrT="[Text]"/>
      <dgm:spPr/>
      <dgm:t>
        <a:bodyPr/>
        <a:lstStyle/>
        <a:p>
          <a:pPr rtl="1"/>
          <a:r>
            <a:rPr lang="ar-EG" b="1" dirty="0">
              <a:solidFill>
                <a:schemeClr val="bg1"/>
              </a:solidFill>
              <a:latin typeface="Sakkal Majalla" panose="02000000000000000000" pitchFamily="2" charset="-78"/>
              <a:cs typeface="Sakkal Majalla" panose="02000000000000000000" pitchFamily="2" charset="-78"/>
            </a:rPr>
            <a:t>4. الحصول على مصدر واحد للحقيقة</a:t>
          </a:r>
          <a:endParaRPr lang="en-US" dirty="0">
            <a:solidFill>
              <a:schemeClr val="bg1"/>
            </a:solidFill>
          </a:endParaRPr>
        </a:p>
      </dgm:t>
    </dgm:pt>
    <dgm:pt modelId="{750F98A8-C85A-4846-B5CC-15E14860B4F0}" type="parTrans" cxnId="{C8D4CC7D-0C72-4CD9-BA88-1B0F8C74BC99}">
      <dgm:prSet/>
      <dgm:spPr/>
      <dgm:t>
        <a:bodyPr/>
        <a:lstStyle/>
        <a:p>
          <a:endParaRPr lang="en-US">
            <a:solidFill>
              <a:schemeClr val="bg1"/>
            </a:solidFill>
          </a:endParaRPr>
        </a:p>
      </dgm:t>
    </dgm:pt>
    <dgm:pt modelId="{CB0C2909-301A-493C-8C4B-35A663A835DD}" type="sibTrans" cxnId="{C8D4CC7D-0C72-4CD9-BA88-1B0F8C74BC99}">
      <dgm:prSet/>
      <dgm:spPr/>
      <dgm:t>
        <a:bodyPr/>
        <a:lstStyle/>
        <a:p>
          <a:endParaRPr lang="en-US"/>
        </a:p>
      </dgm:t>
    </dgm:pt>
    <dgm:pt modelId="{0BF0DBF5-A12A-4FBE-8473-92832220A5F7}">
      <dgm:prSet phldrT="[Text]"/>
      <dgm:spPr/>
      <dgm:t>
        <a:bodyPr/>
        <a:lstStyle/>
        <a:p>
          <a:r>
            <a:rPr lang="ar-EG" b="1" dirty="0">
              <a:solidFill>
                <a:schemeClr val="bg1"/>
              </a:solidFill>
              <a:latin typeface="Sakkal Majalla" panose="02000000000000000000" pitchFamily="2" charset="-78"/>
              <a:cs typeface="Sakkal Majalla" panose="02000000000000000000" pitchFamily="2" charset="-78"/>
            </a:rPr>
            <a:t>6. تحسين الكفاءة والإنتاجية</a:t>
          </a:r>
          <a:endParaRPr lang="en-US" dirty="0">
            <a:solidFill>
              <a:schemeClr val="bg1"/>
            </a:solidFill>
          </a:endParaRPr>
        </a:p>
      </dgm:t>
    </dgm:pt>
    <dgm:pt modelId="{B38303CF-E56F-4625-B8FD-ECACA51A499A}" type="parTrans" cxnId="{DCC3364C-EFF4-48D0-8308-89A53D9E898F}">
      <dgm:prSet/>
      <dgm:spPr/>
      <dgm:t>
        <a:bodyPr/>
        <a:lstStyle/>
        <a:p>
          <a:endParaRPr lang="en-US"/>
        </a:p>
      </dgm:t>
    </dgm:pt>
    <dgm:pt modelId="{5EA58385-848D-4496-B281-74D1D726107A}" type="sibTrans" cxnId="{DCC3364C-EFF4-48D0-8308-89A53D9E898F}">
      <dgm:prSet/>
      <dgm:spPr/>
      <dgm:t>
        <a:bodyPr/>
        <a:lstStyle/>
        <a:p>
          <a:endParaRPr lang="en-US"/>
        </a:p>
      </dgm:t>
    </dgm:pt>
    <dgm:pt modelId="{0E3669CA-C309-4A42-BF58-F05B1D784B60}" type="pres">
      <dgm:prSet presAssocID="{8FFB0A62-CE6E-4D52-84BD-912D39D27DF7}" presName="hierChild1" presStyleCnt="0">
        <dgm:presLayoutVars>
          <dgm:orgChart val="1"/>
          <dgm:chPref val="1"/>
          <dgm:dir/>
          <dgm:animOne val="branch"/>
          <dgm:animLvl val="lvl"/>
          <dgm:resizeHandles/>
        </dgm:presLayoutVars>
      </dgm:prSet>
      <dgm:spPr/>
    </dgm:pt>
    <dgm:pt modelId="{DC6F91A6-44C4-4635-9901-A3FE06062CFF}" type="pres">
      <dgm:prSet presAssocID="{ED2CBF8F-B8AB-4B14-BB2C-536589C81659}" presName="hierRoot1" presStyleCnt="0">
        <dgm:presLayoutVars>
          <dgm:hierBranch val="init"/>
        </dgm:presLayoutVars>
      </dgm:prSet>
      <dgm:spPr/>
    </dgm:pt>
    <dgm:pt modelId="{75A83F64-21E7-4767-A831-67A2DB2D9B2D}" type="pres">
      <dgm:prSet presAssocID="{ED2CBF8F-B8AB-4B14-BB2C-536589C81659}" presName="rootComposite1" presStyleCnt="0"/>
      <dgm:spPr/>
    </dgm:pt>
    <dgm:pt modelId="{9D04D24A-9FF2-4788-8CBD-BB9624D8F012}" type="pres">
      <dgm:prSet presAssocID="{ED2CBF8F-B8AB-4B14-BB2C-536589C81659}" presName="rootText1" presStyleLbl="node0" presStyleIdx="0" presStyleCnt="1">
        <dgm:presLayoutVars>
          <dgm:chPref val="3"/>
        </dgm:presLayoutVars>
      </dgm:prSet>
      <dgm:spPr/>
    </dgm:pt>
    <dgm:pt modelId="{779C1D63-1A2E-4F87-951B-812F186046CE}" type="pres">
      <dgm:prSet presAssocID="{ED2CBF8F-B8AB-4B14-BB2C-536589C81659}" presName="rootConnector1" presStyleLbl="node1" presStyleIdx="0" presStyleCnt="0"/>
      <dgm:spPr/>
    </dgm:pt>
    <dgm:pt modelId="{DF1A6320-DA83-418B-BFCD-112ABDE3F8FE}" type="pres">
      <dgm:prSet presAssocID="{ED2CBF8F-B8AB-4B14-BB2C-536589C81659}" presName="hierChild2" presStyleCnt="0"/>
      <dgm:spPr/>
    </dgm:pt>
    <dgm:pt modelId="{32A2E766-ED23-436A-AA4D-4B949EB87008}" type="pres">
      <dgm:prSet presAssocID="{DE3518D4-B1AA-45FC-848D-07384812CB4D}" presName="Name37" presStyleLbl="parChTrans1D2" presStyleIdx="0" presStyleCnt="4"/>
      <dgm:spPr/>
    </dgm:pt>
    <dgm:pt modelId="{DB526D93-B076-49D2-A6A4-6E18D0521955}" type="pres">
      <dgm:prSet presAssocID="{A2A4BCBD-F42C-4CB8-83DF-76E5D91A98F0}" presName="hierRoot2" presStyleCnt="0">
        <dgm:presLayoutVars>
          <dgm:hierBranch val="init"/>
        </dgm:presLayoutVars>
      </dgm:prSet>
      <dgm:spPr/>
    </dgm:pt>
    <dgm:pt modelId="{7145C780-95E9-4C13-A85B-3859ED749213}" type="pres">
      <dgm:prSet presAssocID="{A2A4BCBD-F42C-4CB8-83DF-76E5D91A98F0}" presName="rootComposite" presStyleCnt="0"/>
      <dgm:spPr/>
    </dgm:pt>
    <dgm:pt modelId="{E9A8D4CE-E218-4B52-9A02-7E07483F56BF}" type="pres">
      <dgm:prSet presAssocID="{A2A4BCBD-F42C-4CB8-83DF-76E5D91A98F0}" presName="rootText" presStyleLbl="node2" presStyleIdx="0" presStyleCnt="4">
        <dgm:presLayoutVars>
          <dgm:chPref val="3"/>
        </dgm:presLayoutVars>
      </dgm:prSet>
      <dgm:spPr/>
    </dgm:pt>
    <dgm:pt modelId="{7B4A8F35-62C2-496B-91BD-EDFBCC9202BA}" type="pres">
      <dgm:prSet presAssocID="{A2A4BCBD-F42C-4CB8-83DF-76E5D91A98F0}" presName="rootConnector" presStyleLbl="node2" presStyleIdx="0" presStyleCnt="4"/>
      <dgm:spPr/>
    </dgm:pt>
    <dgm:pt modelId="{85E21E1C-3061-4249-A471-1C22239AFE13}" type="pres">
      <dgm:prSet presAssocID="{A2A4BCBD-F42C-4CB8-83DF-76E5D91A98F0}" presName="hierChild4" presStyleCnt="0"/>
      <dgm:spPr/>
    </dgm:pt>
    <dgm:pt modelId="{23001E69-A8EC-41DE-9E5A-1CEED7A34779}" type="pres">
      <dgm:prSet presAssocID="{A2A4BCBD-F42C-4CB8-83DF-76E5D91A98F0}" presName="hierChild5" presStyleCnt="0"/>
      <dgm:spPr/>
    </dgm:pt>
    <dgm:pt modelId="{FD64EB2C-1B66-4209-B4BD-3024FE15EE51}" type="pres">
      <dgm:prSet presAssocID="{B38303CF-E56F-4625-B8FD-ECACA51A499A}" presName="Name37" presStyleLbl="parChTrans1D2" presStyleIdx="1" presStyleCnt="4"/>
      <dgm:spPr/>
    </dgm:pt>
    <dgm:pt modelId="{8EB07844-8D7B-42FE-AD3D-D96B75054DE3}" type="pres">
      <dgm:prSet presAssocID="{0BF0DBF5-A12A-4FBE-8473-92832220A5F7}" presName="hierRoot2" presStyleCnt="0">
        <dgm:presLayoutVars>
          <dgm:hierBranch val="init"/>
        </dgm:presLayoutVars>
      </dgm:prSet>
      <dgm:spPr/>
    </dgm:pt>
    <dgm:pt modelId="{E90E10B9-FBFE-412E-8BB7-A19162007DEE}" type="pres">
      <dgm:prSet presAssocID="{0BF0DBF5-A12A-4FBE-8473-92832220A5F7}" presName="rootComposite" presStyleCnt="0"/>
      <dgm:spPr/>
    </dgm:pt>
    <dgm:pt modelId="{2EE5F4A6-9C2B-4FBE-88B1-FCBE81762AB5}" type="pres">
      <dgm:prSet presAssocID="{0BF0DBF5-A12A-4FBE-8473-92832220A5F7}" presName="rootText" presStyleLbl="node2" presStyleIdx="1" presStyleCnt="4">
        <dgm:presLayoutVars>
          <dgm:chPref val="3"/>
        </dgm:presLayoutVars>
      </dgm:prSet>
      <dgm:spPr/>
    </dgm:pt>
    <dgm:pt modelId="{9018A0E1-A7B6-46E9-B5DD-4528C62F7DC2}" type="pres">
      <dgm:prSet presAssocID="{0BF0DBF5-A12A-4FBE-8473-92832220A5F7}" presName="rootConnector" presStyleLbl="node2" presStyleIdx="1" presStyleCnt="4"/>
      <dgm:spPr/>
    </dgm:pt>
    <dgm:pt modelId="{3F74FCD4-763F-47D0-A204-99E7CC9EF0AE}" type="pres">
      <dgm:prSet presAssocID="{0BF0DBF5-A12A-4FBE-8473-92832220A5F7}" presName="hierChild4" presStyleCnt="0"/>
      <dgm:spPr/>
    </dgm:pt>
    <dgm:pt modelId="{500E6A6E-4FE0-4D20-B6AB-978DD69C5D82}" type="pres">
      <dgm:prSet presAssocID="{0BF0DBF5-A12A-4FBE-8473-92832220A5F7}" presName="hierChild5" presStyleCnt="0"/>
      <dgm:spPr/>
    </dgm:pt>
    <dgm:pt modelId="{797DB4E1-A33C-4D96-BC91-90719F851689}" type="pres">
      <dgm:prSet presAssocID="{1EBE7A5B-1B75-483C-A42B-9A452E9F546A}" presName="Name37" presStyleLbl="parChTrans1D2" presStyleIdx="2" presStyleCnt="4"/>
      <dgm:spPr/>
    </dgm:pt>
    <dgm:pt modelId="{D37A5E48-A299-4A5E-A542-34F795AAC527}" type="pres">
      <dgm:prSet presAssocID="{E849384B-E38F-42D1-8E18-92A7196418F3}" presName="hierRoot2" presStyleCnt="0">
        <dgm:presLayoutVars>
          <dgm:hierBranch val="init"/>
        </dgm:presLayoutVars>
      </dgm:prSet>
      <dgm:spPr/>
    </dgm:pt>
    <dgm:pt modelId="{E5F946DF-B579-43D1-8C5C-E9FEAB5F47CF}" type="pres">
      <dgm:prSet presAssocID="{E849384B-E38F-42D1-8E18-92A7196418F3}" presName="rootComposite" presStyleCnt="0"/>
      <dgm:spPr/>
    </dgm:pt>
    <dgm:pt modelId="{D5955E3A-D3B7-46FA-BCE6-3851A1F95B18}" type="pres">
      <dgm:prSet presAssocID="{E849384B-E38F-42D1-8E18-92A7196418F3}" presName="rootText" presStyleLbl="node2" presStyleIdx="2" presStyleCnt="4">
        <dgm:presLayoutVars>
          <dgm:chPref val="3"/>
        </dgm:presLayoutVars>
      </dgm:prSet>
      <dgm:spPr/>
    </dgm:pt>
    <dgm:pt modelId="{BD842027-1611-40A7-8257-59FBC00FAF78}" type="pres">
      <dgm:prSet presAssocID="{E849384B-E38F-42D1-8E18-92A7196418F3}" presName="rootConnector" presStyleLbl="node2" presStyleIdx="2" presStyleCnt="4"/>
      <dgm:spPr/>
    </dgm:pt>
    <dgm:pt modelId="{4494A0AD-14A4-4620-8063-FF68A33587BD}" type="pres">
      <dgm:prSet presAssocID="{E849384B-E38F-42D1-8E18-92A7196418F3}" presName="hierChild4" presStyleCnt="0"/>
      <dgm:spPr/>
    </dgm:pt>
    <dgm:pt modelId="{06A57FB6-A08E-47D0-A2AC-56B734875477}" type="pres">
      <dgm:prSet presAssocID="{E849384B-E38F-42D1-8E18-92A7196418F3}" presName="hierChild5" presStyleCnt="0"/>
      <dgm:spPr/>
    </dgm:pt>
    <dgm:pt modelId="{7E105081-9439-4D4A-9B1A-F3BD135BDF76}" type="pres">
      <dgm:prSet presAssocID="{750F98A8-C85A-4846-B5CC-15E14860B4F0}" presName="Name37" presStyleLbl="parChTrans1D2" presStyleIdx="3" presStyleCnt="4"/>
      <dgm:spPr/>
    </dgm:pt>
    <dgm:pt modelId="{2A1AC34F-5510-4FFE-9C40-92FA0E40772D}" type="pres">
      <dgm:prSet presAssocID="{D84D3115-963B-46A2-BE91-4932D4F90949}" presName="hierRoot2" presStyleCnt="0">
        <dgm:presLayoutVars>
          <dgm:hierBranch val="init"/>
        </dgm:presLayoutVars>
      </dgm:prSet>
      <dgm:spPr/>
    </dgm:pt>
    <dgm:pt modelId="{90145E71-802D-4434-83D8-E3CE292865C7}" type="pres">
      <dgm:prSet presAssocID="{D84D3115-963B-46A2-BE91-4932D4F90949}" presName="rootComposite" presStyleCnt="0"/>
      <dgm:spPr/>
    </dgm:pt>
    <dgm:pt modelId="{DE63F872-BA32-4FCD-87E1-E50DCF7D74BA}" type="pres">
      <dgm:prSet presAssocID="{D84D3115-963B-46A2-BE91-4932D4F90949}" presName="rootText" presStyleLbl="node2" presStyleIdx="3" presStyleCnt="4">
        <dgm:presLayoutVars>
          <dgm:chPref val="3"/>
        </dgm:presLayoutVars>
      </dgm:prSet>
      <dgm:spPr/>
    </dgm:pt>
    <dgm:pt modelId="{10F2A3C4-8002-4D66-92B9-32ADCC3ECFC1}" type="pres">
      <dgm:prSet presAssocID="{D84D3115-963B-46A2-BE91-4932D4F90949}" presName="rootConnector" presStyleLbl="node2" presStyleIdx="3" presStyleCnt="4"/>
      <dgm:spPr/>
    </dgm:pt>
    <dgm:pt modelId="{092D00A6-EFE1-4EAC-B0D3-53ED38C1914A}" type="pres">
      <dgm:prSet presAssocID="{D84D3115-963B-46A2-BE91-4932D4F90949}" presName="hierChild4" presStyleCnt="0"/>
      <dgm:spPr/>
    </dgm:pt>
    <dgm:pt modelId="{C1758C36-B829-41EC-BFE4-8478BB5C5682}" type="pres">
      <dgm:prSet presAssocID="{D84D3115-963B-46A2-BE91-4932D4F90949}" presName="hierChild5" presStyleCnt="0"/>
      <dgm:spPr/>
    </dgm:pt>
    <dgm:pt modelId="{FC5DAEC0-902C-49D5-A172-A6B88EB48DF8}" type="pres">
      <dgm:prSet presAssocID="{ED2CBF8F-B8AB-4B14-BB2C-536589C81659}" presName="hierChild3" presStyleCnt="0"/>
      <dgm:spPr/>
    </dgm:pt>
  </dgm:ptLst>
  <dgm:cxnLst>
    <dgm:cxn modelId="{87DE8219-1ED9-4A6D-8385-BD7603A8101A}" type="presOf" srcId="{ED2CBF8F-B8AB-4B14-BB2C-536589C81659}" destId="{779C1D63-1A2E-4F87-951B-812F186046CE}" srcOrd="1" destOrd="0" presId="urn:microsoft.com/office/officeart/2005/8/layout/orgChart1"/>
    <dgm:cxn modelId="{A91AB12A-E52B-4361-B2E2-5BC6F28CE9F1}" type="presOf" srcId="{A2A4BCBD-F42C-4CB8-83DF-76E5D91A98F0}" destId="{7B4A8F35-62C2-496B-91BD-EDFBCC9202BA}" srcOrd="1" destOrd="0" presId="urn:microsoft.com/office/officeart/2005/8/layout/orgChart1"/>
    <dgm:cxn modelId="{BE82F83E-DBA8-44A7-A1A1-F1CE092174B6}" type="presOf" srcId="{750F98A8-C85A-4846-B5CC-15E14860B4F0}" destId="{7E105081-9439-4D4A-9B1A-F3BD135BDF76}" srcOrd="0" destOrd="0" presId="urn:microsoft.com/office/officeart/2005/8/layout/orgChart1"/>
    <dgm:cxn modelId="{E155D75C-DF51-430D-9B8E-E25A609B4A9F}" type="presOf" srcId="{1EBE7A5B-1B75-483C-A42B-9A452E9F546A}" destId="{797DB4E1-A33C-4D96-BC91-90719F851689}" srcOrd="0" destOrd="0" presId="urn:microsoft.com/office/officeart/2005/8/layout/orgChart1"/>
    <dgm:cxn modelId="{8F331746-82A0-4C4A-B6D6-71F44455CDCF}" type="presOf" srcId="{0BF0DBF5-A12A-4FBE-8473-92832220A5F7}" destId="{2EE5F4A6-9C2B-4FBE-88B1-FCBE81762AB5}" srcOrd="0" destOrd="0" presId="urn:microsoft.com/office/officeart/2005/8/layout/orgChart1"/>
    <dgm:cxn modelId="{B7BDA847-9B8D-4F87-8004-8AB29A83CADD}" type="presOf" srcId="{D84D3115-963B-46A2-BE91-4932D4F90949}" destId="{DE63F872-BA32-4FCD-87E1-E50DCF7D74BA}" srcOrd="0" destOrd="0" presId="urn:microsoft.com/office/officeart/2005/8/layout/orgChart1"/>
    <dgm:cxn modelId="{C32F086A-02EB-4CA1-BB97-BA8B64EAE07C}" type="presOf" srcId="{E849384B-E38F-42D1-8E18-92A7196418F3}" destId="{BD842027-1611-40A7-8257-59FBC00FAF78}" srcOrd="1" destOrd="0" presId="urn:microsoft.com/office/officeart/2005/8/layout/orgChart1"/>
    <dgm:cxn modelId="{DCC3364C-EFF4-48D0-8308-89A53D9E898F}" srcId="{ED2CBF8F-B8AB-4B14-BB2C-536589C81659}" destId="{0BF0DBF5-A12A-4FBE-8473-92832220A5F7}" srcOrd="1" destOrd="0" parTransId="{B38303CF-E56F-4625-B8FD-ECACA51A499A}" sibTransId="{5EA58385-848D-4496-B281-74D1D726107A}"/>
    <dgm:cxn modelId="{BBB30F4D-8CAB-4D58-86A6-7BA36AAFE86B}" srcId="{ED2CBF8F-B8AB-4B14-BB2C-536589C81659}" destId="{A2A4BCBD-F42C-4CB8-83DF-76E5D91A98F0}" srcOrd="0" destOrd="0" parTransId="{DE3518D4-B1AA-45FC-848D-07384812CB4D}" sibTransId="{6EFEB354-383D-4348-8B38-7A5563E11405}"/>
    <dgm:cxn modelId="{980FF372-46EB-4525-A7DA-834A37B4CBF2}" type="presOf" srcId="{D84D3115-963B-46A2-BE91-4932D4F90949}" destId="{10F2A3C4-8002-4D66-92B9-32ADCC3ECFC1}" srcOrd="1" destOrd="0" presId="urn:microsoft.com/office/officeart/2005/8/layout/orgChart1"/>
    <dgm:cxn modelId="{2A89D077-D8C9-40B3-A33A-9CDF36E88C8A}" srcId="{8FFB0A62-CE6E-4D52-84BD-912D39D27DF7}" destId="{ED2CBF8F-B8AB-4B14-BB2C-536589C81659}" srcOrd="0" destOrd="0" parTransId="{500C6F9A-0EBA-4983-8336-987CEF827311}" sibTransId="{33931FBF-84D7-4FF6-99B5-FA8E2AE7D0ED}"/>
    <dgm:cxn modelId="{C8D4CC7D-0C72-4CD9-BA88-1B0F8C74BC99}" srcId="{ED2CBF8F-B8AB-4B14-BB2C-536589C81659}" destId="{D84D3115-963B-46A2-BE91-4932D4F90949}" srcOrd="3" destOrd="0" parTransId="{750F98A8-C85A-4846-B5CC-15E14860B4F0}" sibTransId="{CB0C2909-301A-493C-8C4B-35A663A835DD}"/>
    <dgm:cxn modelId="{E1425086-1BD1-4D4E-B445-653E811E1A8D}" srcId="{ED2CBF8F-B8AB-4B14-BB2C-536589C81659}" destId="{E849384B-E38F-42D1-8E18-92A7196418F3}" srcOrd="2" destOrd="0" parTransId="{1EBE7A5B-1B75-483C-A42B-9A452E9F546A}" sibTransId="{EE71C513-2C31-49F5-9824-55252D000CC8}"/>
    <dgm:cxn modelId="{45D44D87-B436-467B-B957-31767C7971C1}" type="presOf" srcId="{ED2CBF8F-B8AB-4B14-BB2C-536589C81659}" destId="{9D04D24A-9FF2-4788-8CBD-BB9624D8F012}" srcOrd="0" destOrd="0" presId="urn:microsoft.com/office/officeart/2005/8/layout/orgChart1"/>
    <dgm:cxn modelId="{13D09B9C-A450-4385-B61E-340EE2E2E3ED}" type="presOf" srcId="{E849384B-E38F-42D1-8E18-92A7196418F3}" destId="{D5955E3A-D3B7-46FA-BCE6-3851A1F95B18}" srcOrd="0" destOrd="0" presId="urn:microsoft.com/office/officeart/2005/8/layout/orgChart1"/>
    <dgm:cxn modelId="{F34DC9AA-9591-431B-8A04-0C302A9BF8F2}" type="presOf" srcId="{B38303CF-E56F-4625-B8FD-ECACA51A499A}" destId="{FD64EB2C-1B66-4209-B4BD-3024FE15EE51}" srcOrd="0" destOrd="0" presId="urn:microsoft.com/office/officeart/2005/8/layout/orgChart1"/>
    <dgm:cxn modelId="{E98B77C6-6DEA-49A6-AAB6-B1BCC1AE4EC4}" type="presOf" srcId="{0BF0DBF5-A12A-4FBE-8473-92832220A5F7}" destId="{9018A0E1-A7B6-46E9-B5DD-4528C62F7DC2}" srcOrd="1" destOrd="0" presId="urn:microsoft.com/office/officeart/2005/8/layout/orgChart1"/>
    <dgm:cxn modelId="{4D4DE4D2-E276-4038-8492-CCA52342F9A5}" type="presOf" srcId="{DE3518D4-B1AA-45FC-848D-07384812CB4D}" destId="{32A2E766-ED23-436A-AA4D-4B949EB87008}" srcOrd="0" destOrd="0" presId="urn:microsoft.com/office/officeart/2005/8/layout/orgChart1"/>
    <dgm:cxn modelId="{571BCFEC-6D56-4A46-BA81-2DB57B1465A6}" type="presOf" srcId="{A2A4BCBD-F42C-4CB8-83DF-76E5D91A98F0}" destId="{E9A8D4CE-E218-4B52-9A02-7E07483F56BF}" srcOrd="0" destOrd="0" presId="urn:microsoft.com/office/officeart/2005/8/layout/orgChart1"/>
    <dgm:cxn modelId="{2D9472EF-1B79-49C3-920F-0B8A31CB50B6}" type="presOf" srcId="{8FFB0A62-CE6E-4D52-84BD-912D39D27DF7}" destId="{0E3669CA-C309-4A42-BF58-F05B1D784B60}" srcOrd="0" destOrd="0" presId="urn:microsoft.com/office/officeart/2005/8/layout/orgChart1"/>
    <dgm:cxn modelId="{840F93B8-1EA4-40F5-B1C4-252EB1E55D26}" type="presParOf" srcId="{0E3669CA-C309-4A42-BF58-F05B1D784B60}" destId="{DC6F91A6-44C4-4635-9901-A3FE06062CFF}" srcOrd="0" destOrd="0" presId="urn:microsoft.com/office/officeart/2005/8/layout/orgChart1"/>
    <dgm:cxn modelId="{04254A87-6C8C-477B-96EF-175FA3479072}" type="presParOf" srcId="{DC6F91A6-44C4-4635-9901-A3FE06062CFF}" destId="{75A83F64-21E7-4767-A831-67A2DB2D9B2D}" srcOrd="0" destOrd="0" presId="urn:microsoft.com/office/officeart/2005/8/layout/orgChart1"/>
    <dgm:cxn modelId="{36F4767E-3387-4153-A9B9-092D2430BD2A}" type="presParOf" srcId="{75A83F64-21E7-4767-A831-67A2DB2D9B2D}" destId="{9D04D24A-9FF2-4788-8CBD-BB9624D8F012}" srcOrd="0" destOrd="0" presId="urn:microsoft.com/office/officeart/2005/8/layout/orgChart1"/>
    <dgm:cxn modelId="{BD8CD8C6-A0BF-493C-9AC6-FD74727B7E0C}" type="presParOf" srcId="{75A83F64-21E7-4767-A831-67A2DB2D9B2D}" destId="{779C1D63-1A2E-4F87-951B-812F186046CE}" srcOrd="1" destOrd="0" presId="urn:microsoft.com/office/officeart/2005/8/layout/orgChart1"/>
    <dgm:cxn modelId="{4CE5CA57-91D4-431C-B124-45F333FEE5C9}" type="presParOf" srcId="{DC6F91A6-44C4-4635-9901-A3FE06062CFF}" destId="{DF1A6320-DA83-418B-BFCD-112ABDE3F8FE}" srcOrd="1" destOrd="0" presId="urn:microsoft.com/office/officeart/2005/8/layout/orgChart1"/>
    <dgm:cxn modelId="{BA90BAE4-B389-46E1-ABE1-68E3DA2FEFC9}" type="presParOf" srcId="{DF1A6320-DA83-418B-BFCD-112ABDE3F8FE}" destId="{32A2E766-ED23-436A-AA4D-4B949EB87008}" srcOrd="0" destOrd="0" presId="urn:microsoft.com/office/officeart/2005/8/layout/orgChart1"/>
    <dgm:cxn modelId="{7A10CC6C-F009-4533-B748-735BD52E7EC2}" type="presParOf" srcId="{DF1A6320-DA83-418B-BFCD-112ABDE3F8FE}" destId="{DB526D93-B076-49D2-A6A4-6E18D0521955}" srcOrd="1" destOrd="0" presId="urn:microsoft.com/office/officeart/2005/8/layout/orgChart1"/>
    <dgm:cxn modelId="{AD3E749F-30A7-4708-9796-282670A277D8}" type="presParOf" srcId="{DB526D93-B076-49D2-A6A4-6E18D0521955}" destId="{7145C780-95E9-4C13-A85B-3859ED749213}" srcOrd="0" destOrd="0" presId="urn:microsoft.com/office/officeart/2005/8/layout/orgChart1"/>
    <dgm:cxn modelId="{4D0D243B-32D6-49A1-8F6E-988A8F437CB7}" type="presParOf" srcId="{7145C780-95E9-4C13-A85B-3859ED749213}" destId="{E9A8D4CE-E218-4B52-9A02-7E07483F56BF}" srcOrd="0" destOrd="0" presId="urn:microsoft.com/office/officeart/2005/8/layout/orgChart1"/>
    <dgm:cxn modelId="{14EBD728-5EFF-436F-870E-7A39DD8E484C}" type="presParOf" srcId="{7145C780-95E9-4C13-A85B-3859ED749213}" destId="{7B4A8F35-62C2-496B-91BD-EDFBCC9202BA}" srcOrd="1" destOrd="0" presId="urn:microsoft.com/office/officeart/2005/8/layout/orgChart1"/>
    <dgm:cxn modelId="{0E3408C0-BC1C-478A-B722-3CB498451323}" type="presParOf" srcId="{DB526D93-B076-49D2-A6A4-6E18D0521955}" destId="{85E21E1C-3061-4249-A471-1C22239AFE13}" srcOrd="1" destOrd="0" presId="urn:microsoft.com/office/officeart/2005/8/layout/orgChart1"/>
    <dgm:cxn modelId="{A6DD57A4-2170-43C1-ABDF-0131AA9BEDE1}" type="presParOf" srcId="{DB526D93-B076-49D2-A6A4-6E18D0521955}" destId="{23001E69-A8EC-41DE-9E5A-1CEED7A34779}" srcOrd="2" destOrd="0" presId="urn:microsoft.com/office/officeart/2005/8/layout/orgChart1"/>
    <dgm:cxn modelId="{1179E3DC-96FB-4014-8F26-189B9248AEB1}" type="presParOf" srcId="{DF1A6320-DA83-418B-BFCD-112ABDE3F8FE}" destId="{FD64EB2C-1B66-4209-B4BD-3024FE15EE51}" srcOrd="2" destOrd="0" presId="urn:microsoft.com/office/officeart/2005/8/layout/orgChart1"/>
    <dgm:cxn modelId="{AAA61DAE-171C-4CF4-884B-6BAE82111398}" type="presParOf" srcId="{DF1A6320-DA83-418B-BFCD-112ABDE3F8FE}" destId="{8EB07844-8D7B-42FE-AD3D-D96B75054DE3}" srcOrd="3" destOrd="0" presId="urn:microsoft.com/office/officeart/2005/8/layout/orgChart1"/>
    <dgm:cxn modelId="{24BFAF00-80B4-4F4C-9A99-927D877AFB73}" type="presParOf" srcId="{8EB07844-8D7B-42FE-AD3D-D96B75054DE3}" destId="{E90E10B9-FBFE-412E-8BB7-A19162007DEE}" srcOrd="0" destOrd="0" presId="urn:microsoft.com/office/officeart/2005/8/layout/orgChart1"/>
    <dgm:cxn modelId="{DB4FA5E1-20B4-4130-A6DA-E0750649735A}" type="presParOf" srcId="{E90E10B9-FBFE-412E-8BB7-A19162007DEE}" destId="{2EE5F4A6-9C2B-4FBE-88B1-FCBE81762AB5}" srcOrd="0" destOrd="0" presId="urn:microsoft.com/office/officeart/2005/8/layout/orgChart1"/>
    <dgm:cxn modelId="{F7AC05C9-3C12-4BD4-A864-3AF1433A0D57}" type="presParOf" srcId="{E90E10B9-FBFE-412E-8BB7-A19162007DEE}" destId="{9018A0E1-A7B6-46E9-B5DD-4528C62F7DC2}" srcOrd="1" destOrd="0" presId="urn:microsoft.com/office/officeart/2005/8/layout/orgChart1"/>
    <dgm:cxn modelId="{E3553E09-CBD3-4FC9-852F-564BD5836011}" type="presParOf" srcId="{8EB07844-8D7B-42FE-AD3D-D96B75054DE3}" destId="{3F74FCD4-763F-47D0-A204-99E7CC9EF0AE}" srcOrd="1" destOrd="0" presId="urn:microsoft.com/office/officeart/2005/8/layout/orgChart1"/>
    <dgm:cxn modelId="{876B9B08-14B6-4D24-A415-176F782A4ED6}" type="presParOf" srcId="{8EB07844-8D7B-42FE-AD3D-D96B75054DE3}" destId="{500E6A6E-4FE0-4D20-B6AB-978DD69C5D82}" srcOrd="2" destOrd="0" presId="urn:microsoft.com/office/officeart/2005/8/layout/orgChart1"/>
    <dgm:cxn modelId="{7AC86D7D-04C1-46A1-9B81-682F8EBF2C2F}" type="presParOf" srcId="{DF1A6320-DA83-418B-BFCD-112ABDE3F8FE}" destId="{797DB4E1-A33C-4D96-BC91-90719F851689}" srcOrd="4" destOrd="0" presId="urn:microsoft.com/office/officeart/2005/8/layout/orgChart1"/>
    <dgm:cxn modelId="{3A8B390E-BAD3-4A02-B66C-BF1EEF965E01}" type="presParOf" srcId="{DF1A6320-DA83-418B-BFCD-112ABDE3F8FE}" destId="{D37A5E48-A299-4A5E-A542-34F795AAC527}" srcOrd="5" destOrd="0" presId="urn:microsoft.com/office/officeart/2005/8/layout/orgChart1"/>
    <dgm:cxn modelId="{FEC1BC10-E131-45AA-B672-02CDDFFBD8ED}" type="presParOf" srcId="{D37A5E48-A299-4A5E-A542-34F795AAC527}" destId="{E5F946DF-B579-43D1-8C5C-E9FEAB5F47CF}" srcOrd="0" destOrd="0" presId="urn:microsoft.com/office/officeart/2005/8/layout/orgChart1"/>
    <dgm:cxn modelId="{9B60C0F2-3551-4779-84C6-3386BE5C5957}" type="presParOf" srcId="{E5F946DF-B579-43D1-8C5C-E9FEAB5F47CF}" destId="{D5955E3A-D3B7-46FA-BCE6-3851A1F95B18}" srcOrd="0" destOrd="0" presId="urn:microsoft.com/office/officeart/2005/8/layout/orgChart1"/>
    <dgm:cxn modelId="{5A17BB2C-2BB3-4C88-A4E9-651B9041A43E}" type="presParOf" srcId="{E5F946DF-B579-43D1-8C5C-E9FEAB5F47CF}" destId="{BD842027-1611-40A7-8257-59FBC00FAF78}" srcOrd="1" destOrd="0" presId="urn:microsoft.com/office/officeart/2005/8/layout/orgChart1"/>
    <dgm:cxn modelId="{6C71385D-3030-4FD9-8FF8-2226FF4940C4}" type="presParOf" srcId="{D37A5E48-A299-4A5E-A542-34F795AAC527}" destId="{4494A0AD-14A4-4620-8063-FF68A33587BD}" srcOrd="1" destOrd="0" presId="urn:microsoft.com/office/officeart/2005/8/layout/orgChart1"/>
    <dgm:cxn modelId="{BCF9A6B5-488D-485E-BAC6-89E789652D66}" type="presParOf" srcId="{D37A5E48-A299-4A5E-A542-34F795AAC527}" destId="{06A57FB6-A08E-47D0-A2AC-56B734875477}" srcOrd="2" destOrd="0" presId="urn:microsoft.com/office/officeart/2005/8/layout/orgChart1"/>
    <dgm:cxn modelId="{28E1F538-66B3-4CF4-97E4-3348D7E0E7C8}" type="presParOf" srcId="{DF1A6320-DA83-418B-BFCD-112ABDE3F8FE}" destId="{7E105081-9439-4D4A-9B1A-F3BD135BDF76}" srcOrd="6" destOrd="0" presId="urn:microsoft.com/office/officeart/2005/8/layout/orgChart1"/>
    <dgm:cxn modelId="{F90C11AD-C067-4051-81A6-BC2674A40FDF}" type="presParOf" srcId="{DF1A6320-DA83-418B-BFCD-112ABDE3F8FE}" destId="{2A1AC34F-5510-4FFE-9C40-92FA0E40772D}" srcOrd="7" destOrd="0" presId="urn:microsoft.com/office/officeart/2005/8/layout/orgChart1"/>
    <dgm:cxn modelId="{5A2C11C4-7EC1-4445-822C-D021A8383A66}" type="presParOf" srcId="{2A1AC34F-5510-4FFE-9C40-92FA0E40772D}" destId="{90145E71-802D-4434-83D8-E3CE292865C7}" srcOrd="0" destOrd="0" presId="urn:microsoft.com/office/officeart/2005/8/layout/orgChart1"/>
    <dgm:cxn modelId="{707481CF-8513-4D03-A6A0-67FA1F8D55FC}" type="presParOf" srcId="{90145E71-802D-4434-83D8-E3CE292865C7}" destId="{DE63F872-BA32-4FCD-87E1-E50DCF7D74BA}" srcOrd="0" destOrd="0" presId="urn:microsoft.com/office/officeart/2005/8/layout/orgChart1"/>
    <dgm:cxn modelId="{11048F70-D768-4241-BD6A-6460C958EBDC}" type="presParOf" srcId="{90145E71-802D-4434-83D8-E3CE292865C7}" destId="{10F2A3C4-8002-4D66-92B9-32ADCC3ECFC1}" srcOrd="1" destOrd="0" presId="urn:microsoft.com/office/officeart/2005/8/layout/orgChart1"/>
    <dgm:cxn modelId="{0B24A2A4-20E9-419E-A0E8-B45E6CD60180}" type="presParOf" srcId="{2A1AC34F-5510-4FFE-9C40-92FA0E40772D}" destId="{092D00A6-EFE1-4EAC-B0D3-53ED38C1914A}" srcOrd="1" destOrd="0" presId="urn:microsoft.com/office/officeart/2005/8/layout/orgChart1"/>
    <dgm:cxn modelId="{4C0042EF-2560-4FE4-9A85-D214D7D209B0}" type="presParOf" srcId="{2A1AC34F-5510-4FFE-9C40-92FA0E40772D}" destId="{C1758C36-B829-41EC-BFE4-8478BB5C5682}" srcOrd="2" destOrd="0" presId="urn:microsoft.com/office/officeart/2005/8/layout/orgChart1"/>
    <dgm:cxn modelId="{7E3F63A2-9FEC-4ABB-AFD1-5CAEA5DA4F87}" type="presParOf" srcId="{DC6F91A6-44C4-4635-9901-A3FE06062CFF}" destId="{FC5DAEC0-902C-49D5-A172-A6B88EB48DF8}"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C813DB-CBD2-4E46-AE76-F6B5B69AF731}">
      <dsp:nvSpPr>
        <dsp:cNvPr id="0" name=""/>
        <dsp:cNvSpPr/>
      </dsp:nvSpPr>
      <dsp:spPr>
        <a:xfrm>
          <a:off x="3306197" y="2815"/>
          <a:ext cx="1885492" cy="104749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ar-EG" sz="2600" kern="1200" dirty="0"/>
            <a:t>تجميع البيانات</a:t>
          </a:r>
          <a:endParaRPr lang="en-US" sz="2600" kern="1200" dirty="0"/>
        </a:p>
      </dsp:txBody>
      <dsp:txXfrm>
        <a:off x="3336877" y="33495"/>
        <a:ext cx="1824132" cy="986135"/>
      </dsp:txXfrm>
    </dsp:sp>
    <dsp:sp modelId="{9DC09F1E-B06E-44D7-8A47-CBF589FBC2E8}">
      <dsp:nvSpPr>
        <dsp:cNvPr id="0" name=""/>
        <dsp:cNvSpPr/>
      </dsp:nvSpPr>
      <dsp:spPr>
        <a:xfrm rot="5400000">
          <a:off x="4052538" y="1076499"/>
          <a:ext cx="392810" cy="47137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rot="-5400000">
        <a:off x="4107532" y="1115781"/>
        <a:ext cx="282823" cy="274967"/>
      </dsp:txXfrm>
    </dsp:sp>
    <dsp:sp modelId="{7E5BF7E2-732B-4ECB-A315-950435D45CCF}">
      <dsp:nvSpPr>
        <dsp:cNvPr id="0" name=""/>
        <dsp:cNvSpPr/>
      </dsp:nvSpPr>
      <dsp:spPr>
        <a:xfrm>
          <a:off x="3306197" y="1574059"/>
          <a:ext cx="1885492" cy="104749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ar-EG" sz="2600" kern="1200" dirty="0"/>
            <a:t>تقليل (تبسيط) البيانات</a:t>
          </a:r>
          <a:endParaRPr lang="en-US" sz="2600" kern="1200" dirty="0"/>
        </a:p>
      </dsp:txBody>
      <dsp:txXfrm>
        <a:off x="3336877" y="1604739"/>
        <a:ext cx="1824132" cy="986135"/>
      </dsp:txXfrm>
    </dsp:sp>
    <dsp:sp modelId="{BED11F2E-88A4-4741-AA3B-35D129312465}">
      <dsp:nvSpPr>
        <dsp:cNvPr id="0" name=""/>
        <dsp:cNvSpPr/>
      </dsp:nvSpPr>
      <dsp:spPr>
        <a:xfrm rot="5400000">
          <a:off x="4052538" y="2647742"/>
          <a:ext cx="392810" cy="47137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rot="-5400000">
        <a:off x="4107532" y="2687024"/>
        <a:ext cx="282823" cy="274967"/>
      </dsp:txXfrm>
    </dsp:sp>
    <dsp:sp modelId="{5BCA2BA8-6166-4E7A-BC1E-542BA65A5F5D}">
      <dsp:nvSpPr>
        <dsp:cNvPr id="0" name=""/>
        <dsp:cNvSpPr/>
      </dsp:nvSpPr>
      <dsp:spPr>
        <a:xfrm>
          <a:off x="3306197" y="3145303"/>
          <a:ext cx="1885492" cy="104749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ar-EG" sz="2600" kern="1200" dirty="0"/>
            <a:t>عرض البيانات</a:t>
          </a:r>
          <a:endParaRPr lang="en-US" sz="2600" kern="1200" dirty="0"/>
        </a:p>
      </dsp:txBody>
      <dsp:txXfrm>
        <a:off x="3336877" y="3175983"/>
        <a:ext cx="1824132" cy="986135"/>
      </dsp:txXfrm>
    </dsp:sp>
    <dsp:sp modelId="{F4F35838-D499-437C-B857-5AC4A194891A}">
      <dsp:nvSpPr>
        <dsp:cNvPr id="0" name=""/>
        <dsp:cNvSpPr/>
      </dsp:nvSpPr>
      <dsp:spPr>
        <a:xfrm rot="5400000">
          <a:off x="4052538" y="4218986"/>
          <a:ext cx="392810" cy="47137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rot="-5400000">
        <a:off x="4107532" y="4258268"/>
        <a:ext cx="282823" cy="274967"/>
      </dsp:txXfrm>
    </dsp:sp>
    <dsp:sp modelId="{D29D7ABB-B71F-494E-A4A5-928F7C1CF908}">
      <dsp:nvSpPr>
        <dsp:cNvPr id="0" name=""/>
        <dsp:cNvSpPr/>
      </dsp:nvSpPr>
      <dsp:spPr>
        <a:xfrm>
          <a:off x="3306197" y="4716547"/>
          <a:ext cx="1885492" cy="104749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ar-EG" sz="2600" kern="1200" dirty="0"/>
            <a:t>فحص (التحقق) البيانات</a:t>
          </a:r>
          <a:endParaRPr lang="en-US" sz="2600" kern="1200" dirty="0"/>
        </a:p>
      </dsp:txBody>
      <dsp:txXfrm>
        <a:off x="3336877" y="4747227"/>
        <a:ext cx="1824132" cy="98613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105081-9439-4D4A-9B1A-F3BD135BDF76}">
      <dsp:nvSpPr>
        <dsp:cNvPr id="0" name=""/>
        <dsp:cNvSpPr/>
      </dsp:nvSpPr>
      <dsp:spPr>
        <a:xfrm>
          <a:off x="4064000" y="2323347"/>
          <a:ext cx="2224013" cy="771971"/>
        </a:xfrm>
        <a:custGeom>
          <a:avLst/>
          <a:gdLst/>
          <a:ahLst/>
          <a:cxnLst/>
          <a:rect l="0" t="0" r="0" b="0"/>
          <a:pathLst>
            <a:path>
              <a:moveTo>
                <a:pt x="0" y="0"/>
              </a:moveTo>
              <a:lnTo>
                <a:pt x="0" y="385985"/>
              </a:lnTo>
              <a:lnTo>
                <a:pt x="2224013" y="385985"/>
              </a:lnTo>
              <a:lnTo>
                <a:pt x="2224013" y="77197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1BE3232-ADCA-41F1-B9D7-235725D622B5}">
      <dsp:nvSpPr>
        <dsp:cNvPr id="0" name=""/>
        <dsp:cNvSpPr/>
      </dsp:nvSpPr>
      <dsp:spPr>
        <a:xfrm>
          <a:off x="1839986" y="2323347"/>
          <a:ext cx="2224013" cy="771971"/>
        </a:xfrm>
        <a:custGeom>
          <a:avLst/>
          <a:gdLst/>
          <a:ahLst/>
          <a:cxnLst/>
          <a:rect l="0" t="0" r="0" b="0"/>
          <a:pathLst>
            <a:path>
              <a:moveTo>
                <a:pt x="2224013" y="0"/>
              </a:moveTo>
              <a:lnTo>
                <a:pt x="2224013" y="385985"/>
              </a:lnTo>
              <a:lnTo>
                <a:pt x="0" y="385985"/>
              </a:lnTo>
              <a:lnTo>
                <a:pt x="0" y="77197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D04D24A-9FF2-4788-8CBD-BB9624D8F012}">
      <dsp:nvSpPr>
        <dsp:cNvPr id="0" name=""/>
        <dsp:cNvSpPr/>
      </dsp:nvSpPr>
      <dsp:spPr>
        <a:xfrm>
          <a:off x="2225972" y="485320"/>
          <a:ext cx="3676054" cy="18380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655" tIns="33655" rIns="33655" bIns="33655" numCol="1" spcCol="1270" anchor="ctr" anchorCtr="0">
          <a:noAutofit/>
        </a:bodyPr>
        <a:lstStyle/>
        <a:p>
          <a:pPr marL="0" lvl="0" indent="0" algn="ctr" defTabSz="2355850">
            <a:lnSpc>
              <a:spcPct val="90000"/>
            </a:lnSpc>
            <a:spcBef>
              <a:spcPct val="0"/>
            </a:spcBef>
            <a:spcAft>
              <a:spcPct val="35000"/>
            </a:spcAft>
            <a:buNone/>
          </a:pPr>
          <a:r>
            <a:rPr lang="ar-EG" sz="5300" b="1" i="0" u="none" strike="noStrike" kern="1200" baseline="0" dirty="0">
              <a:solidFill>
                <a:schemeClr val="bg1"/>
              </a:solidFill>
              <a:latin typeface="Sakkal Majalla" panose="02000000000000000000" pitchFamily="2" charset="-78"/>
              <a:cs typeface="Sakkal Majalla" panose="02000000000000000000" pitchFamily="2" charset="-78"/>
            </a:rPr>
            <a:t>تحليل البيانات في البحوث النوعية</a:t>
          </a:r>
          <a:endParaRPr lang="en-US" sz="5300" kern="1200" dirty="0">
            <a:solidFill>
              <a:schemeClr val="bg1"/>
            </a:solidFill>
          </a:endParaRPr>
        </a:p>
      </dsp:txBody>
      <dsp:txXfrm>
        <a:off x="2225972" y="485320"/>
        <a:ext cx="3676054" cy="1838027"/>
      </dsp:txXfrm>
    </dsp:sp>
    <dsp:sp modelId="{4FCDFD08-36E3-4897-9370-11363279297E}">
      <dsp:nvSpPr>
        <dsp:cNvPr id="0" name=""/>
        <dsp:cNvSpPr/>
      </dsp:nvSpPr>
      <dsp:spPr>
        <a:xfrm>
          <a:off x="1959" y="3095319"/>
          <a:ext cx="3676054" cy="18380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655" tIns="33655" rIns="33655" bIns="33655" numCol="1" spcCol="1270" anchor="ctr" anchorCtr="0">
          <a:noAutofit/>
        </a:bodyPr>
        <a:lstStyle/>
        <a:p>
          <a:pPr marL="0" lvl="0" indent="0" algn="ctr" defTabSz="2355850">
            <a:lnSpc>
              <a:spcPct val="90000"/>
            </a:lnSpc>
            <a:spcBef>
              <a:spcPct val="0"/>
            </a:spcBef>
            <a:spcAft>
              <a:spcPct val="35000"/>
            </a:spcAft>
            <a:buNone/>
          </a:pPr>
          <a:r>
            <a:rPr lang="ar-EG" sz="5300" b="1" i="0" u="none" strike="noStrike" kern="1200" baseline="0" dirty="0">
              <a:solidFill>
                <a:schemeClr val="bg1"/>
              </a:solidFill>
              <a:latin typeface="Sakkal Majalla" panose="02000000000000000000" pitchFamily="2" charset="-78"/>
              <a:cs typeface="Sakkal Majalla" panose="02000000000000000000" pitchFamily="2" charset="-78"/>
            </a:rPr>
            <a:t>البحوث الكمية </a:t>
          </a:r>
          <a:endParaRPr lang="en-US" sz="5300" kern="1200" dirty="0">
            <a:solidFill>
              <a:schemeClr val="bg1"/>
            </a:solidFill>
          </a:endParaRPr>
        </a:p>
      </dsp:txBody>
      <dsp:txXfrm>
        <a:off x="1959" y="3095319"/>
        <a:ext cx="3676054" cy="1838027"/>
      </dsp:txXfrm>
    </dsp:sp>
    <dsp:sp modelId="{DE63F872-BA32-4FCD-87E1-E50DCF7D74BA}">
      <dsp:nvSpPr>
        <dsp:cNvPr id="0" name=""/>
        <dsp:cNvSpPr/>
      </dsp:nvSpPr>
      <dsp:spPr>
        <a:xfrm>
          <a:off x="4449985" y="3095319"/>
          <a:ext cx="3676054" cy="18380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655" tIns="33655" rIns="33655" bIns="33655" numCol="1" spcCol="1270" anchor="ctr" anchorCtr="0">
          <a:noAutofit/>
        </a:bodyPr>
        <a:lstStyle/>
        <a:p>
          <a:pPr marL="0" lvl="0" indent="0" algn="ctr" defTabSz="2355850">
            <a:lnSpc>
              <a:spcPct val="90000"/>
            </a:lnSpc>
            <a:spcBef>
              <a:spcPct val="0"/>
            </a:spcBef>
            <a:spcAft>
              <a:spcPct val="35000"/>
            </a:spcAft>
            <a:buNone/>
          </a:pPr>
          <a:r>
            <a:rPr lang="ar-EG" sz="5300" b="1" i="0" u="none" strike="noStrike" kern="1200" baseline="0" dirty="0">
              <a:solidFill>
                <a:schemeClr val="bg1"/>
              </a:solidFill>
              <a:latin typeface="Sakkal Majalla" panose="02000000000000000000" pitchFamily="2" charset="-78"/>
              <a:cs typeface="Sakkal Majalla" panose="02000000000000000000" pitchFamily="2" charset="-78"/>
            </a:rPr>
            <a:t>البحوث النوعية </a:t>
          </a:r>
          <a:endParaRPr lang="en-US" sz="5300" kern="1200" dirty="0">
            <a:solidFill>
              <a:schemeClr val="bg1"/>
            </a:solidFill>
          </a:endParaRPr>
        </a:p>
      </dsp:txBody>
      <dsp:txXfrm>
        <a:off x="4449985" y="3095319"/>
        <a:ext cx="3676054" cy="183802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C813DB-CBD2-4E46-AE76-F6B5B69AF731}">
      <dsp:nvSpPr>
        <dsp:cNvPr id="0" name=""/>
        <dsp:cNvSpPr/>
      </dsp:nvSpPr>
      <dsp:spPr>
        <a:xfrm>
          <a:off x="3306197" y="2815"/>
          <a:ext cx="1885492" cy="104749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ar-EG" sz="2600" kern="1200" dirty="0"/>
            <a:t>تجميع البيانات</a:t>
          </a:r>
          <a:endParaRPr lang="en-US" sz="2600" kern="1200" dirty="0"/>
        </a:p>
      </dsp:txBody>
      <dsp:txXfrm>
        <a:off x="3336877" y="33495"/>
        <a:ext cx="1824132" cy="986135"/>
      </dsp:txXfrm>
    </dsp:sp>
    <dsp:sp modelId="{9DC09F1E-B06E-44D7-8A47-CBF589FBC2E8}">
      <dsp:nvSpPr>
        <dsp:cNvPr id="0" name=""/>
        <dsp:cNvSpPr/>
      </dsp:nvSpPr>
      <dsp:spPr>
        <a:xfrm rot="5400000">
          <a:off x="4052538" y="1076499"/>
          <a:ext cx="392810" cy="47137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rot="-5400000">
        <a:off x="4107532" y="1115781"/>
        <a:ext cx="282823" cy="274967"/>
      </dsp:txXfrm>
    </dsp:sp>
    <dsp:sp modelId="{7E5BF7E2-732B-4ECB-A315-950435D45CCF}">
      <dsp:nvSpPr>
        <dsp:cNvPr id="0" name=""/>
        <dsp:cNvSpPr/>
      </dsp:nvSpPr>
      <dsp:spPr>
        <a:xfrm>
          <a:off x="3306197" y="1574059"/>
          <a:ext cx="1885492" cy="104749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ar-EG" sz="2600" kern="1200" dirty="0"/>
            <a:t>تقليل (تبسيط) البيانات</a:t>
          </a:r>
          <a:endParaRPr lang="en-US" sz="2600" kern="1200" dirty="0"/>
        </a:p>
      </dsp:txBody>
      <dsp:txXfrm>
        <a:off x="3336877" y="1604739"/>
        <a:ext cx="1824132" cy="986135"/>
      </dsp:txXfrm>
    </dsp:sp>
    <dsp:sp modelId="{BED11F2E-88A4-4741-AA3B-35D129312465}">
      <dsp:nvSpPr>
        <dsp:cNvPr id="0" name=""/>
        <dsp:cNvSpPr/>
      </dsp:nvSpPr>
      <dsp:spPr>
        <a:xfrm rot="5400000">
          <a:off x="4052538" y="2647742"/>
          <a:ext cx="392810" cy="47137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rot="-5400000">
        <a:off x="4107532" y="2687024"/>
        <a:ext cx="282823" cy="274967"/>
      </dsp:txXfrm>
    </dsp:sp>
    <dsp:sp modelId="{5BCA2BA8-6166-4E7A-BC1E-542BA65A5F5D}">
      <dsp:nvSpPr>
        <dsp:cNvPr id="0" name=""/>
        <dsp:cNvSpPr/>
      </dsp:nvSpPr>
      <dsp:spPr>
        <a:xfrm>
          <a:off x="3306197" y="3145303"/>
          <a:ext cx="1885492" cy="104749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ar-EG" sz="2600" kern="1200" dirty="0"/>
            <a:t>عرض البيانات</a:t>
          </a:r>
          <a:endParaRPr lang="en-US" sz="2600" kern="1200" dirty="0"/>
        </a:p>
      </dsp:txBody>
      <dsp:txXfrm>
        <a:off x="3336877" y="3175983"/>
        <a:ext cx="1824132" cy="986135"/>
      </dsp:txXfrm>
    </dsp:sp>
    <dsp:sp modelId="{F4F35838-D499-437C-B857-5AC4A194891A}">
      <dsp:nvSpPr>
        <dsp:cNvPr id="0" name=""/>
        <dsp:cNvSpPr/>
      </dsp:nvSpPr>
      <dsp:spPr>
        <a:xfrm rot="5400000">
          <a:off x="4052538" y="4218986"/>
          <a:ext cx="392810" cy="47137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rot="-5400000">
        <a:off x="4107532" y="4258268"/>
        <a:ext cx="282823" cy="274967"/>
      </dsp:txXfrm>
    </dsp:sp>
    <dsp:sp modelId="{D29D7ABB-B71F-494E-A4A5-928F7C1CF908}">
      <dsp:nvSpPr>
        <dsp:cNvPr id="0" name=""/>
        <dsp:cNvSpPr/>
      </dsp:nvSpPr>
      <dsp:spPr>
        <a:xfrm>
          <a:off x="3306197" y="4716547"/>
          <a:ext cx="1885492" cy="104749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ar-EG" sz="2600" kern="1200" dirty="0"/>
            <a:t>فحص (التحقق) البيانات</a:t>
          </a:r>
          <a:endParaRPr lang="en-US" sz="2600" kern="1200" dirty="0"/>
        </a:p>
      </dsp:txBody>
      <dsp:txXfrm>
        <a:off x="3336877" y="4747227"/>
        <a:ext cx="1824132" cy="98613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105081-9439-4D4A-9B1A-F3BD135BDF76}">
      <dsp:nvSpPr>
        <dsp:cNvPr id="0" name=""/>
        <dsp:cNvSpPr/>
      </dsp:nvSpPr>
      <dsp:spPr>
        <a:xfrm>
          <a:off x="4064000" y="2459823"/>
          <a:ext cx="2875309" cy="499020"/>
        </a:xfrm>
        <a:custGeom>
          <a:avLst/>
          <a:gdLst/>
          <a:ahLst/>
          <a:cxnLst/>
          <a:rect l="0" t="0" r="0" b="0"/>
          <a:pathLst>
            <a:path>
              <a:moveTo>
                <a:pt x="0" y="0"/>
              </a:moveTo>
              <a:lnTo>
                <a:pt x="0" y="249510"/>
              </a:lnTo>
              <a:lnTo>
                <a:pt x="2875309" y="249510"/>
              </a:lnTo>
              <a:lnTo>
                <a:pt x="2875309"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97DB4E1-A33C-4D96-BC91-90719F851689}">
      <dsp:nvSpPr>
        <dsp:cNvPr id="0" name=""/>
        <dsp:cNvSpPr/>
      </dsp:nvSpPr>
      <dsp:spPr>
        <a:xfrm>
          <a:off x="4018280" y="2459823"/>
          <a:ext cx="91440" cy="499020"/>
        </a:xfrm>
        <a:custGeom>
          <a:avLst/>
          <a:gdLst/>
          <a:ahLst/>
          <a:cxnLst/>
          <a:rect l="0" t="0" r="0" b="0"/>
          <a:pathLst>
            <a:path>
              <a:moveTo>
                <a:pt x="45720" y="0"/>
              </a:moveTo>
              <a:lnTo>
                <a:pt x="45720"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2A2E766-ED23-436A-AA4D-4B949EB87008}">
      <dsp:nvSpPr>
        <dsp:cNvPr id="0" name=""/>
        <dsp:cNvSpPr/>
      </dsp:nvSpPr>
      <dsp:spPr>
        <a:xfrm>
          <a:off x="1188690" y="2459823"/>
          <a:ext cx="2875309" cy="499020"/>
        </a:xfrm>
        <a:custGeom>
          <a:avLst/>
          <a:gdLst/>
          <a:ahLst/>
          <a:cxnLst/>
          <a:rect l="0" t="0" r="0" b="0"/>
          <a:pathLst>
            <a:path>
              <a:moveTo>
                <a:pt x="2875309" y="0"/>
              </a:moveTo>
              <a:lnTo>
                <a:pt x="2875309" y="249510"/>
              </a:lnTo>
              <a:lnTo>
                <a:pt x="0" y="249510"/>
              </a:lnTo>
              <a:lnTo>
                <a:pt x="0"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D04D24A-9FF2-4788-8CBD-BB9624D8F012}">
      <dsp:nvSpPr>
        <dsp:cNvPr id="0" name=""/>
        <dsp:cNvSpPr/>
      </dsp:nvSpPr>
      <dsp:spPr>
        <a:xfrm>
          <a:off x="2875855" y="1271678"/>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rtl="1">
            <a:lnSpc>
              <a:spcPct val="90000"/>
            </a:lnSpc>
            <a:spcBef>
              <a:spcPct val="0"/>
            </a:spcBef>
            <a:spcAft>
              <a:spcPct val="35000"/>
            </a:spcAft>
            <a:buNone/>
          </a:pPr>
          <a:r>
            <a:rPr lang="ar-EG" sz="3100" kern="1200" dirty="0">
              <a:solidFill>
                <a:schemeClr val="bg1"/>
              </a:solidFill>
              <a:latin typeface="Sakkal Majalla" panose="02000000000000000000" pitchFamily="2" charset="-78"/>
              <a:cs typeface="Sakkal Majalla" panose="02000000000000000000" pitchFamily="2" charset="-78"/>
            </a:rPr>
            <a:t>الخطوات الرئيسية التي يقوم بها </a:t>
          </a:r>
          <a:r>
            <a:rPr lang="en-US" sz="3100" kern="1200" dirty="0">
              <a:solidFill>
                <a:schemeClr val="bg1"/>
              </a:solidFill>
              <a:latin typeface="Sakkal Majalla" panose="02000000000000000000" pitchFamily="2" charset="-78"/>
              <a:cs typeface="Sakkal Majalla" panose="02000000000000000000" pitchFamily="2" charset="-78"/>
            </a:rPr>
            <a:t>ETL</a:t>
          </a:r>
          <a:endParaRPr lang="en-US" sz="3100" kern="1200" dirty="0">
            <a:solidFill>
              <a:schemeClr val="bg1"/>
            </a:solidFill>
          </a:endParaRPr>
        </a:p>
      </dsp:txBody>
      <dsp:txXfrm>
        <a:off x="2875855" y="1271678"/>
        <a:ext cx="2376289" cy="1188144"/>
      </dsp:txXfrm>
    </dsp:sp>
    <dsp:sp modelId="{E9A8D4CE-E218-4B52-9A02-7E07483F56BF}">
      <dsp:nvSpPr>
        <dsp:cNvPr id="0" name=""/>
        <dsp:cNvSpPr/>
      </dsp:nvSpPr>
      <dsp:spPr>
        <a:xfrm>
          <a:off x="54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r>
            <a:rPr lang="ar-EG" sz="3100" kern="1200" dirty="0">
              <a:solidFill>
                <a:schemeClr val="bg1"/>
              </a:solidFill>
              <a:latin typeface="Sakkal Majalla" panose="02000000000000000000" pitchFamily="2" charset="-78"/>
              <a:cs typeface="Sakkal Majalla" panose="02000000000000000000" pitchFamily="2" charset="-78"/>
            </a:rPr>
            <a:t>تحميل البيانات الخاصة بك</a:t>
          </a:r>
          <a:endParaRPr lang="en-US" sz="3100" kern="1200" dirty="0">
            <a:solidFill>
              <a:schemeClr val="bg1"/>
            </a:solidFill>
          </a:endParaRPr>
        </a:p>
      </dsp:txBody>
      <dsp:txXfrm>
        <a:off x="545" y="2958843"/>
        <a:ext cx="2376289" cy="1188144"/>
      </dsp:txXfrm>
    </dsp:sp>
    <dsp:sp modelId="{D5955E3A-D3B7-46FA-BCE6-3851A1F95B18}">
      <dsp:nvSpPr>
        <dsp:cNvPr id="0" name=""/>
        <dsp:cNvSpPr/>
      </dsp:nvSpPr>
      <dsp:spPr>
        <a:xfrm>
          <a:off x="287585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r>
            <a:rPr lang="ar-EG" sz="3100" kern="1200" dirty="0">
              <a:solidFill>
                <a:schemeClr val="bg1"/>
              </a:solidFill>
              <a:latin typeface="Sakkal Majalla" panose="02000000000000000000" pitchFamily="2" charset="-78"/>
              <a:cs typeface="Sakkal Majalla" panose="02000000000000000000" pitchFamily="2" charset="-78"/>
            </a:rPr>
            <a:t>تحويل البيانات الخاصة بك</a:t>
          </a:r>
          <a:endParaRPr lang="en-US" sz="3100" kern="1200" dirty="0">
            <a:solidFill>
              <a:schemeClr val="bg1"/>
            </a:solidFill>
          </a:endParaRPr>
        </a:p>
      </dsp:txBody>
      <dsp:txXfrm>
        <a:off x="2875855" y="2958843"/>
        <a:ext cx="2376289" cy="1188144"/>
      </dsp:txXfrm>
    </dsp:sp>
    <dsp:sp modelId="{DE63F872-BA32-4FCD-87E1-E50DCF7D74BA}">
      <dsp:nvSpPr>
        <dsp:cNvPr id="0" name=""/>
        <dsp:cNvSpPr/>
      </dsp:nvSpPr>
      <dsp:spPr>
        <a:xfrm>
          <a:off x="575116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ar-EG" sz="3100" kern="1200" dirty="0">
              <a:solidFill>
                <a:schemeClr val="bg1"/>
              </a:solidFill>
              <a:latin typeface="Sakkal Majalla" panose="02000000000000000000" pitchFamily="2" charset="-78"/>
              <a:cs typeface="Sakkal Majalla" panose="02000000000000000000" pitchFamily="2" charset="-78"/>
            </a:rPr>
            <a:t>استخراج البيانات الخاصة بك</a:t>
          </a:r>
          <a:endParaRPr lang="en-US" sz="3100" kern="1200" dirty="0">
            <a:solidFill>
              <a:schemeClr val="bg1"/>
            </a:solidFill>
          </a:endParaRPr>
        </a:p>
      </dsp:txBody>
      <dsp:txXfrm>
        <a:off x="5751165" y="2958843"/>
        <a:ext cx="2376289" cy="118814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105081-9439-4D4A-9B1A-F3BD135BDF76}">
      <dsp:nvSpPr>
        <dsp:cNvPr id="0" name=""/>
        <dsp:cNvSpPr/>
      </dsp:nvSpPr>
      <dsp:spPr>
        <a:xfrm>
          <a:off x="4064000" y="2459823"/>
          <a:ext cx="2875309" cy="499020"/>
        </a:xfrm>
        <a:custGeom>
          <a:avLst/>
          <a:gdLst/>
          <a:ahLst/>
          <a:cxnLst/>
          <a:rect l="0" t="0" r="0" b="0"/>
          <a:pathLst>
            <a:path>
              <a:moveTo>
                <a:pt x="0" y="0"/>
              </a:moveTo>
              <a:lnTo>
                <a:pt x="0" y="249510"/>
              </a:lnTo>
              <a:lnTo>
                <a:pt x="2875309" y="249510"/>
              </a:lnTo>
              <a:lnTo>
                <a:pt x="2875309"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97DB4E1-A33C-4D96-BC91-90719F851689}">
      <dsp:nvSpPr>
        <dsp:cNvPr id="0" name=""/>
        <dsp:cNvSpPr/>
      </dsp:nvSpPr>
      <dsp:spPr>
        <a:xfrm>
          <a:off x="4018280" y="2459823"/>
          <a:ext cx="91440" cy="499020"/>
        </a:xfrm>
        <a:custGeom>
          <a:avLst/>
          <a:gdLst/>
          <a:ahLst/>
          <a:cxnLst/>
          <a:rect l="0" t="0" r="0" b="0"/>
          <a:pathLst>
            <a:path>
              <a:moveTo>
                <a:pt x="45720" y="0"/>
              </a:moveTo>
              <a:lnTo>
                <a:pt x="45720"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2A2E766-ED23-436A-AA4D-4B949EB87008}">
      <dsp:nvSpPr>
        <dsp:cNvPr id="0" name=""/>
        <dsp:cNvSpPr/>
      </dsp:nvSpPr>
      <dsp:spPr>
        <a:xfrm>
          <a:off x="1188690" y="2459823"/>
          <a:ext cx="2875309" cy="499020"/>
        </a:xfrm>
        <a:custGeom>
          <a:avLst/>
          <a:gdLst/>
          <a:ahLst/>
          <a:cxnLst/>
          <a:rect l="0" t="0" r="0" b="0"/>
          <a:pathLst>
            <a:path>
              <a:moveTo>
                <a:pt x="2875309" y="0"/>
              </a:moveTo>
              <a:lnTo>
                <a:pt x="2875309" y="249510"/>
              </a:lnTo>
              <a:lnTo>
                <a:pt x="0" y="249510"/>
              </a:lnTo>
              <a:lnTo>
                <a:pt x="0"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D04D24A-9FF2-4788-8CBD-BB9624D8F012}">
      <dsp:nvSpPr>
        <dsp:cNvPr id="0" name=""/>
        <dsp:cNvSpPr/>
      </dsp:nvSpPr>
      <dsp:spPr>
        <a:xfrm>
          <a:off x="2875855" y="1271678"/>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r>
            <a:rPr lang="ar-EG" sz="3100" b="1" u="none" kern="1200" dirty="0">
              <a:solidFill>
                <a:schemeClr val="bg1"/>
              </a:solidFill>
              <a:latin typeface="Sakkal Majalla" panose="02000000000000000000" pitchFamily="2" charset="-78"/>
              <a:cs typeface="Sakkal Majalla" panose="02000000000000000000" pitchFamily="2" charset="-78"/>
            </a:rPr>
            <a:t>يمكن أن يساعدك تصور </a:t>
          </a:r>
          <a:r>
            <a:rPr lang="ar-EG" sz="3100" b="1" u="none" kern="1200">
              <a:solidFill>
                <a:schemeClr val="bg1"/>
              </a:solidFill>
              <a:latin typeface="Sakkal Majalla" panose="02000000000000000000" pitchFamily="2" charset="-78"/>
              <a:cs typeface="Sakkal Majalla" panose="02000000000000000000" pitchFamily="2" charset="-78"/>
            </a:rPr>
            <a:t>البيانات على</a:t>
          </a:r>
          <a:endParaRPr lang="en-US" sz="3100" u="none" kern="1200" dirty="0">
            <a:solidFill>
              <a:schemeClr val="bg1"/>
            </a:solidFill>
          </a:endParaRPr>
        </a:p>
      </dsp:txBody>
      <dsp:txXfrm>
        <a:off x="2875855" y="1271678"/>
        <a:ext cx="2376289" cy="1188144"/>
      </dsp:txXfrm>
    </dsp:sp>
    <dsp:sp modelId="{E9A8D4CE-E218-4B52-9A02-7E07483F56BF}">
      <dsp:nvSpPr>
        <dsp:cNvPr id="0" name=""/>
        <dsp:cNvSpPr/>
      </dsp:nvSpPr>
      <dsp:spPr>
        <a:xfrm>
          <a:off x="54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r>
            <a:rPr lang="ar-EG" sz="3100" b="1" kern="1200" dirty="0">
              <a:solidFill>
                <a:schemeClr val="bg1"/>
              </a:solidFill>
              <a:latin typeface="Sakkal Majalla" panose="02000000000000000000" pitchFamily="2" charset="-78"/>
              <a:cs typeface="Sakkal Majalla" panose="02000000000000000000" pitchFamily="2" charset="-78"/>
            </a:rPr>
            <a:t>3 . الخلو من الأخطاء</a:t>
          </a:r>
          <a:endParaRPr lang="en-US" sz="3100" kern="1200" dirty="0">
            <a:solidFill>
              <a:schemeClr val="bg1"/>
            </a:solidFill>
          </a:endParaRPr>
        </a:p>
      </dsp:txBody>
      <dsp:txXfrm>
        <a:off x="545" y="2958843"/>
        <a:ext cx="2376289" cy="1188144"/>
      </dsp:txXfrm>
    </dsp:sp>
    <dsp:sp modelId="{D5955E3A-D3B7-46FA-BCE6-3851A1F95B18}">
      <dsp:nvSpPr>
        <dsp:cNvPr id="0" name=""/>
        <dsp:cNvSpPr/>
      </dsp:nvSpPr>
      <dsp:spPr>
        <a:xfrm>
          <a:off x="287585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r>
            <a:rPr lang="ar-EG" sz="3100" b="1" kern="1200" dirty="0">
              <a:solidFill>
                <a:schemeClr val="bg1"/>
              </a:solidFill>
              <a:latin typeface="Sakkal Majalla" panose="02000000000000000000" pitchFamily="2" charset="-78"/>
              <a:cs typeface="Sakkal Majalla" panose="02000000000000000000" pitchFamily="2" charset="-78"/>
            </a:rPr>
            <a:t>2. تحديد الأنماط التنبؤات</a:t>
          </a:r>
          <a:endParaRPr lang="en-US" sz="3100" kern="1200" dirty="0">
            <a:solidFill>
              <a:schemeClr val="bg1"/>
            </a:solidFill>
          </a:endParaRPr>
        </a:p>
      </dsp:txBody>
      <dsp:txXfrm>
        <a:off x="2875855" y="2958843"/>
        <a:ext cx="2376289" cy="1188144"/>
      </dsp:txXfrm>
    </dsp:sp>
    <dsp:sp modelId="{DE63F872-BA32-4FCD-87E1-E50DCF7D74BA}">
      <dsp:nvSpPr>
        <dsp:cNvPr id="0" name=""/>
        <dsp:cNvSpPr/>
      </dsp:nvSpPr>
      <dsp:spPr>
        <a:xfrm>
          <a:off x="575116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rtl="1">
            <a:lnSpc>
              <a:spcPct val="90000"/>
            </a:lnSpc>
            <a:spcBef>
              <a:spcPct val="0"/>
            </a:spcBef>
            <a:spcAft>
              <a:spcPct val="35000"/>
            </a:spcAft>
            <a:buNone/>
          </a:pPr>
          <a:r>
            <a:rPr lang="en-US" sz="3100" kern="1200" dirty="0">
              <a:solidFill>
                <a:schemeClr val="bg1"/>
              </a:solidFill>
              <a:latin typeface="Sakkal Majalla" panose="02000000000000000000" pitchFamily="2" charset="-78"/>
              <a:cs typeface="Sakkal Majalla" panose="02000000000000000000" pitchFamily="2" charset="-78"/>
            </a:rPr>
            <a:t>1</a:t>
          </a:r>
          <a:r>
            <a:rPr lang="ar-EG" sz="3100" kern="1200" dirty="0">
              <a:solidFill>
                <a:schemeClr val="bg1"/>
              </a:solidFill>
              <a:latin typeface="Sakkal Majalla" panose="02000000000000000000" pitchFamily="2" charset="-78"/>
              <a:cs typeface="Sakkal Majalla" panose="02000000000000000000" pitchFamily="2" charset="-78"/>
            </a:rPr>
            <a:t>. يسمح للمشاهدين بفهم البيانات بسرعة</a:t>
          </a:r>
          <a:endParaRPr lang="en-US" sz="3100" kern="1200" dirty="0">
            <a:solidFill>
              <a:schemeClr val="bg1"/>
            </a:solidFill>
          </a:endParaRPr>
        </a:p>
      </dsp:txBody>
      <dsp:txXfrm>
        <a:off x="5751165" y="2958843"/>
        <a:ext cx="2376289" cy="118814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105081-9439-4D4A-9B1A-F3BD135BDF76}">
      <dsp:nvSpPr>
        <dsp:cNvPr id="0" name=""/>
        <dsp:cNvSpPr/>
      </dsp:nvSpPr>
      <dsp:spPr>
        <a:xfrm>
          <a:off x="4064000" y="2459823"/>
          <a:ext cx="2875309" cy="499020"/>
        </a:xfrm>
        <a:custGeom>
          <a:avLst/>
          <a:gdLst/>
          <a:ahLst/>
          <a:cxnLst/>
          <a:rect l="0" t="0" r="0" b="0"/>
          <a:pathLst>
            <a:path>
              <a:moveTo>
                <a:pt x="0" y="0"/>
              </a:moveTo>
              <a:lnTo>
                <a:pt x="0" y="249510"/>
              </a:lnTo>
              <a:lnTo>
                <a:pt x="2875309" y="249510"/>
              </a:lnTo>
              <a:lnTo>
                <a:pt x="2875309"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97DB4E1-A33C-4D96-BC91-90719F851689}">
      <dsp:nvSpPr>
        <dsp:cNvPr id="0" name=""/>
        <dsp:cNvSpPr/>
      </dsp:nvSpPr>
      <dsp:spPr>
        <a:xfrm>
          <a:off x="4018280" y="2459823"/>
          <a:ext cx="91440" cy="499020"/>
        </a:xfrm>
        <a:custGeom>
          <a:avLst/>
          <a:gdLst/>
          <a:ahLst/>
          <a:cxnLst/>
          <a:rect l="0" t="0" r="0" b="0"/>
          <a:pathLst>
            <a:path>
              <a:moveTo>
                <a:pt x="45720" y="0"/>
              </a:moveTo>
              <a:lnTo>
                <a:pt x="45720"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2A2E766-ED23-436A-AA4D-4B949EB87008}">
      <dsp:nvSpPr>
        <dsp:cNvPr id="0" name=""/>
        <dsp:cNvSpPr/>
      </dsp:nvSpPr>
      <dsp:spPr>
        <a:xfrm>
          <a:off x="1188690" y="2459823"/>
          <a:ext cx="2875309" cy="499020"/>
        </a:xfrm>
        <a:custGeom>
          <a:avLst/>
          <a:gdLst/>
          <a:ahLst/>
          <a:cxnLst/>
          <a:rect l="0" t="0" r="0" b="0"/>
          <a:pathLst>
            <a:path>
              <a:moveTo>
                <a:pt x="2875309" y="0"/>
              </a:moveTo>
              <a:lnTo>
                <a:pt x="2875309" y="249510"/>
              </a:lnTo>
              <a:lnTo>
                <a:pt x="0" y="249510"/>
              </a:lnTo>
              <a:lnTo>
                <a:pt x="0"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D04D24A-9FF2-4788-8CBD-BB9624D8F012}">
      <dsp:nvSpPr>
        <dsp:cNvPr id="0" name=""/>
        <dsp:cNvSpPr/>
      </dsp:nvSpPr>
      <dsp:spPr>
        <a:xfrm>
          <a:off x="2875855" y="1271678"/>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ar-EG" sz="2500" kern="1200" dirty="0">
              <a:solidFill>
                <a:schemeClr val="bg1"/>
              </a:solidFill>
              <a:latin typeface="Sakkal Majalla" panose="02000000000000000000" pitchFamily="2" charset="-78"/>
              <a:cs typeface="Sakkal Majalla" panose="02000000000000000000" pitchFamily="2" charset="-78"/>
            </a:rPr>
            <a:t>فوائد منصة تسويق البيانات </a:t>
          </a:r>
          <a:endParaRPr lang="en-US" sz="2500" u="none" kern="1200" dirty="0">
            <a:solidFill>
              <a:schemeClr val="bg1"/>
            </a:solidFill>
          </a:endParaRPr>
        </a:p>
      </dsp:txBody>
      <dsp:txXfrm>
        <a:off x="2875855" y="1271678"/>
        <a:ext cx="2376289" cy="1188144"/>
      </dsp:txXfrm>
    </dsp:sp>
    <dsp:sp modelId="{E9A8D4CE-E218-4B52-9A02-7E07483F56BF}">
      <dsp:nvSpPr>
        <dsp:cNvPr id="0" name=""/>
        <dsp:cNvSpPr/>
      </dsp:nvSpPr>
      <dsp:spPr>
        <a:xfrm>
          <a:off x="54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ar-EG" sz="2500" b="1" kern="1200" dirty="0">
              <a:solidFill>
                <a:schemeClr val="bg1"/>
              </a:solidFill>
              <a:latin typeface="Sakkal Majalla" panose="02000000000000000000" pitchFamily="2" charset="-78"/>
              <a:cs typeface="Sakkal Majalla" panose="02000000000000000000" pitchFamily="2" charset="-78"/>
            </a:rPr>
            <a:t>3. التواصل مع أصحاب المصلحة الآخرين</a:t>
          </a:r>
          <a:endParaRPr lang="en-US" sz="2500" kern="1200" dirty="0">
            <a:solidFill>
              <a:schemeClr val="bg1"/>
            </a:solidFill>
          </a:endParaRPr>
        </a:p>
      </dsp:txBody>
      <dsp:txXfrm>
        <a:off x="545" y="2958843"/>
        <a:ext cx="2376289" cy="1188144"/>
      </dsp:txXfrm>
    </dsp:sp>
    <dsp:sp modelId="{D5955E3A-D3B7-46FA-BCE6-3851A1F95B18}">
      <dsp:nvSpPr>
        <dsp:cNvPr id="0" name=""/>
        <dsp:cNvSpPr/>
      </dsp:nvSpPr>
      <dsp:spPr>
        <a:xfrm>
          <a:off x="287585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ar-EG" sz="2500" b="1" kern="1200" dirty="0">
              <a:solidFill>
                <a:schemeClr val="bg1"/>
              </a:solidFill>
              <a:latin typeface="Sakkal Majalla" panose="02000000000000000000" pitchFamily="2" charset="-78"/>
              <a:cs typeface="Sakkal Majalla" panose="02000000000000000000" pitchFamily="2" charset="-78"/>
            </a:rPr>
            <a:t>2 . التعامل مع البيانات المعقدة دون وجود عوائق</a:t>
          </a:r>
          <a:endParaRPr lang="en-US" sz="2500" kern="1200" dirty="0">
            <a:solidFill>
              <a:schemeClr val="bg1"/>
            </a:solidFill>
          </a:endParaRPr>
        </a:p>
      </dsp:txBody>
      <dsp:txXfrm>
        <a:off x="2875855" y="2958843"/>
        <a:ext cx="2376289" cy="1188144"/>
      </dsp:txXfrm>
    </dsp:sp>
    <dsp:sp modelId="{DE63F872-BA32-4FCD-87E1-E50DCF7D74BA}">
      <dsp:nvSpPr>
        <dsp:cNvPr id="0" name=""/>
        <dsp:cNvSpPr/>
      </dsp:nvSpPr>
      <dsp:spPr>
        <a:xfrm>
          <a:off x="575116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rtl="1">
            <a:lnSpc>
              <a:spcPct val="90000"/>
            </a:lnSpc>
            <a:spcBef>
              <a:spcPct val="0"/>
            </a:spcBef>
            <a:spcAft>
              <a:spcPct val="35000"/>
            </a:spcAft>
            <a:buNone/>
          </a:pPr>
          <a:r>
            <a:rPr lang="ar-EG" sz="2500" b="1" kern="1200" dirty="0">
              <a:solidFill>
                <a:schemeClr val="bg1"/>
              </a:solidFill>
              <a:latin typeface="Sakkal Majalla" panose="02000000000000000000" pitchFamily="2" charset="-78"/>
              <a:cs typeface="Sakkal Majalla" panose="02000000000000000000" pitchFamily="2" charset="-78"/>
            </a:rPr>
            <a:t>1. توفير الوقت</a:t>
          </a:r>
          <a:endParaRPr lang="en-US" sz="2500" kern="1200" dirty="0">
            <a:solidFill>
              <a:schemeClr val="bg1"/>
            </a:solidFill>
          </a:endParaRPr>
        </a:p>
      </dsp:txBody>
      <dsp:txXfrm>
        <a:off x="5751165" y="2958843"/>
        <a:ext cx="2376289" cy="118814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105081-9439-4D4A-9B1A-F3BD135BDF76}">
      <dsp:nvSpPr>
        <dsp:cNvPr id="0" name=""/>
        <dsp:cNvSpPr/>
      </dsp:nvSpPr>
      <dsp:spPr>
        <a:xfrm>
          <a:off x="4810125" y="2988806"/>
          <a:ext cx="3767319" cy="435888"/>
        </a:xfrm>
        <a:custGeom>
          <a:avLst/>
          <a:gdLst/>
          <a:ahLst/>
          <a:cxnLst/>
          <a:rect l="0" t="0" r="0" b="0"/>
          <a:pathLst>
            <a:path>
              <a:moveTo>
                <a:pt x="0" y="0"/>
              </a:moveTo>
              <a:lnTo>
                <a:pt x="0" y="217944"/>
              </a:lnTo>
              <a:lnTo>
                <a:pt x="3767319" y="217944"/>
              </a:lnTo>
              <a:lnTo>
                <a:pt x="3767319" y="43588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97DB4E1-A33C-4D96-BC91-90719F851689}">
      <dsp:nvSpPr>
        <dsp:cNvPr id="0" name=""/>
        <dsp:cNvSpPr/>
      </dsp:nvSpPr>
      <dsp:spPr>
        <a:xfrm>
          <a:off x="4810125" y="2988806"/>
          <a:ext cx="1255773" cy="435888"/>
        </a:xfrm>
        <a:custGeom>
          <a:avLst/>
          <a:gdLst/>
          <a:ahLst/>
          <a:cxnLst/>
          <a:rect l="0" t="0" r="0" b="0"/>
          <a:pathLst>
            <a:path>
              <a:moveTo>
                <a:pt x="0" y="0"/>
              </a:moveTo>
              <a:lnTo>
                <a:pt x="0" y="217944"/>
              </a:lnTo>
              <a:lnTo>
                <a:pt x="1255773" y="217944"/>
              </a:lnTo>
              <a:lnTo>
                <a:pt x="1255773" y="43588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D64EB2C-1B66-4209-B4BD-3024FE15EE51}">
      <dsp:nvSpPr>
        <dsp:cNvPr id="0" name=""/>
        <dsp:cNvSpPr/>
      </dsp:nvSpPr>
      <dsp:spPr>
        <a:xfrm>
          <a:off x="3554351" y="2988806"/>
          <a:ext cx="1255773" cy="435888"/>
        </a:xfrm>
        <a:custGeom>
          <a:avLst/>
          <a:gdLst/>
          <a:ahLst/>
          <a:cxnLst/>
          <a:rect l="0" t="0" r="0" b="0"/>
          <a:pathLst>
            <a:path>
              <a:moveTo>
                <a:pt x="1255773" y="0"/>
              </a:moveTo>
              <a:lnTo>
                <a:pt x="1255773" y="217944"/>
              </a:lnTo>
              <a:lnTo>
                <a:pt x="0" y="217944"/>
              </a:lnTo>
              <a:lnTo>
                <a:pt x="0" y="43588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2A2E766-ED23-436A-AA4D-4B949EB87008}">
      <dsp:nvSpPr>
        <dsp:cNvPr id="0" name=""/>
        <dsp:cNvSpPr/>
      </dsp:nvSpPr>
      <dsp:spPr>
        <a:xfrm>
          <a:off x="1042805" y="2988806"/>
          <a:ext cx="3767319" cy="435888"/>
        </a:xfrm>
        <a:custGeom>
          <a:avLst/>
          <a:gdLst/>
          <a:ahLst/>
          <a:cxnLst/>
          <a:rect l="0" t="0" r="0" b="0"/>
          <a:pathLst>
            <a:path>
              <a:moveTo>
                <a:pt x="3767319" y="0"/>
              </a:moveTo>
              <a:lnTo>
                <a:pt x="3767319" y="217944"/>
              </a:lnTo>
              <a:lnTo>
                <a:pt x="0" y="217944"/>
              </a:lnTo>
              <a:lnTo>
                <a:pt x="0" y="43588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D04D24A-9FF2-4788-8CBD-BB9624D8F012}">
      <dsp:nvSpPr>
        <dsp:cNvPr id="0" name=""/>
        <dsp:cNvSpPr/>
      </dsp:nvSpPr>
      <dsp:spPr>
        <a:xfrm>
          <a:off x="3772295" y="1950977"/>
          <a:ext cx="2075658" cy="103782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ar-EG" sz="2200" kern="1200" dirty="0">
              <a:solidFill>
                <a:schemeClr val="bg1"/>
              </a:solidFill>
              <a:latin typeface="Sakkal Majalla" panose="02000000000000000000" pitchFamily="2" charset="-78"/>
              <a:cs typeface="Sakkal Majalla" panose="02000000000000000000" pitchFamily="2" charset="-78"/>
            </a:rPr>
            <a:t>فوائد منصة تسويق البيانات </a:t>
          </a:r>
          <a:endParaRPr lang="en-US" sz="2200" u="none" kern="1200" dirty="0">
            <a:solidFill>
              <a:schemeClr val="bg1"/>
            </a:solidFill>
          </a:endParaRPr>
        </a:p>
      </dsp:txBody>
      <dsp:txXfrm>
        <a:off x="3772295" y="1950977"/>
        <a:ext cx="2075658" cy="1037829"/>
      </dsp:txXfrm>
    </dsp:sp>
    <dsp:sp modelId="{E9A8D4CE-E218-4B52-9A02-7E07483F56BF}">
      <dsp:nvSpPr>
        <dsp:cNvPr id="0" name=""/>
        <dsp:cNvSpPr/>
      </dsp:nvSpPr>
      <dsp:spPr>
        <a:xfrm>
          <a:off x="4976" y="3424694"/>
          <a:ext cx="2075658" cy="103782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ar-EG" sz="2200" b="1" kern="1200" dirty="0">
              <a:solidFill>
                <a:schemeClr val="bg1"/>
              </a:solidFill>
              <a:latin typeface="Sakkal Majalla" panose="02000000000000000000" pitchFamily="2" charset="-78"/>
              <a:cs typeface="Sakkal Majalla" panose="02000000000000000000" pitchFamily="2" charset="-78"/>
            </a:rPr>
            <a:t>7.  زيادة ذكاءك التسويقي وعائد الاستثمار</a:t>
          </a:r>
          <a:endParaRPr lang="en-US" sz="2200" kern="1200" dirty="0">
            <a:solidFill>
              <a:schemeClr val="bg1"/>
            </a:solidFill>
          </a:endParaRPr>
        </a:p>
      </dsp:txBody>
      <dsp:txXfrm>
        <a:off x="4976" y="3424694"/>
        <a:ext cx="2075658" cy="1037829"/>
      </dsp:txXfrm>
    </dsp:sp>
    <dsp:sp modelId="{2EE5F4A6-9C2B-4FBE-88B1-FCBE81762AB5}">
      <dsp:nvSpPr>
        <dsp:cNvPr id="0" name=""/>
        <dsp:cNvSpPr/>
      </dsp:nvSpPr>
      <dsp:spPr>
        <a:xfrm>
          <a:off x="2516522" y="3424694"/>
          <a:ext cx="2075658" cy="103782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ar-EG" sz="2200" b="1" kern="1200" dirty="0">
              <a:solidFill>
                <a:schemeClr val="bg1"/>
              </a:solidFill>
              <a:latin typeface="Sakkal Majalla" panose="02000000000000000000" pitchFamily="2" charset="-78"/>
              <a:cs typeface="Sakkal Majalla" panose="02000000000000000000" pitchFamily="2" charset="-78"/>
            </a:rPr>
            <a:t>6. تحسين الكفاءة والإنتاجية</a:t>
          </a:r>
          <a:endParaRPr lang="en-US" sz="2200" kern="1200" dirty="0">
            <a:solidFill>
              <a:schemeClr val="bg1"/>
            </a:solidFill>
          </a:endParaRPr>
        </a:p>
      </dsp:txBody>
      <dsp:txXfrm>
        <a:off x="2516522" y="3424694"/>
        <a:ext cx="2075658" cy="1037829"/>
      </dsp:txXfrm>
    </dsp:sp>
    <dsp:sp modelId="{D5955E3A-D3B7-46FA-BCE6-3851A1F95B18}">
      <dsp:nvSpPr>
        <dsp:cNvPr id="0" name=""/>
        <dsp:cNvSpPr/>
      </dsp:nvSpPr>
      <dsp:spPr>
        <a:xfrm>
          <a:off x="5028069" y="3424694"/>
          <a:ext cx="2075658" cy="103782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ar-EG" sz="2200" b="1" kern="1200" dirty="0">
              <a:solidFill>
                <a:schemeClr val="bg1"/>
              </a:solidFill>
              <a:latin typeface="Sakkal Majalla" panose="02000000000000000000" pitchFamily="2" charset="-78"/>
              <a:cs typeface="Sakkal Majalla" panose="02000000000000000000" pitchFamily="2" charset="-78"/>
            </a:rPr>
            <a:t>5. الحفاظ على السياق التاريخي</a:t>
          </a:r>
          <a:endParaRPr lang="en-US" sz="2200" kern="1200" dirty="0">
            <a:solidFill>
              <a:schemeClr val="bg1"/>
            </a:solidFill>
          </a:endParaRPr>
        </a:p>
      </dsp:txBody>
      <dsp:txXfrm>
        <a:off x="5028069" y="3424694"/>
        <a:ext cx="2075658" cy="1037829"/>
      </dsp:txXfrm>
    </dsp:sp>
    <dsp:sp modelId="{DE63F872-BA32-4FCD-87E1-E50DCF7D74BA}">
      <dsp:nvSpPr>
        <dsp:cNvPr id="0" name=""/>
        <dsp:cNvSpPr/>
      </dsp:nvSpPr>
      <dsp:spPr>
        <a:xfrm>
          <a:off x="7539615" y="3424694"/>
          <a:ext cx="2075658" cy="103782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rtl="1">
            <a:lnSpc>
              <a:spcPct val="90000"/>
            </a:lnSpc>
            <a:spcBef>
              <a:spcPct val="0"/>
            </a:spcBef>
            <a:spcAft>
              <a:spcPct val="35000"/>
            </a:spcAft>
            <a:buNone/>
          </a:pPr>
          <a:r>
            <a:rPr lang="ar-EG" sz="2200" b="1" kern="1200" dirty="0">
              <a:solidFill>
                <a:schemeClr val="bg1"/>
              </a:solidFill>
              <a:latin typeface="Sakkal Majalla" panose="02000000000000000000" pitchFamily="2" charset="-78"/>
              <a:cs typeface="Sakkal Majalla" panose="02000000000000000000" pitchFamily="2" charset="-78"/>
            </a:rPr>
            <a:t>4. الحصول على مصدر واحد للحقيقة</a:t>
          </a:r>
          <a:endParaRPr lang="en-US" sz="2200" kern="1200" dirty="0">
            <a:solidFill>
              <a:schemeClr val="bg1"/>
            </a:solidFill>
          </a:endParaRPr>
        </a:p>
      </dsp:txBody>
      <dsp:txXfrm>
        <a:off x="7539615" y="3424694"/>
        <a:ext cx="2075658" cy="1037829"/>
      </dsp:txXfrm>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7/25/2024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7/25/2024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7/25/2024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7/25/2024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7/25/2024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7/25/2024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7/25/2024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7/25/2024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7/25/2024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7/25/2024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7/25/2024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hyperlink" Target="https://youtu.be/HDiN14WDe9E?si=ZtueHTi__sP8XWzC" TargetMode="External"/><Relationship Id="rId2" Type="http://schemas.openxmlformats.org/officeDocument/2006/relationships/image" Target="../media/image4.png"/><Relationship Id="rId1" Type="http://schemas.openxmlformats.org/officeDocument/2006/relationships/slideLayout" Target="../slideLayouts/slideLayout13.xml"/><Relationship Id="rId6" Type="http://schemas.microsoft.com/office/2007/relationships/hdphoto" Target="../media/hdphoto1.wdp"/><Relationship Id="rId5" Type="http://schemas.openxmlformats.org/officeDocument/2006/relationships/image" Target="../media/image5.png"/><Relationship Id="rId4" Type="http://schemas.openxmlformats.org/officeDocument/2006/relationships/hyperlink" Target="https://youtu.be/cF0Ctzdy_to?si=oVBTzaNst7jYrwdx"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sv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7.png"/><Relationship Id="rId7" Type="http://schemas.openxmlformats.org/officeDocument/2006/relationships/diagramQuickStyle" Target="../diagrams/quickStyle1.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10.png"/><Relationship Id="rId9" Type="http://schemas.microsoft.com/office/2007/relationships/diagramDrawing" Target="../diagrams/drawing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3.sv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5.sv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7.svg"/><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24.svg"/><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5.jp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29.svg"/><Relationship Id="rId4" Type="http://schemas.openxmlformats.org/officeDocument/2006/relationships/image" Target="../media/image28.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microsoft.com/office/2007/relationships/hdphoto" Target="../media/hdphoto1.wdp"/></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3.xml"/><Relationship Id="rId4" Type="http://schemas.microsoft.com/office/2007/relationships/hdphoto" Target="../media/hdphoto2.wdp"/></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33.jpg"/><Relationship Id="rId4" Type="http://schemas.openxmlformats.org/officeDocument/2006/relationships/image" Target="../media/image32.jp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29.sv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37.jpe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38.gif"/></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5.svg"/><Relationship Id="rId4" Type="http://schemas.openxmlformats.org/officeDocument/2006/relationships/image" Target="../media/image14.png"/></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3.xml"/><Relationship Id="rId4" Type="http://schemas.microsoft.com/office/2007/relationships/hdphoto" Target="../media/hdphoto2.wdp"/></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3.xml"/><Relationship Id="rId4" Type="http://schemas.microsoft.com/office/2007/relationships/hdphoto" Target="../media/hdphoto2.wdp"/></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4.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7.png"/><Relationship Id="rId7" Type="http://schemas.openxmlformats.org/officeDocument/2006/relationships/diagramColors" Target="../diagrams/colors3.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14.xml"/><Relationship Id="rId5" Type="http://schemas.openxmlformats.org/officeDocument/2006/relationships/image" Target="../media/image42.png"/><Relationship Id="rId4" Type="http://schemas.openxmlformats.org/officeDocument/2006/relationships/image" Target="../media/image4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7153"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167351" y="2871438"/>
            <a:ext cx="4538422"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تحليل البيانات التسويقية</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75DD345E-3E3C-C8BD-7DE1-6E42EB52FC9F}"/>
              </a:ext>
            </a:extLst>
          </p:cNvPr>
          <p:cNvSpPr txBox="1"/>
          <p:nvPr/>
        </p:nvSpPr>
        <p:spPr>
          <a:xfrm>
            <a:off x="313679" y="6430744"/>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6167351" y="3573415"/>
            <a:ext cx="4538422" cy="954107"/>
          </a:xfrm>
          <a:prstGeom prst="rect">
            <a:avLst/>
          </a:prstGeom>
          <a:noFill/>
        </p:spPr>
        <p:txBody>
          <a:bodyPr wrap="square" rtlCol="0">
            <a:spAutoFit/>
          </a:bodyPr>
          <a:lstStyle/>
          <a:p>
            <a:pPr lvl="0"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المحاضرة السابعة</a:t>
            </a:r>
          </a:p>
          <a:p>
            <a:pPr lvl="0"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أدوات تحليل المعطيات التسويقية</a:t>
            </a:r>
            <a:endParaRPr lang="ar-SA"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Box 9">
            <a:extLst>
              <a:ext uri="{FF2B5EF4-FFF2-40B4-BE49-F238E27FC236}">
                <a16:creationId xmlns:a16="http://schemas.microsoft.com/office/drawing/2014/main" id="{15AF4013-5A4C-4B1A-90A5-0121B5BF7F67}"/>
              </a:ext>
            </a:extLst>
          </p:cNvPr>
          <p:cNvSpPr txBox="1"/>
          <p:nvPr/>
        </p:nvSpPr>
        <p:spPr>
          <a:xfrm>
            <a:off x="6698836" y="4527522"/>
            <a:ext cx="1199559"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MKT 213</a:t>
            </a:r>
          </a:p>
        </p:txBody>
      </p:sp>
      <p:sp>
        <p:nvSpPr>
          <p:cNvPr id="11" name="TextBox 10">
            <a:extLst>
              <a:ext uri="{FF2B5EF4-FFF2-40B4-BE49-F238E27FC236}">
                <a16:creationId xmlns:a16="http://schemas.microsoft.com/office/drawing/2014/main" id="{C61B8A5E-B063-4A6A-AB1C-8D8572F7A9F5}"/>
              </a:ext>
            </a:extLst>
          </p:cNvPr>
          <p:cNvSpPr txBox="1"/>
          <p:nvPr/>
        </p:nvSpPr>
        <p:spPr>
          <a:xfrm>
            <a:off x="8258175" y="6100763"/>
            <a:ext cx="4086226" cy="769441"/>
          </a:xfrm>
          <a:prstGeom prst="rect">
            <a:avLst/>
          </a:prstGeom>
          <a:noFill/>
        </p:spPr>
        <p:txBody>
          <a:bodyPr wrap="squar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دكتور: محمد محب </a:t>
            </a:r>
            <a:endParaRPr lang="en-US" sz="4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8280249"/>
      </p:ext>
    </p:extLst>
  </p:cSld>
  <p:clrMapOvr>
    <a:masterClrMapping/>
  </p:clrMapOvr>
  <mc:AlternateContent xmlns:mc="http://schemas.openxmlformats.org/markup-compatibility/2006" xmlns:p14="http://schemas.microsoft.com/office/powerpoint/2010/main">
    <mc:Choice Requires="p14">
      <p:transition spd="slow" p14:dur="2000" advTm="19815"/>
    </mc:Choice>
    <mc:Fallback xmlns="">
      <p:transition spd="slow" advTm="1981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7936911" y="1155869"/>
            <a:ext cx="3340206" cy="685124"/>
          </a:xfrm>
          <a:prstGeom prst="rect">
            <a:avLst/>
          </a:prstGeom>
          <a:noFill/>
        </p:spPr>
        <p:txBody>
          <a:bodyPr wrap="square" rtlCol="0">
            <a:spAutoFit/>
          </a:bodyPr>
          <a:lstStyle/>
          <a:p>
            <a:pPr algn="just"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عناصر المحاضرة: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8" name="Rectangle 7">
            <a:extLst>
              <a:ext uri="{FF2B5EF4-FFF2-40B4-BE49-F238E27FC236}">
                <a16:creationId xmlns:a16="http://schemas.microsoft.com/office/drawing/2014/main" id="{83F25143-6B3B-414D-AC37-D12518B7CE97}"/>
              </a:ext>
            </a:extLst>
          </p:cNvPr>
          <p:cNvSpPr/>
          <p:nvPr/>
        </p:nvSpPr>
        <p:spPr>
          <a:xfrm>
            <a:off x="5243513" y="2107336"/>
            <a:ext cx="6033604" cy="3997248"/>
          </a:xfrm>
          <a:prstGeom prst="rect">
            <a:avLst/>
          </a:prstGeom>
          <a:noFill/>
        </p:spPr>
        <p:txBody>
          <a:bodyPr wrap="square">
            <a:spAutoFit/>
          </a:bodyPr>
          <a:lstStyle/>
          <a:p>
            <a:pPr marL="571500" indent="-571500" algn="just" rtl="1">
              <a:buFont typeface="Arial" panose="020B0604020202020204" pitchFamily="34" charset="0"/>
              <a:buChar char="•"/>
            </a:pPr>
            <a:r>
              <a:rPr lang="ar-EG" sz="32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تحليل البيانات في البحوث النوعية</a:t>
            </a:r>
          </a:p>
          <a:p>
            <a:pPr marL="571500" indent="-571500" algn="just" rtl="1">
              <a:lnSpc>
                <a:spcPts val="3840"/>
              </a:lnSpc>
              <a:spcBef>
                <a:spcPct val="0"/>
              </a:spcBef>
              <a:buFont typeface="Arial" panose="020B0604020202020204" pitchFamily="34" charset="0"/>
              <a:buChar char="•"/>
            </a:pPr>
            <a:r>
              <a:rPr lang="ar-EG" sz="32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دور الإحصاء في تحليل وتفسير البيانات</a:t>
            </a:r>
            <a:endParaRPr lang="en-US" sz="32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571500" indent="-571500" algn="just" rtl="1">
              <a:lnSpc>
                <a:spcPts val="3840"/>
              </a:lnSpc>
              <a:spcBef>
                <a:spcPct val="0"/>
              </a:spcBef>
              <a:buFont typeface="Arial" panose="020B0604020202020204" pitchFamily="34" charset="0"/>
              <a:buChar char="•"/>
            </a:pPr>
            <a:r>
              <a:rPr lang="ar-EG" sz="32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أدوات تحليل بيانات التسويق</a:t>
            </a:r>
            <a:endParaRPr lang="en-US" sz="32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571500" indent="-571500" algn="just" rtl="1">
              <a:lnSpc>
                <a:spcPts val="3840"/>
              </a:lnSpc>
              <a:spcBef>
                <a:spcPct val="0"/>
              </a:spcBef>
              <a:buFont typeface="Arial" panose="020B0604020202020204" pitchFamily="34" charset="0"/>
              <a:buChar char="•"/>
            </a:pPr>
            <a:r>
              <a:rPr lang="ar-EG" sz="32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كيف تستفيد من أدوات التحليل في التسويق؟</a:t>
            </a:r>
          </a:p>
          <a:p>
            <a:pPr marL="571500" indent="-571500" algn="just" rtl="1">
              <a:lnSpc>
                <a:spcPts val="3840"/>
              </a:lnSpc>
              <a:spcBef>
                <a:spcPct val="0"/>
              </a:spcBef>
              <a:buFont typeface="Arial" panose="020B0604020202020204" pitchFamily="34" charset="0"/>
              <a:buChar char="•"/>
            </a:pPr>
            <a:r>
              <a:rPr lang="en-US" sz="32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hlinkClick r:id="rId3"/>
              </a:rPr>
              <a:t>https://youtu.be/HDiN14WDe9E?si=ZtueHTi__sP8XWzC</a:t>
            </a:r>
            <a:endParaRPr lang="ar-EG" sz="32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571500" indent="-571500" algn="just" rtl="1">
              <a:lnSpc>
                <a:spcPts val="3840"/>
              </a:lnSpc>
              <a:spcBef>
                <a:spcPct val="0"/>
              </a:spcBef>
              <a:buFont typeface="Arial" panose="020B0604020202020204" pitchFamily="34" charset="0"/>
              <a:buChar char="•"/>
            </a:pPr>
            <a:r>
              <a:rPr lang="en-US" sz="32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hlinkClick r:id="rId4"/>
              </a:rPr>
              <a:t>https://youtu.be/cF0Ctzdy_to?si=oVBTzaNst7jYrwdx</a:t>
            </a:r>
            <a:endParaRPr lang="ar-EG" sz="32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9" name="Picture 8">
            <a:extLst>
              <a:ext uri="{FF2B5EF4-FFF2-40B4-BE49-F238E27FC236}">
                <a16:creationId xmlns:a16="http://schemas.microsoft.com/office/drawing/2014/main" id="{E926232D-0961-48EC-9E95-D063C6FF60BC}"/>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537805" y="648273"/>
            <a:ext cx="4036140" cy="5708827"/>
          </a:xfrm>
          <a:prstGeom prst="rect">
            <a:avLst/>
          </a:prstGeom>
        </p:spPr>
      </p:pic>
    </p:spTree>
    <p:extLst>
      <p:ext uri="{BB962C8B-B14F-4D97-AF65-F5344CB8AC3E}">
        <p14:creationId xmlns:p14="http://schemas.microsoft.com/office/powerpoint/2010/main" val="1654079460"/>
      </p:ext>
    </p:extLst>
  </p:cSld>
  <p:clrMapOvr>
    <a:masterClrMapping/>
  </p:clrMapOvr>
  <mc:AlternateContent xmlns:mc="http://schemas.openxmlformats.org/markup-compatibility/2006" xmlns:p14="http://schemas.microsoft.com/office/powerpoint/2010/main">
    <mc:Choice Requires="p14">
      <p:transition spd="slow" p14:dur="2000" advTm="28943"/>
    </mc:Choice>
    <mc:Fallback xmlns="">
      <p:transition spd="slow" advTm="2894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TextBox 5"/>
          <p:cNvSpPr txBox="1"/>
          <p:nvPr/>
        </p:nvSpPr>
        <p:spPr>
          <a:xfrm>
            <a:off x="0" y="6374917"/>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6" name="Freeform 6"/>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3433472" y="1129562"/>
            <a:ext cx="8328453" cy="4862870"/>
          </a:xfrm>
          <a:prstGeom prst="rect">
            <a:avLst/>
          </a:prstGeom>
        </p:spPr>
        <p:txBody>
          <a:bodyPr lIns="0" tIns="0" rIns="0" bIns="0" rtlCol="0" anchor="t">
            <a:spAutoFit/>
          </a:bodyPr>
          <a:lstStyle/>
          <a:p>
            <a:pPr algn="just" rtl="1"/>
            <a:r>
              <a:rPr lang="ar-EG" sz="4000" b="1" i="0" u="none" strike="noStrike" baseline="0" dirty="0">
                <a:solidFill>
                  <a:srgbClr val="FF0000"/>
                </a:solidFill>
                <a:latin typeface="Sakkal Majalla" panose="02000000000000000000" pitchFamily="2" charset="-78"/>
                <a:cs typeface="Sakkal Majalla" panose="02000000000000000000" pitchFamily="2" charset="-78"/>
              </a:rPr>
              <a:t>تحليل البيانات في البحوث النوعية</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لأن أغلب المتغيرات التسويقية عبارة عن مفاهيم نظرية مجردة يصعب قياسها كميا بطريقة مباشرة، فإنه من المهم الاشارة إلى خطوات تحليل البيانات النوعية، التي يتم تجميعها من خلال البحوث النوعية، التي تختلف عن البحوث الكمية.</a:t>
            </a:r>
          </a:p>
          <a:p>
            <a:pPr algn="just" rtl="1"/>
            <a:r>
              <a:rPr lang="ar-EG" sz="4000" b="1" i="0" u="none" strike="noStrike" baseline="0" dirty="0">
                <a:solidFill>
                  <a:schemeClr val="accent1"/>
                </a:solidFill>
                <a:latin typeface="Sakkal Majalla" panose="02000000000000000000" pitchFamily="2" charset="-78"/>
                <a:cs typeface="Sakkal Majalla" panose="02000000000000000000" pitchFamily="2" charset="-78"/>
              </a:rPr>
              <a:t>1 . البحوث النوعية ( </a:t>
            </a:r>
            <a:r>
              <a:rPr lang="en-US" sz="4000" b="1" i="0" u="none" strike="noStrike" baseline="0" dirty="0">
                <a:solidFill>
                  <a:schemeClr val="accent1"/>
                </a:solidFill>
                <a:latin typeface="Sakkal Majalla" panose="02000000000000000000" pitchFamily="2" charset="-78"/>
                <a:cs typeface="Sakkal Majalla" panose="02000000000000000000" pitchFamily="2" charset="-78"/>
              </a:rPr>
              <a:t>Qualitative research </a:t>
            </a:r>
            <a:r>
              <a:rPr lang="ar-EG" sz="4000" b="0" i="0" u="none" strike="noStrike" baseline="0" dirty="0">
                <a:solidFill>
                  <a:schemeClr val="accent1"/>
                </a:solidFill>
                <a:latin typeface="Sakkal Majalla" panose="02000000000000000000" pitchFamily="2" charset="-78"/>
                <a:cs typeface="Sakkal Majalla" panose="02000000000000000000" pitchFamily="2" charset="-78"/>
              </a:rPr>
              <a:t>):</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عبارة عن تصميم استكشافي مبدئي غير مهيكل بالاعتماد على عينات صغيرة، يهدف إلى تقديم الرؤية أو البصيرة والفهم.</a:t>
            </a:r>
          </a:p>
          <a:p>
            <a:pPr algn="just" rtl="1"/>
            <a:r>
              <a:rPr lang="ar-EG" sz="4000" b="1" i="0" u="none" strike="noStrike" baseline="0" dirty="0">
                <a:solidFill>
                  <a:schemeClr val="accent1"/>
                </a:solidFill>
                <a:latin typeface="Sakkal Majalla" panose="02000000000000000000" pitchFamily="2" charset="-78"/>
                <a:cs typeface="Sakkal Majalla" panose="02000000000000000000" pitchFamily="2" charset="-78"/>
              </a:rPr>
              <a:t>2 . البحوث الكمية (</a:t>
            </a:r>
            <a:r>
              <a:rPr lang="en-US" sz="4000" b="1" i="0" u="none" strike="noStrike" baseline="0" dirty="0">
                <a:solidFill>
                  <a:schemeClr val="accent1"/>
                </a:solidFill>
                <a:latin typeface="Sakkal Majalla" panose="02000000000000000000" pitchFamily="2" charset="-78"/>
                <a:cs typeface="Sakkal Majalla" panose="02000000000000000000" pitchFamily="2" charset="-78"/>
              </a:rPr>
              <a:t>Quantitative research </a:t>
            </a:r>
            <a:r>
              <a:rPr lang="ar-EG" sz="4000" b="1" i="0" u="none" strike="noStrike" baseline="0" dirty="0">
                <a:solidFill>
                  <a:schemeClr val="accent1"/>
                </a:solidFill>
                <a:latin typeface="Sakkal Majalla" panose="02000000000000000000" pitchFamily="2" charset="-78"/>
                <a:cs typeface="Sakkal Majalla" panose="02000000000000000000" pitchFamily="2" charset="-78"/>
              </a:rPr>
              <a:t>)</a:t>
            </a:r>
            <a:r>
              <a:rPr lang="en-US" sz="4000" b="0" i="0" u="none" strike="noStrike" baseline="0" dirty="0">
                <a:solidFill>
                  <a:schemeClr val="accent1"/>
                </a:solidFill>
                <a:latin typeface="Sakkal Majalla" panose="02000000000000000000" pitchFamily="2" charset="-78"/>
                <a:cs typeface="Sakkal Majalla" panose="02000000000000000000" pitchFamily="2" charset="-78"/>
              </a:rPr>
              <a:t>:</a:t>
            </a:r>
            <a:endParaRPr lang="ar-EG" sz="4000" b="0" i="0" u="none" strike="noStrike" baseline="0" dirty="0">
              <a:solidFill>
                <a:schemeClr val="accent1"/>
              </a:solidFill>
              <a:latin typeface="Sakkal Majalla" panose="02000000000000000000" pitchFamily="2" charset="-78"/>
              <a:cs typeface="Sakkal Majalla" panose="02000000000000000000" pitchFamily="2" charset="-78"/>
            </a:endParaRP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هي أساليب أو تقنيات البحث التي تسعى إلى بيانات كمية، وتطبق بعض أشكال التحليل الاحصائي عمليًا.</a:t>
            </a:r>
          </a:p>
        </p:txBody>
      </p:sp>
      <p:sp>
        <p:nvSpPr>
          <p:cNvPr id="8" name="Freeform 8"/>
          <p:cNvSpPr/>
          <p:nvPr/>
        </p:nvSpPr>
        <p:spPr>
          <a:xfrm>
            <a:off x="430075" y="2750025"/>
            <a:ext cx="2997317" cy="1566098"/>
          </a:xfrm>
          <a:custGeom>
            <a:avLst/>
            <a:gdLst/>
            <a:ahLst/>
            <a:cxnLst/>
            <a:rect l="l" t="t" r="r" b="b"/>
            <a:pathLst>
              <a:path w="4495975" h="2349147">
                <a:moveTo>
                  <a:pt x="0" y="0"/>
                </a:moveTo>
                <a:lnTo>
                  <a:pt x="4495975" y="0"/>
                </a:lnTo>
                <a:lnTo>
                  <a:pt x="4495975" y="2349147"/>
                </a:lnTo>
                <a:lnTo>
                  <a:pt x="0" y="234914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Tree>
  </p:cSld>
  <p:clrMapOvr>
    <a:masterClrMapping/>
  </p:clrMapOvr>
  <mc:AlternateContent xmlns:mc="http://schemas.openxmlformats.org/markup-compatibility/2006" xmlns:p14="http://schemas.microsoft.com/office/powerpoint/2010/main">
    <mc:Choice Requires="p14">
      <p:transition spd="slow" p14:dur="2000" advTm="131106"/>
    </mc:Choice>
    <mc:Fallback xmlns="">
      <p:transition spd="slow" advTm="131106"/>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451901" y="2558770"/>
            <a:ext cx="2976632" cy="1972019"/>
          </a:xfrm>
          <a:custGeom>
            <a:avLst/>
            <a:gdLst/>
            <a:ahLst/>
            <a:cxnLst/>
            <a:rect l="l" t="t" r="r" b="b"/>
            <a:pathLst>
              <a:path w="5473912" h="3626467">
                <a:moveTo>
                  <a:pt x="0" y="0"/>
                </a:moveTo>
                <a:lnTo>
                  <a:pt x="5473912" y="0"/>
                </a:lnTo>
                <a:lnTo>
                  <a:pt x="5473912" y="3626467"/>
                </a:lnTo>
                <a:lnTo>
                  <a:pt x="0" y="3626467"/>
                </a:lnTo>
                <a:lnTo>
                  <a:pt x="0" y="0"/>
                </a:lnTo>
                <a:close/>
              </a:path>
            </a:pathLst>
          </a:custGeom>
          <a:blipFill>
            <a:blip r:embed="rId4"/>
            <a:stretch>
              <a:fillRect/>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graphicFrame>
        <p:nvGraphicFramePr>
          <p:cNvPr id="9" name="Diagram 8">
            <a:extLst>
              <a:ext uri="{FF2B5EF4-FFF2-40B4-BE49-F238E27FC236}">
                <a16:creationId xmlns:a16="http://schemas.microsoft.com/office/drawing/2014/main" id="{687CAB7D-2C00-44D4-B4FD-D0E7CBE94FC8}"/>
              </a:ext>
            </a:extLst>
          </p:cNvPr>
          <p:cNvGraphicFramePr/>
          <p:nvPr>
            <p:extLst>
              <p:ext uri="{D42A27DB-BD31-4B8C-83A1-F6EECF244321}">
                <p14:modId xmlns:p14="http://schemas.microsoft.com/office/powerpoint/2010/main" val="2327250063"/>
              </p:ext>
            </p:extLst>
          </p:nvPr>
        </p:nvGraphicFramePr>
        <p:xfrm>
          <a:off x="1131887" y="719666"/>
          <a:ext cx="8497888" cy="576685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1" name="TextBox 10">
            <a:extLst>
              <a:ext uri="{FF2B5EF4-FFF2-40B4-BE49-F238E27FC236}">
                <a16:creationId xmlns:a16="http://schemas.microsoft.com/office/drawing/2014/main" id="{91B4428E-76DE-42ED-BD32-4F584EEF923A}"/>
              </a:ext>
            </a:extLst>
          </p:cNvPr>
          <p:cNvSpPr txBox="1"/>
          <p:nvPr/>
        </p:nvSpPr>
        <p:spPr>
          <a:xfrm>
            <a:off x="6700834" y="1017686"/>
            <a:ext cx="5357227" cy="1569660"/>
          </a:xfrm>
          <a:prstGeom prst="rect">
            <a:avLst/>
          </a:prstGeom>
          <a:noFill/>
        </p:spPr>
        <p:txBody>
          <a:bodyPr wrap="square">
            <a:spAutoFit/>
          </a:bodyPr>
          <a:lstStyle/>
          <a:p>
            <a:pPr algn="just" rtl="1"/>
            <a:r>
              <a:rPr lang="ar-EG" sz="4000" b="1" i="0" u="none" strike="noStrike" baseline="0" dirty="0">
                <a:solidFill>
                  <a:schemeClr val="accent1"/>
                </a:solidFill>
                <a:latin typeface="Sakkal Majalla" panose="02000000000000000000" pitchFamily="2" charset="-78"/>
                <a:cs typeface="Sakkal Majalla" panose="02000000000000000000" pitchFamily="2" charset="-78"/>
              </a:rPr>
              <a:t>مراحل تحليل البيانات النوعية : </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تمر عملية تحليل البيانات النوعية بالمراحل الموضحة في الشكل التالي:</a:t>
            </a:r>
            <a:endParaRPr lang="en-US" sz="2800" dirty="0">
              <a:solidFill>
                <a:srgbClr val="0D0D0D"/>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22392"/>
    </mc:Choice>
    <mc:Fallback xmlns="">
      <p:transition spd="slow" advTm="2239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685800" y="2572182"/>
            <a:ext cx="3132103" cy="2743200"/>
          </a:xfrm>
          <a:custGeom>
            <a:avLst/>
            <a:gdLst/>
            <a:ahLst/>
            <a:cxnLst/>
            <a:rect l="l" t="t" r="r" b="b"/>
            <a:pathLst>
              <a:path w="4698154" h="4114800">
                <a:moveTo>
                  <a:pt x="0" y="0"/>
                </a:moveTo>
                <a:lnTo>
                  <a:pt x="4698154" y="0"/>
                </a:lnTo>
                <a:lnTo>
                  <a:pt x="4698154" y="4114800"/>
                </a:lnTo>
                <a:lnTo>
                  <a:pt x="0" y="4114800"/>
                </a:lnTo>
                <a:lnTo>
                  <a:pt x="0" y="0"/>
                </a:lnTo>
                <a:close/>
              </a:path>
            </a:pathLst>
          </a:custGeom>
          <a:blipFill>
            <a:blip r:embed="rId4"/>
            <a:stretch>
              <a:fillRect/>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8" name="TextBox 8"/>
          <p:cNvSpPr txBox="1"/>
          <p:nvPr/>
        </p:nvSpPr>
        <p:spPr>
          <a:xfrm>
            <a:off x="3139098" y="1501356"/>
            <a:ext cx="8690902" cy="4185761"/>
          </a:xfrm>
          <a:prstGeom prst="rect">
            <a:avLst/>
          </a:prstGeom>
        </p:spPr>
        <p:txBody>
          <a:bodyPr wrap="square" lIns="0" tIns="0" rIns="0" bIns="0" rtlCol="0" anchor="t">
            <a:spAutoFit/>
          </a:bodyPr>
          <a:lstStyle/>
          <a:p>
            <a:pPr algn="r"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أ. تجميع البيانات ( </a:t>
            </a:r>
            <a:r>
              <a:rPr lang="en-US" sz="4000" b="1" i="0" u="none" strike="noStrike" baseline="0" dirty="0">
                <a:solidFill>
                  <a:srgbClr val="00B0F0"/>
                </a:solidFill>
                <a:latin typeface="Sakkal Majalla" panose="02000000000000000000" pitchFamily="2" charset="-78"/>
                <a:cs typeface="Sakkal Majalla" panose="02000000000000000000" pitchFamily="2" charset="-78"/>
              </a:rPr>
              <a:t>Data Assembly </a:t>
            </a:r>
            <a:r>
              <a:rPr lang="ar-EG" sz="4000" b="1" i="0" u="none" strike="noStrike" baseline="0" dirty="0">
                <a:solidFill>
                  <a:srgbClr val="00B0F0"/>
                </a:solidFill>
                <a:latin typeface="Sakkal Majalla" panose="02000000000000000000" pitchFamily="2" charset="-78"/>
                <a:cs typeface="Sakkal Majalla" panose="02000000000000000000" pitchFamily="2" charset="-78"/>
              </a:rPr>
              <a:t>)</a:t>
            </a:r>
            <a:r>
              <a:rPr lang="en-US" sz="4000" b="1" i="0" u="none" strike="noStrike" baseline="0" dirty="0">
                <a:solidFill>
                  <a:srgbClr val="00B0F0"/>
                </a:solidFill>
                <a:latin typeface="Sakkal Majalla" panose="02000000000000000000" pitchFamily="2" charset="-78"/>
                <a:cs typeface="Sakkal Majalla" panose="02000000000000000000" pitchFamily="2" charset="-78"/>
              </a:rPr>
              <a:t>: </a:t>
            </a:r>
            <a:endParaRPr lang="ar-EG" sz="4000" b="1" i="0" u="none" strike="noStrike" baseline="0" dirty="0">
              <a:solidFill>
                <a:srgbClr val="00B0F0"/>
              </a:solidFill>
              <a:latin typeface="Sakkal Majalla" panose="02000000000000000000" pitchFamily="2" charset="-78"/>
              <a:cs typeface="Sakkal Majalla" panose="02000000000000000000" pitchFamily="2" charset="-78"/>
            </a:endParaRPr>
          </a:p>
          <a:p>
            <a:pPr algn="r" rtl="1"/>
            <a:r>
              <a:rPr lang="ar-EG" sz="2800" b="0" i="0" u="none" strike="noStrike" baseline="0" dirty="0">
                <a:solidFill>
                  <a:srgbClr val="000000"/>
                </a:solidFill>
                <a:latin typeface="Sakkal Majalla" panose="02000000000000000000" pitchFamily="2" charset="-78"/>
                <a:cs typeface="Sakkal Majalla" panose="02000000000000000000" pitchFamily="2" charset="-78"/>
              </a:rPr>
              <a:t>جمع البيانات من مختلف المصادر.</a:t>
            </a:r>
          </a:p>
          <a:p>
            <a:pPr algn="r"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ب. تقليل (تبسيط) البيانات ( </a:t>
            </a:r>
            <a:r>
              <a:rPr lang="en-US" sz="4000" b="1" i="0" u="none" strike="noStrike" baseline="0" dirty="0">
                <a:solidFill>
                  <a:srgbClr val="00B0F0"/>
                </a:solidFill>
                <a:latin typeface="Sakkal Majalla" panose="02000000000000000000" pitchFamily="2" charset="-78"/>
                <a:cs typeface="Sakkal Majalla" panose="02000000000000000000" pitchFamily="2" charset="-78"/>
              </a:rPr>
              <a:t>Data Reduction</a:t>
            </a:r>
            <a:r>
              <a:rPr lang="ar-EG" sz="4000" b="1" i="0" u="none" strike="noStrike" baseline="0" dirty="0">
                <a:solidFill>
                  <a:srgbClr val="00B0F0"/>
                </a:solidFill>
                <a:latin typeface="Sakkal Majalla" panose="02000000000000000000" pitchFamily="2" charset="-78"/>
                <a:cs typeface="Sakkal Majalla" panose="02000000000000000000" pitchFamily="2" charset="-78"/>
              </a:rPr>
              <a:t>)</a:t>
            </a:r>
            <a:r>
              <a:rPr lang="en-US" sz="4000" b="1" dirty="0">
                <a:solidFill>
                  <a:srgbClr val="00B0F0"/>
                </a:solidFill>
                <a:latin typeface="Sakkal Majalla" panose="02000000000000000000" pitchFamily="2" charset="-78"/>
                <a:cs typeface="Sakkal Majalla" panose="02000000000000000000" pitchFamily="2" charset="-78"/>
              </a:rPr>
              <a:t> : </a:t>
            </a:r>
            <a:endParaRPr lang="ar-EG" sz="4000" b="1" dirty="0">
              <a:solidFill>
                <a:srgbClr val="00B0F0"/>
              </a:solidFill>
              <a:latin typeface="Sakkal Majalla" panose="02000000000000000000" pitchFamily="2" charset="-78"/>
              <a:cs typeface="Sakkal Majalla" panose="02000000000000000000" pitchFamily="2" charset="-78"/>
            </a:endParaRPr>
          </a:p>
          <a:p>
            <a:pPr algn="r" rtl="1"/>
            <a:r>
              <a:rPr lang="ar-EG" sz="2800" b="0" i="0" u="none" strike="noStrike" baseline="0" dirty="0">
                <a:solidFill>
                  <a:srgbClr val="000000"/>
                </a:solidFill>
                <a:latin typeface="Sakkal Majalla" panose="02000000000000000000" pitchFamily="2" charset="-78"/>
                <a:cs typeface="Sakkal Majalla" panose="02000000000000000000" pitchFamily="2" charset="-78"/>
              </a:rPr>
              <a:t>تنظيم وهيكلة البيانات النوعية (من خلال تنقية وترميز البيانات).</a:t>
            </a:r>
          </a:p>
          <a:p>
            <a:pPr algn="r"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ج. عرض البيانات ( </a:t>
            </a:r>
            <a:r>
              <a:rPr lang="en-US" sz="4000" b="1" i="0" u="none" strike="noStrike" baseline="0" dirty="0">
                <a:solidFill>
                  <a:srgbClr val="00B0F0"/>
                </a:solidFill>
                <a:latin typeface="Sakkal Majalla" panose="02000000000000000000" pitchFamily="2" charset="-78"/>
                <a:cs typeface="Sakkal Majalla" panose="02000000000000000000" pitchFamily="2" charset="-78"/>
              </a:rPr>
              <a:t>Data Display </a:t>
            </a:r>
            <a:r>
              <a:rPr lang="ar-EG" sz="4000" b="1" i="0" u="none" strike="noStrike" baseline="0" dirty="0">
                <a:solidFill>
                  <a:srgbClr val="00B0F0"/>
                </a:solidFill>
                <a:latin typeface="Sakkal Majalla" panose="02000000000000000000" pitchFamily="2" charset="-78"/>
                <a:cs typeface="Sakkal Majalla" panose="02000000000000000000" pitchFamily="2" charset="-78"/>
              </a:rPr>
              <a:t>)</a:t>
            </a:r>
            <a:r>
              <a:rPr lang="en-US" sz="4000" b="0" i="0" u="none" strike="noStrike" baseline="0" dirty="0">
                <a:solidFill>
                  <a:srgbClr val="00B0F0"/>
                </a:solidFill>
                <a:latin typeface="Sakkal Majalla" panose="02000000000000000000" pitchFamily="2" charset="-78"/>
                <a:cs typeface="Sakkal Majalla" panose="02000000000000000000" pitchFamily="2" charset="-78"/>
              </a:rPr>
              <a:t>: </a:t>
            </a:r>
            <a:endParaRPr lang="ar-EG" sz="4000" b="0" i="0" u="none" strike="noStrike" baseline="0" dirty="0">
              <a:solidFill>
                <a:srgbClr val="00B0F0"/>
              </a:solidFill>
              <a:latin typeface="Sakkal Majalla" panose="02000000000000000000" pitchFamily="2" charset="-78"/>
              <a:cs typeface="Sakkal Majalla" panose="02000000000000000000" pitchFamily="2" charset="-78"/>
            </a:endParaRPr>
          </a:p>
          <a:p>
            <a:pPr algn="r" rtl="1"/>
            <a:r>
              <a:rPr lang="ar-EG" sz="2800" b="0" i="0" u="none" strike="noStrike" baseline="0" dirty="0">
                <a:solidFill>
                  <a:srgbClr val="000000"/>
                </a:solidFill>
                <a:latin typeface="Sakkal Majalla" panose="02000000000000000000" pitchFamily="2" charset="-78"/>
                <a:cs typeface="Sakkal Majalla" panose="02000000000000000000" pitchFamily="2" charset="-78"/>
              </a:rPr>
              <a:t>تلخيص وتقديم الهيكل الذي تبدو به البيانات النوعية المجمعة.</a:t>
            </a:r>
          </a:p>
          <a:p>
            <a:pPr algn="r"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د. فحص (التحقق) البيانات ( </a:t>
            </a:r>
            <a:r>
              <a:rPr lang="en-US" sz="4000" b="1" i="0" u="none" strike="noStrike" baseline="0" dirty="0">
                <a:solidFill>
                  <a:srgbClr val="00B0F0"/>
                </a:solidFill>
                <a:latin typeface="Sakkal Majalla" panose="02000000000000000000" pitchFamily="2" charset="-78"/>
                <a:cs typeface="Sakkal Majalla" panose="02000000000000000000" pitchFamily="2" charset="-78"/>
              </a:rPr>
              <a:t>Data Verification </a:t>
            </a:r>
            <a:r>
              <a:rPr lang="ar-EG" sz="4000" b="1" i="0" u="none" strike="noStrike" baseline="0" dirty="0">
                <a:solidFill>
                  <a:srgbClr val="00B0F0"/>
                </a:solidFill>
                <a:latin typeface="Sakkal Majalla" panose="02000000000000000000" pitchFamily="2" charset="-78"/>
                <a:cs typeface="Sakkal Majalla" panose="02000000000000000000" pitchFamily="2" charset="-78"/>
              </a:rPr>
              <a:t>)</a:t>
            </a:r>
            <a:r>
              <a:rPr lang="en-US" sz="4000" b="0" i="0" u="none" strike="noStrike" baseline="0" dirty="0">
                <a:solidFill>
                  <a:srgbClr val="00B0F0"/>
                </a:solidFill>
                <a:latin typeface="Sakkal Majalla" panose="02000000000000000000" pitchFamily="2" charset="-78"/>
                <a:cs typeface="Sakkal Majalla" panose="02000000000000000000" pitchFamily="2" charset="-78"/>
              </a:rPr>
              <a:t>: </a:t>
            </a:r>
            <a:endParaRPr lang="ar-EG" sz="4000" b="0" i="0" u="none" strike="noStrike" baseline="0" dirty="0">
              <a:solidFill>
                <a:srgbClr val="00B0F0"/>
              </a:solidFill>
              <a:latin typeface="Sakkal Majalla" panose="02000000000000000000" pitchFamily="2" charset="-78"/>
              <a:cs typeface="Sakkal Majalla" panose="02000000000000000000" pitchFamily="2" charset="-78"/>
            </a:endParaRPr>
          </a:p>
          <a:p>
            <a:pPr algn="r" rtl="1"/>
            <a:r>
              <a:rPr lang="ar-EG" sz="2800" b="0" i="0" u="none" strike="noStrike" baseline="0" dirty="0">
                <a:solidFill>
                  <a:srgbClr val="000000"/>
                </a:solidFill>
                <a:latin typeface="Sakkal Majalla" panose="02000000000000000000" pitchFamily="2" charset="-78"/>
                <a:cs typeface="Sakkal Majalla" panose="02000000000000000000" pitchFamily="2" charset="-78"/>
              </a:rPr>
              <a:t>البحث عن شروحات بديلة لتفسيرات البيانات النوعية، من خلال مصادر أخرى للبيانات.</a:t>
            </a:r>
            <a:endParaRPr lang="en-US" sz="2800" dirty="0">
              <a:solidFill>
                <a:srgbClr val="0D0D0D"/>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42245"/>
    </mc:Choice>
    <mc:Fallback xmlns="">
      <p:transition spd="slow" advTm="4224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TextBox 5"/>
          <p:cNvSpPr txBox="1"/>
          <p:nvPr/>
        </p:nvSpPr>
        <p:spPr>
          <a:xfrm>
            <a:off x="-472235" y="6470697"/>
            <a:ext cx="2494280" cy="307777"/>
          </a:xfrm>
          <a:prstGeom prst="rect">
            <a:avLst/>
          </a:prstGeom>
        </p:spPr>
        <p:txBody>
          <a:bodyPr lIns="0" tIns="0" rIns="0" bIns="0" rtlCol="0" anchor="t">
            <a:spAutoFit/>
          </a:bodyPr>
          <a:lstStyle/>
          <a:p>
            <a:pPr algn="r">
              <a:lnSpc>
                <a:spcPts val="2400"/>
              </a:lnSpc>
            </a:pPr>
            <a:r>
              <a:rPr lang="en-US" sz="2000" spc="19" dirty="0">
                <a:solidFill>
                  <a:srgbClr val="000000"/>
                </a:solidFill>
                <a:latin typeface="TT Rounds Condensed Bold"/>
              </a:rPr>
              <a:t>www.midocean.ae</a:t>
            </a:r>
          </a:p>
        </p:txBody>
      </p:sp>
      <p:sp>
        <p:nvSpPr>
          <p:cNvPr id="6" name="Freeform 6"/>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2"/>
            <a:stretch>
              <a:fillRect t="-59702" b="-54461"/>
            </a:stretch>
          </a:blipFill>
        </p:spPr>
      </p:sp>
      <p:sp>
        <p:nvSpPr>
          <p:cNvPr id="7" name="TextBox 7"/>
          <p:cNvSpPr txBox="1"/>
          <p:nvPr/>
        </p:nvSpPr>
        <p:spPr>
          <a:xfrm>
            <a:off x="2626178" y="1239797"/>
            <a:ext cx="9385364" cy="1723549"/>
          </a:xfrm>
          <a:prstGeom prst="rect">
            <a:avLst/>
          </a:prstGeom>
        </p:spPr>
        <p:txBody>
          <a:bodyPr wrap="square" lIns="0" tIns="0" rIns="0" bIns="0" rtlCol="0" anchor="t">
            <a:spAutoFit/>
          </a:bodyPr>
          <a:lstStyle/>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من أجل القيام بعملية التحليل يحتاج الباحث مجموعة من الأساليب الإحصائية، وعليه أن يختار منها وفق ما يتلاءم مع طبيعة البيانات المجمعة، وحسب أهداف البحث وغيرها من المعايير التي سبق الإشارة إليها في خطوات إعداد البيانات للتحليل. من هذا المنطلق كان لا بد من التطرق لمفهوم علم الإحصاء وأنواعه وأهم المقاييس الإحصائية.</a:t>
            </a:r>
          </a:p>
        </p:txBody>
      </p:sp>
      <p:sp>
        <p:nvSpPr>
          <p:cNvPr id="8" name="Freeform 8"/>
          <p:cNvSpPr/>
          <p:nvPr/>
        </p:nvSpPr>
        <p:spPr>
          <a:xfrm>
            <a:off x="546305" y="2643723"/>
            <a:ext cx="1939267" cy="1900527"/>
          </a:xfrm>
          <a:custGeom>
            <a:avLst/>
            <a:gdLst/>
            <a:ahLst/>
            <a:cxnLst/>
            <a:rect l="l" t="t" r="r" b="b"/>
            <a:pathLst>
              <a:path w="2170156" h="1825644">
                <a:moveTo>
                  <a:pt x="0" y="0"/>
                </a:moveTo>
                <a:lnTo>
                  <a:pt x="2170156" y="0"/>
                </a:lnTo>
                <a:lnTo>
                  <a:pt x="2170156" y="1825644"/>
                </a:lnTo>
                <a:lnTo>
                  <a:pt x="0" y="182564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dirty="0"/>
          </a:p>
        </p:txBody>
      </p:sp>
      <p:sp>
        <p:nvSpPr>
          <p:cNvPr id="9" name="TextBox 9"/>
          <p:cNvSpPr txBox="1"/>
          <p:nvPr/>
        </p:nvSpPr>
        <p:spPr>
          <a:xfrm>
            <a:off x="5214862" y="720424"/>
            <a:ext cx="6796680" cy="519373"/>
          </a:xfrm>
          <a:prstGeom prst="rect">
            <a:avLst/>
          </a:prstGeom>
        </p:spPr>
        <p:txBody>
          <a:bodyPr wrap="square" lIns="0" tIns="0" rIns="0" bIns="0" rtlCol="0" anchor="t">
            <a:spAutoFit/>
          </a:bodyPr>
          <a:lstStyle/>
          <a:p>
            <a:pPr algn="r" rtl="1">
              <a:lnSpc>
                <a:spcPts val="3840"/>
              </a:lnSpc>
              <a:spcBef>
                <a:spcPct val="0"/>
              </a:spcBef>
            </a:pPr>
            <a:r>
              <a:rPr lang="ar-EG" sz="4000" b="1" i="0" u="none" strike="noStrike" baseline="0" dirty="0">
                <a:solidFill>
                  <a:srgbClr val="FF0000"/>
                </a:solidFill>
                <a:latin typeface="Sakkal Majalla" panose="02000000000000000000" pitchFamily="2" charset="-78"/>
                <a:cs typeface="Sakkal Majalla" panose="02000000000000000000" pitchFamily="2" charset="-78"/>
              </a:rPr>
              <a:t>دور الإحصاء في تحليل وتفسير البيانات</a:t>
            </a:r>
            <a:endParaRPr lang="en-US" sz="4000" b="1" spc="29" dirty="0">
              <a:solidFill>
                <a:schemeClr val="accent1"/>
              </a:solidFill>
              <a:latin typeface="Sakkal Majalla" panose="02000000000000000000" pitchFamily="2" charset="-78"/>
              <a:cs typeface="Sakkal Majalla" panose="02000000000000000000" pitchFamily="2" charset="-78"/>
            </a:endParaRPr>
          </a:p>
        </p:txBody>
      </p:sp>
      <p:sp>
        <p:nvSpPr>
          <p:cNvPr id="10" name="TextBox 7">
            <a:extLst>
              <a:ext uri="{FF2B5EF4-FFF2-40B4-BE49-F238E27FC236}">
                <a16:creationId xmlns:a16="http://schemas.microsoft.com/office/drawing/2014/main" id="{32FF7051-61C0-44E0-8ACD-F981EA610221}"/>
              </a:ext>
            </a:extLst>
          </p:cNvPr>
          <p:cNvSpPr txBox="1"/>
          <p:nvPr/>
        </p:nvSpPr>
        <p:spPr>
          <a:xfrm>
            <a:off x="2626178" y="2923822"/>
            <a:ext cx="9385364" cy="3631763"/>
          </a:xfrm>
          <a:prstGeom prst="rect">
            <a:avLst/>
          </a:prstGeom>
        </p:spPr>
        <p:txBody>
          <a:bodyPr wrap="square" lIns="0" tIns="0" rIns="0" bIns="0" rtlCol="0" anchor="t">
            <a:spAutoFit/>
          </a:bodyPr>
          <a:lstStyle/>
          <a:p>
            <a:pPr algn="just" rtl="1"/>
            <a:r>
              <a:rPr lang="ar-EG" sz="4000" b="1" i="0" u="none" strike="noStrike" baseline="0" dirty="0">
                <a:solidFill>
                  <a:schemeClr val="accent1"/>
                </a:solidFill>
                <a:latin typeface="Sakkal Majalla" panose="02000000000000000000" pitchFamily="2" charset="-78"/>
                <a:cs typeface="Sakkal Majalla" panose="02000000000000000000" pitchFamily="2" charset="-78"/>
              </a:rPr>
              <a:t>1 . علم الإحصاء ( </a:t>
            </a:r>
            <a:r>
              <a:rPr lang="en-US" sz="4000" b="1" i="0" u="none" strike="noStrike" baseline="0" dirty="0">
                <a:solidFill>
                  <a:schemeClr val="accent1"/>
                </a:solidFill>
                <a:latin typeface="Sakkal Majalla" panose="02000000000000000000" pitchFamily="2" charset="-78"/>
                <a:cs typeface="Sakkal Majalla" panose="02000000000000000000" pitchFamily="2" charset="-78"/>
              </a:rPr>
              <a:t>Statistics Science </a:t>
            </a:r>
            <a:r>
              <a:rPr lang="ar-EG" sz="4000" b="1" i="0" u="none" strike="noStrike" baseline="0" dirty="0">
                <a:solidFill>
                  <a:schemeClr val="accent1"/>
                </a:solidFill>
                <a:latin typeface="Sakkal Majalla" panose="02000000000000000000" pitchFamily="2" charset="-78"/>
                <a:cs typeface="Sakkal Majalla" panose="02000000000000000000" pitchFamily="2" charset="-78"/>
              </a:rPr>
              <a:t>)</a:t>
            </a:r>
            <a:r>
              <a:rPr lang="en-US" sz="4000" b="0" i="0" u="none" strike="noStrike" baseline="0" dirty="0">
                <a:solidFill>
                  <a:schemeClr val="accent1"/>
                </a:solidFill>
                <a:latin typeface="Sakkal Majalla" panose="02000000000000000000" pitchFamily="2" charset="-78"/>
                <a:cs typeface="Sakkal Majalla" panose="02000000000000000000" pitchFamily="2" charset="-78"/>
              </a:rPr>
              <a:t>: </a:t>
            </a:r>
            <a:endParaRPr lang="ar-EG" sz="4000" b="0" i="0" u="none" strike="noStrike" baseline="0" dirty="0">
              <a:solidFill>
                <a:schemeClr val="accent1"/>
              </a:solidFill>
              <a:latin typeface="Sakkal Majalla" panose="02000000000000000000" pitchFamily="2" charset="-78"/>
              <a:cs typeface="Sakkal Majalla" panose="02000000000000000000" pitchFamily="2" charset="-78"/>
            </a:endParaRP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هو العلم الذي يهتم بأساليب جمع البيانات وتنظيمها في جداول إحصائية ثم عرضها بيانيا. ويمكن تعريفه تعريفا شاملا بأنه العلم الذي يبحث في:</a:t>
            </a:r>
          </a:p>
          <a:p>
            <a:pPr marL="457200" indent="-457200" algn="just" rtl="1">
              <a:buFont typeface="Arial" panose="020B0604020202020204" pitchFamily="34" charset="0"/>
              <a:buChar char="•"/>
            </a:pPr>
            <a:r>
              <a:rPr lang="ar-EG" sz="2800" b="0" i="0" u="none" strike="noStrike" baseline="0" dirty="0">
                <a:solidFill>
                  <a:srgbClr val="000000"/>
                </a:solidFill>
                <a:latin typeface="Sakkal Majalla" panose="02000000000000000000" pitchFamily="2" charset="-78"/>
                <a:cs typeface="Sakkal Majalla" panose="02000000000000000000" pitchFamily="2" charset="-78"/>
              </a:rPr>
              <a:t>جمع البيانات والحقائق المتعلقة بمختلف الظواهر وتسجيلها في صورة رقمية وتصنيفها وعرضها في جداول منظمة وتمثيلها بيانيا، وايجاد المقاييس الإحصائية المناسبة.</a:t>
            </a:r>
          </a:p>
          <a:p>
            <a:pPr marL="457200" indent="-457200" algn="just" rtl="1">
              <a:buFont typeface="Arial" panose="020B0604020202020204" pitchFamily="34" charset="0"/>
              <a:buChar char="•"/>
            </a:pPr>
            <a:r>
              <a:rPr lang="ar-EG" sz="2800" b="0" i="0" u="none" strike="noStrike" baseline="0" dirty="0">
                <a:solidFill>
                  <a:srgbClr val="000000"/>
                </a:solidFill>
                <a:latin typeface="Sakkal Majalla" panose="02000000000000000000" pitchFamily="2" charset="-78"/>
                <a:cs typeface="Sakkal Majalla" panose="02000000000000000000" pitchFamily="2" charset="-78"/>
              </a:rPr>
              <a:t>مقارنة الظواهر المختلفة ودراسة العلاقات والاتجاهات بينها واستخدامها في فهم حقيقة تلك الظواهر ومعرفة القوانين التي تسير تبعا لها.</a:t>
            </a:r>
          </a:p>
          <a:p>
            <a:pPr marL="457200" indent="-457200" algn="just" rtl="1">
              <a:buFont typeface="Arial" panose="020B0604020202020204" pitchFamily="34" charset="0"/>
              <a:buChar char="•"/>
            </a:pPr>
            <a:r>
              <a:rPr lang="ar-EG" sz="2800" b="0" i="0" u="none" strike="noStrike" baseline="0" dirty="0">
                <a:solidFill>
                  <a:srgbClr val="000000"/>
                </a:solidFill>
                <a:latin typeface="Sakkal Majalla" panose="02000000000000000000" pitchFamily="2" charset="-78"/>
                <a:cs typeface="Sakkal Majalla" panose="02000000000000000000" pitchFamily="2" charset="-78"/>
              </a:rPr>
              <a:t>تحليل البيانات واستخراج النتائج منها ثم اتخاذ القرارات المناسبة.</a:t>
            </a:r>
            <a:endParaRPr lang="en-US" sz="2800" dirty="0">
              <a:solidFill>
                <a:srgbClr val="0D0D0D"/>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34796"/>
    </mc:Choice>
    <mc:Fallback xmlns="">
      <p:transition spd="slow" advTm="13479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TextBox 5"/>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6" name="Freeform 6"/>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3357849" y="2136338"/>
            <a:ext cx="8568965" cy="430887"/>
          </a:xfrm>
          <a:prstGeom prst="rect">
            <a:avLst/>
          </a:prstGeom>
        </p:spPr>
        <p:txBody>
          <a:bodyPr lIns="0" tIns="0" rIns="0" bIns="0" rtlCol="0" anchor="t">
            <a:spAutoFit/>
          </a:bodyPr>
          <a:lstStyle/>
          <a:p>
            <a:pPr algn="just" rtl="1"/>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8" name="Freeform 8"/>
          <p:cNvSpPr/>
          <p:nvPr/>
        </p:nvSpPr>
        <p:spPr>
          <a:xfrm>
            <a:off x="394172" y="2136338"/>
            <a:ext cx="2678361" cy="2743200"/>
          </a:xfrm>
          <a:custGeom>
            <a:avLst/>
            <a:gdLst/>
            <a:ahLst/>
            <a:cxnLst/>
            <a:rect l="l" t="t" r="r" b="b"/>
            <a:pathLst>
              <a:path w="4017541" h="4114800">
                <a:moveTo>
                  <a:pt x="0" y="0"/>
                </a:moveTo>
                <a:lnTo>
                  <a:pt x="4017541" y="0"/>
                </a:lnTo>
                <a:lnTo>
                  <a:pt x="4017541"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0" name="TextBox 9">
            <a:extLst>
              <a:ext uri="{FF2B5EF4-FFF2-40B4-BE49-F238E27FC236}">
                <a16:creationId xmlns:a16="http://schemas.microsoft.com/office/drawing/2014/main" id="{E995F76D-F445-417D-A631-1834D584F22C}"/>
              </a:ext>
            </a:extLst>
          </p:cNvPr>
          <p:cNvSpPr txBox="1"/>
          <p:nvPr/>
        </p:nvSpPr>
        <p:spPr>
          <a:xfrm>
            <a:off x="3986213" y="1271450"/>
            <a:ext cx="7940601" cy="3293209"/>
          </a:xfrm>
          <a:prstGeom prst="rect">
            <a:avLst/>
          </a:prstGeom>
          <a:noFill/>
        </p:spPr>
        <p:txBody>
          <a:bodyPr wrap="square">
            <a:spAutoFit/>
          </a:bodyPr>
          <a:lstStyle/>
          <a:p>
            <a:pPr algn="just" rtl="1"/>
            <a:r>
              <a:rPr lang="ar-EG" sz="4000" dirty="0">
                <a:solidFill>
                  <a:srgbClr val="FF0000"/>
                </a:solidFill>
                <a:latin typeface="Sakkal Majalla" panose="02000000000000000000" pitchFamily="2" charset="-78"/>
                <a:cs typeface="Sakkal Majalla" panose="02000000000000000000" pitchFamily="2" charset="-78"/>
              </a:rPr>
              <a:t>أدوات تحليل بيانات التسويق</a:t>
            </a:r>
            <a:endParaRPr lang="ar-EG" sz="2800" dirty="0">
              <a:solidFill>
                <a:srgbClr val="FF0000"/>
              </a:solidFill>
              <a:latin typeface="Sakkal Majalla" panose="02000000000000000000" pitchFamily="2" charset="-78"/>
              <a:cs typeface="Sakkal Majalla" panose="02000000000000000000" pitchFamily="2" charset="-78"/>
            </a:endParaRPr>
          </a:p>
          <a:p>
            <a:pPr algn="just" rtl="1"/>
            <a:r>
              <a:rPr lang="ar-EG" sz="2800" dirty="0">
                <a:latin typeface="Sakkal Majalla" panose="02000000000000000000" pitchFamily="2" charset="-78"/>
                <a:cs typeface="Sakkal Majalla" panose="02000000000000000000" pitchFamily="2" charset="-78"/>
              </a:rPr>
              <a:t>تحليلات التسويق هي فئة واسعة جًدا، وهناك مجموعة واسعة أيًضا من الأدوات مقارنة بالاستخراج والتحويل والتحميل.</a:t>
            </a:r>
            <a:r>
              <a:rPr lang="en-US" sz="2800" dirty="0">
                <a:latin typeface="Sakkal Majalla" panose="02000000000000000000" pitchFamily="2" charset="-78"/>
                <a:cs typeface="Sakkal Majalla" panose="02000000000000000000" pitchFamily="2" charset="-78"/>
              </a:rPr>
              <a:t>ETL </a:t>
            </a:r>
            <a:r>
              <a:rPr lang="ar-EG" sz="2800" dirty="0">
                <a:latin typeface="Sakkal Majalla" panose="02000000000000000000" pitchFamily="2" charset="-78"/>
                <a:cs typeface="Sakkal Majalla" panose="02000000000000000000" pitchFamily="2" charset="-78"/>
              </a:rPr>
              <a:t> باختصار، إن تحليلات التسويق هي عبارة عن منصات برمجية تساعد المسوقين على فهم كيفية أداء التسويق، وتمكينهم من إدارة وقياس أداء حملاتهم. تسمح هذه الأدوات للمسوقين بتحسين جهودهم التسويقية وإثبات القيمة التي يجلبها التسويق للعمل، وهي عائد الاستثمار. </a:t>
            </a:r>
            <a:endParaRPr lang="en-US" sz="2800" dirty="0">
              <a:solidFill>
                <a:schemeClr val="accent1"/>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20465"/>
    </mc:Choice>
    <mc:Fallback xmlns="">
      <p:transition spd="slow" advTm="2046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887310" y="2196887"/>
            <a:ext cx="3196525" cy="2743200"/>
          </a:xfrm>
          <a:custGeom>
            <a:avLst/>
            <a:gdLst/>
            <a:ahLst/>
            <a:cxnLst/>
            <a:rect l="l" t="t" r="r" b="b"/>
            <a:pathLst>
              <a:path w="4794788" h="4114800">
                <a:moveTo>
                  <a:pt x="0" y="0"/>
                </a:moveTo>
                <a:lnTo>
                  <a:pt x="4794788" y="0"/>
                </a:lnTo>
                <a:lnTo>
                  <a:pt x="4794788"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8" name="TextBox 8"/>
          <p:cNvSpPr txBox="1"/>
          <p:nvPr/>
        </p:nvSpPr>
        <p:spPr>
          <a:xfrm>
            <a:off x="4407180" y="2196887"/>
            <a:ext cx="7604362" cy="2585323"/>
          </a:xfrm>
          <a:prstGeom prst="rect">
            <a:avLst/>
          </a:prstGeom>
        </p:spPr>
        <p:txBody>
          <a:bodyPr lIns="0" tIns="0" rIns="0" bIns="0" rtlCol="0" anchor="t">
            <a:spAutoFit/>
          </a:bodyPr>
          <a:lstStyle/>
          <a:p>
            <a:pPr algn="just" rtl="1"/>
            <a:r>
              <a:rPr lang="ar-EG" sz="2800" dirty="0">
                <a:latin typeface="Sakkal Majalla" panose="02000000000000000000" pitchFamily="2" charset="-78"/>
                <a:cs typeface="Sakkal Majalla" panose="02000000000000000000" pitchFamily="2" charset="-78"/>
              </a:rPr>
              <a:t>يمكن لأدوات تحليلات التسويق جمع البيانات من جميع القنوات التسويقية في مزيج التسويق الخاص بك وإعداد تقارير عنها بشكل كلي أو عن طريق القنوات الفردية. </a:t>
            </a:r>
          </a:p>
          <a:p>
            <a:pPr algn="just" rtl="1"/>
            <a:r>
              <a:rPr lang="ar-EG" sz="2800" dirty="0">
                <a:latin typeface="Sakkal Majalla" panose="02000000000000000000" pitchFamily="2" charset="-78"/>
                <a:cs typeface="Sakkal Majalla" panose="02000000000000000000" pitchFamily="2" charset="-78"/>
              </a:rPr>
              <a:t>في الحزمة التسويقية-التكنولوجية الخاصة بك، تسهل هذه الأدوات على المسوقين إنشاء تقارير (دون الاعتماد على علماء البيانات) ويمكنهم تتبع الحملات وإجراء تحليل مرجعي تنافسي.</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9" name="TextBox 9"/>
          <p:cNvSpPr txBox="1"/>
          <p:nvPr/>
        </p:nvSpPr>
        <p:spPr>
          <a:xfrm>
            <a:off x="887310" y="1213387"/>
            <a:ext cx="10874840" cy="442429"/>
          </a:xfrm>
          <a:prstGeom prst="rect">
            <a:avLst/>
          </a:prstGeom>
        </p:spPr>
        <p:txBody>
          <a:bodyPr wrap="square" lIns="0" tIns="0" rIns="0" bIns="0" rtlCol="0" anchor="t">
            <a:spAutoFit/>
          </a:bodyPr>
          <a:lstStyle/>
          <a:p>
            <a:pPr algn="r" rtl="1">
              <a:lnSpc>
                <a:spcPts val="3039"/>
              </a:lnSpc>
              <a:spcBef>
                <a:spcPct val="0"/>
              </a:spcBef>
            </a:pPr>
            <a:r>
              <a:rPr lang="ar-EG" sz="4000" dirty="0">
                <a:solidFill>
                  <a:srgbClr val="FF0000"/>
                </a:solidFill>
                <a:latin typeface="Sakkal Majalla" panose="02000000000000000000" pitchFamily="2" charset="-78"/>
                <a:cs typeface="Sakkal Majalla" panose="02000000000000000000" pitchFamily="2" charset="-78"/>
              </a:rPr>
              <a:t>كيف تستفيد من أدوات التحليل في التسويق؟</a:t>
            </a:r>
            <a:endParaRPr lang="en-US" sz="4000" b="1" spc="23" dirty="0">
              <a:solidFill>
                <a:srgbClr val="FF000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96650"/>
    </mc:Choice>
    <mc:Fallback xmlns="">
      <p:transition spd="slow" advTm="9665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Freeform 7"/>
          <p:cNvSpPr/>
          <p:nvPr/>
        </p:nvSpPr>
        <p:spPr>
          <a:xfrm>
            <a:off x="417962" y="2210378"/>
            <a:ext cx="2626178" cy="2511283"/>
          </a:xfrm>
          <a:custGeom>
            <a:avLst/>
            <a:gdLst/>
            <a:ahLst/>
            <a:cxnLst/>
            <a:rect l="l" t="t" r="r" b="b"/>
            <a:pathLst>
              <a:path w="3939267" h="3766924">
                <a:moveTo>
                  <a:pt x="0" y="0"/>
                </a:moveTo>
                <a:lnTo>
                  <a:pt x="3939267" y="0"/>
                </a:lnTo>
                <a:lnTo>
                  <a:pt x="3939267" y="3766925"/>
                </a:lnTo>
                <a:lnTo>
                  <a:pt x="0" y="3766925"/>
                </a:lnTo>
                <a:lnTo>
                  <a:pt x="0" y="0"/>
                </a:lnTo>
                <a:close/>
              </a:path>
            </a:pathLst>
          </a:custGeom>
          <a:blipFill>
            <a:blip r:embed="rId4"/>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11" name="TextBox 10">
            <a:extLst>
              <a:ext uri="{FF2B5EF4-FFF2-40B4-BE49-F238E27FC236}">
                <a16:creationId xmlns:a16="http://schemas.microsoft.com/office/drawing/2014/main" id="{43546742-8F63-47BB-AB6B-7A76A002A2D3}"/>
              </a:ext>
            </a:extLst>
          </p:cNvPr>
          <p:cNvSpPr txBox="1"/>
          <p:nvPr/>
        </p:nvSpPr>
        <p:spPr>
          <a:xfrm>
            <a:off x="3800475" y="1443841"/>
            <a:ext cx="7754541" cy="3293209"/>
          </a:xfrm>
          <a:prstGeom prst="rect">
            <a:avLst/>
          </a:prstGeom>
          <a:noFill/>
        </p:spPr>
        <p:txBody>
          <a:bodyPr wrap="square">
            <a:spAutoFit/>
          </a:bodyPr>
          <a:lstStyle/>
          <a:p>
            <a:pPr algn="just" rtl="1"/>
            <a:r>
              <a:rPr lang="ar-EG" sz="4000" dirty="0">
                <a:solidFill>
                  <a:srgbClr val="FF0000"/>
                </a:solidFill>
                <a:latin typeface="Sakkal Majalla" panose="02000000000000000000" pitchFamily="2" charset="-78"/>
                <a:cs typeface="Sakkal Majalla" panose="02000000000000000000" pitchFamily="2" charset="-78"/>
              </a:rPr>
              <a:t>أدوات تحليلات التسويق التي لا غنى عنها </a:t>
            </a:r>
          </a:p>
          <a:p>
            <a:pPr algn="just" rtl="1"/>
            <a:r>
              <a:rPr lang="ar-EG" sz="2800" dirty="0">
                <a:latin typeface="Sakkal Majalla" panose="02000000000000000000" pitchFamily="2" charset="-78"/>
                <a:cs typeface="Sakkal Majalla" panose="02000000000000000000" pitchFamily="2" charset="-78"/>
              </a:rPr>
              <a:t>تستمر الحزمة التسويقية-التكنولوجية في التوسع، وليس هدفنا هنا هو تقديم قائمة شاملة بكل أداة موجودة ولا تحتاج إليها جميًعا. لذلك نعرف, هنا أهم الأدوات التي لها دور كبير في العملية التسويقية، ونوضح سبب احتياجك لبعض هذه التقنية في كل فئة في التحليلات، سواء كانت أدوات ويب أو أتمته/إدارة أو تواصل اجتماعي أو بريد إلكتروني:</a:t>
            </a:r>
            <a:endParaRPr lang="ar-EG" sz="2800" dirty="0">
              <a:solidFill>
                <a:srgbClr val="FF0000"/>
              </a:solidFill>
              <a:latin typeface="Sakkal Majalla" panose="02000000000000000000" pitchFamily="2" charset="-78"/>
              <a:cs typeface="Sakkal Majalla" panose="02000000000000000000" pitchFamily="2" charset="-78"/>
            </a:endParaRPr>
          </a:p>
          <a:p>
            <a:pPr algn="just" rtl="1"/>
            <a:endParaRPr lang="en-US" sz="2800" dirty="0">
              <a:solidFill>
                <a:srgbClr val="FF000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44587"/>
    </mc:Choice>
    <mc:Fallback xmlns="">
      <p:transition spd="slow" advTm="4458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462102" y="2136338"/>
            <a:ext cx="8485422" cy="1723549"/>
          </a:xfrm>
          <a:prstGeom prst="rect">
            <a:avLst/>
          </a:prstGeom>
        </p:spPr>
        <p:txBody>
          <a:bodyPr lIns="0" tIns="0" rIns="0" bIns="0" rtlCol="0" anchor="t">
            <a:spAutoFit/>
          </a:bodyPr>
          <a:lstStyle/>
          <a:p>
            <a:pPr algn="r" rtl="1"/>
            <a:r>
              <a:rPr lang="ar-EG" sz="2800" dirty="0">
                <a:latin typeface="Sakkal Majalla" panose="02000000000000000000" pitchFamily="2" charset="-78"/>
                <a:cs typeface="Sakkal Majalla" panose="02000000000000000000" pitchFamily="2" charset="-78"/>
              </a:rPr>
              <a:t>تعتبر تحليلات الويب أمرًا مهمَا لتنمية أعمالك. إذا كنت تريد أن تفهم ما يفعله الزوار على موقع الويب الخاص بك وكيف يتفاعلون مع المحتوي الخاص بك، فهذا أمر لا بد منه. يمكنك استخدام أي أداة لتحليل الويب لجمع بيانات موقع الويب، ولكن الإصدار الأكثر شيوًعا ومجانًيا هو تحليلات جوجل </a:t>
            </a:r>
            <a:r>
              <a:rPr lang="en-US" sz="2800" dirty="0">
                <a:latin typeface="Sakkal Majalla" panose="02000000000000000000" pitchFamily="2" charset="-78"/>
                <a:cs typeface="Sakkal Majalla" panose="02000000000000000000" pitchFamily="2" charset="-78"/>
              </a:rPr>
              <a:t>Google Analytics</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9" name="TextBox 9"/>
          <p:cNvSpPr txBox="1"/>
          <p:nvPr/>
        </p:nvSpPr>
        <p:spPr>
          <a:xfrm>
            <a:off x="8004851" y="1381517"/>
            <a:ext cx="3617218" cy="490519"/>
          </a:xfrm>
          <a:prstGeom prst="rect">
            <a:avLst/>
          </a:prstGeom>
        </p:spPr>
        <p:txBody>
          <a:bodyPr lIns="0" tIns="0" rIns="0" bIns="0" rtlCol="0" anchor="t">
            <a:spAutoFit/>
          </a:bodyPr>
          <a:lstStyle/>
          <a:p>
            <a:pPr algn="r" rtl="1">
              <a:lnSpc>
                <a:spcPts val="3520"/>
              </a:lnSpc>
              <a:spcBef>
                <a:spcPct val="0"/>
              </a:spcBef>
            </a:pPr>
            <a:r>
              <a:rPr lang="ar-EG" sz="4000" dirty="0">
                <a:solidFill>
                  <a:schemeClr val="accent1"/>
                </a:solidFill>
                <a:latin typeface="Sakkal Majalla" panose="02000000000000000000" pitchFamily="2" charset="-78"/>
                <a:cs typeface="Sakkal Majalla" panose="02000000000000000000" pitchFamily="2" charset="-78"/>
              </a:rPr>
              <a:t>أدوات تحليل الويب </a:t>
            </a:r>
            <a:endParaRPr lang="en-US" sz="4000" b="1" spc="27" dirty="0">
              <a:solidFill>
                <a:schemeClr val="accent1"/>
              </a:solidFill>
              <a:latin typeface="Sakkal Majalla" panose="02000000000000000000" pitchFamily="2" charset="-78"/>
              <a:cs typeface="Sakkal Majalla" panose="02000000000000000000" pitchFamily="2" charset="-78"/>
            </a:endParaRPr>
          </a:p>
        </p:txBody>
      </p:sp>
      <p:pic>
        <p:nvPicPr>
          <p:cNvPr id="12" name="Picture 11">
            <a:extLst>
              <a:ext uri="{FF2B5EF4-FFF2-40B4-BE49-F238E27FC236}">
                <a16:creationId xmlns:a16="http://schemas.microsoft.com/office/drawing/2014/main" id="{31512442-E85B-442E-B48D-B5D4636BFAA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9021" y="3768084"/>
            <a:ext cx="5368699" cy="1847727"/>
          </a:xfrm>
          <a:prstGeom prst="rect">
            <a:avLst/>
          </a:prstGeom>
        </p:spPr>
      </p:pic>
    </p:spTree>
    <p:extLst>
      <p:ext uri="{BB962C8B-B14F-4D97-AF65-F5344CB8AC3E}">
        <p14:creationId xmlns:p14="http://schemas.microsoft.com/office/powerpoint/2010/main" val="1258234639"/>
      </p:ext>
    </p:extLst>
  </p:cSld>
  <p:clrMapOvr>
    <a:masterClrMapping/>
  </p:clrMapOvr>
  <mc:AlternateContent xmlns:mc="http://schemas.openxmlformats.org/markup-compatibility/2006" xmlns:p14="http://schemas.microsoft.com/office/powerpoint/2010/main">
    <mc:Choice Requires="p14">
      <p:transition spd="slow" p14:dur="2000" advTm="84506"/>
    </mc:Choice>
    <mc:Fallback xmlns="">
      <p:transition spd="slow" advTm="8450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4523323" y="1598298"/>
            <a:ext cx="7232398" cy="4308872"/>
          </a:xfrm>
          <a:prstGeom prst="rect">
            <a:avLst/>
          </a:prstGeom>
        </p:spPr>
        <p:txBody>
          <a:bodyPr lIns="0" tIns="0" rIns="0" bIns="0" rtlCol="0" anchor="t">
            <a:spAutoFit/>
          </a:bodyPr>
          <a:lstStyle/>
          <a:p>
            <a:pPr algn="just" rtl="1"/>
            <a:r>
              <a:rPr lang="ar-EG" sz="2800" dirty="0">
                <a:latin typeface="Sakkal Majalla" panose="02000000000000000000" pitchFamily="2" charset="-78"/>
                <a:cs typeface="Sakkal Majalla" panose="02000000000000000000" pitchFamily="2" charset="-78"/>
              </a:rPr>
              <a:t>يعد </a:t>
            </a:r>
            <a:r>
              <a:rPr lang="en-US" sz="2800" dirty="0">
                <a:latin typeface="Sakkal Majalla" panose="02000000000000000000" pitchFamily="2" charset="-78"/>
                <a:cs typeface="Sakkal Majalla" panose="02000000000000000000" pitchFamily="2" charset="-78"/>
              </a:rPr>
              <a:t>Google Analytics </a:t>
            </a:r>
            <a:r>
              <a:rPr lang="ar-EG" sz="2800" dirty="0">
                <a:latin typeface="Sakkal Majalla" panose="02000000000000000000" pitchFamily="2" charset="-78"/>
                <a:cs typeface="Sakkal Majalla" panose="02000000000000000000" pitchFamily="2" charset="-78"/>
              </a:rPr>
              <a:t> أكثر أدوات تحليل الويب شيوًعا والأكثر استخداًما. حيث إنه يمّكنك من تتبع وفهم سلوك العميل وتجربة المستخدم والمحتوى عبر الإنترنت ووظائف الجهاز وأكثر من ذلك. يكون </a:t>
            </a:r>
            <a:r>
              <a:rPr lang="en-US" sz="2800" dirty="0">
                <a:latin typeface="Sakkal Majalla" panose="02000000000000000000" pitchFamily="2" charset="-78"/>
                <a:cs typeface="Sakkal Majalla" panose="02000000000000000000" pitchFamily="2" charset="-78"/>
              </a:rPr>
              <a:t>Google Analytics</a:t>
            </a:r>
            <a:r>
              <a:rPr lang="ar-EG" sz="2800" dirty="0">
                <a:latin typeface="Sakkal Majalla" panose="02000000000000000000" pitchFamily="2" charset="-78"/>
                <a:cs typeface="Sakkal Majalla" panose="02000000000000000000" pitchFamily="2" charset="-78"/>
              </a:rPr>
              <a:t> إما مجاني أو مدفوع. الإصدار المجاني مثالي للشركات الصغيرة والمتوسطة، ويمكنك البدء في العمل علي</a:t>
            </a:r>
            <a:r>
              <a:rPr lang="en-US" sz="2800" dirty="0">
                <a:latin typeface="Sakkal Majalla" panose="02000000000000000000" pitchFamily="2" charset="-78"/>
                <a:cs typeface="Sakkal Majalla" panose="02000000000000000000" pitchFamily="2" charset="-78"/>
              </a:rPr>
              <a:t> </a:t>
            </a:r>
            <a:r>
              <a:rPr lang="ar-EG" sz="2800" dirty="0">
                <a:latin typeface="Sakkal Majalla" panose="02000000000000000000" pitchFamily="2" charset="-78"/>
                <a:cs typeface="Sakkal Majalla" panose="02000000000000000000" pitchFamily="2" charset="-78"/>
              </a:rPr>
              <a:t>الفور. وفي الوقت نفسه، تعد الخطة المدفوعة مثالية للشركات والمؤسسات عالية المستوى. من خلال الأفكار التي تكتسبها من </a:t>
            </a:r>
            <a:r>
              <a:rPr lang="en-US" sz="2800" dirty="0">
                <a:latin typeface="Sakkal Majalla" panose="02000000000000000000" pitchFamily="2" charset="-78"/>
                <a:cs typeface="Sakkal Majalla" panose="02000000000000000000" pitchFamily="2" charset="-78"/>
              </a:rPr>
              <a:t>Google Analytics</a:t>
            </a:r>
            <a:r>
              <a:rPr lang="ar-EG" sz="2800" dirty="0">
                <a:latin typeface="Sakkal Majalla" panose="02000000000000000000" pitchFamily="2" charset="-78"/>
                <a:cs typeface="Sakkal Majalla" panose="02000000000000000000" pitchFamily="2" charset="-78"/>
              </a:rPr>
              <a:t>، ستحتاج أيًضا إلي</a:t>
            </a:r>
            <a:r>
              <a:rPr lang="en-US" sz="2800" dirty="0">
                <a:latin typeface="Sakkal Majalla" panose="02000000000000000000" pitchFamily="2" charset="-78"/>
                <a:cs typeface="Sakkal Majalla" panose="02000000000000000000" pitchFamily="2" charset="-78"/>
              </a:rPr>
              <a:t> </a:t>
            </a:r>
            <a:r>
              <a:rPr lang="ar-EG" sz="2800" dirty="0">
                <a:latin typeface="Sakkal Majalla" panose="02000000000000000000" pitchFamily="2" charset="-78"/>
                <a:cs typeface="Sakkal Majalla" panose="02000000000000000000" pitchFamily="2" charset="-78"/>
              </a:rPr>
              <a:t>دمجها مع واحدة أو أكثر من أدوات تحسين محركات البحث؛ لتحسين موقعك والتأكد من أنه يمكنك زيادة حركة المرور الاعتيادية. </a:t>
            </a:r>
            <a:endParaRPr lang="en-US" sz="2800" dirty="0">
              <a:latin typeface="Sakkal Majalla" panose="02000000000000000000" pitchFamily="2" charset="-78"/>
              <a:cs typeface="Sakkal Majalla" panose="02000000000000000000" pitchFamily="2" charset="-78"/>
            </a:endParaRPr>
          </a:p>
          <a:p>
            <a:pPr algn="just" rtl="1"/>
            <a:r>
              <a:rPr lang="ar-EG" sz="2800" u="sng" dirty="0">
                <a:latin typeface="Sakkal Majalla" panose="02000000000000000000" pitchFamily="2" charset="-78"/>
                <a:cs typeface="Sakkal Majalla" panose="02000000000000000000" pitchFamily="2" charset="-78"/>
              </a:rPr>
              <a:t>من الأمثلة علي</a:t>
            </a:r>
            <a:r>
              <a:rPr lang="en-US" sz="2800" u="sng" dirty="0">
                <a:latin typeface="Sakkal Majalla" panose="02000000000000000000" pitchFamily="2" charset="-78"/>
                <a:cs typeface="Sakkal Majalla" panose="02000000000000000000" pitchFamily="2" charset="-78"/>
              </a:rPr>
              <a:t> </a:t>
            </a:r>
            <a:r>
              <a:rPr lang="ar-EG" sz="2800" u="sng" dirty="0">
                <a:latin typeface="Sakkal Majalla" panose="02000000000000000000" pitchFamily="2" charset="-78"/>
                <a:cs typeface="Sakkal Majalla" panose="02000000000000000000" pitchFamily="2" charset="-78"/>
              </a:rPr>
              <a:t>هذه الأدوات الأساسية هي: </a:t>
            </a:r>
            <a:r>
              <a:rPr lang="en-US" sz="2800" dirty="0">
                <a:latin typeface="Sakkal Majalla" panose="02000000000000000000" pitchFamily="2" charset="-78"/>
                <a:cs typeface="Sakkal Majalla" panose="02000000000000000000" pitchFamily="2" charset="-78"/>
              </a:rPr>
              <a:t>SEMrush, Pro </a:t>
            </a:r>
            <a:r>
              <a:rPr lang="en-US" sz="2800" dirty="0" err="1">
                <a:latin typeface="Sakkal Majalla" panose="02000000000000000000" pitchFamily="2" charset="-78"/>
                <a:cs typeface="Sakkal Majalla" panose="02000000000000000000" pitchFamily="2" charset="-78"/>
              </a:rPr>
              <a:t>Moz</a:t>
            </a:r>
            <a:r>
              <a:rPr lang="en-US" sz="2800" dirty="0">
                <a:latin typeface="Sakkal Majalla" panose="02000000000000000000" pitchFamily="2" charset="-78"/>
                <a:cs typeface="Sakkal Majalla" panose="02000000000000000000" pitchFamily="2" charset="-78"/>
              </a:rPr>
              <a:t>, </a:t>
            </a:r>
            <a:r>
              <a:rPr lang="en-US" sz="2800" dirty="0" err="1">
                <a:latin typeface="Sakkal Majalla" panose="02000000000000000000" pitchFamily="2" charset="-78"/>
                <a:cs typeface="Sakkal Majalla" panose="02000000000000000000" pitchFamily="2" charset="-78"/>
              </a:rPr>
              <a:t>LikeWeb</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9" name="TextBox 9"/>
          <p:cNvSpPr txBox="1"/>
          <p:nvPr/>
        </p:nvSpPr>
        <p:spPr>
          <a:xfrm>
            <a:off x="7730714" y="1155869"/>
            <a:ext cx="4025007" cy="442429"/>
          </a:xfrm>
          <a:prstGeom prst="rect">
            <a:avLst/>
          </a:prstGeom>
        </p:spPr>
        <p:txBody>
          <a:bodyPr lIns="0" tIns="0" rIns="0" bIns="0" rtlCol="0" anchor="t">
            <a:spAutoFit/>
          </a:bodyPr>
          <a:lstStyle/>
          <a:p>
            <a:pPr algn="r">
              <a:lnSpc>
                <a:spcPts val="2959"/>
              </a:lnSpc>
              <a:spcBef>
                <a:spcPct val="0"/>
              </a:spcBef>
            </a:pPr>
            <a:r>
              <a:rPr lang="en-US" sz="4000" dirty="0">
                <a:solidFill>
                  <a:schemeClr val="accent1"/>
                </a:solidFill>
                <a:latin typeface="Sakkal Majalla" panose="02000000000000000000" pitchFamily="2" charset="-78"/>
                <a:cs typeface="Sakkal Majalla" panose="02000000000000000000" pitchFamily="2" charset="-78"/>
              </a:rPr>
              <a:t>Google Analytics</a:t>
            </a:r>
          </a:p>
        </p:txBody>
      </p:sp>
      <p:pic>
        <p:nvPicPr>
          <p:cNvPr id="11" name="Picture 10">
            <a:extLst>
              <a:ext uri="{FF2B5EF4-FFF2-40B4-BE49-F238E27FC236}">
                <a16:creationId xmlns:a16="http://schemas.microsoft.com/office/drawing/2014/main" id="{31AECFA7-A02F-419D-816A-68554E2F6A5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0091" y="2735456"/>
            <a:ext cx="3694367" cy="127147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7684"/>
    </mc:Choice>
    <mc:Fallback xmlns="">
      <p:transition spd="slow" advTm="14768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sz="1200" dirty="0"/>
          </a:p>
        </p:txBody>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2928938" y="1374938"/>
            <a:ext cx="9082631" cy="4924425"/>
          </a:xfrm>
          <a:prstGeom prst="rect">
            <a:avLst/>
          </a:prstGeom>
        </p:spPr>
        <p:txBody>
          <a:bodyPr wrap="square" lIns="0" tIns="0" rIns="0" bIns="0" rtlCol="0" anchor="t">
            <a:spAutoFit/>
          </a:bodyPr>
          <a:lstStyle/>
          <a:p>
            <a:pPr algn="just" rtl="1"/>
            <a:r>
              <a:rPr lang="ar-EG" sz="2800" dirty="0">
                <a:latin typeface="Sakkal Majalla" panose="02000000000000000000" pitchFamily="2" charset="-78"/>
                <a:cs typeface="Sakkal Majalla" panose="02000000000000000000" pitchFamily="2" charset="-78"/>
              </a:rPr>
              <a:t>إن أتمتة البيانات هي عملية تحميل البيانات ومعالجتها وصيانتها باستخدام البرامج، بدلاً من تنفيذ كل مهمة يدويًا.  </a:t>
            </a:r>
            <a:endParaRPr lang="en-US" sz="2800" dirty="0">
              <a:latin typeface="Sakkal Majalla" panose="02000000000000000000" pitchFamily="2" charset="-78"/>
              <a:cs typeface="Sakkal Majalla" panose="02000000000000000000" pitchFamily="2" charset="-78"/>
            </a:endParaRPr>
          </a:p>
          <a:p>
            <a:pPr algn="just" rtl="1"/>
            <a:r>
              <a:rPr lang="ar-EG" sz="2800" dirty="0">
                <a:latin typeface="Sakkal Majalla" panose="02000000000000000000" pitchFamily="2" charset="-78"/>
                <a:cs typeface="Sakkal Majalla" panose="02000000000000000000" pitchFamily="2" charset="-78"/>
              </a:rPr>
              <a:t>أتمتة التسويق هي استخدام التكنولوجيا لإدارة العديد من المهام المتكررة، والتي بالعادة تكون في الحملة التسويقية. كما إنها أداة تسمح للمسوق بتصميم وتنفيذ ومتابعة سير عمل تسويقي محدد زمنيًا. تساعد أتمتة التسويق بشكل كبير في توليد العملاء المحتملين، والتجزئة، وتغذية العملاء المحتملين، وتسجيل نقاط العملاء المحتملين، وتسويق العلاقات، والبيع المتبادل، والبيع المتقاطع، والاحتفاظ، وقياس عائد الاستثمار. وأيًضا، تستفيد معظم الأدوات من البيانات من نظام إدارة علاقات العملاء </a:t>
            </a:r>
            <a:r>
              <a:rPr lang="en-US" sz="2800" dirty="0">
                <a:latin typeface="Sakkal Majalla" panose="02000000000000000000" pitchFamily="2" charset="-78"/>
                <a:cs typeface="Sakkal Majalla" panose="02000000000000000000" pitchFamily="2" charset="-78"/>
              </a:rPr>
              <a:t>CRM </a:t>
            </a:r>
            <a:r>
              <a:rPr lang="ar-EG" sz="2800" dirty="0">
                <a:latin typeface="Sakkal Majalla" panose="02000000000000000000" pitchFamily="2" charset="-78"/>
                <a:cs typeface="Sakkal Majalla" panose="02000000000000000000" pitchFamily="2" charset="-78"/>
              </a:rPr>
              <a:t>منفصل أو متكامل لفهم تأثير العميل وتفضيلاته. </a:t>
            </a:r>
          </a:p>
          <a:p>
            <a:pPr algn="just" rtl="1"/>
            <a:r>
              <a:rPr lang="ar-EG" sz="4000" dirty="0">
                <a:solidFill>
                  <a:schemeClr val="accent1"/>
                </a:solidFill>
              </a:rPr>
              <a:t>هناك مجموعة من أدوات أتمتة التسويق أشهرها:</a:t>
            </a:r>
            <a:endParaRPr lang="ar-EG" sz="4000" dirty="0">
              <a:solidFill>
                <a:schemeClr val="accent1"/>
              </a:solidFill>
              <a:latin typeface="Sakkal Majalla" panose="02000000000000000000" pitchFamily="2" charset="-78"/>
              <a:cs typeface="Sakkal Majalla" panose="02000000000000000000" pitchFamily="2" charset="-78"/>
            </a:endParaRPr>
          </a:p>
          <a:p>
            <a:pPr algn="just" rtl="1"/>
            <a:r>
              <a:rPr lang="en-US" sz="2800" dirty="0" err="1"/>
              <a:t>Hubspot</a:t>
            </a:r>
            <a:r>
              <a:rPr lang="en-US" sz="2800" dirty="0"/>
              <a:t> - </a:t>
            </a:r>
            <a:r>
              <a:rPr lang="en-US" sz="2800" dirty="0" err="1"/>
              <a:t>Marketo</a:t>
            </a:r>
            <a:r>
              <a:rPr lang="en-US" sz="2800" dirty="0"/>
              <a:t> </a:t>
            </a:r>
            <a:r>
              <a:rPr lang="ar-EG" sz="2800" dirty="0"/>
              <a:t> </a:t>
            </a:r>
            <a:r>
              <a:rPr lang="en-US" sz="2800" dirty="0"/>
              <a:t>Pardot Eloqua- </a:t>
            </a:r>
            <a:r>
              <a:rPr lang="en-US" sz="2800" dirty="0" err="1"/>
              <a:t>Omnisend</a:t>
            </a:r>
            <a:r>
              <a:rPr lang="en-US" sz="2800" dirty="0"/>
              <a:t> – Active C -</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8" name="TextBox 8"/>
          <p:cNvSpPr txBox="1"/>
          <p:nvPr/>
        </p:nvSpPr>
        <p:spPr>
          <a:xfrm>
            <a:off x="-189890" y="6386388"/>
            <a:ext cx="2494280" cy="307777"/>
          </a:xfrm>
          <a:prstGeom prst="rect">
            <a:avLst/>
          </a:prstGeom>
        </p:spPr>
        <p:txBody>
          <a:bodyPr lIns="0" tIns="0" rIns="0" bIns="0" rtlCol="0" anchor="t">
            <a:spAutoFit/>
          </a:bodyPr>
          <a:lstStyle/>
          <a:p>
            <a:pPr algn="r">
              <a:lnSpc>
                <a:spcPts val="2400"/>
              </a:lnSpc>
            </a:pPr>
            <a:r>
              <a:rPr lang="en-US" sz="2000" spc="19" dirty="0">
                <a:solidFill>
                  <a:srgbClr val="000000"/>
                </a:solidFill>
                <a:latin typeface="TT Rounds Condensed Bold"/>
              </a:rPr>
              <a:t>www.midocean.ae</a:t>
            </a:r>
          </a:p>
        </p:txBody>
      </p:sp>
      <p:sp>
        <p:nvSpPr>
          <p:cNvPr id="9" name="TextBox 9"/>
          <p:cNvSpPr txBox="1"/>
          <p:nvPr/>
        </p:nvSpPr>
        <p:spPr>
          <a:xfrm>
            <a:off x="4377166" y="753650"/>
            <a:ext cx="7814834" cy="596317"/>
          </a:xfrm>
          <a:prstGeom prst="rect">
            <a:avLst/>
          </a:prstGeom>
        </p:spPr>
        <p:txBody>
          <a:bodyPr wrap="square" lIns="0" tIns="0" rIns="0" bIns="0" rtlCol="0" anchor="t">
            <a:spAutoFit/>
          </a:bodyPr>
          <a:lstStyle/>
          <a:p>
            <a:pPr marL="388640" lvl="1" algn="just" rtl="1">
              <a:lnSpc>
                <a:spcPts val="4622"/>
              </a:lnSpc>
            </a:pPr>
            <a:r>
              <a:rPr lang="ar-EG" sz="4000" dirty="0">
                <a:solidFill>
                  <a:srgbClr val="FF0000"/>
                </a:solidFill>
                <a:latin typeface="Sakkal Majalla" panose="02000000000000000000" pitchFamily="2" charset="-78"/>
                <a:cs typeface="Sakkal Majalla" panose="02000000000000000000" pitchFamily="2" charset="-78"/>
              </a:rPr>
              <a:t>أدوات أتمتة التسويق</a:t>
            </a:r>
            <a:endParaRPr lang="en-US" sz="4000" b="1" dirty="0">
              <a:solidFill>
                <a:srgbClr val="FF0000"/>
              </a:solidFill>
              <a:latin typeface="Sakkal Majalla" panose="02000000000000000000" pitchFamily="2" charset="-78"/>
              <a:cs typeface="Sakkal Majalla" panose="02000000000000000000" pitchFamily="2" charset="-78"/>
            </a:endParaRPr>
          </a:p>
        </p:txBody>
      </p:sp>
      <p:pic>
        <p:nvPicPr>
          <p:cNvPr id="11" name="Picture 10">
            <a:extLst>
              <a:ext uri="{FF2B5EF4-FFF2-40B4-BE49-F238E27FC236}">
                <a16:creationId xmlns:a16="http://schemas.microsoft.com/office/drawing/2014/main" id="{43C52276-A58B-417A-A4E4-8F4019F2A3E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4993480"/>
            <a:ext cx="3314700" cy="1864519"/>
          </a:xfrm>
          <a:prstGeom prst="rect">
            <a:avLst/>
          </a:prstGeom>
        </p:spPr>
      </p:pic>
      <p:pic>
        <p:nvPicPr>
          <p:cNvPr id="13" name="Picture 12">
            <a:extLst>
              <a:ext uri="{FF2B5EF4-FFF2-40B4-BE49-F238E27FC236}">
                <a16:creationId xmlns:a16="http://schemas.microsoft.com/office/drawing/2014/main" id="{47D779E9-CB5E-49A4-8905-21185547EF2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9807" y="2532292"/>
            <a:ext cx="2069325" cy="896708"/>
          </a:xfrm>
          <a:prstGeom prst="rect">
            <a:avLst/>
          </a:prstGeom>
        </p:spPr>
      </p:pic>
      <p:pic>
        <p:nvPicPr>
          <p:cNvPr id="15" name="Picture 14">
            <a:extLst>
              <a:ext uri="{FF2B5EF4-FFF2-40B4-BE49-F238E27FC236}">
                <a16:creationId xmlns:a16="http://schemas.microsoft.com/office/drawing/2014/main" id="{604D012E-3B02-436C-A74A-37882835678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80431" y="4012965"/>
            <a:ext cx="2063804" cy="114503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0816"/>
    </mc:Choice>
    <mc:Fallback xmlns="">
      <p:transition spd="slow" advTm="19081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724589" y="1683944"/>
            <a:ext cx="8263715" cy="3693319"/>
          </a:xfrm>
          <a:prstGeom prst="rect">
            <a:avLst/>
          </a:prstGeom>
        </p:spPr>
        <p:txBody>
          <a:bodyPr lIns="0" tIns="0" rIns="0" bIns="0" rtlCol="0" anchor="t">
            <a:spAutoFit/>
          </a:bodyPr>
          <a:lstStyle/>
          <a:p>
            <a:pPr algn="just" rtl="1"/>
            <a:r>
              <a:rPr lang="ar-EG" sz="2400" dirty="0"/>
              <a:t>والتي تقوم بتتبع وجمع وتحليل البيانات من حساباتك على وسائل التواصل الاجتماعي المختلفة. مع وجود الأدوات المناسبة للمسوقين عبر وسائل التواصل الاجتماعي ، يجب أن يكون تحليل أدائك أمًرا سهلًا. </a:t>
            </a:r>
          </a:p>
          <a:p>
            <a:pPr algn="just" rtl="1"/>
            <a:r>
              <a:rPr lang="ar-EG" sz="2400" dirty="0"/>
              <a:t>تحتوي</a:t>
            </a:r>
            <a:r>
              <a:rPr lang="en-US" sz="2400" dirty="0"/>
              <a:t> </a:t>
            </a:r>
            <a:r>
              <a:rPr lang="ar-EG" sz="2400" dirty="0"/>
              <a:t>معظم منصات التواصل الاجتماعي على أداوات تحليلات مجانية خاصة بها. وهناك أيضا بعض الأدوات الأخرى التي تساهم في جمع بيانات الأداء من كل شبكة اجتماعية في مكان واحد، باستخدام تقارير سهلة الفهم. </a:t>
            </a:r>
          </a:p>
          <a:p>
            <a:pPr algn="just" rtl="1"/>
            <a:r>
              <a:rPr lang="ar-EG" sz="2400" u="sng" dirty="0"/>
              <a:t>حيث تساعد أدوات الوسائط الاجتماعية في معرفة المقاييس الرئيسية مثل:</a:t>
            </a:r>
          </a:p>
          <a:p>
            <a:pPr algn="just" rtl="1"/>
            <a:r>
              <a:rPr lang="ar-EG" sz="2400" dirty="0"/>
              <a:t>نقرات - تعليقات - الوصول - المشاركات - التفاعل - التكرار - شعور العلامة التجارية - مشاركة الصوت/الإشارات</a:t>
            </a:r>
          </a:p>
          <a:p>
            <a:pPr algn="just" rtl="1"/>
            <a:endParaRPr lang="en-US" sz="24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685800" y="2057400"/>
            <a:ext cx="2318004" cy="2743200"/>
          </a:xfrm>
          <a:custGeom>
            <a:avLst/>
            <a:gdLst/>
            <a:ahLst/>
            <a:cxnLst/>
            <a:rect l="l" t="t" r="r" b="b"/>
            <a:pathLst>
              <a:path w="3477006" h="4114800">
                <a:moveTo>
                  <a:pt x="0" y="0"/>
                </a:moveTo>
                <a:lnTo>
                  <a:pt x="3477006" y="0"/>
                </a:lnTo>
                <a:lnTo>
                  <a:pt x="3477006"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10" name="TextBox 9">
            <a:extLst>
              <a:ext uri="{FF2B5EF4-FFF2-40B4-BE49-F238E27FC236}">
                <a16:creationId xmlns:a16="http://schemas.microsoft.com/office/drawing/2014/main" id="{C35909AF-B9B5-476D-9A09-B58F927AAED2}"/>
              </a:ext>
            </a:extLst>
          </p:cNvPr>
          <p:cNvSpPr txBox="1"/>
          <p:nvPr/>
        </p:nvSpPr>
        <p:spPr>
          <a:xfrm>
            <a:off x="4008175" y="828567"/>
            <a:ext cx="7811690" cy="707886"/>
          </a:xfrm>
          <a:prstGeom prst="rect">
            <a:avLst/>
          </a:prstGeom>
          <a:noFill/>
        </p:spPr>
        <p:txBody>
          <a:bodyPr wrap="square">
            <a:spAutoFit/>
          </a:bodyPr>
          <a:lstStyle/>
          <a:p>
            <a:pPr algn="r"/>
            <a:r>
              <a:rPr lang="ar-EG" sz="4000" dirty="0">
                <a:solidFill>
                  <a:srgbClr val="FF0000"/>
                </a:solidFill>
                <a:latin typeface="Sakkal Majalla" panose="02000000000000000000" pitchFamily="2" charset="-78"/>
                <a:cs typeface="Sakkal Majalla" panose="02000000000000000000" pitchFamily="2" charset="-78"/>
              </a:rPr>
              <a:t>أدوات التحليل الهامة لشبكات التواصل الاجتماعي</a:t>
            </a:r>
            <a:endParaRPr lang="en-US" sz="4000" dirty="0">
              <a:solidFill>
                <a:srgbClr val="FF000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98068"/>
    </mc:Choice>
    <mc:Fallback xmlns="">
      <p:transition spd="slow" advTm="9806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sz="1200" dirty="0"/>
          </a:p>
        </p:txBody>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1394236" y="1155869"/>
            <a:ext cx="10425629" cy="2769989"/>
          </a:xfrm>
          <a:prstGeom prst="rect">
            <a:avLst/>
          </a:prstGeom>
        </p:spPr>
        <p:txBody>
          <a:bodyPr wrap="square" lIns="0" tIns="0" rIns="0" bIns="0" rtlCol="0" anchor="t">
            <a:spAutoFit/>
          </a:bodyPr>
          <a:lstStyle/>
          <a:p>
            <a:pPr algn="just" rtl="1"/>
            <a:r>
              <a:rPr lang="ar-EG" sz="4000" dirty="0">
                <a:solidFill>
                  <a:srgbClr val="FF0000"/>
                </a:solidFill>
                <a:latin typeface="Sakkal Majalla" panose="02000000000000000000" pitchFamily="2" charset="-78"/>
                <a:cs typeface="Sakkal Majalla" panose="02000000000000000000" pitchFamily="2" charset="-78"/>
              </a:rPr>
              <a:t>تحليل البيانات من خلال منصات الاستخراج والتحويل والتحميل </a:t>
            </a:r>
            <a:r>
              <a:rPr lang="en-US" sz="4000" dirty="0">
                <a:solidFill>
                  <a:srgbClr val="FF0000"/>
                </a:solidFill>
                <a:latin typeface="Sakkal Majalla" panose="02000000000000000000" pitchFamily="2" charset="-78"/>
                <a:cs typeface="Sakkal Majalla" panose="02000000000000000000" pitchFamily="2" charset="-78"/>
              </a:rPr>
              <a:t>ETL</a:t>
            </a:r>
            <a:endParaRPr lang="ar-EG" sz="4000" dirty="0">
              <a:solidFill>
                <a:srgbClr val="FF0000"/>
              </a:solidFill>
              <a:latin typeface="Sakkal Majalla" panose="02000000000000000000" pitchFamily="2" charset="-78"/>
              <a:cs typeface="Sakkal Majalla" panose="02000000000000000000" pitchFamily="2" charset="-78"/>
            </a:endParaRPr>
          </a:p>
          <a:p>
            <a:pPr algn="just" rtl="1"/>
            <a:r>
              <a:rPr lang="en-US" sz="2800" dirty="0">
                <a:latin typeface="Sakkal Majalla" panose="02000000000000000000" pitchFamily="2" charset="-78"/>
                <a:cs typeface="Sakkal Majalla" panose="02000000000000000000" pitchFamily="2" charset="-78"/>
              </a:rPr>
              <a:t>ETL </a:t>
            </a:r>
            <a:r>
              <a:rPr lang="ar-EG" sz="2800" dirty="0">
                <a:latin typeface="Sakkal Majalla" panose="02000000000000000000" pitchFamily="2" charset="-78"/>
                <a:cs typeface="Sakkal Majalla" panose="02000000000000000000" pitchFamily="2" charset="-78"/>
              </a:rPr>
              <a:t>تمثل اختصار</a:t>
            </a:r>
            <a:r>
              <a:rPr lang="en-US" sz="2800" dirty="0">
                <a:latin typeface="Sakkal Majalla" panose="02000000000000000000" pitchFamily="2" charset="-78"/>
                <a:cs typeface="Sakkal Majalla" panose="02000000000000000000" pitchFamily="2" charset="-78"/>
              </a:rPr>
              <a:t> </a:t>
            </a:r>
            <a:r>
              <a:rPr lang="ar-EG" sz="2800" dirty="0">
                <a:latin typeface="Sakkal Majalla" panose="02000000000000000000" pitchFamily="2" charset="-78"/>
                <a:cs typeface="Sakkal Majalla" panose="02000000000000000000" pitchFamily="2" charset="-78"/>
              </a:rPr>
              <a:t>الثلاث مصطلحات وتعني الاستخراج والتحويل والتحميل، وهي جزء من عملية إدارة البيانات المكونة من ٣ خطوات:</a:t>
            </a:r>
          </a:p>
          <a:p>
            <a:pPr marL="514350" indent="-514350" algn="just" rtl="1">
              <a:buFont typeface="+mj-lt"/>
              <a:buAutoNum type="arabicPeriod"/>
            </a:pPr>
            <a:r>
              <a:rPr lang="ar-EG" sz="2800" dirty="0">
                <a:latin typeface="Sakkal Majalla" panose="02000000000000000000" pitchFamily="2" charset="-78"/>
                <a:cs typeface="Sakkal Majalla" panose="02000000000000000000" pitchFamily="2" charset="-78"/>
              </a:rPr>
              <a:t>الاستخراج (</a:t>
            </a:r>
            <a:r>
              <a:rPr lang="en-US" sz="2800" dirty="0">
                <a:latin typeface="Sakkal Majalla" panose="02000000000000000000" pitchFamily="2" charset="-78"/>
                <a:cs typeface="Sakkal Majalla" panose="02000000000000000000" pitchFamily="2" charset="-78"/>
              </a:rPr>
              <a:t> (Extract </a:t>
            </a:r>
            <a:r>
              <a:rPr lang="ar-EG" sz="2800" dirty="0">
                <a:latin typeface="Sakkal Majalla" panose="02000000000000000000" pitchFamily="2" charset="-78"/>
                <a:cs typeface="Sakkal Majalla" panose="02000000000000000000" pitchFamily="2" charset="-78"/>
              </a:rPr>
              <a:t>وتعني استخراج البيانات غير المهيكلة من مصادر متعددة. </a:t>
            </a:r>
          </a:p>
          <a:p>
            <a:pPr marL="514350" indent="-514350" algn="just" rtl="1">
              <a:buFont typeface="+mj-lt"/>
              <a:buAutoNum type="arabicPeriod"/>
            </a:pPr>
            <a:r>
              <a:rPr lang="ar-EG" sz="2800" dirty="0">
                <a:latin typeface="Sakkal Majalla" panose="02000000000000000000" pitchFamily="2" charset="-78"/>
                <a:cs typeface="Sakkal Majalla" panose="02000000000000000000" pitchFamily="2" charset="-78"/>
              </a:rPr>
              <a:t>تحويل ( </a:t>
            </a:r>
            <a:r>
              <a:rPr lang="en-US" sz="2800" dirty="0">
                <a:latin typeface="Sakkal Majalla" panose="02000000000000000000" pitchFamily="2" charset="-78"/>
                <a:cs typeface="Sakkal Majalla" panose="02000000000000000000" pitchFamily="2" charset="-78"/>
              </a:rPr>
              <a:t>(Transform  </a:t>
            </a:r>
            <a:r>
              <a:rPr lang="ar-EG" sz="2800" dirty="0">
                <a:latin typeface="Sakkal Majalla" panose="02000000000000000000" pitchFamily="2" charset="-78"/>
                <a:cs typeface="Sakkal Majalla" panose="02000000000000000000" pitchFamily="2" charset="-78"/>
              </a:rPr>
              <a:t>تقوم بتحويله إلى تنسيق جاهز للعمل. </a:t>
            </a:r>
          </a:p>
          <a:p>
            <a:pPr marL="514350" indent="-514350" algn="just" rtl="1">
              <a:buFont typeface="+mj-lt"/>
              <a:buAutoNum type="arabicPeriod"/>
            </a:pPr>
            <a:r>
              <a:rPr lang="ar-EG" sz="2800" dirty="0">
                <a:latin typeface="Sakkal Majalla" panose="02000000000000000000" pitchFamily="2" charset="-78"/>
                <a:cs typeface="Sakkal Majalla" panose="02000000000000000000" pitchFamily="2" charset="-78"/>
              </a:rPr>
              <a:t>التحميل (</a:t>
            </a:r>
            <a:r>
              <a:rPr lang="en-US" sz="2800" dirty="0">
                <a:latin typeface="Sakkal Majalla" panose="02000000000000000000" pitchFamily="2" charset="-78"/>
                <a:cs typeface="Sakkal Majalla" panose="02000000000000000000" pitchFamily="2" charset="-78"/>
              </a:rPr>
              <a:t> (Load</a:t>
            </a:r>
            <a:r>
              <a:rPr lang="ar-EG" sz="2800" dirty="0">
                <a:latin typeface="Sakkal Majalla" panose="02000000000000000000" pitchFamily="2" charset="-78"/>
                <a:cs typeface="Sakkal Majalla" panose="02000000000000000000" pitchFamily="2" charset="-78"/>
              </a:rPr>
              <a:t>تقوم بتحميله إلى الوجهة المستهدفة.</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pic>
        <p:nvPicPr>
          <p:cNvPr id="11" name="Picture 10">
            <a:extLst>
              <a:ext uri="{FF2B5EF4-FFF2-40B4-BE49-F238E27FC236}">
                <a16:creationId xmlns:a16="http://schemas.microsoft.com/office/drawing/2014/main" id="{DBD0681E-3D21-443C-B102-50E686B237B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0431" y="3287701"/>
            <a:ext cx="3429000" cy="3429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0146"/>
    </mc:Choice>
    <mc:Fallback xmlns="">
      <p:transition spd="slow" advTm="9014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639060" y="2135720"/>
            <a:ext cx="2618490" cy="1976960"/>
          </a:xfrm>
          <a:custGeom>
            <a:avLst/>
            <a:gdLst/>
            <a:ahLst/>
            <a:cxnLst/>
            <a:rect l="l" t="t" r="r" b="b"/>
            <a:pathLst>
              <a:path w="5755926" h="4345724">
                <a:moveTo>
                  <a:pt x="0" y="0"/>
                </a:moveTo>
                <a:lnTo>
                  <a:pt x="5755926" y="0"/>
                </a:lnTo>
                <a:lnTo>
                  <a:pt x="5755926" y="4345724"/>
                </a:lnTo>
                <a:lnTo>
                  <a:pt x="0" y="4345724"/>
                </a:lnTo>
                <a:lnTo>
                  <a:pt x="0" y="0"/>
                </a:lnTo>
                <a:close/>
              </a:path>
            </a:pathLst>
          </a:custGeom>
          <a:blipFill>
            <a:blip r:embed="rId4"/>
            <a:stretch>
              <a:fillRect/>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8" name="TextBox 8"/>
          <p:cNvSpPr txBox="1"/>
          <p:nvPr/>
        </p:nvSpPr>
        <p:spPr>
          <a:xfrm>
            <a:off x="4804237" y="1444603"/>
            <a:ext cx="6952830" cy="3877985"/>
          </a:xfrm>
          <a:prstGeom prst="rect">
            <a:avLst/>
          </a:prstGeom>
        </p:spPr>
        <p:txBody>
          <a:bodyPr lIns="0" tIns="0" rIns="0" bIns="0" rtlCol="0" anchor="t">
            <a:spAutoFit/>
          </a:bodyPr>
          <a:lstStyle/>
          <a:p>
            <a:pPr algn="just" rtl="1"/>
            <a:r>
              <a:rPr lang="ar-EG" sz="2800" dirty="0">
                <a:latin typeface="Sakkal Majalla" panose="02000000000000000000" pitchFamily="2" charset="-78"/>
                <a:cs typeface="Sakkal Majalla" panose="02000000000000000000" pitchFamily="2" charset="-78"/>
              </a:rPr>
              <a:t>تلعب منصات </a:t>
            </a:r>
            <a:r>
              <a:rPr lang="en-US" sz="2800" dirty="0">
                <a:latin typeface="Sakkal Majalla" panose="02000000000000000000" pitchFamily="2" charset="-78"/>
                <a:cs typeface="Sakkal Majalla" panose="02000000000000000000" pitchFamily="2" charset="-78"/>
              </a:rPr>
              <a:t>ETL </a:t>
            </a:r>
            <a:r>
              <a:rPr lang="ar-EG" sz="2800" dirty="0">
                <a:latin typeface="Sakkal Majalla" panose="02000000000000000000" pitchFamily="2" charset="-78"/>
                <a:cs typeface="Sakkal Majalla" panose="02000000000000000000" pitchFamily="2" charset="-78"/>
              </a:rPr>
              <a:t>دورًا مهمًا في تحليل البيانات، حيث إنها تسمح للشركات بجمع البيانات من مصادر متعددة ودمجها في مكان واحد. وتُتيح </a:t>
            </a:r>
            <a:r>
              <a:rPr lang="en-US" sz="2800" dirty="0">
                <a:latin typeface="Sakkal Majalla" panose="02000000000000000000" pitchFamily="2" charset="-78"/>
                <a:cs typeface="Sakkal Majalla" panose="02000000000000000000" pitchFamily="2" charset="-78"/>
              </a:rPr>
              <a:t>ETL </a:t>
            </a:r>
            <a:r>
              <a:rPr lang="ar-EG" sz="2800" dirty="0">
                <a:latin typeface="Sakkal Majalla" panose="02000000000000000000" pitchFamily="2" charset="-78"/>
                <a:cs typeface="Sakkal Majalla" panose="02000000000000000000" pitchFamily="2" charset="-78"/>
              </a:rPr>
              <a:t>أيضًا إمكانية عمل أنواع مختلفة من البيانات أو مزجها معًا. لذلك يمكن استخدام بيانات فيس بوك الخاصة بك للتحليل باستخدام بيانات </a:t>
            </a:r>
            <a:r>
              <a:rPr lang="en-US" sz="2800" dirty="0">
                <a:latin typeface="Sakkal Majalla" panose="02000000000000000000" pitchFamily="2" charset="-78"/>
                <a:cs typeface="Sakkal Majalla" panose="02000000000000000000" pitchFamily="2" charset="-78"/>
              </a:rPr>
              <a:t>CRM </a:t>
            </a:r>
            <a:r>
              <a:rPr lang="ar-EG" sz="2800" dirty="0">
                <a:latin typeface="Sakkal Majalla" panose="02000000000000000000" pitchFamily="2" charset="-78"/>
                <a:cs typeface="Sakkal Majalla" panose="02000000000000000000" pitchFamily="2" charset="-78"/>
              </a:rPr>
              <a:t>الخاصة بك. عادًة ما تلجأ العديد من الشركات التي تعتمد على البيانات إلي أداة </a:t>
            </a:r>
            <a:r>
              <a:rPr lang="en-US" sz="2800" dirty="0">
                <a:latin typeface="Sakkal Majalla" panose="02000000000000000000" pitchFamily="2" charset="-78"/>
                <a:cs typeface="Sakkal Majalla" panose="02000000000000000000" pitchFamily="2" charset="-78"/>
              </a:rPr>
              <a:t>ETL ، </a:t>
            </a:r>
            <a:r>
              <a:rPr lang="ar-EG" sz="2800" dirty="0">
                <a:latin typeface="Sakkal Majalla" panose="02000000000000000000" pitchFamily="2" charset="-78"/>
                <a:cs typeface="Sakkal Majalla" panose="02000000000000000000" pitchFamily="2" charset="-78"/>
              </a:rPr>
              <a:t>حيث إنها الخطوة الأولى في الحصول على جميع البيانات الأساسية للأعمال في مستودع مركزي واحد. هناك طرق أخرى للقيام بذلك، وهناك أدوات ربما لا تندرج في هذه الفئة ولكنها تفعل الشيء نفسه.</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9" name="TextBox 9"/>
          <p:cNvSpPr txBox="1"/>
          <p:nvPr/>
        </p:nvSpPr>
        <p:spPr>
          <a:xfrm>
            <a:off x="4567272" y="965369"/>
            <a:ext cx="7252593" cy="442429"/>
          </a:xfrm>
          <a:prstGeom prst="rect">
            <a:avLst/>
          </a:prstGeom>
        </p:spPr>
        <p:txBody>
          <a:bodyPr lIns="0" tIns="0" rIns="0" bIns="0" rtlCol="0" anchor="t">
            <a:spAutoFit/>
          </a:bodyPr>
          <a:lstStyle/>
          <a:p>
            <a:pPr algn="r" rtl="1">
              <a:lnSpc>
                <a:spcPts val="3039"/>
              </a:lnSpc>
              <a:spcBef>
                <a:spcPct val="0"/>
              </a:spcBef>
            </a:pPr>
            <a:r>
              <a:rPr lang="ar-EG" sz="4000" dirty="0">
                <a:solidFill>
                  <a:srgbClr val="FF0000"/>
                </a:solidFill>
              </a:rPr>
              <a:t>ما هو دور منصات </a:t>
            </a:r>
            <a:r>
              <a:rPr lang="en-US" sz="4000" dirty="0">
                <a:solidFill>
                  <a:srgbClr val="FF0000"/>
                </a:solidFill>
              </a:rPr>
              <a:t> ETL </a:t>
            </a:r>
            <a:r>
              <a:rPr lang="ar-EG" sz="4000" dirty="0">
                <a:solidFill>
                  <a:srgbClr val="FF0000"/>
                </a:solidFill>
              </a:rPr>
              <a:t>في تحليل البيانات؟</a:t>
            </a:r>
            <a:endParaRPr lang="en-US" sz="4000" b="1" spc="23" dirty="0">
              <a:solidFill>
                <a:srgbClr val="FF000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95302"/>
    </mc:Choice>
    <mc:Fallback xmlns="">
      <p:transition spd="slow" advTm="9530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784216" y="6352247"/>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3684842" y="665865"/>
            <a:ext cx="8195983" cy="750975"/>
          </a:xfrm>
          <a:prstGeom prst="rect">
            <a:avLst/>
          </a:prstGeom>
          <a:noFill/>
        </p:spPr>
        <p:txBody>
          <a:bodyPr wrap="square" rtlCol="0">
            <a:spAutoFit/>
          </a:bodyPr>
          <a:lstStyle/>
          <a:p>
            <a:pPr algn="just" rtl="1">
              <a:lnSpc>
                <a:spcPct val="107000"/>
              </a:lnSpc>
              <a:spcBef>
                <a:spcPts val="1200"/>
              </a:spcBef>
            </a:pPr>
            <a:r>
              <a:rPr lang="ar-EG" sz="4000" dirty="0">
                <a:solidFill>
                  <a:srgbClr val="0070C0"/>
                </a:solidFill>
                <a:latin typeface="Sakkal Majalla" panose="02000000000000000000" pitchFamily="2" charset="-78"/>
                <a:cs typeface="Sakkal Majalla" panose="02000000000000000000" pitchFamily="2" charset="-78"/>
              </a:rPr>
              <a:t>فيما يلي الخطوات الرئيسية التي يقوم بها </a:t>
            </a:r>
            <a:r>
              <a:rPr lang="en-US" sz="4000" dirty="0">
                <a:solidFill>
                  <a:srgbClr val="0070C0"/>
                </a:solidFill>
                <a:latin typeface="Sakkal Majalla" panose="02000000000000000000" pitchFamily="2" charset="-78"/>
                <a:cs typeface="Sakkal Majalla" panose="02000000000000000000" pitchFamily="2" charset="-78"/>
              </a:rPr>
              <a:t>:ETL</a:t>
            </a:r>
            <a:endParaRPr lang="en-US" sz="4000" b="1" dirty="0">
              <a:solidFill>
                <a:srgbClr val="0070C0"/>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Box 9">
            <a:extLst>
              <a:ext uri="{FF2B5EF4-FFF2-40B4-BE49-F238E27FC236}">
                <a16:creationId xmlns:a16="http://schemas.microsoft.com/office/drawing/2014/main" id="{B5FC24E8-98E5-4083-94FF-32395CFF64E6}"/>
              </a:ext>
            </a:extLst>
          </p:cNvPr>
          <p:cNvSpPr txBox="1"/>
          <p:nvPr/>
        </p:nvSpPr>
        <p:spPr>
          <a:xfrm>
            <a:off x="5731392" y="1260559"/>
            <a:ext cx="6093618" cy="707886"/>
          </a:xfrm>
          <a:prstGeom prst="rect">
            <a:avLst/>
          </a:prstGeom>
          <a:noFill/>
        </p:spPr>
        <p:txBody>
          <a:bodyPr wrap="square">
            <a:spAutoFit/>
          </a:bodyPr>
          <a:lstStyle/>
          <a:p>
            <a:pPr algn="r" rtl="1"/>
            <a:r>
              <a:rPr lang="ar-EG" sz="4000" dirty="0">
                <a:solidFill>
                  <a:srgbClr val="00B0F0"/>
                </a:solidFill>
                <a:latin typeface="Sakkal Majalla" panose="02000000000000000000" pitchFamily="2" charset="-78"/>
                <a:cs typeface="Sakkal Majalla" panose="02000000000000000000" pitchFamily="2" charset="-78"/>
              </a:rPr>
              <a:t>1. استخراج البيانات الخاصة بك</a:t>
            </a:r>
            <a:endParaRPr lang="en-US" sz="4000" dirty="0">
              <a:solidFill>
                <a:srgbClr val="00B0F0"/>
              </a:solidFill>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D1FB5956-9B70-4225-9A4E-D26C44AB364C}"/>
              </a:ext>
            </a:extLst>
          </p:cNvPr>
          <p:cNvSpPr txBox="1"/>
          <p:nvPr/>
        </p:nvSpPr>
        <p:spPr>
          <a:xfrm>
            <a:off x="0" y="1868527"/>
            <a:ext cx="12199912" cy="4401205"/>
          </a:xfrm>
          <a:prstGeom prst="rect">
            <a:avLst/>
          </a:prstGeom>
          <a:noFill/>
        </p:spPr>
        <p:txBody>
          <a:bodyPr wrap="square">
            <a:spAutoFit/>
          </a:bodyPr>
          <a:lstStyle/>
          <a:p>
            <a:pPr algn="just" rtl="1"/>
            <a:r>
              <a:rPr lang="ar-EG" sz="2800" dirty="0">
                <a:latin typeface="Sakkal Majalla" panose="02000000000000000000" pitchFamily="2" charset="-78"/>
                <a:cs typeface="Sakkal Majalla" panose="02000000000000000000" pitchFamily="2" charset="-78"/>
              </a:rPr>
              <a:t>تدير معظم الشركات البيانات من مصادر مختلفة وتستخدم العديد من أدوات تحليل البيانات للحصول علي</a:t>
            </a:r>
            <a:r>
              <a:rPr lang="en-US" sz="2800" dirty="0">
                <a:latin typeface="Sakkal Majalla" panose="02000000000000000000" pitchFamily="2" charset="-78"/>
                <a:cs typeface="Sakkal Majalla" panose="02000000000000000000" pitchFamily="2" charset="-78"/>
              </a:rPr>
              <a:t> </a:t>
            </a:r>
            <a:r>
              <a:rPr lang="ar-EG" sz="2800" dirty="0">
                <a:latin typeface="Sakkal Majalla" panose="02000000000000000000" pitchFamily="2" charset="-78"/>
                <a:cs typeface="Sakkal Majalla" panose="02000000000000000000" pitchFamily="2" charset="-78"/>
              </a:rPr>
              <a:t>رؤى تسويقية وأعمال تجارية. لإطلاق العنان لقيمة البيانات وتحسين الحملات التسويقية، ستحتاج إلي</a:t>
            </a:r>
            <a:r>
              <a:rPr lang="en-US" sz="2800" dirty="0">
                <a:latin typeface="Sakkal Majalla" panose="02000000000000000000" pitchFamily="2" charset="-78"/>
                <a:cs typeface="Sakkal Majalla" panose="02000000000000000000" pitchFamily="2" charset="-78"/>
              </a:rPr>
              <a:t> </a:t>
            </a:r>
            <a:r>
              <a:rPr lang="ar-EG" sz="2800" dirty="0">
                <a:latin typeface="Sakkal Majalla" panose="02000000000000000000" pitchFamily="2" charset="-78"/>
                <a:cs typeface="Sakkal Majalla" panose="02000000000000000000" pitchFamily="2" charset="-78"/>
              </a:rPr>
              <a:t>بيانات للتنقل بحرية بين أنظمتك وأدواتك. قبل أن تتمكن من نقل البيانات إلي</a:t>
            </a:r>
            <a:r>
              <a:rPr lang="en-US" sz="2800" dirty="0">
                <a:latin typeface="Sakkal Majalla" panose="02000000000000000000" pitchFamily="2" charset="-78"/>
                <a:cs typeface="Sakkal Majalla" panose="02000000000000000000" pitchFamily="2" charset="-78"/>
              </a:rPr>
              <a:t> </a:t>
            </a:r>
            <a:r>
              <a:rPr lang="ar-EG" sz="2800" dirty="0">
                <a:latin typeface="Sakkal Majalla" panose="02000000000000000000" pitchFamily="2" charset="-78"/>
                <a:cs typeface="Sakkal Majalla" panose="02000000000000000000" pitchFamily="2" charset="-78"/>
              </a:rPr>
              <a:t>وجهة جديدة، يجب عليك استخراجها من مصدرها</a:t>
            </a:r>
            <a:r>
              <a:rPr lang="en-US" sz="2800" dirty="0">
                <a:latin typeface="Sakkal Majalla" panose="02000000000000000000" pitchFamily="2" charset="-78"/>
                <a:cs typeface="Sakkal Majalla" panose="02000000000000000000" pitchFamily="2" charset="-78"/>
              </a:rPr>
              <a:t> </a:t>
            </a:r>
            <a:r>
              <a:rPr lang="ar-EG" sz="2800" dirty="0">
                <a:latin typeface="Sakkal Majalla" panose="02000000000000000000" pitchFamily="2" charset="-78"/>
                <a:cs typeface="Sakkal Majalla" panose="02000000000000000000" pitchFamily="2" charset="-78"/>
              </a:rPr>
              <a:t>في هذه الخطوة الأولى، يتم استيراد البيانات المهيكلة وغير المهيكلة ودمجها في مستودع واحد. يمكنك استخراج البيانات الأولية من مجموعة واسعة من المصادر، بما في ذلك تطبيقات المبيعات والتسويق (على سبيل المثال: </a:t>
            </a:r>
            <a:r>
              <a:rPr lang="en-US" sz="2800" dirty="0">
                <a:latin typeface="Sakkal Majalla" panose="02000000000000000000" pitchFamily="2" charset="-78"/>
                <a:cs typeface="Sakkal Majalla" panose="02000000000000000000" pitchFamily="2" charset="-78"/>
              </a:rPr>
              <a:t>Shopify، Facebook، Ads Google، </a:t>
            </a:r>
            <a:r>
              <a:rPr lang="ar-EG" sz="2800" dirty="0">
                <a:latin typeface="Sakkal Majalla" panose="02000000000000000000" pitchFamily="2" charset="-78"/>
                <a:cs typeface="Sakkal Majalla" panose="02000000000000000000" pitchFamily="2" charset="-78"/>
              </a:rPr>
              <a:t>إلخ.) </a:t>
            </a:r>
          </a:p>
          <a:p>
            <a:pPr marL="514350" indent="-514350" algn="just" rtl="1">
              <a:buFont typeface="+mj-lt"/>
              <a:buAutoNum type="arabicPeriod"/>
            </a:pPr>
            <a:r>
              <a:rPr lang="ar-EG" sz="2800" dirty="0">
                <a:latin typeface="Sakkal Majalla" panose="02000000000000000000" pitchFamily="2" charset="-78"/>
                <a:cs typeface="Sakkal Majalla" panose="02000000000000000000" pitchFamily="2" charset="-78"/>
              </a:rPr>
              <a:t>الأجهزة المحمولة وتطبيقات الأجهزة المحمولة. </a:t>
            </a:r>
          </a:p>
          <a:p>
            <a:pPr marL="514350" indent="-514350" algn="just" rtl="1">
              <a:buFont typeface="+mj-lt"/>
              <a:buAutoNum type="arabicPeriod"/>
            </a:pPr>
            <a:r>
              <a:rPr lang="ar-EG" sz="2800" dirty="0">
                <a:latin typeface="Sakkal Majalla" panose="02000000000000000000" pitchFamily="2" charset="-78"/>
                <a:cs typeface="Sakkal Majalla" panose="02000000000000000000" pitchFamily="2" charset="-78"/>
              </a:rPr>
              <a:t>أنظمة إدارة علاقات العملاء (مثل </a:t>
            </a:r>
            <a:r>
              <a:rPr lang="en-US" sz="2800" dirty="0">
                <a:latin typeface="Sakkal Majalla" panose="02000000000000000000" pitchFamily="2" charset="-78"/>
                <a:cs typeface="Sakkal Majalla" panose="02000000000000000000" pitchFamily="2" charset="-78"/>
              </a:rPr>
              <a:t>Salesforce </a:t>
            </a:r>
            <a:r>
              <a:rPr lang="ar-EG" sz="2800" dirty="0">
                <a:latin typeface="Sakkal Majalla" panose="02000000000000000000" pitchFamily="2" charset="-78"/>
                <a:cs typeface="Sakkal Majalla" panose="02000000000000000000" pitchFamily="2" charset="-78"/>
              </a:rPr>
              <a:t> و </a:t>
            </a:r>
            <a:r>
              <a:rPr lang="en-US" sz="2800" dirty="0">
                <a:latin typeface="Sakkal Majalla" panose="02000000000000000000" pitchFamily="2" charset="-78"/>
                <a:cs typeface="Sakkal Majalla" panose="02000000000000000000" pitchFamily="2" charset="-78"/>
              </a:rPr>
              <a:t>(HubSpot</a:t>
            </a:r>
            <a:endParaRPr lang="ar-EG" sz="2800" dirty="0">
              <a:latin typeface="Sakkal Majalla" panose="02000000000000000000" pitchFamily="2" charset="-78"/>
              <a:cs typeface="Sakkal Majalla" panose="02000000000000000000" pitchFamily="2" charset="-78"/>
            </a:endParaRPr>
          </a:p>
          <a:p>
            <a:pPr marL="514350" indent="-514350" algn="just" rtl="1">
              <a:buFont typeface="+mj-lt"/>
              <a:buAutoNum type="arabicPeriod"/>
            </a:pPr>
            <a:r>
              <a:rPr lang="ar-EG" sz="2800" dirty="0">
                <a:latin typeface="Sakkal Majalla" panose="02000000000000000000" pitchFamily="2" charset="-78"/>
                <a:cs typeface="Sakkal Majalla" panose="02000000000000000000" pitchFamily="2" charset="-78"/>
              </a:rPr>
              <a:t>منصات تخزين البيانات مع البيانات الخلفية الخاصة بك. </a:t>
            </a:r>
          </a:p>
          <a:p>
            <a:pPr marL="514350" indent="-514350" algn="just" rtl="1">
              <a:buFont typeface="+mj-lt"/>
              <a:buAutoNum type="arabicPeriod"/>
            </a:pPr>
            <a:r>
              <a:rPr lang="ar-EG" sz="2800" dirty="0">
                <a:latin typeface="Sakkal Majalla" panose="02000000000000000000" pitchFamily="2" charset="-78"/>
                <a:cs typeface="Sakkal Majalla" panose="02000000000000000000" pitchFamily="2" charset="-78"/>
              </a:rPr>
              <a:t>أنظمة التمويل. </a:t>
            </a:r>
          </a:p>
          <a:p>
            <a:pPr marL="514350" indent="-514350" algn="just" rtl="1">
              <a:buFont typeface="+mj-lt"/>
              <a:buAutoNum type="arabicPeriod"/>
            </a:pPr>
            <a:r>
              <a:rPr lang="ar-EG" sz="2800" dirty="0">
                <a:latin typeface="Sakkal Majalla" panose="02000000000000000000" pitchFamily="2" charset="-78"/>
                <a:cs typeface="Sakkal Majalla" panose="02000000000000000000" pitchFamily="2" charset="-78"/>
              </a:rPr>
              <a:t>أدوات التحليلات (مثل</a:t>
            </a:r>
            <a:r>
              <a:rPr lang="en-US" sz="2800" dirty="0">
                <a:latin typeface="Sakkal Majalla" panose="02000000000000000000" pitchFamily="2" charset="-78"/>
                <a:cs typeface="Sakkal Majalla" panose="02000000000000000000" pitchFamily="2" charset="-78"/>
              </a:rPr>
              <a:t>.(Google Analytics </a:t>
            </a:r>
          </a:p>
        </p:txBody>
      </p:sp>
      <p:pic>
        <p:nvPicPr>
          <p:cNvPr id="4" name="Picture 3">
            <a:extLst>
              <a:ext uri="{FF2B5EF4-FFF2-40B4-BE49-F238E27FC236}">
                <a16:creationId xmlns:a16="http://schemas.microsoft.com/office/drawing/2014/main" id="{95026A6A-B09B-4231-9026-7CC4148E9E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2222" y="4202431"/>
            <a:ext cx="1523754" cy="1523754"/>
          </a:xfrm>
          <a:prstGeom prst="rect">
            <a:avLst/>
          </a:prstGeom>
        </p:spPr>
      </p:pic>
      <p:pic>
        <p:nvPicPr>
          <p:cNvPr id="12" name="Picture 11">
            <a:extLst>
              <a:ext uri="{FF2B5EF4-FFF2-40B4-BE49-F238E27FC236}">
                <a16:creationId xmlns:a16="http://schemas.microsoft.com/office/drawing/2014/main" id="{1910FB9F-F681-48CC-98AF-B9554F74D6F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0000" y="5357812"/>
            <a:ext cx="2933666" cy="1650187"/>
          </a:xfrm>
          <a:prstGeom prst="rect">
            <a:avLst/>
          </a:prstGeom>
        </p:spPr>
      </p:pic>
    </p:spTree>
    <p:extLst>
      <p:ext uri="{BB962C8B-B14F-4D97-AF65-F5344CB8AC3E}">
        <p14:creationId xmlns:p14="http://schemas.microsoft.com/office/powerpoint/2010/main" val="3536981718"/>
      </p:ext>
    </p:extLst>
  </p:cSld>
  <p:clrMapOvr>
    <a:masterClrMapping/>
  </p:clrMapOvr>
  <mc:AlternateContent xmlns:mc="http://schemas.openxmlformats.org/markup-compatibility/2006" xmlns:p14="http://schemas.microsoft.com/office/powerpoint/2010/main">
    <mc:Choice Requires="p14">
      <p:transition spd="slow" p14:dur="2000" advTm="80698"/>
    </mc:Choice>
    <mc:Fallback xmlns="">
      <p:transition spd="slow" advTm="8069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416039" y="2079663"/>
            <a:ext cx="8403826" cy="1292662"/>
          </a:xfrm>
          <a:prstGeom prst="rect">
            <a:avLst/>
          </a:prstGeom>
        </p:spPr>
        <p:txBody>
          <a:bodyPr wrap="square" lIns="0" tIns="0" rIns="0" bIns="0" rtlCol="0" anchor="t">
            <a:spAutoFit/>
          </a:bodyPr>
          <a:lstStyle/>
          <a:p>
            <a:pPr algn="just" rtl="1"/>
            <a:r>
              <a:rPr lang="ar-EG" sz="2800" dirty="0">
                <a:latin typeface="Sakkal Majalla" panose="02000000000000000000" pitchFamily="2" charset="-78"/>
                <a:cs typeface="Sakkal Majalla" panose="02000000000000000000" pitchFamily="2" charset="-78"/>
              </a:rPr>
              <a:t>على الرغم من أن يمكنك القيام بذلك يدويًا، إلا أن استخراج البيانات المشفرة يدويًا يستغرق وقتًا طويلًا وعرضة للأخطاء. تعمل أدوات </a:t>
            </a:r>
            <a:r>
              <a:rPr lang="en-US" sz="2800" dirty="0">
                <a:latin typeface="Sakkal Majalla" panose="02000000000000000000" pitchFamily="2" charset="-78"/>
                <a:cs typeface="Sakkal Majalla" panose="02000000000000000000" pitchFamily="2" charset="-78"/>
              </a:rPr>
              <a:t>ETL </a:t>
            </a:r>
            <a:r>
              <a:rPr lang="ar-EG" sz="2800" dirty="0">
                <a:latin typeface="Sakkal Majalla" panose="02000000000000000000" pitchFamily="2" charset="-78"/>
                <a:cs typeface="Sakkal Majalla" panose="02000000000000000000" pitchFamily="2" charset="-78"/>
              </a:rPr>
              <a:t>على أتمتة عملية الاستخراج وإنشاء سير عمل أكثر كفاءة وموثوقية.</a:t>
            </a:r>
          </a:p>
        </p:txBody>
      </p:sp>
      <p:sp>
        <p:nvSpPr>
          <p:cNvPr id="7" name="Freeform 7"/>
          <p:cNvSpPr/>
          <p:nvPr/>
        </p:nvSpPr>
        <p:spPr>
          <a:xfrm>
            <a:off x="871721" y="2313125"/>
            <a:ext cx="2544318" cy="2743200"/>
          </a:xfrm>
          <a:custGeom>
            <a:avLst/>
            <a:gdLst/>
            <a:ahLst/>
            <a:cxnLst/>
            <a:rect l="l" t="t" r="r" b="b"/>
            <a:pathLst>
              <a:path w="3816477" h="4114800">
                <a:moveTo>
                  <a:pt x="0" y="0"/>
                </a:moveTo>
                <a:lnTo>
                  <a:pt x="3816477" y="0"/>
                </a:lnTo>
                <a:lnTo>
                  <a:pt x="381647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9" name="TextBox 8">
            <a:extLst>
              <a:ext uri="{FF2B5EF4-FFF2-40B4-BE49-F238E27FC236}">
                <a16:creationId xmlns:a16="http://schemas.microsoft.com/office/drawing/2014/main" id="{5E304A9C-4FC4-461F-B683-509116840A66}"/>
              </a:ext>
            </a:extLst>
          </p:cNvPr>
          <p:cNvSpPr txBox="1"/>
          <p:nvPr/>
        </p:nvSpPr>
        <p:spPr>
          <a:xfrm>
            <a:off x="5726247" y="1238232"/>
            <a:ext cx="6093618" cy="707886"/>
          </a:xfrm>
          <a:prstGeom prst="rect">
            <a:avLst/>
          </a:prstGeom>
          <a:noFill/>
        </p:spPr>
        <p:txBody>
          <a:bodyPr wrap="square">
            <a:spAutoFit/>
          </a:bodyPr>
          <a:lstStyle/>
          <a:p>
            <a:pPr algn="r" rtl="1"/>
            <a:r>
              <a:rPr lang="ar-EG" sz="4000" dirty="0">
                <a:solidFill>
                  <a:srgbClr val="00B0F0"/>
                </a:solidFill>
                <a:latin typeface="Sakkal Majalla" panose="02000000000000000000" pitchFamily="2" charset="-78"/>
                <a:cs typeface="Sakkal Majalla" panose="02000000000000000000" pitchFamily="2" charset="-78"/>
              </a:rPr>
              <a:t>1. استخراج البيانات الخاصة بك</a:t>
            </a:r>
            <a:endParaRPr lang="en-US" sz="4000" dirty="0">
              <a:solidFill>
                <a:srgbClr val="00B0F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729801351"/>
      </p:ext>
    </p:extLst>
  </p:cSld>
  <p:clrMapOvr>
    <a:masterClrMapping/>
  </p:clrMapOvr>
  <mc:AlternateContent xmlns:mc="http://schemas.openxmlformats.org/markup-compatibility/2006" xmlns:p14="http://schemas.microsoft.com/office/powerpoint/2010/main">
    <mc:Choice Requires="p14">
      <p:transition spd="slow" p14:dur="2000" advTm="50784"/>
    </mc:Choice>
    <mc:Fallback xmlns="">
      <p:transition spd="slow" advTm="5078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1824698" y="811781"/>
            <a:ext cx="10186844" cy="5355312"/>
          </a:xfrm>
          <a:prstGeom prst="rect">
            <a:avLst/>
          </a:prstGeom>
        </p:spPr>
        <p:txBody>
          <a:bodyPr wrap="square" lIns="0" tIns="0" rIns="0" bIns="0" rtlCol="0" anchor="t">
            <a:spAutoFit/>
          </a:bodyPr>
          <a:lstStyle/>
          <a:p>
            <a:pPr algn="just" rtl="1"/>
            <a:r>
              <a:rPr lang="ar-EG" sz="4000" dirty="0">
                <a:solidFill>
                  <a:srgbClr val="00B0F0"/>
                </a:solidFill>
                <a:latin typeface="Sakkal Majalla" panose="02000000000000000000" pitchFamily="2" charset="-78"/>
                <a:cs typeface="Sakkal Majalla" panose="02000000000000000000" pitchFamily="2" charset="-78"/>
              </a:rPr>
              <a:t>2. تحويل البيانات الخاصة بك</a:t>
            </a:r>
          </a:p>
          <a:p>
            <a:pPr algn="just" rtl="1"/>
            <a:r>
              <a:rPr lang="ar-EG" sz="2800" dirty="0">
                <a:latin typeface="Sakkal Majalla" panose="02000000000000000000" pitchFamily="2" charset="-78"/>
                <a:cs typeface="Sakkal Majalla" panose="02000000000000000000" pitchFamily="2" charset="-78"/>
              </a:rPr>
              <a:t>يمكنك تطبيق قواعد ومنطق مختلف للحصول على بياناتك في حالة جيدة وتلبية متطلبات إعداد القارير والتحليل التي قد تكون لديك. مع تحويل البيانات ، </a:t>
            </a:r>
            <a:r>
              <a:rPr lang="ar-EG" sz="2800" u="sng" dirty="0">
                <a:latin typeface="Sakkal Majalla" panose="02000000000000000000" pitchFamily="2" charset="-78"/>
                <a:cs typeface="Sakkal Majalla" panose="02000000000000000000" pitchFamily="2" charset="-78"/>
              </a:rPr>
              <a:t>إليك الأشياء المحددة التي يمكن للمرء القيام بها:</a:t>
            </a:r>
          </a:p>
          <a:p>
            <a:pPr marL="514350" indent="-514350" algn="just" rtl="1">
              <a:buFont typeface="+mj-lt"/>
              <a:buAutoNum type="arabicPeriod"/>
            </a:pPr>
            <a:r>
              <a:rPr lang="ar-EG" sz="2800" b="1" dirty="0">
                <a:latin typeface="Sakkal Majalla" panose="02000000000000000000" pitchFamily="2" charset="-78"/>
                <a:cs typeface="Sakkal Majalla" panose="02000000000000000000" pitchFamily="2" charset="-78"/>
              </a:rPr>
              <a:t>التنظيف: </a:t>
            </a:r>
            <a:r>
              <a:rPr lang="ar-EG" sz="2800" dirty="0">
                <a:latin typeface="Sakkal Majalla" panose="02000000000000000000" pitchFamily="2" charset="-78"/>
                <a:cs typeface="Sakkal Majalla" panose="02000000000000000000" pitchFamily="2" charset="-78"/>
              </a:rPr>
              <a:t>أصلح أي تناقضات أو قيم مفقودة. على سبيل المثال، ربما تم تسمية أسماء الحملات بشكل مختلف على أنظمة أساسية مختلفة، وتريد تنظيف هذا الأمر وجعله اسمًا واحدًا متسقًا للحملة. </a:t>
            </a:r>
          </a:p>
          <a:p>
            <a:pPr marL="514350" indent="-514350" algn="just" rtl="1">
              <a:buFont typeface="+mj-lt"/>
              <a:buAutoNum type="arabicPeriod"/>
            </a:pPr>
            <a:r>
              <a:rPr lang="ar-EG" sz="2800" b="1" dirty="0">
                <a:latin typeface="Sakkal Majalla" panose="02000000000000000000" pitchFamily="2" charset="-78"/>
                <a:cs typeface="Sakkal Majalla" panose="02000000000000000000" pitchFamily="2" charset="-78"/>
              </a:rPr>
              <a:t>التوحيد: </a:t>
            </a:r>
            <a:r>
              <a:rPr lang="ar-EG" sz="2800" dirty="0">
                <a:latin typeface="Sakkal Majalla" panose="02000000000000000000" pitchFamily="2" charset="-78"/>
                <a:cs typeface="Sakkal Majalla" panose="02000000000000000000" pitchFamily="2" charset="-78"/>
              </a:rPr>
              <a:t>تطبيق قواعد تنسيق محددة على مجموعة البيانات. على سبيل المثال، يمكن أن يكون هذا أي شيء من اسخدام تنسيق التاريخ نفسه إلى توحيد طريقة تسمية الأسواق الخاصة بك.</a:t>
            </a:r>
          </a:p>
          <a:p>
            <a:pPr marL="514350" indent="-514350" algn="just" rtl="1">
              <a:buFont typeface="+mj-lt"/>
              <a:buAutoNum type="arabicPeriod"/>
            </a:pPr>
            <a:r>
              <a:rPr lang="ar-EG" sz="2800" b="1" dirty="0">
                <a:latin typeface="Sakkal Majalla" panose="02000000000000000000" pitchFamily="2" charset="-78"/>
                <a:cs typeface="Sakkal Majalla" panose="02000000000000000000" pitchFamily="2" charset="-78"/>
              </a:rPr>
              <a:t>إلغاء التكرار: </a:t>
            </a:r>
            <a:r>
              <a:rPr lang="ar-EG" sz="2800" dirty="0">
                <a:latin typeface="Sakkal Majalla" panose="02000000000000000000" pitchFamily="2" charset="-78"/>
                <a:cs typeface="Sakkal Majalla" panose="02000000000000000000" pitchFamily="2" charset="-78"/>
              </a:rPr>
              <a:t>استبعاد البيانات الزائدة عن الحاجة.</a:t>
            </a:r>
          </a:p>
          <a:p>
            <a:pPr marL="514350" indent="-514350" algn="just" rtl="1">
              <a:buFont typeface="+mj-lt"/>
              <a:buAutoNum type="arabicPeriod"/>
            </a:pPr>
            <a:r>
              <a:rPr lang="ar-EG" sz="2800" b="1" dirty="0">
                <a:latin typeface="Sakkal Majalla" panose="02000000000000000000" pitchFamily="2" charset="-78"/>
                <a:cs typeface="Sakkal Majalla" panose="02000000000000000000" pitchFamily="2" charset="-78"/>
              </a:rPr>
              <a:t>التحقق: </a:t>
            </a:r>
            <a:r>
              <a:rPr lang="ar-EG" sz="2800" dirty="0">
                <a:latin typeface="Sakkal Majalla" panose="02000000000000000000" pitchFamily="2" charset="-78"/>
                <a:cs typeface="Sakkal Majalla" panose="02000000000000000000" pitchFamily="2" charset="-78"/>
              </a:rPr>
              <a:t>قم بإزالة البيانات غير ذات الصلة أو غير القابلة للاستخدام. </a:t>
            </a:r>
          </a:p>
          <a:p>
            <a:pPr marL="514350" indent="-514350" algn="just" rtl="1">
              <a:buFont typeface="+mj-lt"/>
              <a:buAutoNum type="arabicPeriod"/>
            </a:pPr>
            <a:r>
              <a:rPr lang="ar-EG" sz="2800" b="1" dirty="0">
                <a:latin typeface="Sakkal Majalla" panose="02000000000000000000" pitchFamily="2" charset="-78"/>
                <a:cs typeface="Sakkal Majalla" panose="02000000000000000000" pitchFamily="2" charset="-78"/>
              </a:rPr>
              <a:t>الفرز: </a:t>
            </a:r>
            <a:r>
              <a:rPr lang="ar-EG" sz="2800" dirty="0">
                <a:latin typeface="Sakkal Majalla" panose="02000000000000000000" pitchFamily="2" charset="-78"/>
                <a:cs typeface="Sakkal Majalla" panose="02000000000000000000" pitchFamily="2" charset="-78"/>
              </a:rPr>
              <a:t>تنظيم بياناتك وإنشاء مجموعات لتحليلها بشكل أفضل، على سبيل المثال، مجموعات المنتجات. </a:t>
            </a:r>
          </a:p>
        </p:txBody>
      </p:sp>
      <p:sp>
        <p:nvSpPr>
          <p:cNvPr id="7" name="Freeform 7"/>
          <p:cNvSpPr/>
          <p:nvPr/>
        </p:nvSpPr>
        <p:spPr>
          <a:xfrm>
            <a:off x="100497" y="3489437"/>
            <a:ext cx="2240432" cy="2327722"/>
          </a:xfrm>
          <a:custGeom>
            <a:avLst/>
            <a:gdLst/>
            <a:ahLst/>
            <a:cxnLst/>
            <a:rect l="l" t="t" r="r" b="b"/>
            <a:pathLst>
              <a:path w="3825038" h="3974065">
                <a:moveTo>
                  <a:pt x="0" y="0"/>
                </a:moveTo>
                <a:lnTo>
                  <a:pt x="3825038" y="0"/>
                </a:lnTo>
                <a:lnTo>
                  <a:pt x="3825038" y="3974065"/>
                </a:lnTo>
                <a:lnTo>
                  <a:pt x="0" y="3974065"/>
                </a:lnTo>
                <a:lnTo>
                  <a:pt x="0" y="0"/>
                </a:lnTo>
                <a:close/>
              </a:path>
            </a:pathLst>
          </a:custGeom>
          <a:blipFill>
            <a:blip r:embed="rId4"/>
            <a:stretch>
              <a:fillRect/>
            </a:stretch>
          </a:blipFill>
        </p:spPr>
        <p:txBody>
          <a:bodyPr/>
          <a:lstStyle/>
          <a:p>
            <a:endParaRPr lang="en-US" dirty="0"/>
          </a:p>
        </p:txBody>
      </p:sp>
      <p:sp>
        <p:nvSpPr>
          <p:cNvPr id="8" name="TextBox 8"/>
          <p:cNvSpPr txBox="1"/>
          <p:nvPr/>
        </p:nvSpPr>
        <p:spPr>
          <a:xfrm>
            <a:off x="-289902" y="6358658"/>
            <a:ext cx="2494280" cy="307777"/>
          </a:xfrm>
          <a:prstGeom prst="rect">
            <a:avLst/>
          </a:prstGeom>
        </p:spPr>
        <p:txBody>
          <a:bodyPr lIns="0" tIns="0" rIns="0" bIns="0" rtlCol="0" anchor="t">
            <a:spAutoFit/>
          </a:bodyPr>
          <a:lstStyle/>
          <a:p>
            <a:pPr algn="r">
              <a:lnSpc>
                <a:spcPts val="2400"/>
              </a:lnSpc>
            </a:pPr>
            <a:r>
              <a:rPr lang="en-US" sz="2000" spc="19" dirty="0">
                <a:solidFill>
                  <a:srgbClr val="000000"/>
                </a:solidFill>
                <a:latin typeface="TT Rounds Condensed Bold"/>
              </a:rPr>
              <a:t>www.midocean.ae</a:t>
            </a:r>
          </a:p>
        </p:txBody>
      </p:sp>
    </p:spTree>
    <p:extLst>
      <p:ext uri="{BB962C8B-B14F-4D97-AF65-F5344CB8AC3E}">
        <p14:creationId xmlns:p14="http://schemas.microsoft.com/office/powerpoint/2010/main" val="1874295876"/>
      </p:ext>
    </p:extLst>
  </p:cSld>
  <p:clrMapOvr>
    <a:masterClrMapping/>
  </p:clrMapOvr>
  <mc:AlternateContent xmlns:mc="http://schemas.openxmlformats.org/markup-compatibility/2006" xmlns:p14="http://schemas.microsoft.com/office/powerpoint/2010/main">
    <mc:Choice Requires="p14">
      <p:transition spd="slow" p14:dur="2000" advTm="224933"/>
    </mc:Choice>
    <mc:Fallback xmlns="">
      <p:transition spd="slow" advTm="22493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453323" y="2700339"/>
            <a:ext cx="2489902" cy="1879876"/>
          </a:xfrm>
          <a:custGeom>
            <a:avLst/>
            <a:gdLst/>
            <a:ahLst/>
            <a:cxnLst/>
            <a:rect l="l" t="t" r="r" b="b"/>
            <a:pathLst>
              <a:path w="5755926" h="4345724">
                <a:moveTo>
                  <a:pt x="0" y="0"/>
                </a:moveTo>
                <a:lnTo>
                  <a:pt x="5755926" y="0"/>
                </a:lnTo>
                <a:lnTo>
                  <a:pt x="5755926" y="4345724"/>
                </a:lnTo>
                <a:lnTo>
                  <a:pt x="0" y="4345724"/>
                </a:lnTo>
                <a:lnTo>
                  <a:pt x="0" y="0"/>
                </a:lnTo>
                <a:close/>
              </a:path>
            </a:pathLst>
          </a:custGeom>
          <a:blipFill>
            <a:blip r:embed="rId4"/>
            <a:stretch>
              <a:fillRect/>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13" name="TextBox 12">
            <a:extLst>
              <a:ext uri="{FF2B5EF4-FFF2-40B4-BE49-F238E27FC236}">
                <a16:creationId xmlns:a16="http://schemas.microsoft.com/office/drawing/2014/main" id="{342096F5-126E-432D-879C-AB73750D263D}"/>
              </a:ext>
            </a:extLst>
          </p:cNvPr>
          <p:cNvSpPr txBox="1"/>
          <p:nvPr/>
        </p:nvSpPr>
        <p:spPr>
          <a:xfrm>
            <a:off x="3929063" y="838338"/>
            <a:ext cx="7809614" cy="5447645"/>
          </a:xfrm>
          <a:prstGeom prst="rect">
            <a:avLst/>
          </a:prstGeom>
          <a:noFill/>
        </p:spPr>
        <p:txBody>
          <a:bodyPr wrap="square">
            <a:spAutoFit/>
          </a:bodyPr>
          <a:lstStyle/>
          <a:p>
            <a:pPr algn="just" rtl="1"/>
            <a:r>
              <a:rPr lang="ar-EG" sz="4000" b="1" dirty="0">
                <a:latin typeface="Sakkal Majalla" panose="02000000000000000000" pitchFamily="2" charset="-78"/>
                <a:cs typeface="Sakkal Majalla" panose="02000000000000000000" pitchFamily="2" charset="-78"/>
              </a:rPr>
              <a:t>ما أهمية تحويل البيانات؟</a:t>
            </a:r>
          </a:p>
          <a:p>
            <a:pPr algn="just" rtl="1"/>
            <a:r>
              <a:rPr lang="ar-EG" sz="2800" dirty="0">
                <a:latin typeface="Sakkal Majalla" panose="02000000000000000000" pitchFamily="2" charset="-78"/>
                <a:cs typeface="Sakkal Majalla" panose="02000000000000000000" pitchFamily="2" charset="-78"/>
              </a:rPr>
              <a:t>تحتاج الشركات إلى تحويل البيانات لعدة أسباب، مثل ترحيل البيانات، ودمج السجلات، وحذف التكرارات، وتغيير التنسيق، وما إلى ذلك. يتم أيًضا تطبيق التحويلات لتوصيل البيانات والتحقق من صحتها ، أو إجراء عمليات البحث ، أو توجيه البيانات إلى وجهات مختلفة. من المفيد أن يكون لديك أداة تحويل بيانات مع مجموعة واسعة من خيارات التحويل لتتمكن من معالجة البيانات بأفضل طريقة ممكنة.</a:t>
            </a:r>
          </a:p>
          <a:p>
            <a:pPr algn="just" rtl="1"/>
            <a:r>
              <a:rPr lang="ar-EG" sz="2800" dirty="0">
                <a:latin typeface="Sakkal Majalla" panose="02000000000000000000" pitchFamily="2" charset="-78"/>
                <a:cs typeface="Sakkal Majalla" panose="02000000000000000000" pitchFamily="2" charset="-78"/>
              </a:rPr>
              <a:t>لنلق نظرة على مثال التحويل: لنفترض أن أحد البنوك استحوذ على شركة تأمين تعمل في نفس المنطقة.</a:t>
            </a:r>
          </a:p>
          <a:p>
            <a:pPr algn="just" rtl="1"/>
            <a:r>
              <a:rPr lang="ar-EG" sz="2800" dirty="0">
                <a:latin typeface="Sakkal Majalla" panose="02000000000000000000" pitchFamily="2" charset="-78"/>
                <a:cs typeface="Sakkal Majalla" panose="02000000000000000000" pitchFamily="2" charset="-78"/>
              </a:rPr>
              <a:t>بمجرد اكتمال عملية الاستحواذ، تقرر إنشاء قائمة رواتب واحدة لجميع الموظفين. ستكون عملية إنشاء كشوف المرتبات واضحة ومباشرة إذا تم تخزين جميع بيانات الموظف في نظام موحد، مثل مستودع البيانات أو قاعدة البيانات.</a:t>
            </a:r>
            <a:endParaRPr lang="en-US" sz="2800" dirty="0">
              <a:solidFill>
                <a:srgbClr val="0D0D0D"/>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523399645"/>
      </p:ext>
    </p:extLst>
  </p:cSld>
  <p:clrMapOvr>
    <a:masterClrMapping/>
  </p:clrMapOvr>
  <mc:AlternateContent xmlns:mc="http://schemas.openxmlformats.org/markup-compatibility/2006" xmlns:p14="http://schemas.microsoft.com/office/powerpoint/2010/main">
    <mc:Choice Requires="p14">
      <p:transition spd="slow" p14:dur="2000" advTm="126318"/>
    </mc:Choice>
    <mc:Fallback xmlns="">
      <p:transition spd="slow" advTm="12631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392647"/>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E926232D-0961-48EC-9E95-D063C6FF60B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59697" y="1441619"/>
            <a:ext cx="2668079" cy="3773805"/>
          </a:xfrm>
          <a:prstGeom prst="rect">
            <a:avLst/>
          </a:prstGeom>
        </p:spPr>
      </p:pic>
      <p:sp>
        <p:nvSpPr>
          <p:cNvPr id="11" name="TextBox 10">
            <a:extLst>
              <a:ext uri="{FF2B5EF4-FFF2-40B4-BE49-F238E27FC236}">
                <a16:creationId xmlns:a16="http://schemas.microsoft.com/office/drawing/2014/main" id="{D1FB5956-9B70-4225-9A4E-D26C44AB364C}"/>
              </a:ext>
            </a:extLst>
          </p:cNvPr>
          <p:cNvSpPr txBox="1"/>
          <p:nvPr/>
        </p:nvSpPr>
        <p:spPr>
          <a:xfrm>
            <a:off x="3529014" y="774690"/>
            <a:ext cx="8303302" cy="4154984"/>
          </a:xfrm>
          <a:prstGeom prst="rect">
            <a:avLst/>
          </a:prstGeom>
          <a:noFill/>
        </p:spPr>
        <p:txBody>
          <a:bodyPr wrap="square">
            <a:spAutoFit/>
          </a:bodyPr>
          <a:lstStyle/>
          <a:p>
            <a:pPr algn="just" rtl="1"/>
            <a:r>
              <a:rPr lang="ar-EG" sz="4000" dirty="0">
                <a:solidFill>
                  <a:srgbClr val="00B0F0"/>
                </a:solidFill>
                <a:latin typeface="Sakkal Majalla" panose="02000000000000000000" pitchFamily="2" charset="-78"/>
                <a:cs typeface="Sakkal Majalla" panose="02000000000000000000" pitchFamily="2" charset="-78"/>
              </a:rPr>
              <a:t>3. تحميل البيانات الخاصة بك</a:t>
            </a:r>
          </a:p>
          <a:p>
            <a:pPr algn="just" rtl="1"/>
            <a:r>
              <a:rPr lang="ar-EG" sz="2800" dirty="0">
                <a:latin typeface="Sakkal Majalla" panose="02000000000000000000" pitchFamily="2" charset="-78"/>
                <a:cs typeface="Sakkal Majalla" panose="02000000000000000000" pitchFamily="2" charset="-78"/>
              </a:rPr>
              <a:t>الخطوة الأخيرة هي إرسال بياناتك إلى مخزن أو مستودع بيانات لبدء الإجابة على الأسئلة ببياناتك ويمكنك تحضير هذه البيانات مسبقًا قبل إرسالها إلى أداة التصور الخاصة بك. الشيء المهم الذي يجب ملاحظته هنا هو أن البيانات مرتبة ولكنها لا تزال تحتاج إلي تنظيف بياناتك على فيس بوك وتحويلها، ولكن لم يتم توحيدها بعد مع بيانات إعلانات جوجل أو </a:t>
            </a:r>
            <a:r>
              <a:rPr lang="en-US" sz="2800" dirty="0">
                <a:latin typeface="Sakkal Majalla" panose="02000000000000000000" pitchFamily="2" charset="-78"/>
                <a:cs typeface="Sakkal Majalla" panose="02000000000000000000" pitchFamily="2" charset="-78"/>
              </a:rPr>
              <a:t>Google Analytics </a:t>
            </a:r>
            <a:r>
              <a:rPr lang="ar-EG" sz="2800" dirty="0">
                <a:latin typeface="Sakkal Majalla" panose="02000000000000000000" pitchFamily="2" charset="-78"/>
                <a:cs typeface="Sakkal Majalla" panose="02000000000000000000" pitchFamily="2" charset="-78"/>
              </a:rPr>
              <a:t>. </a:t>
            </a:r>
          </a:p>
          <a:p>
            <a:pPr algn="just" rtl="1"/>
            <a:r>
              <a:rPr lang="ar-EG" sz="2800" dirty="0">
                <a:latin typeface="Sakkal Majalla" panose="02000000000000000000" pitchFamily="2" charset="-78"/>
                <a:cs typeface="Sakkal Majalla" panose="02000000000000000000" pitchFamily="2" charset="-78"/>
              </a:rPr>
              <a:t>ستحتاج إلى القيام بهذه الخطوة في مستودع البيانات. لذلك، فإن </a:t>
            </a:r>
            <a:r>
              <a:rPr lang="en-US" sz="2800" dirty="0">
                <a:latin typeface="Sakkal Majalla" panose="02000000000000000000" pitchFamily="2" charset="-78"/>
                <a:cs typeface="Sakkal Majalla" panose="02000000000000000000" pitchFamily="2" charset="-78"/>
              </a:rPr>
              <a:t>ETL </a:t>
            </a:r>
            <a:r>
              <a:rPr lang="ar-EG" sz="2800" dirty="0">
                <a:latin typeface="Sakkal Majalla" panose="02000000000000000000" pitchFamily="2" charset="-78"/>
                <a:cs typeface="Sakkal Majalla" panose="02000000000000000000" pitchFamily="2" charset="-78"/>
              </a:rPr>
              <a:t>هي مجرد قنوات لتعبئة البيانات. ونظًرا لأن تحويل البيانات معقد ويتطلب مجموعة محددة من المهارات، فربما ستعتمد على مساعدة إما من محلل بيانات أو مهندس أو عالم.</a:t>
            </a:r>
            <a:endParaRPr lang="ar-EG" sz="2800" b="0" i="0" u="none" strike="noStrike" baseline="0" dirty="0">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140655241"/>
      </p:ext>
    </p:extLst>
  </p:cSld>
  <p:clrMapOvr>
    <a:masterClrMapping/>
  </p:clrMapOvr>
  <mc:AlternateContent xmlns:mc="http://schemas.openxmlformats.org/markup-compatibility/2006" xmlns:p14="http://schemas.microsoft.com/office/powerpoint/2010/main">
    <mc:Choice Requires="p14">
      <p:transition spd="slow" p14:dur="2000" advTm="163848"/>
    </mc:Choice>
    <mc:Fallback xmlns="">
      <p:transition spd="slow" advTm="16384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47467" y="6204037"/>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AFFE73D9-08B3-48ED-A926-F74CDD15AFA8}"/>
              </a:ext>
            </a:extLst>
          </p:cNvPr>
          <p:cNvSpPr txBox="1"/>
          <p:nvPr/>
        </p:nvSpPr>
        <p:spPr>
          <a:xfrm>
            <a:off x="2663668" y="1458764"/>
            <a:ext cx="9347902" cy="5324535"/>
          </a:xfrm>
          <a:prstGeom prst="rect">
            <a:avLst/>
          </a:prstGeom>
          <a:noFill/>
        </p:spPr>
        <p:txBody>
          <a:bodyPr wrap="square">
            <a:spAutoFit/>
          </a:bodyPr>
          <a:lstStyle/>
          <a:p>
            <a:pPr algn="just" rtl="1"/>
            <a:r>
              <a:rPr lang="ar-EG" sz="2800" dirty="0">
                <a:latin typeface="Sakkal Majalla" panose="02000000000000000000" pitchFamily="2" charset="-78"/>
                <a:cs typeface="Sakkal Majalla" panose="02000000000000000000" pitchFamily="2" charset="-78"/>
              </a:rPr>
              <a:t>مستودع البيانات هو نظام يستخدم لإعداد التقارير وتحليل البيانات الذي يستخدمه ذكاء الأعمال وفرق التسويق. </a:t>
            </a:r>
          </a:p>
          <a:p>
            <a:pPr algn="just" rtl="1"/>
            <a:r>
              <a:rPr lang="ar-EG" sz="2800" b="1" u="sng" dirty="0">
                <a:latin typeface="Sakkal Majalla" panose="02000000000000000000" pitchFamily="2" charset="-78"/>
                <a:cs typeface="Sakkal Majalla" panose="02000000000000000000" pitchFamily="2" charset="-78"/>
              </a:rPr>
              <a:t>بعض فوائد امتلاك مستودع بيانات هي:</a:t>
            </a:r>
            <a:r>
              <a:rPr lang="ar-EG" sz="2800" b="1" dirty="0">
                <a:latin typeface="Sakkal Majalla" panose="02000000000000000000" pitchFamily="2" charset="-78"/>
                <a:cs typeface="Sakkal Majalla" panose="02000000000000000000" pitchFamily="2" charset="-78"/>
              </a:rPr>
              <a:t> </a:t>
            </a:r>
            <a:r>
              <a:rPr lang="ar-EG" sz="2800" dirty="0">
                <a:latin typeface="Sakkal Majalla" panose="02000000000000000000" pitchFamily="2" charset="-78"/>
                <a:cs typeface="Sakkal Majalla" panose="02000000000000000000" pitchFamily="2" charset="-78"/>
              </a:rPr>
              <a:t>1. مساعدة في تجميع البيانات من العديد من المصادر، 2. ويقلل من الحمل على أنظمة تشغيل المؤسسة، 3. ويساعد في تتبع البيانات التاريخية.</a:t>
            </a:r>
          </a:p>
          <a:p>
            <a:pPr algn="just" rtl="1"/>
            <a:r>
              <a:rPr lang="en-US" sz="3200" b="1" dirty="0">
                <a:latin typeface="Sakkal Majalla" panose="02000000000000000000" pitchFamily="2" charset="-78"/>
                <a:cs typeface="Sakkal Majalla" panose="02000000000000000000" pitchFamily="2" charset="-78"/>
              </a:rPr>
              <a:t>Data Warehousing</a:t>
            </a:r>
            <a:endParaRPr lang="ar-EG" sz="3200" b="1" dirty="0">
              <a:latin typeface="Sakkal Majalla" panose="02000000000000000000" pitchFamily="2" charset="-78"/>
              <a:cs typeface="Sakkal Majalla" panose="02000000000000000000" pitchFamily="2" charset="-78"/>
            </a:endParaRPr>
          </a:p>
          <a:p>
            <a:pPr algn="just" rtl="1"/>
            <a:r>
              <a:rPr lang="ar-EG" sz="2800" dirty="0">
                <a:latin typeface="Sakkal Majalla" panose="02000000000000000000" pitchFamily="2" charset="-78"/>
                <a:cs typeface="Sakkal Majalla" panose="02000000000000000000" pitchFamily="2" charset="-78"/>
              </a:rPr>
              <a:t>بشكل عام، تساعد مستودعات البيانات في تحسين الوصول إلى المعلومات، وتسريع أوقات الاستجابة للاستعلامات، والسماح للشركات بجلب الرؤى من البيانات الضخمة. في الأساس، توفر مستودعات البيانات مصدًرا واحدًا للحقيقة، حيث أن لديك مكانًا مركزيًا واحدًا للبيانات على مستوى الشركة. كان على الشركات في السابق أن تستثمر الكثير في البنية التحتية لبناء مستودع بيانات. بفضل التكنولوجيا السحابية، أصبحت تكلفة تخزين البيانات أقل بكثير. بناًء على حجم الشركة واحتياجات البيانات، قد تحتاج أو لا تحتاج إلى مستودع بيانات.</a:t>
            </a:r>
            <a:endParaRPr lang="en-US" sz="2800" dirty="0">
              <a:latin typeface="Sakkal Majalla" panose="02000000000000000000" pitchFamily="2" charset="-78"/>
              <a:cs typeface="Sakkal Majalla" panose="02000000000000000000" pitchFamily="2" charset="-78"/>
            </a:endParaRPr>
          </a:p>
        </p:txBody>
      </p:sp>
      <p:pic>
        <p:nvPicPr>
          <p:cNvPr id="9" name="Picture 8">
            <a:extLst>
              <a:ext uri="{FF2B5EF4-FFF2-40B4-BE49-F238E27FC236}">
                <a16:creationId xmlns:a16="http://schemas.microsoft.com/office/drawing/2014/main" id="{43125105-3713-4112-AAA3-4FC2F4CB8F09}"/>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22797" y="0"/>
            <a:ext cx="4956484" cy="7010587"/>
          </a:xfrm>
          <a:prstGeom prst="rect">
            <a:avLst/>
          </a:prstGeom>
        </p:spPr>
      </p:pic>
      <p:sp>
        <p:nvSpPr>
          <p:cNvPr id="10" name="TextBox 9">
            <a:extLst>
              <a:ext uri="{FF2B5EF4-FFF2-40B4-BE49-F238E27FC236}">
                <a16:creationId xmlns:a16="http://schemas.microsoft.com/office/drawing/2014/main" id="{1217EEF0-9596-4614-84DA-9EBBB900B198}"/>
              </a:ext>
            </a:extLst>
          </p:cNvPr>
          <p:cNvSpPr txBox="1"/>
          <p:nvPr/>
        </p:nvSpPr>
        <p:spPr>
          <a:xfrm>
            <a:off x="1655445" y="739829"/>
            <a:ext cx="10536555" cy="707886"/>
          </a:xfrm>
          <a:prstGeom prst="rect">
            <a:avLst/>
          </a:prstGeom>
          <a:noFill/>
        </p:spPr>
        <p:txBody>
          <a:bodyPr wrap="square">
            <a:spAutoFit/>
          </a:bodyPr>
          <a:lstStyle/>
          <a:p>
            <a:pPr algn="r" rtl="1"/>
            <a:r>
              <a:rPr lang="ar-EG" sz="4000" dirty="0">
                <a:solidFill>
                  <a:srgbClr val="FF0000"/>
                </a:solidFill>
                <a:latin typeface="Sakkal Majalla" panose="02000000000000000000" pitchFamily="2" charset="-78"/>
                <a:cs typeface="Sakkal Majalla" panose="02000000000000000000" pitchFamily="2" charset="-78"/>
              </a:rPr>
              <a:t>ما هو مستودع البيانات </a:t>
            </a:r>
            <a:r>
              <a:rPr lang="en-US" sz="4000" dirty="0">
                <a:solidFill>
                  <a:srgbClr val="FF0000"/>
                </a:solidFill>
                <a:latin typeface="Sakkal Majalla" panose="02000000000000000000" pitchFamily="2" charset="-78"/>
                <a:cs typeface="Sakkal Majalla" panose="02000000000000000000" pitchFamily="2" charset="-78"/>
              </a:rPr>
              <a:t>Data-Warehouse (DWH) </a:t>
            </a:r>
            <a:r>
              <a:rPr lang="ar-EG" sz="4000" dirty="0">
                <a:solidFill>
                  <a:srgbClr val="FF0000"/>
                </a:solidFill>
                <a:latin typeface="Sakkal Majalla" panose="02000000000000000000" pitchFamily="2" charset="-78"/>
                <a:cs typeface="Sakkal Majalla" panose="02000000000000000000" pitchFamily="2" charset="-78"/>
              </a:rPr>
              <a:t>ولماذا تحتاج إليه؟</a:t>
            </a:r>
            <a:endParaRPr lang="en-US" sz="4000" dirty="0">
              <a:solidFill>
                <a:srgbClr val="FF000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181507963"/>
      </p:ext>
    </p:extLst>
  </p:cSld>
  <p:clrMapOvr>
    <a:masterClrMapping/>
  </p:clrMapOvr>
  <mc:AlternateContent xmlns:mc="http://schemas.openxmlformats.org/markup-compatibility/2006" xmlns:p14="http://schemas.microsoft.com/office/powerpoint/2010/main">
    <mc:Choice Requires="p14">
      <p:transition spd="slow" p14:dur="2000" advTm="161176"/>
    </mc:Choice>
    <mc:Fallback xmlns="">
      <p:transition spd="slow" advTm="16117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416039" y="2079178"/>
            <a:ext cx="8403826" cy="3447098"/>
          </a:xfrm>
          <a:prstGeom prst="rect">
            <a:avLst/>
          </a:prstGeom>
        </p:spPr>
        <p:txBody>
          <a:bodyPr wrap="square" lIns="0" tIns="0" rIns="0" bIns="0" rtlCol="0" anchor="t">
            <a:spAutoFit/>
          </a:bodyPr>
          <a:lstStyle/>
          <a:p>
            <a:pPr algn="just" rtl="1"/>
            <a:r>
              <a:rPr lang="ar-EG" sz="2800" dirty="0">
                <a:latin typeface="Sakkal Majalla" panose="02000000000000000000" pitchFamily="2" charset="-78"/>
                <a:cs typeface="Sakkal Majalla" panose="02000000000000000000" pitchFamily="2" charset="-78"/>
              </a:rPr>
              <a:t>ومع ذلك ، فإن مستودعات البيانات مفيدة لتلك الشركات التي تتطلع إلى توسيع نطاق عملياتها وتلك المنظمات التي تدير كميات هائلة من البيانات الضخمة. اليوم، هناك أدوات تخزين بيانات سريعة وقابلة للتطوير بدرجة كبيرة. فيما يلي قائمة منتقاة بعناية لبعض أكبر وأبرز أدوات التخزين:</a:t>
            </a:r>
          </a:p>
          <a:p>
            <a:pPr marL="514350" indent="-514350" algn="just" rtl="1">
              <a:buFont typeface="+mj-lt"/>
              <a:buAutoNum type="arabicPeriod"/>
            </a:pPr>
            <a:r>
              <a:rPr lang="en-US" sz="2800" dirty="0">
                <a:latin typeface="Sakkal Majalla" panose="02000000000000000000" pitchFamily="2" charset="-78"/>
                <a:cs typeface="Sakkal Majalla" panose="02000000000000000000" pitchFamily="2" charset="-78"/>
              </a:rPr>
              <a:t>Redshift Amazon</a:t>
            </a:r>
            <a:endParaRPr lang="ar-EG" sz="2800" dirty="0">
              <a:latin typeface="Sakkal Majalla" panose="02000000000000000000" pitchFamily="2" charset="-78"/>
              <a:cs typeface="Sakkal Majalla" panose="02000000000000000000" pitchFamily="2" charset="-78"/>
            </a:endParaRPr>
          </a:p>
          <a:p>
            <a:pPr marL="514350" indent="-514350" algn="just" rtl="1">
              <a:buFont typeface="+mj-lt"/>
              <a:buAutoNum type="arabicPeriod"/>
            </a:pPr>
            <a:r>
              <a:rPr lang="en-US" sz="2800" dirty="0">
                <a:latin typeface="Sakkal Majalla" panose="02000000000000000000" pitchFamily="2" charset="-78"/>
                <a:cs typeface="Sakkal Majalla" panose="02000000000000000000" pitchFamily="2" charset="-78"/>
              </a:rPr>
              <a:t>Firebolt Azure Microsoft</a:t>
            </a:r>
            <a:endParaRPr lang="ar-EG" sz="2800" dirty="0">
              <a:latin typeface="Sakkal Majalla" panose="02000000000000000000" pitchFamily="2" charset="-78"/>
              <a:cs typeface="Sakkal Majalla" panose="02000000000000000000" pitchFamily="2" charset="-78"/>
            </a:endParaRPr>
          </a:p>
          <a:p>
            <a:pPr marL="514350" indent="-514350" algn="just" rtl="1">
              <a:buFont typeface="+mj-lt"/>
              <a:buAutoNum type="arabicPeriod"/>
            </a:pPr>
            <a:r>
              <a:rPr lang="en-US" sz="2800" dirty="0">
                <a:latin typeface="Sakkal Majalla" panose="02000000000000000000" pitchFamily="2" charset="-78"/>
                <a:cs typeface="Sakkal Majalla" panose="02000000000000000000" pitchFamily="2" charset="-78"/>
              </a:rPr>
              <a:t>Big Query Google</a:t>
            </a:r>
            <a:endParaRPr lang="ar-EG" sz="2800" dirty="0">
              <a:latin typeface="Sakkal Majalla" panose="02000000000000000000" pitchFamily="2" charset="-78"/>
              <a:cs typeface="Sakkal Majalla" panose="02000000000000000000" pitchFamily="2" charset="-78"/>
            </a:endParaRPr>
          </a:p>
          <a:p>
            <a:pPr marL="514350" indent="-514350" algn="just" rtl="1">
              <a:buFont typeface="+mj-lt"/>
              <a:buAutoNum type="arabicPeriod"/>
            </a:pPr>
            <a:r>
              <a:rPr lang="en-US" sz="2800" dirty="0">
                <a:latin typeface="Sakkal Majalla" panose="02000000000000000000" pitchFamily="2" charset="-78"/>
                <a:cs typeface="Sakkal Majalla" panose="02000000000000000000" pitchFamily="2" charset="-78"/>
              </a:rPr>
              <a:t>Snowflake </a:t>
            </a:r>
            <a:endParaRPr lang="ar-EG" sz="2800" dirty="0">
              <a:latin typeface="Sakkal Majalla" panose="02000000000000000000" pitchFamily="2" charset="-78"/>
              <a:cs typeface="Sakkal Majalla" panose="02000000000000000000" pitchFamily="2" charset="-78"/>
            </a:endParaRPr>
          </a:p>
        </p:txBody>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pic>
        <p:nvPicPr>
          <p:cNvPr id="10" name="Picture 9">
            <a:extLst>
              <a:ext uri="{FF2B5EF4-FFF2-40B4-BE49-F238E27FC236}">
                <a16:creationId xmlns:a16="http://schemas.microsoft.com/office/drawing/2014/main" id="{36AAED1C-4987-4AA6-9C1A-0F7C497932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34466" y="4523832"/>
            <a:ext cx="2388733" cy="1792929"/>
          </a:xfrm>
          <a:prstGeom prst="rect">
            <a:avLst/>
          </a:prstGeom>
        </p:spPr>
      </p:pic>
      <p:pic>
        <p:nvPicPr>
          <p:cNvPr id="12" name="Picture 11">
            <a:extLst>
              <a:ext uri="{FF2B5EF4-FFF2-40B4-BE49-F238E27FC236}">
                <a16:creationId xmlns:a16="http://schemas.microsoft.com/office/drawing/2014/main" id="{CB314700-A004-4399-8157-57DF13903D1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3653" y="4523832"/>
            <a:ext cx="2388733" cy="1792929"/>
          </a:xfrm>
          <a:prstGeom prst="rect">
            <a:avLst/>
          </a:prstGeom>
        </p:spPr>
      </p:pic>
      <p:pic>
        <p:nvPicPr>
          <p:cNvPr id="14" name="Picture 13">
            <a:extLst>
              <a:ext uri="{FF2B5EF4-FFF2-40B4-BE49-F238E27FC236}">
                <a16:creationId xmlns:a16="http://schemas.microsoft.com/office/drawing/2014/main" id="{C856A499-1F73-4670-BA68-8A3665935E0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9270" y="2013197"/>
            <a:ext cx="2857500" cy="1600200"/>
          </a:xfrm>
          <a:prstGeom prst="rect">
            <a:avLst/>
          </a:prstGeom>
        </p:spPr>
      </p:pic>
      <p:pic>
        <p:nvPicPr>
          <p:cNvPr id="16" name="Picture 15">
            <a:extLst>
              <a:ext uri="{FF2B5EF4-FFF2-40B4-BE49-F238E27FC236}">
                <a16:creationId xmlns:a16="http://schemas.microsoft.com/office/drawing/2014/main" id="{02587779-8C65-4793-8889-A5720B25AA1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684921" y="3613397"/>
            <a:ext cx="3087821" cy="738392"/>
          </a:xfrm>
          <a:prstGeom prst="rect">
            <a:avLst/>
          </a:prstGeom>
        </p:spPr>
      </p:pic>
    </p:spTree>
    <p:extLst>
      <p:ext uri="{BB962C8B-B14F-4D97-AF65-F5344CB8AC3E}">
        <p14:creationId xmlns:p14="http://schemas.microsoft.com/office/powerpoint/2010/main" val="818165725"/>
      </p:ext>
    </p:extLst>
  </p:cSld>
  <p:clrMapOvr>
    <a:masterClrMapping/>
  </p:clrMapOvr>
  <mc:AlternateContent xmlns:mc="http://schemas.openxmlformats.org/markup-compatibility/2006" xmlns:p14="http://schemas.microsoft.com/office/powerpoint/2010/main">
    <mc:Choice Requires="p14">
      <p:transition spd="slow" p14:dur="2000" advTm="61448"/>
    </mc:Choice>
    <mc:Fallback xmlns="">
      <p:transition spd="slow" advTm="6144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dirty="0"/>
          </a:p>
        </p:txBody>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368988" y="783734"/>
            <a:ext cx="8450877" cy="4924425"/>
          </a:xfrm>
          <a:prstGeom prst="rect">
            <a:avLst/>
          </a:prstGeom>
        </p:spPr>
        <p:txBody>
          <a:bodyPr wrap="square" lIns="0" tIns="0" rIns="0" bIns="0" rtlCol="0" anchor="t">
            <a:spAutoFit/>
          </a:bodyPr>
          <a:lstStyle/>
          <a:p>
            <a:pPr algn="just" rtl="1"/>
            <a:r>
              <a:rPr lang="ar-EG" sz="4000" b="1" dirty="0">
                <a:solidFill>
                  <a:srgbClr val="FF0000"/>
                </a:solidFill>
                <a:latin typeface="Sakkal Majalla" panose="02000000000000000000" pitchFamily="2" charset="-78"/>
                <a:cs typeface="Sakkal Majalla" panose="02000000000000000000" pitchFamily="2" charset="-78"/>
              </a:rPr>
              <a:t>ذكاء الأعمال</a:t>
            </a:r>
          </a:p>
          <a:p>
            <a:pPr algn="just" rtl="1"/>
            <a:r>
              <a:rPr lang="ar-EG" sz="2800" dirty="0">
                <a:latin typeface="Sakkal Majalla" panose="02000000000000000000" pitchFamily="2" charset="-78"/>
                <a:cs typeface="Sakkal Majalla" panose="02000000000000000000" pitchFamily="2" charset="-78"/>
              </a:rPr>
              <a:t>يعرف ذكاء الأعمال </a:t>
            </a:r>
            <a:r>
              <a:rPr lang="en-US" sz="2800" dirty="0">
                <a:latin typeface="Sakkal Majalla" panose="02000000000000000000" pitchFamily="2" charset="-78"/>
                <a:cs typeface="Sakkal Majalla" panose="02000000000000000000" pitchFamily="2" charset="-78"/>
              </a:rPr>
              <a:t>Business intelligence </a:t>
            </a:r>
            <a:r>
              <a:rPr lang="ar-EG" sz="2800" dirty="0">
                <a:latin typeface="Sakkal Majalla" panose="02000000000000000000" pitchFamily="2" charset="-78"/>
                <a:cs typeface="Sakkal Majalla" panose="02000000000000000000" pitchFamily="2" charset="-78"/>
              </a:rPr>
              <a:t>(</a:t>
            </a:r>
            <a:r>
              <a:rPr lang="en-US" sz="2800" dirty="0">
                <a:latin typeface="Sakkal Majalla" panose="02000000000000000000" pitchFamily="2" charset="-78"/>
                <a:cs typeface="Sakkal Majalla" panose="02000000000000000000" pitchFamily="2" charset="-78"/>
              </a:rPr>
              <a:t>(BI</a:t>
            </a:r>
            <a:r>
              <a:rPr lang="ar-EG" sz="2800" dirty="0">
                <a:latin typeface="Sakkal Majalla" panose="02000000000000000000" pitchFamily="2" charset="-78"/>
                <a:cs typeface="Sakkal Majalla" panose="02000000000000000000" pitchFamily="2" charset="-78"/>
              </a:rPr>
              <a:t>بأنه مجموعة مشتركة من التقنيات والتطبيقات والاستراتيجيات يتم دمجها لتعمل بشكل متكامل ليتم استخدامها في تحليل بيانات الأعمال في مكان العمل، وتحويلها إلى معلومات مفيدة. </a:t>
            </a:r>
          </a:p>
          <a:p>
            <a:pPr algn="just" rtl="1"/>
            <a:r>
              <a:rPr lang="ar-EG" sz="2800" dirty="0">
                <a:latin typeface="Sakkal Majalla" panose="02000000000000000000" pitchFamily="2" charset="-78"/>
                <a:cs typeface="Sakkal Majalla" panose="02000000000000000000" pitchFamily="2" charset="-78"/>
              </a:rPr>
              <a:t>هذا التكامل يكون في ما بين التحليلات والتصورات وبين أدوات وبرمجيات متنوعة تساعد في اتخاذ القرارات التجارية المستنيرة وتطوير فرص جديدة للمؤسسات والشركات وأصحاب الأعمال. </a:t>
            </a:r>
          </a:p>
          <a:p>
            <a:pPr algn="just" rtl="1"/>
            <a:r>
              <a:rPr lang="ar-EG" sz="2800" dirty="0">
                <a:latin typeface="Sakkal Majalla" panose="02000000000000000000" pitchFamily="2" charset="-78"/>
                <a:cs typeface="Sakkal Majalla" panose="02000000000000000000" pitchFamily="2" charset="-78"/>
              </a:rPr>
              <a:t>يتم تنفيذ استراتيجية </a:t>
            </a:r>
            <a:r>
              <a:rPr lang="en-US" sz="2800" dirty="0">
                <a:latin typeface="Sakkal Majalla" panose="02000000000000000000" pitchFamily="2" charset="-78"/>
                <a:cs typeface="Sakkal Majalla" panose="02000000000000000000" pitchFamily="2" charset="-78"/>
              </a:rPr>
              <a:t>BI </a:t>
            </a:r>
            <a:r>
              <a:rPr lang="ar-EG" sz="2800" dirty="0">
                <a:latin typeface="Sakkal Majalla" panose="02000000000000000000" pitchFamily="2" charset="-78"/>
                <a:cs typeface="Sakkal Majalla" panose="02000000000000000000" pitchFamily="2" charset="-78"/>
              </a:rPr>
              <a:t>عندما يكون لدى الشركة نظرة شاملة لبياناتها وتستخدم تلك المعرفة لإجراء تغييرات تقلل من أوجه القصور ولتحسين عمليات ونتائج سير العمل. </a:t>
            </a:r>
            <a:endParaRPr lang="en-US" sz="2800" dirty="0">
              <a:latin typeface="Sakkal Majalla" panose="02000000000000000000" pitchFamily="2" charset="-78"/>
              <a:cs typeface="Sakkal Majalla" panose="02000000000000000000" pitchFamily="2" charset="-78"/>
            </a:endParaRPr>
          </a:p>
          <a:p>
            <a:pPr algn="just" rtl="1"/>
            <a:r>
              <a:rPr lang="ar-EG" sz="2800" b="1" u="sng" dirty="0">
                <a:latin typeface="Sakkal Majalla" panose="02000000000000000000" pitchFamily="2" charset="-78"/>
                <a:cs typeface="Sakkal Majalla" panose="02000000000000000000" pitchFamily="2" charset="-78"/>
              </a:rPr>
              <a:t>من مميزات أدوات ذكاء الأعمال أنها </a:t>
            </a:r>
            <a:r>
              <a:rPr lang="ar-EG" sz="2800" dirty="0">
                <a:latin typeface="Sakkal Majalla" panose="02000000000000000000" pitchFamily="2" charset="-78"/>
                <a:cs typeface="Sakkal Majalla" panose="02000000000000000000" pitchFamily="2" charset="-78"/>
              </a:rPr>
              <a:t>تُتيح للمستخدمين إجراء تحليل الخدمة الذاتية وإدارة المعلومات على منصة موثوقة توفر رؤى قيمة للعلامة التجارية.</a:t>
            </a:r>
            <a:endParaRPr lang="ar-EG" sz="2800" b="0" i="0" u="none" strike="noStrike" baseline="0" dirty="0">
              <a:latin typeface="Sakkal Majalla" panose="02000000000000000000" pitchFamily="2" charset="-78"/>
              <a:cs typeface="Sakkal Majalla" panose="02000000000000000000" pitchFamily="2" charset="-78"/>
            </a:endParaRPr>
          </a:p>
        </p:txBody>
      </p:sp>
      <p:sp>
        <p:nvSpPr>
          <p:cNvPr id="7" name="Freeform 7"/>
          <p:cNvSpPr/>
          <p:nvPr/>
        </p:nvSpPr>
        <p:spPr>
          <a:xfrm>
            <a:off x="640524" y="2104311"/>
            <a:ext cx="2550025" cy="2649377"/>
          </a:xfrm>
          <a:custGeom>
            <a:avLst/>
            <a:gdLst/>
            <a:ahLst/>
            <a:cxnLst/>
            <a:rect l="l" t="t" r="r" b="b"/>
            <a:pathLst>
              <a:path w="3825038" h="3974065">
                <a:moveTo>
                  <a:pt x="0" y="0"/>
                </a:moveTo>
                <a:lnTo>
                  <a:pt x="3825038" y="0"/>
                </a:lnTo>
                <a:lnTo>
                  <a:pt x="3825038" y="3974065"/>
                </a:lnTo>
                <a:lnTo>
                  <a:pt x="0" y="3974065"/>
                </a:lnTo>
                <a:lnTo>
                  <a:pt x="0" y="0"/>
                </a:lnTo>
                <a:close/>
              </a:path>
            </a:pathLst>
          </a:custGeom>
          <a:blipFill>
            <a:blip r:embed="rId4"/>
            <a:stretch>
              <a:fillRect/>
            </a:stretch>
          </a:blipFill>
        </p:spPr>
        <p:txBody>
          <a:bodyPr/>
          <a:lstStyle/>
          <a:p>
            <a:endParaRPr lang="en-US" dirty="0"/>
          </a:p>
        </p:txBody>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Tree>
    <p:extLst>
      <p:ext uri="{BB962C8B-B14F-4D97-AF65-F5344CB8AC3E}">
        <p14:creationId xmlns:p14="http://schemas.microsoft.com/office/powerpoint/2010/main" val="1163252963"/>
      </p:ext>
    </p:extLst>
  </p:cSld>
  <p:clrMapOvr>
    <a:masterClrMapping/>
  </p:clrMapOvr>
  <mc:AlternateContent xmlns:mc="http://schemas.openxmlformats.org/markup-compatibility/2006" xmlns:p14="http://schemas.microsoft.com/office/powerpoint/2010/main">
    <mc:Choice Requires="p14">
      <p:transition spd="slow" p14:dur="2000" advTm="122534"/>
    </mc:Choice>
    <mc:Fallback xmlns="">
      <p:transition spd="slow" advTm="12253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453323" y="2700338"/>
            <a:ext cx="3286298" cy="2481155"/>
          </a:xfrm>
          <a:custGeom>
            <a:avLst/>
            <a:gdLst/>
            <a:ahLst/>
            <a:cxnLst/>
            <a:rect l="l" t="t" r="r" b="b"/>
            <a:pathLst>
              <a:path w="5755926" h="4345724">
                <a:moveTo>
                  <a:pt x="0" y="0"/>
                </a:moveTo>
                <a:lnTo>
                  <a:pt x="5755926" y="0"/>
                </a:lnTo>
                <a:lnTo>
                  <a:pt x="5755926" y="4345724"/>
                </a:lnTo>
                <a:lnTo>
                  <a:pt x="0" y="4345724"/>
                </a:lnTo>
                <a:lnTo>
                  <a:pt x="0" y="0"/>
                </a:lnTo>
                <a:close/>
              </a:path>
            </a:pathLst>
          </a:custGeom>
          <a:blipFill>
            <a:blip r:embed="rId4"/>
            <a:stretch>
              <a:fillRect/>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13" name="TextBox 12">
            <a:extLst>
              <a:ext uri="{FF2B5EF4-FFF2-40B4-BE49-F238E27FC236}">
                <a16:creationId xmlns:a16="http://schemas.microsoft.com/office/drawing/2014/main" id="{342096F5-126E-432D-879C-AB73750D263D}"/>
              </a:ext>
            </a:extLst>
          </p:cNvPr>
          <p:cNvSpPr txBox="1"/>
          <p:nvPr/>
        </p:nvSpPr>
        <p:spPr>
          <a:xfrm>
            <a:off x="3929063" y="1019254"/>
            <a:ext cx="7809614" cy="4585871"/>
          </a:xfrm>
          <a:prstGeom prst="rect">
            <a:avLst/>
          </a:prstGeom>
          <a:noFill/>
        </p:spPr>
        <p:txBody>
          <a:bodyPr wrap="square">
            <a:spAutoFit/>
          </a:bodyPr>
          <a:lstStyle/>
          <a:p>
            <a:pPr algn="just" rtl="1"/>
            <a:r>
              <a:rPr lang="ar-EG" sz="4000" b="1" dirty="0">
                <a:solidFill>
                  <a:srgbClr val="FF0000"/>
                </a:solidFill>
                <a:latin typeface="Sakkal Majalla" panose="02000000000000000000" pitchFamily="2" charset="-78"/>
                <a:cs typeface="Sakkal Majalla" panose="02000000000000000000" pitchFamily="2" charset="-78"/>
              </a:rPr>
              <a:t>ما هي أدوات تصور البيانات؟</a:t>
            </a:r>
          </a:p>
          <a:p>
            <a:pPr algn="just" rtl="1"/>
            <a:r>
              <a:rPr lang="ar-EG" sz="2800" dirty="0">
                <a:latin typeface="Sakkal Majalla" panose="02000000000000000000" pitchFamily="2" charset="-78"/>
                <a:cs typeface="Sakkal Majalla" panose="02000000000000000000" pitchFamily="2" charset="-78"/>
              </a:rPr>
              <a:t>يمكنك استخدام أدوات تصور البيانات لأغراض مختلفة مثل: التقارير السنوية، ونظرة عامة على مؤشرات الأداء الرئيسية للمبيعات والتسويق، ومجموعات شرائح المستثمر، وأي حالة استخدام أخرى تتطلب فهم فوري للمعلومات. </a:t>
            </a:r>
          </a:p>
          <a:p>
            <a:pPr algn="just" rtl="1"/>
            <a:r>
              <a:rPr lang="ar-EG" sz="2800" dirty="0">
                <a:latin typeface="Sakkal Majalla" panose="02000000000000000000" pitchFamily="2" charset="-78"/>
                <a:cs typeface="Sakkal Majalla" panose="02000000000000000000" pitchFamily="2" charset="-78"/>
              </a:rPr>
              <a:t>يُعد التصور ضروريًا بسبب الطريقة التي يتم بها توصيل المعلومة، وكيفية استيعابنا وفهمنا بشكل أفضل لما يقدمه لنا شخص ما. </a:t>
            </a:r>
          </a:p>
          <a:p>
            <a:pPr algn="just" rtl="1"/>
            <a:r>
              <a:rPr lang="ar-EG" sz="2800" dirty="0">
                <a:latin typeface="Sakkal Majalla" panose="02000000000000000000" pitchFamily="2" charset="-78"/>
                <a:cs typeface="Sakkal Majalla" panose="02000000000000000000" pitchFamily="2" charset="-78"/>
              </a:rPr>
              <a:t>تخيل أنك تحاول استخلاص قرارات سريعة من خلال غربلة العديد من جداول البيانات التي تحتوي على كمية هائلة من البيانات المعقدة. باستخدام تصور البيانات، يمكنك توصيل معلومة تريدها بطريقة مقنعة أكثر.</a:t>
            </a:r>
            <a:endParaRPr lang="en-US" sz="2800" dirty="0">
              <a:solidFill>
                <a:srgbClr val="0D0D0D"/>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1878620519"/>
      </p:ext>
    </p:extLst>
  </p:cSld>
  <p:clrMapOvr>
    <a:masterClrMapping/>
  </p:clrMapOvr>
  <mc:AlternateContent xmlns:mc="http://schemas.openxmlformats.org/markup-compatibility/2006" xmlns:p14="http://schemas.microsoft.com/office/powerpoint/2010/main">
    <mc:Choice Requires="p14">
      <p:transition spd="slow" p14:dur="2000" advTm="102337"/>
    </mc:Choice>
    <mc:Fallback xmlns="">
      <p:transition spd="slow" advTm="102337"/>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392647"/>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D1FB5956-9B70-4225-9A4E-D26C44AB364C}"/>
              </a:ext>
            </a:extLst>
          </p:cNvPr>
          <p:cNvSpPr txBox="1"/>
          <p:nvPr/>
        </p:nvSpPr>
        <p:spPr>
          <a:xfrm>
            <a:off x="3941860" y="1262991"/>
            <a:ext cx="7938965" cy="3477875"/>
          </a:xfrm>
          <a:prstGeom prst="rect">
            <a:avLst/>
          </a:prstGeom>
          <a:noFill/>
        </p:spPr>
        <p:txBody>
          <a:bodyPr wrap="square">
            <a:spAutoFit/>
          </a:bodyPr>
          <a:lstStyle/>
          <a:p>
            <a:pPr algn="just" rtl="1"/>
            <a:r>
              <a:rPr lang="ar-EG" sz="4000" b="1" u="sng" dirty="0">
                <a:solidFill>
                  <a:schemeClr val="accent1"/>
                </a:solidFill>
                <a:latin typeface="Sakkal Majalla" panose="02000000000000000000" pitchFamily="2" charset="-78"/>
                <a:cs typeface="Sakkal Majalla" panose="02000000000000000000" pitchFamily="2" charset="-78"/>
              </a:rPr>
              <a:t>يمكن أن يساعدك تصور البيانات على:</a:t>
            </a:r>
          </a:p>
          <a:p>
            <a:pPr algn="just" rtl="1"/>
            <a:r>
              <a:rPr lang="en-US" sz="4000" dirty="0">
                <a:solidFill>
                  <a:srgbClr val="00B0F0"/>
                </a:solidFill>
                <a:latin typeface="Sakkal Majalla" panose="02000000000000000000" pitchFamily="2" charset="-78"/>
                <a:cs typeface="Sakkal Majalla" panose="02000000000000000000" pitchFamily="2" charset="-78"/>
              </a:rPr>
              <a:t>1</a:t>
            </a:r>
            <a:r>
              <a:rPr lang="ar-EG" sz="4000" dirty="0">
                <a:solidFill>
                  <a:srgbClr val="00B0F0"/>
                </a:solidFill>
                <a:latin typeface="Sakkal Majalla" panose="02000000000000000000" pitchFamily="2" charset="-78"/>
                <a:cs typeface="Sakkal Majalla" panose="02000000000000000000" pitchFamily="2" charset="-78"/>
              </a:rPr>
              <a:t>. يسمح للمشاهدين بفهم البيانات بسرعة</a:t>
            </a:r>
          </a:p>
          <a:p>
            <a:pPr algn="just" rtl="1"/>
            <a:r>
              <a:rPr lang="ar-EG" sz="2800" dirty="0">
                <a:latin typeface="Sakkal Majalla" panose="02000000000000000000" pitchFamily="2" charset="-78"/>
                <a:cs typeface="Sakkal Majalla" panose="02000000000000000000" pitchFamily="2" charset="-78"/>
              </a:rPr>
              <a:t>باستخدام تمثيل مرئي لمعلومات الشركة الأساسية، يمكن للمؤسسات تصور مجموعات البيانات الكبيرة بطريقة مفهومة وشفافة. ثم يستخدم صانعو القرار هذه المعرفة لاستخلاص الرؤى والعثور على أوجه القصور. نظًرا لأنه من الأسرع فهم بيانات التحليلات في تمثيل رسومي بدلًا من جدول البيانات، فمن الأسهل معالجة المشكلات وإيجاد الحلول. </a:t>
            </a:r>
            <a:endParaRPr lang="ar-EG" sz="2800" b="0" i="0" u="none" strike="noStrike" baseline="0" dirty="0">
              <a:latin typeface="Sakkal Majalla" panose="02000000000000000000" pitchFamily="2" charset="-78"/>
              <a:cs typeface="Sakkal Majalla" panose="02000000000000000000" pitchFamily="2" charset="-78"/>
            </a:endParaRPr>
          </a:p>
        </p:txBody>
      </p:sp>
      <p:sp>
        <p:nvSpPr>
          <p:cNvPr id="8" name="Freeform 7">
            <a:extLst>
              <a:ext uri="{FF2B5EF4-FFF2-40B4-BE49-F238E27FC236}">
                <a16:creationId xmlns:a16="http://schemas.microsoft.com/office/drawing/2014/main" id="{D1F388E5-14BA-40AA-8EFB-B80896C9FD54}"/>
              </a:ext>
            </a:extLst>
          </p:cNvPr>
          <p:cNvSpPr/>
          <p:nvPr/>
        </p:nvSpPr>
        <p:spPr>
          <a:xfrm>
            <a:off x="871721" y="2313125"/>
            <a:ext cx="2544318" cy="2743200"/>
          </a:xfrm>
          <a:custGeom>
            <a:avLst/>
            <a:gdLst/>
            <a:ahLst/>
            <a:cxnLst/>
            <a:rect l="l" t="t" r="r" b="b"/>
            <a:pathLst>
              <a:path w="3816477" h="4114800">
                <a:moveTo>
                  <a:pt x="0" y="0"/>
                </a:moveTo>
                <a:lnTo>
                  <a:pt x="3816477" y="0"/>
                </a:lnTo>
                <a:lnTo>
                  <a:pt x="3816477"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Tree>
    <p:extLst>
      <p:ext uri="{BB962C8B-B14F-4D97-AF65-F5344CB8AC3E}">
        <p14:creationId xmlns:p14="http://schemas.microsoft.com/office/powerpoint/2010/main" val="3092666759"/>
      </p:ext>
    </p:extLst>
  </p:cSld>
  <p:clrMapOvr>
    <a:masterClrMapping/>
  </p:clrMapOvr>
  <mc:AlternateContent xmlns:mc="http://schemas.openxmlformats.org/markup-compatibility/2006" xmlns:p14="http://schemas.microsoft.com/office/powerpoint/2010/main">
    <mc:Choice Requires="p14">
      <p:transition spd="slow" p14:dur="2000" advTm="65114"/>
    </mc:Choice>
    <mc:Fallback xmlns="">
      <p:transition spd="slow" advTm="6511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368988" y="783734"/>
            <a:ext cx="8450877" cy="5970865"/>
          </a:xfrm>
          <a:prstGeom prst="rect">
            <a:avLst/>
          </a:prstGeom>
        </p:spPr>
        <p:txBody>
          <a:bodyPr wrap="square" lIns="0" tIns="0" rIns="0" bIns="0" rtlCol="0" anchor="t">
            <a:spAutoFit/>
          </a:bodyPr>
          <a:lstStyle/>
          <a:p>
            <a:pPr algn="just" rtl="1"/>
            <a:r>
              <a:rPr lang="ar-EG" sz="4000" b="1" dirty="0">
                <a:solidFill>
                  <a:srgbClr val="00B0F0"/>
                </a:solidFill>
                <a:latin typeface="Sakkal Majalla" panose="02000000000000000000" pitchFamily="2" charset="-78"/>
                <a:cs typeface="Sakkal Majalla" panose="02000000000000000000" pitchFamily="2" charset="-78"/>
              </a:rPr>
              <a:t>2. تحديد الأنماط والتنبؤات</a:t>
            </a:r>
          </a:p>
          <a:p>
            <a:pPr algn="just" rtl="1"/>
            <a:r>
              <a:rPr lang="ar-EG" sz="2800" dirty="0">
                <a:latin typeface="Sakkal Majalla" panose="02000000000000000000" pitchFamily="2" charset="-78"/>
                <a:cs typeface="Sakkal Majalla" panose="02000000000000000000" pitchFamily="2" charset="-78"/>
              </a:rPr>
              <a:t>استخدام تصورات البيانات لعرض المعلومات يجعل من السهل على الشركات رؤية الأنماط وتحديد الاتجاهات التي قد تمر دون أن يلاحظها أحد. على الرغم من أن جميع الارتباطات والاتجاهات لن تكون واضحة في التمثيل التصويري، هناك فرصة أكبر بكثير لملاحظة اتجاه من خلال عرض البيانات المرئية من النظر إلى جدول بيانات أو تجميع الأرقام. يمكن لصانعي القرار بعد ذلك استخدام تفسيراتهم لاتخاذ القرارات التي تحسن النتائج المستقبلية.</a:t>
            </a:r>
          </a:p>
          <a:p>
            <a:pPr algn="just" rtl="1"/>
            <a:r>
              <a:rPr lang="ar-EG" sz="4000" b="1" dirty="0">
                <a:solidFill>
                  <a:srgbClr val="00B0F0"/>
                </a:solidFill>
                <a:latin typeface="Sakkal Majalla" panose="02000000000000000000" pitchFamily="2" charset="-78"/>
                <a:cs typeface="Sakkal Majalla" panose="02000000000000000000" pitchFamily="2" charset="-78"/>
              </a:rPr>
              <a:t>3. التواصل مع أصحاب المصلحة الآخرين</a:t>
            </a:r>
          </a:p>
          <a:p>
            <a:pPr algn="just" rtl="1"/>
            <a:r>
              <a:rPr lang="ar-EG" sz="2800" dirty="0">
                <a:latin typeface="Sakkal Majalla" panose="02000000000000000000" pitchFamily="2" charset="-78"/>
                <a:cs typeface="Sakkal Majalla" panose="02000000000000000000" pitchFamily="2" charset="-78"/>
              </a:rPr>
              <a:t>بمجرد الكشف عن الرؤى من تحليل البيانات، يحتاج المستخدمون إلى توصيل هذه النتائج مع الآخرين. يوفر استخدام التمثيل التصويري لتقديم البيانات تجربة تفاعلية وجذابة للمشاهد. ستنشئ الشركات التي تستخدم أدوات تصور البيانات بانتظام ثقافة تعزز مشاركة المعرفة وأفضل الممارسات والتواصل الأفضل.</a:t>
            </a:r>
            <a:endParaRPr lang="ar-EG" sz="2800" b="0" i="0" u="none" strike="noStrike" baseline="0" dirty="0">
              <a:latin typeface="Sakkal Majalla" panose="02000000000000000000" pitchFamily="2" charset="-78"/>
              <a:cs typeface="Sakkal Majalla" panose="02000000000000000000" pitchFamily="2" charset="-78"/>
            </a:endParaRPr>
          </a:p>
          <a:p>
            <a:pPr algn="just" rtl="1"/>
            <a:endParaRPr lang="ar-EG" sz="2800" b="0" i="0" u="none" strike="noStrike" baseline="0" dirty="0">
              <a:latin typeface="Sakkal Majalla" panose="02000000000000000000" pitchFamily="2" charset="-78"/>
              <a:cs typeface="Sakkal Majalla" panose="02000000000000000000" pitchFamily="2" charset="-78"/>
            </a:endParaRPr>
          </a:p>
        </p:txBody>
      </p:sp>
      <p:sp>
        <p:nvSpPr>
          <p:cNvPr id="8" name="TextBox 8"/>
          <p:cNvSpPr txBox="1"/>
          <p:nvPr/>
        </p:nvSpPr>
        <p:spPr>
          <a:xfrm>
            <a:off x="-318477" y="6358658"/>
            <a:ext cx="2494280" cy="307777"/>
          </a:xfrm>
          <a:prstGeom prst="rect">
            <a:avLst/>
          </a:prstGeom>
        </p:spPr>
        <p:txBody>
          <a:bodyPr lIns="0" tIns="0" rIns="0" bIns="0" rtlCol="0" anchor="t">
            <a:spAutoFit/>
          </a:bodyPr>
          <a:lstStyle/>
          <a:p>
            <a:pPr algn="r">
              <a:lnSpc>
                <a:spcPts val="2400"/>
              </a:lnSpc>
            </a:pPr>
            <a:r>
              <a:rPr lang="en-US" sz="2000" spc="19" dirty="0">
                <a:solidFill>
                  <a:srgbClr val="000000"/>
                </a:solidFill>
                <a:latin typeface="TT Rounds Condensed Bold"/>
              </a:rPr>
              <a:t>www.midocean.ae</a:t>
            </a:r>
          </a:p>
        </p:txBody>
      </p:sp>
      <p:pic>
        <p:nvPicPr>
          <p:cNvPr id="10" name="Picture 9">
            <a:extLst>
              <a:ext uri="{FF2B5EF4-FFF2-40B4-BE49-F238E27FC236}">
                <a16:creationId xmlns:a16="http://schemas.microsoft.com/office/drawing/2014/main" id="{68C8FD5D-9AA6-48EA-9B62-D63EA0C79D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3053" y="2357437"/>
            <a:ext cx="2143125" cy="2143125"/>
          </a:xfrm>
          <a:prstGeom prst="rect">
            <a:avLst/>
          </a:prstGeom>
        </p:spPr>
      </p:pic>
    </p:spTree>
    <p:extLst>
      <p:ext uri="{BB962C8B-B14F-4D97-AF65-F5344CB8AC3E}">
        <p14:creationId xmlns:p14="http://schemas.microsoft.com/office/powerpoint/2010/main" val="333303570"/>
      </p:ext>
    </p:extLst>
  </p:cSld>
  <p:clrMapOvr>
    <a:masterClrMapping/>
  </p:clrMapOvr>
  <mc:AlternateContent xmlns:mc="http://schemas.openxmlformats.org/markup-compatibility/2006" xmlns:p14="http://schemas.microsoft.com/office/powerpoint/2010/main">
    <mc:Choice Requires="p14">
      <p:transition spd="slow" p14:dur="2000" advTm="56364"/>
    </mc:Choice>
    <mc:Fallback xmlns="">
      <p:transition spd="slow" advTm="5636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133493" y="6378526"/>
            <a:ext cx="2494280" cy="307777"/>
          </a:xfrm>
          <a:prstGeom prst="rect">
            <a:avLst/>
          </a:prstGeom>
        </p:spPr>
        <p:txBody>
          <a:bodyPr lIns="0" tIns="0" rIns="0" bIns="0" rtlCol="0" anchor="t">
            <a:spAutoFit/>
          </a:bodyPr>
          <a:lstStyle/>
          <a:p>
            <a:pPr algn="r">
              <a:lnSpc>
                <a:spcPts val="2400"/>
              </a:lnSpc>
            </a:pPr>
            <a:r>
              <a:rPr lang="en-US" sz="2000" spc="19" dirty="0">
                <a:solidFill>
                  <a:srgbClr val="000000"/>
                </a:solidFill>
                <a:latin typeface="TT Rounds Condensed Bold"/>
              </a:rPr>
              <a:t>www.midocean.ae</a:t>
            </a:r>
          </a:p>
        </p:txBody>
      </p:sp>
      <p:sp>
        <p:nvSpPr>
          <p:cNvPr id="8" name="TextBox 8"/>
          <p:cNvSpPr txBox="1"/>
          <p:nvPr/>
        </p:nvSpPr>
        <p:spPr>
          <a:xfrm>
            <a:off x="3067567" y="710925"/>
            <a:ext cx="8990940" cy="5786199"/>
          </a:xfrm>
          <a:prstGeom prst="rect">
            <a:avLst/>
          </a:prstGeom>
        </p:spPr>
        <p:txBody>
          <a:bodyPr wrap="square" lIns="0" tIns="0" rIns="0" bIns="0" rtlCol="0" anchor="t">
            <a:spAutoFit/>
          </a:bodyPr>
          <a:lstStyle/>
          <a:p>
            <a:pPr algn="r" rtl="1"/>
            <a:r>
              <a:rPr lang="ar-EG" sz="4000" b="1" dirty="0">
                <a:solidFill>
                  <a:srgbClr val="FF0000"/>
                </a:solidFill>
                <a:latin typeface="Sakkal Majalla" panose="02000000000000000000" pitchFamily="2" charset="-78"/>
                <a:cs typeface="Sakkal Majalla" panose="02000000000000000000" pitchFamily="2" charset="-78"/>
              </a:rPr>
              <a:t>   تصور البيانات</a:t>
            </a:r>
          </a:p>
          <a:p>
            <a:pPr algn="just" rtl="1"/>
            <a:r>
              <a:rPr lang="ar-EG" sz="2800" dirty="0">
                <a:latin typeface="Sakkal Majalla" panose="02000000000000000000" pitchFamily="2" charset="-78"/>
                <a:cs typeface="Sakkal Majalla" panose="02000000000000000000" pitchFamily="2" charset="-78"/>
              </a:rPr>
              <a:t>صور البيانات هو تطبيق عملي مرئي للمعلومات النصية، بحيث يتم عرض البيانات بتكوين رسومي مثل خريطة أو رسم بياني، لتسهيل فهم البيانات على العقل البشري واستخلاص الأفكار منها.</a:t>
            </a:r>
          </a:p>
          <a:p>
            <a:pPr algn="just" rtl="1"/>
            <a:r>
              <a:rPr lang="ar-EG" sz="2800" b="1" i="0" u="none" strike="noStrike" baseline="0" dirty="0">
                <a:latin typeface="Sakkal Majalla" panose="02000000000000000000" pitchFamily="2" charset="-78"/>
                <a:cs typeface="Sakkal Majalla" panose="02000000000000000000" pitchFamily="2" charset="-78"/>
              </a:rPr>
              <a:t>نظرًا لان العقل البشري يفهم المرئيات بمعدل 60 الف أعلى من النص وحده. فإن استخدام أداة تصوير البيانات في مكان العمل أمر ضروري للغاية.</a:t>
            </a:r>
          </a:p>
          <a:p>
            <a:pPr algn="just" rtl="1"/>
            <a:r>
              <a:rPr lang="ar-EG" sz="2800" dirty="0">
                <a:latin typeface="Sakkal Majalla" panose="02000000000000000000" pitchFamily="2" charset="-78"/>
                <a:cs typeface="Sakkal Majalla" panose="02000000000000000000" pitchFamily="2" charset="-78"/>
              </a:rPr>
              <a:t>لذلك من الأهداف الرئيسية لتصور البيانات: </a:t>
            </a:r>
          </a:p>
          <a:p>
            <a:pPr marL="514350" indent="-514350" algn="just" rtl="1">
              <a:buAutoNum type="arabicPeriod"/>
            </a:pPr>
            <a:r>
              <a:rPr lang="ar-EG" sz="2800" dirty="0">
                <a:latin typeface="Sakkal Majalla" panose="02000000000000000000" pitchFamily="2" charset="-78"/>
                <a:cs typeface="Sakkal Majalla" panose="02000000000000000000" pitchFamily="2" charset="-78"/>
              </a:rPr>
              <a:t>يساعد أصحاب المصلحة برؤية التحليلات بشكل مفهوم، وفهم الأفكار المعقدة أو مجموعات البيانات، وتحديد اتجاهات الأنماط والاهتمام بالمنتج.</a:t>
            </a:r>
          </a:p>
          <a:p>
            <a:pPr marL="514350" indent="-514350" algn="just" rtl="1">
              <a:buFontTx/>
              <a:buAutoNum type="arabicPeriod"/>
            </a:pPr>
            <a:r>
              <a:rPr lang="ar-EG" sz="2800" dirty="0">
                <a:latin typeface="Sakkal Majalla" panose="02000000000000000000" pitchFamily="2" charset="-78"/>
                <a:cs typeface="Sakkal Majalla" panose="02000000000000000000" pitchFamily="2" charset="-78"/>
              </a:rPr>
              <a:t>يُتيح حل ذكاء الأعمال الفعال للمستخدمين التفاعل والتنقل في أنواع مختلفة من مرئيات البيانات لتطوير رؤى أكبر لتحسين صنع القرار. لا سيما في بيئة الأعمال التنافسية الحالية، يُعد استكشاف هذه الأفكار وفهمها أمرًا مهمًا لمستخدمي الأعمال أو المديرين التنفيذيين لتحديد المسار الصحيح لتحقيق أهداف الشركة.</a:t>
            </a:r>
            <a:endParaRPr lang="en-US" sz="2800" dirty="0">
              <a:solidFill>
                <a:srgbClr val="0D0D0D"/>
              </a:solidFill>
              <a:latin typeface="Sakkal Majalla" panose="02000000000000000000" pitchFamily="2" charset="-78"/>
              <a:cs typeface="Sakkal Majalla" panose="02000000000000000000" pitchFamily="2" charset="-78"/>
            </a:endParaRPr>
          </a:p>
        </p:txBody>
      </p:sp>
      <p:pic>
        <p:nvPicPr>
          <p:cNvPr id="11" name="Picture 10">
            <a:extLst>
              <a:ext uri="{FF2B5EF4-FFF2-40B4-BE49-F238E27FC236}">
                <a16:creationId xmlns:a16="http://schemas.microsoft.com/office/drawing/2014/main" id="{D41C7AAD-5C74-45D6-B887-87476C4B15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3493" y="2902749"/>
            <a:ext cx="2695575" cy="1695450"/>
          </a:xfrm>
          <a:prstGeom prst="rect">
            <a:avLst/>
          </a:prstGeom>
        </p:spPr>
      </p:pic>
    </p:spTree>
    <p:extLst>
      <p:ext uri="{BB962C8B-B14F-4D97-AF65-F5344CB8AC3E}">
        <p14:creationId xmlns:p14="http://schemas.microsoft.com/office/powerpoint/2010/main" val="1410280387"/>
      </p:ext>
    </p:extLst>
  </p:cSld>
  <p:clrMapOvr>
    <a:masterClrMapping/>
  </p:clrMapOvr>
  <mc:AlternateContent xmlns:mc="http://schemas.openxmlformats.org/markup-compatibility/2006" xmlns:p14="http://schemas.microsoft.com/office/powerpoint/2010/main">
    <mc:Choice Requires="p14">
      <p:transition spd="slow" p14:dur="2000" advTm="90028"/>
    </mc:Choice>
    <mc:Fallback xmlns="">
      <p:transition spd="slow" advTm="9002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624773" y="3629025"/>
            <a:ext cx="3286298" cy="2481155"/>
          </a:xfrm>
          <a:custGeom>
            <a:avLst/>
            <a:gdLst/>
            <a:ahLst/>
            <a:cxnLst/>
            <a:rect l="l" t="t" r="r" b="b"/>
            <a:pathLst>
              <a:path w="5755926" h="4345724">
                <a:moveTo>
                  <a:pt x="0" y="0"/>
                </a:moveTo>
                <a:lnTo>
                  <a:pt x="5755926" y="0"/>
                </a:lnTo>
                <a:lnTo>
                  <a:pt x="5755926" y="4345724"/>
                </a:lnTo>
                <a:lnTo>
                  <a:pt x="0" y="4345724"/>
                </a:lnTo>
                <a:lnTo>
                  <a:pt x="0" y="0"/>
                </a:lnTo>
                <a:close/>
              </a:path>
            </a:pathLst>
          </a:custGeom>
          <a:blipFill>
            <a:blip r:embed="rId4"/>
            <a:stretch>
              <a:fillRect/>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13" name="TextBox 12">
            <a:extLst>
              <a:ext uri="{FF2B5EF4-FFF2-40B4-BE49-F238E27FC236}">
                <a16:creationId xmlns:a16="http://schemas.microsoft.com/office/drawing/2014/main" id="{342096F5-126E-432D-879C-AB73750D263D}"/>
              </a:ext>
            </a:extLst>
          </p:cNvPr>
          <p:cNvSpPr txBox="1"/>
          <p:nvPr/>
        </p:nvSpPr>
        <p:spPr>
          <a:xfrm>
            <a:off x="2938895" y="1019254"/>
            <a:ext cx="8799782" cy="2431435"/>
          </a:xfrm>
          <a:prstGeom prst="rect">
            <a:avLst/>
          </a:prstGeom>
          <a:noFill/>
        </p:spPr>
        <p:txBody>
          <a:bodyPr wrap="square">
            <a:spAutoFit/>
          </a:bodyPr>
          <a:lstStyle/>
          <a:p>
            <a:pPr algn="just" rtl="1"/>
            <a:r>
              <a:rPr lang="ar-EG" sz="4000" dirty="0">
                <a:solidFill>
                  <a:srgbClr val="FF0000"/>
                </a:solidFill>
                <a:latin typeface="Sakkal Majalla" panose="02000000000000000000" pitchFamily="2" charset="-78"/>
                <a:cs typeface="Sakkal Majalla" panose="02000000000000000000" pitchFamily="2" charset="-78"/>
              </a:rPr>
              <a:t>أفضل موقع للتحليلات كنظام أساسي لتسويق البيانات</a:t>
            </a:r>
          </a:p>
          <a:p>
            <a:pPr algn="just" rtl="1"/>
            <a:r>
              <a:rPr lang="ar-EG" sz="2800" dirty="0">
                <a:latin typeface="Sakkal Majalla" panose="02000000000000000000" pitchFamily="2" charset="-78"/>
                <a:cs typeface="Sakkal Majalla" panose="02000000000000000000" pitchFamily="2" charset="-78"/>
              </a:rPr>
              <a:t>يساعد الموقع المسوقين الرقميين على القيام بعملية من ثلاث خطوات لاستخراج البيانات وتحويلها وتحميلها، لكننا نقوم بذلك ببساطة أكثر للمسوقين الرقميين وأكثر حيادية من الأدوات الأخرى. يمكنك أيضًا استخدام الموقع</a:t>
            </a:r>
            <a:r>
              <a:rPr lang="en-US" sz="2800" dirty="0">
                <a:latin typeface="Sakkal Majalla" panose="02000000000000000000" pitchFamily="2" charset="-78"/>
                <a:cs typeface="Sakkal Majalla" panose="02000000000000000000" pitchFamily="2" charset="-78"/>
              </a:rPr>
              <a:t> </a:t>
            </a:r>
            <a:r>
              <a:rPr lang="ar-EG" sz="2800" dirty="0">
                <a:latin typeface="Sakkal Majalla" panose="02000000000000000000" pitchFamily="2" charset="-78"/>
                <a:cs typeface="Sakkal Majalla" panose="02000000000000000000" pitchFamily="2" charset="-78"/>
              </a:rPr>
              <a:t>كمستودع بيانات من الأنواع التي تمكنك دائمًا من الوصول إلى بياناتك التاريخية والأولية. </a:t>
            </a:r>
            <a:endParaRPr lang="en-US" sz="2800" dirty="0">
              <a:solidFill>
                <a:srgbClr val="0D0D0D"/>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944746523"/>
      </p:ext>
    </p:extLst>
  </p:cSld>
  <p:clrMapOvr>
    <a:masterClrMapping/>
  </p:clrMapOvr>
  <mc:AlternateContent xmlns:mc="http://schemas.openxmlformats.org/markup-compatibility/2006" xmlns:p14="http://schemas.microsoft.com/office/powerpoint/2010/main">
    <mc:Choice Requires="p14">
      <p:transition spd="slow" p14:dur="2000" advTm="50676"/>
    </mc:Choice>
    <mc:Fallback xmlns="">
      <p:transition spd="slow" advTm="5067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pic>
        <p:nvPicPr>
          <p:cNvPr id="6" name="Picture 6"/>
          <p:cNvPicPr>
            <a:picLocks noChangeAspect="1"/>
          </p:cNvPicPr>
          <p:nvPr/>
        </p:nvPicPr>
        <p:blipFill>
          <a:blip r:embed="rId4"/>
          <a:srcRect/>
          <a:stretch>
            <a:fillRect/>
          </a:stretch>
        </p:blipFill>
        <p:spPr>
          <a:xfrm>
            <a:off x="180431" y="2275619"/>
            <a:ext cx="2917694" cy="2655102"/>
          </a:xfrm>
          <a:prstGeom prst="rect">
            <a:avLst/>
          </a:prstGeom>
        </p:spPr>
      </p:pic>
      <p:sp>
        <p:nvSpPr>
          <p:cNvPr id="7" name="TextBox 7"/>
          <p:cNvSpPr txBox="1"/>
          <p:nvPr/>
        </p:nvSpPr>
        <p:spPr>
          <a:xfrm>
            <a:off x="392138" y="6430833"/>
            <a:ext cx="2494280" cy="307777"/>
          </a:xfrm>
          <a:prstGeom prst="rect">
            <a:avLst/>
          </a:prstGeom>
        </p:spPr>
        <p:txBody>
          <a:bodyPr lIns="0" tIns="0" rIns="0" bIns="0" rtlCol="0" anchor="t">
            <a:spAutoFit/>
          </a:bodyPr>
          <a:lstStyle/>
          <a:p>
            <a:pPr rtl="1">
              <a:lnSpc>
                <a:spcPts val="2400"/>
              </a:lnSpc>
            </a:pPr>
            <a:r>
              <a:rPr lang="en-US" sz="2000" spc="19" dirty="0">
                <a:solidFill>
                  <a:srgbClr val="000000"/>
                </a:solidFill>
                <a:latin typeface="Sakkal Majalla" panose="02000000000000000000" pitchFamily="2" charset="-78"/>
                <a:cs typeface="Sakkal Majalla" panose="02000000000000000000" pitchFamily="2" charset="-78"/>
              </a:rPr>
              <a:t>www.midocean.ae</a:t>
            </a:r>
          </a:p>
        </p:txBody>
      </p:sp>
      <p:sp>
        <p:nvSpPr>
          <p:cNvPr id="8" name="TextBox 8"/>
          <p:cNvSpPr txBox="1"/>
          <p:nvPr/>
        </p:nvSpPr>
        <p:spPr>
          <a:xfrm>
            <a:off x="3361269" y="897682"/>
            <a:ext cx="8386085" cy="5724644"/>
          </a:xfrm>
          <a:prstGeom prst="rect">
            <a:avLst/>
          </a:prstGeom>
        </p:spPr>
        <p:txBody>
          <a:bodyPr lIns="0" tIns="0" rIns="0" bIns="0" rtlCol="0" anchor="t">
            <a:spAutoFit/>
          </a:bodyPr>
          <a:lstStyle/>
          <a:p>
            <a:pPr algn="just" rtl="1"/>
            <a:r>
              <a:rPr lang="ar-EG" sz="4000" dirty="0">
                <a:solidFill>
                  <a:srgbClr val="FF0000"/>
                </a:solidFill>
                <a:latin typeface="Sakkal Majalla" panose="02000000000000000000" pitchFamily="2" charset="-78"/>
                <a:cs typeface="Sakkal Majalla" panose="02000000000000000000" pitchFamily="2" charset="-78"/>
              </a:rPr>
              <a:t>فوائد منصة تسويق البيانات </a:t>
            </a:r>
          </a:p>
          <a:p>
            <a:pPr algn="just" rtl="1"/>
            <a:r>
              <a:rPr lang="ar-EG" sz="4000" b="1" dirty="0">
                <a:solidFill>
                  <a:schemeClr val="accent1"/>
                </a:solidFill>
                <a:latin typeface="Sakkal Majalla" panose="02000000000000000000" pitchFamily="2" charset="-78"/>
                <a:cs typeface="Sakkal Majalla" panose="02000000000000000000" pitchFamily="2" charset="-78"/>
              </a:rPr>
              <a:t>1. توفير الوقت</a:t>
            </a:r>
          </a:p>
          <a:p>
            <a:pPr algn="just" rtl="1"/>
            <a:r>
              <a:rPr lang="ar-EG" sz="2800" dirty="0">
                <a:latin typeface="Sakkal Majalla" panose="02000000000000000000" pitchFamily="2" charset="-78"/>
                <a:cs typeface="Sakkal Majalla" panose="02000000000000000000" pitchFamily="2" charset="-78"/>
              </a:rPr>
              <a:t>يساعدك النظام الأساسي للبيانات على جمع البيانات وتحويلها ودمجها معًا تلقائيًا. وبالتالي يمكنك توفير الوقت والجهد الهائلين اللذان يتم إنفاقهما على جمع المعلومات يدويًا.</a:t>
            </a:r>
          </a:p>
          <a:p>
            <a:pPr algn="just" rtl="1"/>
            <a:r>
              <a:rPr lang="ar-EG" sz="4000" b="1" dirty="0">
                <a:solidFill>
                  <a:schemeClr val="accent1"/>
                </a:solidFill>
                <a:latin typeface="Sakkal Majalla" panose="02000000000000000000" pitchFamily="2" charset="-78"/>
                <a:cs typeface="Sakkal Majalla" panose="02000000000000000000" pitchFamily="2" charset="-78"/>
              </a:rPr>
              <a:t>2 . التعامل مع البيانات المعقدة دون وجود عوائق</a:t>
            </a:r>
          </a:p>
          <a:p>
            <a:pPr algn="just" rtl="1"/>
            <a:r>
              <a:rPr lang="ar-EG" sz="2800" dirty="0">
                <a:latin typeface="Sakkal Majalla" panose="02000000000000000000" pitchFamily="2" charset="-78"/>
                <a:cs typeface="Sakkal Majalla" panose="02000000000000000000" pitchFamily="2" charset="-78"/>
              </a:rPr>
              <a:t>سيتعين على قسم التسويق والأعمال الخاصة بك التعامل مع كميات هائلة من البيانات  المعقدة والمتنوعة. سيكون لدى الشركات متعددة الجنسيات بيانات من العديد من الأسواق والحملات والمنتجات وستريد على الأرجح رسم خريطة لتكاليف اكتساب العملاء. إذا كنت تدير مجموعة من الأبعاد والمقاييس  فقد ينتهي بك الأمر بتنسيق البيانات طوال اليوم. يمكن لمنصة البيانات المساعدة في تبسيط سير العمل عن طريق تبسيط تنظيف البيانات وإعدادها.</a:t>
            </a:r>
            <a:endParaRPr lang="en-US" sz="2800" dirty="0">
              <a:solidFill>
                <a:srgbClr val="0D0D0D"/>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247589835"/>
      </p:ext>
    </p:extLst>
  </p:cSld>
  <p:clrMapOvr>
    <a:masterClrMapping/>
  </p:clrMapOvr>
  <mc:AlternateContent xmlns:mc="http://schemas.openxmlformats.org/markup-compatibility/2006" xmlns:p14="http://schemas.microsoft.com/office/powerpoint/2010/main">
    <mc:Choice Requires="p14">
      <p:transition spd="slow" p14:dur="2000" advTm="63069"/>
    </mc:Choice>
    <mc:Fallback xmlns="">
      <p:transition spd="slow" advTm="6306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TextBox 5"/>
          <p:cNvSpPr txBox="1"/>
          <p:nvPr/>
        </p:nvSpPr>
        <p:spPr>
          <a:xfrm>
            <a:off x="-231512" y="6422257"/>
            <a:ext cx="2494280" cy="307777"/>
          </a:xfrm>
          <a:prstGeom prst="rect">
            <a:avLst/>
          </a:prstGeom>
        </p:spPr>
        <p:txBody>
          <a:bodyPr lIns="0" tIns="0" rIns="0" bIns="0" rtlCol="0" anchor="t">
            <a:spAutoFit/>
          </a:bodyPr>
          <a:lstStyle/>
          <a:p>
            <a:pPr algn="r">
              <a:lnSpc>
                <a:spcPts val="2400"/>
              </a:lnSpc>
            </a:pPr>
            <a:r>
              <a:rPr lang="en-US" sz="2000" spc="19" dirty="0">
                <a:solidFill>
                  <a:srgbClr val="000000"/>
                </a:solidFill>
                <a:latin typeface="TT Rounds Condensed Bold"/>
              </a:rPr>
              <a:t>www.midocean.ae</a:t>
            </a:r>
          </a:p>
        </p:txBody>
      </p:sp>
      <p:sp>
        <p:nvSpPr>
          <p:cNvPr id="6" name="Freeform 6"/>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3357849" y="2136338"/>
            <a:ext cx="8568965" cy="430887"/>
          </a:xfrm>
          <a:prstGeom prst="rect">
            <a:avLst/>
          </a:prstGeom>
        </p:spPr>
        <p:txBody>
          <a:bodyPr lIns="0" tIns="0" rIns="0" bIns="0" rtlCol="0" anchor="t">
            <a:spAutoFit/>
          </a:bodyPr>
          <a:lstStyle/>
          <a:p>
            <a:pPr algn="just" rtl="1"/>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8" name="Freeform 8"/>
          <p:cNvSpPr/>
          <p:nvPr/>
        </p:nvSpPr>
        <p:spPr>
          <a:xfrm>
            <a:off x="394172" y="2136338"/>
            <a:ext cx="2678361" cy="2743200"/>
          </a:xfrm>
          <a:custGeom>
            <a:avLst/>
            <a:gdLst/>
            <a:ahLst/>
            <a:cxnLst/>
            <a:rect l="l" t="t" r="r" b="b"/>
            <a:pathLst>
              <a:path w="4017541" h="4114800">
                <a:moveTo>
                  <a:pt x="0" y="0"/>
                </a:moveTo>
                <a:lnTo>
                  <a:pt x="4017541" y="0"/>
                </a:lnTo>
                <a:lnTo>
                  <a:pt x="4017541"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0" name="TextBox 9">
            <a:extLst>
              <a:ext uri="{FF2B5EF4-FFF2-40B4-BE49-F238E27FC236}">
                <a16:creationId xmlns:a16="http://schemas.microsoft.com/office/drawing/2014/main" id="{E995F76D-F445-417D-A631-1834D584F22C}"/>
              </a:ext>
            </a:extLst>
          </p:cNvPr>
          <p:cNvSpPr txBox="1"/>
          <p:nvPr/>
        </p:nvSpPr>
        <p:spPr>
          <a:xfrm>
            <a:off x="3857227" y="666836"/>
            <a:ext cx="7940601" cy="6063198"/>
          </a:xfrm>
          <a:prstGeom prst="rect">
            <a:avLst/>
          </a:prstGeom>
          <a:noFill/>
        </p:spPr>
        <p:txBody>
          <a:bodyPr wrap="square">
            <a:spAutoFit/>
          </a:bodyPr>
          <a:lstStyle/>
          <a:p>
            <a:pPr algn="just" rtl="1"/>
            <a:r>
              <a:rPr lang="ar-EG" sz="4000" b="1" dirty="0">
                <a:solidFill>
                  <a:srgbClr val="4472C4"/>
                </a:solidFill>
                <a:latin typeface="Sakkal Majalla" panose="02000000000000000000" pitchFamily="2" charset="-78"/>
                <a:cs typeface="Sakkal Majalla" panose="02000000000000000000" pitchFamily="2" charset="-78"/>
              </a:rPr>
              <a:t>3 . الخلو من الأخطاء</a:t>
            </a:r>
          </a:p>
          <a:p>
            <a:pPr algn="just" rtl="1"/>
            <a:r>
              <a:rPr lang="ar-EG" sz="2800" dirty="0">
                <a:latin typeface="Sakkal Majalla" panose="02000000000000000000" pitchFamily="2" charset="-78"/>
                <a:cs typeface="Sakkal Majalla" panose="02000000000000000000" pitchFamily="2" charset="-78"/>
              </a:rPr>
              <a:t>حتى لو كنت دقيقًا بطبيعتك، فأنت عُرضة لارتكاب أخطاء عند التعامل مع البيانات يدويًا. </a:t>
            </a:r>
          </a:p>
          <a:p>
            <a:pPr algn="just" rtl="1"/>
            <a:r>
              <a:rPr lang="ar-EG" sz="2800" dirty="0">
                <a:latin typeface="Sakkal Majalla" panose="02000000000000000000" pitchFamily="2" charset="-78"/>
                <a:cs typeface="Sakkal Majalla" panose="02000000000000000000" pitchFamily="2" charset="-78"/>
              </a:rPr>
              <a:t>على سبيل المثال، أدخل تحويل العملة الخاطئ، وأرقام المبيعات، وسعر العمولة، وسيكون تقرير التسويق بالكامل خاطئًا.</a:t>
            </a:r>
          </a:p>
          <a:p>
            <a:pPr algn="just" rtl="1"/>
            <a:r>
              <a:rPr lang="ar-EG" sz="2800" dirty="0">
                <a:latin typeface="Sakkal Majalla" panose="02000000000000000000" pitchFamily="2" charset="-78"/>
                <a:cs typeface="Sakkal Majalla" panose="02000000000000000000" pitchFamily="2" charset="-78"/>
              </a:rPr>
              <a:t>تعمل منصة البيانات على أتمتة الخطوات الأساسية في معالجة البيانات، مما يقلل من التدخل اليدوي وبالتالي تقل احتمالية حدوث أخطاء</a:t>
            </a:r>
          </a:p>
          <a:p>
            <a:pPr algn="just" rtl="1"/>
            <a:r>
              <a:rPr lang="ar-EG" sz="4000" b="1" dirty="0">
                <a:solidFill>
                  <a:srgbClr val="4472C4"/>
                </a:solidFill>
                <a:latin typeface="Sakkal Majalla" panose="02000000000000000000" pitchFamily="2" charset="-78"/>
                <a:cs typeface="Sakkal Majalla" panose="02000000000000000000" pitchFamily="2" charset="-78"/>
              </a:rPr>
              <a:t>4. الحصول على مصدر واحد للحقيقة</a:t>
            </a:r>
          </a:p>
          <a:p>
            <a:pPr algn="just" rtl="1"/>
            <a:r>
              <a:rPr lang="ar-EG" sz="2800" dirty="0">
                <a:latin typeface="Sakkal Majalla" panose="02000000000000000000" pitchFamily="2" charset="-78"/>
                <a:cs typeface="Sakkal Majalla" panose="02000000000000000000" pitchFamily="2" charset="-78"/>
              </a:rPr>
              <a:t>تعتبر إدارة مجموعات البيانات المتعددة يدويًا عملًا شاقًا وغير فعال ويستغرق وقتًا طويلًا. </a:t>
            </a:r>
          </a:p>
          <a:p>
            <a:pPr algn="just" rtl="1"/>
            <a:r>
              <a:rPr lang="ar-EG" sz="2800" dirty="0">
                <a:latin typeface="Sakkal Majalla" panose="02000000000000000000" pitchFamily="2" charset="-78"/>
                <a:cs typeface="Sakkal Majalla" panose="02000000000000000000" pitchFamily="2" charset="-78"/>
              </a:rPr>
              <a:t>تعمل منصة البيانات على التخلص من عناء المهمة من خلال الجمع بين قواعد البيانات وأنواع البيانات المختلفة في عرض واحد وموحد. بحيث يمكن للمسوق الرقمي تحليل مجموعات البيانات الكبيرة وتصورها وفهمها بسهولة أكبر. </a:t>
            </a:r>
            <a:endParaRPr lang="en-US" sz="2800" dirty="0">
              <a:solidFill>
                <a:schemeClr val="accent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910366050"/>
      </p:ext>
    </p:extLst>
  </p:cSld>
  <p:clrMapOvr>
    <a:masterClrMapping/>
  </p:clrMapOvr>
  <mc:AlternateContent xmlns:mc="http://schemas.openxmlformats.org/markup-compatibility/2006" xmlns:p14="http://schemas.microsoft.com/office/powerpoint/2010/main">
    <mc:Choice Requires="p14">
      <p:transition spd="slow" p14:dur="2000" advTm="64973"/>
    </mc:Choice>
    <mc:Fallback xmlns="">
      <p:transition spd="slow" advTm="6497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130628" y="6275106"/>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43125105-3713-4112-AAA3-4FC2F4CB8F09}"/>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124406" y="-1913198"/>
            <a:ext cx="7501168" cy="10609856"/>
          </a:xfrm>
          <a:prstGeom prst="rect">
            <a:avLst/>
          </a:prstGeom>
        </p:spPr>
      </p:pic>
      <p:sp>
        <p:nvSpPr>
          <p:cNvPr id="10" name="TextBox 9">
            <a:extLst>
              <a:ext uri="{FF2B5EF4-FFF2-40B4-BE49-F238E27FC236}">
                <a16:creationId xmlns:a16="http://schemas.microsoft.com/office/drawing/2014/main" id="{1217EEF0-9596-4614-84DA-9EBBB900B198}"/>
              </a:ext>
            </a:extLst>
          </p:cNvPr>
          <p:cNvSpPr txBox="1"/>
          <p:nvPr/>
        </p:nvSpPr>
        <p:spPr>
          <a:xfrm>
            <a:off x="4629150" y="801926"/>
            <a:ext cx="7078979" cy="5816977"/>
          </a:xfrm>
          <a:prstGeom prst="rect">
            <a:avLst/>
          </a:prstGeom>
          <a:noFill/>
        </p:spPr>
        <p:txBody>
          <a:bodyPr wrap="square">
            <a:spAutoFit/>
          </a:bodyPr>
          <a:lstStyle/>
          <a:p>
            <a:pPr algn="just" rtl="1"/>
            <a:r>
              <a:rPr lang="ar-EG" sz="4000" b="1" dirty="0">
                <a:solidFill>
                  <a:srgbClr val="4472C4"/>
                </a:solidFill>
                <a:latin typeface="Sakkal Majalla" panose="02000000000000000000" pitchFamily="2" charset="-78"/>
                <a:cs typeface="Sakkal Majalla" panose="02000000000000000000" pitchFamily="2" charset="-78"/>
              </a:rPr>
              <a:t>5. الحفاظ على السياق التاريخي</a:t>
            </a:r>
          </a:p>
          <a:p>
            <a:pPr algn="just" rtl="1"/>
            <a:r>
              <a:rPr lang="ar-EG" sz="2800" dirty="0">
                <a:latin typeface="Sakkal Majalla" panose="02000000000000000000" pitchFamily="2" charset="-78"/>
                <a:cs typeface="Sakkal Majalla" panose="02000000000000000000" pitchFamily="2" charset="-78"/>
              </a:rPr>
              <a:t>لديك المرونة في دمج البيانات القديمة مع البيانات التي تم جمعها من الأنظمة الأساسية والتطبيقات الجديدة. يمكنك عرض الأقدم جنبًا إلى جنب مع مجموعات البيانات الجديدة واكتساب منظور أوسع.</a:t>
            </a:r>
          </a:p>
          <a:p>
            <a:pPr algn="just" rtl="1"/>
            <a:r>
              <a:rPr lang="ar-EG" sz="4000" b="1" dirty="0">
                <a:solidFill>
                  <a:srgbClr val="4472C4"/>
                </a:solidFill>
                <a:latin typeface="Sakkal Majalla" panose="02000000000000000000" pitchFamily="2" charset="-78"/>
                <a:cs typeface="Sakkal Majalla" panose="02000000000000000000" pitchFamily="2" charset="-78"/>
              </a:rPr>
              <a:t>6. تحسين الكفاءة والإنتاجية</a:t>
            </a:r>
          </a:p>
          <a:p>
            <a:pPr algn="just" rtl="1"/>
            <a:r>
              <a:rPr lang="ar-EG" sz="2800" dirty="0">
                <a:latin typeface="Sakkal Majalla" panose="02000000000000000000" pitchFamily="2" charset="-78"/>
                <a:cs typeface="Sakkal Majalla" panose="02000000000000000000" pitchFamily="2" charset="-78"/>
              </a:rPr>
              <a:t>تعمل منصات البيانات على أتمتة عملية جمع البيانات وتحويلها وترحيلها. بدلاً من إنفاق الموارد الداخلية لجعل فريق التطوير لديك يقوم بذلك، يمكنهم تركيز جهودهم على ابتكار الشركة.</a:t>
            </a:r>
          </a:p>
          <a:p>
            <a:pPr algn="just" rtl="1"/>
            <a:r>
              <a:rPr lang="ar-EG" sz="4000" b="1" dirty="0">
                <a:solidFill>
                  <a:srgbClr val="4472C4"/>
                </a:solidFill>
                <a:latin typeface="Sakkal Majalla" panose="02000000000000000000" pitchFamily="2" charset="-78"/>
                <a:cs typeface="Sakkal Majalla" panose="02000000000000000000" pitchFamily="2" charset="-78"/>
              </a:rPr>
              <a:t>7.  زيادة ذكاءك التسويقي وعائد الاستثمار</a:t>
            </a:r>
          </a:p>
          <a:p>
            <a:pPr algn="just" rtl="1"/>
            <a:r>
              <a:rPr lang="ar-EG" sz="2800" dirty="0">
                <a:latin typeface="Sakkal Majalla" panose="02000000000000000000" pitchFamily="2" charset="-78"/>
                <a:cs typeface="Sakkal Majalla" panose="02000000000000000000" pitchFamily="2" charset="-78"/>
              </a:rPr>
              <a:t>يضمن النظام الأساسي للبيانات أن البيانات التي تحصل عليها للتحليل ذات جودة عالية. بفضل هذا، يمكنك اتخاذ قرارات أفضل وزيادة عائد الاستثمار التسويقي.</a:t>
            </a:r>
            <a:endParaRPr lang="en-US" sz="2800" dirty="0">
              <a:solidFill>
                <a:srgbClr val="00B0F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1009128634"/>
      </p:ext>
    </p:extLst>
  </p:cSld>
  <p:clrMapOvr>
    <a:masterClrMapping/>
  </p:clrMapOvr>
  <mc:AlternateContent xmlns:mc="http://schemas.openxmlformats.org/markup-compatibility/2006" xmlns:p14="http://schemas.microsoft.com/office/powerpoint/2010/main">
    <mc:Choice Requires="p14">
      <p:transition spd="slow" p14:dur="2000" advTm="96720"/>
    </mc:Choice>
    <mc:Fallback xmlns="">
      <p:transition spd="slow" advTm="9672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43125105-3713-4112-AAA3-4FC2F4CB8F09}"/>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124406" y="-1913198"/>
            <a:ext cx="7501168" cy="10609856"/>
          </a:xfrm>
          <a:prstGeom prst="rect">
            <a:avLst/>
          </a:prstGeom>
        </p:spPr>
      </p:pic>
      <p:sp>
        <p:nvSpPr>
          <p:cNvPr id="10" name="TextBox 9">
            <a:extLst>
              <a:ext uri="{FF2B5EF4-FFF2-40B4-BE49-F238E27FC236}">
                <a16:creationId xmlns:a16="http://schemas.microsoft.com/office/drawing/2014/main" id="{1217EEF0-9596-4614-84DA-9EBBB900B198}"/>
              </a:ext>
            </a:extLst>
          </p:cNvPr>
          <p:cNvSpPr txBox="1"/>
          <p:nvPr/>
        </p:nvSpPr>
        <p:spPr>
          <a:xfrm>
            <a:off x="4801846" y="2883898"/>
            <a:ext cx="7078979" cy="1015663"/>
          </a:xfrm>
          <a:prstGeom prst="rect">
            <a:avLst/>
          </a:prstGeom>
          <a:noFill/>
        </p:spPr>
        <p:txBody>
          <a:bodyPr wrap="square">
            <a:spAutoFit/>
          </a:bodyPr>
          <a:lstStyle/>
          <a:p>
            <a:pPr algn="ctr" rtl="1"/>
            <a:r>
              <a:rPr lang="ar-EG" sz="6000" b="1" dirty="0">
                <a:solidFill>
                  <a:srgbClr val="FF0000"/>
                </a:solidFill>
                <a:latin typeface="Sakkal Majalla" panose="02000000000000000000" pitchFamily="2" charset="-78"/>
                <a:cs typeface="Sakkal Majalla" panose="02000000000000000000" pitchFamily="2" charset="-78"/>
              </a:rPr>
              <a:t>أهم ما جاء في المحاضرة</a:t>
            </a:r>
            <a:endParaRPr lang="en-US" sz="6000" dirty="0">
              <a:solidFill>
                <a:srgbClr val="FF000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58912174"/>
      </p:ext>
    </p:extLst>
  </p:cSld>
  <p:clrMapOvr>
    <a:masterClrMapping/>
  </p:clrMapOvr>
  <mc:AlternateContent xmlns:mc="http://schemas.openxmlformats.org/markup-compatibility/2006" xmlns:p14="http://schemas.microsoft.com/office/powerpoint/2010/main">
    <mc:Choice Requires="p14">
      <p:transition spd="slow" p14:dur="2000" advTm="6064"/>
    </mc:Choice>
    <mc:Fallback xmlns="">
      <p:transition spd="slow" advTm="606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graphicFrame>
        <p:nvGraphicFramePr>
          <p:cNvPr id="3" name="Diagram 2">
            <a:extLst>
              <a:ext uri="{FF2B5EF4-FFF2-40B4-BE49-F238E27FC236}">
                <a16:creationId xmlns:a16="http://schemas.microsoft.com/office/drawing/2014/main" id="{599F8D74-E59B-4372-98B9-BEDAB362B411}"/>
              </a:ext>
            </a:extLst>
          </p:cNvPr>
          <p:cNvGraphicFramePr/>
          <p:nvPr>
            <p:extLst>
              <p:ext uri="{D42A27DB-BD31-4B8C-83A1-F6EECF244321}">
                <p14:modId xmlns:p14="http://schemas.microsoft.com/office/powerpoint/2010/main" val="2705724602"/>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92250867"/>
      </p:ext>
    </p:extLst>
  </p:cSld>
  <p:clrMapOvr>
    <a:masterClrMapping/>
  </p:clrMapOvr>
  <mc:AlternateContent xmlns:mc="http://schemas.openxmlformats.org/markup-compatibility/2006" xmlns:p14="http://schemas.microsoft.com/office/powerpoint/2010/main">
    <mc:Choice Requires="p14">
      <p:transition spd="slow" p14:dur="2000" advTm="8439"/>
    </mc:Choice>
    <mc:Fallback xmlns="">
      <p:transition spd="slow" advTm="8439"/>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graphicFrame>
        <p:nvGraphicFramePr>
          <p:cNvPr id="9" name="Diagram 8">
            <a:extLst>
              <a:ext uri="{FF2B5EF4-FFF2-40B4-BE49-F238E27FC236}">
                <a16:creationId xmlns:a16="http://schemas.microsoft.com/office/drawing/2014/main" id="{687CAB7D-2C00-44D4-B4FD-D0E7CBE94FC8}"/>
              </a:ext>
            </a:extLst>
          </p:cNvPr>
          <p:cNvGraphicFramePr/>
          <p:nvPr/>
        </p:nvGraphicFramePr>
        <p:xfrm>
          <a:off x="1131887" y="719666"/>
          <a:ext cx="8497888" cy="576685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TextBox 10">
            <a:extLst>
              <a:ext uri="{FF2B5EF4-FFF2-40B4-BE49-F238E27FC236}">
                <a16:creationId xmlns:a16="http://schemas.microsoft.com/office/drawing/2014/main" id="{91B4428E-76DE-42ED-BD32-4F584EEF923A}"/>
              </a:ext>
            </a:extLst>
          </p:cNvPr>
          <p:cNvSpPr txBox="1"/>
          <p:nvPr/>
        </p:nvSpPr>
        <p:spPr>
          <a:xfrm>
            <a:off x="6700834" y="1017686"/>
            <a:ext cx="5357227" cy="707886"/>
          </a:xfrm>
          <a:prstGeom prst="rect">
            <a:avLst/>
          </a:prstGeom>
          <a:noFill/>
        </p:spPr>
        <p:txBody>
          <a:bodyPr wrap="square">
            <a:spAutoFit/>
          </a:bodyPr>
          <a:lstStyle/>
          <a:p>
            <a:pPr algn="just" rtl="1"/>
            <a:r>
              <a:rPr lang="ar-EG" sz="4000" b="1" i="0" u="none" strike="noStrike" baseline="0" dirty="0">
                <a:solidFill>
                  <a:schemeClr val="accent1"/>
                </a:solidFill>
                <a:latin typeface="Sakkal Majalla" panose="02000000000000000000" pitchFamily="2" charset="-78"/>
                <a:cs typeface="Sakkal Majalla" panose="02000000000000000000" pitchFamily="2" charset="-78"/>
              </a:rPr>
              <a:t>مراحل تحليل البيانات النوعية : </a:t>
            </a:r>
          </a:p>
        </p:txBody>
      </p:sp>
    </p:spTree>
    <p:extLst>
      <p:ext uri="{BB962C8B-B14F-4D97-AF65-F5344CB8AC3E}">
        <p14:creationId xmlns:p14="http://schemas.microsoft.com/office/powerpoint/2010/main" val="1585649661"/>
      </p:ext>
    </p:extLst>
  </p:cSld>
  <p:clrMapOvr>
    <a:masterClrMapping/>
  </p:clrMapOvr>
  <mc:AlternateContent xmlns:mc="http://schemas.openxmlformats.org/markup-compatibility/2006" xmlns:p14="http://schemas.microsoft.com/office/powerpoint/2010/main">
    <mc:Choice Requires="p14">
      <p:transition spd="slow" p14:dur="2000" advTm="10319"/>
    </mc:Choice>
    <mc:Fallback xmlns="">
      <p:transition spd="slow" advTm="10319"/>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graphicFrame>
        <p:nvGraphicFramePr>
          <p:cNvPr id="3" name="Diagram 2">
            <a:extLst>
              <a:ext uri="{FF2B5EF4-FFF2-40B4-BE49-F238E27FC236}">
                <a16:creationId xmlns:a16="http://schemas.microsoft.com/office/drawing/2014/main" id="{599F8D74-E59B-4372-98B9-BEDAB362B411}"/>
              </a:ext>
            </a:extLst>
          </p:cNvPr>
          <p:cNvGraphicFramePr/>
          <p:nvPr>
            <p:extLst>
              <p:ext uri="{D42A27DB-BD31-4B8C-83A1-F6EECF244321}">
                <p14:modId xmlns:p14="http://schemas.microsoft.com/office/powerpoint/2010/main" val="2101718264"/>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76207564"/>
      </p:ext>
    </p:extLst>
  </p:cSld>
  <p:clrMapOvr>
    <a:masterClrMapping/>
  </p:clrMapOvr>
  <mc:AlternateContent xmlns:mc="http://schemas.openxmlformats.org/markup-compatibility/2006" xmlns:p14="http://schemas.microsoft.com/office/powerpoint/2010/main">
    <mc:Choice Requires="p14">
      <p:transition spd="slow" p14:dur="2000" advTm="14683"/>
    </mc:Choice>
    <mc:Fallback xmlns="">
      <p:transition spd="slow" advTm="1468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graphicFrame>
        <p:nvGraphicFramePr>
          <p:cNvPr id="3" name="Diagram 2">
            <a:extLst>
              <a:ext uri="{FF2B5EF4-FFF2-40B4-BE49-F238E27FC236}">
                <a16:creationId xmlns:a16="http://schemas.microsoft.com/office/drawing/2014/main" id="{599F8D74-E59B-4372-98B9-BEDAB362B411}"/>
              </a:ext>
            </a:extLst>
          </p:cNvPr>
          <p:cNvGraphicFramePr/>
          <p:nvPr>
            <p:extLst>
              <p:ext uri="{D42A27DB-BD31-4B8C-83A1-F6EECF244321}">
                <p14:modId xmlns:p14="http://schemas.microsoft.com/office/powerpoint/2010/main" val="2347719555"/>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21273479"/>
      </p:ext>
    </p:extLst>
  </p:cSld>
  <p:clrMapOvr>
    <a:masterClrMapping/>
  </p:clrMapOvr>
  <mc:AlternateContent xmlns:mc="http://schemas.openxmlformats.org/markup-compatibility/2006" xmlns:p14="http://schemas.microsoft.com/office/powerpoint/2010/main">
    <mc:Choice Requires="p14">
      <p:transition spd="slow" p14:dur="2000" advTm="20347"/>
    </mc:Choice>
    <mc:Fallback xmlns="">
      <p:transition spd="slow" advTm="20347"/>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graphicFrame>
        <p:nvGraphicFramePr>
          <p:cNvPr id="3" name="Diagram 2">
            <a:extLst>
              <a:ext uri="{FF2B5EF4-FFF2-40B4-BE49-F238E27FC236}">
                <a16:creationId xmlns:a16="http://schemas.microsoft.com/office/drawing/2014/main" id="{599F8D74-E59B-4372-98B9-BEDAB362B411}"/>
              </a:ext>
            </a:extLst>
          </p:cNvPr>
          <p:cNvGraphicFramePr/>
          <p:nvPr>
            <p:extLst>
              <p:ext uri="{D42A27DB-BD31-4B8C-83A1-F6EECF244321}">
                <p14:modId xmlns:p14="http://schemas.microsoft.com/office/powerpoint/2010/main" val="2942378880"/>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1126126"/>
      </p:ext>
    </p:extLst>
  </p:cSld>
  <p:clrMapOvr>
    <a:masterClrMapping/>
  </p:clrMapOvr>
  <mc:AlternateContent xmlns:mc="http://schemas.openxmlformats.org/markup-compatibility/2006" xmlns:p14="http://schemas.microsoft.com/office/powerpoint/2010/main">
    <mc:Choice Requires="p14">
      <p:transition spd="slow" p14:dur="2000" advTm="18207"/>
    </mc:Choice>
    <mc:Fallback xmlns="">
      <p:transition spd="slow" advTm="18207"/>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graphicFrame>
        <p:nvGraphicFramePr>
          <p:cNvPr id="3" name="Diagram 2">
            <a:extLst>
              <a:ext uri="{FF2B5EF4-FFF2-40B4-BE49-F238E27FC236}">
                <a16:creationId xmlns:a16="http://schemas.microsoft.com/office/drawing/2014/main" id="{599F8D74-E59B-4372-98B9-BEDAB362B411}"/>
              </a:ext>
            </a:extLst>
          </p:cNvPr>
          <p:cNvGraphicFramePr/>
          <p:nvPr>
            <p:extLst>
              <p:ext uri="{D42A27DB-BD31-4B8C-83A1-F6EECF244321}">
                <p14:modId xmlns:p14="http://schemas.microsoft.com/office/powerpoint/2010/main" val="2231036029"/>
              </p:ext>
            </p:extLst>
          </p:nvPr>
        </p:nvGraphicFramePr>
        <p:xfrm>
          <a:off x="952500" y="444499"/>
          <a:ext cx="9620250" cy="64135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68494728"/>
      </p:ext>
    </p:extLst>
  </p:cSld>
  <p:clrMapOvr>
    <a:masterClrMapping/>
  </p:clrMapOvr>
  <mc:AlternateContent xmlns:mc="http://schemas.openxmlformats.org/markup-compatibility/2006" xmlns:p14="http://schemas.microsoft.com/office/powerpoint/2010/main">
    <mc:Choice Requires="p14">
      <p:transition spd="slow" p14:dur="2000" advTm="19235"/>
    </mc:Choice>
    <mc:Fallback xmlns="">
      <p:transition spd="slow" advTm="1923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ADA96E3D-3476-497F-A407-DA7B1D57F900}"/>
              </a:ext>
            </a:extLst>
          </p:cNvPr>
          <p:cNvSpPr txBox="1"/>
          <p:nvPr/>
        </p:nvSpPr>
        <p:spPr>
          <a:xfrm>
            <a:off x="3528988" y="1585913"/>
            <a:ext cx="7043737" cy="2308324"/>
          </a:xfrm>
          <a:prstGeom prst="rect">
            <a:avLst/>
          </a:prstGeom>
          <a:noFill/>
        </p:spPr>
        <p:txBody>
          <a:bodyPr wrap="square" rtlCol="0">
            <a:spAutoFit/>
          </a:bodyPr>
          <a:lstStyle/>
          <a:p>
            <a:pPr algn="r" rtl="1"/>
            <a:r>
              <a:rPr lang="ar-EG" b="1" u="sng" dirty="0"/>
              <a:t>المراجع</a:t>
            </a:r>
            <a:r>
              <a:rPr lang="ar-EG" b="1" u="sng"/>
              <a:t>: </a:t>
            </a:r>
          </a:p>
          <a:p>
            <a:pPr algn="r" rtl="1"/>
            <a:endParaRPr lang="ar-EG" b="1" u="sng" dirty="0"/>
          </a:p>
          <a:p>
            <a:pPr marL="285750" indent="-285750" algn="r" rtl="1">
              <a:buFont typeface="Arial" panose="020B0604020202020204" pitchFamily="34" charset="0"/>
              <a:buChar char="•"/>
            </a:pPr>
            <a:r>
              <a:rPr lang="ar-EG" b="1" dirty="0">
                <a:latin typeface="Simplified Arabic,Bold"/>
              </a:rPr>
              <a:t>تحليل المعطيات التسويقية، د. سعودي نجوى، جامعة محمد بوضياف بالمسيلة، </a:t>
            </a:r>
            <a:r>
              <a:rPr lang="en-US" b="1" dirty="0">
                <a:latin typeface="Simplified Arabic,Bold"/>
              </a:rPr>
              <a:t>.2016</a:t>
            </a:r>
            <a:endParaRPr lang="ar-EG" b="1" dirty="0">
              <a:latin typeface="Simplified Arabic,Bold"/>
            </a:endParaRPr>
          </a:p>
          <a:p>
            <a:pPr marL="285750" indent="-285750" algn="r" rtl="1">
              <a:buFont typeface="Arial" panose="020B0604020202020204" pitchFamily="34" charset="0"/>
              <a:buChar char="•"/>
            </a:pPr>
            <a:r>
              <a:rPr lang="ar-EG" b="1" dirty="0">
                <a:latin typeface="Simplified Arabic,Bold"/>
              </a:rPr>
              <a:t>أدوات البيانات التسويق، فاتن الكحلوت، 4 مايو 2023 - التسويق الرقمي.</a:t>
            </a:r>
          </a:p>
          <a:p>
            <a:pPr algn="r" rtl="1"/>
            <a:br>
              <a:rPr lang="ar-EG" dirty="0"/>
            </a:br>
            <a:endParaRPr lang="ar-EG" b="0" i="0" dirty="0">
              <a:effectLst/>
              <a:latin typeface="var(--font-arabic)"/>
            </a:endParaRPr>
          </a:p>
          <a:p>
            <a:br>
              <a:rPr lang="ar-EG" dirty="0"/>
            </a:br>
            <a:endParaRPr lang="en-US" dirty="0"/>
          </a:p>
        </p:txBody>
      </p:sp>
    </p:spTree>
    <p:extLst>
      <p:ext uri="{BB962C8B-B14F-4D97-AF65-F5344CB8AC3E}">
        <p14:creationId xmlns:p14="http://schemas.microsoft.com/office/powerpoint/2010/main" val="214037123"/>
      </p:ext>
    </p:extLst>
  </p:cSld>
  <p:clrMapOvr>
    <a:masterClrMapping/>
  </p:clrMapOvr>
  <mc:AlternateContent xmlns:mc="http://schemas.openxmlformats.org/markup-compatibility/2006" xmlns:p14="http://schemas.microsoft.com/office/powerpoint/2010/main">
    <mc:Choice Requires="p14">
      <p:transition spd="slow" p14:dur="2000" advTm="19235"/>
    </mc:Choice>
    <mc:Fallback xmlns="">
      <p:transition spd="slow" advTm="19235"/>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
        <p:nvSpPr>
          <p:cNvPr id="11" name="TextBox 10">
            <a:extLst>
              <a:ext uri="{FF2B5EF4-FFF2-40B4-BE49-F238E27FC236}">
                <a16:creationId xmlns:a16="http://schemas.microsoft.com/office/drawing/2014/main" id="{39E4E490-B2A6-4CE1-BD03-808F0A016F93}"/>
              </a:ext>
            </a:extLst>
          </p:cNvPr>
          <p:cNvSpPr txBox="1"/>
          <p:nvPr/>
        </p:nvSpPr>
        <p:spPr>
          <a:xfrm>
            <a:off x="867156" y="5711817"/>
            <a:ext cx="6042660" cy="646331"/>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ولحضراتكم كل الشكر والتقدير والاحترام </a:t>
            </a:r>
            <a:endParaRPr lang="ar-SA" sz="3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22948"/>
    </mc:Choice>
    <mc:Fallback xmlns="">
      <p:transition spd="slow" advTm="22948"/>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1947</TotalTime>
  <Words>3281</Words>
  <Application>Microsoft Office PowerPoint</Application>
  <PresentationFormat>Widescreen</PresentationFormat>
  <Paragraphs>217</Paragraphs>
  <Slides>40</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Arial</vt:lpstr>
      <vt:lpstr>Calibri</vt:lpstr>
      <vt:lpstr>Calibri Light</vt:lpstr>
      <vt:lpstr>Sakkal Majalla</vt:lpstr>
      <vt:lpstr>Simplified Arabic,Bold</vt:lpstr>
      <vt:lpstr>Times New Roman</vt:lpstr>
      <vt:lpstr>TT Rounds Condensed Bold</vt:lpstr>
      <vt:lpstr>var(--font-arabic)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Mohamed Moheb</cp:lastModifiedBy>
  <cp:revision>157</cp:revision>
  <dcterms:created xsi:type="dcterms:W3CDTF">2023-04-29T09:08:23Z</dcterms:created>
  <dcterms:modified xsi:type="dcterms:W3CDTF">2024-07-25T12:39:50Z</dcterms:modified>
</cp:coreProperties>
</file>