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39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95" r:id="rId24"/>
    <p:sldId id="279" r:id="rId25"/>
    <p:sldId id="280" r:id="rId26"/>
    <p:sldId id="413" r:id="rId27"/>
    <p:sldId id="396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97" r:id="rId36"/>
    <p:sldId id="291" r:id="rId37"/>
    <p:sldId id="292" r:id="rId38"/>
    <p:sldId id="293" r:id="rId39"/>
    <p:sldId id="403" r:id="rId40"/>
    <p:sldId id="295" r:id="rId41"/>
    <p:sldId id="296" r:id="rId42"/>
    <p:sldId id="297" r:id="rId43"/>
    <p:sldId id="298" r:id="rId44"/>
    <p:sldId id="299" r:id="rId45"/>
    <p:sldId id="410" r:id="rId46"/>
    <p:sldId id="301" r:id="rId47"/>
    <p:sldId id="302" r:id="rId48"/>
    <p:sldId id="303" r:id="rId49"/>
    <p:sldId id="304" r:id="rId50"/>
    <p:sldId id="305" r:id="rId51"/>
    <p:sldId id="412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B9E74-889D-FA7B-CB55-F9F23D1BC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A633A4-71B5-394D-78F1-63FADA6AA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BE6B3-6FE3-4DD0-B157-A99E12B50FFA}" type="datetimeFigureOut">
              <a:rPr lang="en-US" smtClean="0"/>
              <a:t>7/23/2024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AA09B3-B137-324A-09E2-22687C7B0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EA24B-FBB8-D31C-8755-F2ED298B5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F79D2-3F05-456D-982B-E2FBD37FF2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0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696FD06-B3F3-C2E5-D3D3-035F9762E4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90652" y="77603"/>
            <a:ext cx="2305141" cy="86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7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1868EB-2164-514C-F338-BC38D196B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EA1E8-74FF-012F-9C21-4C1E7912D1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81AFD-3345-1F74-4A87-E1D1E98717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4BE6B3-6FE3-4DD0-B157-A99E12B50FFA}" type="datetimeFigureOut">
              <a:rPr lang="en-US" smtClean="0"/>
              <a:t>7/23/2024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1D2EF-F842-D2B2-7CF4-5EDE4C5B5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431DD-2233-A99B-B00E-2C6CFFDB62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5F79D2-3F05-456D-982B-E2FBD37FF2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0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809FA-7998-E6BA-1AB6-DD170BDBA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D2E07E-94BA-3C35-92BB-55D82CF6AE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2896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DD29C-45DD-6C8D-52A4-56EBCA4FD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A4226-3F78-71B5-C737-3660BF519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52373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67030-71C6-DA14-C83D-113190E3E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2DC42-385E-0313-17F4-303FB93CB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9252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BE10DF-28EF-5FB3-4C35-8AA20EB61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277B5-123C-3AE5-8284-2C36078E2C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51650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77DC52-65EA-AD33-0B45-D08346B9C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EF9D7-B1F3-20C9-ADF6-BD155E663C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02218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F8B35-2BD5-B10E-7D13-4C751B044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structure of a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77F11-BADD-75A5-93EF-439F865C9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1686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45455-B596-AEF3-337F-45217447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7170" name="Picture 2" descr="Artificial Neuron">
            <a:extLst>
              <a:ext uri="{FF2B5EF4-FFF2-40B4-BE49-F238E27FC236}">
                <a16:creationId xmlns:a16="http://schemas.microsoft.com/office/drawing/2014/main" id="{FCF891EA-0A80-8CBD-FD25-849733C44E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7691" y="1123950"/>
            <a:ext cx="6796617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8E50C-903C-C224-9F87-E1D33198D10D}"/>
              </a:ext>
            </a:extLst>
          </p:cNvPr>
          <p:cNvSpPr txBox="1"/>
          <p:nvPr/>
        </p:nvSpPr>
        <p:spPr>
          <a:xfrm>
            <a:off x="258932" y="6442403"/>
            <a:ext cx="6125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60992917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E176ED-49B3-F09F-A400-84572D74D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Why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72005D-03B5-BADC-497D-E8DFB77557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7930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1C1C63-8C32-C5E2-FD78-BA73A9861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B5FEB-B357-D788-39D0-8846A6AA8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9546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33D87-12A7-D928-7A3B-ACE672705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B318C0-A101-2ADD-69F0-F2C21E1331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5336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7D664D-6981-10FB-86CB-E07807302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1E0B5-1E7A-8A9C-EE90-560428186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4149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540725-E24A-F5AB-481A-9B77774E0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9D624-7EA6-6814-45F8-910965E987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6957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57A3A7-638F-8047-E511-C5CE89757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0B9103-26E3-857B-36D9-7A3A45DF3D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10119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04E40-5533-94C2-52E0-F60CAFDF0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612FE-474E-142C-2FDA-E4E1B15AE1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4101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91A817-A8B1-7803-8D05-5092D6276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D9B2D-DC8C-67F4-7E8F-E98009183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35760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CF4B66-7240-CF54-F503-E7AEF49EA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BF4F2A-B5D8-EAE6-D3B0-43A29A7B08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2520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989A4-D3C0-6913-4B6B-FD1E9833E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FB6CA-EE8F-AE19-0ED5-812F473FE0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9802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59CCB-7030-E75D-7C25-FB4521F9A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A0818-A036-226F-408C-CB8F68C736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6286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96499A-BE00-DD33-6BA2-67BD1C0AD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AEE7C-422F-35B9-281B-AA2139BF2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3711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AFD952-7DD6-3855-D05D-A51AC624C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34CA25-3F46-9756-42A1-022DB63364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0697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2FCB3-995E-99BD-AA56-0DC319046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0A987-6346-6159-644B-38B7753C8E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303026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5CD64-B2D8-C3B2-E84E-0880FE925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8CB4E8-665C-545A-2573-F07F4504DD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4499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F14B5-29C6-327C-DA61-993BD5653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Function</a:t>
            </a:r>
          </a:p>
        </p:txBody>
      </p:sp>
      <p:pic>
        <p:nvPicPr>
          <p:cNvPr id="10242" name="Picture 2" descr="Step Activation Function">
            <a:extLst>
              <a:ext uri="{FF2B5EF4-FFF2-40B4-BE49-F238E27FC236}">
                <a16:creationId xmlns:a16="http://schemas.microsoft.com/office/drawing/2014/main" id="{B67516D8-9DEE-DAAD-9C84-95A8F68610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3114" y="1149916"/>
            <a:ext cx="9318172" cy="480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F387EC-AB26-AB70-C55F-F3964ED71579}"/>
              </a:ext>
            </a:extLst>
          </p:cNvPr>
          <p:cNvSpPr txBox="1"/>
          <p:nvPr/>
        </p:nvSpPr>
        <p:spPr>
          <a:xfrm>
            <a:off x="1213860" y="6148279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BFED02B-9BA3-6558-9493-1729C7BACDDC}"/>
              </a:ext>
            </a:extLst>
          </p:cNvPr>
          <p:cNvSpPr/>
          <p:nvPr/>
        </p:nvSpPr>
        <p:spPr>
          <a:xfrm>
            <a:off x="4746171" y="1864135"/>
            <a:ext cx="2592995" cy="585151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78889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B5772-781F-EECA-9904-E77E1572F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20F67-62EA-F637-5016-AE3D74DB6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693109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AAEE1-A077-E9E7-19D0-E7EF072E7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E5CAB-2DED-6569-47C4-6007AA4060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99921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EE67A-5C68-9605-5CC9-FA6F0A556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75353-C91C-2865-4126-F6A3536C2D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9420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C86B4-6A60-15F2-5A91-43F868E24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activation function</a:t>
            </a:r>
          </a:p>
        </p:txBody>
      </p:sp>
      <p:pic>
        <p:nvPicPr>
          <p:cNvPr id="11266" name="Picture 2" descr="Sigmoid Activation Function">
            <a:extLst>
              <a:ext uri="{FF2B5EF4-FFF2-40B4-BE49-F238E27FC236}">
                <a16:creationId xmlns:a16="http://schemas.microsoft.com/office/drawing/2014/main" id="{F00C2B1E-E325-D9C4-31AB-E61CFAF60D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7941" y="990360"/>
            <a:ext cx="9456607" cy="529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1A15A3-84B7-13DC-D14C-168354071516}"/>
              </a:ext>
            </a:extLst>
          </p:cNvPr>
          <p:cNvSpPr txBox="1"/>
          <p:nvPr/>
        </p:nvSpPr>
        <p:spPr>
          <a:xfrm>
            <a:off x="1333603" y="623526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358539598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78F81-8562-7D96-A2AC-47C4F4A56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7CBB4-A72D-2B48-B2B6-3552BCFE1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55750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D566E-29C9-1319-2BEC-CF87BF576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1622C-A1B1-EDA6-5741-3D4B222B1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01606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715352-CDAB-5277-F83C-60B45CB3B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43B88-8C62-1BAD-AF24-CE705F6C4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7377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A986E-7827-BE36-0FDC-0FB50668B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24C5EC-3B88-3F97-FDA3-014642FD1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03790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01C84A-DB25-D005-8B6F-869B9DCC5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841886-7B8F-B39D-C221-DEB688212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2920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292577-4F20-EB8A-2AD7-9B76DBD32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8B140-5CF6-2766-E9AC-4727F2CCAE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3031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AB805D-5D4E-4765-CA13-EC716C38E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Tanh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1DACD-4B2E-9277-D9BA-8DB420E1AB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6288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C86B4-6A60-15F2-5A91-43F868E24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activation function</a:t>
            </a:r>
          </a:p>
        </p:txBody>
      </p:sp>
      <p:pic>
        <p:nvPicPr>
          <p:cNvPr id="11266" name="Picture 2" descr="Sigmoid Activation Function">
            <a:extLst>
              <a:ext uri="{FF2B5EF4-FFF2-40B4-BE49-F238E27FC236}">
                <a16:creationId xmlns:a16="http://schemas.microsoft.com/office/drawing/2014/main" id="{F00C2B1E-E325-D9C4-31AB-E61CFAF60D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7941" y="990360"/>
            <a:ext cx="9456607" cy="529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1A15A3-84B7-13DC-D14C-168354071516}"/>
              </a:ext>
            </a:extLst>
          </p:cNvPr>
          <p:cNvSpPr txBox="1"/>
          <p:nvPr/>
        </p:nvSpPr>
        <p:spPr>
          <a:xfrm>
            <a:off x="1333603" y="623526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408569072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F9928D-62B4-122F-80DB-BE4A4E46B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6820E-4402-8193-E391-9A9876288B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82155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518A0A-E8BB-106D-9927-B9948F5BD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8C982-C839-EC12-64EE-FFBB00A55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60486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46F669-F478-B5BA-6437-7430548D4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701D0-571E-BE62-C941-951D0349C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4140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1CB80-35A9-1DC7-C696-30B5591EE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2050" name="Picture 2" descr="ReLU Activation Function">
            <a:extLst>
              <a:ext uri="{FF2B5EF4-FFF2-40B4-BE49-F238E27FC236}">
                <a16:creationId xmlns:a16="http://schemas.microsoft.com/office/drawing/2014/main" id="{5DB8F977-B0BD-64D5-5CE1-A8DAF42451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314" y="1386681"/>
            <a:ext cx="1053737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D4CEDD-B439-9B91-8721-7F549BE6BFC2}"/>
              </a:ext>
            </a:extLst>
          </p:cNvPr>
          <p:cNvSpPr txBox="1"/>
          <p:nvPr/>
        </p:nvSpPr>
        <p:spPr>
          <a:xfrm>
            <a:off x="1108114" y="6165951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101148241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9EFBF-4510-B6D6-273B-7F8CB0FF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80FB2-A074-54DB-D7DC-D97A9D64E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8571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C6AC3B-4304-8A66-7B33-E84B85C42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F8A631-8314-E03F-354C-6B19DC304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4934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D88E4-2F36-8874-38B0-CE3B9FC5C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BC358C-11FE-7D98-BDFE-C4F20C202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4188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B7CC3A-B880-1E54-F091-55A39C8B9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3BAFF-FC9F-0A6B-2583-99471864D5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6034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E25B9-095E-2599-98E8-962EBF7DD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525DE-D5F9-7B89-B79E-DA133439E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76823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3074" name="Picture 2" descr="Leaky ReLU Activation Function">
            <a:extLst>
              <a:ext uri="{FF2B5EF4-FFF2-40B4-BE49-F238E27FC236}">
                <a16:creationId xmlns:a16="http://schemas.microsoft.com/office/drawing/2014/main" id="{CFD2197A-0417-4D2B-9483-0486C0E9B4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7360" y="1286958"/>
            <a:ext cx="9275583" cy="499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6B2606-DF5A-3B34-1076-DEA15D17E504}"/>
              </a:ext>
            </a:extLst>
          </p:cNvPr>
          <p:cNvSpPr txBox="1"/>
          <p:nvPr/>
        </p:nvSpPr>
        <p:spPr>
          <a:xfrm>
            <a:off x="503076" y="6150605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278365230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04207-EF9C-6CEB-F6B4-E393815C4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9D303E-E404-A3C4-A77F-92DE38B66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7550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45E92-29C2-BAA6-0E86-05C64538D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F17F5-3B47-6658-AF1C-58C821D37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38348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3E9B1-8D40-4960-DDAA-12FF049E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2E44A3-D87A-699B-35F9-91AB34A93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434911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483AF9-6FE4-7605-3452-83F23FEEE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8CF2EF-4FC4-009F-9080-97A617F3D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31995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391AEC-7F20-8D3B-C50E-6E400F196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C92D3-035E-76EF-09AA-8A5718B86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78051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Softmax</a:t>
            </a:r>
            <a:r>
              <a:rPr lang="en-US" dirty="0"/>
              <a:t> Function</a:t>
            </a:r>
          </a:p>
        </p:txBody>
      </p:sp>
      <p:pic>
        <p:nvPicPr>
          <p:cNvPr id="8194" name="Picture 2" descr="Softmax Activation Function">
            <a:extLst>
              <a:ext uri="{FF2B5EF4-FFF2-40B4-BE49-F238E27FC236}">
                <a16:creationId xmlns:a16="http://schemas.microsoft.com/office/drawing/2014/main" id="{8386187C-A07A-C335-C056-4EE70DD794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666" y="1143000"/>
            <a:ext cx="10450286" cy="511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923B1E-4BD5-A04D-EF8A-BF16EF728B01}"/>
              </a:ext>
            </a:extLst>
          </p:cNvPr>
          <p:cNvSpPr txBox="1"/>
          <p:nvPr/>
        </p:nvSpPr>
        <p:spPr>
          <a:xfrm>
            <a:off x="982048" y="6122407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55970986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B81CED-9099-2D43-489E-0BE78516A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C67D8-A8BF-32B4-7AA1-C94F31BA0F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9425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4A3E5-DB1D-2EE8-FA10-A220A2034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4FCA0-B4C2-410D-70EC-97DF589E69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0143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7E5A7B-719A-E7E3-9DA6-3152AB793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B09BA-6485-0884-44E8-FB2FAEE670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392219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AF91F-0101-DC07-BAEC-F02656A49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3A630-EC3D-7678-4CA4-926E8D7E5C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8753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6E1FB7-2F91-9C1C-FB02-19C6025AC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7AA7B-BF56-C1B1-7E50-DCA4CDFD4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95554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792A7-48BB-3190-E0F0-355602301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62E13C-7F20-09B1-2C3B-9DAF730824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700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4E7D6-3A18-5485-7A46-63C4E0FEC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4D584-D104-0DC3-B36E-DE7F3605E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38339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437B23-56FB-322E-11D2-7449E1E82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7A5A2-A798-1F98-3AFD-9BF4C51C00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947205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54B8EB-192B-FBC9-6990-DCEC7A94C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FC5CE2-1AAE-4155-59BA-966D4DF79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8898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228</Words>
  <Application>Microsoft Office PowerPoint</Application>
  <PresentationFormat>Widescreen</PresentationFormat>
  <Paragraphs>60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Introduction to Activation Functions</vt:lpstr>
      <vt:lpstr>The structure of a perceptron</vt:lpstr>
      <vt:lpstr>Introduction to Activation Functions</vt:lpstr>
      <vt:lpstr>Why Activation Functions</vt:lpstr>
      <vt:lpstr>Linear vs non-Linear</vt:lpstr>
      <vt:lpstr>Linear vs non-Linear</vt:lpstr>
      <vt:lpstr>Why Activation Function?</vt:lpstr>
      <vt:lpstr>Why Activation Function?</vt:lpstr>
      <vt:lpstr>Why Activation Function?</vt:lpstr>
      <vt:lpstr>Why Activation Function?</vt:lpstr>
      <vt:lpstr>Why Activation Function?</vt:lpstr>
      <vt:lpstr>Vanishing Gradients:</vt:lpstr>
      <vt:lpstr>Vanishing Gradients:</vt:lpstr>
      <vt:lpstr>Exploding Gradient:</vt:lpstr>
      <vt:lpstr>Exploding Gradient:</vt:lpstr>
      <vt:lpstr>Characteristics of good Activation Functions</vt:lpstr>
      <vt:lpstr>Characteristics of good Activation Functions</vt:lpstr>
      <vt:lpstr>Common Activation Functions</vt:lpstr>
      <vt:lpstr>Step Function</vt:lpstr>
      <vt:lpstr>Common Activation Functions</vt:lpstr>
      <vt:lpstr>Common Activation Functions</vt:lpstr>
      <vt:lpstr>Common Activation Functions</vt:lpstr>
      <vt:lpstr>Sigmoid activation function</vt:lpstr>
      <vt:lpstr>Sigmoid activation function</vt:lpstr>
      <vt:lpstr>Sigmoid activation function</vt:lpstr>
      <vt:lpstr>Common Activation Functions</vt:lpstr>
      <vt:lpstr>Common Activation Functions</vt:lpstr>
      <vt:lpstr>Sigmoid activation function</vt:lpstr>
      <vt:lpstr>Common Activation Functions</vt:lpstr>
      <vt:lpstr>Tanh activation function</vt:lpstr>
      <vt:lpstr>Sigmoid activation function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Softmax Function</vt:lpstr>
      <vt:lpstr>Softmax Function</vt:lpstr>
      <vt:lpstr>Softmax Function</vt:lpstr>
      <vt:lpstr>Identity activation function</vt:lpstr>
      <vt:lpstr>Identity activation function</vt:lpstr>
      <vt:lpstr>Choose the Right Activation Function</vt:lpstr>
      <vt:lpstr>Choose the Right Activation Function</vt:lpstr>
      <vt:lpstr>Choose the Right Activation Function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3</cp:revision>
  <dcterms:created xsi:type="dcterms:W3CDTF">2024-07-23T07:25:42Z</dcterms:created>
  <dcterms:modified xsi:type="dcterms:W3CDTF">2024-07-23T07:32:39Z</dcterms:modified>
</cp:coreProperties>
</file>