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5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0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31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4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565" r:id="rId5"/>
    <p:sldId id="566" r:id="rId6"/>
    <p:sldId id="567" r:id="rId7"/>
    <p:sldId id="510" r:id="rId8"/>
    <p:sldId id="756" r:id="rId9"/>
    <p:sldId id="757" r:id="rId10"/>
    <p:sldId id="728" r:id="rId11"/>
    <p:sldId id="511" r:id="rId12"/>
    <p:sldId id="568" r:id="rId13"/>
    <p:sldId id="675" r:id="rId14"/>
    <p:sldId id="648" r:id="rId15"/>
    <p:sldId id="662" r:id="rId16"/>
    <p:sldId id="513" r:id="rId17"/>
    <p:sldId id="729" r:id="rId18"/>
    <p:sldId id="758" r:id="rId19"/>
    <p:sldId id="760" r:id="rId20"/>
    <p:sldId id="759" r:id="rId21"/>
    <p:sldId id="713" r:id="rId22"/>
    <p:sldId id="761" r:id="rId23"/>
    <p:sldId id="685" r:id="rId24"/>
    <p:sldId id="676" r:id="rId25"/>
    <p:sldId id="763" r:id="rId26"/>
    <p:sldId id="764" r:id="rId27"/>
    <p:sldId id="762" r:id="rId28"/>
    <p:sldId id="765" r:id="rId29"/>
    <p:sldId id="766" r:id="rId30"/>
    <p:sldId id="767" r:id="rId31"/>
    <p:sldId id="515" r:id="rId32"/>
    <p:sldId id="620" r:id="rId33"/>
    <p:sldId id="649" r:id="rId34"/>
    <p:sldId id="559" r:id="rId35"/>
    <p:sldId id="768" r:id="rId36"/>
    <p:sldId id="769" r:id="rId37"/>
    <p:sldId id="624" r:id="rId38"/>
    <p:sldId id="730" r:id="rId39"/>
    <p:sldId id="731" r:id="rId40"/>
    <p:sldId id="732" r:id="rId41"/>
    <p:sldId id="770" r:id="rId42"/>
    <p:sldId id="771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65"/>
            <p14:sldId id="566"/>
            <p14:sldId id="567"/>
            <p14:sldId id="510"/>
            <p14:sldId id="756"/>
            <p14:sldId id="757"/>
            <p14:sldId id="728"/>
            <p14:sldId id="511"/>
            <p14:sldId id="568"/>
            <p14:sldId id="675"/>
            <p14:sldId id="648"/>
            <p14:sldId id="662"/>
            <p14:sldId id="513"/>
            <p14:sldId id="729"/>
            <p14:sldId id="758"/>
            <p14:sldId id="760"/>
            <p14:sldId id="759"/>
            <p14:sldId id="713"/>
            <p14:sldId id="761"/>
            <p14:sldId id="685"/>
            <p14:sldId id="676"/>
            <p14:sldId id="763"/>
            <p14:sldId id="764"/>
            <p14:sldId id="762"/>
            <p14:sldId id="765"/>
            <p14:sldId id="766"/>
            <p14:sldId id="767"/>
            <p14:sldId id="515"/>
            <p14:sldId id="620"/>
            <p14:sldId id="649"/>
            <p14:sldId id="559"/>
            <p14:sldId id="768"/>
            <p14:sldId id="769"/>
            <p14:sldId id="624"/>
            <p14:sldId id="730"/>
            <p14:sldId id="731"/>
            <p14:sldId id="732"/>
            <p14:sldId id="770"/>
            <p14:sldId id="77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200"/>
    <a:srgbClr val="00AEEF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833"/>
    <p:restoredTop sz="75535"/>
  </p:normalViewPr>
  <p:slideViewPr>
    <p:cSldViewPr snapToGrid="0">
      <p:cViewPr varScale="1">
        <p:scale>
          <a:sx n="79" d="100"/>
          <a:sy n="79" d="100"/>
        </p:scale>
        <p:origin x="128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ما هي العناصر البصرية؟</a:t>
          </a:r>
          <a:endParaRPr lang="en-GB" sz="22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200" kern="1200" dirty="0"/>
            <a:t>مكونات مرئية تُستخدم لتمثيل هوية العلامة التجارية</a:t>
          </a:r>
          <a:r>
            <a:rPr lang="en-GB" sz="2200" kern="1200" dirty="0"/>
            <a:t>.</a:t>
          </a:r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200" kern="1200" dirty="0"/>
            <a:t>تشمل: الشعار، الألوان، الخطوط، الصور، الأنماط، الأيقونات</a:t>
          </a:r>
          <a:r>
            <a:rPr lang="en-GB" sz="2200" kern="1200" dirty="0"/>
            <a:t>.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أهميتها</a:t>
          </a:r>
          <a:endParaRPr lang="en-GB" sz="22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+mj-lt"/>
            <a:buAutoNum type="arabicPeriod"/>
          </a:pPr>
          <a:r>
            <a:rPr lang="ar-SA" sz="2200" dirty="0"/>
            <a:t>١- تساهم في خلق هوية مميزة وسهلة التذكر</a:t>
          </a:r>
          <a:r>
            <a:rPr lang="en-GB" sz="2200" dirty="0"/>
            <a:t>.</a:t>
          </a:r>
        </a:p>
        <a:p>
          <a:pPr algn="r" rtl="1">
            <a:buSzPts val="1000"/>
            <a:buFont typeface="+mj-lt"/>
            <a:buAutoNum type="arabicPeriod"/>
          </a:pPr>
          <a:r>
            <a:rPr lang="ar-SA" sz="2200" dirty="0"/>
            <a:t>٢- تعزز الانطباع الأول لدى العملاء</a:t>
          </a:r>
          <a:r>
            <a:rPr lang="en-GB" sz="2200" dirty="0"/>
            <a:t>.</a:t>
          </a:r>
        </a:p>
        <a:p>
          <a:pPr algn="r" rtl="1">
            <a:buSzPts val="1000"/>
            <a:buFont typeface="+mj-lt"/>
            <a:buAutoNum type="arabicPeriod"/>
          </a:pPr>
          <a:r>
            <a:rPr lang="ar-SA" sz="2200" dirty="0"/>
            <a:t>٣- تساعد على إيصال القيم والرسائل بشكل فوري</a:t>
          </a:r>
          <a:r>
            <a:rPr lang="en-GB" sz="2200" dirty="0"/>
            <a:t>.</a:t>
          </a:r>
        </a:p>
        <a:p>
          <a:pPr algn="r" rtl="1">
            <a:buSzPts val="1000"/>
            <a:buFont typeface="+mj-lt"/>
            <a:buAutoNum type="arabicPeriod"/>
          </a:pPr>
          <a:r>
            <a:rPr lang="ar-SA" sz="2200" dirty="0"/>
            <a:t>٤- تدعم التناسق بين الوسائط المختلفة</a:t>
          </a:r>
          <a:r>
            <a:rPr lang="en-GB" sz="22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2" custScaleX="127607" custScaleY="70220"/>
      <dgm:spPr/>
    </dgm:pt>
    <dgm:pt modelId="{6D8FF543-8109-3844-AC58-9648356DFABE}" type="pres">
      <dgm:prSet presAssocID="{4A11EF4C-C086-E642-9BB3-7F06E5C1290B}" presName="rootConnector" presStyleLbl="node1" presStyleIdx="0" presStyleCnt="2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2"/>
      <dgm:spPr/>
    </dgm:pt>
    <dgm:pt modelId="{2BBEB849-55BA-F34A-8292-240D96C65C68}" type="pres">
      <dgm:prSet presAssocID="{C88ED262-17EB-A64F-8186-B36DDD55690A}" presName="childText" presStyleLbl="bgAcc1" presStyleIdx="0" presStyleCnt="2" custScaleX="263040" custScaleY="232317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2" custScaleX="127607" custScaleY="70220"/>
      <dgm:spPr/>
    </dgm:pt>
    <dgm:pt modelId="{AFE3FB7F-5633-F344-A200-9B3B3BC45949}" type="pres">
      <dgm:prSet presAssocID="{102A7D41-83D4-E04C-90C4-580B0FF7BC74}" presName="rootConnector" presStyleLbl="node1" presStyleIdx="1" presStyleCnt="2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2"/>
      <dgm:spPr/>
    </dgm:pt>
    <dgm:pt modelId="{A774F160-A9DB-DD4F-80EA-A6DEEBEB081E}" type="pres">
      <dgm:prSet presAssocID="{65387183-454B-F14D-A6F6-7DA8C5BFAE05}" presName="childText" presStyleLbl="bgAcc1" presStyleIdx="1" presStyleCnt="2" custScaleX="263040" custScaleY="232317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البساطة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سهولة الفهم والتذكر 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المرونة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إمكانية استخدامه عبر مختلف الوسائط (رقمي/مطبوع)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التناسق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يعكس هوية العلامة التجارية بدقة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الأصالة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يجب أن يكون فريدًا وغير مكرر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الوضوح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يظهر بوضوح في جميع الأحجام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أهمية الألوان في الهوية البصرية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400" dirty="0"/>
            <a:t>١- تساهم في إيصال الرسائل العاطفية والنفسية</a:t>
          </a:r>
          <a:r>
            <a:rPr lang="en-GB" sz="2400" dirty="0"/>
            <a:t>.</a:t>
          </a:r>
        </a:p>
        <a:p>
          <a:pPr algn="r" rtl="1">
            <a:buFont typeface="+mj-lt"/>
            <a:buAutoNum type="arabicPeriod"/>
          </a:pPr>
          <a:r>
            <a:rPr lang="ar-SA" sz="2400" dirty="0"/>
            <a:t>٢- تخلق انطباعًا فوريًا وسريعًا عن العلامة التجارية</a:t>
          </a:r>
          <a:r>
            <a:rPr lang="en-GB" sz="2400" dirty="0"/>
            <a:t>.</a:t>
          </a:r>
        </a:p>
        <a:p>
          <a:pPr algn="r" rtl="1">
            <a:buFont typeface="+mj-lt"/>
            <a:buAutoNum type="arabicPeriod"/>
          </a:pPr>
          <a:r>
            <a:rPr lang="ar-SA" sz="2400" dirty="0"/>
            <a:t>٣- تساعد في بناء التميز والشخصية الخاصة بالعلامة التجارية</a:t>
          </a:r>
          <a:r>
            <a:rPr lang="en-GB" sz="24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كيف تختار الألوان المناسبة؟</a:t>
          </a:r>
          <a:endParaRPr lang="en-GB" sz="28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400" dirty="0"/>
            <a:t>١- فهم القيم الأساسية للعلامة التجارية</a:t>
          </a:r>
          <a:r>
            <a:rPr lang="en-GB" sz="2400" dirty="0"/>
            <a:t>.</a:t>
          </a:r>
        </a:p>
        <a:p>
          <a:pPr algn="r" rtl="1">
            <a:buFont typeface="+mj-lt"/>
            <a:buAutoNum type="arabicPeriod"/>
          </a:pPr>
          <a:r>
            <a:rPr lang="ar-SA" sz="2400" dirty="0"/>
            <a:t>٢- دراسة تأثير الألوان النفسي والثقافي على الجمهور</a:t>
          </a:r>
          <a:r>
            <a:rPr lang="en-GB" sz="2400" dirty="0"/>
            <a:t>.</a:t>
          </a:r>
        </a:p>
        <a:p>
          <a:pPr algn="r" rtl="1">
            <a:buFont typeface="+mj-lt"/>
            <a:buAutoNum type="arabicPeriod"/>
          </a:pPr>
          <a:r>
            <a:rPr lang="ar-SA" sz="2400" dirty="0"/>
            <a:t>٣- تحقيق تناسق بصري بين الألوان المختارة</a:t>
          </a:r>
          <a:r>
            <a:rPr lang="en-GB" sz="24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2" custScaleX="150164" custScaleY="69181"/>
      <dgm:spPr/>
    </dgm:pt>
    <dgm:pt modelId="{6D8FF543-8109-3844-AC58-9648356DFABE}" type="pres">
      <dgm:prSet presAssocID="{4A11EF4C-C086-E642-9BB3-7F06E5C1290B}" presName="rootConnector" presStyleLbl="node1" presStyleIdx="0" presStyleCnt="2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2"/>
      <dgm:spPr/>
    </dgm:pt>
    <dgm:pt modelId="{2BBEB849-55BA-F34A-8292-240D96C65C68}" type="pres">
      <dgm:prSet presAssocID="{C88ED262-17EB-A64F-8186-B36DDD55690A}" presName="childText" presStyleLbl="bgAcc1" presStyleIdx="0" presStyleCnt="2" custScaleX="234322" custScaleY="226377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2" custScaleX="150164" custScaleY="69181"/>
      <dgm:spPr/>
    </dgm:pt>
    <dgm:pt modelId="{AFE3FB7F-5633-F344-A200-9B3B3BC45949}" type="pres">
      <dgm:prSet presAssocID="{102A7D41-83D4-E04C-90C4-580B0FF7BC74}" presName="rootConnector" presStyleLbl="node1" presStyleIdx="1" presStyleCnt="2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2"/>
      <dgm:spPr/>
    </dgm:pt>
    <dgm:pt modelId="{A774F160-A9DB-DD4F-80EA-A6DEEBEB081E}" type="pres">
      <dgm:prSet presAssocID="{65387183-454B-F14D-A6F6-7DA8C5BFAE05}" presName="childText" presStyleLbl="bgAcc1" presStyleIdx="1" presStyleCnt="2" custScaleX="254469" custScaleY="226377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Process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الأزرق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0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1800" dirty="0"/>
            <a:t>يرمز إلى الثقة والاحترافية</a:t>
          </a:r>
          <a:r>
            <a:rPr lang="en-GB" sz="1800" dirty="0"/>
            <a:t>.</a:t>
          </a:r>
          <a:endParaRPr lang="en-GB" sz="11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000"/>
        </a:p>
      </dgm:t>
    </dgm:pt>
    <dgm:pt modelId="{33175CCB-1C8B-1C44-8A2A-276D69ED11D2}">
      <dgm:prSet phldrT="[Text]" custT="1"/>
      <dgm:spPr>
        <a:solidFill>
          <a:srgbClr val="FF0000"/>
        </a:solidFill>
      </dgm:spPr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الأحمر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0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 rtl="1"/>
          <a:r>
            <a:rPr lang="ar-SA" sz="1800" dirty="0"/>
            <a:t>يرمز إلى العاطفة والقوة</a:t>
          </a:r>
          <a:r>
            <a:rPr lang="en-GB" sz="1800" dirty="0"/>
            <a:t>.</a:t>
          </a:r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000"/>
        </a:p>
      </dgm:t>
    </dgm:pt>
    <dgm:pt modelId="{00BA3E18-A5E2-9140-B854-8729D59638C7}">
      <dgm:prSet phldrT="[Text]" custT="1"/>
      <dgm:spPr>
        <a:solidFill>
          <a:srgbClr val="92D050"/>
        </a:solidFill>
      </dgm:spPr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الأخضر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0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1800" dirty="0"/>
            <a:t>يرمز إلى الطبيعة والصحة</a:t>
          </a:r>
          <a:r>
            <a:rPr lang="en-GB" sz="1800" dirty="0"/>
            <a:t>.</a:t>
          </a: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000"/>
        </a:p>
      </dgm:t>
    </dgm:pt>
    <dgm:pt modelId="{E8E95C23-E752-394B-B9B6-2A78136193D2}">
      <dgm:prSet phldrT="[Text]" custT="1"/>
      <dgm:spPr>
        <a:solidFill>
          <a:srgbClr val="FFD200"/>
        </a:solidFill>
      </dgm:spPr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ar-SA" sz="2000" dirty="0">
              <a:solidFill>
                <a:schemeClr val="tx1"/>
              </a:solidFill>
            </a:rPr>
            <a:t>٤- </a:t>
          </a:r>
          <a:r>
            <a:rPr lang="ar-SA" sz="2000" b="1" dirty="0">
              <a:solidFill>
                <a:schemeClr val="tx1"/>
              </a:solidFill>
            </a:rPr>
            <a:t>الأصفر</a:t>
          </a:r>
          <a:endParaRPr lang="en-GB" sz="2000" dirty="0">
            <a:solidFill>
              <a:schemeClr val="tx1"/>
            </a:solidFill>
          </a:endParaRPr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endParaRPr lang="en-GB" sz="2000"/>
        </a:p>
      </dgm:t>
    </dgm:pt>
    <dgm:pt modelId="{942B23F3-0336-EF48-855C-CED43D6F351D}" type="sibTrans" cxnId="{7C77879C-9E36-5149-A4ED-88AE907A04A0}">
      <dgm:prSet/>
      <dgm:spPr/>
      <dgm:t>
        <a:bodyPr/>
        <a:lstStyle/>
        <a:p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rtl="1"/>
          <a:r>
            <a:rPr lang="ar-SA" sz="1800" dirty="0"/>
            <a:t>يرمز إلى السعادة والإبداع</a:t>
          </a:r>
          <a:r>
            <a:rPr lang="en-GB" sz="1800" dirty="0"/>
            <a:t>.</a:t>
          </a:r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endParaRPr lang="en-GB" sz="2000"/>
        </a:p>
      </dgm:t>
    </dgm:pt>
    <dgm:pt modelId="{3B912A5B-1D35-0D45-A3D3-B65F78904877}">
      <dgm:prSet custT="1"/>
      <dgm:spPr/>
      <dgm:t>
        <a:bodyPr/>
        <a:lstStyle/>
        <a:p>
          <a:pPr rtl="1">
            <a:buSzPts val="1000"/>
            <a:buFont typeface="Wingdings" pitchFamily="2" charset="2"/>
            <a:buNone/>
          </a:pPr>
          <a:r>
            <a:rPr lang="ar-SA" sz="1800" dirty="0"/>
            <a:t>مثال: علامات تجارية مثل</a:t>
          </a:r>
          <a:r>
            <a:rPr lang="en-GB" sz="1800" dirty="0"/>
            <a:t> Facebook </a:t>
          </a:r>
          <a:r>
            <a:rPr lang="ar-SA" sz="1800" dirty="0"/>
            <a:t>و</a:t>
          </a:r>
          <a:r>
            <a:rPr lang="en-GB" sz="1800" dirty="0"/>
            <a:t>LinkedIn.</a:t>
          </a:r>
        </a:p>
      </dgm:t>
    </dgm:pt>
    <dgm:pt modelId="{7F9BE799-6899-FE42-ACC2-7E62F9452137}" type="parTrans" cxnId="{403DA1A3-A34C-C540-986D-B428C8A906FE}">
      <dgm:prSet/>
      <dgm:spPr/>
      <dgm:t>
        <a:bodyPr/>
        <a:lstStyle/>
        <a:p>
          <a:endParaRPr lang="en-GB"/>
        </a:p>
      </dgm:t>
    </dgm:pt>
    <dgm:pt modelId="{80883408-D7AF-BA43-AFB0-96B76E2F19D1}" type="sibTrans" cxnId="{403DA1A3-A34C-C540-986D-B428C8A906FE}">
      <dgm:prSet/>
      <dgm:spPr/>
      <dgm:t>
        <a:bodyPr/>
        <a:lstStyle/>
        <a:p>
          <a:endParaRPr lang="en-GB"/>
        </a:p>
      </dgm:t>
    </dgm:pt>
    <dgm:pt modelId="{9025EBA1-0822-B844-9CAA-048F837819DA}">
      <dgm:prSet phldrT="[Text]" custT="1"/>
      <dgm:spPr/>
      <dgm:t>
        <a:bodyPr/>
        <a:lstStyle/>
        <a:p>
          <a:pPr algn="r" rtl="1"/>
          <a:endParaRPr lang="en-GB" sz="1100" dirty="0"/>
        </a:p>
      </dgm:t>
    </dgm:pt>
    <dgm:pt modelId="{D6DD4DBD-585C-CA4B-A100-E8ADC6C2F235}" type="parTrans" cxnId="{802CADD5-AA3A-3B42-A84F-867E047DADD2}">
      <dgm:prSet/>
      <dgm:spPr/>
      <dgm:t>
        <a:bodyPr/>
        <a:lstStyle/>
        <a:p>
          <a:endParaRPr lang="en-GB"/>
        </a:p>
      </dgm:t>
    </dgm:pt>
    <dgm:pt modelId="{DBD6615A-2E48-9B40-817C-099AC76D2555}" type="sibTrans" cxnId="{802CADD5-AA3A-3B42-A84F-867E047DADD2}">
      <dgm:prSet/>
      <dgm:spPr/>
      <dgm:t>
        <a:bodyPr/>
        <a:lstStyle/>
        <a:p>
          <a:endParaRPr lang="en-GB"/>
        </a:p>
      </dgm:t>
    </dgm:pt>
    <dgm:pt modelId="{C7A8A842-B4EF-E245-99B3-DBBBF9A65268}">
      <dgm:prSet custT="1"/>
      <dgm:spPr/>
      <dgm:t>
        <a:bodyPr/>
        <a:lstStyle/>
        <a:p>
          <a:pPr rtl="1">
            <a:buSzPts val="1000"/>
            <a:buFont typeface="Wingdings" pitchFamily="2" charset="2"/>
            <a:buNone/>
          </a:pPr>
          <a:endParaRPr lang="en-GB" sz="1800" dirty="0"/>
        </a:p>
      </dgm:t>
    </dgm:pt>
    <dgm:pt modelId="{C35C47C9-CFFA-5E4F-AE8C-937468FDE88A}" type="parTrans" cxnId="{BEFB1D0D-5133-0840-9B5B-D4E114FE58CF}">
      <dgm:prSet/>
      <dgm:spPr/>
      <dgm:t>
        <a:bodyPr/>
        <a:lstStyle/>
        <a:p>
          <a:endParaRPr lang="en-GB"/>
        </a:p>
      </dgm:t>
    </dgm:pt>
    <dgm:pt modelId="{B11CDEE1-863B-734F-8229-536F32475859}" type="sibTrans" cxnId="{BEFB1D0D-5133-0840-9B5B-D4E114FE58CF}">
      <dgm:prSet/>
      <dgm:spPr/>
      <dgm:t>
        <a:bodyPr/>
        <a:lstStyle/>
        <a:p>
          <a:endParaRPr lang="en-GB"/>
        </a:p>
      </dgm:t>
    </dgm:pt>
    <dgm:pt modelId="{9CE7CBB1-E1EF-8E46-A960-30A2083436D3}">
      <dgm:prSet custT="1"/>
      <dgm:spPr/>
      <dgm:t>
        <a:bodyPr/>
        <a:lstStyle/>
        <a:p>
          <a:pPr algn="ctr" rtl="1"/>
          <a:r>
            <a:rPr lang="ar-SA" sz="1800" dirty="0"/>
            <a:t>مثال: علامات مثل</a:t>
          </a:r>
          <a:r>
            <a:rPr lang="en-GB" sz="1800" dirty="0"/>
            <a:t> Coca-Cola </a:t>
          </a:r>
          <a:r>
            <a:rPr lang="ar-SA" sz="1800" dirty="0"/>
            <a:t>و</a:t>
          </a:r>
          <a:r>
            <a:rPr lang="en-GB" sz="1800" dirty="0"/>
            <a:t>YouTube.</a:t>
          </a:r>
        </a:p>
      </dgm:t>
    </dgm:pt>
    <dgm:pt modelId="{D6E2D9E1-7B41-544D-8DE4-7C160C1CEE97}" type="parTrans" cxnId="{DC8A4805-678C-5D4A-ACDB-956DCDF5AC84}">
      <dgm:prSet/>
      <dgm:spPr/>
      <dgm:t>
        <a:bodyPr/>
        <a:lstStyle/>
        <a:p>
          <a:endParaRPr lang="en-GB"/>
        </a:p>
      </dgm:t>
    </dgm:pt>
    <dgm:pt modelId="{CB11FA93-268B-0A4E-9061-FFA0014B1D6B}" type="sibTrans" cxnId="{DC8A4805-678C-5D4A-ACDB-956DCDF5AC84}">
      <dgm:prSet/>
      <dgm:spPr/>
      <dgm:t>
        <a:bodyPr/>
        <a:lstStyle/>
        <a:p>
          <a:endParaRPr lang="en-GB"/>
        </a:p>
      </dgm:t>
    </dgm:pt>
    <dgm:pt modelId="{2F1D969B-C27F-334C-938B-D5BE73BBE69A}">
      <dgm:prSet custT="1"/>
      <dgm:spPr/>
      <dgm:t>
        <a:bodyPr/>
        <a:lstStyle/>
        <a:p>
          <a:pPr rtl="1"/>
          <a:r>
            <a:rPr lang="ar-SA" sz="1800" dirty="0"/>
            <a:t>مثال: علامات مثل</a:t>
          </a:r>
          <a:r>
            <a:rPr lang="en-GB" sz="1800" dirty="0"/>
            <a:t> Starbucks.</a:t>
          </a:r>
        </a:p>
      </dgm:t>
    </dgm:pt>
    <dgm:pt modelId="{01D8847F-74C9-B440-8322-2D72A0455B12}" type="parTrans" cxnId="{AA2687DF-B8A3-1043-BC54-E1C91AF79EF9}">
      <dgm:prSet/>
      <dgm:spPr/>
      <dgm:t>
        <a:bodyPr/>
        <a:lstStyle/>
        <a:p>
          <a:endParaRPr lang="en-GB"/>
        </a:p>
      </dgm:t>
    </dgm:pt>
    <dgm:pt modelId="{DFCDE4AC-FB76-D44D-AFFF-F856C8753F17}" type="sibTrans" cxnId="{AA2687DF-B8A3-1043-BC54-E1C91AF79EF9}">
      <dgm:prSet/>
      <dgm:spPr/>
      <dgm:t>
        <a:bodyPr/>
        <a:lstStyle/>
        <a:p>
          <a:endParaRPr lang="en-GB"/>
        </a:p>
      </dgm:t>
    </dgm:pt>
    <dgm:pt modelId="{E2496B00-3C81-A848-8F24-FD593FAE8ECF}">
      <dgm:prSet custT="1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sz="1800" dirty="0"/>
            <a:t>مثال: علامات مثل  </a:t>
          </a:r>
          <a:r>
            <a:rPr lang="en-GB" sz="1800" dirty="0"/>
            <a:t>Snapchat.</a:t>
          </a:r>
        </a:p>
      </dgm:t>
    </dgm:pt>
    <dgm:pt modelId="{2DBD69AF-8DD8-E94F-8DD5-0887517B86BC}" type="parTrans" cxnId="{2C202C4E-1195-2641-8082-74A4C0C2B968}">
      <dgm:prSet/>
      <dgm:spPr/>
      <dgm:t>
        <a:bodyPr/>
        <a:lstStyle/>
        <a:p>
          <a:endParaRPr lang="en-GB"/>
        </a:p>
      </dgm:t>
    </dgm:pt>
    <dgm:pt modelId="{4A133F7C-06D2-B841-8BBC-314FCC4A76CF}" type="sibTrans" cxnId="{2C202C4E-1195-2641-8082-74A4C0C2B968}">
      <dgm:prSet/>
      <dgm:spPr/>
      <dgm:t>
        <a:bodyPr/>
        <a:lstStyle/>
        <a:p>
          <a:endParaRPr lang="en-GB"/>
        </a:p>
      </dgm:t>
    </dgm:pt>
    <dgm:pt modelId="{033B156C-214E-4942-A886-E73EC8ECF6DB}">
      <dgm:prSet phldrT="[Text]" custT="1"/>
      <dgm:spPr/>
      <dgm:t>
        <a:bodyPr/>
        <a:lstStyle/>
        <a:p>
          <a:pPr rtl="0"/>
          <a:endParaRPr lang="en-GB" sz="1800" dirty="0"/>
        </a:p>
      </dgm:t>
    </dgm:pt>
    <dgm:pt modelId="{1B6994B1-54E8-1743-8F5F-8943817B611A}" type="parTrans" cxnId="{94AA7C8B-25B1-AD41-98B0-10E33ACC2527}">
      <dgm:prSet/>
      <dgm:spPr/>
      <dgm:t>
        <a:bodyPr/>
        <a:lstStyle/>
        <a:p>
          <a:endParaRPr lang="en-GB"/>
        </a:p>
      </dgm:t>
    </dgm:pt>
    <dgm:pt modelId="{8FEDAF44-3348-BC43-A90A-A5891384B6FA}" type="sibTrans" cxnId="{94AA7C8B-25B1-AD41-98B0-10E33ACC2527}">
      <dgm:prSet/>
      <dgm:spPr/>
      <dgm:t>
        <a:bodyPr/>
        <a:lstStyle/>
        <a:p>
          <a:endParaRPr lang="en-GB"/>
        </a:p>
      </dgm:t>
    </dgm:pt>
    <dgm:pt modelId="{58BFD730-47EF-BC4D-B251-1C5CB00F3B7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06CA06F9-3413-8C44-BDCD-51992D2B7B95}" type="pres">
      <dgm:prSet presAssocID="{5B0BFAD2-A999-3B41-82A1-CDF4A6E3F1DA}" presName="tSp" presStyleCnt="0"/>
      <dgm:spPr/>
    </dgm:pt>
    <dgm:pt modelId="{16FA10E8-C710-1641-BA30-A8AF8CB5A148}" type="pres">
      <dgm:prSet presAssocID="{5B0BFAD2-A999-3B41-82A1-CDF4A6E3F1DA}" presName="bSp" presStyleCnt="0"/>
      <dgm:spPr/>
    </dgm:pt>
    <dgm:pt modelId="{39BE3EDB-E00F-5046-AFA0-64B8301B6E51}" type="pres">
      <dgm:prSet presAssocID="{5B0BFAD2-A999-3B41-82A1-CDF4A6E3F1DA}" presName="process" presStyleCnt="0"/>
      <dgm:spPr/>
    </dgm:pt>
    <dgm:pt modelId="{82DCA94D-451E-DE46-95CA-2D983F2838DD}" type="pres">
      <dgm:prSet presAssocID="{1752099A-5FA7-5B42-9954-CCC2DC540A73}" presName="composite1" presStyleCnt="0"/>
      <dgm:spPr/>
    </dgm:pt>
    <dgm:pt modelId="{5DCF0C10-59EB-F846-AD27-1336FFED7586}" type="pres">
      <dgm:prSet presAssocID="{1752099A-5FA7-5B42-9954-CCC2DC540A73}" presName="dummyNode1" presStyleLbl="node1" presStyleIdx="0" presStyleCnt="4"/>
      <dgm:spPr/>
    </dgm:pt>
    <dgm:pt modelId="{40C1E6DA-4959-274C-8825-F7ADA791A463}" type="pres">
      <dgm:prSet presAssocID="{1752099A-5FA7-5B42-9954-CCC2DC540A73}" presName="childNode1" presStyleLbl="bgAcc1" presStyleIdx="0" presStyleCnt="4" custScaleY="139362" custLinFactNeighborX="-643" custLinFactNeighborY="-15126">
        <dgm:presLayoutVars>
          <dgm:bulletEnabled val="1"/>
        </dgm:presLayoutVars>
      </dgm:prSet>
      <dgm:spPr/>
    </dgm:pt>
    <dgm:pt modelId="{28F25EB1-8AA5-534E-983A-D8E54ADC18B7}" type="pres">
      <dgm:prSet presAssocID="{1752099A-5FA7-5B42-9954-CCC2DC540A73}" presName="childNode1tx" presStyleLbl="bgAcc1" presStyleIdx="0" presStyleCnt="4">
        <dgm:presLayoutVars>
          <dgm:bulletEnabled val="1"/>
        </dgm:presLayoutVars>
      </dgm:prSet>
      <dgm:spPr/>
    </dgm:pt>
    <dgm:pt modelId="{6ED216C3-0485-5141-A2F8-2D8A95F4C244}" type="pres">
      <dgm:prSet presAssocID="{1752099A-5FA7-5B42-9954-CCC2DC540A73}" presName="parentNode1" presStyleLbl="node1" presStyleIdx="0" presStyleCnt="4" custScaleY="72453">
        <dgm:presLayoutVars>
          <dgm:chMax val="1"/>
          <dgm:bulletEnabled val="1"/>
        </dgm:presLayoutVars>
      </dgm:prSet>
      <dgm:spPr/>
    </dgm:pt>
    <dgm:pt modelId="{2EBD7C81-A798-EE45-92B6-4C49AAF71AE7}" type="pres">
      <dgm:prSet presAssocID="{1752099A-5FA7-5B42-9954-CCC2DC540A73}" presName="connSite1" presStyleCnt="0"/>
      <dgm:spPr/>
    </dgm:pt>
    <dgm:pt modelId="{D6F401E5-6CB4-EA40-99BA-C9266D5D9798}" type="pres">
      <dgm:prSet presAssocID="{D82E5EC9-D48F-7543-B907-FBA1F99EA9C6}" presName="Name9" presStyleLbl="sibTrans2D1" presStyleIdx="0" presStyleCnt="3"/>
      <dgm:spPr/>
    </dgm:pt>
    <dgm:pt modelId="{1063DEAE-327E-0447-B36E-06F364A70D66}" type="pres">
      <dgm:prSet presAssocID="{33175CCB-1C8B-1C44-8A2A-276D69ED11D2}" presName="composite2" presStyleCnt="0"/>
      <dgm:spPr/>
    </dgm:pt>
    <dgm:pt modelId="{B5F42B44-3B58-A448-9BE1-6DFDBB765CEA}" type="pres">
      <dgm:prSet presAssocID="{33175CCB-1C8B-1C44-8A2A-276D69ED11D2}" presName="dummyNode2" presStyleLbl="node1" presStyleIdx="0" presStyleCnt="4"/>
      <dgm:spPr/>
    </dgm:pt>
    <dgm:pt modelId="{DE676CA2-FA31-C94F-958F-E054370A68CB}" type="pres">
      <dgm:prSet presAssocID="{33175CCB-1C8B-1C44-8A2A-276D69ED11D2}" presName="childNode2" presStyleLbl="bgAcc1" presStyleIdx="1" presStyleCnt="4" custScaleY="120924" custLinFactNeighborX="-889" custLinFactNeighborY="6465">
        <dgm:presLayoutVars>
          <dgm:bulletEnabled val="1"/>
        </dgm:presLayoutVars>
      </dgm:prSet>
      <dgm:spPr/>
    </dgm:pt>
    <dgm:pt modelId="{7B50A72B-C028-5A41-A430-EC130F525B17}" type="pres">
      <dgm:prSet presAssocID="{33175CCB-1C8B-1C44-8A2A-276D69ED11D2}" presName="childNode2tx" presStyleLbl="bgAcc1" presStyleIdx="1" presStyleCnt="4">
        <dgm:presLayoutVars>
          <dgm:bulletEnabled val="1"/>
        </dgm:presLayoutVars>
      </dgm:prSet>
      <dgm:spPr/>
    </dgm:pt>
    <dgm:pt modelId="{D3B95BE0-DEC8-C84B-888D-12E5B0A2B785}" type="pres">
      <dgm:prSet presAssocID="{33175CCB-1C8B-1C44-8A2A-276D69ED11D2}" presName="parentNode2" presStyleLbl="node1" presStyleIdx="1" presStyleCnt="4" custScaleY="72453">
        <dgm:presLayoutVars>
          <dgm:chMax val="0"/>
          <dgm:bulletEnabled val="1"/>
        </dgm:presLayoutVars>
      </dgm:prSet>
      <dgm:spPr/>
    </dgm:pt>
    <dgm:pt modelId="{9540BEB5-3AF9-7845-B475-362D802C9248}" type="pres">
      <dgm:prSet presAssocID="{33175CCB-1C8B-1C44-8A2A-276D69ED11D2}" presName="connSite2" presStyleCnt="0"/>
      <dgm:spPr/>
    </dgm:pt>
    <dgm:pt modelId="{0C6801D5-FA8B-DA43-8A46-F9E2E4B29066}" type="pres">
      <dgm:prSet presAssocID="{46CD5F3F-16F8-1443-AC0A-CECBDA2B0AE3}" presName="Name18" presStyleLbl="sibTrans2D1" presStyleIdx="1" presStyleCnt="3"/>
      <dgm:spPr/>
    </dgm:pt>
    <dgm:pt modelId="{92AB9827-A85A-8745-BC5F-72C7F9FA9B75}" type="pres">
      <dgm:prSet presAssocID="{00BA3E18-A5E2-9140-B854-8729D59638C7}" presName="composite1" presStyleCnt="0"/>
      <dgm:spPr/>
    </dgm:pt>
    <dgm:pt modelId="{2649E045-A16A-5F49-8B1F-3E31AB0628E3}" type="pres">
      <dgm:prSet presAssocID="{00BA3E18-A5E2-9140-B854-8729D59638C7}" presName="dummyNode1" presStyleLbl="node1" presStyleIdx="1" presStyleCnt="4"/>
      <dgm:spPr/>
    </dgm:pt>
    <dgm:pt modelId="{670A4B9B-4579-CF4A-AFF4-2A2C0B04EE2D}" type="pres">
      <dgm:prSet presAssocID="{00BA3E18-A5E2-9140-B854-8729D59638C7}" presName="childNode1" presStyleLbl="bgAcc1" presStyleIdx="2" presStyleCnt="4" custScaleY="114091">
        <dgm:presLayoutVars>
          <dgm:bulletEnabled val="1"/>
        </dgm:presLayoutVars>
      </dgm:prSet>
      <dgm:spPr/>
    </dgm:pt>
    <dgm:pt modelId="{AC59F1A0-A495-7B43-926B-FDC9D547B004}" type="pres">
      <dgm:prSet presAssocID="{00BA3E18-A5E2-9140-B854-8729D59638C7}" presName="childNode1tx" presStyleLbl="bgAcc1" presStyleIdx="2" presStyleCnt="4">
        <dgm:presLayoutVars>
          <dgm:bulletEnabled val="1"/>
        </dgm:presLayoutVars>
      </dgm:prSet>
      <dgm:spPr/>
    </dgm:pt>
    <dgm:pt modelId="{886E551C-7BDF-A041-9BD9-7730513B6408}" type="pres">
      <dgm:prSet presAssocID="{00BA3E18-A5E2-9140-B854-8729D59638C7}" presName="parentNode1" presStyleLbl="node1" presStyleIdx="2" presStyleCnt="4" custScaleY="72453">
        <dgm:presLayoutVars>
          <dgm:chMax val="1"/>
          <dgm:bulletEnabled val="1"/>
        </dgm:presLayoutVars>
      </dgm:prSet>
      <dgm:spPr/>
    </dgm:pt>
    <dgm:pt modelId="{EAF274DA-251B-FC41-99BB-E31E070D4CA9}" type="pres">
      <dgm:prSet presAssocID="{00BA3E18-A5E2-9140-B854-8729D59638C7}" presName="connSite1" presStyleCnt="0"/>
      <dgm:spPr/>
    </dgm:pt>
    <dgm:pt modelId="{0FD3FBA4-13BF-AC46-ACB1-208B5B4B7D33}" type="pres">
      <dgm:prSet presAssocID="{B1A7360D-8795-2F4E-ABEF-D0EA3753B07E}" presName="Name9" presStyleLbl="sibTrans2D1" presStyleIdx="2" presStyleCnt="3"/>
      <dgm:spPr/>
    </dgm:pt>
    <dgm:pt modelId="{7048E1AE-EE8B-B140-B901-C3EA9E325CDD}" type="pres">
      <dgm:prSet presAssocID="{E8E95C23-E752-394B-B9B6-2A78136193D2}" presName="composite2" presStyleCnt="0"/>
      <dgm:spPr/>
    </dgm:pt>
    <dgm:pt modelId="{DE621527-D032-0F43-8D4D-A6F275563A55}" type="pres">
      <dgm:prSet presAssocID="{E8E95C23-E752-394B-B9B6-2A78136193D2}" presName="dummyNode2" presStyleLbl="node1" presStyleIdx="2" presStyleCnt="4"/>
      <dgm:spPr/>
    </dgm:pt>
    <dgm:pt modelId="{A3FA0F8D-E75C-AA42-8CAD-B4FB3F65343A}" type="pres">
      <dgm:prSet presAssocID="{E8E95C23-E752-394B-B9B6-2A78136193D2}" presName="childNode2" presStyleLbl="bgAcc1" presStyleIdx="3" presStyleCnt="4">
        <dgm:presLayoutVars>
          <dgm:bulletEnabled val="1"/>
        </dgm:presLayoutVars>
      </dgm:prSet>
      <dgm:spPr/>
    </dgm:pt>
    <dgm:pt modelId="{FF12D9E5-C151-8141-987D-6AC324AA9371}" type="pres">
      <dgm:prSet presAssocID="{E8E95C23-E752-394B-B9B6-2A78136193D2}" presName="childNode2tx" presStyleLbl="bgAcc1" presStyleIdx="3" presStyleCnt="4">
        <dgm:presLayoutVars>
          <dgm:bulletEnabled val="1"/>
        </dgm:presLayoutVars>
      </dgm:prSet>
      <dgm:spPr/>
    </dgm:pt>
    <dgm:pt modelId="{66252E58-F9CC-7044-9BFB-F2CFD6B7B323}" type="pres">
      <dgm:prSet presAssocID="{E8E95C23-E752-394B-B9B6-2A78136193D2}" presName="parentNode2" presStyleLbl="node1" presStyleIdx="3" presStyleCnt="4" custScaleY="72453">
        <dgm:presLayoutVars>
          <dgm:chMax val="0"/>
          <dgm:bulletEnabled val="1"/>
        </dgm:presLayoutVars>
      </dgm:prSet>
      <dgm:spPr/>
    </dgm:pt>
    <dgm:pt modelId="{1D9A523B-9F84-8A46-8F6E-BF75176A54D9}" type="pres">
      <dgm:prSet presAssocID="{E8E95C23-E752-394B-B9B6-2A78136193D2}" presName="connSite2" presStyleCnt="0"/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C8A4805-678C-5D4A-ACDB-956DCDF5AC84}" srcId="{33175CCB-1C8B-1C44-8A2A-276D69ED11D2}" destId="{9CE7CBB1-E1EF-8E46-A960-30A2083436D3}" srcOrd="1" destOrd="0" parTransId="{D6E2D9E1-7B41-544D-8DE4-7C160C1CEE97}" sibTransId="{CB11FA93-268B-0A4E-9061-FFA0014B1D6B}"/>
    <dgm:cxn modelId="{DF4CCE06-E758-5948-8258-EF051CB2BC0F}" type="presOf" srcId="{3B912A5B-1D35-0D45-A3D3-B65F78904877}" destId="{28F25EB1-8AA5-534E-983A-D8E54ADC18B7}" srcOrd="1" destOrd="2" presId="urn:microsoft.com/office/officeart/2005/8/layout/hProcess4"/>
    <dgm:cxn modelId="{F064DA06-2D43-844E-849C-4C1638E03F4B}" type="presOf" srcId="{9025EBA1-0822-B844-9CAA-048F837819DA}" destId="{40C1E6DA-4959-274C-8825-F7ADA791A463}" srcOrd="0" destOrd="3" presId="urn:microsoft.com/office/officeart/2005/8/layout/hProcess4"/>
    <dgm:cxn modelId="{BEFB1D0D-5133-0840-9B5B-D4E114FE58CF}" srcId="{1752099A-5FA7-5B42-9954-CCC2DC540A73}" destId="{C7A8A842-B4EF-E245-99B3-DBBBF9A65268}" srcOrd="1" destOrd="0" parTransId="{C35C47C9-CFFA-5E4F-AE8C-937468FDE88A}" sibTransId="{B11CDEE1-863B-734F-8229-536F32475859}"/>
    <dgm:cxn modelId="{DFC8781E-1B99-EB46-94C2-80DF2859C764}" type="presOf" srcId="{33175CCB-1C8B-1C44-8A2A-276D69ED11D2}" destId="{D3B95BE0-DEC8-C84B-888D-12E5B0A2B785}" srcOrd="0" destOrd="0" presId="urn:microsoft.com/office/officeart/2005/8/layout/hProcess4"/>
    <dgm:cxn modelId="{D4886F26-D776-724F-9149-820CC5D9879C}" type="presOf" srcId="{E2496B00-3C81-A848-8F24-FD593FAE8ECF}" destId="{FF12D9E5-C151-8141-987D-6AC324AA9371}" srcOrd="1" destOrd="1" presId="urn:microsoft.com/office/officeart/2005/8/layout/hProcess4"/>
    <dgm:cxn modelId="{4FB1A628-A947-194A-8A0F-D5EEC338095F}" type="presOf" srcId="{3B912A5B-1D35-0D45-A3D3-B65F78904877}" destId="{40C1E6DA-4959-274C-8825-F7ADA791A463}" srcOrd="0" destOrd="2" presId="urn:microsoft.com/office/officeart/2005/8/layout/hProcess4"/>
    <dgm:cxn modelId="{C484C235-0754-454F-AEB1-5E057A8A99F6}" type="presOf" srcId="{2E7B7787-BF7C-304D-9F38-1C0AB771DD8B}" destId="{AC59F1A0-A495-7B43-926B-FDC9D547B004}" srcOrd="1" destOrd="0" presId="urn:microsoft.com/office/officeart/2005/8/layout/hProcess4"/>
    <dgm:cxn modelId="{FA4A803C-FB02-9744-821F-B3A98E256938}" type="presOf" srcId="{033B156C-214E-4942-A886-E73EC8ECF6DB}" destId="{A3FA0F8D-E75C-AA42-8CAD-B4FB3F65343A}" srcOrd="0" destOrd="2" presId="urn:microsoft.com/office/officeart/2005/8/layout/hProcess4"/>
    <dgm:cxn modelId="{2C202C4E-1195-2641-8082-74A4C0C2B968}" srcId="{E8E95C23-E752-394B-B9B6-2A78136193D2}" destId="{E2496B00-3C81-A848-8F24-FD593FAE8ECF}" srcOrd="1" destOrd="0" parTransId="{2DBD69AF-8DD8-E94F-8DD5-0887517B86BC}" sibTransId="{4A133F7C-06D2-B841-8BBC-314FCC4A76CF}"/>
    <dgm:cxn modelId="{68F4A551-C306-6740-BBC2-2F7743736268}" type="presOf" srcId="{46CD5F3F-16F8-1443-AC0A-CECBDA2B0AE3}" destId="{0C6801D5-FA8B-DA43-8A46-F9E2E4B29066}" srcOrd="0" destOrd="0" presId="urn:microsoft.com/office/officeart/2005/8/layout/hProcess4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BDC2035E-B414-0049-B885-BBBB36595C88}" type="presOf" srcId="{2EE28272-E03F-FE41-917F-9CFA55EACE13}" destId="{FF12D9E5-C151-8141-987D-6AC324AA9371}" srcOrd="1" destOrd="0" presId="urn:microsoft.com/office/officeart/2005/8/layout/hProcess4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E901345F-F339-8743-BAB0-C6A419581384}" type="presOf" srcId="{2E7B7787-BF7C-304D-9F38-1C0AB771DD8B}" destId="{670A4B9B-4579-CF4A-AFF4-2A2C0B04EE2D}" srcOrd="0" destOrd="0" presId="urn:microsoft.com/office/officeart/2005/8/layout/hProcess4"/>
    <dgm:cxn modelId="{831D686B-5434-2640-A8EA-2286C3716B97}" type="presOf" srcId="{F0B52F86-83AF-D945-9E33-5773BE9861C5}" destId="{40C1E6DA-4959-274C-8825-F7ADA791A463}" srcOrd="0" destOrd="0" presId="urn:microsoft.com/office/officeart/2005/8/layout/hProcess4"/>
    <dgm:cxn modelId="{25A0106E-1464-D446-85EA-EC375CB5285F}" type="presOf" srcId="{2F1D969B-C27F-334C-938B-D5BE73BBE69A}" destId="{670A4B9B-4579-CF4A-AFF4-2A2C0B04EE2D}" srcOrd="0" destOrd="1" presId="urn:microsoft.com/office/officeart/2005/8/layout/hProcess4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8420087F-DA99-9343-B851-CB3D4903C94A}" type="presOf" srcId="{C7A8A842-B4EF-E245-99B3-DBBBF9A65268}" destId="{40C1E6DA-4959-274C-8825-F7ADA791A463}" srcOrd="0" destOrd="1" presId="urn:microsoft.com/office/officeart/2005/8/layout/hProcess4"/>
    <dgm:cxn modelId="{DD1E9188-7B60-8343-BADB-35781B05AA4A}" type="presOf" srcId="{B1A7360D-8795-2F4E-ABEF-D0EA3753B07E}" destId="{0FD3FBA4-13BF-AC46-ACB1-208B5B4B7D33}" srcOrd="0" destOrd="0" presId="urn:microsoft.com/office/officeart/2005/8/layout/hProcess4"/>
    <dgm:cxn modelId="{B7643889-9416-C44A-9474-60D9D33BB902}" type="presOf" srcId="{9CE7CBB1-E1EF-8E46-A960-30A2083436D3}" destId="{DE676CA2-FA31-C94F-958F-E054370A68CB}" srcOrd="0" destOrd="1" presId="urn:microsoft.com/office/officeart/2005/8/layout/hProcess4"/>
    <dgm:cxn modelId="{94AA7C8B-25B1-AD41-98B0-10E33ACC2527}" srcId="{E8E95C23-E752-394B-B9B6-2A78136193D2}" destId="{033B156C-214E-4942-A886-E73EC8ECF6DB}" srcOrd="2" destOrd="0" parTransId="{1B6994B1-54E8-1743-8F5F-8943817B611A}" sibTransId="{8FEDAF44-3348-BC43-A90A-A5891384B6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1103395-78F6-8A41-9F0F-78AA96D1A516}" type="presOf" srcId="{D82E5EC9-D48F-7543-B907-FBA1F99EA9C6}" destId="{D6F401E5-6CB4-EA40-99BA-C9266D5D9798}" srcOrd="0" destOrd="0" presId="urn:microsoft.com/office/officeart/2005/8/layout/hProcess4"/>
    <dgm:cxn modelId="{C7E33999-6A6E-1E4C-9777-7C6186843E23}" type="presOf" srcId="{2F1D969B-C27F-334C-938B-D5BE73BBE69A}" destId="{AC59F1A0-A495-7B43-926B-FDC9D547B004}" srcOrd="1" destOrd="1" presId="urn:microsoft.com/office/officeart/2005/8/layout/hProcess4"/>
    <dgm:cxn modelId="{A6CAB099-DC79-B947-9C64-6C72EB795298}" type="presOf" srcId="{8196662A-287F-234F-A077-9224702B5B77}" destId="{DE676CA2-FA31-C94F-958F-E054370A68CB}" srcOrd="0" destOrd="0" presId="urn:microsoft.com/office/officeart/2005/8/layout/hProcess4"/>
    <dgm:cxn modelId="{ADF0919A-8F65-904A-91F2-F13FF60A977B}" type="presOf" srcId="{9CE7CBB1-E1EF-8E46-A960-30A2083436D3}" destId="{7B50A72B-C028-5A41-A430-EC130F525B17}" srcOrd="1" destOrd="1" presId="urn:microsoft.com/office/officeart/2005/8/layout/hProcess4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39BDE9C-F59D-FE43-8444-112C18325C66}" type="presOf" srcId="{5B0BFAD2-A999-3B41-82A1-CDF4A6E3F1DA}" destId="{58BFD730-47EF-BC4D-B251-1C5CB00F3B73}" srcOrd="0" destOrd="0" presId="urn:microsoft.com/office/officeart/2005/8/layout/hProcess4"/>
    <dgm:cxn modelId="{403DA1A3-A34C-C540-986D-B428C8A906FE}" srcId="{1752099A-5FA7-5B42-9954-CCC2DC540A73}" destId="{3B912A5B-1D35-0D45-A3D3-B65F78904877}" srcOrd="2" destOrd="0" parTransId="{7F9BE799-6899-FE42-ACC2-7E62F9452137}" sibTransId="{80883408-D7AF-BA43-AFB0-96B76E2F19D1}"/>
    <dgm:cxn modelId="{40FAD8A4-7CFD-664A-A99C-9B3C02D241F7}" type="presOf" srcId="{1752099A-5FA7-5B42-9954-CCC2DC540A73}" destId="{6ED216C3-0485-5141-A2F8-2D8A95F4C244}" srcOrd="0" destOrd="0" presId="urn:microsoft.com/office/officeart/2005/8/layout/hProcess4"/>
    <dgm:cxn modelId="{268DACA7-F591-064B-873E-446F938529E0}" type="presOf" srcId="{E8E95C23-E752-394B-B9B6-2A78136193D2}" destId="{66252E58-F9CC-7044-9BFB-F2CFD6B7B323}" srcOrd="0" destOrd="0" presId="urn:microsoft.com/office/officeart/2005/8/layout/hProcess4"/>
    <dgm:cxn modelId="{764C57AC-43E8-074A-8237-DB7ACC30A7C3}" type="presOf" srcId="{2EE28272-E03F-FE41-917F-9CFA55EACE13}" destId="{A3FA0F8D-E75C-AA42-8CAD-B4FB3F65343A}" srcOrd="0" destOrd="0" presId="urn:microsoft.com/office/officeart/2005/8/layout/hProcess4"/>
    <dgm:cxn modelId="{BD3BD6AF-BBAD-B640-8A68-F45291B6EE0A}" type="presOf" srcId="{C7A8A842-B4EF-E245-99B3-DBBBF9A65268}" destId="{28F25EB1-8AA5-534E-983A-D8E54ADC18B7}" srcOrd="1" destOrd="1" presId="urn:microsoft.com/office/officeart/2005/8/layout/hProcess4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411A9CE-53A2-9B45-86AC-F9FE8E7FD760}" type="presOf" srcId="{00BA3E18-A5E2-9140-B854-8729D59638C7}" destId="{886E551C-7BDF-A041-9BD9-7730513B6408}" srcOrd="0" destOrd="0" presId="urn:microsoft.com/office/officeart/2005/8/layout/hProcess4"/>
    <dgm:cxn modelId="{802CADD5-AA3A-3B42-A84F-867E047DADD2}" srcId="{1752099A-5FA7-5B42-9954-CCC2DC540A73}" destId="{9025EBA1-0822-B844-9CAA-048F837819DA}" srcOrd="3" destOrd="0" parTransId="{D6DD4DBD-585C-CA4B-A100-E8ADC6C2F235}" sibTransId="{DBD6615A-2E48-9B40-817C-099AC76D2555}"/>
    <dgm:cxn modelId="{04D043D9-937C-D84B-8FA8-0D6450A3FD2B}" type="presOf" srcId="{F0B52F86-83AF-D945-9E33-5773BE9861C5}" destId="{28F25EB1-8AA5-534E-983A-D8E54ADC18B7}" srcOrd="1" destOrd="0" presId="urn:microsoft.com/office/officeart/2005/8/layout/hProcess4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AA2687DF-B8A3-1043-BC54-E1C91AF79EF9}" srcId="{00BA3E18-A5E2-9140-B854-8729D59638C7}" destId="{2F1D969B-C27F-334C-938B-D5BE73BBE69A}" srcOrd="1" destOrd="0" parTransId="{01D8847F-74C9-B440-8322-2D72A0455B12}" sibTransId="{DFCDE4AC-FB76-D44D-AFFF-F856C8753F17}"/>
    <dgm:cxn modelId="{73BE1AEC-8FAB-9647-97E4-8E65E14DE365}" type="presOf" srcId="{8196662A-287F-234F-A077-9224702B5B77}" destId="{7B50A72B-C028-5A41-A430-EC130F525B17}" srcOrd="1" destOrd="0" presId="urn:microsoft.com/office/officeart/2005/8/layout/hProcess4"/>
    <dgm:cxn modelId="{B3249DF0-945F-D849-AF51-B282CF69F858}" type="presOf" srcId="{9025EBA1-0822-B844-9CAA-048F837819DA}" destId="{28F25EB1-8AA5-534E-983A-D8E54ADC18B7}" srcOrd="1" destOrd="3" presId="urn:microsoft.com/office/officeart/2005/8/layout/hProcess4"/>
    <dgm:cxn modelId="{FE0F86F6-D018-ED4B-A424-D586F6EB05F9}" type="presOf" srcId="{E2496B00-3C81-A848-8F24-FD593FAE8ECF}" destId="{A3FA0F8D-E75C-AA42-8CAD-B4FB3F65343A}" srcOrd="0" destOrd="1" presId="urn:microsoft.com/office/officeart/2005/8/layout/hProcess4"/>
    <dgm:cxn modelId="{73D8B5FC-E2D4-1643-B681-2B3562856A35}" type="presOf" srcId="{033B156C-214E-4942-A886-E73EC8ECF6DB}" destId="{FF12D9E5-C151-8141-987D-6AC324AA9371}" srcOrd="1" destOrd="2" presId="urn:microsoft.com/office/officeart/2005/8/layout/hProcess4"/>
    <dgm:cxn modelId="{014F71BA-CFD4-3A4D-866C-E69B697F3EF7}" type="presParOf" srcId="{58BFD730-47EF-BC4D-B251-1C5CB00F3B73}" destId="{06CA06F9-3413-8C44-BDCD-51992D2B7B95}" srcOrd="0" destOrd="0" presId="urn:microsoft.com/office/officeart/2005/8/layout/hProcess4"/>
    <dgm:cxn modelId="{2058C793-542F-A449-A4FE-DEC663385343}" type="presParOf" srcId="{58BFD730-47EF-BC4D-B251-1C5CB00F3B73}" destId="{16FA10E8-C710-1641-BA30-A8AF8CB5A148}" srcOrd="1" destOrd="0" presId="urn:microsoft.com/office/officeart/2005/8/layout/hProcess4"/>
    <dgm:cxn modelId="{AC1621CE-2C42-5F47-A571-837D23E98270}" type="presParOf" srcId="{58BFD730-47EF-BC4D-B251-1C5CB00F3B73}" destId="{39BE3EDB-E00F-5046-AFA0-64B8301B6E51}" srcOrd="2" destOrd="0" presId="urn:microsoft.com/office/officeart/2005/8/layout/hProcess4"/>
    <dgm:cxn modelId="{6166356A-3A86-D14C-920C-F2A8313F2D9F}" type="presParOf" srcId="{39BE3EDB-E00F-5046-AFA0-64B8301B6E51}" destId="{82DCA94D-451E-DE46-95CA-2D983F2838DD}" srcOrd="0" destOrd="0" presId="urn:microsoft.com/office/officeart/2005/8/layout/hProcess4"/>
    <dgm:cxn modelId="{349EAE41-4E9C-F844-AE65-DF56D73E408A}" type="presParOf" srcId="{82DCA94D-451E-DE46-95CA-2D983F2838DD}" destId="{5DCF0C10-59EB-F846-AD27-1336FFED7586}" srcOrd="0" destOrd="0" presId="urn:microsoft.com/office/officeart/2005/8/layout/hProcess4"/>
    <dgm:cxn modelId="{CE720DFD-7C5E-5246-85F1-4A03FE1A74F7}" type="presParOf" srcId="{82DCA94D-451E-DE46-95CA-2D983F2838DD}" destId="{40C1E6DA-4959-274C-8825-F7ADA791A463}" srcOrd="1" destOrd="0" presId="urn:microsoft.com/office/officeart/2005/8/layout/hProcess4"/>
    <dgm:cxn modelId="{9005D1C0-93B4-DF4A-A987-42B097CD172B}" type="presParOf" srcId="{82DCA94D-451E-DE46-95CA-2D983F2838DD}" destId="{28F25EB1-8AA5-534E-983A-D8E54ADC18B7}" srcOrd="2" destOrd="0" presId="urn:microsoft.com/office/officeart/2005/8/layout/hProcess4"/>
    <dgm:cxn modelId="{21E3C776-BAAD-BC42-A31A-133F23A091D9}" type="presParOf" srcId="{82DCA94D-451E-DE46-95CA-2D983F2838DD}" destId="{6ED216C3-0485-5141-A2F8-2D8A95F4C244}" srcOrd="3" destOrd="0" presId="urn:microsoft.com/office/officeart/2005/8/layout/hProcess4"/>
    <dgm:cxn modelId="{E957E319-A5BA-6D48-8424-BFF3BD0463BE}" type="presParOf" srcId="{82DCA94D-451E-DE46-95CA-2D983F2838DD}" destId="{2EBD7C81-A798-EE45-92B6-4C49AAF71AE7}" srcOrd="4" destOrd="0" presId="urn:microsoft.com/office/officeart/2005/8/layout/hProcess4"/>
    <dgm:cxn modelId="{639C1847-5B09-0841-B029-F15FB59196A8}" type="presParOf" srcId="{39BE3EDB-E00F-5046-AFA0-64B8301B6E51}" destId="{D6F401E5-6CB4-EA40-99BA-C9266D5D9798}" srcOrd="1" destOrd="0" presId="urn:microsoft.com/office/officeart/2005/8/layout/hProcess4"/>
    <dgm:cxn modelId="{E1D1310F-BD56-8A45-9D0C-3F850E324C45}" type="presParOf" srcId="{39BE3EDB-E00F-5046-AFA0-64B8301B6E51}" destId="{1063DEAE-327E-0447-B36E-06F364A70D66}" srcOrd="2" destOrd="0" presId="urn:microsoft.com/office/officeart/2005/8/layout/hProcess4"/>
    <dgm:cxn modelId="{C993A65F-203B-B442-A109-2C50FCA74164}" type="presParOf" srcId="{1063DEAE-327E-0447-B36E-06F364A70D66}" destId="{B5F42B44-3B58-A448-9BE1-6DFDBB765CEA}" srcOrd="0" destOrd="0" presId="urn:microsoft.com/office/officeart/2005/8/layout/hProcess4"/>
    <dgm:cxn modelId="{19D04339-5FEC-714C-980D-6FDB8769AB70}" type="presParOf" srcId="{1063DEAE-327E-0447-B36E-06F364A70D66}" destId="{DE676CA2-FA31-C94F-958F-E054370A68CB}" srcOrd="1" destOrd="0" presId="urn:microsoft.com/office/officeart/2005/8/layout/hProcess4"/>
    <dgm:cxn modelId="{4E29068B-F8D7-A74C-B669-6114F9C450E9}" type="presParOf" srcId="{1063DEAE-327E-0447-B36E-06F364A70D66}" destId="{7B50A72B-C028-5A41-A430-EC130F525B17}" srcOrd="2" destOrd="0" presId="urn:microsoft.com/office/officeart/2005/8/layout/hProcess4"/>
    <dgm:cxn modelId="{FABD1A68-13B1-E148-915C-8FEA3117EA8F}" type="presParOf" srcId="{1063DEAE-327E-0447-B36E-06F364A70D66}" destId="{D3B95BE0-DEC8-C84B-888D-12E5B0A2B785}" srcOrd="3" destOrd="0" presId="urn:microsoft.com/office/officeart/2005/8/layout/hProcess4"/>
    <dgm:cxn modelId="{3076F844-A6DA-B34B-A77A-DD0C2E0F2D06}" type="presParOf" srcId="{1063DEAE-327E-0447-B36E-06F364A70D66}" destId="{9540BEB5-3AF9-7845-B475-362D802C9248}" srcOrd="4" destOrd="0" presId="urn:microsoft.com/office/officeart/2005/8/layout/hProcess4"/>
    <dgm:cxn modelId="{21A7B759-CC9F-714F-ABCC-78FA0906DD9A}" type="presParOf" srcId="{39BE3EDB-E00F-5046-AFA0-64B8301B6E51}" destId="{0C6801D5-FA8B-DA43-8A46-F9E2E4B29066}" srcOrd="3" destOrd="0" presId="urn:microsoft.com/office/officeart/2005/8/layout/hProcess4"/>
    <dgm:cxn modelId="{3AC2DAA8-E344-5042-8AAF-250B516289D2}" type="presParOf" srcId="{39BE3EDB-E00F-5046-AFA0-64B8301B6E51}" destId="{92AB9827-A85A-8745-BC5F-72C7F9FA9B75}" srcOrd="4" destOrd="0" presId="urn:microsoft.com/office/officeart/2005/8/layout/hProcess4"/>
    <dgm:cxn modelId="{0E022658-AC9A-4143-BAF9-DAD5F9E9BF6E}" type="presParOf" srcId="{92AB9827-A85A-8745-BC5F-72C7F9FA9B75}" destId="{2649E045-A16A-5F49-8B1F-3E31AB0628E3}" srcOrd="0" destOrd="0" presId="urn:microsoft.com/office/officeart/2005/8/layout/hProcess4"/>
    <dgm:cxn modelId="{00C55D26-845C-A24F-AD59-2888888412C5}" type="presParOf" srcId="{92AB9827-A85A-8745-BC5F-72C7F9FA9B75}" destId="{670A4B9B-4579-CF4A-AFF4-2A2C0B04EE2D}" srcOrd="1" destOrd="0" presId="urn:microsoft.com/office/officeart/2005/8/layout/hProcess4"/>
    <dgm:cxn modelId="{3FEA8575-292C-1044-ADA5-A0C5AEEFD5C5}" type="presParOf" srcId="{92AB9827-A85A-8745-BC5F-72C7F9FA9B75}" destId="{AC59F1A0-A495-7B43-926B-FDC9D547B004}" srcOrd="2" destOrd="0" presId="urn:microsoft.com/office/officeart/2005/8/layout/hProcess4"/>
    <dgm:cxn modelId="{977EEB1B-CEE3-5249-A1AD-D002A96B1ACD}" type="presParOf" srcId="{92AB9827-A85A-8745-BC5F-72C7F9FA9B75}" destId="{886E551C-7BDF-A041-9BD9-7730513B6408}" srcOrd="3" destOrd="0" presId="urn:microsoft.com/office/officeart/2005/8/layout/hProcess4"/>
    <dgm:cxn modelId="{7E9D5501-6242-7242-903F-9F333699C7F2}" type="presParOf" srcId="{92AB9827-A85A-8745-BC5F-72C7F9FA9B75}" destId="{EAF274DA-251B-FC41-99BB-E31E070D4CA9}" srcOrd="4" destOrd="0" presId="urn:microsoft.com/office/officeart/2005/8/layout/hProcess4"/>
    <dgm:cxn modelId="{81B89F43-EAF9-8B42-A579-3FDA47120C81}" type="presParOf" srcId="{39BE3EDB-E00F-5046-AFA0-64B8301B6E51}" destId="{0FD3FBA4-13BF-AC46-ACB1-208B5B4B7D33}" srcOrd="5" destOrd="0" presId="urn:microsoft.com/office/officeart/2005/8/layout/hProcess4"/>
    <dgm:cxn modelId="{56984835-FFBD-9E48-A619-B5E2EAD01232}" type="presParOf" srcId="{39BE3EDB-E00F-5046-AFA0-64B8301B6E51}" destId="{7048E1AE-EE8B-B140-B901-C3EA9E325CDD}" srcOrd="6" destOrd="0" presId="urn:microsoft.com/office/officeart/2005/8/layout/hProcess4"/>
    <dgm:cxn modelId="{3124B6B8-AA03-7144-8DD8-F0A4C31D63FC}" type="presParOf" srcId="{7048E1AE-EE8B-B140-B901-C3EA9E325CDD}" destId="{DE621527-D032-0F43-8D4D-A6F275563A55}" srcOrd="0" destOrd="0" presId="urn:microsoft.com/office/officeart/2005/8/layout/hProcess4"/>
    <dgm:cxn modelId="{2342BAEB-3A69-B548-B8D1-FDD937BAE5B9}" type="presParOf" srcId="{7048E1AE-EE8B-B140-B901-C3EA9E325CDD}" destId="{A3FA0F8D-E75C-AA42-8CAD-B4FB3F65343A}" srcOrd="1" destOrd="0" presId="urn:microsoft.com/office/officeart/2005/8/layout/hProcess4"/>
    <dgm:cxn modelId="{1FCC81E4-CAF5-084E-B4FD-475D06D0B82E}" type="presParOf" srcId="{7048E1AE-EE8B-B140-B901-C3EA9E325CDD}" destId="{FF12D9E5-C151-8141-987D-6AC324AA9371}" srcOrd="2" destOrd="0" presId="urn:microsoft.com/office/officeart/2005/8/layout/hProcess4"/>
    <dgm:cxn modelId="{11CB18FC-4E71-9D49-8093-BBF3F27C4C94}" type="presParOf" srcId="{7048E1AE-EE8B-B140-B901-C3EA9E325CDD}" destId="{66252E58-F9CC-7044-9BFB-F2CFD6B7B323}" srcOrd="3" destOrd="0" presId="urn:microsoft.com/office/officeart/2005/8/layout/hProcess4"/>
    <dgm:cxn modelId="{97C5F1F9-83E9-9140-8B17-37E4AEA77A9D}" type="presParOf" srcId="{7048E1AE-EE8B-B140-B901-C3EA9E325CDD}" destId="{1D9A523B-9F84-8A46-8F6E-BF75176A54D9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ما هو التناسق بين الخطوط والنبرة البصرية؟</a:t>
          </a:r>
          <a:endParaRPr lang="en-GB" sz="20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endParaRPr lang="en-GB" sz="12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كيفية تحقيق التناسق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endParaRPr lang="en-GB" sz="16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6F7F93C6-E551-3F46-AE5E-0D276B4A39A3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الخطوط تدعم الرسائل والنبرة العامة للعلامة التجارية</a:t>
          </a:r>
          <a:r>
            <a:rPr lang="en-GB" sz="2400"/>
            <a:t>.</a:t>
          </a:r>
        </a:p>
      </dgm:t>
    </dgm:pt>
    <dgm:pt modelId="{60EFE643-4D73-B64A-8284-F348C548B04E}" type="parTrans" cxnId="{2D8DDBCF-9838-5345-8B26-4D45D95B538C}">
      <dgm:prSet/>
      <dgm:spPr/>
      <dgm:t>
        <a:bodyPr/>
        <a:lstStyle/>
        <a:p>
          <a:endParaRPr lang="en-GB"/>
        </a:p>
      </dgm:t>
    </dgm:pt>
    <dgm:pt modelId="{07300AD0-CF23-A847-910B-EB8EEB3466AD}" type="sibTrans" cxnId="{2D8DDBCF-9838-5345-8B26-4D45D95B538C}">
      <dgm:prSet/>
      <dgm:spPr/>
      <dgm:t>
        <a:bodyPr/>
        <a:lstStyle/>
        <a:p>
          <a:endParaRPr lang="en-GB"/>
        </a:p>
      </dgm:t>
    </dgm:pt>
    <dgm:pt modelId="{583B7F9D-5712-6247-B619-80E6B3550B86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تساهم في تحقيق تجربة مرئية متناغمة</a:t>
          </a:r>
          <a:r>
            <a:rPr lang="en-GB" sz="2400"/>
            <a:t>.</a:t>
          </a:r>
        </a:p>
      </dgm:t>
    </dgm:pt>
    <dgm:pt modelId="{910B6E07-A039-194B-A114-402C188C2E49}" type="parTrans" cxnId="{60A3C2EC-6D78-384E-A4AC-D8D05E9E86AA}">
      <dgm:prSet/>
      <dgm:spPr/>
      <dgm:t>
        <a:bodyPr/>
        <a:lstStyle/>
        <a:p>
          <a:endParaRPr lang="en-GB"/>
        </a:p>
      </dgm:t>
    </dgm:pt>
    <dgm:pt modelId="{76DC0128-7196-D944-9FB8-911F5661464A}" type="sibTrans" cxnId="{60A3C2EC-6D78-384E-A4AC-D8D05E9E86AA}">
      <dgm:prSet/>
      <dgm:spPr/>
      <dgm:t>
        <a:bodyPr/>
        <a:lstStyle/>
        <a:p>
          <a:endParaRPr lang="en-GB"/>
        </a:p>
      </dgm:t>
    </dgm:pt>
    <dgm:pt modelId="{7F13FFC1-5F69-BD40-9718-187D6612C6A0}">
      <dgm:prSet phldrT="[Text]" custT="1"/>
      <dgm:spPr/>
      <dgm:t>
        <a:bodyPr/>
        <a:lstStyle/>
        <a:p>
          <a:pPr algn="l" rtl="0">
            <a:buFont typeface="Arial" panose="020B0604020202020204" pitchFamily="34" charset="0"/>
            <a:buChar char="•"/>
          </a:pPr>
          <a:endParaRPr lang="en-GB" sz="1200" dirty="0"/>
        </a:p>
      </dgm:t>
    </dgm:pt>
    <dgm:pt modelId="{F53C7E8A-A0EB-3240-A796-16396062DDD7}" type="parTrans" cxnId="{8D200745-0F47-B342-B012-C1EA47D1BEAD}">
      <dgm:prSet/>
      <dgm:spPr/>
      <dgm:t>
        <a:bodyPr/>
        <a:lstStyle/>
        <a:p>
          <a:endParaRPr lang="en-GB"/>
        </a:p>
      </dgm:t>
    </dgm:pt>
    <dgm:pt modelId="{588E8A74-3767-4E4A-85E2-FACD663808F5}" type="sibTrans" cxnId="{8D200745-0F47-B342-B012-C1EA47D1BEAD}">
      <dgm:prSet/>
      <dgm:spPr/>
      <dgm:t>
        <a:bodyPr/>
        <a:lstStyle/>
        <a:p>
          <a:endParaRPr lang="en-GB"/>
        </a:p>
      </dgm:t>
    </dgm:pt>
    <dgm:pt modelId="{5E2F7041-A2C4-7945-916A-61FDCC5E6585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اختيار الخطوط التي تعكس شخصية العلامة</a:t>
          </a:r>
          <a:r>
            <a:rPr lang="en-GB" sz="2400"/>
            <a:t>.</a:t>
          </a:r>
        </a:p>
      </dgm:t>
    </dgm:pt>
    <dgm:pt modelId="{8B4FE700-3194-5942-8285-4F67035862F7}" type="parTrans" cxnId="{E9D1D3C0-D287-AC4C-B75F-3268FE0C74A7}">
      <dgm:prSet/>
      <dgm:spPr/>
      <dgm:t>
        <a:bodyPr/>
        <a:lstStyle/>
        <a:p>
          <a:endParaRPr lang="en-GB"/>
        </a:p>
      </dgm:t>
    </dgm:pt>
    <dgm:pt modelId="{907607CC-35F1-3549-BE05-CDD3266B6C68}" type="sibTrans" cxnId="{E9D1D3C0-D287-AC4C-B75F-3268FE0C74A7}">
      <dgm:prSet/>
      <dgm:spPr/>
      <dgm:t>
        <a:bodyPr/>
        <a:lstStyle/>
        <a:p>
          <a:endParaRPr lang="en-GB"/>
        </a:p>
      </dgm:t>
    </dgm:pt>
    <dgm:pt modelId="{60198A97-CCBE-1F40-9CE2-3C7F37B8FC33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مراعاة استخدام نفس الأسلوب في جميع الوسائط</a:t>
          </a:r>
          <a:r>
            <a:rPr lang="en-GB" sz="2400"/>
            <a:t>.</a:t>
          </a:r>
        </a:p>
      </dgm:t>
    </dgm:pt>
    <dgm:pt modelId="{6B5D247D-BEE8-794B-8578-8B6CBA68427E}" type="parTrans" cxnId="{CADFA955-7D3E-3647-AE13-BA8A36E99B5F}">
      <dgm:prSet/>
      <dgm:spPr/>
      <dgm:t>
        <a:bodyPr/>
        <a:lstStyle/>
        <a:p>
          <a:endParaRPr lang="en-GB"/>
        </a:p>
      </dgm:t>
    </dgm:pt>
    <dgm:pt modelId="{65EA1C7A-AAFF-3142-B207-3B9D25AAB57D}" type="sibTrans" cxnId="{CADFA955-7D3E-3647-AE13-BA8A36E99B5F}">
      <dgm:prSet/>
      <dgm:spPr/>
      <dgm:t>
        <a:bodyPr/>
        <a:lstStyle/>
        <a:p>
          <a:endParaRPr lang="en-GB"/>
        </a:p>
      </dgm:t>
    </dgm:pt>
    <dgm:pt modelId="{0C6E453A-547B-274F-93DC-7729F6DA5B10}">
      <dgm:prSet phldrT="[Text]" custT="1"/>
      <dgm:spPr/>
      <dgm:t>
        <a:bodyPr/>
        <a:lstStyle/>
        <a:p>
          <a:pPr algn="l" rtl="0">
            <a:buFont typeface="Arial" panose="020B0604020202020204" pitchFamily="34" charset="0"/>
            <a:buChar char="•"/>
          </a:pPr>
          <a:endParaRPr lang="en-GB" sz="1600" dirty="0"/>
        </a:p>
      </dgm:t>
    </dgm:pt>
    <dgm:pt modelId="{AE87F0B6-6E3C-A84D-984D-9B7090CB213B}" type="parTrans" cxnId="{90CCF320-14A7-7A43-AFDF-37C62D5573CE}">
      <dgm:prSet/>
      <dgm:spPr/>
      <dgm:t>
        <a:bodyPr/>
        <a:lstStyle/>
        <a:p>
          <a:endParaRPr lang="en-GB"/>
        </a:p>
      </dgm:t>
    </dgm:pt>
    <dgm:pt modelId="{3642A1CD-5737-AE46-BFB2-488AB81CD172}" type="sibTrans" cxnId="{90CCF320-14A7-7A43-AFDF-37C62D5573CE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2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90CCF320-14A7-7A43-AFDF-37C62D5573CE}" srcId="{A003A5C7-8848-FC4C-A00E-F9CA703A2280}" destId="{0C6E453A-547B-274F-93DC-7729F6DA5B10}" srcOrd="1" destOrd="0" parTransId="{AE87F0B6-6E3C-A84D-984D-9B7090CB213B}" sibTransId="{3642A1CD-5737-AE46-BFB2-488AB81CD172}"/>
    <dgm:cxn modelId="{F3BCBB33-DB9C-FE4F-806A-D90166FEF73C}" type="presOf" srcId="{6F7F93C6-E551-3F46-AE5E-0D276B4A39A3}" destId="{E706C6B4-A2C9-A943-AF56-DC82FCEB1D31}" srcOrd="0" destOrd="1" presId="urn:microsoft.com/office/officeart/2005/8/layout/hList1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6605AD43-D8D4-4A44-9309-7650AF8DCA5A}" type="presOf" srcId="{60198A97-CCBE-1F40-9CE2-3C7F37B8FC33}" destId="{C54B19E5-C9A1-8745-95BC-2371C1CBF072}" srcOrd="0" destOrd="2" presId="urn:microsoft.com/office/officeart/2005/8/layout/hList1"/>
    <dgm:cxn modelId="{8D200745-0F47-B342-B012-C1EA47D1BEAD}" srcId="{15F23BEE-B072-F344-9920-50798E2A67AB}" destId="{7F13FFC1-5F69-BD40-9718-187D6612C6A0}" srcOrd="1" destOrd="0" parTransId="{F53C7E8A-A0EB-3240-A796-16396062DDD7}" sibTransId="{588E8A74-3767-4E4A-85E2-FACD663808F5}"/>
    <dgm:cxn modelId="{CADFA955-7D3E-3647-AE13-BA8A36E99B5F}" srcId="{F79EB323-5674-494E-8008-57B201D22213}" destId="{60198A97-CCBE-1F40-9CE2-3C7F37B8FC33}" srcOrd="1" destOrd="0" parTransId="{6B5D247D-BEE8-794B-8578-8B6CBA68427E}" sibTransId="{65EA1C7A-AAFF-3142-B207-3B9D25AAB57D}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0022C165-C829-1A46-BC1C-CBD8BEEE955F}" type="presOf" srcId="{7F13FFC1-5F69-BD40-9718-187D6612C6A0}" destId="{E706C6B4-A2C9-A943-AF56-DC82FCEB1D31}" srcOrd="0" destOrd="3" presId="urn:microsoft.com/office/officeart/2005/8/layout/h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B54EA7A5-F297-3445-8A82-02D42A46C83A}" type="presOf" srcId="{0C6E453A-547B-274F-93DC-7729F6DA5B10}" destId="{C54B19E5-C9A1-8745-95BC-2371C1CBF072}" srcOrd="0" destOrd="3" presId="urn:microsoft.com/office/officeart/2005/8/layout/hList1"/>
    <dgm:cxn modelId="{34107AB4-A2CC-6C41-BFA1-7F9C942008F5}" type="presOf" srcId="{583B7F9D-5712-6247-B619-80E6B3550B86}" destId="{E706C6B4-A2C9-A943-AF56-DC82FCEB1D31}" srcOrd="0" destOrd="2" presId="urn:microsoft.com/office/officeart/2005/8/layout/hList1"/>
    <dgm:cxn modelId="{E9D1D3C0-D287-AC4C-B75F-3268FE0C74A7}" srcId="{F79EB323-5674-494E-8008-57B201D22213}" destId="{5E2F7041-A2C4-7945-916A-61FDCC5E6585}" srcOrd="0" destOrd="0" parTransId="{8B4FE700-3194-5942-8285-4F67035862F7}" sibTransId="{907607CC-35F1-3549-BE05-CDD3266B6C68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2D8DDBCF-9838-5345-8B26-4D45D95B538C}" srcId="{B6FA487D-27C9-004C-81FD-9D6AFCBDBF23}" destId="{6F7F93C6-E551-3F46-AE5E-0D276B4A39A3}" srcOrd="0" destOrd="0" parTransId="{60EFE643-4D73-B64A-8284-F348C548B04E}" sibTransId="{07300AD0-CF23-A847-910B-EB8EEB3466AD}"/>
    <dgm:cxn modelId="{11A34FE3-9A59-864D-A40E-D82853D2F677}" type="presOf" srcId="{5E2F7041-A2C4-7945-916A-61FDCC5E6585}" destId="{C54B19E5-C9A1-8745-95BC-2371C1CBF072}" srcOrd="0" destOrd="1" presId="urn:microsoft.com/office/officeart/2005/8/layout/hList1"/>
    <dgm:cxn modelId="{60A3C2EC-6D78-384E-A4AC-D8D05E9E86AA}" srcId="{B6FA487D-27C9-004C-81FD-9D6AFCBDBF23}" destId="{583B7F9D-5712-6247-B619-80E6B3550B86}" srcOrd="1" destOrd="0" parTransId="{910B6E07-A039-194B-A114-402C188C2E49}" sibTransId="{76DC0128-7196-D944-9FB8-911F5661464A}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ctr" rtl="1"/>
          <a:r>
            <a:rPr lang="ar-SA" sz="2400" b="1" dirty="0"/>
            <a:t>ما هي الأنماط؟</a:t>
          </a:r>
          <a:endParaRPr lang="en-GB" sz="24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ctr" rtl="1"/>
          <a:endParaRPr lang="en-GB" sz="18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ctr" rtl="1"/>
          <a:endParaRPr lang="en-GB" sz="1800"/>
        </a:p>
      </dgm:t>
    </dgm:pt>
    <dgm:pt modelId="{B5292BB0-F023-9C43-BDF8-F755E102B789}">
      <dgm:prSet custT="1"/>
      <dgm:spPr/>
      <dgm:t>
        <a:bodyPr/>
        <a:lstStyle/>
        <a:p>
          <a:pPr algn="ctr" rtl="1"/>
          <a:r>
            <a:rPr lang="ar-SA" sz="2400" b="1" dirty="0"/>
            <a:t>استخدامات الأنماط</a:t>
          </a:r>
          <a:endParaRPr lang="en-GB" sz="24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ctr" rtl="1"/>
          <a:endParaRPr lang="en-GB" sz="18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ctr" rtl="1"/>
          <a:endParaRPr lang="en-GB" sz="1800"/>
        </a:p>
      </dgm:t>
    </dgm:pt>
    <dgm:pt modelId="{15AE242A-A208-ED48-81C5-B3A8D9A9B3D6}">
      <dgm:prSet custT="1"/>
      <dgm:spPr/>
      <dgm:t>
        <a:bodyPr/>
        <a:lstStyle/>
        <a:p>
          <a:pPr algn="ctr" rtl="1"/>
          <a:r>
            <a:rPr lang="ar-SA" sz="2400" b="1" dirty="0"/>
            <a:t>كيفية تصميم أنماط فعّالة</a:t>
          </a:r>
          <a:endParaRPr lang="en-GB" sz="24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ctr" rtl="1"/>
          <a:endParaRPr lang="en-GB" sz="18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ctr" rtl="1"/>
          <a:endParaRPr lang="en-GB" sz="18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Font typeface="+mj-lt"/>
            <a:buAutoNum type="arabicPeriod"/>
          </a:pPr>
          <a:endParaRPr lang="en-GB" sz="10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ctr" rtl="1"/>
          <a:endParaRPr lang="en-GB" sz="18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ctr" rtl="1"/>
          <a:endParaRPr lang="en-GB" sz="18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Font typeface="+mj-lt"/>
            <a:buAutoNum type="arabicPeriod"/>
          </a:pPr>
          <a:endParaRPr lang="en-GB" sz="1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ctr" rtl="1"/>
          <a:endParaRPr lang="en-GB" sz="18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ctr" rtl="1"/>
          <a:endParaRPr lang="en-GB" sz="18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endParaRPr lang="en-GB" sz="1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ctr" rtl="1"/>
          <a:endParaRPr lang="en-GB" sz="18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ctr" rtl="1"/>
          <a:endParaRPr lang="en-GB" sz="1800"/>
        </a:p>
      </dgm:t>
    </dgm:pt>
    <dgm:pt modelId="{F42CB43C-E326-804B-9B44-56C0DED81BA4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تصميمات متكررة تُستخدم لتعزيز الهوية البصرية</a:t>
          </a:r>
          <a:r>
            <a:rPr lang="en-GB" sz="2400"/>
            <a:t>.</a:t>
          </a:r>
        </a:p>
      </dgm:t>
    </dgm:pt>
    <dgm:pt modelId="{3AE75214-EAAE-BC43-A8DA-702ECD021509}" type="parTrans" cxnId="{D6597FCB-B130-E548-BE18-EDDFDFF04DB2}">
      <dgm:prSet/>
      <dgm:spPr/>
      <dgm:t>
        <a:bodyPr/>
        <a:lstStyle/>
        <a:p>
          <a:endParaRPr lang="en-GB"/>
        </a:p>
      </dgm:t>
    </dgm:pt>
    <dgm:pt modelId="{CB5BDA03-BDCA-7145-B762-A03DC482BE26}" type="sibTrans" cxnId="{D6597FCB-B130-E548-BE18-EDDFDFF04DB2}">
      <dgm:prSet/>
      <dgm:spPr/>
      <dgm:t>
        <a:bodyPr/>
        <a:lstStyle/>
        <a:p>
          <a:endParaRPr lang="en-GB"/>
        </a:p>
      </dgm:t>
    </dgm:pt>
    <dgm:pt modelId="{43C09BD8-5B98-1C40-8F21-CE1DAA457333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تضيف لمسة فريدة وتساهم في التميز</a:t>
          </a:r>
          <a:r>
            <a:rPr lang="en-GB" sz="2400"/>
            <a:t>.</a:t>
          </a:r>
        </a:p>
      </dgm:t>
    </dgm:pt>
    <dgm:pt modelId="{9742A266-30B9-344A-9AE2-3ECC880CD274}" type="parTrans" cxnId="{0BB546B2-B352-474D-A94A-1E3C953A5406}">
      <dgm:prSet/>
      <dgm:spPr/>
      <dgm:t>
        <a:bodyPr/>
        <a:lstStyle/>
        <a:p>
          <a:endParaRPr lang="en-GB"/>
        </a:p>
      </dgm:t>
    </dgm:pt>
    <dgm:pt modelId="{401ADCC9-30C3-844B-9905-80E0B924AD5C}" type="sibTrans" cxnId="{0BB546B2-B352-474D-A94A-1E3C953A5406}">
      <dgm:prSet/>
      <dgm:spPr/>
      <dgm:t>
        <a:bodyPr/>
        <a:lstStyle/>
        <a:p>
          <a:endParaRPr lang="en-GB"/>
        </a:p>
      </dgm:t>
    </dgm:pt>
    <dgm:pt modelId="{6DAA36EF-A6F5-5C4E-A12F-53CB194B261B}">
      <dgm:prSet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endParaRPr lang="en-GB" sz="1000" dirty="0"/>
        </a:p>
      </dgm:t>
    </dgm:pt>
    <dgm:pt modelId="{4238F4DE-9E86-F240-A7AC-2D6FFD9AA464}" type="parTrans" cxnId="{0BA8C417-155D-5B4A-ADA8-43F2C96FAD1D}">
      <dgm:prSet/>
      <dgm:spPr/>
      <dgm:t>
        <a:bodyPr/>
        <a:lstStyle/>
        <a:p>
          <a:endParaRPr lang="en-GB"/>
        </a:p>
      </dgm:t>
    </dgm:pt>
    <dgm:pt modelId="{E07CA691-C0A0-1A4B-B9FC-0AFB13E701D6}" type="sibTrans" cxnId="{0BA8C417-155D-5B4A-ADA8-43F2C96FAD1D}">
      <dgm:prSet/>
      <dgm:spPr/>
      <dgm:t>
        <a:bodyPr/>
        <a:lstStyle/>
        <a:p>
          <a:endParaRPr lang="en-GB"/>
        </a:p>
      </dgm:t>
    </dgm:pt>
    <dgm:pt modelId="{C7C7D1FF-900D-CB41-B7C4-962A9109B075}">
      <dgm:prSet custT="1"/>
      <dgm:spPr/>
      <dgm:t>
        <a:bodyPr/>
        <a:lstStyle/>
        <a:p>
          <a:pPr rtl="1">
            <a:buSzPts val="1000"/>
            <a:buFont typeface="+mj-lt"/>
            <a:buAutoNum type="arabicPeriod"/>
          </a:pPr>
          <a:r>
            <a:rPr lang="ar-SA" sz="2400"/>
            <a:t>خلفيات للتصميمات أو المنتجات</a:t>
          </a:r>
          <a:r>
            <a:rPr lang="en-GB" sz="2400"/>
            <a:t>.</a:t>
          </a:r>
        </a:p>
      </dgm:t>
    </dgm:pt>
    <dgm:pt modelId="{BD6E832F-73B1-5D41-9ED8-349B4A5CCE5A}" type="parTrans" cxnId="{4567EDFF-0846-244C-92CD-6598C50076DD}">
      <dgm:prSet/>
      <dgm:spPr/>
      <dgm:t>
        <a:bodyPr/>
        <a:lstStyle/>
        <a:p>
          <a:endParaRPr lang="en-GB"/>
        </a:p>
      </dgm:t>
    </dgm:pt>
    <dgm:pt modelId="{F8B67855-593E-184D-B303-1F3893513195}" type="sibTrans" cxnId="{4567EDFF-0846-244C-92CD-6598C50076DD}">
      <dgm:prSet/>
      <dgm:spPr/>
      <dgm:t>
        <a:bodyPr/>
        <a:lstStyle/>
        <a:p>
          <a:endParaRPr lang="en-GB"/>
        </a:p>
      </dgm:t>
    </dgm:pt>
    <dgm:pt modelId="{934E1112-52CC-8B42-9BD0-446F7FC24DBA}">
      <dgm:prSet custT="1"/>
      <dgm:spPr/>
      <dgm:t>
        <a:bodyPr/>
        <a:lstStyle/>
        <a:p>
          <a:pPr rtl="1">
            <a:buSzPts val="1000"/>
            <a:buFont typeface="+mj-lt"/>
            <a:buAutoNum type="arabicPeriod"/>
          </a:pPr>
          <a:r>
            <a:rPr lang="ar-SA" sz="2400"/>
            <a:t>عناصر مكملة للشعار أو الألوان</a:t>
          </a:r>
          <a:r>
            <a:rPr lang="en-GB" sz="2400"/>
            <a:t>.</a:t>
          </a:r>
        </a:p>
      </dgm:t>
    </dgm:pt>
    <dgm:pt modelId="{D0C9C5D8-B797-9D41-837E-A7A4BE89F9FC}" type="parTrans" cxnId="{A5F02BAE-1D74-1A4F-99A6-6568B63BB2C4}">
      <dgm:prSet/>
      <dgm:spPr/>
      <dgm:t>
        <a:bodyPr/>
        <a:lstStyle/>
        <a:p>
          <a:endParaRPr lang="en-GB"/>
        </a:p>
      </dgm:t>
    </dgm:pt>
    <dgm:pt modelId="{9B819F25-E20C-D44B-A142-0EA0B59F7E1D}" type="sibTrans" cxnId="{A5F02BAE-1D74-1A4F-99A6-6568B63BB2C4}">
      <dgm:prSet/>
      <dgm:spPr/>
      <dgm:t>
        <a:bodyPr/>
        <a:lstStyle/>
        <a:p>
          <a:endParaRPr lang="en-GB"/>
        </a:p>
      </dgm:t>
    </dgm:pt>
    <dgm:pt modelId="{19861B5F-1650-4E47-B8AA-5637B0F9504C}">
      <dgm:prSet custT="1"/>
      <dgm:spPr/>
      <dgm:t>
        <a:bodyPr/>
        <a:lstStyle/>
        <a:p>
          <a:pPr rtl="1">
            <a:buSzPts val="1000"/>
            <a:buFont typeface="+mj-lt"/>
            <a:buAutoNum type="arabicPeriod"/>
          </a:pPr>
          <a:r>
            <a:rPr lang="ar-SA" sz="2400"/>
            <a:t>تحسين تجربة المستخدم في الوسائط الرقمية</a:t>
          </a:r>
          <a:r>
            <a:rPr lang="en-GB" sz="2400"/>
            <a:t>.</a:t>
          </a:r>
        </a:p>
      </dgm:t>
    </dgm:pt>
    <dgm:pt modelId="{37331413-F3D5-904A-AD48-4D66A6A49D3C}" type="parTrans" cxnId="{37333D38-F43A-814B-BB3C-171A2AAA5ADC}">
      <dgm:prSet/>
      <dgm:spPr/>
      <dgm:t>
        <a:bodyPr/>
        <a:lstStyle/>
        <a:p>
          <a:endParaRPr lang="en-GB"/>
        </a:p>
      </dgm:t>
    </dgm:pt>
    <dgm:pt modelId="{9E352B5E-49F5-A948-A241-A4C182AAD971}" type="sibTrans" cxnId="{37333D38-F43A-814B-BB3C-171A2AAA5ADC}">
      <dgm:prSet/>
      <dgm:spPr/>
      <dgm:t>
        <a:bodyPr/>
        <a:lstStyle/>
        <a:p>
          <a:endParaRPr lang="en-GB"/>
        </a:p>
      </dgm:t>
    </dgm:pt>
    <dgm:pt modelId="{9EA56A15-0FAD-4942-8B36-51B3A8B31259}">
      <dgm:prSet custT="1"/>
      <dgm:spPr/>
      <dgm:t>
        <a:bodyPr/>
        <a:lstStyle/>
        <a:p>
          <a:pPr algn="r" rtl="1">
            <a:buFont typeface="+mj-lt"/>
            <a:buAutoNum type="arabicPeriod"/>
          </a:pPr>
          <a:endParaRPr lang="en-GB" sz="1000" dirty="0"/>
        </a:p>
      </dgm:t>
    </dgm:pt>
    <dgm:pt modelId="{6118C04B-F581-2142-8DDC-8D40B1B0724D}" type="parTrans" cxnId="{B50DCA0B-47CE-D548-B2C2-06C20C080565}">
      <dgm:prSet/>
      <dgm:spPr/>
      <dgm:t>
        <a:bodyPr/>
        <a:lstStyle/>
        <a:p>
          <a:endParaRPr lang="en-GB"/>
        </a:p>
      </dgm:t>
    </dgm:pt>
    <dgm:pt modelId="{00FBA00B-8EB9-FA4E-BE11-3791E59E5A15}" type="sibTrans" cxnId="{B50DCA0B-47CE-D548-B2C2-06C20C080565}">
      <dgm:prSet/>
      <dgm:spPr/>
      <dgm:t>
        <a:bodyPr/>
        <a:lstStyle/>
        <a:p>
          <a:endParaRPr lang="en-GB"/>
        </a:p>
      </dgm:t>
    </dgm:pt>
    <dgm:pt modelId="{3978FD7F-6471-5741-B357-F8089D2710FB}">
      <dgm:prSet custT="1"/>
      <dgm:spPr/>
      <dgm:t>
        <a:bodyPr/>
        <a:lstStyle/>
        <a:p>
          <a:pPr rtl="1">
            <a:buSzPts val="1000"/>
            <a:buFont typeface="+mj-lt"/>
            <a:buAutoNum type="arabicPeriod"/>
          </a:pPr>
          <a:r>
            <a:rPr lang="ar-SA" sz="2400"/>
            <a:t>استخدام عناصر بصرية تعكس شخصية العلامة التجارية</a:t>
          </a:r>
          <a:r>
            <a:rPr lang="en-GB" sz="2400"/>
            <a:t>.</a:t>
          </a:r>
        </a:p>
      </dgm:t>
    </dgm:pt>
    <dgm:pt modelId="{583948B2-3F93-8445-83F4-BB65F75A10CB}" type="parTrans" cxnId="{3DF4CA96-354B-CC43-84C3-914424F7D2D5}">
      <dgm:prSet/>
      <dgm:spPr/>
      <dgm:t>
        <a:bodyPr/>
        <a:lstStyle/>
        <a:p>
          <a:endParaRPr lang="en-GB"/>
        </a:p>
      </dgm:t>
    </dgm:pt>
    <dgm:pt modelId="{42BAC507-06F0-2E44-88DE-62FC1F3E777D}" type="sibTrans" cxnId="{3DF4CA96-354B-CC43-84C3-914424F7D2D5}">
      <dgm:prSet/>
      <dgm:spPr/>
      <dgm:t>
        <a:bodyPr/>
        <a:lstStyle/>
        <a:p>
          <a:endParaRPr lang="en-GB"/>
        </a:p>
      </dgm:t>
    </dgm:pt>
    <dgm:pt modelId="{D109B6A6-A5F2-BB48-8A2D-5CAD7F2EE35C}">
      <dgm:prSet custT="1"/>
      <dgm:spPr/>
      <dgm:t>
        <a:bodyPr/>
        <a:lstStyle/>
        <a:p>
          <a:pPr rtl="1">
            <a:buSzPts val="1000"/>
            <a:buFont typeface="+mj-lt"/>
            <a:buAutoNum type="arabicPeriod"/>
          </a:pPr>
          <a:r>
            <a:rPr lang="ar-SA" sz="2400" dirty="0"/>
            <a:t>تحقيق التناسق مع بقية العناصر البصرية</a:t>
          </a:r>
          <a:r>
            <a:rPr lang="en-GB" sz="2400" dirty="0"/>
            <a:t>.</a:t>
          </a:r>
        </a:p>
      </dgm:t>
    </dgm:pt>
    <dgm:pt modelId="{D9501238-50EF-0249-804B-CCDE28F973BF}" type="parTrans" cxnId="{EFB06F23-8F8C-1041-A1EA-1480797E0D6F}">
      <dgm:prSet/>
      <dgm:spPr/>
      <dgm:t>
        <a:bodyPr/>
        <a:lstStyle/>
        <a:p>
          <a:endParaRPr lang="en-GB"/>
        </a:p>
      </dgm:t>
    </dgm:pt>
    <dgm:pt modelId="{994D96C2-38CD-1041-82CF-C23705D983DC}" type="sibTrans" cxnId="{EFB06F23-8F8C-1041-A1EA-1480797E0D6F}">
      <dgm:prSet/>
      <dgm:spPr/>
      <dgm:t>
        <a:bodyPr/>
        <a:lstStyle/>
        <a:p>
          <a:endParaRPr lang="en-GB"/>
        </a:p>
      </dgm:t>
    </dgm:pt>
    <dgm:pt modelId="{9074E1BB-B952-0440-9DA5-F24AE857C306}">
      <dgm:prSet custT="1"/>
      <dgm:spPr/>
      <dgm:t>
        <a:bodyPr/>
        <a:lstStyle/>
        <a:p>
          <a:pPr rtl="1">
            <a:buSzPts val="1000"/>
            <a:buFont typeface="+mj-lt"/>
            <a:buAutoNum type="arabicPeriod"/>
          </a:pPr>
          <a:r>
            <a:rPr lang="ar-SA" sz="2400"/>
            <a:t>التأكد من بساطة الأنماط وسهولة استخدامها</a:t>
          </a:r>
          <a:r>
            <a:rPr lang="en-GB" sz="2400"/>
            <a:t>.</a:t>
          </a:r>
        </a:p>
      </dgm:t>
    </dgm:pt>
    <dgm:pt modelId="{D70B47B5-A245-EF41-BB77-98470148DA7D}" type="parTrans" cxnId="{0F7BAF1E-BB57-6F41-8135-0EC7395FDBC2}">
      <dgm:prSet/>
      <dgm:spPr/>
      <dgm:t>
        <a:bodyPr/>
        <a:lstStyle/>
        <a:p>
          <a:endParaRPr lang="en-GB"/>
        </a:p>
      </dgm:t>
    </dgm:pt>
    <dgm:pt modelId="{91CE0469-482B-B942-9B36-28AE608ED750}" type="sibTrans" cxnId="{0F7BAF1E-BB57-6F41-8135-0EC7395FDBC2}">
      <dgm:prSet/>
      <dgm:spPr/>
      <dgm:t>
        <a:bodyPr/>
        <a:lstStyle/>
        <a:p>
          <a:endParaRPr lang="en-GB"/>
        </a:p>
      </dgm:t>
    </dgm:pt>
    <dgm:pt modelId="{1DDA9C91-5482-CB4E-9CC5-D0EF4F8D2305}">
      <dgm:prSet custT="1"/>
      <dgm:spPr/>
      <dgm:t>
        <a:bodyPr/>
        <a:lstStyle/>
        <a:p>
          <a:pPr algn="r" rtl="1">
            <a:buFont typeface="+mj-lt"/>
            <a:buAutoNum type="arabicPeriod"/>
          </a:pPr>
          <a:endParaRPr lang="en-GB" sz="1000" dirty="0"/>
        </a:p>
      </dgm:t>
    </dgm:pt>
    <dgm:pt modelId="{D9955797-4102-8440-94DC-C847131550EE}" type="parTrans" cxnId="{03600E14-1CEA-6F41-A49D-EC5BE23BE774}">
      <dgm:prSet/>
      <dgm:spPr/>
      <dgm:t>
        <a:bodyPr/>
        <a:lstStyle/>
        <a:p>
          <a:endParaRPr lang="en-GB"/>
        </a:p>
      </dgm:t>
    </dgm:pt>
    <dgm:pt modelId="{5F1748FF-FB30-264A-8F79-00A9C9C0E829}" type="sibTrans" cxnId="{03600E14-1CEA-6F41-A49D-EC5BE23BE774}">
      <dgm:prSet/>
      <dgm:spPr/>
      <dgm:t>
        <a:bodyPr/>
        <a:lstStyle/>
        <a:p>
          <a:endParaRPr lang="en-GB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3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3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3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3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3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B50DCA0B-47CE-D548-B2C2-06C20C080565}" srcId="{B5292BB0-F023-9C43-BDF8-F755E102B789}" destId="{9EA56A15-0FAD-4942-8B36-51B3A8B31259}" srcOrd="1" destOrd="0" parTransId="{6118C04B-F581-2142-8DDC-8D40B1B0724D}" sibTransId="{00FBA00B-8EB9-FA4E-BE11-3791E59E5A15}"/>
    <dgm:cxn modelId="{03600E14-1CEA-6F41-A49D-EC5BE23BE774}" srcId="{15AE242A-A208-ED48-81C5-B3A8D9A9B3D6}" destId="{1DDA9C91-5482-CB4E-9CC5-D0EF4F8D2305}" srcOrd="1" destOrd="0" parTransId="{D9955797-4102-8440-94DC-C847131550EE}" sibTransId="{5F1748FF-FB30-264A-8F79-00A9C9C0E829}"/>
    <dgm:cxn modelId="{0BA8C417-155D-5B4A-ADA8-43F2C96FAD1D}" srcId="{3A1AB5D0-9503-E34E-A437-5D8BB0A8DE81}" destId="{6DAA36EF-A6F5-5C4E-A12F-53CB194B261B}" srcOrd="1" destOrd="0" parTransId="{4238F4DE-9E86-F240-A7AC-2D6FFD9AA464}" sibTransId="{E07CA691-C0A0-1A4B-B9FC-0AFB13E701D6}"/>
    <dgm:cxn modelId="{0F7BAF1E-BB57-6F41-8135-0EC7395FDBC2}" srcId="{C9021A69-95D1-2648-90BB-5179FCE63CB4}" destId="{9074E1BB-B952-0440-9DA5-F24AE857C306}" srcOrd="2" destOrd="0" parTransId="{D70B47B5-A245-EF41-BB77-98470148DA7D}" sibTransId="{91CE0469-482B-B942-9B36-28AE608ED750}"/>
    <dgm:cxn modelId="{EFB06F23-8F8C-1041-A1EA-1480797E0D6F}" srcId="{C9021A69-95D1-2648-90BB-5179FCE63CB4}" destId="{D109B6A6-A5F2-BB48-8A2D-5CAD7F2EE35C}" srcOrd="1" destOrd="0" parTransId="{D9501238-50EF-0249-804B-CCDE28F973BF}" sibTransId="{994D96C2-38CD-1041-82CF-C23705D983DC}"/>
    <dgm:cxn modelId="{73702725-8F9A-D34A-B005-A11DB78FEA7C}" type="presOf" srcId="{D109B6A6-A5F2-BB48-8A2D-5CAD7F2EE35C}" destId="{FA2079E0-83A9-DA44-BA47-022EAE095881}" srcOrd="0" destOrd="2" presId="urn:microsoft.com/office/officeart/2005/8/layout/hList1"/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37333D38-F43A-814B-BB3C-171A2AAA5ADC}" srcId="{A62F11E2-3908-CE4F-8A66-856DBC2A72B2}" destId="{19861B5F-1650-4E47-B8AA-5637B0F9504C}" srcOrd="2" destOrd="0" parTransId="{37331413-F3D5-904A-AD48-4D66A6A49D3C}" sibTransId="{9E352B5E-49F5-A948-A241-A4C182AAD971}"/>
    <dgm:cxn modelId="{D02EEC3A-8FD1-2243-8F63-EDDFA1FC9EC7}" type="presOf" srcId="{934E1112-52CC-8B42-9BD0-446F7FC24DBA}" destId="{C4E50838-661D-0A4F-9230-A17B5BBA0433}" srcOrd="0" destOrd="2" presId="urn:microsoft.com/office/officeart/2005/8/layout/hList1"/>
    <dgm:cxn modelId="{ECA2293B-D744-9F4E-AB72-1C28A77854A2}" type="presOf" srcId="{43C09BD8-5B98-1C40-8F21-CE1DAA457333}" destId="{045651F5-5816-1948-A4FF-40DCA81680F2}" srcOrd="0" destOrd="2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A3F08444-D4BB-4A4A-A108-4EE374EB59C3}" type="presOf" srcId="{19861B5F-1650-4E47-B8AA-5637B0F9504C}" destId="{C4E50838-661D-0A4F-9230-A17B5BBA0433}" srcOrd="0" destOrd="3" presId="urn:microsoft.com/office/officeart/2005/8/layout/hList1"/>
    <dgm:cxn modelId="{6663A658-C9A6-9445-890A-0BD860AC9ED5}" type="presOf" srcId="{C7C7D1FF-900D-CB41-B7C4-962A9109B075}" destId="{C4E50838-661D-0A4F-9230-A17B5BBA0433}" srcOrd="0" destOrd="1" presId="urn:microsoft.com/office/officeart/2005/8/layout/hList1"/>
    <dgm:cxn modelId="{7021745E-02AB-EA4D-A931-8FF39EDB23F9}" type="presOf" srcId="{F42CB43C-E326-804B-9B44-56C0DED81BA4}" destId="{045651F5-5816-1948-A4FF-40DCA81680F2}" srcOrd="0" destOrd="1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7C5B0570-1BE4-394A-9268-A7506736AF18}" type="presOf" srcId="{1DDA9C91-5482-CB4E-9CC5-D0EF4F8D2305}" destId="{FA2079E0-83A9-DA44-BA47-022EAE095881}" srcOrd="0" destOrd="4" presId="urn:microsoft.com/office/officeart/2005/8/layout/hList1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420A3582-CCF9-1444-A5A0-6FC8AB68DCB5}" type="presOf" srcId="{6DAA36EF-A6F5-5C4E-A12F-53CB194B261B}" destId="{045651F5-5816-1948-A4FF-40DCA81680F2}" srcOrd="0" destOrd="3" presId="urn:microsoft.com/office/officeart/2005/8/layout/hList1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3DF4CA96-354B-CC43-84C3-914424F7D2D5}" srcId="{C9021A69-95D1-2648-90BB-5179FCE63CB4}" destId="{3978FD7F-6471-5741-B357-F8089D2710FB}" srcOrd="0" destOrd="0" parTransId="{583948B2-3F93-8445-83F4-BB65F75A10CB}" sibTransId="{42BAC507-06F0-2E44-88DE-62FC1F3E777D}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A5F02BAE-1D74-1A4F-99A6-6568B63BB2C4}" srcId="{A62F11E2-3908-CE4F-8A66-856DBC2A72B2}" destId="{934E1112-52CC-8B42-9BD0-446F7FC24DBA}" srcOrd="1" destOrd="0" parTransId="{D0C9C5D8-B797-9D41-837E-A7A4BE89F9FC}" sibTransId="{9B819F25-E20C-D44B-A142-0EA0B59F7E1D}"/>
    <dgm:cxn modelId="{0BB546B2-B352-474D-A94A-1E3C953A5406}" srcId="{A4DBA61F-9431-704F-AEC7-A701C7F726E7}" destId="{43C09BD8-5B98-1C40-8F21-CE1DAA457333}" srcOrd="1" destOrd="0" parTransId="{9742A266-30B9-344A-9AE2-3ECC880CD274}" sibTransId="{401ADCC9-30C3-844B-9905-80E0B924AD5C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D6597FCB-B130-E548-BE18-EDDFDFF04DB2}" srcId="{A4DBA61F-9431-704F-AEC7-A701C7F726E7}" destId="{F42CB43C-E326-804B-9B44-56C0DED81BA4}" srcOrd="0" destOrd="0" parTransId="{3AE75214-EAAE-BC43-A8DA-702ECD021509}" sibTransId="{CB5BDA03-BDCA-7145-B762-A03DC482BE26}"/>
    <dgm:cxn modelId="{0EFF8BCC-DCF5-A44F-B39A-228B3E722EB1}" type="presOf" srcId="{3978FD7F-6471-5741-B357-F8089D2710FB}" destId="{FA2079E0-83A9-DA44-BA47-022EAE095881}" srcOrd="0" destOrd="1" presId="urn:microsoft.com/office/officeart/2005/8/layout/hList1"/>
    <dgm:cxn modelId="{04247ADC-92F3-1248-B076-3EEEC63CE9AF}" type="presOf" srcId="{9EA56A15-0FAD-4942-8B36-51B3A8B31259}" destId="{C4E50838-661D-0A4F-9230-A17B5BBA0433}" srcOrd="0" destOrd="4" presId="urn:microsoft.com/office/officeart/2005/8/layout/hList1"/>
    <dgm:cxn modelId="{FE900DEF-8283-C14E-A4CC-7B834B82BA81}" type="presOf" srcId="{9074E1BB-B952-0440-9DA5-F24AE857C306}" destId="{FA2079E0-83A9-DA44-BA47-022EAE095881}" srcOrd="0" destOrd="3" presId="urn:microsoft.com/office/officeart/2005/8/layout/hList1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4567EDFF-0846-244C-92CD-6598C50076DD}" srcId="{A62F11E2-3908-CE4F-8A66-856DBC2A72B2}" destId="{C7C7D1FF-900D-CB41-B7C4-962A9109B075}" srcOrd="0" destOrd="0" parTransId="{BD6E832F-73B1-5D41-9ED8-349B4A5CCE5A}" sibTransId="{F8B67855-593E-184D-B303-1F389351319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66DA020-48C5-E545-9694-78AA58E31188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35BC77-3A29-9A49-9E26-FC4085069A83}">
      <dgm:prSet phldrT="[Text]" custT="1"/>
      <dgm:spPr/>
      <dgm:t>
        <a:bodyPr/>
        <a:lstStyle/>
        <a:p>
          <a:r>
            <a:rPr lang="en-GB" sz="2400" b="1" dirty="0">
              <a:solidFill>
                <a:schemeClr val="bg1"/>
              </a:solidFill>
            </a:rPr>
            <a:t> </a:t>
          </a:r>
          <a:r>
            <a:rPr lang="ar-SA" sz="2400" b="1" dirty="0">
              <a:solidFill>
                <a:schemeClr val="bg1"/>
              </a:solidFill>
            </a:rPr>
            <a:t>ما هو دليل الهوية البصرية؟</a:t>
          </a:r>
          <a:endParaRPr lang="en-GB" sz="2400" dirty="0">
            <a:solidFill>
              <a:schemeClr val="bg1"/>
            </a:solidFill>
          </a:endParaRPr>
        </a:p>
      </dgm:t>
    </dgm:pt>
    <dgm:pt modelId="{712E9600-66B3-0D4F-B96E-CEAB0D65D6E8}" type="parTrans" cxnId="{10181D9A-D1AC-0B4F-86DA-FE26801CD1E8}">
      <dgm:prSet/>
      <dgm:spPr/>
      <dgm:t>
        <a:bodyPr/>
        <a:lstStyle/>
        <a:p>
          <a:pPr rtl="1"/>
          <a:endParaRPr lang="en-GB"/>
        </a:p>
      </dgm:t>
    </dgm:pt>
    <dgm:pt modelId="{361022F8-C317-B24B-8587-FF3E65830BA6}" type="sibTrans" cxnId="{10181D9A-D1AC-0B4F-86DA-FE26801CD1E8}">
      <dgm:prSet/>
      <dgm:spPr/>
      <dgm:t>
        <a:bodyPr/>
        <a:lstStyle/>
        <a:p>
          <a:pPr rtl="1"/>
          <a:endParaRPr lang="en-GB"/>
        </a:p>
      </dgm:t>
    </dgm:pt>
    <dgm:pt modelId="{72028422-0488-6C4A-8465-DF458B9CA74C}">
      <dgm:prSet phldrT="[Text]" custT="1"/>
      <dgm:spPr/>
      <dgm:t>
        <a:bodyPr/>
        <a:lstStyle/>
        <a:p>
          <a:pPr rtl="1"/>
          <a:r>
            <a:rPr lang="en-GB" sz="1200" dirty="0"/>
            <a:t>  </a:t>
          </a:r>
        </a:p>
      </dgm:t>
    </dgm:pt>
    <dgm:pt modelId="{97234A0B-AAF0-B447-9861-5C13466F7CE6}" type="parTrans" cxnId="{2EA755B4-8126-E345-B0D3-E5FD21C3F174}">
      <dgm:prSet/>
      <dgm:spPr/>
      <dgm:t>
        <a:bodyPr/>
        <a:lstStyle/>
        <a:p>
          <a:pPr rtl="1"/>
          <a:endParaRPr lang="en-GB"/>
        </a:p>
      </dgm:t>
    </dgm:pt>
    <dgm:pt modelId="{8226C05B-ACF9-864D-BA2F-BBCB7C29AAE2}" type="sibTrans" cxnId="{2EA755B4-8126-E345-B0D3-E5FD21C3F174}">
      <dgm:prSet/>
      <dgm:spPr/>
      <dgm:t>
        <a:bodyPr/>
        <a:lstStyle/>
        <a:p>
          <a:pPr rtl="1"/>
          <a:endParaRPr lang="en-GB"/>
        </a:p>
      </dgm:t>
    </dgm:pt>
    <dgm:pt modelId="{4BABE52C-BC7D-664E-8291-A252EF2062A1}">
      <dgm:prSet phldrT="[Text]" custT="1"/>
      <dgm:spPr/>
      <dgm:t>
        <a:bodyPr/>
        <a:lstStyle/>
        <a:p>
          <a:r>
            <a:rPr lang="ar-SA" sz="2800" b="1" dirty="0">
              <a:solidFill>
                <a:schemeClr val="bg1"/>
              </a:solidFill>
            </a:rPr>
            <a:t>أهمية الدليل</a:t>
          </a:r>
          <a:endParaRPr lang="en-GB" sz="2800" dirty="0">
            <a:solidFill>
              <a:schemeClr val="bg1"/>
            </a:solidFill>
          </a:endParaRPr>
        </a:p>
      </dgm:t>
    </dgm:pt>
    <dgm:pt modelId="{BC529230-659E-4245-88B3-7503B191BBFB}" type="parTrans" cxnId="{E6B42CCD-D0A0-9841-AECA-8C96DCEC436C}">
      <dgm:prSet/>
      <dgm:spPr/>
      <dgm:t>
        <a:bodyPr/>
        <a:lstStyle/>
        <a:p>
          <a:pPr rtl="1"/>
          <a:endParaRPr lang="en-GB"/>
        </a:p>
      </dgm:t>
    </dgm:pt>
    <dgm:pt modelId="{D3170566-AEF2-1F4A-AA92-23CC6099BBF9}" type="sibTrans" cxnId="{E6B42CCD-D0A0-9841-AECA-8C96DCEC436C}">
      <dgm:prSet/>
      <dgm:spPr/>
      <dgm:t>
        <a:bodyPr/>
        <a:lstStyle/>
        <a:p>
          <a:pPr rtl="1"/>
          <a:endParaRPr lang="en-GB"/>
        </a:p>
      </dgm:t>
    </dgm:pt>
    <dgm:pt modelId="{6779E3F9-4828-7C49-A41A-9CC2F13E9857}">
      <dgm:prSet phldrT="[Text]" custT="1"/>
      <dgm:spPr/>
      <dgm:t>
        <a:bodyPr/>
        <a:lstStyle/>
        <a:p>
          <a:r>
            <a:rPr lang="ar-SA" sz="2800" b="1" dirty="0">
              <a:solidFill>
                <a:schemeClr val="bg1"/>
              </a:solidFill>
            </a:rPr>
            <a:t>ما الذي يشمله؟ </a:t>
          </a:r>
          <a:endParaRPr lang="en-GB" sz="2800" dirty="0">
            <a:solidFill>
              <a:schemeClr val="bg1"/>
            </a:solidFill>
          </a:endParaRPr>
        </a:p>
      </dgm:t>
    </dgm:pt>
    <dgm:pt modelId="{F5155246-3471-7046-8E1A-3C26AA90DC7E}" type="parTrans" cxnId="{BBB917E1-020F-7042-B8E6-B085E3D673E4}">
      <dgm:prSet/>
      <dgm:spPr/>
      <dgm:t>
        <a:bodyPr/>
        <a:lstStyle/>
        <a:p>
          <a:pPr rtl="1"/>
          <a:endParaRPr lang="en-GB"/>
        </a:p>
      </dgm:t>
    </dgm:pt>
    <dgm:pt modelId="{45DA0F13-3072-B94E-A0A8-1189C4C33882}" type="sibTrans" cxnId="{BBB917E1-020F-7042-B8E6-B085E3D673E4}">
      <dgm:prSet/>
      <dgm:spPr/>
      <dgm:t>
        <a:bodyPr/>
        <a:lstStyle/>
        <a:p>
          <a:pPr rtl="1"/>
          <a:endParaRPr lang="en-GB"/>
        </a:p>
      </dgm:t>
    </dgm:pt>
    <dgm:pt modelId="{B7BCC4FE-6CC3-0749-8D31-91EBBFFAA715}">
      <dgm:prSet phldrT="[Text]" custT="1"/>
      <dgm:spPr/>
      <dgm:t>
        <a:bodyPr/>
        <a:lstStyle/>
        <a:p>
          <a:pPr rtl="1"/>
          <a:endParaRPr lang="en-GB" sz="1400" dirty="0"/>
        </a:p>
      </dgm:t>
    </dgm:pt>
    <dgm:pt modelId="{0E72A105-68DC-DB49-96C3-DD154EC80EAC}" type="sibTrans" cxnId="{E2B74E36-B56D-A646-8DB0-2BD12BF1D7D9}">
      <dgm:prSet/>
      <dgm:spPr/>
      <dgm:t>
        <a:bodyPr/>
        <a:lstStyle/>
        <a:p>
          <a:pPr rtl="1"/>
          <a:endParaRPr lang="en-GB"/>
        </a:p>
      </dgm:t>
    </dgm:pt>
    <dgm:pt modelId="{2B787D67-AE9A-314C-8C4B-E94BB43048D5}" type="parTrans" cxnId="{E2B74E36-B56D-A646-8DB0-2BD12BF1D7D9}">
      <dgm:prSet/>
      <dgm:spPr/>
      <dgm:t>
        <a:bodyPr/>
        <a:lstStyle/>
        <a:p>
          <a:pPr rtl="1"/>
          <a:endParaRPr lang="en-GB"/>
        </a:p>
      </dgm:t>
    </dgm:pt>
    <dgm:pt modelId="{3CB6C820-F8A2-C842-9623-107FA99DFD4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endParaRPr lang="en-GB" sz="1200" dirty="0"/>
        </a:p>
      </dgm:t>
    </dgm:pt>
    <dgm:pt modelId="{75746D3F-8FE4-F949-9E98-46692A552E73}" type="sibTrans" cxnId="{F6095485-C8FF-CF4E-89A6-53BCEE6D0E26}">
      <dgm:prSet/>
      <dgm:spPr/>
      <dgm:t>
        <a:bodyPr/>
        <a:lstStyle/>
        <a:p>
          <a:pPr rtl="1"/>
          <a:endParaRPr lang="en-GB"/>
        </a:p>
      </dgm:t>
    </dgm:pt>
    <dgm:pt modelId="{CD229FE7-CF9A-9343-9FC6-DC16270590A3}" type="parTrans" cxnId="{F6095485-C8FF-CF4E-89A6-53BCEE6D0E26}">
      <dgm:prSet/>
      <dgm:spPr/>
      <dgm:t>
        <a:bodyPr/>
        <a:lstStyle/>
        <a:p>
          <a:pPr rtl="1"/>
          <a:endParaRPr lang="en-GB"/>
        </a:p>
      </dgm:t>
    </dgm:pt>
    <dgm:pt modelId="{4A34EEFC-1187-5347-9D0A-46B47A1E6A06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وثيقة تحتوي على جميع الإرشادات المتعلقة باستخدام العناصر البصرية</a:t>
          </a:r>
          <a:r>
            <a:rPr lang="en-GB" sz="2000" dirty="0"/>
            <a:t>.</a:t>
          </a:r>
        </a:p>
      </dgm:t>
    </dgm:pt>
    <dgm:pt modelId="{9EF37AC1-6AF3-D64F-92DE-5514217C2A87}" type="parTrans" cxnId="{DF19E704-F306-0043-9692-EE808A3CCCC7}">
      <dgm:prSet/>
      <dgm:spPr/>
      <dgm:t>
        <a:bodyPr/>
        <a:lstStyle/>
        <a:p>
          <a:endParaRPr lang="en-GB"/>
        </a:p>
      </dgm:t>
    </dgm:pt>
    <dgm:pt modelId="{D6EB3DAA-85B1-304C-A7A4-C61DDB49F6D8}" type="sibTrans" cxnId="{DF19E704-F306-0043-9692-EE808A3CCCC7}">
      <dgm:prSet/>
      <dgm:spPr/>
      <dgm:t>
        <a:bodyPr/>
        <a:lstStyle/>
        <a:p>
          <a:endParaRPr lang="en-GB"/>
        </a:p>
      </dgm:t>
    </dgm:pt>
    <dgm:pt modelId="{BC1EED27-2337-FC4D-9996-2B53C206F557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يضمن التناسق في تطبيق الهوية عبر جميع الوسائط</a:t>
          </a:r>
          <a:r>
            <a:rPr lang="en-GB" sz="2000" dirty="0"/>
            <a:t>.</a:t>
          </a:r>
        </a:p>
      </dgm:t>
    </dgm:pt>
    <dgm:pt modelId="{99C348FA-F33D-7342-B105-17801A2047E3}" type="parTrans" cxnId="{517217D5-6A08-574F-A5CC-609B26353E48}">
      <dgm:prSet/>
      <dgm:spPr/>
      <dgm:t>
        <a:bodyPr/>
        <a:lstStyle/>
        <a:p>
          <a:endParaRPr lang="en-GB"/>
        </a:p>
      </dgm:t>
    </dgm:pt>
    <dgm:pt modelId="{051C68F7-F5BF-334B-8FE9-0F3846E09747}" type="sibTrans" cxnId="{517217D5-6A08-574F-A5CC-609B26353E48}">
      <dgm:prSet/>
      <dgm:spPr/>
      <dgm:t>
        <a:bodyPr/>
        <a:lstStyle/>
        <a:p>
          <a:endParaRPr lang="en-GB"/>
        </a:p>
      </dgm:t>
    </dgm:pt>
    <dgm:pt modelId="{5963D07B-CD71-3244-9055-D62AD399143C}">
      <dgm:prSet phldrT="[Text]" custT="1"/>
      <dgm:spPr/>
      <dgm:t>
        <a:bodyPr/>
        <a:lstStyle/>
        <a:p>
          <a:pPr rtl="1"/>
          <a:endParaRPr lang="en-GB" sz="1200" dirty="0"/>
        </a:p>
      </dgm:t>
    </dgm:pt>
    <dgm:pt modelId="{BAC8AC2B-9963-DB49-9139-94E835049436}" type="parTrans" cxnId="{00A0A4BF-312E-6D49-9552-7F14FCCFBAEC}">
      <dgm:prSet/>
      <dgm:spPr/>
      <dgm:t>
        <a:bodyPr/>
        <a:lstStyle/>
        <a:p>
          <a:endParaRPr lang="en-GB"/>
        </a:p>
      </dgm:t>
    </dgm:pt>
    <dgm:pt modelId="{A82FF98D-9B96-7449-B69E-CE5F57137038}" type="sibTrans" cxnId="{00A0A4BF-312E-6D49-9552-7F14FCCFBAEC}">
      <dgm:prSet/>
      <dgm:spPr/>
      <dgm:t>
        <a:bodyPr/>
        <a:lstStyle/>
        <a:p>
          <a:endParaRPr lang="en-GB"/>
        </a:p>
      </dgm:t>
    </dgm:pt>
    <dgm:pt modelId="{CDA09867-62E5-0F4A-8927-B200539D7427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1800"/>
            <a:t>تسهيل العمل بين الفرق الداخلية (تصميم، تسويق)</a:t>
          </a:r>
          <a:endParaRPr lang="en-GB" sz="1800"/>
        </a:p>
      </dgm:t>
    </dgm:pt>
    <dgm:pt modelId="{681B4CDE-7802-454E-ABE5-EF8518581897}" type="parTrans" cxnId="{E1DA204F-7C6C-F64A-A7DB-532EB7D20A86}">
      <dgm:prSet/>
      <dgm:spPr/>
      <dgm:t>
        <a:bodyPr/>
        <a:lstStyle/>
        <a:p>
          <a:endParaRPr lang="en-GB"/>
        </a:p>
      </dgm:t>
    </dgm:pt>
    <dgm:pt modelId="{07C06956-AAD7-D647-A7A5-88C3B071B2B6}" type="sibTrans" cxnId="{E1DA204F-7C6C-F64A-A7DB-532EB7D20A86}">
      <dgm:prSet/>
      <dgm:spPr/>
      <dgm:t>
        <a:bodyPr/>
        <a:lstStyle/>
        <a:p>
          <a:endParaRPr lang="en-GB"/>
        </a:p>
      </dgm:t>
    </dgm:pt>
    <dgm:pt modelId="{B7FE7FCD-0D9E-CB4C-B7D6-3205F487C1B6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1800"/>
            <a:t>ضمان استخدام موحد للشعار، الألوان، والخطوط</a:t>
          </a:r>
          <a:r>
            <a:rPr lang="en-GB" sz="1800"/>
            <a:t>.</a:t>
          </a:r>
        </a:p>
      </dgm:t>
    </dgm:pt>
    <dgm:pt modelId="{54BD6DF3-C21E-CB44-B518-A6910427457C}" type="parTrans" cxnId="{E71449C3-B6FA-504F-AC04-AC6934474A63}">
      <dgm:prSet/>
      <dgm:spPr/>
      <dgm:t>
        <a:bodyPr/>
        <a:lstStyle/>
        <a:p>
          <a:endParaRPr lang="en-GB"/>
        </a:p>
      </dgm:t>
    </dgm:pt>
    <dgm:pt modelId="{F4218273-23B7-B34F-878C-6CD5E3E620B6}" type="sibTrans" cxnId="{E71449C3-B6FA-504F-AC04-AC6934474A63}">
      <dgm:prSet/>
      <dgm:spPr/>
      <dgm:t>
        <a:bodyPr/>
        <a:lstStyle/>
        <a:p>
          <a:endParaRPr lang="en-GB"/>
        </a:p>
      </dgm:t>
    </dgm:pt>
    <dgm:pt modelId="{316B5889-1CF1-104C-9D5E-4D4DD9ABD99C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1800"/>
            <a:t>تقليل الأخطاء في تطبيق الهوية على الوسائط المختلفة</a:t>
          </a:r>
          <a:r>
            <a:rPr lang="en-GB" sz="1800"/>
            <a:t>.</a:t>
          </a:r>
        </a:p>
      </dgm:t>
    </dgm:pt>
    <dgm:pt modelId="{20CDE48E-548A-B449-8FA8-05318E7016C5}" type="parTrans" cxnId="{AB58D877-42F1-FC49-A9DC-F32FC22DD8B7}">
      <dgm:prSet/>
      <dgm:spPr/>
      <dgm:t>
        <a:bodyPr/>
        <a:lstStyle/>
        <a:p>
          <a:endParaRPr lang="en-GB"/>
        </a:p>
      </dgm:t>
    </dgm:pt>
    <dgm:pt modelId="{572ED63B-4D11-5E49-916A-8902C3A563F3}" type="sibTrans" cxnId="{AB58D877-42F1-FC49-A9DC-F32FC22DD8B7}">
      <dgm:prSet/>
      <dgm:spPr/>
      <dgm:t>
        <a:bodyPr/>
        <a:lstStyle/>
        <a:p>
          <a:endParaRPr lang="en-GB"/>
        </a:p>
      </dgm:t>
    </dgm:pt>
    <dgm:pt modelId="{AF10C1E2-0272-E140-8AE9-FF90D7488CB9}">
      <dgm:prSet phldrT="[Text]"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endParaRPr lang="en-GB" sz="1200" dirty="0"/>
        </a:p>
      </dgm:t>
    </dgm:pt>
    <dgm:pt modelId="{6D70E4A3-1ED0-9F4A-9723-A9BB2D756B47}" type="parTrans" cxnId="{CF8C795D-A53E-3545-A5A1-22FC747CDB9A}">
      <dgm:prSet/>
      <dgm:spPr/>
      <dgm:t>
        <a:bodyPr/>
        <a:lstStyle/>
        <a:p>
          <a:endParaRPr lang="en-GB"/>
        </a:p>
      </dgm:t>
    </dgm:pt>
    <dgm:pt modelId="{49EE4E3F-132A-044B-8F87-95174A79927E}" type="sibTrans" cxnId="{CF8C795D-A53E-3545-A5A1-22FC747CDB9A}">
      <dgm:prSet/>
      <dgm:spPr/>
      <dgm:t>
        <a:bodyPr/>
        <a:lstStyle/>
        <a:p>
          <a:endParaRPr lang="en-GB"/>
        </a:p>
      </dgm:t>
    </dgm:pt>
    <dgm:pt modelId="{2685004E-56EE-C647-AEA2-363E422A9527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000"/>
            <a:t>تعليمات حول استخدام الشعار (الأحجام، الخلفيات)</a:t>
          </a:r>
          <a:endParaRPr lang="en-GB" sz="2000"/>
        </a:p>
      </dgm:t>
    </dgm:pt>
    <dgm:pt modelId="{58F17CDD-B938-E848-8B24-1ECCA43EEC95}" type="parTrans" cxnId="{5231DE3C-F40F-2742-853C-7D7CE55ADD27}">
      <dgm:prSet/>
      <dgm:spPr/>
      <dgm:t>
        <a:bodyPr/>
        <a:lstStyle/>
        <a:p>
          <a:endParaRPr lang="en-GB"/>
        </a:p>
      </dgm:t>
    </dgm:pt>
    <dgm:pt modelId="{8ED91C3C-B837-9A4B-AD01-0FC165D41EB9}" type="sibTrans" cxnId="{5231DE3C-F40F-2742-853C-7D7CE55ADD27}">
      <dgm:prSet/>
      <dgm:spPr/>
      <dgm:t>
        <a:bodyPr/>
        <a:lstStyle/>
        <a:p>
          <a:endParaRPr lang="en-GB"/>
        </a:p>
      </dgm:t>
    </dgm:pt>
    <dgm:pt modelId="{003EF68E-8E29-AA4F-A3AA-6974EFDB448C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000"/>
            <a:t>رموز الألوان المحددة</a:t>
          </a:r>
          <a:endParaRPr lang="en-GB" sz="2000"/>
        </a:p>
      </dgm:t>
    </dgm:pt>
    <dgm:pt modelId="{CCB906DF-443B-444B-AE3D-29589BA3C934}" type="parTrans" cxnId="{CD57E7AB-1B7D-2C4F-BFC6-0C41C3B7DFCB}">
      <dgm:prSet/>
      <dgm:spPr/>
      <dgm:t>
        <a:bodyPr/>
        <a:lstStyle/>
        <a:p>
          <a:endParaRPr lang="en-GB"/>
        </a:p>
      </dgm:t>
    </dgm:pt>
    <dgm:pt modelId="{4DE629A7-4B36-A04C-B1F7-5AF53D492905}" type="sibTrans" cxnId="{CD57E7AB-1B7D-2C4F-BFC6-0C41C3B7DFCB}">
      <dgm:prSet/>
      <dgm:spPr/>
      <dgm:t>
        <a:bodyPr/>
        <a:lstStyle/>
        <a:p>
          <a:endParaRPr lang="en-GB"/>
        </a:p>
      </dgm:t>
    </dgm:pt>
    <dgm:pt modelId="{627F77CB-1660-4D4C-98BC-302FDA3DF122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000"/>
            <a:t>الخطوط الرئيسية والثانوية وأحجامها</a:t>
          </a:r>
          <a:r>
            <a:rPr lang="en-GB" sz="2000"/>
            <a:t>.</a:t>
          </a:r>
        </a:p>
      </dgm:t>
    </dgm:pt>
    <dgm:pt modelId="{1D9A752D-576F-234F-803B-5A91A983FD21}" type="parTrans" cxnId="{EE7830F9-41A9-A74F-9B6A-59268518562B}">
      <dgm:prSet/>
      <dgm:spPr/>
      <dgm:t>
        <a:bodyPr/>
        <a:lstStyle/>
        <a:p>
          <a:endParaRPr lang="en-GB"/>
        </a:p>
      </dgm:t>
    </dgm:pt>
    <dgm:pt modelId="{DED23C6D-FC37-514B-A038-241FD08A5835}" type="sibTrans" cxnId="{EE7830F9-41A9-A74F-9B6A-59268518562B}">
      <dgm:prSet/>
      <dgm:spPr/>
      <dgm:t>
        <a:bodyPr/>
        <a:lstStyle/>
        <a:p>
          <a:endParaRPr lang="en-GB"/>
        </a:p>
      </dgm:t>
    </dgm:pt>
    <dgm:pt modelId="{D63F7ACE-C9E6-3346-863C-B3070A1155E4}">
      <dgm:prSet phldrT="[Text]" custT="1"/>
      <dgm:spPr/>
      <dgm:t>
        <a:bodyPr/>
        <a:lstStyle/>
        <a:p>
          <a:pPr rtl="1"/>
          <a:endParaRPr lang="en-GB" sz="1400" dirty="0"/>
        </a:p>
      </dgm:t>
    </dgm:pt>
    <dgm:pt modelId="{3A3933CF-E40B-EA48-A0EA-26A00613F022}" type="parTrans" cxnId="{163F41AC-B89B-5D4C-9461-22EDFA6700C3}">
      <dgm:prSet/>
      <dgm:spPr/>
      <dgm:t>
        <a:bodyPr/>
        <a:lstStyle/>
        <a:p>
          <a:endParaRPr lang="en-GB"/>
        </a:p>
      </dgm:t>
    </dgm:pt>
    <dgm:pt modelId="{F52FA3DE-BF3B-A846-A2FF-4C79522ADCE0}" type="sibTrans" cxnId="{163F41AC-B89B-5D4C-9461-22EDFA6700C3}">
      <dgm:prSet/>
      <dgm:spPr/>
      <dgm:t>
        <a:bodyPr/>
        <a:lstStyle/>
        <a:p>
          <a:endParaRPr lang="en-GB"/>
        </a:p>
      </dgm:t>
    </dgm:pt>
    <dgm:pt modelId="{7F72A656-CFC1-7E42-AAFE-17DAA421F7D5}" type="pres">
      <dgm:prSet presAssocID="{966DA020-48C5-E545-9694-78AA58E31188}" presName="Name0" presStyleCnt="0">
        <dgm:presLayoutVars>
          <dgm:dir val="rev"/>
          <dgm:animLvl val="lvl"/>
          <dgm:resizeHandles val="exact"/>
        </dgm:presLayoutVars>
      </dgm:prSet>
      <dgm:spPr/>
    </dgm:pt>
    <dgm:pt modelId="{9AC38E63-9C51-8D46-ACB3-17990A07C324}" type="pres">
      <dgm:prSet presAssocID="{B335BC77-3A29-9A49-9E26-FC4085069A83}" presName="linNode" presStyleCnt="0"/>
      <dgm:spPr/>
    </dgm:pt>
    <dgm:pt modelId="{70C00889-7B3B-5849-8057-316B818EAFB7}" type="pres">
      <dgm:prSet presAssocID="{B335BC77-3A29-9A49-9E26-FC4085069A83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EFAD21C9-D8BD-E840-BE7A-06DA077B3C5E}" type="pres">
      <dgm:prSet presAssocID="{B335BC77-3A29-9A49-9E26-FC4085069A83}" presName="descendantText" presStyleLbl="alignAccFollowNode1" presStyleIdx="0" presStyleCnt="3">
        <dgm:presLayoutVars>
          <dgm:bulletEnabled val="1"/>
        </dgm:presLayoutVars>
      </dgm:prSet>
      <dgm:spPr/>
    </dgm:pt>
    <dgm:pt modelId="{55EA5AAD-0CDD-F740-9981-3D3FFEBFF7C1}" type="pres">
      <dgm:prSet presAssocID="{361022F8-C317-B24B-8587-FF3E65830BA6}" presName="sp" presStyleCnt="0"/>
      <dgm:spPr/>
    </dgm:pt>
    <dgm:pt modelId="{67DF9459-39D8-E34D-8E3D-8139448E0C7D}" type="pres">
      <dgm:prSet presAssocID="{4BABE52C-BC7D-664E-8291-A252EF2062A1}" presName="linNode" presStyleCnt="0"/>
      <dgm:spPr/>
    </dgm:pt>
    <dgm:pt modelId="{8D76BE1F-42F9-774E-A876-1DB14E99E54C}" type="pres">
      <dgm:prSet presAssocID="{4BABE52C-BC7D-664E-8291-A252EF2062A1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E8706EA8-F1FA-464C-A02E-C5FF9527BEB6}" type="pres">
      <dgm:prSet presAssocID="{4BABE52C-BC7D-664E-8291-A252EF2062A1}" presName="descendantText" presStyleLbl="alignAccFollowNode1" presStyleIdx="1" presStyleCnt="3">
        <dgm:presLayoutVars>
          <dgm:bulletEnabled val="1"/>
        </dgm:presLayoutVars>
      </dgm:prSet>
      <dgm:spPr/>
    </dgm:pt>
    <dgm:pt modelId="{E97F8608-98AC-3643-83FF-E83F07A30BC8}" type="pres">
      <dgm:prSet presAssocID="{D3170566-AEF2-1F4A-AA92-23CC6099BBF9}" presName="sp" presStyleCnt="0"/>
      <dgm:spPr/>
    </dgm:pt>
    <dgm:pt modelId="{BB91CF2D-ABF1-1B40-82DB-08D408F24D7F}" type="pres">
      <dgm:prSet presAssocID="{6779E3F9-4828-7C49-A41A-9CC2F13E9857}" presName="linNode" presStyleCnt="0"/>
      <dgm:spPr/>
    </dgm:pt>
    <dgm:pt modelId="{1A0C01B9-9A07-7040-9EAE-BCE501951396}" type="pres">
      <dgm:prSet presAssocID="{6779E3F9-4828-7C49-A41A-9CC2F13E9857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113D4B87-9A61-A34D-B786-C69FAC489ADA}" type="pres">
      <dgm:prSet presAssocID="{6779E3F9-4828-7C49-A41A-9CC2F13E9857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4F7C3102-DAA0-494F-8CBF-5BB0E66A87EA}" type="presOf" srcId="{966DA020-48C5-E545-9694-78AA58E31188}" destId="{7F72A656-CFC1-7E42-AAFE-17DAA421F7D5}" srcOrd="0" destOrd="0" presId="urn:microsoft.com/office/officeart/2005/8/layout/vList5"/>
    <dgm:cxn modelId="{DF19E704-F306-0043-9692-EE808A3CCCC7}" srcId="{72028422-0488-6C4A-8465-DF458B9CA74C}" destId="{4A34EEFC-1187-5347-9D0A-46B47A1E6A06}" srcOrd="0" destOrd="0" parTransId="{9EF37AC1-6AF3-D64F-92DE-5514217C2A87}" sibTransId="{D6EB3DAA-85B1-304C-A7A4-C61DDB49F6D8}"/>
    <dgm:cxn modelId="{4848D913-5709-2E45-9D96-BE19B4C6568B}" type="presOf" srcId="{72028422-0488-6C4A-8465-DF458B9CA74C}" destId="{EFAD21C9-D8BD-E840-BE7A-06DA077B3C5E}" srcOrd="0" destOrd="0" presId="urn:microsoft.com/office/officeart/2005/8/layout/vList5"/>
    <dgm:cxn modelId="{3DA76130-F89B-A346-999D-AA4F0A746C8F}" type="presOf" srcId="{AF10C1E2-0272-E140-8AE9-FF90D7488CB9}" destId="{E8706EA8-F1FA-464C-A02E-C5FF9527BEB6}" srcOrd="0" destOrd="4" presId="urn:microsoft.com/office/officeart/2005/8/layout/vList5"/>
    <dgm:cxn modelId="{9B507234-93CB-F341-BD45-D848EBA033EA}" type="presOf" srcId="{B7BCC4FE-6CC3-0749-8D31-91EBBFFAA715}" destId="{113D4B87-9A61-A34D-B786-C69FAC489ADA}" srcOrd="0" destOrd="0" presId="urn:microsoft.com/office/officeart/2005/8/layout/vList5"/>
    <dgm:cxn modelId="{E2B74E36-B56D-A646-8DB0-2BD12BF1D7D9}" srcId="{6779E3F9-4828-7C49-A41A-9CC2F13E9857}" destId="{B7BCC4FE-6CC3-0749-8D31-91EBBFFAA715}" srcOrd="0" destOrd="0" parTransId="{2B787D67-AE9A-314C-8C4B-E94BB43048D5}" sibTransId="{0E72A105-68DC-DB49-96C3-DD154EC80EAC}"/>
    <dgm:cxn modelId="{5231DE3C-F40F-2742-853C-7D7CE55ADD27}" srcId="{B7BCC4FE-6CC3-0749-8D31-91EBBFFAA715}" destId="{2685004E-56EE-C647-AEA2-363E422A9527}" srcOrd="0" destOrd="0" parTransId="{58F17CDD-B938-E848-8B24-1ECCA43EEC95}" sibTransId="{8ED91C3C-B837-9A4B-AD01-0FC165D41EB9}"/>
    <dgm:cxn modelId="{5794CD3D-FC43-B745-8E19-15FA701AEE9B}" type="presOf" srcId="{B335BC77-3A29-9A49-9E26-FC4085069A83}" destId="{70C00889-7B3B-5849-8057-316B818EAFB7}" srcOrd="0" destOrd="0" presId="urn:microsoft.com/office/officeart/2005/8/layout/vList5"/>
    <dgm:cxn modelId="{F529BD41-C99A-AB46-A09A-5B34C8955091}" type="presOf" srcId="{316B5889-1CF1-104C-9D5E-4D4DD9ABD99C}" destId="{E8706EA8-F1FA-464C-A02E-C5FF9527BEB6}" srcOrd="0" destOrd="3" presId="urn:microsoft.com/office/officeart/2005/8/layout/vList5"/>
    <dgm:cxn modelId="{E1DA204F-7C6C-F64A-A7DB-532EB7D20A86}" srcId="{3CB6C820-F8A2-C842-9623-107FA99DFD47}" destId="{CDA09867-62E5-0F4A-8927-B200539D7427}" srcOrd="0" destOrd="0" parTransId="{681B4CDE-7802-454E-ABE5-EF8518581897}" sibTransId="{07C06956-AAD7-D647-A7A5-88C3B071B2B6}"/>
    <dgm:cxn modelId="{4B63FD52-B6E8-3E43-ADB8-34BF1F0D1392}" type="presOf" srcId="{2685004E-56EE-C647-AEA2-363E422A9527}" destId="{113D4B87-9A61-A34D-B786-C69FAC489ADA}" srcOrd="0" destOrd="1" presId="urn:microsoft.com/office/officeart/2005/8/layout/vList5"/>
    <dgm:cxn modelId="{CF8C795D-A53E-3545-A5A1-22FC747CDB9A}" srcId="{4BABE52C-BC7D-664E-8291-A252EF2062A1}" destId="{AF10C1E2-0272-E140-8AE9-FF90D7488CB9}" srcOrd="1" destOrd="0" parTransId="{6D70E4A3-1ED0-9F4A-9723-A9BB2D756B47}" sibTransId="{49EE4E3F-132A-044B-8F87-95174A79927E}"/>
    <dgm:cxn modelId="{AB58D877-42F1-FC49-A9DC-F32FC22DD8B7}" srcId="{3CB6C820-F8A2-C842-9623-107FA99DFD47}" destId="{316B5889-1CF1-104C-9D5E-4D4DD9ABD99C}" srcOrd="2" destOrd="0" parTransId="{20CDE48E-548A-B449-8FA8-05318E7016C5}" sibTransId="{572ED63B-4D11-5E49-916A-8902C3A563F3}"/>
    <dgm:cxn modelId="{A8F2AE79-72C7-5F4D-BC77-36998481D6A5}" type="presOf" srcId="{6779E3F9-4828-7C49-A41A-9CC2F13E9857}" destId="{1A0C01B9-9A07-7040-9EAE-BCE501951396}" srcOrd="0" destOrd="0" presId="urn:microsoft.com/office/officeart/2005/8/layout/vList5"/>
    <dgm:cxn modelId="{F6095485-C8FF-CF4E-89A6-53BCEE6D0E26}" srcId="{4BABE52C-BC7D-664E-8291-A252EF2062A1}" destId="{3CB6C820-F8A2-C842-9623-107FA99DFD47}" srcOrd="0" destOrd="0" parTransId="{CD229FE7-CF9A-9343-9FC6-DC16270590A3}" sibTransId="{75746D3F-8FE4-F949-9E98-46692A552E73}"/>
    <dgm:cxn modelId="{C7A25999-19B0-7D40-848E-86182F6F680A}" type="presOf" srcId="{B7FE7FCD-0D9E-CB4C-B7D6-3205F487C1B6}" destId="{E8706EA8-F1FA-464C-A02E-C5FF9527BEB6}" srcOrd="0" destOrd="2" presId="urn:microsoft.com/office/officeart/2005/8/layout/vList5"/>
    <dgm:cxn modelId="{10181D9A-D1AC-0B4F-86DA-FE26801CD1E8}" srcId="{966DA020-48C5-E545-9694-78AA58E31188}" destId="{B335BC77-3A29-9A49-9E26-FC4085069A83}" srcOrd="0" destOrd="0" parTransId="{712E9600-66B3-0D4F-B96E-CEAB0D65D6E8}" sibTransId="{361022F8-C317-B24B-8587-FF3E65830BA6}"/>
    <dgm:cxn modelId="{4E2CA89D-177A-444E-A767-4F7033D3EEE2}" type="presOf" srcId="{5963D07B-CD71-3244-9055-D62AD399143C}" destId="{EFAD21C9-D8BD-E840-BE7A-06DA077B3C5E}" srcOrd="0" destOrd="3" presId="urn:microsoft.com/office/officeart/2005/8/layout/vList5"/>
    <dgm:cxn modelId="{872E7FA5-AF84-5940-A040-BC7A2AA7843B}" type="presOf" srcId="{4BABE52C-BC7D-664E-8291-A252EF2062A1}" destId="{8D76BE1F-42F9-774E-A876-1DB14E99E54C}" srcOrd="0" destOrd="0" presId="urn:microsoft.com/office/officeart/2005/8/layout/vList5"/>
    <dgm:cxn modelId="{CD57E7AB-1B7D-2C4F-BFC6-0C41C3B7DFCB}" srcId="{B7BCC4FE-6CC3-0749-8D31-91EBBFFAA715}" destId="{003EF68E-8E29-AA4F-A3AA-6974EFDB448C}" srcOrd="1" destOrd="0" parTransId="{CCB906DF-443B-444B-AE3D-29589BA3C934}" sibTransId="{4DE629A7-4B36-A04C-B1F7-5AF53D492905}"/>
    <dgm:cxn modelId="{163F41AC-B89B-5D4C-9461-22EDFA6700C3}" srcId="{6779E3F9-4828-7C49-A41A-9CC2F13E9857}" destId="{D63F7ACE-C9E6-3346-863C-B3070A1155E4}" srcOrd="1" destOrd="0" parTransId="{3A3933CF-E40B-EA48-A0EA-26A00613F022}" sibTransId="{F52FA3DE-BF3B-A846-A2FF-4C79522ADCE0}"/>
    <dgm:cxn modelId="{2EA755B4-8126-E345-B0D3-E5FD21C3F174}" srcId="{B335BC77-3A29-9A49-9E26-FC4085069A83}" destId="{72028422-0488-6C4A-8465-DF458B9CA74C}" srcOrd="0" destOrd="0" parTransId="{97234A0B-AAF0-B447-9861-5C13466F7CE6}" sibTransId="{8226C05B-ACF9-864D-BA2F-BBCB7C29AAE2}"/>
    <dgm:cxn modelId="{CAE98AB4-081E-564E-859D-5D9C1B1F5AD1}" type="presOf" srcId="{CDA09867-62E5-0F4A-8927-B200539D7427}" destId="{E8706EA8-F1FA-464C-A02E-C5FF9527BEB6}" srcOrd="0" destOrd="1" presId="urn:microsoft.com/office/officeart/2005/8/layout/vList5"/>
    <dgm:cxn modelId="{4FA6EBB6-4D29-4D4F-BFDD-DFCB44A5630D}" type="presOf" srcId="{D63F7ACE-C9E6-3346-863C-B3070A1155E4}" destId="{113D4B87-9A61-A34D-B786-C69FAC489ADA}" srcOrd="0" destOrd="4" presId="urn:microsoft.com/office/officeart/2005/8/layout/vList5"/>
    <dgm:cxn modelId="{00A0A4BF-312E-6D49-9552-7F14FCCFBAEC}" srcId="{B335BC77-3A29-9A49-9E26-FC4085069A83}" destId="{5963D07B-CD71-3244-9055-D62AD399143C}" srcOrd="1" destOrd="0" parTransId="{BAC8AC2B-9963-DB49-9139-94E835049436}" sibTransId="{A82FF98D-9B96-7449-B69E-CE5F57137038}"/>
    <dgm:cxn modelId="{E71449C3-B6FA-504F-AC04-AC6934474A63}" srcId="{3CB6C820-F8A2-C842-9623-107FA99DFD47}" destId="{B7FE7FCD-0D9E-CB4C-B7D6-3205F487C1B6}" srcOrd="1" destOrd="0" parTransId="{54BD6DF3-C21E-CB44-B518-A6910427457C}" sibTransId="{F4218273-23B7-B34F-878C-6CD5E3E620B6}"/>
    <dgm:cxn modelId="{AF0BF9C9-03B3-D942-9D72-45A1093C47B4}" type="presOf" srcId="{BC1EED27-2337-FC4D-9996-2B53C206F557}" destId="{EFAD21C9-D8BD-E840-BE7A-06DA077B3C5E}" srcOrd="0" destOrd="2" presId="urn:microsoft.com/office/officeart/2005/8/layout/vList5"/>
    <dgm:cxn modelId="{E6B42CCD-D0A0-9841-AECA-8C96DCEC436C}" srcId="{966DA020-48C5-E545-9694-78AA58E31188}" destId="{4BABE52C-BC7D-664E-8291-A252EF2062A1}" srcOrd="1" destOrd="0" parTransId="{BC529230-659E-4245-88B3-7503B191BBFB}" sibTransId="{D3170566-AEF2-1F4A-AA92-23CC6099BBF9}"/>
    <dgm:cxn modelId="{517217D5-6A08-574F-A5CC-609B26353E48}" srcId="{72028422-0488-6C4A-8465-DF458B9CA74C}" destId="{BC1EED27-2337-FC4D-9996-2B53C206F557}" srcOrd="1" destOrd="0" parTransId="{99C348FA-F33D-7342-B105-17801A2047E3}" sibTransId="{051C68F7-F5BF-334B-8FE9-0F3846E09747}"/>
    <dgm:cxn modelId="{21DD46D6-5017-8B4E-88FD-421716196A52}" type="presOf" srcId="{003EF68E-8E29-AA4F-A3AA-6974EFDB448C}" destId="{113D4B87-9A61-A34D-B786-C69FAC489ADA}" srcOrd="0" destOrd="2" presId="urn:microsoft.com/office/officeart/2005/8/layout/vList5"/>
    <dgm:cxn modelId="{BBB917E1-020F-7042-B8E6-B085E3D673E4}" srcId="{966DA020-48C5-E545-9694-78AA58E31188}" destId="{6779E3F9-4828-7C49-A41A-9CC2F13E9857}" srcOrd="2" destOrd="0" parTransId="{F5155246-3471-7046-8E1A-3C26AA90DC7E}" sibTransId="{45DA0F13-3072-B94E-A0A8-1189C4C33882}"/>
    <dgm:cxn modelId="{7EB5C7EA-D95C-6F46-B836-C189933842E1}" type="presOf" srcId="{627F77CB-1660-4D4C-98BC-302FDA3DF122}" destId="{113D4B87-9A61-A34D-B786-C69FAC489ADA}" srcOrd="0" destOrd="3" presId="urn:microsoft.com/office/officeart/2005/8/layout/vList5"/>
    <dgm:cxn modelId="{2E3447F3-82CA-6D4F-B229-E7601D8650A9}" type="presOf" srcId="{3CB6C820-F8A2-C842-9623-107FA99DFD47}" destId="{E8706EA8-F1FA-464C-A02E-C5FF9527BEB6}" srcOrd="0" destOrd="0" presId="urn:microsoft.com/office/officeart/2005/8/layout/vList5"/>
    <dgm:cxn modelId="{EFF89AF8-5B15-E54E-8BD6-7D2A021B841B}" type="presOf" srcId="{4A34EEFC-1187-5347-9D0A-46B47A1E6A06}" destId="{EFAD21C9-D8BD-E840-BE7A-06DA077B3C5E}" srcOrd="0" destOrd="1" presId="urn:microsoft.com/office/officeart/2005/8/layout/vList5"/>
    <dgm:cxn modelId="{EE7830F9-41A9-A74F-9B6A-59268518562B}" srcId="{B7BCC4FE-6CC3-0749-8D31-91EBBFFAA715}" destId="{627F77CB-1660-4D4C-98BC-302FDA3DF122}" srcOrd="2" destOrd="0" parTransId="{1D9A752D-576F-234F-803B-5A91A983FD21}" sibTransId="{DED23C6D-FC37-514B-A038-241FD08A5835}"/>
    <dgm:cxn modelId="{C70239C0-DB1F-DB48-98DF-6FA073310082}" type="presParOf" srcId="{7F72A656-CFC1-7E42-AAFE-17DAA421F7D5}" destId="{9AC38E63-9C51-8D46-ACB3-17990A07C324}" srcOrd="0" destOrd="0" presId="urn:microsoft.com/office/officeart/2005/8/layout/vList5"/>
    <dgm:cxn modelId="{F0570DE2-AF80-8E42-B55E-DD0BCDA463E8}" type="presParOf" srcId="{9AC38E63-9C51-8D46-ACB3-17990A07C324}" destId="{70C00889-7B3B-5849-8057-316B818EAFB7}" srcOrd="0" destOrd="0" presId="urn:microsoft.com/office/officeart/2005/8/layout/vList5"/>
    <dgm:cxn modelId="{5B6CA765-76C8-D948-9C24-2A00CE5584DD}" type="presParOf" srcId="{9AC38E63-9C51-8D46-ACB3-17990A07C324}" destId="{EFAD21C9-D8BD-E840-BE7A-06DA077B3C5E}" srcOrd="1" destOrd="0" presId="urn:microsoft.com/office/officeart/2005/8/layout/vList5"/>
    <dgm:cxn modelId="{9FE5FEFA-DE4C-B840-92FA-8566391660D5}" type="presParOf" srcId="{7F72A656-CFC1-7E42-AAFE-17DAA421F7D5}" destId="{55EA5AAD-0CDD-F740-9981-3D3FFEBFF7C1}" srcOrd="1" destOrd="0" presId="urn:microsoft.com/office/officeart/2005/8/layout/vList5"/>
    <dgm:cxn modelId="{2691EF30-2755-7F45-A315-9FD6D7BA3857}" type="presParOf" srcId="{7F72A656-CFC1-7E42-AAFE-17DAA421F7D5}" destId="{67DF9459-39D8-E34D-8E3D-8139448E0C7D}" srcOrd="2" destOrd="0" presId="urn:microsoft.com/office/officeart/2005/8/layout/vList5"/>
    <dgm:cxn modelId="{09FE3563-B244-0248-AA5F-44F98BEC0ED5}" type="presParOf" srcId="{67DF9459-39D8-E34D-8E3D-8139448E0C7D}" destId="{8D76BE1F-42F9-774E-A876-1DB14E99E54C}" srcOrd="0" destOrd="0" presId="urn:microsoft.com/office/officeart/2005/8/layout/vList5"/>
    <dgm:cxn modelId="{B927B93B-6C39-0947-9E70-5D741700EE40}" type="presParOf" srcId="{67DF9459-39D8-E34D-8E3D-8139448E0C7D}" destId="{E8706EA8-F1FA-464C-A02E-C5FF9527BEB6}" srcOrd="1" destOrd="0" presId="urn:microsoft.com/office/officeart/2005/8/layout/vList5"/>
    <dgm:cxn modelId="{6EAFB138-077F-DD4B-87A6-D1F696A9B2AF}" type="presParOf" srcId="{7F72A656-CFC1-7E42-AAFE-17DAA421F7D5}" destId="{E97F8608-98AC-3643-83FF-E83F07A30BC8}" srcOrd="3" destOrd="0" presId="urn:microsoft.com/office/officeart/2005/8/layout/vList5"/>
    <dgm:cxn modelId="{0AFF889E-A2EB-E84C-A092-52FC343966AE}" type="presParOf" srcId="{7F72A656-CFC1-7E42-AAFE-17DAA421F7D5}" destId="{BB91CF2D-ABF1-1B40-82DB-08D408F24D7F}" srcOrd="4" destOrd="0" presId="urn:microsoft.com/office/officeart/2005/8/layout/vList5"/>
    <dgm:cxn modelId="{BBC27057-5155-1F46-8D00-B0D4CB90A8AB}" type="presParOf" srcId="{BB91CF2D-ABF1-1B40-82DB-08D408F24D7F}" destId="{1A0C01B9-9A07-7040-9EAE-BCE501951396}" srcOrd="0" destOrd="0" presId="urn:microsoft.com/office/officeart/2005/8/layout/vList5"/>
    <dgm:cxn modelId="{AC26EC71-9CAA-754D-826F-BC914BF4815A}" type="presParOf" srcId="{BB91CF2D-ABF1-1B40-82DB-08D408F24D7F}" destId="{113D4B87-9A61-A34D-B786-C69FAC489AD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CF1B871-4759-4D46-B5A2-507CFE24FA85}" type="doc">
      <dgm:prSet loTypeId="urn:microsoft.com/office/officeart/2005/8/layout/process4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1B52BE6-0408-B143-B70E-299BEE806567}">
      <dgm:prSet phldrT="[Text]" custT="1"/>
      <dgm:spPr/>
      <dgm:t>
        <a:bodyPr/>
        <a:lstStyle/>
        <a:p>
          <a:pPr rtl="1"/>
          <a:r>
            <a:rPr lang="ar-SA" sz="2400" b="1" dirty="0"/>
            <a:t>١- </a:t>
          </a:r>
          <a:r>
            <a:rPr lang="ar-SA" sz="2400" dirty="0"/>
            <a:t>استخدام الرسوم المتحركة لجذب الانتباه</a:t>
          </a:r>
          <a:endParaRPr lang="en-GB" sz="2400" dirty="0"/>
        </a:p>
      </dgm:t>
    </dgm:pt>
    <dgm:pt modelId="{7B25BB14-1EB4-5540-ADF9-DACBDDA551C0}" type="parTrans" cxnId="{DE7EA183-DFE5-4F41-9EBF-28CF576E2691}">
      <dgm:prSet/>
      <dgm:spPr/>
      <dgm:t>
        <a:bodyPr/>
        <a:lstStyle/>
        <a:p>
          <a:pPr rtl="1"/>
          <a:endParaRPr lang="en-GB" sz="2000"/>
        </a:p>
      </dgm:t>
    </dgm:pt>
    <dgm:pt modelId="{AC1D1610-AE5C-7C42-B807-1264FE736A7C}" type="sibTrans" cxnId="{DE7EA183-DFE5-4F41-9EBF-28CF576E2691}">
      <dgm:prSet/>
      <dgm:spPr/>
      <dgm:t>
        <a:bodyPr/>
        <a:lstStyle/>
        <a:p>
          <a:pPr rtl="1"/>
          <a:endParaRPr lang="en-GB" sz="2000"/>
        </a:p>
      </dgm:t>
    </dgm:pt>
    <dgm:pt modelId="{FCB99D4E-5FA7-BE4B-9D31-66D250917F1F}">
      <dgm:prSet phldrT="[Text]" custT="1"/>
      <dgm:spPr/>
      <dgm:t>
        <a:bodyPr/>
        <a:lstStyle/>
        <a:p>
          <a:pPr rtl="1"/>
          <a:r>
            <a:rPr lang="ar-SA" sz="2400" b="1" dirty="0"/>
            <a:t>٢- </a:t>
          </a:r>
          <a:r>
            <a:rPr lang="ar-SA" sz="2400" dirty="0"/>
            <a:t>تطوير محتوى بصري متوافق مع الوسائط الاجتماعية</a:t>
          </a:r>
          <a:endParaRPr lang="en-GB" sz="2400" dirty="0"/>
        </a:p>
      </dgm:t>
    </dgm:pt>
    <dgm:pt modelId="{08CD4D1E-4278-7D4A-84BC-EF61B3B4CC67}" type="parTrans" cxnId="{87027E06-7E70-144C-8DEA-073B41BC1B99}">
      <dgm:prSet/>
      <dgm:spPr/>
      <dgm:t>
        <a:bodyPr/>
        <a:lstStyle/>
        <a:p>
          <a:pPr rtl="1"/>
          <a:endParaRPr lang="en-GB" sz="2000"/>
        </a:p>
      </dgm:t>
    </dgm:pt>
    <dgm:pt modelId="{A0FCBAD8-58EA-5747-9D2B-C720881BA146}" type="sibTrans" cxnId="{87027E06-7E70-144C-8DEA-073B41BC1B99}">
      <dgm:prSet/>
      <dgm:spPr/>
      <dgm:t>
        <a:bodyPr/>
        <a:lstStyle/>
        <a:p>
          <a:pPr rtl="1"/>
          <a:endParaRPr lang="en-GB" sz="2000"/>
        </a:p>
      </dgm:t>
    </dgm:pt>
    <dgm:pt modelId="{B673D22D-F93C-E14F-9EB8-A50EF230CE77}">
      <dgm:prSet phldrT="[Text]" custT="1"/>
      <dgm:spPr/>
      <dgm:t>
        <a:bodyPr/>
        <a:lstStyle/>
        <a:p>
          <a:pPr rtl="1"/>
          <a:r>
            <a:rPr lang="ar-SA" sz="2400" b="1" dirty="0"/>
            <a:t>٣- </a:t>
          </a:r>
          <a:r>
            <a:rPr lang="ar-SA" sz="2400" dirty="0"/>
            <a:t>تصميم واجهات مواقع تركز على التفاعل البصري</a:t>
          </a:r>
          <a:endParaRPr lang="en-GB" sz="2400" dirty="0"/>
        </a:p>
      </dgm:t>
    </dgm:pt>
    <dgm:pt modelId="{80BDBCC0-143B-094A-ABAF-C41294ACA497}" type="parTrans" cxnId="{4403680F-3A29-8A42-A985-DCC2D2E00F82}">
      <dgm:prSet/>
      <dgm:spPr/>
      <dgm:t>
        <a:bodyPr/>
        <a:lstStyle/>
        <a:p>
          <a:pPr rtl="1"/>
          <a:endParaRPr lang="en-GB" sz="2000"/>
        </a:p>
      </dgm:t>
    </dgm:pt>
    <dgm:pt modelId="{8CB795D4-B585-5442-9535-2E686382247F}" type="sibTrans" cxnId="{4403680F-3A29-8A42-A985-DCC2D2E00F82}">
      <dgm:prSet/>
      <dgm:spPr/>
      <dgm:t>
        <a:bodyPr/>
        <a:lstStyle/>
        <a:p>
          <a:pPr rtl="1"/>
          <a:endParaRPr lang="en-GB" sz="2000"/>
        </a:p>
      </dgm:t>
    </dgm:pt>
    <dgm:pt modelId="{927E40C6-EE56-E846-8A2E-2DA156548BDE}">
      <dgm:prSet phldrT="[Text]"/>
      <dgm:spPr/>
      <dgm:t>
        <a:bodyPr/>
        <a:lstStyle/>
        <a:p>
          <a:pPr rtl="1"/>
          <a:r>
            <a:rPr lang="ar-SA" b="1" dirty="0"/>
            <a:t>٥- </a:t>
          </a:r>
          <a:r>
            <a:rPr lang="ar-SA" dirty="0"/>
            <a:t>الاعتماد على الفيديوهات كجزء من العناصر البصرية</a:t>
          </a:r>
          <a:endParaRPr lang="en-GB" dirty="0"/>
        </a:p>
      </dgm:t>
    </dgm:pt>
    <dgm:pt modelId="{451DA878-F43F-FC40-9CAC-AFF0A4B94C77}" type="sibTrans" cxnId="{506EBBBA-41DF-6646-BC48-E8E4CDA61711}">
      <dgm:prSet/>
      <dgm:spPr/>
      <dgm:t>
        <a:bodyPr/>
        <a:lstStyle/>
        <a:p>
          <a:pPr rtl="1"/>
          <a:endParaRPr lang="en-GB"/>
        </a:p>
      </dgm:t>
    </dgm:pt>
    <dgm:pt modelId="{6564AE0D-0DAF-2448-8D80-9AF94BD7C871}" type="parTrans" cxnId="{506EBBBA-41DF-6646-BC48-E8E4CDA61711}">
      <dgm:prSet/>
      <dgm:spPr/>
      <dgm:t>
        <a:bodyPr/>
        <a:lstStyle/>
        <a:p>
          <a:pPr rtl="1"/>
          <a:endParaRPr lang="en-GB"/>
        </a:p>
      </dgm:t>
    </dgm:pt>
    <dgm:pt modelId="{A459FA7E-3A13-2148-AAB9-C6991C167C5B}" type="pres">
      <dgm:prSet presAssocID="{3CF1B871-4759-4D46-B5A2-507CFE24FA85}" presName="Name0" presStyleCnt="0">
        <dgm:presLayoutVars>
          <dgm:dir/>
          <dgm:animLvl val="lvl"/>
          <dgm:resizeHandles val="exact"/>
        </dgm:presLayoutVars>
      </dgm:prSet>
      <dgm:spPr/>
    </dgm:pt>
    <dgm:pt modelId="{D01DD176-48C1-6248-9585-EAA34055B258}" type="pres">
      <dgm:prSet presAssocID="{927E40C6-EE56-E846-8A2E-2DA156548BDE}" presName="boxAndChildren" presStyleCnt="0"/>
      <dgm:spPr/>
    </dgm:pt>
    <dgm:pt modelId="{4D171196-11F7-1E45-B96B-C927DDBB7927}" type="pres">
      <dgm:prSet presAssocID="{927E40C6-EE56-E846-8A2E-2DA156548BDE}" presName="parentTextBox" presStyleLbl="node1" presStyleIdx="0" presStyleCnt="4"/>
      <dgm:spPr/>
    </dgm:pt>
    <dgm:pt modelId="{DB92E922-949D-4046-AB74-8E643D0DED09}" type="pres">
      <dgm:prSet presAssocID="{8CB795D4-B585-5442-9535-2E686382247F}" presName="sp" presStyleCnt="0"/>
      <dgm:spPr/>
    </dgm:pt>
    <dgm:pt modelId="{5EFACDB3-1625-394A-8463-813CD1224B7F}" type="pres">
      <dgm:prSet presAssocID="{B673D22D-F93C-E14F-9EB8-A50EF230CE77}" presName="arrowAndChildren" presStyleCnt="0"/>
      <dgm:spPr/>
    </dgm:pt>
    <dgm:pt modelId="{44942048-6BB8-AB4E-88BD-9ADDFCB5F3F8}" type="pres">
      <dgm:prSet presAssocID="{B673D22D-F93C-E14F-9EB8-A50EF230CE77}" presName="parentTextArrow" presStyleLbl="node1" presStyleIdx="1" presStyleCnt="4"/>
      <dgm:spPr/>
    </dgm:pt>
    <dgm:pt modelId="{071C20CF-AE4D-8044-8D18-6A05DAD8A462}" type="pres">
      <dgm:prSet presAssocID="{A0FCBAD8-58EA-5747-9D2B-C720881BA146}" presName="sp" presStyleCnt="0"/>
      <dgm:spPr/>
    </dgm:pt>
    <dgm:pt modelId="{87D170ED-0BBF-A54F-983C-780C67CD5A16}" type="pres">
      <dgm:prSet presAssocID="{FCB99D4E-5FA7-BE4B-9D31-66D250917F1F}" presName="arrowAndChildren" presStyleCnt="0"/>
      <dgm:spPr/>
    </dgm:pt>
    <dgm:pt modelId="{34CE2639-1BBB-CC40-B7B1-B92012AABF5F}" type="pres">
      <dgm:prSet presAssocID="{FCB99D4E-5FA7-BE4B-9D31-66D250917F1F}" presName="parentTextArrow" presStyleLbl="node1" presStyleIdx="2" presStyleCnt="4"/>
      <dgm:spPr/>
    </dgm:pt>
    <dgm:pt modelId="{70AAFB4E-4287-4349-844C-D42A9199EF48}" type="pres">
      <dgm:prSet presAssocID="{AC1D1610-AE5C-7C42-B807-1264FE736A7C}" presName="sp" presStyleCnt="0"/>
      <dgm:spPr/>
    </dgm:pt>
    <dgm:pt modelId="{94547DB8-946F-6249-A366-0A07E63382B9}" type="pres">
      <dgm:prSet presAssocID="{E1B52BE6-0408-B143-B70E-299BEE806567}" presName="arrowAndChildren" presStyleCnt="0"/>
      <dgm:spPr/>
    </dgm:pt>
    <dgm:pt modelId="{B167E51A-F831-C34C-81BF-304A85BEAEB2}" type="pres">
      <dgm:prSet presAssocID="{E1B52BE6-0408-B143-B70E-299BEE806567}" presName="parentTextArrow" presStyleLbl="node1" presStyleIdx="3" presStyleCnt="4"/>
      <dgm:spPr/>
    </dgm:pt>
  </dgm:ptLst>
  <dgm:cxnLst>
    <dgm:cxn modelId="{87027E06-7E70-144C-8DEA-073B41BC1B99}" srcId="{3CF1B871-4759-4D46-B5A2-507CFE24FA85}" destId="{FCB99D4E-5FA7-BE4B-9D31-66D250917F1F}" srcOrd="1" destOrd="0" parTransId="{08CD4D1E-4278-7D4A-84BC-EF61B3B4CC67}" sibTransId="{A0FCBAD8-58EA-5747-9D2B-C720881BA146}"/>
    <dgm:cxn modelId="{D2F5430D-9D83-2149-B72B-80D6C31BA324}" type="presOf" srcId="{3CF1B871-4759-4D46-B5A2-507CFE24FA85}" destId="{A459FA7E-3A13-2148-AAB9-C6991C167C5B}" srcOrd="0" destOrd="0" presId="urn:microsoft.com/office/officeart/2005/8/layout/process4"/>
    <dgm:cxn modelId="{4403680F-3A29-8A42-A985-DCC2D2E00F82}" srcId="{3CF1B871-4759-4D46-B5A2-507CFE24FA85}" destId="{B673D22D-F93C-E14F-9EB8-A50EF230CE77}" srcOrd="2" destOrd="0" parTransId="{80BDBCC0-143B-094A-ABAF-C41294ACA497}" sibTransId="{8CB795D4-B585-5442-9535-2E686382247F}"/>
    <dgm:cxn modelId="{7B8BF511-A987-1949-A1A3-9710F6DB6D9B}" type="presOf" srcId="{FCB99D4E-5FA7-BE4B-9D31-66D250917F1F}" destId="{34CE2639-1BBB-CC40-B7B1-B92012AABF5F}" srcOrd="0" destOrd="0" presId="urn:microsoft.com/office/officeart/2005/8/layout/process4"/>
    <dgm:cxn modelId="{03B60D73-80A5-8F45-9A6D-CBE14FDD6E8B}" type="presOf" srcId="{E1B52BE6-0408-B143-B70E-299BEE806567}" destId="{B167E51A-F831-C34C-81BF-304A85BEAEB2}" srcOrd="0" destOrd="0" presId="urn:microsoft.com/office/officeart/2005/8/layout/process4"/>
    <dgm:cxn modelId="{DE7EA183-DFE5-4F41-9EBF-28CF576E2691}" srcId="{3CF1B871-4759-4D46-B5A2-507CFE24FA85}" destId="{E1B52BE6-0408-B143-B70E-299BEE806567}" srcOrd="0" destOrd="0" parTransId="{7B25BB14-1EB4-5540-ADF9-DACBDDA551C0}" sibTransId="{AC1D1610-AE5C-7C42-B807-1264FE736A7C}"/>
    <dgm:cxn modelId="{506EBBBA-41DF-6646-BC48-E8E4CDA61711}" srcId="{3CF1B871-4759-4D46-B5A2-507CFE24FA85}" destId="{927E40C6-EE56-E846-8A2E-2DA156548BDE}" srcOrd="3" destOrd="0" parTransId="{6564AE0D-0DAF-2448-8D80-9AF94BD7C871}" sibTransId="{451DA878-F43F-FC40-9CAC-AFF0A4B94C77}"/>
    <dgm:cxn modelId="{E6D226BF-63BC-EC4F-965D-9F70C8B7C655}" type="presOf" srcId="{927E40C6-EE56-E846-8A2E-2DA156548BDE}" destId="{4D171196-11F7-1E45-B96B-C927DDBB7927}" srcOrd="0" destOrd="0" presId="urn:microsoft.com/office/officeart/2005/8/layout/process4"/>
    <dgm:cxn modelId="{FCD63BFE-D8F1-CF4F-BFCC-8956F01046F8}" type="presOf" srcId="{B673D22D-F93C-E14F-9EB8-A50EF230CE77}" destId="{44942048-6BB8-AB4E-88BD-9ADDFCB5F3F8}" srcOrd="0" destOrd="0" presId="urn:microsoft.com/office/officeart/2005/8/layout/process4"/>
    <dgm:cxn modelId="{AB94FB0A-7A14-FB4B-99F5-02BB5923F7EA}" type="presParOf" srcId="{A459FA7E-3A13-2148-AAB9-C6991C167C5B}" destId="{D01DD176-48C1-6248-9585-EAA34055B258}" srcOrd="0" destOrd="0" presId="urn:microsoft.com/office/officeart/2005/8/layout/process4"/>
    <dgm:cxn modelId="{7787E0C6-DA07-5C4D-9B88-6AA2432501AA}" type="presParOf" srcId="{D01DD176-48C1-6248-9585-EAA34055B258}" destId="{4D171196-11F7-1E45-B96B-C927DDBB7927}" srcOrd="0" destOrd="0" presId="urn:microsoft.com/office/officeart/2005/8/layout/process4"/>
    <dgm:cxn modelId="{76663E06-3E36-5240-B04D-5BD9FFB9C29F}" type="presParOf" srcId="{A459FA7E-3A13-2148-AAB9-C6991C167C5B}" destId="{DB92E922-949D-4046-AB74-8E643D0DED09}" srcOrd="1" destOrd="0" presId="urn:microsoft.com/office/officeart/2005/8/layout/process4"/>
    <dgm:cxn modelId="{800F2AE5-6276-5D4D-94C6-29FB60E5A9C3}" type="presParOf" srcId="{A459FA7E-3A13-2148-AAB9-C6991C167C5B}" destId="{5EFACDB3-1625-394A-8463-813CD1224B7F}" srcOrd="2" destOrd="0" presId="urn:microsoft.com/office/officeart/2005/8/layout/process4"/>
    <dgm:cxn modelId="{5640714F-FA71-5E49-93AC-5FDC4CF8C8E7}" type="presParOf" srcId="{5EFACDB3-1625-394A-8463-813CD1224B7F}" destId="{44942048-6BB8-AB4E-88BD-9ADDFCB5F3F8}" srcOrd="0" destOrd="0" presId="urn:microsoft.com/office/officeart/2005/8/layout/process4"/>
    <dgm:cxn modelId="{693605A4-E985-3B46-BDEA-8C9F0BD2C72F}" type="presParOf" srcId="{A459FA7E-3A13-2148-AAB9-C6991C167C5B}" destId="{071C20CF-AE4D-8044-8D18-6A05DAD8A462}" srcOrd="3" destOrd="0" presId="urn:microsoft.com/office/officeart/2005/8/layout/process4"/>
    <dgm:cxn modelId="{29F5F682-6132-4949-ACC0-01DAEA3F96A9}" type="presParOf" srcId="{A459FA7E-3A13-2148-AAB9-C6991C167C5B}" destId="{87D170ED-0BBF-A54F-983C-780C67CD5A16}" srcOrd="4" destOrd="0" presId="urn:microsoft.com/office/officeart/2005/8/layout/process4"/>
    <dgm:cxn modelId="{2F295BF8-C73E-DB43-8836-1B39A0A82369}" type="presParOf" srcId="{87D170ED-0BBF-A54F-983C-780C67CD5A16}" destId="{34CE2639-1BBB-CC40-B7B1-B92012AABF5F}" srcOrd="0" destOrd="0" presId="urn:microsoft.com/office/officeart/2005/8/layout/process4"/>
    <dgm:cxn modelId="{28584640-D131-EA40-B71E-3760A13DE542}" type="presParOf" srcId="{A459FA7E-3A13-2148-AAB9-C6991C167C5B}" destId="{70AAFB4E-4287-4349-844C-D42A9199EF48}" srcOrd="5" destOrd="0" presId="urn:microsoft.com/office/officeart/2005/8/layout/process4"/>
    <dgm:cxn modelId="{AA95AF23-B11E-D348-86F7-F6562112A276}" type="presParOf" srcId="{A459FA7E-3A13-2148-AAB9-C6991C167C5B}" destId="{94547DB8-946F-6249-A366-0A07E63382B9}" srcOrd="6" destOrd="0" presId="urn:microsoft.com/office/officeart/2005/8/layout/process4"/>
    <dgm:cxn modelId="{6B5427DF-D5D5-824D-AE20-3132BD416A6A}" type="presParOf" srcId="{94547DB8-946F-6249-A366-0A07E63382B9}" destId="{B167E51A-F831-C34C-81BF-304A85BEAEB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لماذا نختبر العناصر البصرية؟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000" dirty="0"/>
            <a:t>١- لضمان وضوح العناصر البصرية على مختلف الوسائط</a:t>
          </a:r>
          <a:r>
            <a:rPr lang="en-GB" sz="2000" dirty="0"/>
            <a:t>.</a:t>
          </a:r>
        </a:p>
        <a:p>
          <a:pPr algn="r" rtl="1">
            <a:buFont typeface="+mj-lt"/>
            <a:buAutoNum type="arabicPeriod"/>
          </a:pPr>
          <a:r>
            <a:rPr lang="ar-SA" sz="2000" dirty="0"/>
            <a:t>٢- لاكتشاف الأخطاء وتحسينها قبل الإطلاق</a:t>
          </a:r>
          <a:r>
            <a:rPr lang="en-GB" sz="2000" dirty="0"/>
            <a:t>.</a:t>
          </a:r>
        </a:p>
        <a:p>
          <a:pPr algn="r" rtl="1">
            <a:buFont typeface="+mj-lt"/>
            <a:buAutoNum type="arabicPeriod"/>
          </a:pPr>
          <a:r>
            <a:rPr lang="ar-SA" sz="2000" dirty="0"/>
            <a:t>٣- للتأكد من تفاعل الجمهور بشكل إيجابي مع التصميم</a:t>
          </a:r>
          <a:r>
            <a:rPr lang="en-GB" sz="20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كيف يتم الاختبار؟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000" dirty="0"/>
            <a:t>١- عرض التصميمات على عينة من الجمهور المستهدف</a:t>
          </a:r>
          <a:r>
            <a:rPr lang="en-GB" sz="2000" dirty="0"/>
            <a:t>.</a:t>
          </a:r>
        </a:p>
        <a:p>
          <a:pPr algn="r" rtl="1">
            <a:buFont typeface="+mj-lt"/>
            <a:buAutoNum type="arabicPeriod"/>
          </a:pPr>
          <a:r>
            <a:rPr lang="ar-SA" sz="2000" dirty="0"/>
            <a:t>٢- تجربة العناصر على وسائط متعددة (رقمية ومطبوعة)</a:t>
          </a:r>
          <a:endParaRPr lang="en-GB" sz="2000" dirty="0"/>
        </a:p>
        <a:p>
          <a:pPr algn="r" rtl="1">
            <a:buFont typeface="+mj-lt"/>
            <a:buAutoNum type="arabicPeriod"/>
          </a:pPr>
          <a:r>
            <a:rPr lang="ar-SA" sz="2000" dirty="0"/>
            <a:t>٣- جمع الملاحظات وإجراء التعديلات اللازمة</a:t>
          </a:r>
          <a:r>
            <a:rPr lang="en-GB" sz="20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2" custScaleX="150164" custScaleY="69181"/>
      <dgm:spPr/>
    </dgm:pt>
    <dgm:pt modelId="{6D8FF543-8109-3844-AC58-9648356DFABE}" type="pres">
      <dgm:prSet presAssocID="{4A11EF4C-C086-E642-9BB3-7F06E5C1290B}" presName="rootConnector" presStyleLbl="node1" presStyleIdx="0" presStyleCnt="2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2"/>
      <dgm:spPr/>
    </dgm:pt>
    <dgm:pt modelId="{2BBEB849-55BA-F34A-8292-240D96C65C68}" type="pres">
      <dgm:prSet presAssocID="{C88ED262-17EB-A64F-8186-B36DDD55690A}" presName="childText" presStyleLbl="bgAcc1" presStyleIdx="0" presStyleCnt="2" custScaleX="198394" custScaleY="192068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2" custScaleX="150164" custScaleY="69181"/>
      <dgm:spPr/>
    </dgm:pt>
    <dgm:pt modelId="{AFE3FB7F-5633-F344-A200-9B3B3BC45949}" type="pres">
      <dgm:prSet presAssocID="{102A7D41-83D4-E04C-90C4-580B0FF7BC74}" presName="rootConnector" presStyleLbl="node1" presStyleIdx="1" presStyleCnt="2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2"/>
      <dgm:spPr/>
    </dgm:pt>
    <dgm:pt modelId="{A774F160-A9DB-DD4F-80EA-A6DEEBEB081E}" type="pres">
      <dgm:prSet presAssocID="{65387183-454B-F14D-A6F6-7DA8C5BFAE05}" presName="childText" presStyleLbl="bgAcc1" presStyleIdx="1" presStyleCnt="2" custScaleX="215452" custScaleY="192068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لماذا يجب تحديث العناصر البصرية؟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 custT="1"/>
      <dgm:spPr/>
      <dgm:t>
        <a:bodyPr/>
        <a:lstStyle/>
        <a:p>
          <a:pPr algn="r" rtl="1"/>
          <a:endParaRPr lang="en-GB" sz="10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كيفية التحديث دون فقدان التناسق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 custT="1"/>
      <dgm:spPr/>
      <dgm:t>
        <a:bodyPr/>
        <a:lstStyle/>
        <a:p>
          <a:pPr algn="r" rtl="1"/>
          <a:endParaRPr lang="en-GB" sz="105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A152C994-A532-DA4A-92C7-664695EF04B8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400"/>
            <a:t>لمواكبة التغيرات في السوق والجمهور</a:t>
          </a:r>
          <a:r>
            <a:rPr lang="en-GB" sz="2400"/>
            <a:t>.</a:t>
          </a:r>
        </a:p>
      </dgm:t>
    </dgm:pt>
    <dgm:pt modelId="{53B8B49E-BD5B-4C41-BC6C-5D57E9CE0FD5}" type="parTrans" cxnId="{A900E212-325D-474B-88AC-EE93A7984FC6}">
      <dgm:prSet/>
      <dgm:spPr/>
      <dgm:t>
        <a:bodyPr/>
        <a:lstStyle/>
        <a:p>
          <a:endParaRPr lang="en-GB"/>
        </a:p>
      </dgm:t>
    </dgm:pt>
    <dgm:pt modelId="{719CFA41-28F5-6A44-A53B-9264C83E7B37}" type="sibTrans" cxnId="{A900E212-325D-474B-88AC-EE93A7984FC6}">
      <dgm:prSet/>
      <dgm:spPr/>
      <dgm:t>
        <a:bodyPr/>
        <a:lstStyle/>
        <a:p>
          <a:endParaRPr lang="en-GB"/>
        </a:p>
      </dgm:t>
    </dgm:pt>
    <dgm:pt modelId="{F34B87F5-12BE-F548-9B80-3DC688C836D0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400"/>
            <a:t>للحفاظ على جاذبية العلامة التجارية</a:t>
          </a:r>
          <a:r>
            <a:rPr lang="en-GB" sz="2400"/>
            <a:t>.</a:t>
          </a:r>
        </a:p>
      </dgm:t>
    </dgm:pt>
    <dgm:pt modelId="{628ED00C-F34A-2842-8BE4-4F496349A053}" type="parTrans" cxnId="{9A218566-83A2-3843-9C91-26394B339826}">
      <dgm:prSet/>
      <dgm:spPr/>
      <dgm:t>
        <a:bodyPr/>
        <a:lstStyle/>
        <a:p>
          <a:endParaRPr lang="en-GB"/>
        </a:p>
      </dgm:t>
    </dgm:pt>
    <dgm:pt modelId="{72C1A8A3-95B2-E744-A67C-46662E0D0C8B}" type="sibTrans" cxnId="{9A218566-83A2-3843-9C91-26394B339826}">
      <dgm:prSet/>
      <dgm:spPr/>
      <dgm:t>
        <a:bodyPr/>
        <a:lstStyle/>
        <a:p>
          <a:endParaRPr lang="en-GB"/>
        </a:p>
      </dgm:t>
    </dgm:pt>
    <dgm:pt modelId="{731402F7-8F9D-9844-B713-FFD80F91B73C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400"/>
            <a:t>لتحسين تجربة المستخدم</a:t>
          </a:r>
          <a:r>
            <a:rPr lang="en-GB" sz="2400"/>
            <a:t>.</a:t>
          </a:r>
        </a:p>
      </dgm:t>
    </dgm:pt>
    <dgm:pt modelId="{E374FBC6-8B9F-E74F-B772-179D35BF0EE3}" type="parTrans" cxnId="{CE69B184-A128-0145-87E7-3BA62148B17E}">
      <dgm:prSet/>
      <dgm:spPr/>
      <dgm:t>
        <a:bodyPr/>
        <a:lstStyle/>
        <a:p>
          <a:endParaRPr lang="en-GB"/>
        </a:p>
      </dgm:t>
    </dgm:pt>
    <dgm:pt modelId="{111B4A8A-9429-8C4B-AB5F-A6B998D2FB53}" type="sibTrans" cxnId="{CE69B184-A128-0145-87E7-3BA62148B17E}">
      <dgm:prSet/>
      <dgm:spPr/>
      <dgm:t>
        <a:bodyPr/>
        <a:lstStyle/>
        <a:p>
          <a:endParaRPr lang="en-GB"/>
        </a:p>
      </dgm:t>
    </dgm:pt>
    <dgm:pt modelId="{30404B04-9735-8C42-A0D2-7CC5227D063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endParaRPr lang="en-GB" sz="1000" dirty="0"/>
        </a:p>
      </dgm:t>
    </dgm:pt>
    <dgm:pt modelId="{8F8420AC-0335-A94B-BFDD-332FA6FDB193}" type="parTrans" cxnId="{157169F7-3067-B741-A259-6E3E9800082C}">
      <dgm:prSet/>
      <dgm:spPr/>
      <dgm:t>
        <a:bodyPr/>
        <a:lstStyle/>
        <a:p>
          <a:endParaRPr lang="en-GB"/>
        </a:p>
      </dgm:t>
    </dgm:pt>
    <dgm:pt modelId="{E601C20E-77FB-D34A-97DD-D2BE6E7C8B7A}" type="sibTrans" cxnId="{157169F7-3067-B741-A259-6E3E9800082C}">
      <dgm:prSet/>
      <dgm:spPr/>
      <dgm:t>
        <a:bodyPr/>
        <a:lstStyle/>
        <a:p>
          <a:endParaRPr lang="en-GB"/>
        </a:p>
      </dgm:t>
    </dgm:pt>
    <dgm:pt modelId="{CED4791B-853E-E749-B889-50F0E2061111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000"/>
            <a:t>الاحتفاظ بالرموز أو الألوان الأساسية</a:t>
          </a:r>
          <a:r>
            <a:rPr lang="en-GB" sz="2000"/>
            <a:t>.</a:t>
          </a:r>
        </a:p>
      </dgm:t>
    </dgm:pt>
    <dgm:pt modelId="{BA5791C3-7098-154C-B7CC-0DA2AAD0960F}" type="parTrans" cxnId="{DBC6AB9F-17ED-224D-A22E-978864E2A0E9}">
      <dgm:prSet/>
      <dgm:spPr/>
      <dgm:t>
        <a:bodyPr/>
        <a:lstStyle/>
        <a:p>
          <a:endParaRPr lang="en-GB"/>
        </a:p>
      </dgm:t>
    </dgm:pt>
    <dgm:pt modelId="{E0173A2D-5C39-814A-8CAB-53F649221490}" type="sibTrans" cxnId="{DBC6AB9F-17ED-224D-A22E-978864E2A0E9}">
      <dgm:prSet/>
      <dgm:spPr/>
      <dgm:t>
        <a:bodyPr/>
        <a:lstStyle/>
        <a:p>
          <a:endParaRPr lang="en-GB"/>
        </a:p>
      </dgm:t>
    </dgm:pt>
    <dgm:pt modelId="{BC30FB5E-95CE-1A4E-AA04-524BE34332F5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000"/>
            <a:t>إجراء تغييرات تدريجية بدلًا من تغييرات جذرية</a:t>
          </a:r>
          <a:r>
            <a:rPr lang="en-GB" sz="2000"/>
            <a:t>.</a:t>
          </a:r>
        </a:p>
      </dgm:t>
    </dgm:pt>
    <dgm:pt modelId="{08C9D12E-01BC-9D42-AA7F-7779EDB28AD7}" type="parTrans" cxnId="{81128082-18D6-A64A-A4B3-61A73E0662E2}">
      <dgm:prSet/>
      <dgm:spPr/>
      <dgm:t>
        <a:bodyPr/>
        <a:lstStyle/>
        <a:p>
          <a:endParaRPr lang="en-GB"/>
        </a:p>
      </dgm:t>
    </dgm:pt>
    <dgm:pt modelId="{D2CAB2AF-A9F8-F34A-846C-A0D4EBF28E0F}" type="sibTrans" cxnId="{81128082-18D6-A64A-A4B3-61A73E0662E2}">
      <dgm:prSet/>
      <dgm:spPr/>
      <dgm:t>
        <a:bodyPr/>
        <a:lstStyle/>
        <a:p>
          <a:endParaRPr lang="en-GB"/>
        </a:p>
      </dgm:t>
    </dgm:pt>
    <dgm:pt modelId="{7998C70F-29EF-B144-B9FE-ABB69431338B}">
      <dgm:prSet custT="1"/>
      <dgm:spPr/>
      <dgm:t>
        <a:bodyPr/>
        <a:lstStyle/>
        <a:p>
          <a:pPr rtl="1">
            <a:buFont typeface="+mj-lt"/>
            <a:buAutoNum type="arabicPeriod"/>
          </a:pPr>
          <a:r>
            <a:rPr lang="ar-SA" sz="2000"/>
            <a:t>الحفاظ على التناسق مع القيم الأساسية للعلامة التجارية</a:t>
          </a:r>
          <a:r>
            <a:rPr lang="en-GB" sz="2000"/>
            <a:t>.</a:t>
          </a:r>
        </a:p>
      </dgm:t>
    </dgm:pt>
    <dgm:pt modelId="{2061D80C-0D75-0646-91FF-EF0B064419C9}" type="parTrans" cxnId="{628EA060-49A4-0242-85FA-28942B2AA775}">
      <dgm:prSet/>
      <dgm:spPr/>
      <dgm:t>
        <a:bodyPr/>
        <a:lstStyle/>
        <a:p>
          <a:endParaRPr lang="en-GB"/>
        </a:p>
      </dgm:t>
    </dgm:pt>
    <dgm:pt modelId="{F3F46D20-37B9-E34D-A78D-3270E841A0E4}" type="sibTrans" cxnId="{628EA060-49A4-0242-85FA-28942B2AA775}">
      <dgm:prSet/>
      <dgm:spPr/>
      <dgm:t>
        <a:bodyPr/>
        <a:lstStyle/>
        <a:p>
          <a:endParaRPr lang="en-GB"/>
        </a:p>
      </dgm:t>
    </dgm:pt>
    <dgm:pt modelId="{92C273F9-B70E-D24E-A491-E1048DA3E479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endParaRPr lang="en-GB" sz="1050" dirty="0"/>
        </a:p>
      </dgm:t>
    </dgm:pt>
    <dgm:pt modelId="{9C868CCE-DDB1-0C48-9A54-FD45A30AC08C}" type="parTrans" cxnId="{8F0CD4A9-26D9-4047-A41D-F30EB38CF53C}">
      <dgm:prSet/>
      <dgm:spPr/>
      <dgm:t>
        <a:bodyPr/>
        <a:lstStyle/>
        <a:p>
          <a:endParaRPr lang="en-GB"/>
        </a:p>
      </dgm:t>
    </dgm:pt>
    <dgm:pt modelId="{9E82E86A-0D32-664D-9A62-3B3769A9B731}" type="sibTrans" cxnId="{8F0CD4A9-26D9-4047-A41D-F30EB38CF53C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2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A900E212-325D-474B-88AC-EE93A7984FC6}" srcId="{B6FA487D-27C9-004C-81FD-9D6AFCBDBF23}" destId="{A152C994-A532-DA4A-92C7-664695EF04B8}" srcOrd="0" destOrd="0" parTransId="{53B8B49E-BD5B-4C41-BC6C-5D57E9CE0FD5}" sibTransId="{719CFA41-28F5-6A44-A53B-9264C83E7B37}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6F03685F-734E-0B4B-A12D-87B050CE6278}" type="presOf" srcId="{CED4791B-853E-E749-B889-50F0E2061111}" destId="{C54B19E5-C9A1-8745-95BC-2371C1CBF072}" srcOrd="0" destOrd="1" presId="urn:microsoft.com/office/officeart/2005/8/layout/hList1"/>
    <dgm:cxn modelId="{628EA060-49A4-0242-85FA-28942B2AA775}" srcId="{F79EB323-5674-494E-8008-57B201D22213}" destId="{7998C70F-29EF-B144-B9FE-ABB69431338B}" srcOrd="2" destOrd="0" parTransId="{2061D80C-0D75-0646-91FF-EF0B064419C9}" sibTransId="{F3F46D20-37B9-E34D-A78D-3270E841A0E4}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9A218566-83A2-3843-9C91-26394B339826}" srcId="{B6FA487D-27C9-004C-81FD-9D6AFCBDBF23}" destId="{F34B87F5-12BE-F548-9B80-3DC688C836D0}" srcOrd="1" destOrd="0" parTransId="{628ED00C-F34A-2842-8BE4-4F496349A053}" sibTransId="{72C1A8A3-95B2-E744-A67C-46662E0D0C8B}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81128082-18D6-A64A-A4B3-61A73E0662E2}" srcId="{F79EB323-5674-494E-8008-57B201D22213}" destId="{BC30FB5E-95CE-1A4E-AA04-524BE34332F5}" srcOrd="1" destOrd="0" parTransId="{08C9D12E-01BC-9D42-AA7F-7779EDB28AD7}" sibTransId="{D2CAB2AF-A9F8-F34A-846C-A0D4EBF28E0F}"/>
    <dgm:cxn modelId="{CE69B184-A128-0145-87E7-3BA62148B17E}" srcId="{B6FA487D-27C9-004C-81FD-9D6AFCBDBF23}" destId="{731402F7-8F9D-9844-B713-FFD80F91B73C}" srcOrd="2" destOrd="0" parTransId="{E374FBC6-8B9F-E74F-B772-179D35BF0EE3}" sibTransId="{111B4A8A-9429-8C4B-AB5F-A6B998D2FB53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DBC6AB9F-17ED-224D-A22E-978864E2A0E9}" srcId="{F79EB323-5674-494E-8008-57B201D22213}" destId="{CED4791B-853E-E749-B889-50F0E2061111}" srcOrd="0" destOrd="0" parTransId="{BA5791C3-7098-154C-B7CC-0DA2AAD0960F}" sibTransId="{E0173A2D-5C39-814A-8CAB-53F649221490}"/>
    <dgm:cxn modelId="{67C757A1-62C6-2741-920B-33B4F7267A3F}" type="presOf" srcId="{F34B87F5-12BE-F548-9B80-3DC688C836D0}" destId="{E706C6B4-A2C9-A943-AF56-DC82FCEB1D31}" srcOrd="0" destOrd="2" presId="urn:microsoft.com/office/officeart/2005/8/layout/hList1"/>
    <dgm:cxn modelId="{8F0CD4A9-26D9-4047-A41D-F30EB38CF53C}" srcId="{A003A5C7-8848-FC4C-A00E-F9CA703A2280}" destId="{92C273F9-B70E-D24E-A491-E1048DA3E479}" srcOrd="1" destOrd="0" parTransId="{9C868CCE-DDB1-0C48-9A54-FD45A30AC08C}" sibTransId="{9E82E86A-0D32-664D-9A62-3B3769A9B731}"/>
    <dgm:cxn modelId="{BCB0BABF-F51F-0D4F-A122-244C9E513ED1}" type="presOf" srcId="{A152C994-A532-DA4A-92C7-664695EF04B8}" destId="{E706C6B4-A2C9-A943-AF56-DC82FCEB1D31}" srcOrd="0" destOrd="1" presId="urn:microsoft.com/office/officeart/2005/8/layout/hList1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3CD058C6-7610-8E4F-B5D2-8CBE33FC08F9}" type="presOf" srcId="{731402F7-8F9D-9844-B713-FFD80F91B73C}" destId="{E706C6B4-A2C9-A943-AF56-DC82FCEB1D31}" srcOrd="0" destOrd="3" presId="urn:microsoft.com/office/officeart/2005/8/layout/hList1"/>
    <dgm:cxn modelId="{A5F292E4-84DA-BF40-99DF-2270E47D62B6}" type="presOf" srcId="{7998C70F-29EF-B144-B9FE-ABB69431338B}" destId="{C54B19E5-C9A1-8745-95BC-2371C1CBF072}" srcOrd="0" destOrd="3" presId="urn:microsoft.com/office/officeart/2005/8/layout/hList1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42F9FBF0-1BB8-F549-95E5-46C3A4A21883}" type="presOf" srcId="{BC30FB5E-95CE-1A4E-AA04-524BE34332F5}" destId="{C54B19E5-C9A1-8745-95BC-2371C1CBF072}" srcOrd="0" destOrd="2" presId="urn:microsoft.com/office/officeart/2005/8/layout/hList1"/>
    <dgm:cxn modelId="{84D883F6-B582-674F-B68D-2CFE3E5CF985}" type="presOf" srcId="{92C273F9-B70E-D24E-A491-E1048DA3E479}" destId="{C54B19E5-C9A1-8745-95BC-2371C1CBF072}" srcOrd="0" destOrd="4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157169F7-3067-B741-A259-6E3E9800082C}" srcId="{15F23BEE-B072-F344-9920-50798E2A67AB}" destId="{30404B04-9735-8C42-A0D2-7CC5227D0635}" srcOrd="1" destOrd="0" parTransId="{8F8420AC-0335-A94B-BFDD-332FA6FDB193}" sibTransId="{E601C20E-77FB-D34A-97DD-D2BE6E7C8B7A}"/>
    <dgm:cxn modelId="{33B429FC-2545-D04E-9062-6205075D5C18}" type="presOf" srcId="{30404B04-9735-8C42-A0D2-7CC5227D0635}" destId="{E706C6B4-A2C9-A943-AF56-DC82FCEB1D31}" srcOrd="0" destOrd="4" presId="urn:microsoft.com/office/officeart/2005/8/layout/hList1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8/layout/PictureStrip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algn="r" rtl="1">
            <a:buSzPts val="1000"/>
            <a:buFont typeface="Wingdings" pitchFamily="2" charset="2"/>
            <a:buChar char=""/>
          </a:pPr>
          <a:r>
            <a:rPr lang="ar-SA" sz="2400" dirty="0"/>
            <a:t>استخدام اللون الأحمر المميز والخط الكلاسيكي</a:t>
          </a:r>
          <a:r>
            <a:rPr lang="en-GB" sz="2400" dirty="0"/>
            <a:t>.</a:t>
          </a:r>
        </a:p>
        <a:p>
          <a:pPr algn="r" rtl="1">
            <a:buSzPts val="1000"/>
            <a:buFont typeface="Wingdings" pitchFamily="2" charset="2"/>
            <a:buChar char=""/>
          </a:pPr>
          <a:r>
            <a:rPr lang="ar-SA" sz="2400" dirty="0"/>
            <a:t>تناسق في التصميم عبر جميع الوسائط منذ عقود</a:t>
          </a:r>
          <a:r>
            <a:rPr lang="en-GB" sz="1800" dirty="0"/>
            <a:t>.</a:t>
          </a:r>
          <a:endParaRPr lang="en-GB" sz="18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pPr algn="ctr" rtl="1"/>
          <a:endParaRPr lang="en-GB" sz="20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pPr algn="ctr" rtl="1"/>
          <a:endParaRPr lang="en-GB" sz="2000"/>
        </a:p>
      </dgm:t>
    </dgm:pt>
    <dgm:pt modelId="{A003A5C7-8848-FC4C-A00E-F9CA703A2280}">
      <dgm:prSet phldrT="[Text]" custT="1"/>
      <dgm:spPr/>
      <dgm:t>
        <a:bodyPr/>
        <a:lstStyle/>
        <a:p>
          <a:pPr algn="r" rtl="1">
            <a:buSzPts val="1000"/>
            <a:buFont typeface="Wingdings" pitchFamily="2" charset="2"/>
            <a:buChar char=""/>
          </a:pPr>
          <a:r>
            <a:rPr lang="ar-SA" sz="2400" dirty="0"/>
            <a:t>شعار</a:t>
          </a:r>
          <a:r>
            <a:rPr lang="en-GB" sz="2400" dirty="0"/>
            <a:t> "Swoosh" </a:t>
          </a:r>
          <a:r>
            <a:rPr lang="ar-SA" sz="2400" dirty="0"/>
            <a:t>البسيط والمرن</a:t>
          </a:r>
          <a:r>
            <a:rPr lang="en-GB" sz="2400" dirty="0"/>
            <a:t>.</a:t>
          </a:r>
        </a:p>
        <a:p>
          <a:pPr algn="r" rtl="1">
            <a:buSzPts val="1000"/>
            <a:buFont typeface="Wingdings" pitchFamily="2" charset="2"/>
            <a:buChar char=""/>
          </a:pPr>
          <a:r>
            <a:rPr lang="ar-SA" sz="2400" dirty="0"/>
            <a:t>استخدام النغمة المرئية الديناميكية التي تعكس الحركة والطاقة</a:t>
          </a:r>
          <a:r>
            <a:rPr lang="en-GB" sz="2400" dirty="0"/>
            <a:t>.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pPr algn="ctr" rtl="1"/>
          <a:endParaRPr lang="en-GB" sz="20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pPr algn="ctr" rtl="1"/>
          <a:endParaRPr lang="en-GB" sz="2000"/>
        </a:p>
      </dgm:t>
    </dgm:pt>
    <dgm:pt modelId="{FC365129-B27C-1944-BECF-80CDBC36DA76}">
      <dgm:prSet phldrT="[Text]" custT="1"/>
      <dgm:spPr/>
      <dgm:t>
        <a:bodyPr/>
        <a:lstStyle/>
        <a:p>
          <a:pPr algn="r" rtl="1">
            <a:buSzPts val="1000"/>
            <a:buFont typeface="Wingdings" pitchFamily="2" charset="2"/>
            <a:buChar char=""/>
          </a:pPr>
          <a:r>
            <a:rPr lang="ar-SA" sz="2400" dirty="0"/>
            <a:t>شعار بسيط ومرن يمكن استخدامه في جميع الأحجام</a:t>
          </a:r>
          <a:r>
            <a:rPr lang="en-GB" sz="2400" dirty="0"/>
            <a:t>.</a:t>
          </a:r>
        </a:p>
        <a:p>
          <a:pPr algn="r" rtl="1">
            <a:buSzPts val="1000"/>
            <a:buFont typeface="Wingdings" pitchFamily="2" charset="2"/>
            <a:buChar char=""/>
          </a:pPr>
          <a:r>
            <a:rPr lang="ar-SA" sz="2400" dirty="0"/>
            <a:t>تصميم بديهي وبسيط يعكس الحداثة والابتكار</a:t>
          </a:r>
          <a:r>
            <a:rPr lang="en-GB" sz="2400" dirty="0"/>
            <a:t>.</a:t>
          </a:r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pPr algn="ctr" rtl="1"/>
          <a:endParaRPr lang="en-GB" sz="20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pPr algn="ctr" rtl="1"/>
          <a:endParaRPr lang="en-GB" sz="2000"/>
        </a:p>
      </dgm:t>
    </dgm:pt>
    <dgm:pt modelId="{94A407DC-8E77-E94C-885B-ECF0370CDE1C}" type="pres">
      <dgm:prSet presAssocID="{2E95F084-2274-8B4E-B354-55ADC86B05B6}" presName="Name0" presStyleCnt="0">
        <dgm:presLayoutVars>
          <dgm:dir val="rev"/>
          <dgm:resizeHandles val="exact"/>
        </dgm:presLayoutVars>
      </dgm:prSet>
      <dgm:spPr/>
    </dgm:pt>
    <dgm:pt modelId="{26E0E5C6-E069-1343-9892-978C1C02448F}" type="pres">
      <dgm:prSet presAssocID="{15F23BEE-B072-F344-9920-50798E2A67AB}" presName="composite" presStyleCnt="0"/>
      <dgm:spPr/>
    </dgm:pt>
    <dgm:pt modelId="{294C2E65-3537-A14F-8527-DAFD9966DE39}" type="pres">
      <dgm:prSet presAssocID="{15F23BEE-B072-F344-9920-50798E2A67AB}" presName="rect1" presStyleLbl="trAlignAcc1" presStyleIdx="0" presStyleCnt="3">
        <dgm:presLayoutVars>
          <dgm:bulletEnabled val="1"/>
        </dgm:presLayoutVars>
      </dgm:prSet>
      <dgm:spPr/>
    </dgm:pt>
    <dgm:pt modelId="{5A0940E3-BC8C-0A42-BB70-744C89A243FB}" type="pres">
      <dgm:prSet presAssocID="{15F23BEE-B072-F344-9920-50798E2A67AB}" presName="rect2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8A8D907E-4CA0-7E4A-9C96-D1CE02ECE5A5}" type="pres">
      <dgm:prSet presAssocID="{3444F2A1-70A5-3446-B5EA-550CF6CBD0A3}" presName="sibTrans" presStyleCnt="0"/>
      <dgm:spPr/>
    </dgm:pt>
    <dgm:pt modelId="{5A012AA7-37EA-A441-B9A1-C074E513A224}" type="pres">
      <dgm:prSet presAssocID="{A003A5C7-8848-FC4C-A00E-F9CA703A2280}" presName="composite" presStyleCnt="0"/>
      <dgm:spPr/>
    </dgm:pt>
    <dgm:pt modelId="{B9151D01-876C-924B-9583-2D5140ABEC1F}" type="pres">
      <dgm:prSet presAssocID="{A003A5C7-8848-FC4C-A00E-F9CA703A2280}" presName="rect1" presStyleLbl="trAlignAcc1" presStyleIdx="1" presStyleCnt="3">
        <dgm:presLayoutVars>
          <dgm:bulletEnabled val="1"/>
        </dgm:presLayoutVars>
      </dgm:prSet>
      <dgm:spPr/>
    </dgm:pt>
    <dgm:pt modelId="{C33C0752-4659-B048-9318-6D0C2112BC2F}" type="pres">
      <dgm:prSet presAssocID="{A003A5C7-8848-FC4C-A00E-F9CA703A2280}" presName="rect2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4000" r="-64000"/>
          </a:stretch>
        </a:blipFill>
      </dgm:spPr>
    </dgm:pt>
    <dgm:pt modelId="{84E6FAA3-CA49-4145-A039-97161D57B2A3}" type="pres">
      <dgm:prSet presAssocID="{A0EEEA68-3D07-CB42-B41A-494A809AFA61}" presName="sibTrans" presStyleCnt="0"/>
      <dgm:spPr/>
    </dgm:pt>
    <dgm:pt modelId="{44029851-C095-5648-A3D3-B65270266DB4}" type="pres">
      <dgm:prSet presAssocID="{FC365129-B27C-1944-BECF-80CDBC36DA76}" presName="composite" presStyleCnt="0"/>
      <dgm:spPr/>
    </dgm:pt>
    <dgm:pt modelId="{645B3446-BDAA-E94B-BBC2-3FE7864D4B28}" type="pres">
      <dgm:prSet presAssocID="{FC365129-B27C-1944-BECF-80CDBC36DA76}" presName="rect1" presStyleLbl="trAlignAcc1" presStyleIdx="2" presStyleCnt="3">
        <dgm:presLayoutVars>
          <dgm:bulletEnabled val="1"/>
        </dgm:presLayoutVars>
      </dgm:prSet>
      <dgm:spPr/>
    </dgm:pt>
    <dgm:pt modelId="{EF00AD41-1DFE-A943-91DA-9407C33A8295}" type="pres">
      <dgm:prSet presAssocID="{FC365129-B27C-1944-BECF-80CDBC36DA76}" presName="rect2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</dgm:spPr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2DBFCB31-86FD-A643-AEDD-313AAC180898}" type="presOf" srcId="{15F23BEE-B072-F344-9920-50798E2A67AB}" destId="{294C2E65-3537-A14F-8527-DAFD9966DE39}" srcOrd="0" destOrd="0" presId="urn:microsoft.com/office/officeart/2008/layout/PictureStrips"/>
    <dgm:cxn modelId="{CDEF688B-0051-0546-9285-A9F47A36F1C3}" type="presOf" srcId="{A003A5C7-8848-FC4C-A00E-F9CA703A2280}" destId="{B9151D01-876C-924B-9583-2D5140ABEC1F}" srcOrd="0" destOrd="0" presId="urn:microsoft.com/office/officeart/2008/layout/PictureStrips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1ED8B0B1-FE4B-FF41-AEE2-08445564F7F3}" type="presOf" srcId="{2E95F084-2274-8B4E-B354-55ADC86B05B6}" destId="{94A407DC-8E77-E94C-885B-ECF0370CDE1C}" srcOrd="0" destOrd="0" presId="urn:microsoft.com/office/officeart/2008/layout/PictureStrips"/>
    <dgm:cxn modelId="{2AC3E7D6-58FE-8B4C-A996-263812A05E60}" type="presOf" srcId="{FC365129-B27C-1944-BECF-80CDBC36DA76}" destId="{645B3446-BDAA-E94B-BBC2-3FE7864D4B28}" srcOrd="0" destOrd="0" presId="urn:microsoft.com/office/officeart/2008/layout/PictureStrips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161152E5-565A-3E41-AD45-127A65903B3A}" type="presParOf" srcId="{94A407DC-8E77-E94C-885B-ECF0370CDE1C}" destId="{26E0E5C6-E069-1343-9892-978C1C02448F}" srcOrd="0" destOrd="0" presId="urn:microsoft.com/office/officeart/2008/layout/PictureStrips"/>
    <dgm:cxn modelId="{72E14575-2046-D04E-8514-A0CA85022437}" type="presParOf" srcId="{26E0E5C6-E069-1343-9892-978C1C02448F}" destId="{294C2E65-3537-A14F-8527-DAFD9966DE39}" srcOrd="0" destOrd="0" presId="urn:microsoft.com/office/officeart/2008/layout/PictureStrips"/>
    <dgm:cxn modelId="{468D5B9E-A8CE-594F-9294-2BA85C36714C}" type="presParOf" srcId="{26E0E5C6-E069-1343-9892-978C1C02448F}" destId="{5A0940E3-BC8C-0A42-BB70-744C89A243FB}" srcOrd="1" destOrd="0" presId="urn:microsoft.com/office/officeart/2008/layout/PictureStrips"/>
    <dgm:cxn modelId="{602025BD-552D-8C4D-8545-FE0F57F18910}" type="presParOf" srcId="{94A407DC-8E77-E94C-885B-ECF0370CDE1C}" destId="{8A8D907E-4CA0-7E4A-9C96-D1CE02ECE5A5}" srcOrd="1" destOrd="0" presId="urn:microsoft.com/office/officeart/2008/layout/PictureStrips"/>
    <dgm:cxn modelId="{D4579A98-7E28-994D-AA7C-F880F2F4CE62}" type="presParOf" srcId="{94A407DC-8E77-E94C-885B-ECF0370CDE1C}" destId="{5A012AA7-37EA-A441-B9A1-C074E513A224}" srcOrd="2" destOrd="0" presId="urn:microsoft.com/office/officeart/2008/layout/PictureStrips"/>
    <dgm:cxn modelId="{354CFD34-5D3D-3842-A6A6-46F36E97E87C}" type="presParOf" srcId="{5A012AA7-37EA-A441-B9A1-C074E513A224}" destId="{B9151D01-876C-924B-9583-2D5140ABEC1F}" srcOrd="0" destOrd="0" presId="urn:microsoft.com/office/officeart/2008/layout/PictureStrips"/>
    <dgm:cxn modelId="{2525F2AD-264C-2942-973B-D8786DDC7DBD}" type="presParOf" srcId="{5A012AA7-37EA-A441-B9A1-C074E513A224}" destId="{C33C0752-4659-B048-9318-6D0C2112BC2F}" srcOrd="1" destOrd="0" presId="urn:microsoft.com/office/officeart/2008/layout/PictureStrips"/>
    <dgm:cxn modelId="{59A9B901-FFB4-B744-BBB2-B4267E673BC7}" type="presParOf" srcId="{94A407DC-8E77-E94C-885B-ECF0370CDE1C}" destId="{84E6FAA3-CA49-4145-A039-97161D57B2A3}" srcOrd="3" destOrd="0" presId="urn:microsoft.com/office/officeart/2008/layout/PictureStrips"/>
    <dgm:cxn modelId="{A80A5556-55A8-1745-8B65-05E10BE672B4}" type="presParOf" srcId="{94A407DC-8E77-E94C-885B-ECF0370CDE1C}" destId="{44029851-C095-5648-A3D3-B65270266DB4}" srcOrd="4" destOrd="0" presId="urn:microsoft.com/office/officeart/2008/layout/PictureStrips"/>
    <dgm:cxn modelId="{639FF784-0673-5540-AB43-9DCA6A4564BC}" type="presParOf" srcId="{44029851-C095-5648-A3D3-B65270266DB4}" destId="{645B3446-BDAA-E94B-BBC2-3FE7864D4B28}" srcOrd="0" destOrd="0" presId="urn:microsoft.com/office/officeart/2008/layout/PictureStrips"/>
    <dgm:cxn modelId="{670FE209-2B88-9949-9C07-EE635782C64C}" type="presParOf" srcId="{44029851-C095-5648-A3D3-B65270266DB4}" destId="{EF00AD41-1DFE-A943-91DA-9407C33A8295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8661B47-BBFF-5F48-A1E8-AA4C422A0094}" type="doc">
      <dgm:prSet loTypeId="urn:microsoft.com/office/officeart/2005/8/layout/vProcess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3BC3E75-51AB-4145-B4D7-AC2B73EE136F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300" b="1" dirty="0"/>
            <a:t>تحديث العناصر بانتظام لمواكبة السوق دون فقدان التناسق</a:t>
          </a:r>
          <a:r>
            <a:rPr lang="en-GB" sz="2300" b="1" dirty="0"/>
            <a:t>.</a:t>
          </a:r>
        </a:p>
      </dgm:t>
    </dgm:pt>
    <dgm:pt modelId="{E3A82E7F-2D97-7140-856A-1F94B82BFDCE}" type="parTrans" cxnId="{08721D83-5C58-124E-8038-EEDE2F2FDD02}">
      <dgm:prSet/>
      <dgm:spPr/>
      <dgm:t>
        <a:bodyPr/>
        <a:lstStyle/>
        <a:p>
          <a:pPr algn="r" rtl="1"/>
          <a:endParaRPr lang="en-GB" sz="2300" b="1"/>
        </a:p>
      </dgm:t>
    </dgm:pt>
    <dgm:pt modelId="{7D44034A-7E0C-3644-8434-636C59A667A6}" type="sibTrans" cxnId="{08721D83-5C58-124E-8038-EEDE2F2FDD02}">
      <dgm:prSet custT="1"/>
      <dgm:spPr/>
      <dgm:t>
        <a:bodyPr/>
        <a:lstStyle/>
        <a:p>
          <a:pPr algn="r" rtl="1"/>
          <a:endParaRPr lang="en-GB" sz="2300" b="1"/>
        </a:p>
      </dgm:t>
    </dgm:pt>
    <dgm:pt modelId="{6DE442A2-51E0-1447-8EE8-9FD8FCDD46C2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300" b="1" dirty="0"/>
            <a:t>الالتزام بدليل الهوية البصرية في كل تطبيق</a:t>
          </a:r>
          <a:r>
            <a:rPr lang="en-GB" sz="2300" b="1" dirty="0"/>
            <a:t>.</a:t>
          </a:r>
        </a:p>
      </dgm:t>
    </dgm:pt>
    <dgm:pt modelId="{ACCF8CBC-2462-B34F-BB76-158EA2D20E19}" type="parTrans" cxnId="{55DF288F-56ED-5E41-806E-24AFB83BEF57}">
      <dgm:prSet/>
      <dgm:spPr/>
      <dgm:t>
        <a:bodyPr/>
        <a:lstStyle/>
        <a:p>
          <a:pPr algn="r" rtl="1"/>
          <a:endParaRPr lang="en-GB" sz="2300" b="1"/>
        </a:p>
      </dgm:t>
    </dgm:pt>
    <dgm:pt modelId="{040C3F03-DCA3-F341-808E-AF03B406BB9C}" type="sibTrans" cxnId="{55DF288F-56ED-5E41-806E-24AFB83BEF57}">
      <dgm:prSet custT="1"/>
      <dgm:spPr/>
      <dgm:t>
        <a:bodyPr/>
        <a:lstStyle/>
        <a:p>
          <a:pPr algn="r" rtl="1"/>
          <a:endParaRPr lang="en-GB" sz="2300" b="1"/>
        </a:p>
      </dgm:t>
    </dgm:pt>
    <dgm:pt modelId="{BBBC6AAA-97B2-7745-B13E-E2C6707E642E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300" b="1" dirty="0"/>
            <a:t>قياس تأثير الهوية البصرية عبر استبيانات الجمهور وتحليل البيانات</a:t>
          </a:r>
          <a:r>
            <a:rPr lang="en-GB" sz="2300" b="1" dirty="0"/>
            <a:t>.</a:t>
          </a:r>
        </a:p>
      </dgm:t>
    </dgm:pt>
    <dgm:pt modelId="{C82FADE5-FA27-C145-BC24-C243A55CB355}" type="parTrans" cxnId="{E52A093E-6079-534C-BAEB-9AF46ADE411C}">
      <dgm:prSet/>
      <dgm:spPr/>
      <dgm:t>
        <a:bodyPr/>
        <a:lstStyle/>
        <a:p>
          <a:pPr algn="r" rtl="1"/>
          <a:endParaRPr lang="en-GB" sz="2300" b="1"/>
        </a:p>
      </dgm:t>
    </dgm:pt>
    <dgm:pt modelId="{B182BFE1-BECC-6F45-8210-1443F173A886}" type="sibTrans" cxnId="{E52A093E-6079-534C-BAEB-9AF46ADE411C}">
      <dgm:prSet custT="1"/>
      <dgm:spPr/>
      <dgm:t>
        <a:bodyPr/>
        <a:lstStyle/>
        <a:p>
          <a:pPr algn="r" rtl="1"/>
          <a:endParaRPr lang="en-GB" sz="2300" b="1"/>
        </a:p>
      </dgm:t>
    </dgm:pt>
    <dgm:pt modelId="{A988D923-5CF7-5946-A9B7-D57046CD05D5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300" b="1" dirty="0"/>
            <a:t>العمل مع مصممين محترفين لضمان الجودة</a:t>
          </a:r>
          <a:r>
            <a:rPr lang="en-GB" sz="2300" b="1" dirty="0"/>
            <a:t>.</a:t>
          </a:r>
        </a:p>
      </dgm:t>
    </dgm:pt>
    <dgm:pt modelId="{D71625D0-B1AA-9444-B78A-56BEF1C92E72}" type="parTrans" cxnId="{54A4C1E4-815F-0944-8B6C-90616B9DB380}">
      <dgm:prSet/>
      <dgm:spPr/>
      <dgm:t>
        <a:bodyPr/>
        <a:lstStyle/>
        <a:p>
          <a:pPr algn="r" rtl="1"/>
          <a:endParaRPr lang="en-GB" sz="2300" b="1"/>
        </a:p>
      </dgm:t>
    </dgm:pt>
    <dgm:pt modelId="{9E4B8BFB-EC31-2948-A901-F5313A0B0266}" type="sibTrans" cxnId="{54A4C1E4-815F-0944-8B6C-90616B9DB380}">
      <dgm:prSet custT="1"/>
      <dgm:spPr/>
      <dgm:t>
        <a:bodyPr/>
        <a:lstStyle/>
        <a:p>
          <a:pPr algn="r" rtl="1"/>
          <a:endParaRPr lang="en-GB" sz="2300" b="1"/>
        </a:p>
      </dgm:t>
    </dgm:pt>
    <dgm:pt modelId="{AA053228-2282-3F4A-B8C0-B56281ECF900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300" b="1" dirty="0"/>
            <a:t>التكيف مع الوسائط الجديدة والابتكار باستمرار</a:t>
          </a:r>
          <a:r>
            <a:rPr lang="en-GB" sz="2300" b="1" dirty="0"/>
            <a:t>.</a:t>
          </a:r>
        </a:p>
      </dgm:t>
    </dgm:pt>
    <dgm:pt modelId="{CBA16DAD-889C-BB49-9800-0C0F7212D7A0}" type="parTrans" cxnId="{11E4268F-14AD-D342-B51B-39DE1FB202F9}">
      <dgm:prSet/>
      <dgm:spPr/>
      <dgm:t>
        <a:bodyPr/>
        <a:lstStyle/>
        <a:p>
          <a:pPr algn="r" rtl="1"/>
          <a:endParaRPr lang="en-GB" sz="2300" b="1"/>
        </a:p>
      </dgm:t>
    </dgm:pt>
    <dgm:pt modelId="{B4899CA6-4D6D-3A4A-918F-6D6DB8B2DF8D}" type="sibTrans" cxnId="{11E4268F-14AD-D342-B51B-39DE1FB202F9}">
      <dgm:prSet/>
      <dgm:spPr/>
      <dgm:t>
        <a:bodyPr/>
        <a:lstStyle/>
        <a:p>
          <a:pPr algn="r" rtl="1"/>
          <a:endParaRPr lang="en-GB" sz="2300" b="1"/>
        </a:p>
      </dgm:t>
    </dgm:pt>
    <dgm:pt modelId="{F8A7E758-2144-2148-BA6D-E844C9E8D0BE}" type="pres">
      <dgm:prSet presAssocID="{88661B47-BBFF-5F48-A1E8-AA4C422A0094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9402BCB5-E71B-1E46-B46D-035B8F972AB2}" type="pres">
      <dgm:prSet presAssocID="{88661B47-BBFF-5F48-A1E8-AA4C422A0094}" presName="dummyMaxCanvas" presStyleCnt="0">
        <dgm:presLayoutVars/>
      </dgm:prSet>
      <dgm:spPr/>
    </dgm:pt>
    <dgm:pt modelId="{E7FB8829-F261-714E-B65D-8A0F7968F10C}" type="pres">
      <dgm:prSet presAssocID="{88661B47-BBFF-5F48-A1E8-AA4C422A0094}" presName="FiveNodes_1" presStyleLbl="node1" presStyleIdx="0" presStyleCnt="5">
        <dgm:presLayoutVars>
          <dgm:bulletEnabled val="1"/>
        </dgm:presLayoutVars>
      </dgm:prSet>
      <dgm:spPr/>
    </dgm:pt>
    <dgm:pt modelId="{A9D5589C-76A5-A14A-8419-1D0962BA99E3}" type="pres">
      <dgm:prSet presAssocID="{88661B47-BBFF-5F48-A1E8-AA4C422A0094}" presName="FiveNodes_2" presStyleLbl="node1" presStyleIdx="1" presStyleCnt="5">
        <dgm:presLayoutVars>
          <dgm:bulletEnabled val="1"/>
        </dgm:presLayoutVars>
      </dgm:prSet>
      <dgm:spPr/>
    </dgm:pt>
    <dgm:pt modelId="{4E867EFC-3901-5F4E-A93F-15C3D8A6D732}" type="pres">
      <dgm:prSet presAssocID="{88661B47-BBFF-5F48-A1E8-AA4C422A0094}" presName="FiveNodes_3" presStyleLbl="node1" presStyleIdx="2" presStyleCnt="5">
        <dgm:presLayoutVars>
          <dgm:bulletEnabled val="1"/>
        </dgm:presLayoutVars>
      </dgm:prSet>
      <dgm:spPr/>
    </dgm:pt>
    <dgm:pt modelId="{3CC0EFC9-3BD9-404A-8BD7-CDC56FD5FEDD}" type="pres">
      <dgm:prSet presAssocID="{88661B47-BBFF-5F48-A1E8-AA4C422A0094}" presName="FiveNodes_4" presStyleLbl="node1" presStyleIdx="3" presStyleCnt="5">
        <dgm:presLayoutVars>
          <dgm:bulletEnabled val="1"/>
        </dgm:presLayoutVars>
      </dgm:prSet>
      <dgm:spPr/>
    </dgm:pt>
    <dgm:pt modelId="{2C5F32BC-A1BB-4841-8060-B6AA543BF060}" type="pres">
      <dgm:prSet presAssocID="{88661B47-BBFF-5F48-A1E8-AA4C422A0094}" presName="FiveNodes_5" presStyleLbl="node1" presStyleIdx="4" presStyleCnt="5">
        <dgm:presLayoutVars>
          <dgm:bulletEnabled val="1"/>
        </dgm:presLayoutVars>
      </dgm:prSet>
      <dgm:spPr/>
    </dgm:pt>
    <dgm:pt modelId="{EE6B36F0-9A15-024B-8B80-1DFD863025F6}" type="pres">
      <dgm:prSet presAssocID="{88661B47-BBFF-5F48-A1E8-AA4C422A0094}" presName="FiveConn_1-2" presStyleLbl="fgAccFollowNode1" presStyleIdx="0" presStyleCnt="4">
        <dgm:presLayoutVars>
          <dgm:bulletEnabled val="1"/>
        </dgm:presLayoutVars>
      </dgm:prSet>
      <dgm:spPr/>
    </dgm:pt>
    <dgm:pt modelId="{EBADD0F2-BD80-6B47-874F-AF3D4ECEBE0D}" type="pres">
      <dgm:prSet presAssocID="{88661B47-BBFF-5F48-A1E8-AA4C422A0094}" presName="FiveConn_2-3" presStyleLbl="fgAccFollowNode1" presStyleIdx="1" presStyleCnt="4">
        <dgm:presLayoutVars>
          <dgm:bulletEnabled val="1"/>
        </dgm:presLayoutVars>
      </dgm:prSet>
      <dgm:spPr/>
    </dgm:pt>
    <dgm:pt modelId="{27E6FA33-F0B1-C149-8E4E-44C835181890}" type="pres">
      <dgm:prSet presAssocID="{88661B47-BBFF-5F48-A1E8-AA4C422A0094}" presName="FiveConn_3-4" presStyleLbl="fgAccFollowNode1" presStyleIdx="2" presStyleCnt="4">
        <dgm:presLayoutVars>
          <dgm:bulletEnabled val="1"/>
        </dgm:presLayoutVars>
      </dgm:prSet>
      <dgm:spPr/>
    </dgm:pt>
    <dgm:pt modelId="{BB172836-8E4D-8A4A-A151-04CED51D3A36}" type="pres">
      <dgm:prSet presAssocID="{88661B47-BBFF-5F48-A1E8-AA4C422A0094}" presName="FiveConn_4-5" presStyleLbl="fgAccFollowNode1" presStyleIdx="3" presStyleCnt="4">
        <dgm:presLayoutVars>
          <dgm:bulletEnabled val="1"/>
        </dgm:presLayoutVars>
      </dgm:prSet>
      <dgm:spPr/>
    </dgm:pt>
    <dgm:pt modelId="{0012AA02-4297-F444-852D-A65FBF60206B}" type="pres">
      <dgm:prSet presAssocID="{88661B47-BBFF-5F48-A1E8-AA4C422A0094}" presName="FiveNodes_1_text" presStyleLbl="node1" presStyleIdx="4" presStyleCnt="5">
        <dgm:presLayoutVars>
          <dgm:bulletEnabled val="1"/>
        </dgm:presLayoutVars>
      </dgm:prSet>
      <dgm:spPr/>
    </dgm:pt>
    <dgm:pt modelId="{81336C74-B165-254B-930B-2D0A65041115}" type="pres">
      <dgm:prSet presAssocID="{88661B47-BBFF-5F48-A1E8-AA4C422A0094}" presName="FiveNodes_2_text" presStyleLbl="node1" presStyleIdx="4" presStyleCnt="5">
        <dgm:presLayoutVars>
          <dgm:bulletEnabled val="1"/>
        </dgm:presLayoutVars>
      </dgm:prSet>
      <dgm:spPr/>
    </dgm:pt>
    <dgm:pt modelId="{A57A5479-860A-D742-B48F-C72BC78CA89C}" type="pres">
      <dgm:prSet presAssocID="{88661B47-BBFF-5F48-A1E8-AA4C422A0094}" presName="FiveNodes_3_text" presStyleLbl="node1" presStyleIdx="4" presStyleCnt="5">
        <dgm:presLayoutVars>
          <dgm:bulletEnabled val="1"/>
        </dgm:presLayoutVars>
      </dgm:prSet>
      <dgm:spPr/>
    </dgm:pt>
    <dgm:pt modelId="{BDE26BD2-D4D7-C846-8A90-CBB53BC7A9F6}" type="pres">
      <dgm:prSet presAssocID="{88661B47-BBFF-5F48-A1E8-AA4C422A0094}" presName="FiveNodes_4_text" presStyleLbl="node1" presStyleIdx="4" presStyleCnt="5">
        <dgm:presLayoutVars>
          <dgm:bulletEnabled val="1"/>
        </dgm:presLayoutVars>
      </dgm:prSet>
      <dgm:spPr/>
    </dgm:pt>
    <dgm:pt modelId="{E6B91EF4-EB0A-684E-B96F-C3C5EBFDBD2E}" type="pres">
      <dgm:prSet presAssocID="{88661B47-BBFF-5F48-A1E8-AA4C422A0094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9A7B2F04-E651-3A40-B0D8-7B2422A83DE5}" type="presOf" srcId="{7D44034A-7E0C-3644-8434-636C59A667A6}" destId="{EE6B36F0-9A15-024B-8B80-1DFD863025F6}" srcOrd="0" destOrd="0" presId="urn:microsoft.com/office/officeart/2005/8/layout/vProcess5"/>
    <dgm:cxn modelId="{7E347D04-9A42-E746-B3A8-A2F9DB62F582}" type="presOf" srcId="{A988D923-5CF7-5946-A9B7-D57046CD05D5}" destId="{BDE26BD2-D4D7-C846-8A90-CBB53BC7A9F6}" srcOrd="1" destOrd="0" presId="urn:microsoft.com/office/officeart/2005/8/layout/vProcess5"/>
    <dgm:cxn modelId="{B393310F-A20A-0F48-BF07-F4E3B79682A2}" type="presOf" srcId="{BBBC6AAA-97B2-7745-B13E-E2C6707E642E}" destId="{4E867EFC-3901-5F4E-A93F-15C3D8A6D732}" srcOrd="0" destOrd="0" presId="urn:microsoft.com/office/officeart/2005/8/layout/vProcess5"/>
    <dgm:cxn modelId="{38C8AC0F-E9A9-9241-ADA9-81F24B20F1E2}" type="presOf" srcId="{A988D923-5CF7-5946-A9B7-D57046CD05D5}" destId="{3CC0EFC9-3BD9-404A-8BD7-CDC56FD5FEDD}" srcOrd="0" destOrd="0" presId="urn:microsoft.com/office/officeart/2005/8/layout/vProcess5"/>
    <dgm:cxn modelId="{1ED0872B-9D3B-0841-AB24-25847C40E710}" type="presOf" srcId="{AA053228-2282-3F4A-B8C0-B56281ECF900}" destId="{E6B91EF4-EB0A-684E-B96F-C3C5EBFDBD2E}" srcOrd="1" destOrd="0" presId="urn:microsoft.com/office/officeart/2005/8/layout/vProcess5"/>
    <dgm:cxn modelId="{D0564232-C623-CC4F-A1B5-155DEB9AFD4D}" type="presOf" srcId="{BBBC6AAA-97B2-7745-B13E-E2C6707E642E}" destId="{A57A5479-860A-D742-B48F-C72BC78CA89C}" srcOrd="1" destOrd="0" presId="urn:microsoft.com/office/officeart/2005/8/layout/vProcess5"/>
    <dgm:cxn modelId="{D8218D32-6781-A847-BDA8-CEF93EECA798}" type="presOf" srcId="{88661B47-BBFF-5F48-A1E8-AA4C422A0094}" destId="{F8A7E758-2144-2148-BA6D-E844C9E8D0BE}" srcOrd="0" destOrd="0" presId="urn:microsoft.com/office/officeart/2005/8/layout/vProcess5"/>
    <dgm:cxn modelId="{E52A093E-6079-534C-BAEB-9AF46ADE411C}" srcId="{88661B47-BBFF-5F48-A1E8-AA4C422A0094}" destId="{BBBC6AAA-97B2-7745-B13E-E2C6707E642E}" srcOrd="2" destOrd="0" parTransId="{C82FADE5-FA27-C145-BC24-C243A55CB355}" sibTransId="{B182BFE1-BECC-6F45-8210-1443F173A886}"/>
    <dgm:cxn modelId="{4B2C345C-DA50-D042-B715-F86759ED4A4A}" type="presOf" srcId="{040C3F03-DCA3-F341-808E-AF03B406BB9C}" destId="{EBADD0F2-BD80-6B47-874F-AF3D4ECEBE0D}" srcOrd="0" destOrd="0" presId="urn:microsoft.com/office/officeart/2005/8/layout/vProcess5"/>
    <dgm:cxn modelId="{FD32566A-93DC-0643-A243-D50333965BB2}" type="presOf" srcId="{9E4B8BFB-EC31-2948-A901-F5313A0B0266}" destId="{BB172836-8E4D-8A4A-A151-04CED51D3A36}" srcOrd="0" destOrd="0" presId="urn:microsoft.com/office/officeart/2005/8/layout/vProcess5"/>
    <dgm:cxn modelId="{5154937B-F568-E541-826A-1F9B805E4193}" type="presOf" srcId="{D3BC3E75-51AB-4145-B4D7-AC2B73EE136F}" destId="{E7FB8829-F261-714E-B65D-8A0F7968F10C}" srcOrd="0" destOrd="0" presId="urn:microsoft.com/office/officeart/2005/8/layout/vProcess5"/>
    <dgm:cxn modelId="{78A0F082-F2DA-8746-851D-5B8230B6E296}" type="presOf" srcId="{D3BC3E75-51AB-4145-B4D7-AC2B73EE136F}" destId="{0012AA02-4297-F444-852D-A65FBF60206B}" srcOrd="1" destOrd="0" presId="urn:microsoft.com/office/officeart/2005/8/layout/vProcess5"/>
    <dgm:cxn modelId="{08721D83-5C58-124E-8038-EEDE2F2FDD02}" srcId="{88661B47-BBFF-5F48-A1E8-AA4C422A0094}" destId="{D3BC3E75-51AB-4145-B4D7-AC2B73EE136F}" srcOrd="0" destOrd="0" parTransId="{E3A82E7F-2D97-7140-856A-1F94B82BFDCE}" sibTransId="{7D44034A-7E0C-3644-8434-636C59A667A6}"/>
    <dgm:cxn modelId="{11E4268F-14AD-D342-B51B-39DE1FB202F9}" srcId="{88661B47-BBFF-5F48-A1E8-AA4C422A0094}" destId="{AA053228-2282-3F4A-B8C0-B56281ECF900}" srcOrd="4" destOrd="0" parTransId="{CBA16DAD-889C-BB49-9800-0C0F7212D7A0}" sibTransId="{B4899CA6-4D6D-3A4A-918F-6D6DB8B2DF8D}"/>
    <dgm:cxn modelId="{55DF288F-56ED-5E41-806E-24AFB83BEF57}" srcId="{88661B47-BBFF-5F48-A1E8-AA4C422A0094}" destId="{6DE442A2-51E0-1447-8EE8-9FD8FCDD46C2}" srcOrd="1" destOrd="0" parTransId="{ACCF8CBC-2462-B34F-BB76-158EA2D20E19}" sibTransId="{040C3F03-DCA3-F341-808E-AF03B406BB9C}"/>
    <dgm:cxn modelId="{A0556F9C-42DC-044C-B5D9-508A9583C998}" type="presOf" srcId="{B182BFE1-BECC-6F45-8210-1443F173A886}" destId="{27E6FA33-F0B1-C149-8E4E-44C835181890}" srcOrd="0" destOrd="0" presId="urn:microsoft.com/office/officeart/2005/8/layout/vProcess5"/>
    <dgm:cxn modelId="{8582C2B3-4D8A-8444-A117-910ABA7186F7}" type="presOf" srcId="{6DE442A2-51E0-1447-8EE8-9FD8FCDD46C2}" destId="{A9D5589C-76A5-A14A-8419-1D0962BA99E3}" srcOrd="0" destOrd="0" presId="urn:microsoft.com/office/officeart/2005/8/layout/vProcess5"/>
    <dgm:cxn modelId="{64DE77E3-4855-A84C-BEB5-C9DC52DE0307}" type="presOf" srcId="{6DE442A2-51E0-1447-8EE8-9FD8FCDD46C2}" destId="{81336C74-B165-254B-930B-2D0A65041115}" srcOrd="1" destOrd="0" presId="urn:microsoft.com/office/officeart/2005/8/layout/vProcess5"/>
    <dgm:cxn modelId="{54A4C1E4-815F-0944-8B6C-90616B9DB380}" srcId="{88661B47-BBFF-5F48-A1E8-AA4C422A0094}" destId="{A988D923-5CF7-5946-A9B7-D57046CD05D5}" srcOrd="3" destOrd="0" parTransId="{D71625D0-B1AA-9444-B78A-56BEF1C92E72}" sibTransId="{9E4B8BFB-EC31-2948-A901-F5313A0B0266}"/>
    <dgm:cxn modelId="{BB5D47F2-7665-8040-A9F9-6D22789F8E82}" type="presOf" srcId="{AA053228-2282-3F4A-B8C0-B56281ECF900}" destId="{2C5F32BC-A1BB-4841-8060-B6AA543BF060}" srcOrd="0" destOrd="0" presId="urn:microsoft.com/office/officeart/2005/8/layout/vProcess5"/>
    <dgm:cxn modelId="{B6FAB172-70A5-DC43-BB1F-05CDD98A828F}" type="presParOf" srcId="{F8A7E758-2144-2148-BA6D-E844C9E8D0BE}" destId="{9402BCB5-E71B-1E46-B46D-035B8F972AB2}" srcOrd="0" destOrd="0" presId="urn:microsoft.com/office/officeart/2005/8/layout/vProcess5"/>
    <dgm:cxn modelId="{512F90B1-5E73-D04B-8FF2-7ACB8C415F11}" type="presParOf" srcId="{F8A7E758-2144-2148-BA6D-E844C9E8D0BE}" destId="{E7FB8829-F261-714E-B65D-8A0F7968F10C}" srcOrd="1" destOrd="0" presId="urn:microsoft.com/office/officeart/2005/8/layout/vProcess5"/>
    <dgm:cxn modelId="{61B4D279-2511-5240-BA08-BD99A824D0A4}" type="presParOf" srcId="{F8A7E758-2144-2148-BA6D-E844C9E8D0BE}" destId="{A9D5589C-76A5-A14A-8419-1D0962BA99E3}" srcOrd="2" destOrd="0" presId="urn:microsoft.com/office/officeart/2005/8/layout/vProcess5"/>
    <dgm:cxn modelId="{C49E9DB0-1847-DC4B-8657-8032AC9E2E2C}" type="presParOf" srcId="{F8A7E758-2144-2148-BA6D-E844C9E8D0BE}" destId="{4E867EFC-3901-5F4E-A93F-15C3D8A6D732}" srcOrd="3" destOrd="0" presId="urn:microsoft.com/office/officeart/2005/8/layout/vProcess5"/>
    <dgm:cxn modelId="{E20A1C82-6525-AD46-AF17-F53883658AD4}" type="presParOf" srcId="{F8A7E758-2144-2148-BA6D-E844C9E8D0BE}" destId="{3CC0EFC9-3BD9-404A-8BD7-CDC56FD5FEDD}" srcOrd="4" destOrd="0" presId="urn:microsoft.com/office/officeart/2005/8/layout/vProcess5"/>
    <dgm:cxn modelId="{BE9D0EAE-5D54-8142-B52A-03BD2E54CAC0}" type="presParOf" srcId="{F8A7E758-2144-2148-BA6D-E844C9E8D0BE}" destId="{2C5F32BC-A1BB-4841-8060-B6AA543BF060}" srcOrd="5" destOrd="0" presId="urn:microsoft.com/office/officeart/2005/8/layout/vProcess5"/>
    <dgm:cxn modelId="{4F194B9E-4942-594C-B264-57996F2D7C0D}" type="presParOf" srcId="{F8A7E758-2144-2148-BA6D-E844C9E8D0BE}" destId="{EE6B36F0-9A15-024B-8B80-1DFD863025F6}" srcOrd="6" destOrd="0" presId="urn:microsoft.com/office/officeart/2005/8/layout/vProcess5"/>
    <dgm:cxn modelId="{34F50C46-BCDC-9E4C-BD8D-62B7A1103E42}" type="presParOf" srcId="{F8A7E758-2144-2148-BA6D-E844C9E8D0BE}" destId="{EBADD0F2-BD80-6B47-874F-AF3D4ECEBE0D}" srcOrd="7" destOrd="0" presId="urn:microsoft.com/office/officeart/2005/8/layout/vProcess5"/>
    <dgm:cxn modelId="{EF78426A-C9FE-3C41-85DB-CE7CC9F7F043}" type="presParOf" srcId="{F8A7E758-2144-2148-BA6D-E844C9E8D0BE}" destId="{27E6FA33-F0B1-C149-8E4E-44C835181890}" srcOrd="8" destOrd="0" presId="urn:microsoft.com/office/officeart/2005/8/layout/vProcess5"/>
    <dgm:cxn modelId="{9A11966B-F726-654E-86D9-466F0BE33A6B}" type="presParOf" srcId="{F8A7E758-2144-2148-BA6D-E844C9E8D0BE}" destId="{BB172836-8E4D-8A4A-A151-04CED51D3A36}" srcOrd="9" destOrd="0" presId="urn:microsoft.com/office/officeart/2005/8/layout/vProcess5"/>
    <dgm:cxn modelId="{B90A8F0F-92DE-314F-A0B1-9531A40D7BA2}" type="presParOf" srcId="{F8A7E758-2144-2148-BA6D-E844C9E8D0BE}" destId="{0012AA02-4297-F444-852D-A65FBF60206B}" srcOrd="10" destOrd="0" presId="urn:microsoft.com/office/officeart/2005/8/layout/vProcess5"/>
    <dgm:cxn modelId="{2B812897-DA31-EE4D-AB18-3DE0D4678FA0}" type="presParOf" srcId="{F8A7E758-2144-2148-BA6D-E844C9E8D0BE}" destId="{81336C74-B165-254B-930B-2D0A65041115}" srcOrd="11" destOrd="0" presId="urn:microsoft.com/office/officeart/2005/8/layout/vProcess5"/>
    <dgm:cxn modelId="{8EF06754-BCEA-5B4A-B92B-8842A6BE691D}" type="presParOf" srcId="{F8A7E758-2144-2148-BA6D-E844C9E8D0BE}" destId="{A57A5479-860A-D742-B48F-C72BC78CA89C}" srcOrd="12" destOrd="0" presId="urn:microsoft.com/office/officeart/2005/8/layout/vProcess5"/>
    <dgm:cxn modelId="{4E605021-B9CA-4747-B25C-511B74310846}" type="presParOf" srcId="{F8A7E758-2144-2148-BA6D-E844C9E8D0BE}" destId="{BDE26BD2-D4D7-C846-8A90-CBB53BC7A9F6}" srcOrd="13" destOrd="0" presId="urn:microsoft.com/office/officeart/2005/8/layout/vProcess5"/>
    <dgm:cxn modelId="{84EEC5FC-48EB-C048-90D8-949B93509D75}" type="presParOf" srcId="{F8A7E758-2144-2148-BA6D-E844C9E8D0BE}" destId="{E6B91EF4-EB0A-684E-B96F-C3C5EBFDBD2E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١- تعزيز الانطباع الأول</a:t>
          </a:r>
          <a:endParaRPr lang="en-GB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800" dirty="0"/>
            <a:t>التصميم الجذاب يُشجع العملاء على التفاعل مع العلامة التجارية</a:t>
          </a:r>
          <a:endParaRPr lang="en-GB" sz="28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/>
        </a:p>
      </dgm:t>
    </dgm:pt>
    <dgm:pt modelId="{33175CCB-1C8B-1C44-8A2A-276D69ED11D2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٢- إيصال الرسائل بسرعة</a:t>
          </a:r>
          <a:endParaRPr lang="en-GB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الصور والألوان تسهّل فهم القيم والرسائل دون الحاجة للكلمات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/>
        </a:p>
      </dgm:t>
    </dgm:pt>
    <dgm:pt modelId="{00BA3E18-A5E2-9140-B854-8729D59638C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٣- تحسين التفاعل</a:t>
          </a:r>
          <a:endParaRPr lang="en-GB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/>
        </a:p>
      </dgm:t>
    </dgm:pt>
    <dgm:pt modelId="{2E7B7787-BF7C-304D-9F38-1C0AB771DD8B}">
      <dgm:prSet phldrT="[Text]" custT="1"/>
      <dgm:spPr/>
      <dgm:t>
        <a:bodyPr/>
        <a:lstStyle/>
        <a:p>
          <a:pPr algn="r" rtl="1"/>
          <a:r>
            <a:rPr lang="ar-SA" sz="2400" kern="1200" dirty="0"/>
            <a:t>التناسق في العناصر البصرية يعزز الثقة ويجعل التجربة أكثر سلاسة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/>
        </a:p>
      </dgm:t>
    </dgm:pt>
    <dgm:pt modelId="{8C602E84-505B-7448-B925-4BA69777E11E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٤- زيادة الولاء</a:t>
          </a:r>
          <a:endParaRPr lang="en-GB" dirty="0"/>
        </a:p>
      </dgm:t>
    </dgm:pt>
    <dgm:pt modelId="{D67F1658-8B25-0C49-B2F1-8ACF25B6DAB3}" type="parTrans" cxnId="{33C1F56A-1F0D-254F-B196-AAB286FA4D55}">
      <dgm:prSet/>
      <dgm:spPr/>
      <dgm:t>
        <a:bodyPr/>
        <a:lstStyle/>
        <a:p>
          <a:endParaRPr lang="en-GB"/>
        </a:p>
      </dgm:t>
    </dgm:pt>
    <dgm:pt modelId="{E56362ED-1B9F-E543-B1D4-5E5659F113F7}" type="sibTrans" cxnId="{33C1F56A-1F0D-254F-B196-AAB286FA4D55}">
      <dgm:prSet/>
      <dgm:spPr/>
      <dgm:t>
        <a:bodyPr/>
        <a:lstStyle/>
        <a:p>
          <a:endParaRPr lang="en-GB"/>
        </a:p>
      </dgm:t>
    </dgm:pt>
    <dgm:pt modelId="{30D6AB9C-90A6-0741-96F7-0448F1CF5DCE}">
      <dgm:prSet phldrT="[Text]"/>
      <dgm:spPr/>
      <dgm:t>
        <a:bodyPr/>
        <a:lstStyle/>
        <a:p>
          <a:pPr rtl="1"/>
          <a:r>
            <a:rPr lang="ar-SA" dirty="0"/>
            <a:t>العناصر المرئية المتناسقة تُحفّز العملاء على تكرار التفاعل مع العلامة التجارية</a:t>
          </a:r>
          <a:endParaRPr lang="en-GB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A5B3696-E78E-1848-8281-ECBA67F07594}" type="parTrans" cxnId="{752509CF-3653-CC44-AF30-5E9C52199CF6}">
      <dgm:prSet/>
      <dgm:spPr/>
      <dgm:t>
        <a:bodyPr/>
        <a:lstStyle/>
        <a:p>
          <a:endParaRPr lang="en-GB"/>
        </a:p>
      </dgm:t>
    </dgm:pt>
    <dgm:pt modelId="{17060AB9-4E90-0C41-980A-7F36AB69EECC}" type="sibTrans" cxnId="{752509CF-3653-CC44-AF30-5E9C52199CF6}">
      <dgm:prSet/>
      <dgm:spPr/>
      <dgm:t>
        <a:bodyPr/>
        <a:lstStyle/>
        <a:p>
          <a:endParaRPr lang="en-GB"/>
        </a:p>
      </dgm:t>
    </dgm:pt>
    <dgm:pt modelId="{67F934CC-5669-E84B-8BA9-B712C1953989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2FD702A-7E78-B944-8BB3-E3DA39C2FEA0}" type="pres">
      <dgm:prSet presAssocID="{1752099A-5FA7-5B42-9954-CCC2DC540A73}" presName="linNode" presStyleCnt="0"/>
      <dgm:spPr/>
    </dgm:pt>
    <dgm:pt modelId="{4D0BEA53-731D-A948-BDBC-22CA9E440522}" type="pres">
      <dgm:prSet presAssocID="{1752099A-5FA7-5B42-9954-CCC2DC540A73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EA3D4C15-3873-FF48-AF28-94F9813503E9}" type="pres">
      <dgm:prSet presAssocID="{1752099A-5FA7-5B42-9954-CCC2DC540A73}" presName="descendantText" presStyleLbl="alignAccFollowNode1" presStyleIdx="0" presStyleCnt="4">
        <dgm:presLayoutVars>
          <dgm:bulletEnabled val="1"/>
        </dgm:presLayoutVars>
      </dgm:prSet>
      <dgm:spPr/>
    </dgm:pt>
    <dgm:pt modelId="{5DF89653-1D0F-554F-ADAB-38985596A615}" type="pres">
      <dgm:prSet presAssocID="{D82E5EC9-D48F-7543-B907-FBA1F99EA9C6}" presName="sp" presStyleCnt="0"/>
      <dgm:spPr/>
    </dgm:pt>
    <dgm:pt modelId="{CC7E2427-FD2A-0847-80DA-E6E29031C7D9}" type="pres">
      <dgm:prSet presAssocID="{33175CCB-1C8B-1C44-8A2A-276D69ED11D2}" presName="linNode" presStyleCnt="0"/>
      <dgm:spPr/>
    </dgm:pt>
    <dgm:pt modelId="{FE24C43F-1620-B848-B983-8D3704A3501E}" type="pres">
      <dgm:prSet presAssocID="{33175CCB-1C8B-1C44-8A2A-276D69ED11D2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E52A4327-4D77-8D4F-B5B7-C003C0F4B771}" type="pres">
      <dgm:prSet presAssocID="{33175CCB-1C8B-1C44-8A2A-276D69ED11D2}" presName="descendantText" presStyleLbl="alignAccFollowNode1" presStyleIdx="1" presStyleCnt="4">
        <dgm:presLayoutVars>
          <dgm:bulletEnabled val="1"/>
        </dgm:presLayoutVars>
      </dgm:prSet>
      <dgm:spPr/>
    </dgm:pt>
    <dgm:pt modelId="{45918A22-38EA-6049-B270-78F52E7A0366}" type="pres">
      <dgm:prSet presAssocID="{46CD5F3F-16F8-1443-AC0A-CECBDA2B0AE3}" presName="sp" presStyleCnt="0"/>
      <dgm:spPr/>
    </dgm:pt>
    <dgm:pt modelId="{0DCA1C02-4ADF-844C-9D94-0C8997878CF8}" type="pres">
      <dgm:prSet presAssocID="{00BA3E18-A5E2-9140-B854-8729D59638C7}" presName="linNode" presStyleCnt="0"/>
      <dgm:spPr/>
    </dgm:pt>
    <dgm:pt modelId="{B516D5A4-DD71-4B4A-B823-A7997B0D0A7F}" type="pres">
      <dgm:prSet presAssocID="{00BA3E18-A5E2-9140-B854-8729D59638C7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37E1170B-756D-2949-B495-7680BD3B6E5B}" type="pres">
      <dgm:prSet presAssocID="{00BA3E18-A5E2-9140-B854-8729D59638C7}" presName="descendantText" presStyleLbl="alignAccFollowNode1" presStyleIdx="2" presStyleCnt="4">
        <dgm:presLayoutVars>
          <dgm:bulletEnabled val="1"/>
        </dgm:presLayoutVars>
      </dgm:prSet>
      <dgm:spPr/>
    </dgm:pt>
    <dgm:pt modelId="{5765AAC4-4AB6-3344-8ABB-1D4AD53CC7A5}" type="pres">
      <dgm:prSet presAssocID="{B1A7360D-8795-2F4E-ABEF-D0EA3753B07E}" presName="sp" presStyleCnt="0"/>
      <dgm:spPr/>
    </dgm:pt>
    <dgm:pt modelId="{CABC53CF-347A-E44B-BF99-9E51A56983E3}" type="pres">
      <dgm:prSet presAssocID="{8C602E84-505B-7448-B925-4BA69777E11E}" presName="linNode" presStyleCnt="0"/>
      <dgm:spPr/>
    </dgm:pt>
    <dgm:pt modelId="{9FCE216C-4D3E-B743-805C-219842920528}" type="pres">
      <dgm:prSet presAssocID="{8C602E84-505B-7448-B925-4BA69777E11E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FF49ABDA-355F-114C-BB82-D7DFAE24ABA1}" type="pres">
      <dgm:prSet presAssocID="{8C602E84-505B-7448-B925-4BA69777E11E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B5FC0801-1059-564C-82A1-4A4871FE3F6A}" type="presOf" srcId="{F0B52F86-83AF-D945-9E33-5773BE9861C5}" destId="{EA3D4C15-3873-FF48-AF28-94F9813503E9}" srcOrd="0" destOrd="0" presId="urn:microsoft.com/office/officeart/2005/8/layout/vList5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4F87C1C-8310-F041-8D91-8D81EFE27B3B}" type="presOf" srcId="{33175CCB-1C8B-1C44-8A2A-276D69ED11D2}" destId="{FE24C43F-1620-B848-B983-8D3704A3501E}" srcOrd="0" destOrd="0" presId="urn:microsoft.com/office/officeart/2005/8/layout/vList5"/>
    <dgm:cxn modelId="{5CE15C29-2BC1-6649-B51C-4B2D40D117B8}" type="presOf" srcId="{1752099A-5FA7-5B42-9954-CCC2DC540A73}" destId="{4D0BEA53-731D-A948-BDBC-22CA9E440522}" srcOrd="0" destOrd="0" presId="urn:microsoft.com/office/officeart/2005/8/layout/vList5"/>
    <dgm:cxn modelId="{D2044C40-3C7D-534E-808A-3ED347099C60}" type="presOf" srcId="{00BA3E18-A5E2-9140-B854-8729D59638C7}" destId="{B516D5A4-DD71-4B4A-B823-A7997B0D0A7F}" srcOrd="0" destOrd="0" presId="urn:microsoft.com/office/officeart/2005/8/layout/vList5"/>
    <dgm:cxn modelId="{BC1C0F42-E5D7-EE4F-A29A-9A8FD18BEBE3}" type="presOf" srcId="{30D6AB9C-90A6-0741-96F7-0448F1CF5DCE}" destId="{FF49ABDA-355F-114C-BB82-D7DFAE24ABA1}" srcOrd="0" destOrd="0" presId="urn:microsoft.com/office/officeart/2005/8/layout/vList5"/>
    <dgm:cxn modelId="{997C144D-CB4D-114D-83D1-FBE9F344851C}" type="presOf" srcId="{5B0BFAD2-A999-3B41-82A1-CDF4A6E3F1DA}" destId="{67F934CC-5669-E84B-8BA9-B712C1953989}" srcOrd="0" destOrd="0" presId="urn:microsoft.com/office/officeart/2005/8/layout/vList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33C1F56A-1F0D-254F-B196-AAB286FA4D55}" srcId="{5B0BFAD2-A999-3B41-82A1-CDF4A6E3F1DA}" destId="{8C602E84-505B-7448-B925-4BA69777E11E}" srcOrd="3" destOrd="0" parTransId="{D67F1658-8B25-0C49-B2F1-8ACF25B6DAB3}" sibTransId="{E56362ED-1B9F-E543-B1D4-5E5659F113F7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0B0FD086-A221-AE41-8534-300CB9319D11}" type="presOf" srcId="{8C602E84-505B-7448-B925-4BA69777E11E}" destId="{9FCE216C-4D3E-B743-805C-219842920528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606C62B9-F8B5-7949-99F8-5EFD69137462}" type="presOf" srcId="{8196662A-287F-234F-A077-9224702B5B77}" destId="{E52A4327-4D77-8D4F-B5B7-C003C0F4B771}" srcOrd="0" destOrd="0" presId="urn:microsoft.com/office/officeart/2005/8/layout/vList5"/>
    <dgm:cxn modelId="{DC1E43BB-47B7-6344-AD07-74C699977C27}" type="presOf" srcId="{2E7B7787-BF7C-304D-9F38-1C0AB771DD8B}" destId="{37E1170B-756D-2949-B495-7680BD3B6E5B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752509CF-3653-CC44-AF30-5E9C52199CF6}" srcId="{8C602E84-505B-7448-B925-4BA69777E11E}" destId="{30D6AB9C-90A6-0741-96F7-0448F1CF5DCE}" srcOrd="0" destOrd="0" parTransId="{0A5B3696-E78E-1848-8281-ECBA67F07594}" sibTransId="{17060AB9-4E90-0C41-980A-7F36AB69EECC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7DAFB2B1-1A8B-DC45-BBBB-B22832134124}" type="presParOf" srcId="{67F934CC-5669-E84B-8BA9-B712C1953989}" destId="{52FD702A-7E78-B944-8BB3-E3DA39C2FEA0}" srcOrd="0" destOrd="0" presId="urn:microsoft.com/office/officeart/2005/8/layout/vList5"/>
    <dgm:cxn modelId="{EA0E2818-1A74-A84C-9F44-F345AD3048B8}" type="presParOf" srcId="{52FD702A-7E78-B944-8BB3-E3DA39C2FEA0}" destId="{4D0BEA53-731D-A948-BDBC-22CA9E440522}" srcOrd="0" destOrd="0" presId="urn:microsoft.com/office/officeart/2005/8/layout/vList5"/>
    <dgm:cxn modelId="{FE0A007A-C818-4741-893C-3F5FBAA4F627}" type="presParOf" srcId="{52FD702A-7E78-B944-8BB3-E3DA39C2FEA0}" destId="{EA3D4C15-3873-FF48-AF28-94F9813503E9}" srcOrd="1" destOrd="0" presId="urn:microsoft.com/office/officeart/2005/8/layout/vList5"/>
    <dgm:cxn modelId="{74E6C756-9DAE-4942-8683-F446C6975B17}" type="presParOf" srcId="{67F934CC-5669-E84B-8BA9-B712C1953989}" destId="{5DF89653-1D0F-554F-ADAB-38985596A615}" srcOrd="1" destOrd="0" presId="urn:microsoft.com/office/officeart/2005/8/layout/vList5"/>
    <dgm:cxn modelId="{E659D5C3-73BB-4B42-ACBC-89ADC496F461}" type="presParOf" srcId="{67F934CC-5669-E84B-8BA9-B712C1953989}" destId="{CC7E2427-FD2A-0847-80DA-E6E29031C7D9}" srcOrd="2" destOrd="0" presId="urn:microsoft.com/office/officeart/2005/8/layout/vList5"/>
    <dgm:cxn modelId="{5F9E1F84-D1E5-4C49-91C6-95922EE7CED0}" type="presParOf" srcId="{CC7E2427-FD2A-0847-80DA-E6E29031C7D9}" destId="{FE24C43F-1620-B848-B983-8D3704A3501E}" srcOrd="0" destOrd="0" presId="urn:microsoft.com/office/officeart/2005/8/layout/vList5"/>
    <dgm:cxn modelId="{D9ED8CC2-3D44-8A44-99E3-715BC1A83432}" type="presParOf" srcId="{CC7E2427-FD2A-0847-80DA-E6E29031C7D9}" destId="{E52A4327-4D77-8D4F-B5B7-C003C0F4B771}" srcOrd="1" destOrd="0" presId="urn:microsoft.com/office/officeart/2005/8/layout/vList5"/>
    <dgm:cxn modelId="{656CF0C4-35FF-E64F-9EF1-9B5C03D50387}" type="presParOf" srcId="{67F934CC-5669-E84B-8BA9-B712C1953989}" destId="{45918A22-38EA-6049-B270-78F52E7A0366}" srcOrd="3" destOrd="0" presId="urn:microsoft.com/office/officeart/2005/8/layout/vList5"/>
    <dgm:cxn modelId="{2DDF9DA9-6432-9B45-8F2C-B2D39089574B}" type="presParOf" srcId="{67F934CC-5669-E84B-8BA9-B712C1953989}" destId="{0DCA1C02-4ADF-844C-9D94-0C8997878CF8}" srcOrd="4" destOrd="0" presId="urn:microsoft.com/office/officeart/2005/8/layout/vList5"/>
    <dgm:cxn modelId="{F800EA1F-637F-A64A-AFBF-E2AA7F16F320}" type="presParOf" srcId="{0DCA1C02-4ADF-844C-9D94-0C8997878CF8}" destId="{B516D5A4-DD71-4B4A-B823-A7997B0D0A7F}" srcOrd="0" destOrd="0" presId="urn:microsoft.com/office/officeart/2005/8/layout/vList5"/>
    <dgm:cxn modelId="{18A137FC-50D8-8846-9906-33CCF7FE9EBA}" type="presParOf" srcId="{0DCA1C02-4ADF-844C-9D94-0C8997878CF8}" destId="{37E1170B-756D-2949-B495-7680BD3B6E5B}" srcOrd="1" destOrd="0" presId="urn:microsoft.com/office/officeart/2005/8/layout/vList5"/>
    <dgm:cxn modelId="{73953C48-2063-B24C-8538-4F9723AB781A}" type="presParOf" srcId="{67F934CC-5669-E84B-8BA9-B712C1953989}" destId="{5765AAC4-4AB6-3344-8ABB-1D4AD53CC7A5}" srcOrd="5" destOrd="0" presId="urn:microsoft.com/office/officeart/2005/8/layout/vList5"/>
    <dgm:cxn modelId="{45D847DE-F638-9E48-A290-346FDA52D373}" type="presParOf" srcId="{67F934CC-5669-E84B-8BA9-B712C1953989}" destId="{CABC53CF-347A-E44B-BF99-9E51A56983E3}" srcOrd="6" destOrd="0" presId="urn:microsoft.com/office/officeart/2005/8/layout/vList5"/>
    <dgm:cxn modelId="{D587D8B4-7682-D447-9CF6-70A9BC2587AD}" type="presParOf" srcId="{CABC53CF-347A-E44B-BF99-9E51A56983E3}" destId="{9FCE216C-4D3E-B743-805C-219842920528}" srcOrd="0" destOrd="0" presId="urn:microsoft.com/office/officeart/2005/8/layout/vList5"/>
    <dgm:cxn modelId="{4531A5EA-CEAB-F34E-8F0D-E29FEF3D533A}" type="presParOf" srcId="{CABC53CF-347A-E44B-BF99-9E51A56983E3}" destId="{FF49ABDA-355F-114C-BB82-D7DFAE24ABA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66DA020-48C5-E545-9694-78AA58E31188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35BC77-3A29-9A49-9E26-FC4085069A83}">
      <dgm:prSet phldrT="[Text]" custT="1"/>
      <dgm:spPr/>
      <dgm:t>
        <a:bodyPr/>
        <a:lstStyle/>
        <a:p>
          <a:pPr rtl="1"/>
          <a:r>
            <a:rPr lang="ar-SA" sz="2400" b="1" dirty="0"/>
            <a:t>١- التخطيط</a:t>
          </a:r>
          <a:endParaRPr lang="en-GB" sz="2400" dirty="0">
            <a:solidFill>
              <a:schemeClr val="bg1"/>
            </a:solidFill>
          </a:endParaRPr>
        </a:p>
      </dgm:t>
    </dgm:pt>
    <dgm:pt modelId="{712E9600-66B3-0D4F-B96E-CEAB0D65D6E8}" type="parTrans" cxnId="{10181D9A-D1AC-0B4F-86DA-FE26801CD1E8}">
      <dgm:prSet/>
      <dgm:spPr/>
      <dgm:t>
        <a:bodyPr/>
        <a:lstStyle/>
        <a:p>
          <a:pPr rtl="1"/>
          <a:endParaRPr lang="en-GB"/>
        </a:p>
      </dgm:t>
    </dgm:pt>
    <dgm:pt modelId="{361022F8-C317-B24B-8587-FF3E65830BA6}" type="sibTrans" cxnId="{10181D9A-D1AC-0B4F-86DA-FE26801CD1E8}">
      <dgm:prSet/>
      <dgm:spPr/>
      <dgm:t>
        <a:bodyPr/>
        <a:lstStyle/>
        <a:p>
          <a:pPr rtl="1"/>
          <a:endParaRPr lang="en-GB"/>
        </a:p>
      </dgm:t>
    </dgm:pt>
    <dgm:pt modelId="{72028422-0488-6C4A-8465-DF458B9CA74C}">
      <dgm:prSet phldrT="[Text]" custT="1"/>
      <dgm:spPr/>
      <dgm:t>
        <a:bodyPr/>
        <a:lstStyle/>
        <a:p>
          <a:pPr algn="r" rtl="1"/>
          <a:endParaRPr lang="en-GB" sz="1000" dirty="0"/>
        </a:p>
      </dgm:t>
    </dgm:pt>
    <dgm:pt modelId="{97234A0B-AAF0-B447-9861-5C13466F7CE6}" type="parTrans" cxnId="{2EA755B4-8126-E345-B0D3-E5FD21C3F174}">
      <dgm:prSet/>
      <dgm:spPr/>
      <dgm:t>
        <a:bodyPr/>
        <a:lstStyle/>
        <a:p>
          <a:pPr rtl="1"/>
          <a:endParaRPr lang="en-GB"/>
        </a:p>
      </dgm:t>
    </dgm:pt>
    <dgm:pt modelId="{8226C05B-ACF9-864D-BA2F-BBCB7C29AAE2}" type="sibTrans" cxnId="{2EA755B4-8126-E345-B0D3-E5FD21C3F174}">
      <dgm:prSet/>
      <dgm:spPr/>
      <dgm:t>
        <a:bodyPr/>
        <a:lstStyle/>
        <a:p>
          <a:pPr rtl="1"/>
          <a:endParaRPr lang="en-GB"/>
        </a:p>
      </dgm:t>
    </dgm:pt>
    <dgm:pt modelId="{4BABE52C-BC7D-664E-8291-A252EF2062A1}">
      <dgm:prSet phldrT="[Text]" custT="1"/>
      <dgm:spPr/>
      <dgm:t>
        <a:bodyPr/>
        <a:lstStyle/>
        <a:p>
          <a:pPr rtl="1"/>
          <a:r>
            <a:rPr lang="ar-SA" sz="2800" b="1" dirty="0"/>
            <a:t>٢- التنفيذ</a:t>
          </a:r>
          <a:endParaRPr lang="en-GB" sz="2800" dirty="0">
            <a:solidFill>
              <a:schemeClr val="bg1"/>
            </a:solidFill>
          </a:endParaRPr>
        </a:p>
      </dgm:t>
    </dgm:pt>
    <dgm:pt modelId="{BC529230-659E-4245-88B3-7503B191BBFB}" type="parTrans" cxnId="{E6B42CCD-D0A0-9841-AECA-8C96DCEC436C}">
      <dgm:prSet/>
      <dgm:spPr/>
      <dgm:t>
        <a:bodyPr/>
        <a:lstStyle/>
        <a:p>
          <a:pPr rtl="1"/>
          <a:endParaRPr lang="en-GB"/>
        </a:p>
      </dgm:t>
    </dgm:pt>
    <dgm:pt modelId="{D3170566-AEF2-1F4A-AA92-23CC6099BBF9}" type="sibTrans" cxnId="{E6B42CCD-D0A0-9841-AECA-8C96DCEC436C}">
      <dgm:prSet/>
      <dgm:spPr/>
      <dgm:t>
        <a:bodyPr/>
        <a:lstStyle/>
        <a:p>
          <a:pPr rtl="1"/>
          <a:endParaRPr lang="en-GB"/>
        </a:p>
      </dgm:t>
    </dgm:pt>
    <dgm:pt modelId="{6779E3F9-4828-7C49-A41A-9CC2F13E9857}">
      <dgm:prSet phldrT="[Text]" custT="1"/>
      <dgm:spPr/>
      <dgm:t>
        <a:bodyPr/>
        <a:lstStyle/>
        <a:p>
          <a:pPr rtl="1"/>
          <a:r>
            <a:rPr lang="ar-SA" sz="2800" b="1" dirty="0"/>
            <a:t>٣- المراقبة</a:t>
          </a:r>
          <a:endParaRPr lang="en-GB" sz="2800" dirty="0">
            <a:solidFill>
              <a:schemeClr val="bg1"/>
            </a:solidFill>
          </a:endParaRPr>
        </a:p>
      </dgm:t>
    </dgm:pt>
    <dgm:pt modelId="{F5155246-3471-7046-8E1A-3C26AA90DC7E}" type="parTrans" cxnId="{BBB917E1-020F-7042-B8E6-B085E3D673E4}">
      <dgm:prSet/>
      <dgm:spPr/>
      <dgm:t>
        <a:bodyPr/>
        <a:lstStyle/>
        <a:p>
          <a:pPr rtl="1"/>
          <a:endParaRPr lang="en-GB"/>
        </a:p>
      </dgm:t>
    </dgm:pt>
    <dgm:pt modelId="{45DA0F13-3072-B94E-A0A8-1189C4C33882}" type="sibTrans" cxnId="{BBB917E1-020F-7042-B8E6-B085E3D673E4}">
      <dgm:prSet/>
      <dgm:spPr/>
      <dgm:t>
        <a:bodyPr/>
        <a:lstStyle/>
        <a:p>
          <a:pPr rtl="1"/>
          <a:endParaRPr lang="en-GB"/>
        </a:p>
      </dgm:t>
    </dgm:pt>
    <dgm:pt modelId="{B7BCC4FE-6CC3-0749-8D31-91EBBFFAA715}">
      <dgm:prSet phldrT="[Text]" custT="1"/>
      <dgm:spPr/>
      <dgm:t>
        <a:bodyPr/>
        <a:lstStyle/>
        <a:p>
          <a:pPr algn="r" rtl="1"/>
          <a:endParaRPr lang="en-GB" sz="1000" dirty="0"/>
        </a:p>
      </dgm:t>
    </dgm:pt>
    <dgm:pt modelId="{0E72A105-68DC-DB49-96C3-DD154EC80EAC}" type="sibTrans" cxnId="{E2B74E36-B56D-A646-8DB0-2BD12BF1D7D9}">
      <dgm:prSet/>
      <dgm:spPr/>
      <dgm:t>
        <a:bodyPr/>
        <a:lstStyle/>
        <a:p>
          <a:pPr rtl="1"/>
          <a:endParaRPr lang="en-GB"/>
        </a:p>
      </dgm:t>
    </dgm:pt>
    <dgm:pt modelId="{2B787D67-AE9A-314C-8C4B-E94BB43048D5}" type="parTrans" cxnId="{E2B74E36-B56D-A646-8DB0-2BD12BF1D7D9}">
      <dgm:prSet/>
      <dgm:spPr/>
      <dgm:t>
        <a:bodyPr/>
        <a:lstStyle/>
        <a:p>
          <a:pPr rtl="1"/>
          <a:endParaRPr lang="en-GB"/>
        </a:p>
      </dgm:t>
    </dgm:pt>
    <dgm:pt modelId="{3CB6C820-F8A2-C842-9623-107FA99DFD47}">
      <dgm:prSet phldrT="[Text]" custT="1"/>
      <dgm:spPr/>
      <dgm:t>
        <a:bodyPr/>
        <a:lstStyle/>
        <a:p>
          <a:pPr algn="r" rtl="1"/>
          <a:endParaRPr lang="en-GB" sz="900" dirty="0"/>
        </a:p>
      </dgm:t>
    </dgm:pt>
    <dgm:pt modelId="{75746D3F-8FE4-F949-9E98-46692A552E73}" type="sibTrans" cxnId="{F6095485-C8FF-CF4E-89A6-53BCEE6D0E26}">
      <dgm:prSet/>
      <dgm:spPr/>
      <dgm:t>
        <a:bodyPr/>
        <a:lstStyle/>
        <a:p>
          <a:pPr rtl="1"/>
          <a:endParaRPr lang="en-GB"/>
        </a:p>
      </dgm:t>
    </dgm:pt>
    <dgm:pt modelId="{CD229FE7-CF9A-9343-9FC6-DC16270590A3}" type="parTrans" cxnId="{F6095485-C8FF-CF4E-89A6-53BCEE6D0E26}">
      <dgm:prSet/>
      <dgm:spPr/>
      <dgm:t>
        <a:bodyPr/>
        <a:lstStyle/>
        <a:p>
          <a:pPr rtl="1"/>
          <a:endParaRPr lang="en-GB"/>
        </a:p>
      </dgm:t>
    </dgm:pt>
    <dgm:pt modelId="{D6CCB9B8-CA37-0247-9963-1469E14641DF}">
      <dgm:prSet phldrT="[Text]" custT="1"/>
      <dgm:spPr/>
      <dgm:t>
        <a:bodyPr/>
        <a:lstStyle/>
        <a:p>
          <a:pPr rtl="1"/>
          <a:r>
            <a:rPr lang="ar-SA" sz="2800" b="1" dirty="0"/>
            <a:t>٤- التحديث</a:t>
          </a:r>
          <a:endParaRPr lang="en-GB" sz="5300" dirty="0">
            <a:solidFill>
              <a:schemeClr val="bg1"/>
            </a:solidFill>
          </a:endParaRPr>
        </a:p>
      </dgm:t>
    </dgm:pt>
    <dgm:pt modelId="{578FE1B1-CF9A-FD4A-A27B-F61B6473A1A7}" type="parTrans" cxnId="{221D648A-FCC9-2E43-B1A5-200539B44DD3}">
      <dgm:prSet/>
      <dgm:spPr/>
      <dgm:t>
        <a:bodyPr/>
        <a:lstStyle/>
        <a:p>
          <a:pPr rtl="1"/>
          <a:endParaRPr lang="en-GB"/>
        </a:p>
      </dgm:t>
    </dgm:pt>
    <dgm:pt modelId="{7AC3CA1D-54B7-E549-9C89-9B0250635DBB}" type="sibTrans" cxnId="{221D648A-FCC9-2E43-B1A5-200539B44DD3}">
      <dgm:prSet/>
      <dgm:spPr/>
      <dgm:t>
        <a:bodyPr/>
        <a:lstStyle/>
        <a:p>
          <a:pPr rtl="1"/>
          <a:endParaRPr lang="en-GB"/>
        </a:p>
      </dgm:t>
    </dgm:pt>
    <dgm:pt modelId="{BAF96C1F-0B9F-5741-84AE-E73B7B95BAC4}">
      <dgm:prSet/>
      <dgm:spPr/>
      <dgm:t>
        <a:bodyPr/>
        <a:lstStyle/>
        <a:p>
          <a:pPr rtl="1">
            <a:buSzPts val="1000"/>
            <a:buFont typeface="Arial" panose="020B0604020202020204" pitchFamily="34" charset="0"/>
            <a:buChar char="•"/>
          </a:pPr>
          <a:r>
            <a:rPr lang="ar-SA" dirty="0"/>
            <a:t>إجراء تعديلات تدريجية للحفاظ على الجاذبية</a:t>
          </a:r>
          <a:r>
            <a:rPr lang="en-GB" dirty="0"/>
            <a:t>.</a:t>
          </a:r>
        </a:p>
      </dgm:t>
    </dgm:pt>
    <dgm:pt modelId="{02EC4F46-64C5-3940-B602-FDD8C644C09F}" type="parTrans" cxnId="{97CC7FD6-6D61-8343-8E98-640E9807A54E}">
      <dgm:prSet/>
      <dgm:spPr/>
      <dgm:t>
        <a:bodyPr/>
        <a:lstStyle/>
        <a:p>
          <a:pPr rtl="1"/>
          <a:endParaRPr lang="en-GB"/>
        </a:p>
      </dgm:t>
    </dgm:pt>
    <dgm:pt modelId="{C8E84406-9625-B646-8336-D06B3D0832BB}" type="sibTrans" cxnId="{97CC7FD6-6D61-8343-8E98-640E9807A54E}">
      <dgm:prSet/>
      <dgm:spPr/>
      <dgm:t>
        <a:bodyPr/>
        <a:lstStyle/>
        <a:p>
          <a:pPr rtl="1"/>
          <a:endParaRPr lang="en-GB"/>
        </a:p>
      </dgm:t>
    </dgm:pt>
    <dgm:pt modelId="{E6A0D900-AA45-FB4D-AF78-3DCC8BF22D41}">
      <dgm:prSet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dirty="0"/>
            <a:t>اختبار العناصر الجديدة قبل إطلاقها</a:t>
          </a:r>
          <a:r>
            <a:rPr lang="en-GB" dirty="0"/>
            <a:t>.</a:t>
          </a:r>
        </a:p>
      </dgm:t>
    </dgm:pt>
    <dgm:pt modelId="{DBBD0FD2-4B95-D546-9877-EA093CC1276E}" type="parTrans" cxnId="{5F21534A-21B0-5C4A-AC9F-B1D60DC4786C}">
      <dgm:prSet/>
      <dgm:spPr/>
      <dgm:t>
        <a:bodyPr/>
        <a:lstStyle/>
        <a:p>
          <a:pPr rtl="1"/>
          <a:endParaRPr lang="en-GB"/>
        </a:p>
      </dgm:t>
    </dgm:pt>
    <dgm:pt modelId="{5C134D8C-4629-4B43-A620-9A48D3055453}" type="sibTrans" cxnId="{5F21534A-21B0-5C4A-AC9F-B1D60DC4786C}">
      <dgm:prSet/>
      <dgm:spPr/>
      <dgm:t>
        <a:bodyPr/>
        <a:lstStyle/>
        <a:p>
          <a:pPr rtl="1"/>
          <a:endParaRPr lang="en-GB"/>
        </a:p>
      </dgm:t>
    </dgm:pt>
    <dgm:pt modelId="{53E3C08D-0DBD-594A-AC8A-CA1D8FA4BA20}">
      <dgm:prSet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تحديد الأهداف طويلة المدى للهوية البصرية</a:t>
          </a:r>
          <a:r>
            <a:rPr lang="en-GB" sz="2400"/>
            <a:t>.</a:t>
          </a:r>
        </a:p>
      </dgm:t>
    </dgm:pt>
    <dgm:pt modelId="{8430231E-56BB-1C41-B0F0-BACD7D1B5709}" type="parTrans" cxnId="{83AFE3E2-48D0-CC42-A980-4C923D37AF11}">
      <dgm:prSet/>
      <dgm:spPr/>
      <dgm:t>
        <a:bodyPr/>
        <a:lstStyle/>
        <a:p>
          <a:pPr rtl="1"/>
          <a:endParaRPr lang="en-GB"/>
        </a:p>
      </dgm:t>
    </dgm:pt>
    <dgm:pt modelId="{BBBD8F88-9AAF-9040-A35E-F029B9CA3646}" type="sibTrans" cxnId="{83AFE3E2-48D0-CC42-A980-4C923D37AF11}">
      <dgm:prSet/>
      <dgm:spPr/>
      <dgm:t>
        <a:bodyPr/>
        <a:lstStyle/>
        <a:p>
          <a:pPr rtl="1"/>
          <a:endParaRPr lang="en-GB"/>
        </a:p>
      </dgm:t>
    </dgm:pt>
    <dgm:pt modelId="{349A149A-7514-C447-9674-30E59CAD641D}">
      <dgm:prSet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/>
            <a:t>مراجعة القيم الأساسية للعلامة التجارية</a:t>
          </a:r>
          <a:r>
            <a:rPr lang="en-GB" sz="2400"/>
            <a:t>.</a:t>
          </a:r>
        </a:p>
      </dgm:t>
    </dgm:pt>
    <dgm:pt modelId="{9B364484-2495-EE49-A12A-36C52A2A85CB}" type="parTrans" cxnId="{3F8A024C-5DB7-314B-8F54-60ADC56EE57A}">
      <dgm:prSet/>
      <dgm:spPr/>
      <dgm:t>
        <a:bodyPr/>
        <a:lstStyle/>
        <a:p>
          <a:pPr rtl="1"/>
          <a:endParaRPr lang="en-GB"/>
        </a:p>
      </dgm:t>
    </dgm:pt>
    <dgm:pt modelId="{35546CE8-6664-F54E-98BB-15DD7E58EE5E}" type="sibTrans" cxnId="{3F8A024C-5DB7-314B-8F54-60ADC56EE57A}">
      <dgm:prSet/>
      <dgm:spPr/>
      <dgm:t>
        <a:bodyPr/>
        <a:lstStyle/>
        <a:p>
          <a:pPr rtl="1"/>
          <a:endParaRPr lang="en-GB"/>
        </a:p>
      </dgm:t>
    </dgm:pt>
    <dgm:pt modelId="{20B54204-16A1-A64E-B2AC-3F311E5A6CB9}">
      <dgm:prSet phldrT="[Text]" custT="1"/>
      <dgm:spPr/>
      <dgm:t>
        <a:bodyPr/>
        <a:lstStyle/>
        <a:p>
          <a:pPr algn="r" rtl="1"/>
          <a:endParaRPr lang="en-GB" sz="1000" dirty="0"/>
        </a:p>
      </dgm:t>
    </dgm:pt>
    <dgm:pt modelId="{AB30E3E4-9085-E04A-9462-C389159EE910}" type="parTrans" cxnId="{D70AA37E-6B54-E640-8CA3-7E46403FA883}">
      <dgm:prSet/>
      <dgm:spPr/>
      <dgm:t>
        <a:bodyPr/>
        <a:lstStyle/>
        <a:p>
          <a:pPr rtl="1"/>
          <a:endParaRPr lang="en-GB"/>
        </a:p>
      </dgm:t>
    </dgm:pt>
    <dgm:pt modelId="{159EAE1C-EA30-CC40-9ED0-2E36CAE4696B}" type="sibTrans" cxnId="{D70AA37E-6B54-E640-8CA3-7E46403FA883}">
      <dgm:prSet/>
      <dgm:spPr/>
      <dgm:t>
        <a:bodyPr/>
        <a:lstStyle/>
        <a:p>
          <a:pPr rtl="1"/>
          <a:endParaRPr lang="en-GB"/>
        </a:p>
      </dgm:t>
    </dgm:pt>
    <dgm:pt modelId="{D56FF7A7-926C-1149-8456-7E16F71F5833}">
      <dgm:prSet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000"/>
            <a:t>الالتزام بالعناصر المحددة في دليل الهوية البصرية</a:t>
          </a:r>
          <a:r>
            <a:rPr lang="en-GB" sz="2000"/>
            <a:t>.</a:t>
          </a:r>
        </a:p>
      </dgm:t>
    </dgm:pt>
    <dgm:pt modelId="{365F0749-B3FD-B64B-A6E2-DE91CE3A8AE8}" type="parTrans" cxnId="{4D5385B7-6699-BD48-997E-17CE73AEF23D}">
      <dgm:prSet/>
      <dgm:spPr/>
      <dgm:t>
        <a:bodyPr/>
        <a:lstStyle/>
        <a:p>
          <a:pPr rtl="1"/>
          <a:endParaRPr lang="en-GB"/>
        </a:p>
      </dgm:t>
    </dgm:pt>
    <dgm:pt modelId="{CC9E4268-4B60-DC4B-BD29-C8B94EC3A0A8}" type="sibTrans" cxnId="{4D5385B7-6699-BD48-997E-17CE73AEF23D}">
      <dgm:prSet/>
      <dgm:spPr/>
      <dgm:t>
        <a:bodyPr/>
        <a:lstStyle/>
        <a:p>
          <a:pPr rtl="1"/>
          <a:endParaRPr lang="en-GB"/>
        </a:p>
      </dgm:t>
    </dgm:pt>
    <dgm:pt modelId="{4B2381BE-D6B5-2D4D-AE2A-4DF611CFBD33}">
      <dgm:prSet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000"/>
            <a:t>تدريب الفرق الداخلية على استخدام العناصر بشكل صحيح</a:t>
          </a:r>
          <a:r>
            <a:rPr lang="en-GB" sz="2000"/>
            <a:t>.</a:t>
          </a:r>
        </a:p>
      </dgm:t>
    </dgm:pt>
    <dgm:pt modelId="{44F91418-527C-D845-BBFD-DEB8025B7988}" type="parTrans" cxnId="{6199BF01-DDB8-5A4D-A916-BE549BFF0554}">
      <dgm:prSet/>
      <dgm:spPr/>
      <dgm:t>
        <a:bodyPr/>
        <a:lstStyle/>
        <a:p>
          <a:pPr rtl="1"/>
          <a:endParaRPr lang="en-GB"/>
        </a:p>
      </dgm:t>
    </dgm:pt>
    <dgm:pt modelId="{EBB57253-6A2C-BA42-A34C-7841B1F96686}" type="sibTrans" cxnId="{6199BF01-DDB8-5A4D-A916-BE549BFF0554}">
      <dgm:prSet/>
      <dgm:spPr/>
      <dgm:t>
        <a:bodyPr/>
        <a:lstStyle/>
        <a:p>
          <a:pPr rtl="1"/>
          <a:endParaRPr lang="en-GB"/>
        </a:p>
      </dgm:t>
    </dgm:pt>
    <dgm:pt modelId="{C2D19326-C2F9-C145-86DC-F742DA9119D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endParaRPr lang="en-GB" sz="900" dirty="0"/>
        </a:p>
      </dgm:t>
    </dgm:pt>
    <dgm:pt modelId="{226793BE-928E-C74D-94DE-835C0171AA32}" type="parTrans" cxnId="{BF678588-FA5A-5648-A31C-F065DD890EEC}">
      <dgm:prSet/>
      <dgm:spPr/>
      <dgm:t>
        <a:bodyPr/>
        <a:lstStyle/>
        <a:p>
          <a:pPr rtl="1"/>
          <a:endParaRPr lang="en-GB"/>
        </a:p>
      </dgm:t>
    </dgm:pt>
    <dgm:pt modelId="{F172A340-6B9A-2A4B-95BA-81B71D1C08DA}" type="sibTrans" cxnId="{BF678588-FA5A-5648-A31C-F065DD890EEC}">
      <dgm:prSet/>
      <dgm:spPr/>
      <dgm:t>
        <a:bodyPr/>
        <a:lstStyle/>
        <a:p>
          <a:pPr rtl="1"/>
          <a:endParaRPr lang="en-GB"/>
        </a:p>
      </dgm:t>
    </dgm:pt>
    <dgm:pt modelId="{B85D35E2-5321-5F47-8DB5-6A16F002B398}">
      <dgm:prSet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000"/>
            <a:t>تحليل ردود فعل الجمهور بانتظام</a:t>
          </a:r>
          <a:r>
            <a:rPr lang="en-GB" sz="2000"/>
            <a:t>.</a:t>
          </a:r>
        </a:p>
      </dgm:t>
    </dgm:pt>
    <dgm:pt modelId="{648C334E-DCFF-0D4E-8355-A011B52E50A6}" type="parTrans" cxnId="{636C321B-C72B-264E-8E63-588C6F9BE65E}">
      <dgm:prSet/>
      <dgm:spPr/>
      <dgm:t>
        <a:bodyPr/>
        <a:lstStyle/>
        <a:p>
          <a:pPr rtl="1"/>
          <a:endParaRPr lang="en-GB"/>
        </a:p>
      </dgm:t>
    </dgm:pt>
    <dgm:pt modelId="{9EFDB252-6DA1-0D47-A708-0711EC4CAAD1}" type="sibTrans" cxnId="{636C321B-C72B-264E-8E63-588C6F9BE65E}">
      <dgm:prSet/>
      <dgm:spPr/>
      <dgm:t>
        <a:bodyPr/>
        <a:lstStyle/>
        <a:p>
          <a:pPr rtl="1"/>
          <a:endParaRPr lang="en-GB"/>
        </a:p>
      </dgm:t>
    </dgm:pt>
    <dgm:pt modelId="{E0E07F51-66D7-B942-99D2-CA7E06F5B1C3}">
      <dgm:prSet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000"/>
            <a:t>متابعة التغيرات في السوق والجمهور المستهدف</a:t>
          </a:r>
          <a:r>
            <a:rPr lang="en-GB" sz="2000"/>
            <a:t>.</a:t>
          </a:r>
        </a:p>
      </dgm:t>
    </dgm:pt>
    <dgm:pt modelId="{59F3EBB2-6458-3C47-A26C-0AAEF2E8999F}" type="parTrans" cxnId="{0D72C770-B057-AF42-9288-0C026EB4E3A4}">
      <dgm:prSet/>
      <dgm:spPr/>
      <dgm:t>
        <a:bodyPr/>
        <a:lstStyle/>
        <a:p>
          <a:pPr rtl="1"/>
          <a:endParaRPr lang="en-GB"/>
        </a:p>
      </dgm:t>
    </dgm:pt>
    <dgm:pt modelId="{F706FE84-83A5-3141-87D5-762385443EA9}" type="sibTrans" cxnId="{0D72C770-B057-AF42-9288-0C026EB4E3A4}">
      <dgm:prSet/>
      <dgm:spPr/>
      <dgm:t>
        <a:bodyPr/>
        <a:lstStyle/>
        <a:p>
          <a:pPr rtl="1"/>
          <a:endParaRPr lang="en-GB"/>
        </a:p>
      </dgm:t>
    </dgm:pt>
    <dgm:pt modelId="{ED5D8945-96EF-7949-BBCB-C72E008CC21C}">
      <dgm:prSet phldrT="[Text]" custT="1"/>
      <dgm:spPr/>
      <dgm:t>
        <a:bodyPr/>
        <a:lstStyle/>
        <a:p>
          <a:pPr algn="r" rtl="1"/>
          <a:endParaRPr lang="en-GB" sz="1000" dirty="0"/>
        </a:p>
      </dgm:t>
    </dgm:pt>
    <dgm:pt modelId="{0C489925-6916-504E-8D0E-DDD9751029DF}" type="parTrans" cxnId="{F86133ED-325C-B94E-8E61-B64B0F354002}">
      <dgm:prSet/>
      <dgm:spPr/>
      <dgm:t>
        <a:bodyPr/>
        <a:lstStyle/>
        <a:p>
          <a:pPr rtl="1"/>
          <a:endParaRPr lang="en-GB"/>
        </a:p>
      </dgm:t>
    </dgm:pt>
    <dgm:pt modelId="{3C493A70-A10F-5F48-980D-F7A51917D6EB}" type="sibTrans" cxnId="{F86133ED-325C-B94E-8E61-B64B0F354002}">
      <dgm:prSet/>
      <dgm:spPr/>
      <dgm:t>
        <a:bodyPr/>
        <a:lstStyle/>
        <a:p>
          <a:pPr rtl="1"/>
          <a:endParaRPr lang="en-GB"/>
        </a:p>
      </dgm:t>
    </dgm:pt>
    <dgm:pt modelId="{7F72A656-CFC1-7E42-AAFE-17DAA421F7D5}" type="pres">
      <dgm:prSet presAssocID="{966DA020-48C5-E545-9694-78AA58E31188}" presName="Name0" presStyleCnt="0">
        <dgm:presLayoutVars>
          <dgm:dir val="rev"/>
          <dgm:animLvl val="lvl"/>
          <dgm:resizeHandles val="exact"/>
        </dgm:presLayoutVars>
      </dgm:prSet>
      <dgm:spPr/>
    </dgm:pt>
    <dgm:pt modelId="{9AC38E63-9C51-8D46-ACB3-17990A07C324}" type="pres">
      <dgm:prSet presAssocID="{B335BC77-3A29-9A49-9E26-FC4085069A83}" presName="linNode" presStyleCnt="0"/>
      <dgm:spPr/>
    </dgm:pt>
    <dgm:pt modelId="{70C00889-7B3B-5849-8057-316B818EAFB7}" type="pres">
      <dgm:prSet presAssocID="{B335BC77-3A29-9A49-9E26-FC4085069A83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EFAD21C9-D8BD-E840-BE7A-06DA077B3C5E}" type="pres">
      <dgm:prSet presAssocID="{B335BC77-3A29-9A49-9E26-FC4085069A83}" presName="descendantText" presStyleLbl="alignAccFollowNode1" presStyleIdx="0" presStyleCnt="4">
        <dgm:presLayoutVars>
          <dgm:bulletEnabled val="1"/>
        </dgm:presLayoutVars>
      </dgm:prSet>
      <dgm:spPr/>
    </dgm:pt>
    <dgm:pt modelId="{55EA5AAD-0CDD-F740-9981-3D3FFEBFF7C1}" type="pres">
      <dgm:prSet presAssocID="{361022F8-C317-B24B-8587-FF3E65830BA6}" presName="sp" presStyleCnt="0"/>
      <dgm:spPr/>
    </dgm:pt>
    <dgm:pt modelId="{67DF9459-39D8-E34D-8E3D-8139448E0C7D}" type="pres">
      <dgm:prSet presAssocID="{4BABE52C-BC7D-664E-8291-A252EF2062A1}" presName="linNode" presStyleCnt="0"/>
      <dgm:spPr/>
    </dgm:pt>
    <dgm:pt modelId="{8D76BE1F-42F9-774E-A876-1DB14E99E54C}" type="pres">
      <dgm:prSet presAssocID="{4BABE52C-BC7D-664E-8291-A252EF2062A1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E8706EA8-F1FA-464C-A02E-C5FF9527BEB6}" type="pres">
      <dgm:prSet presAssocID="{4BABE52C-BC7D-664E-8291-A252EF2062A1}" presName="descendantText" presStyleLbl="alignAccFollowNode1" presStyleIdx="1" presStyleCnt="4">
        <dgm:presLayoutVars>
          <dgm:bulletEnabled val="1"/>
        </dgm:presLayoutVars>
      </dgm:prSet>
      <dgm:spPr/>
    </dgm:pt>
    <dgm:pt modelId="{E97F8608-98AC-3643-83FF-E83F07A30BC8}" type="pres">
      <dgm:prSet presAssocID="{D3170566-AEF2-1F4A-AA92-23CC6099BBF9}" presName="sp" presStyleCnt="0"/>
      <dgm:spPr/>
    </dgm:pt>
    <dgm:pt modelId="{BB91CF2D-ABF1-1B40-82DB-08D408F24D7F}" type="pres">
      <dgm:prSet presAssocID="{6779E3F9-4828-7C49-A41A-9CC2F13E9857}" presName="linNode" presStyleCnt="0"/>
      <dgm:spPr/>
    </dgm:pt>
    <dgm:pt modelId="{1A0C01B9-9A07-7040-9EAE-BCE501951396}" type="pres">
      <dgm:prSet presAssocID="{6779E3F9-4828-7C49-A41A-9CC2F13E9857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113D4B87-9A61-A34D-B786-C69FAC489ADA}" type="pres">
      <dgm:prSet presAssocID="{6779E3F9-4828-7C49-A41A-9CC2F13E9857}" presName="descendantText" presStyleLbl="alignAccFollowNode1" presStyleIdx="2" presStyleCnt="4">
        <dgm:presLayoutVars>
          <dgm:bulletEnabled val="1"/>
        </dgm:presLayoutVars>
      </dgm:prSet>
      <dgm:spPr/>
    </dgm:pt>
    <dgm:pt modelId="{CFBA969A-4720-FB44-A57A-F90C0752C7D5}" type="pres">
      <dgm:prSet presAssocID="{45DA0F13-3072-B94E-A0A8-1189C4C33882}" presName="sp" presStyleCnt="0"/>
      <dgm:spPr/>
    </dgm:pt>
    <dgm:pt modelId="{81360D1C-8B5B-0D46-AF15-F9F078F6C897}" type="pres">
      <dgm:prSet presAssocID="{D6CCB9B8-CA37-0247-9963-1469E14641DF}" presName="linNode" presStyleCnt="0"/>
      <dgm:spPr/>
    </dgm:pt>
    <dgm:pt modelId="{EDB8E0B6-CAE2-4D47-A279-FC6C2F769B39}" type="pres">
      <dgm:prSet presAssocID="{D6CCB9B8-CA37-0247-9963-1469E14641DF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587040FA-758B-9D43-AE7B-C9F09FCADDA6}" type="pres">
      <dgm:prSet presAssocID="{D6CCB9B8-CA37-0247-9963-1469E14641DF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6199BF01-DDB8-5A4D-A916-BE549BFF0554}" srcId="{3CB6C820-F8A2-C842-9623-107FA99DFD47}" destId="{4B2381BE-D6B5-2D4D-AE2A-4DF611CFBD33}" srcOrd="1" destOrd="0" parTransId="{44F91418-527C-D845-BBFD-DEB8025B7988}" sibTransId="{EBB57253-6A2C-BA42-A34C-7841B1F96686}"/>
    <dgm:cxn modelId="{4F7C3102-DAA0-494F-8CBF-5BB0E66A87EA}" type="presOf" srcId="{966DA020-48C5-E545-9694-78AA58E31188}" destId="{7F72A656-CFC1-7E42-AAFE-17DAA421F7D5}" srcOrd="0" destOrd="0" presId="urn:microsoft.com/office/officeart/2005/8/layout/vList5"/>
    <dgm:cxn modelId="{A4698706-05FE-EC4C-B0FB-FBF39D9E570E}" type="presOf" srcId="{BAF96C1F-0B9F-5741-84AE-E73B7B95BAC4}" destId="{587040FA-758B-9D43-AE7B-C9F09FCADDA6}" srcOrd="0" destOrd="0" presId="urn:microsoft.com/office/officeart/2005/8/layout/vList5"/>
    <dgm:cxn modelId="{4848D913-5709-2E45-9D96-BE19B4C6568B}" type="presOf" srcId="{72028422-0488-6C4A-8465-DF458B9CA74C}" destId="{EFAD21C9-D8BD-E840-BE7A-06DA077B3C5E}" srcOrd="0" destOrd="0" presId="urn:microsoft.com/office/officeart/2005/8/layout/vList5"/>
    <dgm:cxn modelId="{636C321B-C72B-264E-8E63-588C6F9BE65E}" srcId="{B7BCC4FE-6CC3-0749-8D31-91EBBFFAA715}" destId="{B85D35E2-5321-5F47-8DB5-6A16F002B398}" srcOrd="0" destOrd="0" parTransId="{648C334E-DCFF-0D4E-8355-A011B52E50A6}" sibTransId="{9EFDB252-6DA1-0D47-A708-0711EC4CAAD1}"/>
    <dgm:cxn modelId="{3CDC5C28-9B56-B64C-B13C-00BF580300E5}" type="presOf" srcId="{53E3C08D-0DBD-594A-AC8A-CA1D8FA4BA20}" destId="{EFAD21C9-D8BD-E840-BE7A-06DA077B3C5E}" srcOrd="0" destOrd="1" presId="urn:microsoft.com/office/officeart/2005/8/layout/vList5"/>
    <dgm:cxn modelId="{424FF732-502E-8044-B88F-6B52CEE756EA}" type="presOf" srcId="{E6A0D900-AA45-FB4D-AF78-3DCC8BF22D41}" destId="{587040FA-758B-9D43-AE7B-C9F09FCADDA6}" srcOrd="0" destOrd="1" presId="urn:microsoft.com/office/officeart/2005/8/layout/vList5"/>
    <dgm:cxn modelId="{F4990033-C157-E641-B990-2D41E1C3889C}" type="presOf" srcId="{349A149A-7514-C447-9674-30E59CAD641D}" destId="{EFAD21C9-D8BD-E840-BE7A-06DA077B3C5E}" srcOrd="0" destOrd="2" presId="urn:microsoft.com/office/officeart/2005/8/layout/vList5"/>
    <dgm:cxn modelId="{9B507234-93CB-F341-BD45-D848EBA033EA}" type="presOf" srcId="{B7BCC4FE-6CC3-0749-8D31-91EBBFFAA715}" destId="{113D4B87-9A61-A34D-B786-C69FAC489ADA}" srcOrd="0" destOrd="0" presId="urn:microsoft.com/office/officeart/2005/8/layout/vList5"/>
    <dgm:cxn modelId="{E2B74E36-B56D-A646-8DB0-2BD12BF1D7D9}" srcId="{6779E3F9-4828-7C49-A41A-9CC2F13E9857}" destId="{B7BCC4FE-6CC3-0749-8D31-91EBBFFAA715}" srcOrd="0" destOrd="0" parTransId="{2B787D67-AE9A-314C-8C4B-E94BB43048D5}" sibTransId="{0E72A105-68DC-DB49-96C3-DD154EC80EAC}"/>
    <dgm:cxn modelId="{5794CD3D-FC43-B745-8E19-15FA701AEE9B}" type="presOf" srcId="{B335BC77-3A29-9A49-9E26-FC4085069A83}" destId="{70C00889-7B3B-5849-8057-316B818EAFB7}" srcOrd="0" destOrd="0" presId="urn:microsoft.com/office/officeart/2005/8/layout/vList5"/>
    <dgm:cxn modelId="{5F21534A-21B0-5C4A-AC9F-B1D60DC4786C}" srcId="{BAF96C1F-0B9F-5741-84AE-E73B7B95BAC4}" destId="{E6A0D900-AA45-FB4D-AF78-3DCC8BF22D41}" srcOrd="0" destOrd="0" parTransId="{DBBD0FD2-4B95-D546-9877-EA093CC1276E}" sibTransId="{5C134D8C-4629-4B43-A620-9A48D3055453}"/>
    <dgm:cxn modelId="{3F8A024C-5DB7-314B-8F54-60ADC56EE57A}" srcId="{72028422-0488-6C4A-8465-DF458B9CA74C}" destId="{349A149A-7514-C447-9674-30E59CAD641D}" srcOrd="1" destOrd="0" parTransId="{9B364484-2495-EE49-A12A-36C52A2A85CB}" sibTransId="{35546CE8-6664-F54E-98BB-15DD7E58EE5E}"/>
    <dgm:cxn modelId="{E26EF751-75CA-E347-BCE8-8536CFD227BC}" type="presOf" srcId="{20B54204-16A1-A64E-B2AC-3F311E5A6CB9}" destId="{EFAD21C9-D8BD-E840-BE7A-06DA077B3C5E}" srcOrd="0" destOrd="3" presId="urn:microsoft.com/office/officeart/2005/8/layout/vList5"/>
    <dgm:cxn modelId="{0D72C770-B057-AF42-9288-0C026EB4E3A4}" srcId="{B7BCC4FE-6CC3-0749-8D31-91EBBFFAA715}" destId="{E0E07F51-66D7-B942-99D2-CA7E06F5B1C3}" srcOrd="1" destOrd="0" parTransId="{59F3EBB2-6458-3C47-A26C-0AAEF2E8999F}" sibTransId="{F706FE84-83A5-3141-87D5-762385443EA9}"/>
    <dgm:cxn modelId="{A8F2AE79-72C7-5F4D-BC77-36998481D6A5}" type="presOf" srcId="{6779E3F9-4828-7C49-A41A-9CC2F13E9857}" destId="{1A0C01B9-9A07-7040-9EAE-BCE501951396}" srcOrd="0" destOrd="0" presId="urn:microsoft.com/office/officeart/2005/8/layout/vList5"/>
    <dgm:cxn modelId="{D70AA37E-6B54-E640-8CA3-7E46403FA883}" srcId="{B335BC77-3A29-9A49-9E26-FC4085069A83}" destId="{20B54204-16A1-A64E-B2AC-3F311E5A6CB9}" srcOrd="1" destOrd="0" parTransId="{AB30E3E4-9085-E04A-9462-C389159EE910}" sibTransId="{159EAE1C-EA30-CC40-9ED0-2E36CAE4696B}"/>
    <dgm:cxn modelId="{F6095485-C8FF-CF4E-89A6-53BCEE6D0E26}" srcId="{4BABE52C-BC7D-664E-8291-A252EF2062A1}" destId="{3CB6C820-F8A2-C842-9623-107FA99DFD47}" srcOrd="0" destOrd="0" parTransId="{CD229FE7-CF9A-9343-9FC6-DC16270590A3}" sibTransId="{75746D3F-8FE4-F949-9E98-46692A552E73}"/>
    <dgm:cxn modelId="{BF678588-FA5A-5648-A31C-F065DD890EEC}" srcId="{4BABE52C-BC7D-664E-8291-A252EF2062A1}" destId="{C2D19326-C2F9-C145-86DC-F742DA9119D7}" srcOrd="1" destOrd="0" parTransId="{226793BE-928E-C74D-94DE-835C0171AA32}" sibTransId="{F172A340-6B9A-2A4B-95BA-81B71D1C08DA}"/>
    <dgm:cxn modelId="{221D648A-FCC9-2E43-B1A5-200539B44DD3}" srcId="{966DA020-48C5-E545-9694-78AA58E31188}" destId="{D6CCB9B8-CA37-0247-9963-1469E14641DF}" srcOrd="3" destOrd="0" parTransId="{578FE1B1-CF9A-FD4A-A27B-F61B6473A1A7}" sibTransId="{7AC3CA1D-54B7-E549-9C89-9B0250635DBB}"/>
    <dgm:cxn modelId="{C46F678F-2254-6446-BC4C-748CBC725FFD}" type="presOf" srcId="{4B2381BE-D6B5-2D4D-AE2A-4DF611CFBD33}" destId="{E8706EA8-F1FA-464C-A02E-C5FF9527BEB6}" srcOrd="0" destOrd="2" presId="urn:microsoft.com/office/officeart/2005/8/layout/vList5"/>
    <dgm:cxn modelId="{80675791-88B6-224A-B2AE-4C5F28B39C1F}" type="presOf" srcId="{C2D19326-C2F9-C145-86DC-F742DA9119D7}" destId="{E8706EA8-F1FA-464C-A02E-C5FF9527BEB6}" srcOrd="0" destOrd="3" presId="urn:microsoft.com/office/officeart/2005/8/layout/vList5"/>
    <dgm:cxn modelId="{E7E90893-A035-2B48-9B8F-E98CD5376B0F}" type="presOf" srcId="{ED5D8945-96EF-7949-BBCB-C72E008CC21C}" destId="{113D4B87-9A61-A34D-B786-C69FAC489ADA}" srcOrd="0" destOrd="3" presId="urn:microsoft.com/office/officeart/2005/8/layout/vList5"/>
    <dgm:cxn modelId="{8457F899-CBB3-4649-B4A8-5C243784389D}" type="presOf" srcId="{E0E07F51-66D7-B942-99D2-CA7E06F5B1C3}" destId="{113D4B87-9A61-A34D-B786-C69FAC489ADA}" srcOrd="0" destOrd="2" presId="urn:microsoft.com/office/officeart/2005/8/layout/vList5"/>
    <dgm:cxn modelId="{10181D9A-D1AC-0B4F-86DA-FE26801CD1E8}" srcId="{966DA020-48C5-E545-9694-78AA58E31188}" destId="{B335BC77-3A29-9A49-9E26-FC4085069A83}" srcOrd="0" destOrd="0" parTransId="{712E9600-66B3-0D4F-B96E-CEAB0D65D6E8}" sibTransId="{361022F8-C317-B24B-8587-FF3E65830BA6}"/>
    <dgm:cxn modelId="{872E7FA5-AF84-5940-A040-BC7A2AA7843B}" type="presOf" srcId="{4BABE52C-BC7D-664E-8291-A252EF2062A1}" destId="{8D76BE1F-42F9-774E-A876-1DB14E99E54C}" srcOrd="0" destOrd="0" presId="urn:microsoft.com/office/officeart/2005/8/layout/vList5"/>
    <dgm:cxn modelId="{2EA755B4-8126-E345-B0D3-E5FD21C3F174}" srcId="{B335BC77-3A29-9A49-9E26-FC4085069A83}" destId="{72028422-0488-6C4A-8465-DF458B9CA74C}" srcOrd="0" destOrd="0" parTransId="{97234A0B-AAF0-B447-9861-5C13466F7CE6}" sibTransId="{8226C05B-ACF9-864D-BA2F-BBCB7C29AAE2}"/>
    <dgm:cxn modelId="{4D5385B7-6699-BD48-997E-17CE73AEF23D}" srcId="{3CB6C820-F8A2-C842-9623-107FA99DFD47}" destId="{D56FF7A7-926C-1149-8456-7E16F71F5833}" srcOrd="0" destOrd="0" parTransId="{365F0749-B3FD-B64B-A6E2-DE91CE3A8AE8}" sibTransId="{CC9E4268-4B60-DC4B-BD29-C8B94EC3A0A8}"/>
    <dgm:cxn modelId="{E6B42CCD-D0A0-9841-AECA-8C96DCEC436C}" srcId="{966DA020-48C5-E545-9694-78AA58E31188}" destId="{4BABE52C-BC7D-664E-8291-A252EF2062A1}" srcOrd="1" destOrd="0" parTransId="{BC529230-659E-4245-88B3-7503B191BBFB}" sibTransId="{D3170566-AEF2-1F4A-AA92-23CC6099BBF9}"/>
    <dgm:cxn modelId="{97CC7FD6-6D61-8343-8E98-640E9807A54E}" srcId="{D6CCB9B8-CA37-0247-9963-1469E14641DF}" destId="{BAF96C1F-0B9F-5741-84AE-E73B7B95BAC4}" srcOrd="0" destOrd="0" parTransId="{02EC4F46-64C5-3940-B602-FDD8C644C09F}" sibTransId="{C8E84406-9625-B646-8336-D06B3D0832BB}"/>
    <dgm:cxn modelId="{AF7305E1-6DB0-B441-BE70-71E19E2267B8}" type="presOf" srcId="{D56FF7A7-926C-1149-8456-7E16F71F5833}" destId="{E8706EA8-F1FA-464C-A02E-C5FF9527BEB6}" srcOrd="0" destOrd="1" presId="urn:microsoft.com/office/officeart/2005/8/layout/vList5"/>
    <dgm:cxn modelId="{BBB917E1-020F-7042-B8E6-B085E3D673E4}" srcId="{966DA020-48C5-E545-9694-78AA58E31188}" destId="{6779E3F9-4828-7C49-A41A-9CC2F13E9857}" srcOrd="2" destOrd="0" parTransId="{F5155246-3471-7046-8E1A-3C26AA90DC7E}" sibTransId="{45DA0F13-3072-B94E-A0A8-1189C4C33882}"/>
    <dgm:cxn modelId="{83AFE3E2-48D0-CC42-A980-4C923D37AF11}" srcId="{72028422-0488-6C4A-8465-DF458B9CA74C}" destId="{53E3C08D-0DBD-594A-AC8A-CA1D8FA4BA20}" srcOrd="0" destOrd="0" parTransId="{8430231E-56BB-1C41-B0F0-BACD7D1B5709}" sibTransId="{BBBD8F88-9AAF-9040-A35E-F029B9CA3646}"/>
    <dgm:cxn modelId="{ED520FED-5FB0-3D4B-8AF3-ACC96D2E5647}" type="presOf" srcId="{B85D35E2-5321-5F47-8DB5-6A16F002B398}" destId="{113D4B87-9A61-A34D-B786-C69FAC489ADA}" srcOrd="0" destOrd="1" presId="urn:microsoft.com/office/officeart/2005/8/layout/vList5"/>
    <dgm:cxn modelId="{F86133ED-325C-B94E-8E61-B64B0F354002}" srcId="{6779E3F9-4828-7C49-A41A-9CC2F13E9857}" destId="{ED5D8945-96EF-7949-BBCB-C72E008CC21C}" srcOrd="1" destOrd="0" parTransId="{0C489925-6916-504E-8D0E-DDD9751029DF}" sibTransId="{3C493A70-A10F-5F48-980D-F7A51917D6EB}"/>
    <dgm:cxn modelId="{2E3447F3-82CA-6D4F-B229-E7601D8650A9}" type="presOf" srcId="{3CB6C820-F8A2-C842-9623-107FA99DFD47}" destId="{E8706EA8-F1FA-464C-A02E-C5FF9527BEB6}" srcOrd="0" destOrd="0" presId="urn:microsoft.com/office/officeart/2005/8/layout/vList5"/>
    <dgm:cxn modelId="{3244B7F6-883F-9247-9551-7F475DFA87E1}" type="presOf" srcId="{D6CCB9B8-CA37-0247-9963-1469E14641DF}" destId="{EDB8E0B6-CAE2-4D47-A279-FC6C2F769B39}" srcOrd="0" destOrd="0" presId="urn:microsoft.com/office/officeart/2005/8/layout/vList5"/>
    <dgm:cxn modelId="{C70239C0-DB1F-DB48-98DF-6FA073310082}" type="presParOf" srcId="{7F72A656-CFC1-7E42-AAFE-17DAA421F7D5}" destId="{9AC38E63-9C51-8D46-ACB3-17990A07C324}" srcOrd="0" destOrd="0" presId="urn:microsoft.com/office/officeart/2005/8/layout/vList5"/>
    <dgm:cxn modelId="{F0570DE2-AF80-8E42-B55E-DD0BCDA463E8}" type="presParOf" srcId="{9AC38E63-9C51-8D46-ACB3-17990A07C324}" destId="{70C00889-7B3B-5849-8057-316B818EAFB7}" srcOrd="0" destOrd="0" presId="urn:microsoft.com/office/officeart/2005/8/layout/vList5"/>
    <dgm:cxn modelId="{5B6CA765-76C8-D948-9C24-2A00CE5584DD}" type="presParOf" srcId="{9AC38E63-9C51-8D46-ACB3-17990A07C324}" destId="{EFAD21C9-D8BD-E840-BE7A-06DA077B3C5E}" srcOrd="1" destOrd="0" presId="urn:microsoft.com/office/officeart/2005/8/layout/vList5"/>
    <dgm:cxn modelId="{9FE5FEFA-DE4C-B840-92FA-8566391660D5}" type="presParOf" srcId="{7F72A656-CFC1-7E42-AAFE-17DAA421F7D5}" destId="{55EA5AAD-0CDD-F740-9981-3D3FFEBFF7C1}" srcOrd="1" destOrd="0" presId="urn:microsoft.com/office/officeart/2005/8/layout/vList5"/>
    <dgm:cxn modelId="{2691EF30-2755-7F45-A315-9FD6D7BA3857}" type="presParOf" srcId="{7F72A656-CFC1-7E42-AAFE-17DAA421F7D5}" destId="{67DF9459-39D8-E34D-8E3D-8139448E0C7D}" srcOrd="2" destOrd="0" presId="urn:microsoft.com/office/officeart/2005/8/layout/vList5"/>
    <dgm:cxn modelId="{09FE3563-B244-0248-AA5F-44F98BEC0ED5}" type="presParOf" srcId="{67DF9459-39D8-E34D-8E3D-8139448E0C7D}" destId="{8D76BE1F-42F9-774E-A876-1DB14E99E54C}" srcOrd="0" destOrd="0" presId="urn:microsoft.com/office/officeart/2005/8/layout/vList5"/>
    <dgm:cxn modelId="{B927B93B-6C39-0947-9E70-5D741700EE40}" type="presParOf" srcId="{67DF9459-39D8-E34D-8E3D-8139448E0C7D}" destId="{E8706EA8-F1FA-464C-A02E-C5FF9527BEB6}" srcOrd="1" destOrd="0" presId="urn:microsoft.com/office/officeart/2005/8/layout/vList5"/>
    <dgm:cxn modelId="{6EAFB138-077F-DD4B-87A6-D1F696A9B2AF}" type="presParOf" srcId="{7F72A656-CFC1-7E42-AAFE-17DAA421F7D5}" destId="{E97F8608-98AC-3643-83FF-E83F07A30BC8}" srcOrd="3" destOrd="0" presId="urn:microsoft.com/office/officeart/2005/8/layout/vList5"/>
    <dgm:cxn modelId="{0AFF889E-A2EB-E84C-A092-52FC343966AE}" type="presParOf" srcId="{7F72A656-CFC1-7E42-AAFE-17DAA421F7D5}" destId="{BB91CF2D-ABF1-1B40-82DB-08D408F24D7F}" srcOrd="4" destOrd="0" presId="urn:microsoft.com/office/officeart/2005/8/layout/vList5"/>
    <dgm:cxn modelId="{BBC27057-5155-1F46-8D00-B0D4CB90A8AB}" type="presParOf" srcId="{BB91CF2D-ABF1-1B40-82DB-08D408F24D7F}" destId="{1A0C01B9-9A07-7040-9EAE-BCE501951396}" srcOrd="0" destOrd="0" presId="urn:microsoft.com/office/officeart/2005/8/layout/vList5"/>
    <dgm:cxn modelId="{AC26EC71-9CAA-754D-826F-BC914BF4815A}" type="presParOf" srcId="{BB91CF2D-ABF1-1B40-82DB-08D408F24D7F}" destId="{113D4B87-9A61-A34D-B786-C69FAC489ADA}" srcOrd="1" destOrd="0" presId="urn:microsoft.com/office/officeart/2005/8/layout/vList5"/>
    <dgm:cxn modelId="{76C960EF-44B2-CE43-B864-E27DE667A8CD}" type="presParOf" srcId="{7F72A656-CFC1-7E42-AAFE-17DAA421F7D5}" destId="{CFBA969A-4720-FB44-A57A-F90C0752C7D5}" srcOrd="5" destOrd="0" presId="urn:microsoft.com/office/officeart/2005/8/layout/vList5"/>
    <dgm:cxn modelId="{ACA83592-59D9-9545-AEEA-7B8540336FAD}" type="presParOf" srcId="{7F72A656-CFC1-7E42-AAFE-17DAA421F7D5}" destId="{81360D1C-8B5B-0D46-AF15-F9F078F6C897}" srcOrd="6" destOrd="0" presId="urn:microsoft.com/office/officeart/2005/8/layout/vList5"/>
    <dgm:cxn modelId="{72F5D4A9-E39F-7646-9092-157BB98F959E}" type="presParOf" srcId="{81360D1C-8B5B-0D46-AF15-F9F078F6C897}" destId="{EDB8E0B6-CAE2-4D47-A279-FC6C2F769B39}" srcOrd="0" destOrd="0" presId="urn:microsoft.com/office/officeart/2005/8/layout/vList5"/>
    <dgm:cxn modelId="{CD07673F-A409-A940-85D1-7373A056FBAF}" type="presParOf" srcId="{81360D1C-8B5B-0D46-AF15-F9F078F6C897}" destId="{587040FA-758B-9D43-AE7B-C9F09FCADDA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البساطة </a:t>
          </a:r>
          <a:endParaRPr lang="en-GB" sz="2400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4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400" dirty="0"/>
            <a:t>تصاميم نظيفة ومباشرة تركز على الفكرة الرئيسية</a:t>
          </a:r>
          <a:endParaRPr lang="en-GB" sz="24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التدرجات اللونية 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4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إضافة أبعاد حيوية وحديثة للتصاميم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التصميم ثلاثي الأبعاد 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4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2400" dirty="0"/>
            <a:t>توفير تجربة غامرة ومميزة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400"/>
        </a:p>
      </dgm:t>
    </dgm:pt>
    <dgm:pt modelId="{E64D5ADB-50D8-ED48-95FC-F3858D121BA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الرسوم المتحركة </a:t>
          </a:r>
          <a:endParaRPr lang="en-GB" dirty="0"/>
        </a:p>
      </dgm:t>
    </dgm:pt>
    <dgm:pt modelId="{3BB7E2C2-18AC-9342-BF13-72DDCE9AA447}" type="parTrans" cxnId="{B23AD56C-F81B-AC41-9DE8-640C2E182E0F}">
      <dgm:prSet/>
      <dgm:spPr/>
      <dgm:t>
        <a:bodyPr/>
        <a:lstStyle/>
        <a:p>
          <a:endParaRPr lang="en-GB"/>
        </a:p>
      </dgm:t>
    </dgm:pt>
    <dgm:pt modelId="{6CE42DF4-C680-CB42-A856-99E4D1AF388B}" type="sibTrans" cxnId="{B23AD56C-F81B-AC41-9DE8-640C2E182E0F}">
      <dgm:prSet/>
      <dgm:spPr/>
      <dgm:t>
        <a:bodyPr/>
        <a:lstStyle/>
        <a:p>
          <a:endParaRPr lang="en-GB"/>
        </a:p>
      </dgm:t>
    </dgm:pt>
    <dgm:pt modelId="{9EBD457D-8C12-5048-957F-370AAEBCA874}">
      <dgm:prSet phldrT="[Text]"/>
      <dgm:spPr/>
      <dgm:t>
        <a:bodyPr/>
        <a:lstStyle/>
        <a:p>
          <a:pPr rtl="1"/>
          <a:r>
            <a:rPr lang="ar-SA" dirty="0"/>
            <a:t>تحسين التفاعل وزيادة جاذبية العناصر البصرية</a:t>
          </a:r>
          <a:endParaRPr lang="en-GB" dirty="0"/>
        </a:p>
      </dgm:t>
    </dgm:pt>
    <dgm:pt modelId="{951D0808-D384-3648-83C2-B717621EF9EE}" type="parTrans" cxnId="{8977F337-182B-C547-91B3-EABA245242EB}">
      <dgm:prSet/>
      <dgm:spPr/>
      <dgm:t>
        <a:bodyPr/>
        <a:lstStyle/>
        <a:p>
          <a:endParaRPr lang="en-GB"/>
        </a:p>
      </dgm:t>
    </dgm:pt>
    <dgm:pt modelId="{0279A4E4-C1EF-8E4E-94F8-C9A86649E9B2}" type="sibTrans" cxnId="{8977F337-182B-C547-91B3-EABA245242EB}">
      <dgm:prSet/>
      <dgm:spPr/>
      <dgm:t>
        <a:bodyPr/>
        <a:lstStyle/>
        <a:p>
          <a:endParaRPr lang="en-GB"/>
        </a:p>
      </dgm:t>
    </dgm:pt>
    <dgm:pt modelId="{710D838D-9BC0-D24E-A852-9780A7F2B4A4}" type="pres">
      <dgm:prSet presAssocID="{5B0BFAD2-A999-3B41-82A1-CDF4A6E3F1DA}" presName="linear" presStyleCnt="0">
        <dgm:presLayoutVars>
          <dgm:animLvl val="lvl"/>
          <dgm:resizeHandles val="exact"/>
        </dgm:presLayoutVars>
      </dgm:prSet>
      <dgm:spPr/>
    </dgm:pt>
    <dgm:pt modelId="{259AA48E-7480-0947-892C-DE86135FA217}" type="pres">
      <dgm:prSet presAssocID="{1752099A-5FA7-5B42-9954-CCC2DC540A7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35BEBCA-5CCC-D844-9715-29D9B629EBFF}" type="pres">
      <dgm:prSet presAssocID="{1752099A-5FA7-5B42-9954-CCC2DC540A73}" presName="childText" presStyleLbl="revTx" presStyleIdx="0" presStyleCnt="4">
        <dgm:presLayoutVars>
          <dgm:bulletEnabled val="1"/>
        </dgm:presLayoutVars>
      </dgm:prSet>
      <dgm:spPr/>
    </dgm:pt>
    <dgm:pt modelId="{0F9FE94A-F910-A242-8CB1-7559B5BC0966}" type="pres">
      <dgm:prSet presAssocID="{33175CCB-1C8B-1C44-8A2A-276D69ED11D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E6ABEF5-C2C0-A94E-B7E2-37D64E3E6E05}" type="pres">
      <dgm:prSet presAssocID="{33175CCB-1C8B-1C44-8A2A-276D69ED11D2}" presName="childText" presStyleLbl="revTx" presStyleIdx="1" presStyleCnt="4">
        <dgm:presLayoutVars>
          <dgm:bulletEnabled val="1"/>
        </dgm:presLayoutVars>
      </dgm:prSet>
      <dgm:spPr/>
    </dgm:pt>
    <dgm:pt modelId="{B8216784-1AE4-DA4B-8A94-9EA9B6CBF225}" type="pres">
      <dgm:prSet presAssocID="{00BA3E18-A5E2-9140-B854-8729D59638C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6A311FF-70B1-F846-860A-663DE547AEA5}" type="pres">
      <dgm:prSet presAssocID="{00BA3E18-A5E2-9140-B854-8729D59638C7}" presName="childText" presStyleLbl="revTx" presStyleIdx="2" presStyleCnt="4">
        <dgm:presLayoutVars>
          <dgm:bulletEnabled val="1"/>
        </dgm:presLayoutVars>
      </dgm:prSet>
      <dgm:spPr/>
    </dgm:pt>
    <dgm:pt modelId="{11E48FA8-98DE-5D42-8EA8-BF65EC2FFC45}" type="pres">
      <dgm:prSet presAssocID="{E64D5ADB-50D8-ED48-95FC-F3858D121BA7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5E42A476-D30B-E847-9D6A-946389A45358}" type="pres">
      <dgm:prSet presAssocID="{E64D5ADB-50D8-ED48-95FC-F3858D121BA7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28D38E33-526D-7E46-96DF-C97259CA0279}" type="presOf" srcId="{00BA3E18-A5E2-9140-B854-8729D59638C7}" destId="{B8216784-1AE4-DA4B-8A94-9EA9B6CBF225}" srcOrd="0" destOrd="0" presId="urn:microsoft.com/office/officeart/2005/8/layout/vList2"/>
    <dgm:cxn modelId="{8977F337-182B-C547-91B3-EABA245242EB}" srcId="{E64D5ADB-50D8-ED48-95FC-F3858D121BA7}" destId="{9EBD457D-8C12-5048-957F-370AAEBCA874}" srcOrd="0" destOrd="0" parTransId="{951D0808-D384-3648-83C2-B717621EF9EE}" sibTransId="{0279A4E4-C1EF-8E4E-94F8-C9A86649E9B2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7BF68E58-25CF-464D-B771-F2B81E5F1C31}" type="presOf" srcId="{2E7B7787-BF7C-304D-9F38-1C0AB771DD8B}" destId="{86A311FF-70B1-F846-860A-663DE547AEA5}" srcOrd="0" destOrd="0" presId="urn:microsoft.com/office/officeart/2005/8/layout/vList2"/>
    <dgm:cxn modelId="{5EB42A61-B7A1-6443-8A89-95BE4AD40248}" type="presOf" srcId="{F0B52F86-83AF-D945-9E33-5773BE9861C5}" destId="{235BEBCA-5CCC-D844-9715-29D9B629EBFF}" srcOrd="0" destOrd="0" presId="urn:microsoft.com/office/officeart/2005/8/layout/vList2"/>
    <dgm:cxn modelId="{B23AD56C-F81B-AC41-9DE8-640C2E182E0F}" srcId="{5B0BFAD2-A999-3B41-82A1-CDF4A6E3F1DA}" destId="{E64D5ADB-50D8-ED48-95FC-F3858D121BA7}" srcOrd="3" destOrd="0" parTransId="{3BB7E2C2-18AC-9342-BF13-72DDCE9AA447}" sibTransId="{6CE42DF4-C680-CB42-A856-99E4D1AF388B}"/>
    <dgm:cxn modelId="{3F027073-E7E2-9E4E-827C-C8C80F8EB70A}" type="presOf" srcId="{E64D5ADB-50D8-ED48-95FC-F3858D121BA7}" destId="{11E48FA8-98DE-5D42-8EA8-BF65EC2FFC45}" srcOrd="0" destOrd="0" presId="urn:microsoft.com/office/officeart/2005/8/layout/vList2"/>
    <dgm:cxn modelId="{09A3027D-83E4-0D48-B55C-519F04D68FA4}" type="presOf" srcId="{5B0BFAD2-A999-3B41-82A1-CDF4A6E3F1DA}" destId="{710D838D-9BC0-D24E-A852-9780A7F2B4A4}" srcOrd="0" destOrd="0" presId="urn:microsoft.com/office/officeart/2005/8/layout/vList2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1C362A0-464F-6E41-979B-2BFED4AD3D3F}" type="presOf" srcId="{1752099A-5FA7-5B42-9954-CCC2DC540A73}" destId="{259AA48E-7480-0947-892C-DE86135FA217}" srcOrd="0" destOrd="0" presId="urn:microsoft.com/office/officeart/2005/8/layout/vList2"/>
    <dgm:cxn modelId="{38CC95A5-05A3-2745-A1F8-43E8A62F97A2}" type="presOf" srcId="{8196662A-287F-234F-A077-9224702B5B77}" destId="{8E6ABEF5-C2C0-A94E-B7E2-37D64E3E6E05}" srcOrd="0" destOrd="0" presId="urn:microsoft.com/office/officeart/2005/8/layout/vList2"/>
    <dgm:cxn modelId="{0F7B49AE-0AA1-3B43-BB73-58A5E6591B60}" type="presOf" srcId="{33175CCB-1C8B-1C44-8A2A-276D69ED11D2}" destId="{0F9FE94A-F910-A242-8CB1-7559B5BC0966}" srcOrd="0" destOrd="0" presId="urn:microsoft.com/office/officeart/2005/8/layout/vList2"/>
    <dgm:cxn modelId="{EFCD9BB8-8E6C-5940-B966-C1D8FEA1C466}" type="presOf" srcId="{9EBD457D-8C12-5048-957F-370AAEBCA874}" destId="{5E42A476-D30B-E847-9D6A-946389A45358}" srcOrd="0" destOrd="0" presId="urn:microsoft.com/office/officeart/2005/8/layout/vList2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67D1149-3F2A-E848-9919-3D56BD931104}" type="presParOf" srcId="{710D838D-9BC0-D24E-A852-9780A7F2B4A4}" destId="{259AA48E-7480-0947-892C-DE86135FA217}" srcOrd="0" destOrd="0" presId="urn:microsoft.com/office/officeart/2005/8/layout/vList2"/>
    <dgm:cxn modelId="{18475835-FD8A-D64B-9F88-573C998BD1C3}" type="presParOf" srcId="{710D838D-9BC0-D24E-A852-9780A7F2B4A4}" destId="{235BEBCA-5CCC-D844-9715-29D9B629EBFF}" srcOrd="1" destOrd="0" presId="urn:microsoft.com/office/officeart/2005/8/layout/vList2"/>
    <dgm:cxn modelId="{71866D42-4A31-0E40-BD42-8772FFC3A177}" type="presParOf" srcId="{710D838D-9BC0-D24E-A852-9780A7F2B4A4}" destId="{0F9FE94A-F910-A242-8CB1-7559B5BC0966}" srcOrd="2" destOrd="0" presId="urn:microsoft.com/office/officeart/2005/8/layout/vList2"/>
    <dgm:cxn modelId="{5785C40A-C777-6643-8FCA-7B283D118458}" type="presParOf" srcId="{710D838D-9BC0-D24E-A852-9780A7F2B4A4}" destId="{8E6ABEF5-C2C0-A94E-B7E2-37D64E3E6E05}" srcOrd="3" destOrd="0" presId="urn:microsoft.com/office/officeart/2005/8/layout/vList2"/>
    <dgm:cxn modelId="{78487887-0F4A-9A44-A14A-A8B4974A0C03}" type="presParOf" srcId="{710D838D-9BC0-D24E-A852-9780A7F2B4A4}" destId="{B8216784-1AE4-DA4B-8A94-9EA9B6CBF225}" srcOrd="4" destOrd="0" presId="urn:microsoft.com/office/officeart/2005/8/layout/vList2"/>
    <dgm:cxn modelId="{207AB432-22AF-EB4C-9CDD-A09F238E59BF}" type="presParOf" srcId="{710D838D-9BC0-D24E-A852-9780A7F2B4A4}" destId="{86A311FF-70B1-F846-860A-663DE547AEA5}" srcOrd="5" destOrd="0" presId="urn:microsoft.com/office/officeart/2005/8/layout/vList2"/>
    <dgm:cxn modelId="{D42AB4C9-2E47-ED4F-9E45-A992F0D2D61F}" type="presParOf" srcId="{710D838D-9BC0-D24E-A852-9780A7F2B4A4}" destId="{11E48FA8-98DE-5D42-8EA8-BF65EC2FFC45}" srcOrd="6" destOrd="0" presId="urn:microsoft.com/office/officeart/2005/8/layout/vList2"/>
    <dgm:cxn modelId="{BF3DEB12-55D7-1E48-961A-57218FCA441C}" type="presParOf" srcId="{710D838D-9BC0-D24E-A852-9780A7F2B4A4}" destId="{5E42A476-D30B-E847-9D6A-946389A45358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ما هي المسافات الفارغة؟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المناطق غير المشغولة في التصميم</a:t>
          </a:r>
          <a:r>
            <a:rPr lang="en-GB" sz="2400" dirty="0"/>
            <a:t>.</a:t>
          </a:r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تُستخدم لفصل العناصر وتوجيه الانتباه</a:t>
          </a:r>
          <a:r>
            <a:rPr lang="en-GB" sz="24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فوائدها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١- تعزيز وضوح العناصر البصرية</a:t>
          </a:r>
          <a:r>
            <a:rPr lang="en-GB" sz="2400" dirty="0"/>
            <a:t>.</a:t>
          </a:r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٢- تقليل التشويش البصري</a:t>
          </a:r>
          <a:r>
            <a:rPr lang="en-GB" sz="2400" dirty="0"/>
            <a:t>.</a:t>
          </a:r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٣- تحسين جاذبية التصميم</a:t>
          </a:r>
          <a:r>
            <a:rPr lang="en-GB" sz="24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2" custScaleX="150164" custScaleY="69181"/>
      <dgm:spPr/>
    </dgm:pt>
    <dgm:pt modelId="{6D8FF543-8109-3844-AC58-9648356DFABE}" type="pres">
      <dgm:prSet presAssocID="{4A11EF4C-C086-E642-9BB3-7F06E5C1290B}" presName="rootConnector" presStyleLbl="node1" presStyleIdx="0" presStyleCnt="2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2"/>
      <dgm:spPr/>
    </dgm:pt>
    <dgm:pt modelId="{2BBEB849-55BA-F34A-8292-240D96C65C68}" type="pres">
      <dgm:prSet presAssocID="{C88ED262-17EB-A64F-8186-B36DDD55690A}" presName="childText" presStyleLbl="bgAcc1" presStyleIdx="0" presStyleCnt="2" custScaleX="198394" custScaleY="192068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2" custScaleX="150164" custScaleY="69181"/>
      <dgm:spPr/>
    </dgm:pt>
    <dgm:pt modelId="{AFE3FB7F-5633-F344-A200-9B3B3BC45949}" type="pres">
      <dgm:prSet presAssocID="{102A7D41-83D4-E04C-90C4-580B0FF7BC74}" presName="rootConnector" presStyleLbl="node1" presStyleIdx="1" presStyleCnt="2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2"/>
      <dgm:spPr/>
    </dgm:pt>
    <dgm:pt modelId="{A774F160-A9DB-DD4F-80EA-A6DEEBEB081E}" type="pres">
      <dgm:prSet presAssocID="{65387183-454B-F14D-A6F6-7DA8C5BFAE05}" presName="childText" presStyleLbl="bgAcc1" presStyleIdx="1" presStyleCnt="2" custScaleX="215452" custScaleY="192068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206266" y="152958"/>
          <a:ext cx="2672932" cy="7354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ما هي العناصر البصرية؟</a:t>
          </a:r>
          <a:endParaRPr lang="en-GB" sz="2200" kern="1200" dirty="0"/>
        </a:p>
      </dsp:txBody>
      <dsp:txXfrm>
        <a:off x="7227806" y="174498"/>
        <a:ext cx="2629852" cy="692355"/>
      </dsp:txXfrm>
    </dsp:sp>
    <dsp:sp modelId="{F69676B8-3372-6245-86C7-29A51072DC86}">
      <dsp:nvSpPr>
        <dsp:cNvPr id="0" name=""/>
        <dsp:cNvSpPr/>
      </dsp:nvSpPr>
      <dsp:spPr>
        <a:xfrm>
          <a:off x="9344611" y="888393"/>
          <a:ext cx="267293" cy="1478395"/>
        </a:xfrm>
        <a:custGeom>
          <a:avLst/>
          <a:gdLst/>
          <a:ahLst/>
          <a:cxnLst/>
          <a:rect l="0" t="0" r="0" b="0"/>
          <a:pathLst>
            <a:path>
              <a:moveTo>
                <a:pt x="267293" y="0"/>
              </a:moveTo>
              <a:lnTo>
                <a:pt x="267293" y="1478395"/>
              </a:lnTo>
              <a:lnTo>
                <a:pt x="0" y="14783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4936777" y="1150225"/>
          <a:ext cx="4407834" cy="24331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kern="1200" dirty="0"/>
            <a:t>مكونات مرئية تُستخدم لتمثيل هوية العلامة التجارية</a:t>
          </a:r>
          <a:r>
            <a:rPr lang="en-GB" sz="2200" kern="1200" dirty="0"/>
            <a:t>.</a:t>
          </a:r>
        </a:p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200" kern="1200" dirty="0"/>
            <a:t>تشمل: الشعار، الألوان، الخطوط، الصور، الأنماط، الأيقونات</a:t>
          </a:r>
          <a:r>
            <a:rPr lang="en-GB" sz="2200" kern="1200" dirty="0"/>
            <a:t>.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5008041" y="1221489"/>
        <a:ext cx="4265306" cy="2290597"/>
      </dsp:txXfrm>
    </dsp:sp>
    <dsp:sp modelId="{B61973B9-0B44-E644-B71B-647A7C96CC5B}">
      <dsp:nvSpPr>
        <dsp:cNvPr id="0" name=""/>
        <dsp:cNvSpPr/>
      </dsp:nvSpPr>
      <dsp:spPr>
        <a:xfrm>
          <a:off x="2274766" y="152958"/>
          <a:ext cx="2672932" cy="7354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أهميتها</a:t>
          </a:r>
          <a:endParaRPr lang="en-GB" sz="2200" kern="1200" dirty="0"/>
        </a:p>
      </dsp:txBody>
      <dsp:txXfrm>
        <a:off x="2296306" y="174498"/>
        <a:ext cx="2629852" cy="692355"/>
      </dsp:txXfrm>
    </dsp:sp>
    <dsp:sp modelId="{ABA4313E-725F-1742-92C7-6C0A930B71CD}">
      <dsp:nvSpPr>
        <dsp:cNvPr id="0" name=""/>
        <dsp:cNvSpPr/>
      </dsp:nvSpPr>
      <dsp:spPr>
        <a:xfrm>
          <a:off x="4413112" y="888393"/>
          <a:ext cx="267293" cy="1478395"/>
        </a:xfrm>
        <a:custGeom>
          <a:avLst/>
          <a:gdLst/>
          <a:ahLst/>
          <a:cxnLst/>
          <a:rect l="0" t="0" r="0" b="0"/>
          <a:pathLst>
            <a:path>
              <a:moveTo>
                <a:pt x="267293" y="0"/>
              </a:moveTo>
              <a:lnTo>
                <a:pt x="267293" y="1478395"/>
              </a:lnTo>
              <a:lnTo>
                <a:pt x="0" y="14783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278" y="1150225"/>
          <a:ext cx="4407834" cy="24331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+mj-lt"/>
            <a:buNone/>
          </a:pPr>
          <a:r>
            <a:rPr lang="ar-SA" sz="2200" kern="1200" dirty="0"/>
            <a:t>١- تساهم في خلق هوية مميزة وسهلة التذكر</a:t>
          </a:r>
          <a:r>
            <a:rPr lang="en-GB" sz="2200" kern="1200" dirty="0"/>
            <a:t>.</a:t>
          </a:r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+mj-lt"/>
            <a:buNone/>
          </a:pPr>
          <a:r>
            <a:rPr lang="ar-SA" sz="2200" kern="1200" dirty="0"/>
            <a:t>٢- تعزز الانطباع الأول لدى العملاء</a:t>
          </a:r>
          <a:r>
            <a:rPr lang="en-GB" sz="2200" kern="1200" dirty="0"/>
            <a:t>.</a:t>
          </a:r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+mj-lt"/>
            <a:buNone/>
          </a:pPr>
          <a:r>
            <a:rPr lang="ar-SA" sz="2200" kern="1200" dirty="0"/>
            <a:t>٣- تساعد على إيصال القيم والرسائل بشكل فوري</a:t>
          </a:r>
          <a:r>
            <a:rPr lang="en-GB" sz="2200" kern="1200" dirty="0"/>
            <a:t>.</a:t>
          </a:r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+mj-lt"/>
            <a:buNone/>
          </a:pPr>
          <a:r>
            <a:rPr lang="ar-SA" sz="2200" kern="1200" dirty="0"/>
            <a:t>٤- تدعم التناسق بين الوسائط المختلفة</a:t>
          </a:r>
          <a:r>
            <a:rPr lang="en-GB" sz="2200" kern="1200" dirty="0"/>
            <a:t>.</a:t>
          </a:r>
        </a:p>
      </dsp:txBody>
      <dsp:txXfrm>
        <a:off x="76542" y="1221489"/>
        <a:ext cx="4265306" cy="22905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الوضوح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يظهر بوضوح في جميع الأحجام</a:t>
          </a:r>
          <a:endParaRPr lang="en-GB" sz="2400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الأصالة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يجب أن يكون فريدًا وغير مكرر</a:t>
          </a:r>
          <a:endParaRPr lang="en-GB" sz="2400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التناسق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يعكس هوية العلامة التجارية بدقة</a:t>
          </a:r>
          <a:endParaRPr lang="en-GB" sz="2400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المرونة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إمكانية استخدامه عبر مختلف الوسائط (رقمي/مطبوع)</a:t>
          </a:r>
          <a:endParaRPr lang="en-GB" sz="24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البساطة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سهولة الفهم والتذكر 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6556515" y="284488"/>
          <a:ext cx="3326612" cy="7662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أهمية الألوان في الهوية البصرية</a:t>
          </a:r>
          <a:endParaRPr lang="en-GB" sz="2400" kern="1200" dirty="0"/>
        </a:p>
      </dsp:txBody>
      <dsp:txXfrm>
        <a:off x="6578959" y="306932"/>
        <a:ext cx="3281724" cy="721402"/>
      </dsp:txXfrm>
    </dsp:sp>
    <dsp:sp modelId="{F69676B8-3372-6245-86C7-29A51072DC86}">
      <dsp:nvSpPr>
        <dsp:cNvPr id="0" name=""/>
        <dsp:cNvSpPr/>
      </dsp:nvSpPr>
      <dsp:spPr>
        <a:xfrm>
          <a:off x="9217805" y="1050778"/>
          <a:ext cx="332661" cy="1530658"/>
        </a:xfrm>
        <a:custGeom>
          <a:avLst/>
          <a:gdLst/>
          <a:ahLst/>
          <a:cxnLst/>
          <a:rect l="0" t="0" r="0" b="0"/>
          <a:pathLst>
            <a:path>
              <a:moveTo>
                <a:pt x="332661" y="0"/>
              </a:moveTo>
              <a:lnTo>
                <a:pt x="332661" y="1530658"/>
              </a:lnTo>
              <a:lnTo>
                <a:pt x="0" y="153065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5065020" y="1327693"/>
          <a:ext cx="4152785" cy="25074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١- تساهم في إيصال الرسائل العاطفية والنفسية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٢- تخلق انطباعًا فوريًا وسريعًا عن العلامة التجارية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٣- تساعد في بناء التميز والشخصية الخاصة بالعلامة التجارية</a:t>
          </a:r>
          <a:r>
            <a:rPr lang="en-GB" sz="2400" kern="1200" dirty="0"/>
            <a:t>.</a:t>
          </a:r>
        </a:p>
      </dsp:txBody>
      <dsp:txXfrm>
        <a:off x="5138462" y="1401135"/>
        <a:ext cx="4005901" cy="2360603"/>
      </dsp:txXfrm>
    </dsp:sp>
    <dsp:sp modelId="{B61973B9-0B44-E644-B71B-647A7C96CC5B}">
      <dsp:nvSpPr>
        <dsp:cNvPr id="0" name=""/>
        <dsp:cNvSpPr/>
      </dsp:nvSpPr>
      <dsp:spPr>
        <a:xfrm>
          <a:off x="1849900" y="284488"/>
          <a:ext cx="3326612" cy="7662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كيف تختار الألوان المناسبة؟</a:t>
          </a:r>
          <a:endParaRPr lang="en-GB" sz="2800" kern="1200" dirty="0"/>
        </a:p>
      </dsp:txBody>
      <dsp:txXfrm>
        <a:off x="1872344" y="306932"/>
        <a:ext cx="3281724" cy="721402"/>
      </dsp:txXfrm>
    </dsp:sp>
    <dsp:sp modelId="{ABA4313E-725F-1742-92C7-6C0A930B71CD}">
      <dsp:nvSpPr>
        <dsp:cNvPr id="0" name=""/>
        <dsp:cNvSpPr/>
      </dsp:nvSpPr>
      <dsp:spPr>
        <a:xfrm>
          <a:off x="4511190" y="1050778"/>
          <a:ext cx="332661" cy="1530658"/>
        </a:xfrm>
        <a:custGeom>
          <a:avLst/>
          <a:gdLst/>
          <a:ahLst/>
          <a:cxnLst/>
          <a:rect l="0" t="0" r="0" b="0"/>
          <a:pathLst>
            <a:path>
              <a:moveTo>
                <a:pt x="332661" y="0"/>
              </a:moveTo>
              <a:lnTo>
                <a:pt x="332661" y="1530658"/>
              </a:lnTo>
              <a:lnTo>
                <a:pt x="0" y="153065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1348" y="1327693"/>
          <a:ext cx="4509841" cy="25074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١- فهم القيم الأساسية للعلامة التجارية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٢- دراسة تأثير الألوان النفسي والثقافي على الجمهور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٣- تحقيق تناسق بصري بين الألوان المختارة</a:t>
          </a:r>
          <a:r>
            <a:rPr lang="en-GB" sz="2400" kern="1200" dirty="0"/>
            <a:t>.</a:t>
          </a:r>
        </a:p>
      </dsp:txBody>
      <dsp:txXfrm>
        <a:off x="74790" y="1401135"/>
        <a:ext cx="4362957" cy="23606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C1E6DA-4959-274C-8825-F7ADA791A463}">
      <dsp:nvSpPr>
        <dsp:cNvPr id="0" name=""/>
        <dsp:cNvSpPr/>
      </dsp:nvSpPr>
      <dsp:spPr>
        <a:xfrm>
          <a:off x="7833723" y="504167"/>
          <a:ext cx="1905328" cy="21900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800" kern="1200" dirty="0"/>
            <a:t>يرمز إلى الثقة والاحترافية</a:t>
          </a:r>
          <a:r>
            <a:rPr lang="en-GB" sz="1800" kern="1200" dirty="0"/>
            <a:t>.</a:t>
          </a:r>
          <a:endParaRPr lang="en-GB" sz="1100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Wingdings" pitchFamily="2" charset="2"/>
            <a:buNone/>
          </a:pPr>
          <a:endParaRPr lang="en-GB" sz="1800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Wingdings" pitchFamily="2" charset="2"/>
            <a:buNone/>
          </a:pPr>
          <a:r>
            <a:rPr lang="ar-SA" sz="1800" kern="1200" dirty="0"/>
            <a:t>مثال: علامات تجارية مثل</a:t>
          </a:r>
          <a:r>
            <a:rPr lang="en-GB" sz="1800" kern="1200" dirty="0"/>
            <a:t> Facebook </a:t>
          </a:r>
          <a:r>
            <a:rPr lang="ar-SA" sz="1800" kern="1200" dirty="0"/>
            <a:t>و</a:t>
          </a:r>
          <a:r>
            <a:rPr lang="en-GB" sz="1800" kern="1200" dirty="0"/>
            <a:t>LinkedIn.</a:t>
          </a:r>
        </a:p>
        <a:p>
          <a:pPr marL="57150" lvl="1" indent="-57150" algn="r" defTabSz="4889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100" kern="1200" dirty="0"/>
        </a:p>
      </dsp:txBody>
      <dsp:txXfrm>
        <a:off x="7884123" y="554567"/>
        <a:ext cx="1804528" cy="1619969"/>
      </dsp:txXfrm>
    </dsp:sp>
    <dsp:sp modelId="{D6F401E5-6CB4-EA40-99BA-C9266D5D9798}">
      <dsp:nvSpPr>
        <dsp:cNvPr id="0" name=""/>
        <dsp:cNvSpPr/>
      </dsp:nvSpPr>
      <dsp:spPr>
        <a:xfrm>
          <a:off x="6605670" y="1487834"/>
          <a:ext cx="2043990" cy="2043990"/>
        </a:xfrm>
        <a:prstGeom prst="circularArrow">
          <a:avLst>
            <a:gd name="adj1" fmla="val 4380"/>
            <a:gd name="adj2" fmla="val 555152"/>
            <a:gd name="adj3" fmla="val 8055204"/>
            <a:gd name="adj4" fmla="val 1361377"/>
            <a:gd name="adj5" fmla="val 51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D216C3-0485-5141-A2F8-2D8A95F4C244}">
      <dsp:nvSpPr>
        <dsp:cNvPr id="0" name=""/>
        <dsp:cNvSpPr/>
      </dsp:nvSpPr>
      <dsp:spPr>
        <a:xfrm>
          <a:off x="7634271" y="2378670"/>
          <a:ext cx="1693625" cy="4879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الأزرق</a:t>
          </a:r>
          <a:endParaRPr lang="en-GB" sz="2000" b="1" kern="1200" dirty="0"/>
        </a:p>
      </dsp:txBody>
      <dsp:txXfrm>
        <a:off x="7648563" y="2392962"/>
        <a:ext cx="1665041" cy="459386"/>
      </dsp:txXfrm>
    </dsp:sp>
    <dsp:sp modelId="{DE676CA2-FA31-C94F-958F-E054370A68CB}">
      <dsp:nvSpPr>
        <dsp:cNvPr id="0" name=""/>
        <dsp:cNvSpPr/>
      </dsp:nvSpPr>
      <dsp:spPr>
        <a:xfrm>
          <a:off x="5285678" y="984961"/>
          <a:ext cx="1905328" cy="19003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800" kern="1200" dirty="0"/>
            <a:t>يرمز إلى العاطفة والقوة</a:t>
          </a:r>
          <a:r>
            <a:rPr lang="en-GB" sz="1800" kern="1200" dirty="0"/>
            <a:t>.</a:t>
          </a:r>
        </a:p>
        <a:p>
          <a:pPr marL="171450" lvl="1" indent="-171450" algn="ct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800" kern="1200" dirty="0"/>
            <a:t>مثال: علامات مثل</a:t>
          </a:r>
          <a:r>
            <a:rPr lang="en-GB" sz="1800" kern="1200" dirty="0"/>
            <a:t> Coca-Cola </a:t>
          </a:r>
          <a:r>
            <a:rPr lang="ar-SA" sz="1800" kern="1200" dirty="0"/>
            <a:t>و</a:t>
          </a:r>
          <a:r>
            <a:rPr lang="en-GB" sz="1800" kern="1200" dirty="0"/>
            <a:t>YouTube.</a:t>
          </a:r>
        </a:p>
      </dsp:txBody>
      <dsp:txXfrm>
        <a:off x="5329410" y="1435904"/>
        <a:ext cx="1817864" cy="1405642"/>
      </dsp:txXfrm>
    </dsp:sp>
    <dsp:sp modelId="{0C6801D5-FA8B-DA43-8A46-F9E2E4B29066}">
      <dsp:nvSpPr>
        <dsp:cNvPr id="0" name=""/>
        <dsp:cNvSpPr/>
      </dsp:nvSpPr>
      <dsp:spPr>
        <a:xfrm>
          <a:off x="3659502" y="76253"/>
          <a:ext cx="2500469" cy="2500469"/>
        </a:xfrm>
        <a:prstGeom prst="leftCircularArrow">
          <a:avLst>
            <a:gd name="adj1" fmla="val 3580"/>
            <a:gd name="adj2" fmla="val 445109"/>
            <a:gd name="adj3" fmla="val 13179020"/>
            <a:gd name="adj4" fmla="val 19982889"/>
            <a:gd name="adj5" fmla="val 417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B95BE0-DEC8-C84B-888D-12E5B0A2B785}">
      <dsp:nvSpPr>
        <dsp:cNvPr id="0" name=""/>
        <dsp:cNvSpPr/>
      </dsp:nvSpPr>
      <dsp:spPr>
        <a:xfrm>
          <a:off x="5090913" y="803789"/>
          <a:ext cx="1693625" cy="487970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الأحمر</a:t>
          </a:r>
          <a:endParaRPr lang="en-GB" sz="2000" kern="1200" dirty="0"/>
        </a:p>
      </dsp:txBody>
      <dsp:txXfrm>
        <a:off x="5105205" y="818081"/>
        <a:ext cx="1665041" cy="459386"/>
      </dsp:txXfrm>
    </dsp:sp>
    <dsp:sp modelId="{670A4B9B-4579-CF4A-AFF4-2A2C0B04EE2D}">
      <dsp:nvSpPr>
        <dsp:cNvPr id="0" name=""/>
        <dsp:cNvSpPr/>
      </dsp:nvSpPr>
      <dsp:spPr>
        <a:xfrm>
          <a:off x="2759258" y="939019"/>
          <a:ext cx="1905328" cy="17929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800" kern="1200" dirty="0"/>
            <a:t>يرمز إلى الطبيعة والصحة</a:t>
          </a:r>
          <a:r>
            <a:rPr lang="en-GB" sz="1800" kern="1200" dirty="0"/>
            <a:t>.</a:t>
          </a:r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800" kern="1200" dirty="0"/>
            <a:t>مثال: علامات مثل</a:t>
          </a:r>
          <a:r>
            <a:rPr lang="en-GB" sz="1800" kern="1200" dirty="0"/>
            <a:t> Starbucks.</a:t>
          </a:r>
        </a:p>
      </dsp:txBody>
      <dsp:txXfrm>
        <a:off x="2800518" y="980279"/>
        <a:ext cx="1822808" cy="1326216"/>
      </dsp:txXfrm>
    </dsp:sp>
    <dsp:sp modelId="{0FD3FBA4-13BF-AC46-ACB1-208B5B4B7D33}">
      <dsp:nvSpPr>
        <dsp:cNvPr id="0" name=""/>
        <dsp:cNvSpPr/>
      </dsp:nvSpPr>
      <dsp:spPr>
        <a:xfrm>
          <a:off x="1571108" y="1455454"/>
          <a:ext cx="2014179" cy="2014179"/>
        </a:xfrm>
        <a:prstGeom prst="circularArrow">
          <a:avLst>
            <a:gd name="adj1" fmla="val 4445"/>
            <a:gd name="adj2" fmla="val 564265"/>
            <a:gd name="adj3" fmla="val 8260349"/>
            <a:gd name="adj4" fmla="val 1575635"/>
            <a:gd name="adj5" fmla="val 518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6E551C-7BDF-A041-9BD9-7730513B6408}">
      <dsp:nvSpPr>
        <dsp:cNvPr id="0" name=""/>
        <dsp:cNvSpPr/>
      </dsp:nvSpPr>
      <dsp:spPr>
        <a:xfrm>
          <a:off x="2547555" y="2377251"/>
          <a:ext cx="1693625" cy="487970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الأخضر</a:t>
          </a:r>
          <a:endParaRPr lang="en-GB" sz="2000" kern="1200" dirty="0"/>
        </a:p>
      </dsp:txBody>
      <dsp:txXfrm>
        <a:off x="2561847" y="2391543"/>
        <a:ext cx="1665041" cy="459386"/>
      </dsp:txXfrm>
    </dsp:sp>
    <dsp:sp modelId="{A3FA0F8D-E75C-AA42-8CAD-B4FB3F65343A}">
      <dsp:nvSpPr>
        <dsp:cNvPr id="0" name=""/>
        <dsp:cNvSpPr/>
      </dsp:nvSpPr>
      <dsp:spPr>
        <a:xfrm>
          <a:off x="215900" y="1048948"/>
          <a:ext cx="1905328" cy="15714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800" kern="1200" dirty="0"/>
            <a:t>يرمز إلى السعادة والإبداع</a:t>
          </a:r>
          <a:r>
            <a:rPr lang="en-GB" sz="1800" kern="1200" dirty="0"/>
            <a:t>.</a:t>
          </a:r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Wingdings" pitchFamily="2" charset="2"/>
            <a:buChar char=""/>
          </a:pPr>
          <a:r>
            <a:rPr lang="ar-SA" sz="1800" kern="1200" dirty="0"/>
            <a:t>مثال: علامات مثل  </a:t>
          </a:r>
          <a:r>
            <a:rPr lang="en-GB" sz="1800" kern="1200" dirty="0"/>
            <a:t>Snapchat.</a:t>
          </a: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800" kern="1200" dirty="0"/>
        </a:p>
      </dsp:txBody>
      <dsp:txXfrm>
        <a:off x="252065" y="1421863"/>
        <a:ext cx="1832998" cy="1162417"/>
      </dsp:txXfrm>
    </dsp:sp>
    <dsp:sp modelId="{66252E58-F9CC-7044-9BFB-F2CFD6B7B323}">
      <dsp:nvSpPr>
        <dsp:cNvPr id="0" name=""/>
        <dsp:cNvSpPr/>
      </dsp:nvSpPr>
      <dsp:spPr>
        <a:xfrm>
          <a:off x="4197" y="804963"/>
          <a:ext cx="1693625" cy="487970"/>
        </a:xfrm>
        <a:prstGeom prst="roundRect">
          <a:avLst>
            <a:gd name="adj" fmla="val 10000"/>
          </a:avLst>
        </a:prstGeom>
        <a:solidFill>
          <a:srgbClr val="FFD2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>
              <a:solidFill>
                <a:schemeClr val="tx1"/>
              </a:solidFill>
            </a:rPr>
            <a:t>٤- </a:t>
          </a:r>
          <a:r>
            <a:rPr lang="ar-SA" sz="2000" b="1" kern="1200" dirty="0">
              <a:solidFill>
                <a:schemeClr val="tx1"/>
              </a:solidFill>
            </a:rPr>
            <a:t>الأصفر</a:t>
          </a:r>
          <a:endParaRPr lang="en-GB" sz="2000" kern="1200" dirty="0">
            <a:solidFill>
              <a:schemeClr val="tx1"/>
            </a:solidFill>
          </a:endParaRPr>
        </a:p>
      </dsp:txBody>
      <dsp:txXfrm>
        <a:off x="18489" y="819255"/>
        <a:ext cx="1665041" cy="4593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4698254" y="22419"/>
          <a:ext cx="4121237" cy="633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ما هو التناسق بين الخطوط والنبرة البصرية؟</a:t>
          </a:r>
          <a:endParaRPr lang="en-GB" sz="2000" b="1" kern="1200" dirty="0"/>
        </a:p>
      </dsp:txBody>
      <dsp:txXfrm>
        <a:off x="4698254" y="22419"/>
        <a:ext cx="4121237" cy="633600"/>
      </dsp:txXfrm>
    </dsp:sp>
    <dsp:sp modelId="{E706C6B4-A2C9-A943-AF56-DC82FCEB1D31}">
      <dsp:nvSpPr>
        <dsp:cNvPr id="0" name=""/>
        <dsp:cNvSpPr/>
      </dsp:nvSpPr>
      <dsp:spPr>
        <a:xfrm>
          <a:off x="4698254" y="656019"/>
          <a:ext cx="4121237" cy="211742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r" defTabSz="533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1200" kern="1200" dirty="0"/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الخطوط تدعم الرسائل والنبرة العامة للعلامة التجارية</a:t>
          </a:r>
          <a:r>
            <a:rPr lang="en-GB" sz="2400" kern="120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تساهم في تحقيق تجربة مرئية متناغمة</a:t>
          </a:r>
          <a:r>
            <a:rPr lang="en-GB" sz="2400" kern="1200"/>
            <a:t>.</a:t>
          </a: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1200" kern="1200" dirty="0"/>
        </a:p>
      </dsp:txBody>
      <dsp:txXfrm>
        <a:off x="4698254" y="656019"/>
        <a:ext cx="4121237" cy="2117424"/>
      </dsp:txXfrm>
    </dsp:sp>
    <dsp:sp modelId="{CDFC8918-E761-C243-9130-383C7C80CC12}">
      <dsp:nvSpPr>
        <dsp:cNvPr id="0" name=""/>
        <dsp:cNvSpPr/>
      </dsp:nvSpPr>
      <dsp:spPr>
        <a:xfrm>
          <a:off x="43" y="22419"/>
          <a:ext cx="4121237" cy="633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كيفية تحقيق التناسق</a:t>
          </a:r>
          <a:endParaRPr lang="en-GB" sz="2400" b="1" kern="1200" dirty="0"/>
        </a:p>
      </dsp:txBody>
      <dsp:txXfrm>
        <a:off x="43" y="22419"/>
        <a:ext cx="4121237" cy="633600"/>
      </dsp:txXfrm>
    </dsp:sp>
    <dsp:sp modelId="{C54B19E5-C9A1-8745-95BC-2371C1CBF072}">
      <dsp:nvSpPr>
        <dsp:cNvPr id="0" name=""/>
        <dsp:cNvSpPr/>
      </dsp:nvSpPr>
      <dsp:spPr>
        <a:xfrm>
          <a:off x="43" y="656019"/>
          <a:ext cx="4121237" cy="211742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1600" kern="1200" dirty="0"/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اختيار الخطوط التي تعكس شخصية العلامة</a:t>
          </a:r>
          <a:r>
            <a:rPr lang="en-GB" sz="2400" kern="120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مراعاة استخدام نفس الأسلوب في جميع الوسائط</a:t>
          </a:r>
          <a:r>
            <a:rPr lang="en-GB" sz="2400" kern="1200"/>
            <a:t>.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1600" kern="1200" dirty="0"/>
        </a:p>
      </dsp:txBody>
      <dsp:txXfrm>
        <a:off x="43" y="656019"/>
        <a:ext cx="4121237" cy="21174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7289428" y="10216"/>
          <a:ext cx="3195680" cy="8458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ما هي الأنماط؟</a:t>
          </a:r>
          <a:endParaRPr lang="en-GB" sz="2400" kern="1200" dirty="0"/>
        </a:p>
      </dsp:txBody>
      <dsp:txXfrm>
        <a:off x="7289428" y="10216"/>
        <a:ext cx="3195680" cy="845818"/>
      </dsp:txXfrm>
    </dsp:sp>
    <dsp:sp modelId="{045651F5-5816-1948-A4FF-40DCA81680F2}">
      <dsp:nvSpPr>
        <dsp:cNvPr id="0" name=""/>
        <dsp:cNvSpPr/>
      </dsp:nvSpPr>
      <dsp:spPr>
        <a:xfrm>
          <a:off x="7289428" y="735525"/>
          <a:ext cx="3195680" cy="28757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71120" bIns="80010" numCol="1" spcCol="1270" anchor="t" anchorCtr="0">
          <a:noAutofit/>
        </a:bodyPr>
        <a:lstStyle/>
        <a:p>
          <a:pPr marL="57150" lvl="1" indent="-57150" algn="r" defTabSz="444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1000" kern="1200" dirty="0"/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تصميمات متكررة تُستخدم لتعزيز الهوية البصرية</a:t>
          </a:r>
          <a:r>
            <a:rPr lang="en-GB" sz="2400" kern="120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تضيف لمسة فريدة وتساهم في التميز</a:t>
          </a:r>
          <a:r>
            <a:rPr lang="en-GB" sz="2400" kern="1200"/>
            <a:t>.</a:t>
          </a:r>
        </a:p>
        <a:p>
          <a:pPr marL="57150" lvl="1" indent="-57150" algn="r" defTabSz="444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1000" kern="1200" dirty="0"/>
        </a:p>
      </dsp:txBody>
      <dsp:txXfrm>
        <a:off x="7289428" y="735525"/>
        <a:ext cx="3195680" cy="2875719"/>
      </dsp:txXfrm>
    </dsp:sp>
    <dsp:sp modelId="{EC177CF8-B5F5-414F-A53E-2F438E96288D}">
      <dsp:nvSpPr>
        <dsp:cNvPr id="0" name=""/>
        <dsp:cNvSpPr/>
      </dsp:nvSpPr>
      <dsp:spPr>
        <a:xfrm>
          <a:off x="3646352" y="10216"/>
          <a:ext cx="3195680" cy="8458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استخدامات الأنماط</a:t>
          </a:r>
          <a:endParaRPr lang="en-GB" sz="2400" kern="1200" dirty="0"/>
        </a:p>
      </dsp:txBody>
      <dsp:txXfrm>
        <a:off x="3646352" y="10216"/>
        <a:ext cx="3195680" cy="845818"/>
      </dsp:txXfrm>
    </dsp:sp>
    <dsp:sp modelId="{C4E50838-661D-0A4F-9230-A17B5BBA0433}">
      <dsp:nvSpPr>
        <dsp:cNvPr id="0" name=""/>
        <dsp:cNvSpPr/>
      </dsp:nvSpPr>
      <dsp:spPr>
        <a:xfrm>
          <a:off x="3646352" y="735525"/>
          <a:ext cx="3195680" cy="28757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71120" bIns="80010" numCol="1" spcCol="1270" anchor="t" anchorCtr="0">
          <a:noAutofit/>
        </a:bodyPr>
        <a:lstStyle/>
        <a:p>
          <a:pPr marL="57150" lvl="1" indent="-57150" algn="r" defTabSz="444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endParaRPr lang="en-GB" sz="1000" kern="1200" dirty="0"/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400" kern="1200"/>
            <a:t>خلفيات للتصميمات أو المنتجات</a:t>
          </a:r>
          <a:r>
            <a:rPr lang="en-GB" sz="2400" kern="120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400" kern="1200"/>
            <a:t>عناصر مكملة للشعار أو الألوان</a:t>
          </a:r>
          <a:r>
            <a:rPr lang="en-GB" sz="2400" kern="120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400" kern="1200"/>
            <a:t>تحسين تجربة المستخدم في الوسائط الرقمية</a:t>
          </a:r>
          <a:r>
            <a:rPr lang="en-GB" sz="2400" kern="1200"/>
            <a:t>.</a:t>
          </a:r>
        </a:p>
        <a:p>
          <a:pPr marL="57150" lvl="1" indent="-57150" algn="r" defTabSz="444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endParaRPr lang="en-GB" sz="1000" kern="1200" dirty="0"/>
        </a:p>
      </dsp:txBody>
      <dsp:txXfrm>
        <a:off x="3646352" y="735525"/>
        <a:ext cx="3195680" cy="2875719"/>
      </dsp:txXfrm>
    </dsp:sp>
    <dsp:sp modelId="{B8684A02-3572-0945-B847-82A166B416B9}">
      <dsp:nvSpPr>
        <dsp:cNvPr id="0" name=""/>
        <dsp:cNvSpPr/>
      </dsp:nvSpPr>
      <dsp:spPr>
        <a:xfrm>
          <a:off x="3277" y="10216"/>
          <a:ext cx="3195680" cy="8458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كيفية تصميم أنماط فعّالة</a:t>
          </a:r>
          <a:endParaRPr lang="en-GB" sz="2400" kern="1200" dirty="0"/>
        </a:p>
      </dsp:txBody>
      <dsp:txXfrm>
        <a:off x="3277" y="10216"/>
        <a:ext cx="3195680" cy="845818"/>
      </dsp:txXfrm>
    </dsp:sp>
    <dsp:sp modelId="{FA2079E0-83A9-DA44-BA47-022EAE095881}">
      <dsp:nvSpPr>
        <dsp:cNvPr id="0" name=""/>
        <dsp:cNvSpPr/>
      </dsp:nvSpPr>
      <dsp:spPr>
        <a:xfrm>
          <a:off x="3277" y="735525"/>
          <a:ext cx="3195680" cy="287571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71120" bIns="80010" numCol="1" spcCol="1270" anchor="t" anchorCtr="0">
          <a:noAutofit/>
        </a:bodyPr>
        <a:lstStyle/>
        <a:p>
          <a:pPr marL="57150" lvl="1" indent="-57150" algn="r" defTabSz="444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endParaRPr lang="en-GB" sz="1000" kern="1200" dirty="0"/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400" kern="1200"/>
            <a:t>استخدام عناصر بصرية تعكس شخصية العلامة التجارية</a:t>
          </a:r>
          <a:r>
            <a:rPr lang="en-GB" sz="2400" kern="120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400" kern="1200" dirty="0"/>
            <a:t>تحقيق التناسق مع بقية العناصر البصرية</a:t>
          </a:r>
          <a:r>
            <a:rPr lang="en-GB" sz="2400" kern="1200" dirty="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400" kern="1200"/>
            <a:t>التأكد من بساطة الأنماط وسهولة استخدامها</a:t>
          </a:r>
          <a:r>
            <a:rPr lang="en-GB" sz="2400" kern="1200"/>
            <a:t>.</a:t>
          </a:r>
        </a:p>
        <a:p>
          <a:pPr marL="57150" lvl="1" indent="-57150" algn="r" defTabSz="444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endParaRPr lang="en-GB" sz="1000" kern="1200" dirty="0"/>
        </a:p>
      </dsp:txBody>
      <dsp:txXfrm>
        <a:off x="3277" y="735525"/>
        <a:ext cx="3195680" cy="287571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AD21C9-D8BD-E840-BE7A-06DA077B3C5E}">
      <dsp:nvSpPr>
        <dsp:cNvPr id="0" name=""/>
        <dsp:cNvSpPr/>
      </dsp:nvSpPr>
      <dsp:spPr>
        <a:xfrm rot="16200000">
          <a:off x="2737587" y="-2594138"/>
          <a:ext cx="1130461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r" defTabSz="533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 dirty="0"/>
            <a:t>  </a:t>
          </a:r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 dirty="0"/>
            <a:t>وثيقة تحتوي على جميع الإرشادات المتعلقة باستخدام العناصر البصرية</a:t>
          </a:r>
          <a:r>
            <a:rPr lang="en-GB" sz="2000" kern="1200" dirty="0"/>
            <a:t>.</a:t>
          </a:r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 dirty="0"/>
            <a:t>يضمن التناسق في تطبيق الهوية عبر جميع الوسائط</a:t>
          </a:r>
          <a:r>
            <a:rPr lang="en-GB" sz="2000" kern="1200" dirty="0"/>
            <a:t>.</a:t>
          </a:r>
        </a:p>
        <a:p>
          <a:pPr marL="114300" lvl="1" indent="-114300" algn="r" defTabSz="533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200" kern="1200" dirty="0"/>
        </a:p>
      </dsp:txBody>
      <dsp:txXfrm rot="5400000">
        <a:off x="55186" y="198633"/>
        <a:ext cx="6550450" cy="1020091"/>
      </dsp:txXfrm>
    </dsp:sp>
    <dsp:sp modelId="{70C00889-7B3B-5849-8057-316B818EAFB7}">
      <dsp:nvSpPr>
        <dsp:cNvPr id="0" name=""/>
        <dsp:cNvSpPr/>
      </dsp:nvSpPr>
      <dsp:spPr>
        <a:xfrm>
          <a:off x="6605635" y="2141"/>
          <a:ext cx="3715670" cy="14130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solidFill>
                <a:schemeClr val="bg1"/>
              </a:solidFill>
            </a:rPr>
            <a:t> </a:t>
          </a:r>
          <a:r>
            <a:rPr lang="ar-SA" sz="2400" b="1" kern="1200" dirty="0">
              <a:solidFill>
                <a:schemeClr val="bg1"/>
              </a:solidFill>
            </a:rPr>
            <a:t>ما هو دليل الهوية البصرية؟</a:t>
          </a:r>
          <a:endParaRPr lang="en-GB" sz="2400" kern="1200" dirty="0">
            <a:solidFill>
              <a:schemeClr val="bg1"/>
            </a:solidFill>
          </a:endParaRPr>
        </a:p>
      </dsp:txBody>
      <dsp:txXfrm>
        <a:off x="6674616" y="71122"/>
        <a:ext cx="3577708" cy="1275115"/>
      </dsp:txXfrm>
    </dsp:sp>
    <dsp:sp modelId="{E8706EA8-F1FA-464C-A02E-C5FF9527BEB6}">
      <dsp:nvSpPr>
        <dsp:cNvPr id="0" name=""/>
        <dsp:cNvSpPr/>
      </dsp:nvSpPr>
      <dsp:spPr>
        <a:xfrm rot="16200000">
          <a:off x="2737587" y="-1110407"/>
          <a:ext cx="1130461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r" defTabSz="533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1200" kern="1200" dirty="0"/>
        </a:p>
        <a:p>
          <a:pPr marL="342900" lvl="2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1800" kern="1200"/>
            <a:t>تسهيل العمل بين الفرق الداخلية (تصميم، تسويق)</a:t>
          </a:r>
          <a:endParaRPr lang="en-GB" sz="1800" kern="1200"/>
        </a:p>
        <a:p>
          <a:pPr marL="342900" lvl="2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1800" kern="1200"/>
            <a:t>ضمان استخدام موحد للشعار، الألوان، والخطوط</a:t>
          </a:r>
          <a:r>
            <a:rPr lang="en-GB" sz="1800" kern="1200"/>
            <a:t>.</a:t>
          </a:r>
        </a:p>
        <a:p>
          <a:pPr marL="342900" lvl="2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1800" kern="1200"/>
            <a:t>تقليل الأخطاء في تطبيق الهوية على الوسائط المختلفة</a:t>
          </a:r>
          <a:r>
            <a:rPr lang="en-GB" sz="1800" kern="1200"/>
            <a:t>.</a:t>
          </a: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1200" kern="1200" dirty="0"/>
        </a:p>
      </dsp:txBody>
      <dsp:txXfrm rot="5400000">
        <a:off x="55186" y="1682364"/>
        <a:ext cx="6550450" cy="1020091"/>
      </dsp:txXfrm>
    </dsp:sp>
    <dsp:sp modelId="{8D76BE1F-42F9-774E-A876-1DB14E99E54C}">
      <dsp:nvSpPr>
        <dsp:cNvPr id="0" name=""/>
        <dsp:cNvSpPr/>
      </dsp:nvSpPr>
      <dsp:spPr>
        <a:xfrm>
          <a:off x="6605635" y="1485871"/>
          <a:ext cx="3715670" cy="14130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chemeClr val="bg1"/>
              </a:solidFill>
            </a:rPr>
            <a:t>أهمية الدليل</a:t>
          </a:r>
          <a:endParaRPr lang="en-GB" sz="2800" kern="1200" dirty="0">
            <a:solidFill>
              <a:schemeClr val="bg1"/>
            </a:solidFill>
          </a:endParaRPr>
        </a:p>
      </dsp:txBody>
      <dsp:txXfrm>
        <a:off x="6674616" y="1554852"/>
        <a:ext cx="3577708" cy="1275115"/>
      </dsp:txXfrm>
    </dsp:sp>
    <dsp:sp modelId="{113D4B87-9A61-A34D-B786-C69FAC489ADA}">
      <dsp:nvSpPr>
        <dsp:cNvPr id="0" name=""/>
        <dsp:cNvSpPr/>
      </dsp:nvSpPr>
      <dsp:spPr>
        <a:xfrm rot="16200000">
          <a:off x="2737587" y="373323"/>
          <a:ext cx="1130461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400" kern="1200" dirty="0"/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تعليمات حول استخدام الشعار (الأحجام، الخلفيات)</a:t>
          </a:r>
          <a:endParaRPr lang="en-GB" sz="2000" kern="1200"/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رموز الألوان المحددة</a:t>
          </a:r>
          <a:endParaRPr lang="en-GB" sz="2000" kern="1200"/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الخطوط الرئيسية والثانوية وأحجامها</a:t>
          </a:r>
          <a:r>
            <a:rPr lang="en-GB" sz="2000" kern="1200"/>
            <a:t>.</a:t>
          </a:r>
        </a:p>
        <a:p>
          <a:pPr marL="114300" lvl="1" indent="-114300" algn="r" defTabSz="6223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400" kern="1200" dirty="0"/>
        </a:p>
      </dsp:txBody>
      <dsp:txXfrm rot="5400000">
        <a:off x="55186" y="3166095"/>
        <a:ext cx="6550450" cy="1020091"/>
      </dsp:txXfrm>
    </dsp:sp>
    <dsp:sp modelId="{1A0C01B9-9A07-7040-9EAE-BCE501951396}">
      <dsp:nvSpPr>
        <dsp:cNvPr id="0" name=""/>
        <dsp:cNvSpPr/>
      </dsp:nvSpPr>
      <dsp:spPr>
        <a:xfrm>
          <a:off x="6605635" y="2969602"/>
          <a:ext cx="3715670" cy="14130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chemeClr val="bg1"/>
              </a:solidFill>
            </a:rPr>
            <a:t>ما الذي يشمله؟ </a:t>
          </a:r>
          <a:endParaRPr lang="en-GB" sz="2800" kern="1200" dirty="0">
            <a:solidFill>
              <a:schemeClr val="bg1"/>
            </a:solidFill>
          </a:endParaRPr>
        </a:p>
      </dsp:txBody>
      <dsp:txXfrm>
        <a:off x="6674616" y="3038583"/>
        <a:ext cx="3577708" cy="127511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171196-11F7-1E45-B96B-C927DDBB7927}">
      <dsp:nvSpPr>
        <dsp:cNvPr id="0" name=""/>
        <dsp:cNvSpPr/>
      </dsp:nvSpPr>
      <dsp:spPr>
        <a:xfrm>
          <a:off x="0" y="3369966"/>
          <a:ext cx="9974615" cy="73726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b="1" kern="1200" dirty="0"/>
            <a:t>٥- </a:t>
          </a:r>
          <a:r>
            <a:rPr lang="ar-SA" sz="2600" kern="1200" dirty="0"/>
            <a:t>الاعتماد على الفيديوهات كجزء من العناصر البصرية</a:t>
          </a:r>
          <a:endParaRPr lang="en-GB" sz="2600" kern="1200" dirty="0"/>
        </a:p>
      </dsp:txBody>
      <dsp:txXfrm>
        <a:off x="0" y="3369966"/>
        <a:ext cx="9974615" cy="737266"/>
      </dsp:txXfrm>
    </dsp:sp>
    <dsp:sp modelId="{44942048-6BB8-AB4E-88BD-9ADDFCB5F3F8}">
      <dsp:nvSpPr>
        <dsp:cNvPr id="0" name=""/>
        <dsp:cNvSpPr/>
      </dsp:nvSpPr>
      <dsp:spPr>
        <a:xfrm rot="10800000">
          <a:off x="0" y="2247110"/>
          <a:ext cx="9974615" cy="113391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٣- </a:t>
          </a:r>
          <a:r>
            <a:rPr lang="ar-SA" sz="2400" kern="1200" dirty="0"/>
            <a:t>تصميم واجهات مواقع تركز على التفاعل البصري</a:t>
          </a:r>
          <a:endParaRPr lang="en-GB" sz="2400" kern="1200" dirty="0"/>
        </a:p>
      </dsp:txBody>
      <dsp:txXfrm rot="10800000">
        <a:off x="0" y="2247110"/>
        <a:ext cx="9974615" cy="736784"/>
      </dsp:txXfrm>
    </dsp:sp>
    <dsp:sp modelId="{34CE2639-1BBB-CC40-B7B1-B92012AABF5F}">
      <dsp:nvSpPr>
        <dsp:cNvPr id="0" name=""/>
        <dsp:cNvSpPr/>
      </dsp:nvSpPr>
      <dsp:spPr>
        <a:xfrm rot="10800000">
          <a:off x="0" y="1124253"/>
          <a:ext cx="9974615" cy="113391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٢- </a:t>
          </a:r>
          <a:r>
            <a:rPr lang="ar-SA" sz="2400" kern="1200" dirty="0"/>
            <a:t>تطوير محتوى بصري متوافق مع الوسائط الاجتماعية</a:t>
          </a:r>
          <a:endParaRPr lang="en-GB" sz="2400" kern="1200" dirty="0"/>
        </a:p>
      </dsp:txBody>
      <dsp:txXfrm rot="10800000">
        <a:off x="0" y="1124253"/>
        <a:ext cx="9974615" cy="736784"/>
      </dsp:txXfrm>
    </dsp:sp>
    <dsp:sp modelId="{B167E51A-F831-C34C-81BF-304A85BEAEB2}">
      <dsp:nvSpPr>
        <dsp:cNvPr id="0" name=""/>
        <dsp:cNvSpPr/>
      </dsp:nvSpPr>
      <dsp:spPr>
        <a:xfrm rot="10800000">
          <a:off x="0" y="1396"/>
          <a:ext cx="9974615" cy="113391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١- </a:t>
          </a:r>
          <a:r>
            <a:rPr lang="ar-SA" sz="2400" kern="1200" dirty="0"/>
            <a:t>استخدام الرسوم المتحركة لجذب الانتباه</a:t>
          </a:r>
          <a:endParaRPr lang="en-GB" sz="2400" kern="1200" dirty="0"/>
        </a:p>
      </dsp:txBody>
      <dsp:txXfrm rot="10800000">
        <a:off x="0" y="1396"/>
        <a:ext cx="9974615" cy="73678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5938983" y="389"/>
          <a:ext cx="3489682" cy="8038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لماذا نختبر العناصر البصرية؟</a:t>
          </a:r>
          <a:endParaRPr lang="en-GB" sz="2400" kern="1200" dirty="0"/>
        </a:p>
      </dsp:txBody>
      <dsp:txXfrm>
        <a:off x="5962527" y="23933"/>
        <a:ext cx="3442594" cy="756765"/>
      </dsp:txXfrm>
    </dsp:sp>
    <dsp:sp modelId="{F69676B8-3372-6245-86C7-29A51072DC86}">
      <dsp:nvSpPr>
        <dsp:cNvPr id="0" name=""/>
        <dsp:cNvSpPr/>
      </dsp:nvSpPr>
      <dsp:spPr>
        <a:xfrm>
          <a:off x="8730729" y="804243"/>
          <a:ext cx="348968" cy="1406362"/>
        </a:xfrm>
        <a:custGeom>
          <a:avLst/>
          <a:gdLst/>
          <a:ahLst/>
          <a:cxnLst/>
          <a:rect l="0" t="0" r="0" b="0"/>
          <a:pathLst>
            <a:path>
              <a:moveTo>
                <a:pt x="348968" y="0"/>
              </a:moveTo>
              <a:lnTo>
                <a:pt x="348968" y="1406362"/>
              </a:lnTo>
              <a:lnTo>
                <a:pt x="0" y="140636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5042324" y="1094732"/>
          <a:ext cx="3688404" cy="22317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000" kern="1200" dirty="0"/>
            <a:t>١- لضمان وضوح العناصر البصرية على مختلف الوسائط</a:t>
          </a:r>
          <a:r>
            <a:rPr lang="en-GB" sz="2000" kern="1200" dirty="0"/>
            <a:t>.</a:t>
          </a:r>
        </a:p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000" kern="1200" dirty="0"/>
            <a:t>٢- لاكتشاف الأخطاء وتحسينها قبل الإطلاق</a:t>
          </a:r>
          <a:r>
            <a:rPr lang="en-GB" sz="2000" kern="1200" dirty="0"/>
            <a:t>.</a:t>
          </a:r>
        </a:p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000" kern="1200" dirty="0"/>
            <a:t>٣- للتأكد من تفاعل الجمهور بشكل إيجابي مع التصميم</a:t>
          </a:r>
          <a:r>
            <a:rPr lang="en-GB" sz="2000" kern="1200" dirty="0"/>
            <a:t>.</a:t>
          </a:r>
        </a:p>
      </dsp:txBody>
      <dsp:txXfrm>
        <a:off x="5107690" y="1160098"/>
        <a:ext cx="3557672" cy="2101015"/>
      </dsp:txXfrm>
    </dsp:sp>
    <dsp:sp modelId="{B61973B9-0B44-E644-B71B-647A7C96CC5B}">
      <dsp:nvSpPr>
        <dsp:cNvPr id="0" name=""/>
        <dsp:cNvSpPr/>
      </dsp:nvSpPr>
      <dsp:spPr>
        <a:xfrm>
          <a:off x="1669600" y="389"/>
          <a:ext cx="3489682" cy="8038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كيف يتم الاختبار؟</a:t>
          </a:r>
          <a:endParaRPr lang="en-GB" sz="2400" kern="1200" dirty="0"/>
        </a:p>
      </dsp:txBody>
      <dsp:txXfrm>
        <a:off x="1693144" y="23933"/>
        <a:ext cx="3442594" cy="756765"/>
      </dsp:txXfrm>
    </dsp:sp>
    <dsp:sp modelId="{ABA4313E-725F-1742-92C7-6C0A930B71CD}">
      <dsp:nvSpPr>
        <dsp:cNvPr id="0" name=""/>
        <dsp:cNvSpPr/>
      </dsp:nvSpPr>
      <dsp:spPr>
        <a:xfrm>
          <a:off x="4461346" y="804243"/>
          <a:ext cx="348968" cy="1406362"/>
        </a:xfrm>
        <a:custGeom>
          <a:avLst/>
          <a:gdLst/>
          <a:ahLst/>
          <a:cxnLst/>
          <a:rect l="0" t="0" r="0" b="0"/>
          <a:pathLst>
            <a:path>
              <a:moveTo>
                <a:pt x="348968" y="0"/>
              </a:moveTo>
              <a:lnTo>
                <a:pt x="348968" y="1406362"/>
              </a:lnTo>
              <a:lnTo>
                <a:pt x="0" y="140636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455811" y="1094732"/>
          <a:ext cx="4005535" cy="22317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000" kern="1200" dirty="0"/>
            <a:t>١- عرض التصميمات على عينة من الجمهور المستهدف</a:t>
          </a:r>
          <a:r>
            <a:rPr lang="en-GB" sz="2000" kern="1200" dirty="0"/>
            <a:t>.</a:t>
          </a:r>
        </a:p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000" kern="1200" dirty="0"/>
            <a:t>٢- تجربة العناصر على وسائط متعددة (رقمية ومطبوعة)</a:t>
          </a:r>
          <a:endParaRPr lang="en-GB" sz="2000" kern="1200" dirty="0"/>
        </a:p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000" kern="1200" dirty="0"/>
            <a:t>٣- جمع الملاحظات وإجراء التعديلات اللازمة</a:t>
          </a:r>
          <a:r>
            <a:rPr lang="en-GB" sz="2000" kern="1200" dirty="0"/>
            <a:t>.</a:t>
          </a:r>
        </a:p>
      </dsp:txBody>
      <dsp:txXfrm>
        <a:off x="521177" y="1160098"/>
        <a:ext cx="3874803" cy="210101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4698254" y="15527"/>
          <a:ext cx="4121237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لماذا يجب تحديث العناصر البصرية؟</a:t>
          </a:r>
          <a:endParaRPr lang="en-GB" sz="2400" b="1" kern="1200" dirty="0"/>
        </a:p>
      </dsp:txBody>
      <dsp:txXfrm>
        <a:off x="4698254" y="15527"/>
        <a:ext cx="4121237" cy="777600"/>
      </dsp:txXfrm>
    </dsp:sp>
    <dsp:sp modelId="{E706C6B4-A2C9-A943-AF56-DC82FCEB1D31}">
      <dsp:nvSpPr>
        <dsp:cNvPr id="0" name=""/>
        <dsp:cNvSpPr/>
      </dsp:nvSpPr>
      <dsp:spPr>
        <a:xfrm>
          <a:off x="4698254" y="793127"/>
          <a:ext cx="4121237" cy="198720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71120" bIns="80010" numCol="1" spcCol="1270" anchor="t" anchorCtr="0">
          <a:noAutofit/>
        </a:bodyPr>
        <a:lstStyle/>
        <a:p>
          <a:pPr marL="57150" lvl="1" indent="-57150" algn="r" defTabSz="444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000" kern="1200" dirty="0"/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ar-SA" sz="2400" kern="1200"/>
            <a:t>لمواكبة التغيرات في السوق والجمهور</a:t>
          </a:r>
          <a:r>
            <a:rPr lang="en-GB" sz="2400" kern="120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ar-SA" sz="2400" kern="1200"/>
            <a:t>للحفاظ على جاذبية العلامة التجارية</a:t>
          </a:r>
          <a:r>
            <a:rPr lang="en-GB" sz="2400" kern="120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ar-SA" sz="2400" kern="1200"/>
            <a:t>لتحسين تجربة المستخدم</a:t>
          </a:r>
          <a:r>
            <a:rPr lang="en-GB" sz="2400" kern="1200"/>
            <a:t>.</a:t>
          </a:r>
        </a:p>
        <a:p>
          <a:pPr marL="57150" lvl="1" indent="-57150" algn="r" defTabSz="444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1000" kern="1200" dirty="0"/>
        </a:p>
      </dsp:txBody>
      <dsp:txXfrm>
        <a:off x="4698254" y="793127"/>
        <a:ext cx="4121237" cy="1987208"/>
      </dsp:txXfrm>
    </dsp:sp>
    <dsp:sp modelId="{CDFC8918-E761-C243-9130-383C7C80CC12}">
      <dsp:nvSpPr>
        <dsp:cNvPr id="0" name=""/>
        <dsp:cNvSpPr/>
      </dsp:nvSpPr>
      <dsp:spPr>
        <a:xfrm>
          <a:off x="43" y="15527"/>
          <a:ext cx="4121237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كيفية التحديث دون فقدان التناسق</a:t>
          </a:r>
          <a:endParaRPr lang="en-GB" sz="2400" b="1" kern="1200" dirty="0"/>
        </a:p>
      </dsp:txBody>
      <dsp:txXfrm>
        <a:off x="43" y="15527"/>
        <a:ext cx="4121237" cy="777600"/>
      </dsp:txXfrm>
    </dsp:sp>
    <dsp:sp modelId="{C54B19E5-C9A1-8745-95BC-2371C1CBF072}">
      <dsp:nvSpPr>
        <dsp:cNvPr id="0" name=""/>
        <dsp:cNvSpPr/>
      </dsp:nvSpPr>
      <dsp:spPr>
        <a:xfrm>
          <a:off x="43" y="793127"/>
          <a:ext cx="4121237" cy="198720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r" defTabSz="466725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050" kern="1200" dirty="0"/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ar-SA" sz="2000" kern="1200"/>
            <a:t>الاحتفاظ بالرموز أو الألوان الأساسية</a:t>
          </a:r>
          <a:r>
            <a:rPr lang="en-GB" sz="2000" kern="1200"/>
            <a:t>.</a:t>
          </a:r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ar-SA" sz="2000" kern="1200"/>
            <a:t>إجراء تغييرات تدريجية بدلًا من تغييرات جذرية</a:t>
          </a:r>
          <a:r>
            <a:rPr lang="en-GB" sz="2000" kern="1200"/>
            <a:t>.</a:t>
          </a:r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ar-SA" sz="2000" kern="1200"/>
            <a:t>الحفاظ على التناسق مع القيم الأساسية للعلامة التجارية</a:t>
          </a:r>
          <a:r>
            <a:rPr lang="en-GB" sz="2000" kern="1200"/>
            <a:t>.</a:t>
          </a:r>
        </a:p>
        <a:p>
          <a:pPr marL="57150" lvl="1" indent="-57150" algn="r" defTabSz="466725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1050" kern="1200" dirty="0"/>
        </a:p>
      </dsp:txBody>
      <dsp:txXfrm>
        <a:off x="43" y="793127"/>
        <a:ext cx="4121237" cy="198720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4C2E65-3537-A14F-8527-DAFD9966DE39}">
      <dsp:nvSpPr>
        <dsp:cNvPr id="0" name=""/>
        <dsp:cNvSpPr/>
      </dsp:nvSpPr>
      <dsp:spPr>
        <a:xfrm>
          <a:off x="4964203" y="243430"/>
          <a:ext cx="4595754" cy="143617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72768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400" kern="1200" dirty="0"/>
            <a:t>استخدام اللون الأحمر المميز والخط الكلاسيكي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400" kern="1200" dirty="0"/>
            <a:t>تناسق في التصميم عبر جميع الوسائط منذ عقود</a:t>
          </a:r>
          <a:r>
            <a:rPr lang="en-GB" sz="1800" kern="1200" dirty="0"/>
            <a:t>.</a:t>
          </a:r>
          <a:endParaRPr lang="en-GB" sz="1800" b="1" kern="1200" dirty="0"/>
        </a:p>
      </dsp:txBody>
      <dsp:txXfrm>
        <a:off x="4964203" y="243430"/>
        <a:ext cx="4595754" cy="1436173"/>
      </dsp:txXfrm>
    </dsp:sp>
    <dsp:sp modelId="{5A0940E3-BC8C-0A42-BB70-744C89A243FB}">
      <dsp:nvSpPr>
        <dsp:cNvPr id="0" name=""/>
        <dsp:cNvSpPr/>
      </dsp:nvSpPr>
      <dsp:spPr>
        <a:xfrm>
          <a:off x="8746126" y="35983"/>
          <a:ext cx="1005321" cy="15079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151D01-876C-924B-9583-2D5140ABEC1F}">
      <dsp:nvSpPr>
        <dsp:cNvPr id="0" name=""/>
        <dsp:cNvSpPr/>
      </dsp:nvSpPr>
      <dsp:spPr>
        <a:xfrm>
          <a:off x="4050" y="243430"/>
          <a:ext cx="4595754" cy="143617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72768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400" kern="1200" dirty="0"/>
            <a:t>شعار</a:t>
          </a:r>
          <a:r>
            <a:rPr lang="en-GB" sz="2400" kern="1200" dirty="0"/>
            <a:t> "Swoosh" </a:t>
          </a:r>
          <a:r>
            <a:rPr lang="ar-SA" sz="2400" kern="1200" dirty="0"/>
            <a:t>البسيط والمرن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400" kern="1200" dirty="0"/>
            <a:t>استخدام النغمة المرئية الديناميكية التي تعكس الحركة والطاقة</a:t>
          </a:r>
          <a:r>
            <a:rPr lang="en-GB" sz="2400" kern="1200" dirty="0"/>
            <a:t>.</a:t>
          </a:r>
          <a:endParaRPr lang="en-GB" sz="2400" b="1" kern="1200" dirty="0"/>
        </a:p>
      </dsp:txBody>
      <dsp:txXfrm>
        <a:off x="4050" y="243430"/>
        <a:ext cx="4595754" cy="1436173"/>
      </dsp:txXfrm>
    </dsp:sp>
    <dsp:sp modelId="{C33C0752-4659-B048-9318-6D0C2112BC2F}">
      <dsp:nvSpPr>
        <dsp:cNvPr id="0" name=""/>
        <dsp:cNvSpPr/>
      </dsp:nvSpPr>
      <dsp:spPr>
        <a:xfrm>
          <a:off x="3785973" y="35983"/>
          <a:ext cx="1005321" cy="1507981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4000" r="-6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5B3446-BDAA-E94B-BBC2-3FE7864D4B28}">
      <dsp:nvSpPr>
        <dsp:cNvPr id="0" name=""/>
        <dsp:cNvSpPr/>
      </dsp:nvSpPr>
      <dsp:spPr>
        <a:xfrm>
          <a:off x="2484127" y="2051413"/>
          <a:ext cx="4595754" cy="143617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72768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400" kern="1200" dirty="0"/>
            <a:t>شعار بسيط ومرن يمكن استخدامه في جميع الأحجام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400" kern="1200" dirty="0"/>
            <a:t>تصميم بديهي وبسيط يعكس الحداثة والابتكار</a:t>
          </a:r>
          <a:r>
            <a:rPr lang="en-GB" sz="2400" kern="1200" dirty="0"/>
            <a:t>.</a:t>
          </a:r>
        </a:p>
      </dsp:txBody>
      <dsp:txXfrm>
        <a:off x="2484127" y="2051413"/>
        <a:ext cx="4595754" cy="1436173"/>
      </dsp:txXfrm>
    </dsp:sp>
    <dsp:sp modelId="{EF00AD41-1DFE-A943-91DA-9407C33A8295}">
      <dsp:nvSpPr>
        <dsp:cNvPr id="0" name=""/>
        <dsp:cNvSpPr/>
      </dsp:nvSpPr>
      <dsp:spPr>
        <a:xfrm>
          <a:off x="6266049" y="1843966"/>
          <a:ext cx="1005321" cy="15079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B8829-F261-714E-B65D-8A0F7968F10C}">
      <dsp:nvSpPr>
        <dsp:cNvPr id="0" name=""/>
        <dsp:cNvSpPr/>
      </dsp:nvSpPr>
      <dsp:spPr>
        <a:xfrm>
          <a:off x="2133164" y="0"/>
          <a:ext cx="7141464" cy="7719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300" b="1" kern="1200" dirty="0"/>
            <a:t>تحديث العناصر بانتظام لمواكبة السوق دون فقدان التناسق</a:t>
          </a:r>
          <a:r>
            <a:rPr lang="en-GB" sz="2300" b="1" kern="1200" dirty="0"/>
            <a:t>.</a:t>
          </a:r>
        </a:p>
      </dsp:txBody>
      <dsp:txXfrm>
        <a:off x="3023881" y="22611"/>
        <a:ext cx="6228136" cy="726770"/>
      </dsp:txXfrm>
    </dsp:sp>
    <dsp:sp modelId="{A9D5589C-76A5-A14A-8419-1D0962BA99E3}">
      <dsp:nvSpPr>
        <dsp:cNvPr id="0" name=""/>
        <dsp:cNvSpPr/>
      </dsp:nvSpPr>
      <dsp:spPr>
        <a:xfrm>
          <a:off x="1599873" y="879214"/>
          <a:ext cx="7141464" cy="7719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300" b="1" kern="1200" dirty="0"/>
            <a:t>الالتزام بدليل الهوية البصرية في كل تطبيق</a:t>
          </a:r>
          <a:r>
            <a:rPr lang="en-GB" sz="2300" b="1" kern="1200" dirty="0"/>
            <a:t>.</a:t>
          </a:r>
        </a:p>
      </dsp:txBody>
      <dsp:txXfrm>
        <a:off x="2657571" y="901825"/>
        <a:ext cx="6061155" cy="726770"/>
      </dsp:txXfrm>
    </dsp:sp>
    <dsp:sp modelId="{4E867EFC-3901-5F4E-A93F-15C3D8A6D732}">
      <dsp:nvSpPr>
        <dsp:cNvPr id="0" name=""/>
        <dsp:cNvSpPr/>
      </dsp:nvSpPr>
      <dsp:spPr>
        <a:xfrm>
          <a:off x="1066582" y="1758428"/>
          <a:ext cx="7141464" cy="7719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300" b="1" kern="1200" dirty="0"/>
            <a:t>قياس تأثير الهوية البصرية عبر استبيانات الجمهور وتحليل البيانات</a:t>
          </a:r>
          <a:r>
            <a:rPr lang="en-GB" sz="2300" b="1" kern="1200" dirty="0"/>
            <a:t>.</a:t>
          </a:r>
        </a:p>
      </dsp:txBody>
      <dsp:txXfrm>
        <a:off x="2124279" y="1781039"/>
        <a:ext cx="6061155" cy="726770"/>
      </dsp:txXfrm>
    </dsp:sp>
    <dsp:sp modelId="{3CC0EFC9-3BD9-404A-8BD7-CDC56FD5FEDD}">
      <dsp:nvSpPr>
        <dsp:cNvPr id="0" name=""/>
        <dsp:cNvSpPr/>
      </dsp:nvSpPr>
      <dsp:spPr>
        <a:xfrm>
          <a:off x="533291" y="2637642"/>
          <a:ext cx="7141464" cy="7719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300" b="1" kern="1200" dirty="0"/>
            <a:t>العمل مع مصممين محترفين لضمان الجودة</a:t>
          </a:r>
          <a:r>
            <a:rPr lang="en-GB" sz="2300" b="1" kern="1200" dirty="0"/>
            <a:t>.</a:t>
          </a:r>
        </a:p>
      </dsp:txBody>
      <dsp:txXfrm>
        <a:off x="1590988" y="2660253"/>
        <a:ext cx="6061155" cy="726770"/>
      </dsp:txXfrm>
    </dsp:sp>
    <dsp:sp modelId="{2C5F32BC-A1BB-4841-8060-B6AA543BF060}">
      <dsp:nvSpPr>
        <dsp:cNvPr id="0" name=""/>
        <dsp:cNvSpPr/>
      </dsp:nvSpPr>
      <dsp:spPr>
        <a:xfrm>
          <a:off x="0" y="3516856"/>
          <a:ext cx="7141464" cy="7719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300" b="1" kern="1200" dirty="0"/>
            <a:t>التكيف مع الوسائط الجديدة والابتكار باستمرار</a:t>
          </a:r>
          <a:r>
            <a:rPr lang="en-GB" sz="2300" b="1" kern="1200" dirty="0"/>
            <a:t>.</a:t>
          </a:r>
        </a:p>
      </dsp:txBody>
      <dsp:txXfrm>
        <a:off x="1057697" y="3539467"/>
        <a:ext cx="6061155" cy="726770"/>
      </dsp:txXfrm>
    </dsp:sp>
    <dsp:sp modelId="{EE6B36F0-9A15-024B-8B80-1DFD863025F6}">
      <dsp:nvSpPr>
        <dsp:cNvPr id="0" name=""/>
        <dsp:cNvSpPr/>
      </dsp:nvSpPr>
      <dsp:spPr>
        <a:xfrm>
          <a:off x="2133164" y="563983"/>
          <a:ext cx="501795" cy="50179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b="1" kern="1200"/>
        </a:p>
      </dsp:txBody>
      <dsp:txXfrm>
        <a:off x="2246068" y="563983"/>
        <a:ext cx="275987" cy="377601"/>
      </dsp:txXfrm>
    </dsp:sp>
    <dsp:sp modelId="{EBADD0F2-BD80-6B47-874F-AF3D4ECEBE0D}">
      <dsp:nvSpPr>
        <dsp:cNvPr id="0" name=""/>
        <dsp:cNvSpPr/>
      </dsp:nvSpPr>
      <dsp:spPr>
        <a:xfrm>
          <a:off x="1599873" y="1443197"/>
          <a:ext cx="501795" cy="50179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b="1" kern="1200"/>
        </a:p>
      </dsp:txBody>
      <dsp:txXfrm>
        <a:off x="1712777" y="1443197"/>
        <a:ext cx="275987" cy="377601"/>
      </dsp:txXfrm>
    </dsp:sp>
    <dsp:sp modelId="{27E6FA33-F0B1-C149-8E4E-44C835181890}">
      <dsp:nvSpPr>
        <dsp:cNvPr id="0" name=""/>
        <dsp:cNvSpPr/>
      </dsp:nvSpPr>
      <dsp:spPr>
        <a:xfrm>
          <a:off x="1066582" y="2309545"/>
          <a:ext cx="501795" cy="50179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b="1" kern="1200"/>
        </a:p>
      </dsp:txBody>
      <dsp:txXfrm>
        <a:off x="1179486" y="2309545"/>
        <a:ext cx="275987" cy="377601"/>
      </dsp:txXfrm>
    </dsp:sp>
    <dsp:sp modelId="{BB172836-8E4D-8A4A-A151-04CED51D3A36}">
      <dsp:nvSpPr>
        <dsp:cNvPr id="0" name=""/>
        <dsp:cNvSpPr/>
      </dsp:nvSpPr>
      <dsp:spPr>
        <a:xfrm>
          <a:off x="533291" y="3197336"/>
          <a:ext cx="501795" cy="50179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300" b="1" kern="1200"/>
        </a:p>
      </dsp:txBody>
      <dsp:txXfrm>
        <a:off x="646195" y="3197336"/>
        <a:ext cx="275987" cy="37760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D4C15-3873-FF48-AF28-94F9813503E9}">
      <dsp:nvSpPr>
        <dsp:cNvPr id="0" name=""/>
        <dsp:cNvSpPr/>
      </dsp:nvSpPr>
      <dsp:spPr>
        <a:xfrm rot="16200000">
          <a:off x="2650918" y="-2557894"/>
          <a:ext cx="729032" cy="60308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التصميم الجذاب يُشجع العملاء على التفاعل مع العلامة التجارية</a:t>
          </a:r>
          <a:endParaRPr lang="en-GB" sz="2800" kern="1200" dirty="0"/>
        </a:p>
      </dsp:txBody>
      <dsp:txXfrm rot="5400000">
        <a:off x="35587" y="128613"/>
        <a:ext cx="5995282" cy="657856"/>
      </dsp:txXfrm>
    </dsp:sp>
    <dsp:sp modelId="{4D0BEA53-731D-A948-BDBC-22CA9E440522}">
      <dsp:nvSpPr>
        <dsp:cNvPr id="0" name=""/>
        <dsp:cNvSpPr/>
      </dsp:nvSpPr>
      <dsp:spPr>
        <a:xfrm>
          <a:off x="6030870" y="1894"/>
          <a:ext cx="3392364" cy="911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١- تعزيز الانطباع الأول</a:t>
          </a:r>
          <a:endParaRPr lang="en-GB" sz="2800" kern="1200" dirty="0"/>
        </a:p>
      </dsp:txBody>
      <dsp:txXfrm>
        <a:off x="6075356" y="46380"/>
        <a:ext cx="3303392" cy="822319"/>
      </dsp:txXfrm>
    </dsp:sp>
    <dsp:sp modelId="{E52A4327-4D77-8D4F-B5B7-C003C0F4B771}">
      <dsp:nvSpPr>
        <dsp:cNvPr id="0" name=""/>
        <dsp:cNvSpPr/>
      </dsp:nvSpPr>
      <dsp:spPr>
        <a:xfrm rot="16200000">
          <a:off x="2650918" y="-1601039"/>
          <a:ext cx="729032" cy="60308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الصور والألوان تسهّل فهم القيم والرسائل دون الحاجة للكلمات</a:t>
          </a:r>
          <a:endParaRPr lang="en-GB" sz="2400" kern="1200" dirty="0"/>
        </a:p>
      </dsp:txBody>
      <dsp:txXfrm rot="5400000">
        <a:off x="35587" y="1085468"/>
        <a:ext cx="5995282" cy="657856"/>
      </dsp:txXfrm>
    </dsp:sp>
    <dsp:sp modelId="{FE24C43F-1620-B848-B983-8D3704A3501E}">
      <dsp:nvSpPr>
        <dsp:cNvPr id="0" name=""/>
        <dsp:cNvSpPr/>
      </dsp:nvSpPr>
      <dsp:spPr>
        <a:xfrm>
          <a:off x="6030870" y="958750"/>
          <a:ext cx="3392364" cy="911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٢- إيصال الرسائل بسرعة</a:t>
          </a:r>
          <a:endParaRPr lang="en-GB" sz="2800" kern="1200" dirty="0"/>
        </a:p>
      </dsp:txBody>
      <dsp:txXfrm>
        <a:off x="6075356" y="1003236"/>
        <a:ext cx="3303392" cy="822319"/>
      </dsp:txXfrm>
    </dsp:sp>
    <dsp:sp modelId="{37E1170B-756D-2949-B495-7680BD3B6E5B}">
      <dsp:nvSpPr>
        <dsp:cNvPr id="0" name=""/>
        <dsp:cNvSpPr/>
      </dsp:nvSpPr>
      <dsp:spPr>
        <a:xfrm rot="16200000">
          <a:off x="2650918" y="-644183"/>
          <a:ext cx="729032" cy="60308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التناسق في العناصر البصرية يعزز الثقة ويجعل التجربة أكثر سلاسة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 rot="5400000">
        <a:off x="35587" y="2042324"/>
        <a:ext cx="5995282" cy="657856"/>
      </dsp:txXfrm>
    </dsp:sp>
    <dsp:sp modelId="{B516D5A4-DD71-4B4A-B823-A7997B0D0A7F}">
      <dsp:nvSpPr>
        <dsp:cNvPr id="0" name=""/>
        <dsp:cNvSpPr/>
      </dsp:nvSpPr>
      <dsp:spPr>
        <a:xfrm>
          <a:off x="6030870" y="1915606"/>
          <a:ext cx="3392364" cy="911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٣- تحسين التفاعل</a:t>
          </a:r>
          <a:endParaRPr lang="en-GB" sz="2800" kern="1200" dirty="0"/>
        </a:p>
      </dsp:txBody>
      <dsp:txXfrm>
        <a:off x="6075356" y="1960092"/>
        <a:ext cx="3303392" cy="822319"/>
      </dsp:txXfrm>
    </dsp:sp>
    <dsp:sp modelId="{FF49ABDA-355F-114C-BB82-D7DFAE24ABA1}">
      <dsp:nvSpPr>
        <dsp:cNvPr id="0" name=""/>
        <dsp:cNvSpPr/>
      </dsp:nvSpPr>
      <dsp:spPr>
        <a:xfrm rot="16200000">
          <a:off x="2650918" y="312672"/>
          <a:ext cx="729032" cy="603087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r" defTabSz="9334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100" kern="1200" dirty="0"/>
            <a:t>العناصر المرئية المتناسقة تُحفّز العملاء على تكرار التفاعل مع العلامة التجارية</a:t>
          </a:r>
          <a:endParaRPr lang="en-GB" sz="21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 rot="5400000">
        <a:off x="35587" y="2999179"/>
        <a:ext cx="5995282" cy="657856"/>
      </dsp:txXfrm>
    </dsp:sp>
    <dsp:sp modelId="{9FCE216C-4D3E-B743-805C-219842920528}">
      <dsp:nvSpPr>
        <dsp:cNvPr id="0" name=""/>
        <dsp:cNvSpPr/>
      </dsp:nvSpPr>
      <dsp:spPr>
        <a:xfrm>
          <a:off x="6030870" y="2872462"/>
          <a:ext cx="3392364" cy="911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٤- زيادة الولاء</a:t>
          </a:r>
          <a:endParaRPr lang="en-GB" sz="2800" kern="1200" dirty="0"/>
        </a:p>
      </dsp:txBody>
      <dsp:txXfrm>
        <a:off x="6075356" y="2916948"/>
        <a:ext cx="3303392" cy="82231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AD21C9-D8BD-E840-BE7A-06DA077B3C5E}">
      <dsp:nvSpPr>
        <dsp:cNvPr id="0" name=""/>
        <dsp:cNvSpPr/>
      </dsp:nvSpPr>
      <dsp:spPr>
        <a:xfrm rot="16200000">
          <a:off x="2880607" y="-2772860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120" tIns="99060" rIns="198120" bIns="99060" numCol="1" spcCol="1270" anchor="ctr" anchorCtr="0">
          <a:noAutofit/>
        </a:bodyPr>
        <a:lstStyle/>
        <a:p>
          <a:pPr marL="57150" lvl="1" indent="-57150" algn="r" defTabSz="444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000" kern="1200" dirty="0"/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تحديد الأهداف طويلة المدى للهوية البصرية</a:t>
          </a:r>
          <a:r>
            <a:rPr lang="en-GB" sz="2400" kern="1200"/>
            <a:t>.</a:t>
          </a:r>
        </a:p>
        <a:p>
          <a:pPr marL="457200" lvl="2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/>
            <a:t>مراجعة القيم الأساسية للعلامة التجارية</a:t>
          </a:r>
          <a:r>
            <a:rPr lang="en-GB" sz="2400" kern="1200"/>
            <a:t>.</a:t>
          </a:r>
        </a:p>
        <a:p>
          <a:pPr marL="57150" lvl="1" indent="-57150" algn="r" defTabSz="444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000" kern="1200" dirty="0"/>
        </a:p>
      </dsp:txBody>
      <dsp:txXfrm rot="5400000">
        <a:off x="41221" y="148968"/>
        <a:ext cx="6564414" cy="761978"/>
      </dsp:txXfrm>
    </dsp:sp>
    <dsp:sp modelId="{70C00889-7B3B-5849-8057-316B818EAFB7}">
      <dsp:nvSpPr>
        <dsp:cNvPr id="0" name=""/>
        <dsp:cNvSpPr/>
      </dsp:nvSpPr>
      <dsp:spPr>
        <a:xfrm>
          <a:off x="6605635" y="2194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١- التخطيط</a:t>
          </a:r>
          <a:endParaRPr lang="en-GB" sz="2400" kern="1200" dirty="0">
            <a:solidFill>
              <a:schemeClr val="bg1"/>
            </a:solidFill>
          </a:endParaRPr>
        </a:p>
      </dsp:txBody>
      <dsp:txXfrm>
        <a:off x="6657161" y="53720"/>
        <a:ext cx="3612618" cy="952473"/>
      </dsp:txXfrm>
    </dsp:sp>
    <dsp:sp modelId="{E8706EA8-F1FA-464C-A02E-C5FF9527BEB6}">
      <dsp:nvSpPr>
        <dsp:cNvPr id="0" name=""/>
        <dsp:cNvSpPr/>
      </dsp:nvSpPr>
      <dsp:spPr>
        <a:xfrm rot="16200000">
          <a:off x="2880607" y="-1664558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120" tIns="99060" rIns="198120" bIns="99060" numCol="1" spcCol="1270" anchor="ctr" anchorCtr="0">
          <a:noAutofit/>
        </a:bodyPr>
        <a:lstStyle/>
        <a:p>
          <a:pPr marL="57150" lvl="1" indent="-57150" algn="r" defTabSz="4000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900" kern="1200" dirty="0"/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الالتزام بالعناصر المحددة في دليل الهوية البصرية</a:t>
          </a:r>
          <a:r>
            <a:rPr lang="en-GB" sz="2000" kern="1200"/>
            <a:t>.</a:t>
          </a:r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تدريب الفرق الداخلية على استخدام العناصر بشكل صحيح</a:t>
          </a:r>
          <a:r>
            <a:rPr lang="en-GB" sz="2000" kern="1200"/>
            <a:t>.</a:t>
          </a:r>
        </a:p>
        <a:p>
          <a:pPr marL="57150" lvl="1" indent="-57150" algn="r" defTabSz="40005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endParaRPr lang="en-GB" sz="900" kern="1200" dirty="0"/>
        </a:p>
      </dsp:txBody>
      <dsp:txXfrm rot="5400000">
        <a:off x="41221" y="1257270"/>
        <a:ext cx="6564414" cy="761978"/>
      </dsp:txXfrm>
    </dsp:sp>
    <dsp:sp modelId="{8D76BE1F-42F9-774E-A876-1DB14E99E54C}">
      <dsp:nvSpPr>
        <dsp:cNvPr id="0" name=""/>
        <dsp:cNvSpPr/>
      </dsp:nvSpPr>
      <dsp:spPr>
        <a:xfrm>
          <a:off x="6605635" y="1110496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/>
            <a:t>٢- التنفيذ</a:t>
          </a:r>
          <a:endParaRPr lang="en-GB" sz="2800" kern="1200" dirty="0">
            <a:solidFill>
              <a:schemeClr val="bg1"/>
            </a:solidFill>
          </a:endParaRPr>
        </a:p>
      </dsp:txBody>
      <dsp:txXfrm>
        <a:off x="6657161" y="1162022"/>
        <a:ext cx="3612618" cy="952473"/>
      </dsp:txXfrm>
    </dsp:sp>
    <dsp:sp modelId="{113D4B87-9A61-A34D-B786-C69FAC489ADA}">
      <dsp:nvSpPr>
        <dsp:cNvPr id="0" name=""/>
        <dsp:cNvSpPr/>
      </dsp:nvSpPr>
      <dsp:spPr>
        <a:xfrm rot="16200000">
          <a:off x="2880607" y="-556256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120" tIns="99060" rIns="198120" bIns="99060" numCol="1" spcCol="1270" anchor="ctr" anchorCtr="0">
          <a:noAutofit/>
        </a:bodyPr>
        <a:lstStyle/>
        <a:p>
          <a:pPr marL="57150" lvl="1" indent="-57150" algn="r" defTabSz="444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000" kern="1200" dirty="0"/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تحليل ردود فعل الجمهور بانتظام</a:t>
          </a:r>
          <a:r>
            <a:rPr lang="en-GB" sz="2000" kern="1200"/>
            <a:t>.</a:t>
          </a:r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000" kern="1200"/>
            <a:t>متابعة التغيرات في السوق والجمهور المستهدف</a:t>
          </a:r>
          <a:r>
            <a:rPr lang="en-GB" sz="2000" kern="1200"/>
            <a:t>.</a:t>
          </a:r>
        </a:p>
        <a:p>
          <a:pPr marL="57150" lvl="1" indent="-57150" algn="r" defTabSz="444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000" kern="1200" dirty="0"/>
        </a:p>
      </dsp:txBody>
      <dsp:txXfrm rot="5400000">
        <a:off x="41221" y="2365572"/>
        <a:ext cx="6564414" cy="761978"/>
      </dsp:txXfrm>
    </dsp:sp>
    <dsp:sp modelId="{1A0C01B9-9A07-7040-9EAE-BCE501951396}">
      <dsp:nvSpPr>
        <dsp:cNvPr id="0" name=""/>
        <dsp:cNvSpPr/>
      </dsp:nvSpPr>
      <dsp:spPr>
        <a:xfrm>
          <a:off x="6605635" y="2218798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/>
            <a:t>٣- المراقبة</a:t>
          </a:r>
          <a:endParaRPr lang="en-GB" sz="2800" kern="1200" dirty="0">
            <a:solidFill>
              <a:schemeClr val="bg1"/>
            </a:solidFill>
          </a:endParaRPr>
        </a:p>
      </dsp:txBody>
      <dsp:txXfrm>
        <a:off x="6657161" y="2270324"/>
        <a:ext cx="3612618" cy="952473"/>
      </dsp:txXfrm>
    </dsp:sp>
    <dsp:sp modelId="{587040FA-758B-9D43-AE7B-C9F09FCADDA6}">
      <dsp:nvSpPr>
        <dsp:cNvPr id="0" name=""/>
        <dsp:cNvSpPr/>
      </dsp:nvSpPr>
      <dsp:spPr>
        <a:xfrm rot="16200000">
          <a:off x="2880607" y="552045"/>
          <a:ext cx="844420" cy="660563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200" kern="1200" dirty="0"/>
            <a:t>إجراء تعديلات تدريجية للحفاظ على الجاذبية</a:t>
          </a:r>
          <a:r>
            <a:rPr lang="en-GB" sz="2200" kern="1200" dirty="0"/>
            <a:t>.</a:t>
          </a:r>
        </a:p>
        <a:p>
          <a:pPr marL="457200" lvl="2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200" kern="1200" dirty="0"/>
            <a:t>اختبار العناصر الجديدة قبل إطلاقها</a:t>
          </a:r>
          <a:r>
            <a:rPr lang="en-GB" sz="2200" kern="1200" dirty="0"/>
            <a:t>.</a:t>
          </a:r>
        </a:p>
      </dsp:txBody>
      <dsp:txXfrm rot="5400000">
        <a:off x="41221" y="3473874"/>
        <a:ext cx="6564414" cy="761978"/>
      </dsp:txXfrm>
    </dsp:sp>
    <dsp:sp modelId="{EDB8E0B6-CAE2-4D47-A279-FC6C2F769B39}">
      <dsp:nvSpPr>
        <dsp:cNvPr id="0" name=""/>
        <dsp:cNvSpPr/>
      </dsp:nvSpPr>
      <dsp:spPr>
        <a:xfrm>
          <a:off x="6605635" y="3327100"/>
          <a:ext cx="3715670" cy="1055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/>
            <a:t>٤- التحديث</a:t>
          </a:r>
          <a:endParaRPr lang="en-GB" sz="5300" kern="1200" dirty="0">
            <a:solidFill>
              <a:schemeClr val="bg1"/>
            </a:solidFill>
          </a:endParaRPr>
        </a:p>
      </dsp:txBody>
      <dsp:txXfrm>
        <a:off x="6657161" y="3378626"/>
        <a:ext cx="3612618" cy="95247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9AA48E-7480-0947-892C-DE86135FA217}">
      <dsp:nvSpPr>
        <dsp:cNvPr id="0" name=""/>
        <dsp:cNvSpPr/>
      </dsp:nvSpPr>
      <dsp:spPr>
        <a:xfrm>
          <a:off x="0" y="19628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البساطة </a:t>
          </a:r>
          <a:endParaRPr lang="en-GB" sz="2400" kern="1200" dirty="0"/>
        </a:p>
      </dsp:txBody>
      <dsp:txXfrm>
        <a:off x="28100" y="47728"/>
        <a:ext cx="9854191" cy="519439"/>
      </dsp:txXfrm>
    </dsp:sp>
    <dsp:sp modelId="{235BEBCA-5CCC-D844-9715-29D9B629EBFF}">
      <dsp:nvSpPr>
        <dsp:cNvPr id="0" name=""/>
        <dsp:cNvSpPr/>
      </dsp:nvSpPr>
      <dsp:spPr>
        <a:xfrm>
          <a:off x="0" y="595268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تصاميم نظيفة ومباشرة تركز على الفكرة الرئيسية</a:t>
          </a:r>
          <a:endParaRPr lang="en-GB" sz="2400" kern="1200" dirty="0"/>
        </a:p>
      </dsp:txBody>
      <dsp:txXfrm>
        <a:off x="0" y="595268"/>
        <a:ext cx="9910391" cy="397440"/>
      </dsp:txXfrm>
    </dsp:sp>
    <dsp:sp modelId="{0F9FE94A-F910-A242-8CB1-7559B5BC0966}">
      <dsp:nvSpPr>
        <dsp:cNvPr id="0" name=""/>
        <dsp:cNvSpPr/>
      </dsp:nvSpPr>
      <dsp:spPr>
        <a:xfrm>
          <a:off x="0" y="992708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التدرجات اللونية </a:t>
          </a:r>
          <a:endParaRPr lang="en-GB" sz="2400" kern="1200" dirty="0"/>
        </a:p>
      </dsp:txBody>
      <dsp:txXfrm>
        <a:off x="28100" y="1020808"/>
        <a:ext cx="9854191" cy="519439"/>
      </dsp:txXfrm>
    </dsp:sp>
    <dsp:sp modelId="{8E6ABEF5-C2C0-A94E-B7E2-37D64E3E6E05}">
      <dsp:nvSpPr>
        <dsp:cNvPr id="0" name=""/>
        <dsp:cNvSpPr/>
      </dsp:nvSpPr>
      <dsp:spPr>
        <a:xfrm>
          <a:off x="0" y="1568347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إضافة أبعاد حيوية وحديثة للتصاميم</a:t>
          </a:r>
          <a:endParaRPr lang="en-GB" sz="2400" kern="1200" dirty="0"/>
        </a:p>
      </dsp:txBody>
      <dsp:txXfrm>
        <a:off x="0" y="1568347"/>
        <a:ext cx="9910391" cy="397440"/>
      </dsp:txXfrm>
    </dsp:sp>
    <dsp:sp modelId="{B8216784-1AE4-DA4B-8A94-9EA9B6CBF225}">
      <dsp:nvSpPr>
        <dsp:cNvPr id="0" name=""/>
        <dsp:cNvSpPr/>
      </dsp:nvSpPr>
      <dsp:spPr>
        <a:xfrm>
          <a:off x="0" y="1965787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التصميم ثلاثي الأبعاد </a:t>
          </a:r>
          <a:endParaRPr lang="en-GB" sz="2400" kern="1200" dirty="0"/>
        </a:p>
      </dsp:txBody>
      <dsp:txXfrm>
        <a:off x="28100" y="1993887"/>
        <a:ext cx="9854191" cy="519439"/>
      </dsp:txXfrm>
    </dsp:sp>
    <dsp:sp modelId="{86A311FF-70B1-F846-860A-663DE547AEA5}">
      <dsp:nvSpPr>
        <dsp:cNvPr id="0" name=""/>
        <dsp:cNvSpPr/>
      </dsp:nvSpPr>
      <dsp:spPr>
        <a:xfrm>
          <a:off x="0" y="2541428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توفير تجربة غامرة ومميزة</a:t>
          </a:r>
          <a:endParaRPr lang="en-GB" sz="2400" kern="1200" dirty="0"/>
        </a:p>
      </dsp:txBody>
      <dsp:txXfrm>
        <a:off x="0" y="2541428"/>
        <a:ext cx="9910391" cy="397440"/>
      </dsp:txXfrm>
    </dsp:sp>
    <dsp:sp modelId="{11E48FA8-98DE-5D42-8EA8-BF65EC2FFC45}">
      <dsp:nvSpPr>
        <dsp:cNvPr id="0" name=""/>
        <dsp:cNvSpPr/>
      </dsp:nvSpPr>
      <dsp:spPr>
        <a:xfrm>
          <a:off x="0" y="2938867"/>
          <a:ext cx="991039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الرسوم المتحركة </a:t>
          </a:r>
          <a:endParaRPr lang="en-GB" sz="2400" kern="1200" dirty="0"/>
        </a:p>
      </dsp:txBody>
      <dsp:txXfrm>
        <a:off x="28100" y="2966967"/>
        <a:ext cx="9854191" cy="519439"/>
      </dsp:txXfrm>
    </dsp:sp>
    <dsp:sp modelId="{5E42A476-D30B-E847-9D6A-946389A45358}">
      <dsp:nvSpPr>
        <dsp:cNvPr id="0" name=""/>
        <dsp:cNvSpPr/>
      </dsp:nvSpPr>
      <dsp:spPr>
        <a:xfrm>
          <a:off x="0" y="3514508"/>
          <a:ext cx="991039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4655" tIns="30480" rIns="170688" bIns="30480" numCol="1" spcCol="1270" anchor="t" anchorCtr="0">
          <a:noAutofit/>
        </a:bodyPr>
        <a:lstStyle/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1900" kern="1200" dirty="0"/>
            <a:t>تحسين التفاعل وزيادة جاذبية العناصر البصرية</a:t>
          </a:r>
          <a:endParaRPr lang="en-GB" sz="1900" kern="1200" dirty="0"/>
        </a:p>
      </dsp:txBody>
      <dsp:txXfrm>
        <a:off x="0" y="3514508"/>
        <a:ext cx="9910391" cy="39744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5899475" y="1288"/>
          <a:ext cx="2979773" cy="6863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ما هي المسافات الفارغة؟</a:t>
          </a:r>
          <a:endParaRPr lang="en-GB" sz="2400" kern="1200" dirty="0"/>
        </a:p>
      </dsp:txBody>
      <dsp:txXfrm>
        <a:off x="5919579" y="21392"/>
        <a:ext cx="2939565" cy="646187"/>
      </dsp:txXfrm>
    </dsp:sp>
    <dsp:sp modelId="{F69676B8-3372-6245-86C7-29A51072DC86}">
      <dsp:nvSpPr>
        <dsp:cNvPr id="0" name=""/>
        <dsp:cNvSpPr/>
      </dsp:nvSpPr>
      <dsp:spPr>
        <a:xfrm>
          <a:off x="8283294" y="687683"/>
          <a:ext cx="297977" cy="1200866"/>
        </a:xfrm>
        <a:custGeom>
          <a:avLst/>
          <a:gdLst/>
          <a:ahLst/>
          <a:cxnLst/>
          <a:rect l="0" t="0" r="0" b="0"/>
          <a:pathLst>
            <a:path>
              <a:moveTo>
                <a:pt x="297977" y="0"/>
              </a:moveTo>
              <a:lnTo>
                <a:pt x="297977" y="1200866"/>
              </a:lnTo>
              <a:lnTo>
                <a:pt x="0" y="120086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5133835" y="935726"/>
          <a:ext cx="3149459" cy="19056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المناطق غير المشغولة في التصميم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تُستخدم لفصل العناصر وتوجيه الانتباه</a:t>
          </a:r>
          <a:r>
            <a:rPr lang="en-GB" sz="2400" kern="1200" dirty="0"/>
            <a:t>.</a:t>
          </a:r>
        </a:p>
      </dsp:txBody>
      <dsp:txXfrm>
        <a:off x="5189649" y="991540"/>
        <a:ext cx="3037831" cy="1794019"/>
      </dsp:txXfrm>
    </dsp:sp>
    <dsp:sp modelId="{B61973B9-0B44-E644-B71B-647A7C96CC5B}">
      <dsp:nvSpPr>
        <dsp:cNvPr id="0" name=""/>
        <dsp:cNvSpPr/>
      </dsp:nvSpPr>
      <dsp:spPr>
        <a:xfrm>
          <a:off x="2253930" y="1288"/>
          <a:ext cx="2979773" cy="6863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فوائدها</a:t>
          </a:r>
          <a:endParaRPr lang="en-GB" sz="2400" kern="1200" dirty="0"/>
        </a:p>
      </dsp:txBody>
      <dsp:txXfrm>
        <a:off x="2274034" y="21392"/>
        <a:ext cx="2939565" cy="646187"/>
      </dsp:txXfrm>
    </dsp:sp>
    <dsp:sp modelId="{ABA4313E-725F-1742-92C7-6C0A930B71CD}">
      <dsp:nvSpPr>
        <dsp:cNvPr id="0" name=""/>
        <dsp:cNvSpPr/>
      </dsp:nvSpPr>
      <dsp:spPr>
        <a:xfrm>
          <a:off x="4637749" y="687683"/>
          <a:ext cx="297977" cy="1200866"/>
        </a:xfrm>
        <a:custGeom>
          <a:avLst/>
          <a:gdLst/>
          <a:ahLst/>
          <a:cxnLst/>
          <a:rect l="0" t="0" r="0" b="0"/>
          <a:pathLst>
            <a:path>
              <a:moveTo>
                <a:pt x="297977" y="0"/>
              </a:moveTo>
              <a:lnTo>
                <a:pt x="297977" y="1200866"/>
              </a:lnTo>
              <a:lnTo>
                <a:pt x="0" y="120086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1217498" y="935726"/>
          <a:ext cx="3420250" cy="19056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١- تعزيز وضوح العناصر البصرية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٢- تقليل التشويش البصري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٣- تحسين جاذبية التصميم</a:t>
          </a:r>
          <a:r>
            <a:rPr lang="en-GB" sz="2400" kern="1200" dirty="0"/>
            <a:t>.</a:t>
          </a:r>
        </a:p>
      </dsp:txBody>
      <dsp:txXfrm>
        <a:off x="1273312" y="991540"/>
        <a:ext cx="3308622" cy="17940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1/27/25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r>
              <a:rPr lang="ar-SA" sz="1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مرحبًا بكم في محاضرتنا اليوم عن </a:t>
            </a:r>
            <a:r>
              <a:rPr lang="ar-SA" sz="1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العناصر البصرية للهوية التجارية</a:t>
            </a: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A15DB-CFD5-856A-240E-3AB811B6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6220A2-BDB1-A3A6-FF71-43887E522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6C8BBD-D7D9-2872-2B32-31F51ECC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1893-11A8-E009-5C4A-4E9944497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768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7CD46-2A1D-CC98-33C3-91E7C4F2E6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92FC62-2AEC-1F09-4D81-073980A259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11E477-E5CD-6041-267D-E4437EBAFC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FEF97D-9ACC-A0AC-F561-5BC61A412D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5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24231-5D05-DD7C-9ED3-E63AF5B65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7DEE4C-8D74-9130-2DBB-A77B6ED408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F6E08E-09FC-1EC9-FB9C-E8DD4DEB28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944341-63F1-7FC2-8EBB-419FC8F9EE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9608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EBA48-7E58-82C5-8666-78AD41DD9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CD89D5-D969-837C-C046-772A00359A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BEDC7A-02A9-334B-9006-6E3FCDA1EA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F943E7-0244-474C-9AD9-727AA351E0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0732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85F62-2F9A-E936-7F3B-5B0FED0A0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96332B-EC91-31F3-BAC3-E8163CCB6B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22B382-1D00-4747-1E7F-974548634F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7D2FA1-166B-ABB8-0841-53536E5E83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7181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B8DC8F-F568-8059-AB0D-913FFF163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9B8A23-B36B-23B4-E646-D7919A07FE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3D4DD4-32E4-0DAA-CB4A-E7D5F13D80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BBAB63-8930-1364-379D-1C1335FD6E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5553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E7AB89-5CAA-A04D-66FF-68495FF49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5B45F1-B2FB-7FC3-FC24-142B054448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108046-1781-78B2-63A0-60CFAAAD66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51998-3ACD-6BEB-244F-B030673AB9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5818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C4AD3-040B-0B64-109A-06B833DAD1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AACDDF-55A7-F1B5-9DD4-AC91356EA6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2A1F15-EA40-4946-D570-83DD0373F0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defTabSz="914400" rtl="1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4189E-83C2-8236-C48B-E8F01AE2DD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0841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039C9E-B1F8-412B-B93B-3A66F559B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C38573-504D-0F2B-163F-D6120E281E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715949-7450-6992-A75F-5AA8938374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sz="8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DE96F9-E638-A97F-CC8B-267206721D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534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5F8C2-B48B-9228-7513-83A5A5816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1E50BF-1749-28F1-BC23-406335D153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197480-F069-09B4-2078-C0107FA232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74D765-BE30-E660-D7DE-AA53C60D2A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0176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0D85C-97AA-3B51-AB85-5A2DF8E39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8B92CB-114F-D48C-B29C-3AE9E1FF7B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6C1911-C502-E44D-B9CC-77DB75D049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42DCB2-486E-1841-3BE6-DD17B363F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2527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53098C-B398-C4F1-11D9-574BC83A5A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C57C6E-C64D-277B-D2E8-46643EBAAF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1F311F-4040-C3A8-6DEE-9C19E623B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A8A7DB-AF87-99B4-0013-265F2A06ED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431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BB07E5-711D-76A0-11AD-8EC907700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F878BA-B3FE-FB49-B5EE-529DBA5E94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0CB724-9F4B-BD7B-235E-AEF4A5E56A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6312E7-E1F9-6544-686B-C2766E4184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9103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2A4B16-F76D-3CE0-4133-6B9C50841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E3F4FD-ADB2-376F-07B3-0827A4FF86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68EE24-15FE-7BF2-0737-D4B3555AA2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90E0F-9F75-03A9-5A2A-5C5075FE25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6594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4D0F4-A0DD-076C-4799-54B4305E0D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56D2B0-550B-9EE2-A787-F970AA150F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FF4CA0-E26D-4576-1E1C-9394689D2A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2F1BD9-AF37-B141-0102-403DC49436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7004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3CFC0-71A5-9E94-7435-05EE1C9638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BE6DE8-CC37-7929-4160-9F59A9C3B4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555075-D974-6C0F-1DBE-4F447A4C24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1EBC00-C526-F008-D0B1-EB0F9A128F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9234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2528EE-1B91-DCD1-3448-86B918D6E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116414-A4B5-10F2-76A3-54B03BDFD1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0E1E90-F877-CCCA-196E-DD6EB56E20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6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2E8485-5AA5-8394-CD8A-C75878982C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01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75944-44BC-80D9-84B2-E9F383D00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C6F854-3D5B-B17C-83D6-EFEC9CEE18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C088B9-0D89-F205-FF30-E8822FE599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BBA5C9-9731-2022-5162-A6559199CB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682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4E87D2-DEB3-9243-EAC5-FDF06C27D1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178C05-AFA4-6FD0-C67A-FE351C96B0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5F2253-734C-5350-081F-5CCB7E0C07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1F07F6-BA91-BBAD-AEE3-70DDA11BA0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2455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296EC-2BF3-A995-CA45-9B0503452E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8A86B2-6E68-E96A-10DA-02FFF25D2E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DE53F8-659F-68AD-539E-9D4B256443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AB89AF-4542-4C01-8D3C-FE75D8E8BA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4439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4BF9BD-5C43-1537-8A30-029FCFA284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037B9A-C7C5-8864-199D-1AD20A6B89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878284-3187-E62C-E111-62ED370B26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9100D4-2C51-EA65-01E1-4FCA6443FE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6723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88DFEE-B819-731A-890E-5D9615687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0BDDF3-22FF-2A64-85F1-8A98E5C4DE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84F405-A138-2FC6-12D2-964DEB9211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511C87-90C2-2153-3C7F-85A955A8E9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7707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64AD32-E4AA-1C96-E36C-5073A71E41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3BF6DA-E9E5-C626-9AB1-D6A515E619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CFBFD7-CE9D-8715-3F1B-9DEAE9D831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5AD6CF-D758-D6F4-D66F-8AFC3A8FDB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70565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E5A93F-4B6D-3352-9E90-2D006503EB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A687E2-EF13-547F-8219-648D1CFB0C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5573C2-1504-2747-7EA9-6265EC9806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58FD0C-A037-9B83-22F5-78B60396E8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3521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1A7C06-7886-099F-664D-62E376C9B2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4F671D-E5C6-E9B1-1267-F1D407FA7C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B3846A-173A-CCE2-6BE9-92ECC19776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F2B780-737B-1121-CAAE-3466C21B8B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74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84C12-3803-97EE-990D-663F74C9B1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C7B8E3-B653-C2D0-870F-A8E22C8874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11BCB7-C3A7-570C-25FC-9416C46E21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defTabSz="914400" rtl="1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83CC6E-E142-6A40-A8F4-3B1FFF25A6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0783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59DFE-4543-349D-67D9-2210101CD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F8AB8E-574C-16AD-3ABA-DD9AF9745A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E7241E-0B29-1399-3862-2AC028BE33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249B72-007E-ED7C-6CF2-D9D891C5F4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38295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A438B-ECAE-171F-EB96-B2371EB03E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B73708-5CDD-C965-D08B-A2C0586B46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82581A-5EC9-F65D-182F-61971B3ED2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238A2A-0250-9587-4DD0-D7021B3B2B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9722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929C34-3337-9A90-F294-B9BCFD549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2570E8-A80B-F3F7-5E28-DD9FFF87FE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951552-0B77-F946-C9FF-5110724C1D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B7993D-5BF3-054E-93B6-BDA29A608A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5582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968089-4C6F-3059-7C43-CF87D89E16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478FCF-DF11-D6E2-F02F-4A84911837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69C044-6446-0BC9-74A2-D3A5BF790E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F89F54-C4CB-D23D-1FE4-266703541B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3122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62E61A-AEC7-5F36-977B-422B80DB11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0277EB-5090-018E-7145-8533098425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2D74B5-561C-AB40-B623-6A9DFFD9A7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7624F5-EF1A-23B1-9526-6DA2A9264F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64666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41874-267D-911D-7E68-57599F9CC8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EBBBA4-F5A6-6BB0-2AAA-4F83CBF2FF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FE07C3-E3B4-7577-EEF7-8D602E3D72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9C088-5E1E-8975-BC02-AC5C781D87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90832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0CF0F-C4F6-23C1-C73C-7237C26406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98E5E0-769F-E290-4E8A-83EE57C21F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921CD5-CD00-DCE6-882C-46D0D89C50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CBAEB8-4BCC-8C3E-AA0D-48BF576C09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04803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053FB-375E-8BF3-9A49-3A7E7FB3A6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11FA75-9FBC-FA6A-1C7D-1F84F25E87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E9BF64-0972-4992-9D50-2BC6EA588E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E45B63-27CC-A962-3C05-A047D8B39C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79476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C664AC-051D-EE28-F1C5-610F0E2151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E13ABC-0601-4D76-EFAF-0E90330144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F26FFA-2FA8-8690-F4F5-B09910457F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4CC015-0E98-0EBC-9716-1CEAD827F0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07678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6AC8AD-512A-8EDB-20A9-ADBF8F4C40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1F3BB7-5CDF-44D2-F646-C313C131DE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72347A-8BA8-FEE9-0D94-84B3EA4731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A57657-E6A7-F17D-C87C-74AA04AC29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34585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dobe.com/uk/products/illustrator.html" TargetMode="External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unsplash.com/" TargetMode="External"/><Relationship Id="rId5" Type="http://schemas.openxmlformats.org/officeDocument/2006/relationships/hyperlink" Target="https://www.canva.com/" TargetMode="External"/><Relationship Id="rId4" Type="http://schemas.openxmlformats.org/officeDocument/2006/relationships/hyperlink" Target="https://www.figma.com/" TargetMode="Externa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5313384" y="3149554"/>
            <a:ext cx="70844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800" b="1" dirty="0">
                <a:solidFill>
                  <a:schemeClr val="accent1"/>
                </a:solidFill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العناصر البصرية للهوية التجارية</a:t>
            </a:r>
            <a:endParaRPr lang="en-US" sz="96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177638" y="4140432"/>
            <a:ext cx="3766462" cy="1257594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الأسبوع الثاني</a:t>
            </a:r>
            <a:endParaRPr lang="en-GB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47351" y="4818736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</a:t>
            </a:r>
            <a:r>
              <a:rPr lang="en-GB" sz="2000" dirty="0">
                <a:latin typeface="Alexandria" charset="0"/>
                <a:cs typeface="Alexandria" charset="0"/>
              </a:rPr>
              <a:t>235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Placeholder 7" descr="A group of colorful rectangles with text&#10;&#10;Description automatically generated">
            <a:extLst>
              <a:ext uri="{FF2B5EF4-FFF2-40B4-BE49-F238E27FC236}">
                <a16:creationId xmlns:a16="http://schemas.microsoft.com/office/drawing/2014/main" id="{511C82D2-813A-848F-6A14-3CB6E6391DE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6" r="4666"/>
          <a:stretch>
            <a:fillRect/>
          </a:stretch>
        </p:blipFill>
        <p:spPr>
          <a:xfrm>
            <a:off x="1" y="1"/>
            <a:ext cx="7501922" cy="4592116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3136915" y="2052621"/>
            <a:ext cx="8701948" cy="457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بنهاية هذه المحاضرة، سيتمكن الطلاب من:</a:t>
            </a:r>
          </a:p>
          <a:p>
            <a:endParaRPr lang="en-GB" dirty="0">
              <a:effectLst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التعرف على مفهوم العناصر البصرية وأهميتها في الهوية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فهم دور الشعار، الألوان، الخطوط، الصور، والأنماط في تعزيز هوية العلامة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استيعاب تأثير العناصر البصرية على الانطباع الأول وتجربة العملاء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معرفة كيفية تصميم واختيار العناصر البصرية بفعالية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التعرف على الأخطاء الشائعة في استخدام العناصر البصرية وكيفية تفاديها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إدراك أهمية التناسق والابتكار في العناصر البصرية عبر الوسائط المختلفة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CD7FA-B675-F242-3F2F-35F5FB2BE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19FC6-C8A0-D193-5DF7-B0F76C1A240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2E6BD-7D23-7418-B616-412054E4787F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تعريف العناصر البصرية وأهميتها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90E14-1F0A-D88F-409C-E2A05D40DF1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7F92-393A-E4FB-DD68-AE56C7C11D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F731-01D7-4DCB-2D8E-CB05678C1C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786E91-1A62-BDE7-0AD9-B9E7F1354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77C803B-F4A9-68EF-23B2-F317064B4A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37155658"/>
              </p:ext>
            </p:extLst>
          </p:nvPr>
        </p:nvGraphicFramePr>
        <p:xfrm>
          <a:off x="979715" y="2211347"/>
          <a:ext cx="9884477" cy="37363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6337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2090057" y="1163525"/>
            <a:ext cx="7588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دور العناصر البصرية في الإدراك البصري للجمهور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2491428" y="2194455"/>
            <a:ext cx="8372764" cy="4184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العناصر البصرية مهمة للإدراك؟</a:t>
            </a:r>
            <a:endParaRPr lang="en-GB" sz="2400" b="1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914400" lvl="1" indent="-457200" algn="r" rtl="1">
              <a:lnSpc>
                <a:spcPct val="115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يستجيب العقل البشري أسرع للمعلومات البصرية مقارنةً بالنصوص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914400" lvl="1" indent="-457200" algn="r" rtl="1">
              <a:lnSpc>
                <a:spcPct val="115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الألوان والخطوط والصور تؤثر على المشاعر والانطباعات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914400" lvl="1" indent="-457200" algn="r" rtl="1">
              <a:lnSpc>
                <a:spcPct val="115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تساعد العناصر البصرية في جعل العلامة التجارية مميزة وسهلة التذكر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تؤثر على الجمهور؟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الألوان: تبعث رسائل نفسية (الثقة، القوة، الهدوء</a:t>
            </a:r>
            <a:r>
              <a:rPr lang="ar-SA" sz="24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الخطوط: تعكس شخصية العلامة (رسمية، عصرية، مرحة</a:t>
            </a:r>
            <a:r>
              <a:rPr lang="ar-SA" sz="24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الصور: تثير عاطفة الجمهور وتعزز الرسائل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1012E-83FD-98B0-05EE-8B0CC91E6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A01FF1-A26E-A3DC-78E5-5A1D441F9B5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7C5F9E-C4D5-37B9-42E0-2A2BDEA345D9}"/>
              </a:ext>
            </a:extLst>
          </p:cNvPr>
          <p:cNvSpPr txBox="1"/>
          <p:nvPr/>
        </p:nvSpPr>
        <p:spPr>
          <a:xfrm>
            <a:off x="2524314" y="1163525"/>
            <a:ext cx="715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الجمهور المستهدف ودوره في بناء الهوية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4B309B-728D-25D9-4858-AEEB19C08E5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733B04-F071-D7B7-906F-A46A0418A50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038D1C-4C0B-705D-A5CF-2A3E5A3387E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47CC60-72A8-9820-94D9-A35820417B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AB03D3C-1F12-1565-7566-020F335B25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421368"/>
              </p:ext>
            </p:extLst>
          </p:nvPr>
        </p:nvGraphicFramePr>
        <p:xfrm>
          <a:off x="689640" y="1981765"/>
          <a:ext cx="10668000" cy="389585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877786">
                  <a:extLst>
                    <a:ext uri="{9D8B030D-6E8A-4147-A177-3AD203B41FA5}">
                      <a16:colId xmlns:a16="http://schemas.microsoft.com/office/drawing/2014/main" val="3406763705"/>
                    </a:ext>
                  </a:extLst>
                </a:gridCol>
                <a:gridCol w="4408714">
                  <a:extLst>
                    <a:ext uri="{9D8B030D-6E8A-4147-A177-3AD203B41FA5}">
                      <a16:colId xmlns:a16="http://schemas.microsoft.com/office/drawing/2014/main" val="495837383"/>
                    </a:ext>
                  </a:extLst>
                </a:gridCol>
                <a:gridCol w="4381500">
                  <a:extLst>
                    <a:ext uri="{9D8B030D-6E8A-4147-A177-3AD203B41FA5}">
                      <a16:colId xmlns:a16="http://schemas.microsoft.com/office/drawing/2014/main" val="4103389337"/>
                    </a:ext>
                  </a:extLst>
                </a:gridCol>
              </a:tblGrid>
              <a:tr h="60508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الجانب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الهوية التجارية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العناصر البصرية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40826928"/>
                  </a:ext>
                </a:extLst>
              </a:tr>
              <a:tr h="119089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التعريف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المفهوم الشامل الذي يمثل قيم ورسائل الشركة وكيفية إدراك الجمهور لها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المكونات المرئية التي تُستخدم لتوصيل هوية الشركة بصريًا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52386017"/>
                  </a:ext>
                </a:extLst>
              </a:tr>
              <a:tr h="60526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النطاق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تشمل جميع الجوانب (القيم، الرسائل، الصوت، العناصر البصرية)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تركز فقط على الجوانب المرئية مثل الشعار والألوان والخطوط والصور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61356431"/>
                  </a:ext>
                </a:extLst>
              </a:tr>
              <a:tr h="60526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الدور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تساهم في بناء علاقة طويلة الأمد بين العلامة التجارية والجمهور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تساعد على خلق انطباع فوري وتعزيز التميز البصري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19220249"/>
                  </a:ext>
                </a:extLst>
              </a:tr>
              <a:tr h="60526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الأمثلة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الرسائل التسويقية، النغمة الصوتية، السلوك مع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الشعار، الألوان، الخطوط، الأنماط، الصور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36869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167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50E17-9A32-CEDA-D42E-7FDADE6F9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187578-1D7E-D4C0-D468-2B61AB49EB0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9D130C-DD58-B575-6612-A7C654E707E4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الشعار كعنصر أساسي في الهوية البصرية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04A63B-F726-0BAA-BC44-AD492B4DC65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3D2785-E12E-F002-BCC0-B0EEC8F945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26B0DE-6DA8-9910-8D74-99F7510EE2D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476752-B406-7F0D-6B43-725439E5EE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CCCF6FC-652C-EE2B-504E-A60E22F87C89}"/>
              </a:ext>
            </a:extLst>
          </p:cNvPr>
          <p:cNvSpPr txBox="1"/>
          <p:nvPr/>
        </p:nvSpPr>
        <p:spPr>
          <a:xfrm>
            <a:off x="4984587" y="2170906"/>
            <a:ext cx="6098720" cy="3802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هو الشعار؟</a:t>
            </a:r>
            <a:endParaRPr lang="en-GB" sz="28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رمز مرئي يمثل هوية العلامة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يُعتبر واجهة العلامة التجارية وأول عنصر يتعرف عليه الجمهور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أنواع الشعارات</a:t>
            </a:r>
            <a:r>
              <a:rPr lang="en-GB" sz="28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8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شعار نصي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(Wordmark):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يعتمد على الاسم فقط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(Google).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شعار رمزي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(Symbol):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يستخدم رمزًا بسيطًا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(Apple).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شعار مختلط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(Combination):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يجمع بين النص والرمز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(Nike).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8B0EF8-E6B3-91D8-D4E0-8DA8925592E6}"/>
              </a:ext>
            </a:extLst>
          </p:cNvPr>
          <p:cNvSpPr txBox="1"/>
          <p:nvPr/>
        </p:nvSpPr>
        <p:spPr>
          <a:xfrm>
            <a:off x="1012327" y="3728796"/>
            <a:ext cx="3972260" cy="19375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أهمية الشعار</a:t>
            </a:r>
            <a:r>
              <a:rPr lang="en-GB" sz="28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8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يعزز التميز بين العلامات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يُسهل تذكر العلامة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يعبر عن شخصية وقيم الشركة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Pin page">
            <a:extLst>
              <a:ext uri="{FF2B5EF4-FFF2-40B4-BE49-F238E27FC236}">
                <a16:creationId xmlns:a16="http://schemas.microsoft.com/office/drawing/2014/main" id="{98E6AA97-817A-F88E-78D5-64F2FC143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23" y="1175997"/>
            <a:ext cx="3432629" cy="269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10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0F0D9-303F-44E7-F9EB-A8545E3AD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DE2389-C476-DF89-64E8-DD7E7DFA3AA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868E14-1D61-D679-8417-63DEFF729EA7}"/>
              </a:ext>
            </a:extLst>
          </p:cNvPr>
          <p:cNvSpPr txBox="1"/>
          <p:nvPr/>
        </p:nvSpPr>
        <p:spPr>
          <a:xfrm>
            <a:off x="617279" y="900766"/>
            <a:ext cx="906157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مبادئ تصميم شعار فعّال: </a:t>
            </a:r>
            <a:r>
              <a:rPr lang="ar-SA" sz="2800" b="1" dirty="0">
                <a:latin typeface="Alexandria" charset="0"/>
                <a:cs typeface="Alexandria" charset="0"/>
              </a:rPr>
              <a:t>ما الذي يجعل الشعار ناجحًا؟</a:t>
            </a:r>
          </a:p>
          <a:p>
            <a:pPr algn="r" rtl="1"/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2C1D79-86A3-524C-4CE8-735FD8CACF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4AE1D-3C27-908D-D72F-BC9E98D805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FA572A-4F62-61F8-4853-B2CBB7C0E6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403527-3EC3-434E-E257-01B436CECA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314574E-711C-251F-9D5B-A51217913A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5573348"/>
              </p:ext>
            </p:extLst>
          </p:nvPr>
        </p:nvGraphicFramePr>
        <p:xfrm>
          <a:off x="948267" y="1887285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8760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BEBFC-4BC2-7EC3-EA20-C642A6F8B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89087-7214-ED93-A605-B1FD7D0387F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1D5F4C-5CA8-384E-27E3-047A86E6EAE4}"/>
              </a:ext>
            </a:extLst>
          </p:cNvPr>
          <p:cNvSpPr txBox="1"/>
          <p:nvPr/>
        </p:nvSpPr>
        <p:spPr>
          <a:xfrm>
            <a:off x="3020785" y="1086580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الأخطاء الشائعة في تصميم الشعارات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E621FF-0AC0-FFCE-6A03-0F65E9B42E2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A260AE-380C-99CF-4940-B09CFB228D8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775D59-6229-5A45-D426-EFCB1D1BACD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622477-647B-798E-3BEB-1E646B4FE8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4A755C49-0A56-6D24-1E0C-E6AB249D9D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9FBEF4-3748-6BDE-E20C-5A5938699F48}"/>
              </a:ext>
            </a:extLst>
          </p:cNvPr>
          <p:cNvSpPr txBox="1"/>
          <p:nvPr/>
        </p:nvSpPr>
        <p:spPr>
          <a:xfrm>
            <a:off x="838200" y="2268547"/>
            <a:ext cx="10379529" cy="35505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kern="0" dirty="0">
                <a:solidFill>
                  <a:srgbClr val="7030A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هي الأخطاء التي يجب تجنبها؟</a:t>
            </a:r>
            <a:endParaRPr lang="en-GB" sz="2800" kern="100" dirty="0">
              <a:solidFill>
                <a:srgbClr val="7030A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8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التعقيد الزائد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يجعل الشعار صعب الفهم والتذكر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8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ألوان غير متناسقة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قد يؤدي إلى تشتيت الجمهور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8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تقليد شعارات أخرى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يضعف الهوية ويؤدي إلى مشاكل قانونية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8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عدم قابلية التكيف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صعوبة استخدام الشعار في أحجام أو وسائط مختلفة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8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عدم التوافق مع الهوية العامة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يجعل الشعار منفصلًا عن شخصية العلامة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90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F3CC4-EAB9-C91F-097E-50CEA0CD65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59B2E0-6EA1-F7C0-C08A-D33B159B3AD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26D04F-7862-07D4-9B87-8A8E1044E75C}"/>
              </a:ext>
            </a:extLst>
          </p:cNvPr>
          <p:cNvSpPr txBox="1"/>
          <p:nvPr/>
        </p:nvSpPr>
        <p:spPr>
          <a:xfrm>
            <a:off x="3020785" y="1086580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الألوان كعنصر بصري أساسي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CD93A9-6F90-271F-C62A-4DA50D62D54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8C4359-2066-4EE8-8F69-88084B4DA4D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F104D3-7A77-600A-CA82-E47D368B7F0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357DCA-B0A3-D6B8-1F55-0F864C0BFF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6A5C78EA-0E10-E1CD-249F-1801D3D673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9167234-9FBB-466F-9E51-9B8D9D981B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7370930"/>
              </p:ext>
            </p:extLst>
          </p:nvPr>
        </p:nvGraphicFramePr>
        <p:xfrm>
          <a:off x="979715" y="1936238"/>
          <a:ext cx="9884477" cy="41196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7161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14645-EB79-4F5E-C362-26E863B18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6FCDE9-601E-74B0-4C05-24205BFF654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73C31D-170D-7C93-806F-95B15EFD5628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تأثير الألوان النفسي والثقافي على الجمهور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7DC613-4336-9377-00CE-AE28693904F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9303B4-E5B7-9C1B-D7E0-E78EBB0897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AA2936-E728-8809-2F1D-619692CD366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035A60-3420-26ED-1B84-8E72F8CCF2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68B22A7-F573-6BAC-74D7-378CC317A858}"/>
              </a:ext>
            </a:extLst>
          </p:cNvPr>
          <p:cNvSpPr txBox="1"/>
          <p:nvPr/>
        </p:nvSpPr>
        <p:spPr>
          <a:xfrm>
            <a:off x="762000" y="2353074"/>
            <a:ext cx="10321307" cy="41844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التأثير النفسي للألوان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solidFill>
                  <a:schemeClr val="accent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الأزرق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الثقة، الاحترافية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الأحمر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العاطفة، القوة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solidFill>
                  <a:srgbClr val="00B05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الأخضر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الطبيعة، الاستدامة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الأصفر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التفاؤل، الإبداع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التأثير الثقافي للألوان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اللون الأبيض يرمز إلى النقاء في بعض الثقافات، لكنه يرتبط بالحزن في ثقافات أخرى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اللون الأحمر يُعتبر لون الحظ في الثقافة الصينية، لكنه يرتبط بالخطر في بعض الثقافات الغربية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الألوان في التسويق: أهميتها وكيفية اختيارها وفقاً لعلم النفس - الرابحون">
            <a:extLst>
              <a:ext uri="{FF2B5EF4-FFF2-40B4-BE49-F238E27FC236}">
                <a16:creationId xmlns:a16="http://schemas.microsoft.com/office/drawing/2014/main" id="{A185F290-D58A-C5A0-D7D0-6A9BEE30D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39" y="1751946"/>
            <a:ext cx="3804557" cy="3804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934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0B248-9D37-7EEA-E68D-DAC03DD15D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72AD69-D61B-1E5B-8109-DB65B870313D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7C89-865B-C7AF-CA44-FA48F073F7DB}"/>
              </a:ext>
            </a:extLst>
          </p:cNvPr>
          <p:cNvSpPr txBox="1"/>
          <p:nvPr/>
        </p:nvSpPr>
        <p:spPr>
          <a:xfrm>
            <a:off x="1600199" y="977608"/>
            <a:ext cx="80786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معاني الألوان في الهوية البصرية</a:t>
            </a:r>
            <a:r>
              <a:rPr lang="en-GB" sz="4400" dirty="0">
                <a:effectLst/>
              </a:rPr>
              <a:t>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00C24-6DCE-9BC9-B0D1-8F07F6C2472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0B6931-5B7A-387D-B2F1-4D3EAC79A5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C93B00-8D6B-BA1F-EAC7-FD55F622EDF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460E7C-D46D-C14E-B455-60C8DA5819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D690DCA-D361-EA47-D0A3-33F2CC11FD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9495019"/>
              </p:ext>
            </p:extLst>
          </p:nvPr>
        </p:nvGraphicFramePr>
        <p:xfrm>
          <a:off x="1111584" y="2490772"/>
          <a:ext cx="9755500" cy="3669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2225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6E345-12B6-78C6-5FFA-3C58C6D32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C33482-EC30-9D94-19BD-9CB6F3D913F1}"/>
              </a:ext>
            </a:extLst>
          </p:cNvPr>
          <p:cNvSpPr/>
          <p:nvPr/>
        </p:nvSpPr>
        <p:spPr>
          <a:xfrm>
            <a:off x="617280" y="1685494"/>
            <a:ext cx="10812720" cy="505074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71DADF-6DA7-EFBA-AAAB-5E32F2D9AE75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التناسق في استخدام الألوان عبر الوسائط المختلفة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8D2C9E-6CB5-7923-96F4-947A561EA74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025887-3192-B404-4E2E-7913BE9443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301F90-537E-9FA8-A557-F2555FCB2CC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6D51B5-A996-4894-2381-AE572F8C964E}"/>
              </a:ext>
            </a:extLst>
          </p:cNvPr>
          <p:cNvSpPr txBox="1"/>
          <p:nvPr/>
        </p:nvSpPr>
        <p:spPr>
          <a:xfrm>
            <a:off x="545777" y="2270270"/>
            <a:ext cx="10318415" cy="4184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أهمية التناسق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يعزز التذكر والارتباط بالعلامة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يحافظ على صورة احترافية ومنظمة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يُسهّل على الجمهور التعرف على العلامة التجارية بسرعة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كيفية تحقيق التناسق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الالتزام بالألوان المحددة في دليل الهوية البصرية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الألوان نفسها عبر جميع الوسائط (الرقمية والمطبوعة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التأكد من أن الألوان تظهر بوضوح على جميع الخلفيات والأحجام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43FC03-F862-5525-85B2-5F12D30817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098" name="Picture 2" descr="‫أمازون» تستثمر 8 مليار استرليني لتوسعة خدماتها السحابية ببريطانيا - Al  Qarar Al Masry‬‎">
            <a:extLst>
              <a:ext uri="{FF2B5EF4-FFF2-40B4-BE49-F238E27FC236}">
                <a16:creationId xmlns:a16="http://schemas.microsoft.com/office/drawing/2014/main" id="{B3277A9F-E014-02F9-41B4-1F787AC7EB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908" y="2861106"/>
            <a:ext cx="3530600" cy="231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52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3359F1-814E-DBEB-0349-1D59009AC5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F0FE6E-33DE-5045-1B40-E38D562E5226}"/>
              </a:ext>
            </a:extLst>
          </p:cNvPr>
          <p:cNvSpPr/>
          <p:nvPr/>
        </p:nvSpPr>
        <p:spPr>
          <a:xfrm>
            <a:off x="617280" y="1685495"/>
            <a:ext cx="10812719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DE102F-9577-DE35-9108-21C7AEA84682}"/>
              </a:ext>
            </a:extLst>
          </p:cNvPr>
          <p:cNvSpPr txBox="1"/>
          <p:nvPr/>
        </p:nvSpPr>
        <p:spPr>
          <a:xfrm>
            <a:off x="1763486" y="1163525"/>
            <a:ext cx="7915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الخطوط كعنصر بصري في الهوية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8DA2D9-E3C6-8FE6-016C-47F565C0CEE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7F5256-360F-15F9-C277-DF3090FE18F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1113B4-0831-1BBF-AF0E-3BA78A7C3FF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B04E90A-91A0-9371-7DFE-AA6DE5489EC5}"/>
              </a:ext>
            </a:extLst>
          </p:cNvPr>
          <p:cNvSpPr txBox="1"/>
          <p:nvPr/>
        </p:nvSpPr>
        <p:spPr>
          <a:xfrm>
            <a:off x="3920647" y="2391844"/>
            <a:ext cx="7162660" cy="34487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هو دور الخطوط؟</a:t>
            </a:r>
            <a:endParaRPr lang="en-GB" sz="28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تعكس شخصية العلامة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تؤثر على قابلية القراءة وفهم الرسائل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أنواع الخطوط الشائعة</a:t>
            </a:r>
            <a:r>
              <a:rPr lang="en-GB" sz="28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8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الخطوط الرسمية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(Serif):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تعبر عن الجدية والاحترافية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الخطوط الحديثة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(Sans Serif):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تعبر عن الحداثة والبساطة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الخطوط الإبداعية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(Display):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تعبر عن الفريدة والتميز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955933-64B3-1B61-5346-5F8AF5888B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C67584-E60F-15D3-07A8-D8BA96855EA6}"/>
              </a:ext>
            </a:extLst>
          </p:cNvPr>
          <p:cNvSpPr txBox="1"/>
          <p:nvPr/>
        </p:nvSpPr>
        <p:spPr>
          <a:xfrm>
            <a:off x="531071" y="2270270"/>
            <a:ext cx="5492568" cy="17625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كيفية اختيار الخطوط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التأكد من توافق الخط مع شخصية العلامة التجارية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اختيار خطوط قابلة للقراءة بجميع الأحجام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الحفاظ على التناسق بين النصوص المستخدمة في جميع المواد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64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E731E4-A2D5-36BC-DDA5-FA760C887A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BF1E3B-DF01-360B-675E-44AA8E1D203F}"/>
              </a:ext>
            </a:extLst>
          </p:cNvPr>
          <p:cNvSpPr/>
          <p:nvPr/>
        </p:nvSpPr>
        <p:spPr>
          <a:xfrm>
            <a:off x="617280" y="1685495"/>
            <a:ext cx="10812720" cy="4440254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18FBA9-E0C0-EB3D-214D-B65635F3C2D8}"/>
              </a:ext>
            </a:extLst>
          </p:cNvPr>
          <p:cNvSpPr txBox="1"/>
          <p:nvPr/>
        </p:nvSpPr>
        <p:spPr>
          <a:xfrm>
            <a:off x="2059941" y="975974"/>
            <a:ext cx="750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600" b="1" dirty="0"/>
              <a:t> </a:t>
            </a:r>
            <a:r>
              <a:rPr lang="ar-SA" sz="3600" b="1" dirty="0"/>
              <a:t>التناسق بين الخطوط والنبرة البصرية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C85EE9-8BBD-A4A5-43BA-76D7B1BA890D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CB78ED-46FD-2E6E-4D1A-CF3A3746F2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05C8E1-AD15-4BEE-8AE3-93527461A5A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D78DA6-0CFA-DEDC-C1F8-2B29EA75CA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12762F7-A6E9-67E9-503D-7EFEA0342D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28026939"/>
              </p:ext>
            </p:extLst>
          </p:nvPr>
        </p:nvGraphicFramePr>
        <p:xfrm>
          <a:off x="1686231" y="2195247"/>
          <a:ext cx="8819535" cy="2795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2F265F97-047A-80EA-56EE-D5524FFF9E2E}"/>
              </a:ext>
            </a:extLst>
          </p:cNvPr>
          <p:cNvSpPr txBox="1"/>
          <p:nvPr/>
        </p:nvSpPr>
        <p:spPr>
          <a:xfrm>
            <a:off x="1686231" y="4811991"/>
            <a:ext cx="9755499" cy="1313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مثال: </a:t>
            </a:r>
            <a:endParaRPr lang="en-GB" sz="3200" dirty="0">
              <a:effectLst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علامة تجارية تركز على الاحترافية تستخدم خطوط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Serif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ونبرة جادة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علامة تجارية مرحة تستخدم خطوط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Display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 نبرة ودودة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9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536472-DA35-7A9F-95E2-97A4302A4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BCA8C2-1433-BEDE-0FF6-8401D4705C43}"/>
              </a:ext>
            </a:extLst>
          </p:cNvPr>
          <p:cNvSpPr/>
          <p:nvPr/>
        </p:nvSpPr>
        <p:spPr>
          <a:xfrm>
            <a:off x="617280" y="1685495"/>
            <a:ext cx="10812719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67E0FE-8D00-840D-5728-22B7472C0AA3}"/>
              </a:ext>
            </a:extLst>
          </p:cNvPr>
          <p:cNvSpPr txBox="1"/>
          <p:nvPr/>
        </p:nvSpPr>
        <p:spPr>
          <a:xfrm>
            <a:off x="1763486" y="1163525"/>
            <a:ext cx="7915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الصور كعنصر بصري مؤثر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0030F8-EB6A-1199-90AA-72556D2BF85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9E28A0-00F4-6D4B-C04A-E067BAC813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4C7FCD-C844-0442-674D-BD436B633D5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10459E-9998-A97D-D411-A878AEAD06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374699-BCED-364E-1E20-C11252743B5A}"/>
              </a:ext>
            </a:extLst>
          </p:cNvPr>
          <p:cNvSpPr txBox="1"/>
          <p:nvPr/>
        </p:nvSpPr>
        <p:spPr>
          <a:xfrm>
            <a:off x="6095999" y="2205386"/>
            <a:ext cx="4987307" cy="31139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>
              <a:lnSpc>
                <a:spcPct val="150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دور الصور في الهوية البصرية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تعزز الرسائل العاطفية للعلامة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تضيف عمقًا وجاذبية للتصميمات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تسهل التواصل مع الجمهور بشكل أسرع من النصوص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6AA652-CB23-8365-5D27-5C4091727F32}"/>
              </a:ext>
            </a:extLst>
          </p:cNvPr>
          <p:cNvSpPr txBox="1"/>
          <p:nvPr/>
        </p:nvSpPr>
        <p:spPr>
          <a:xfrm>
            <a:off x="462280" y="2274512"/>
            <a:ext cx="5788720" cy="35386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أنواع الصور في الهوية البصرية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صور واقعية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تُظهر منتجات أو خدمات حقيقية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صور توضيحية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تعكس الإبداع وتضيف لمسة شخصية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صور رمزية أو مفاهيمية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: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تُركز على القيم أو الرسائل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17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040A0D-3748-9F8A-03E1-722711CDE9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1B42C5-E74B-A4D6-A5A3-B42D5853D0B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627A3D-13AB-B854-1264-55B4E0424CE3}"/>
              </a:ext>
            </a:extLst>
          </p:cNvPr>
          <p:cNvSpPr txBox="1"/>
          <p:nvPr/>
        </p:nvSpPr>
        <p:spPr>
          <a:xfrm>
            <a:off x="2524314" y="1163525"/>
            <a:ext cx="715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الأنماط كأداة لتعزيز التميز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060A30-1359-0EF7-73F8-F460211BC6C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92CDFF-FBF5-A4B6-B6B1-88DE9BF280D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549D72-1F3D-E6C7-3F1D-2D8CABFCCDF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CA0A59-696A-62B1-F7E3-78996ADE55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8C1BA36-FC9E-DF19-0EAB-7C32EA9DB9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59088458"/>
              </p:ext>
            </p:extLst>
          </p:nvPr>
        </p:nvGraphicFramePr>
        <p:xfrm>
          <a:off x="762001" y="2260564"/>
          <a:ext cx="10488386" cy="36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1825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8ECD62-F87D-7286-CA43-BC2D6C7DA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47F2AB-CFA7-091C-A0EF-1C944367EB54}"/>
              </a:ext>
            </a:extLst>
          </p:cNvPr>
          <p:cNvSpPr/>
          <p:nvPr/>
        </p:nvSpPr>
        <p:spPr>
          <a:xfrm>
            <a:off x="617280" y="1685495"/>
            <a:ext cx="10812719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5A0F68-1D5E-DA4A-65F5-6D76D6367B69}"/>
              </a:ext>
            </a:extLst>
          </p:cNvPr>
          <p:cNvSpPr txBox="1"/>
          <p:nvPr/>
        </p:nvSpPr>
        <p:spPr>
          <a:xfrm>
            <a:off x="1763486" y="1163525"/>
            <a:ext cx="7915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الأيقونات كعنصر بصرى مساعد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F7C0A9-5BFB-5F1F-2C06-7FFB3AA84BB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1FDED7-84B1-3197-24A2-23AED43428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00CA7B-46B1-C05D-F87C-C58ED3FD0E8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2BE160E-93E2-B8A7-6FE0-69B181118B06}"/>
              </a:ext>
            </a:extLst>
          </p:cNvPr>
          <p:cNvSpPr txBox="1"/>
          <p:nvPr/>
        </p:nvSpPr>
        <p:spPr>
          <a:xfrm>
            <a:off x="3920647" y="2270270"/>
            <a:ext cx="7162660" cy="3621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هي الأيقونات؟</a:t>
            </a:r>
            <a:endParaRPr lang="en-GB" sz="20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رموز صغيرة تُستخدم لتوضيح المعلومات أو تبسيطها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تُعزز تجربة المستخدم وتسهل التواصل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فوائد استخدام الأيقونات</a:t>
            </a:r>
            <a:r>
              <a:rPr lang="en-GB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تجعل المعلومات أكثر وضوحًا وسهولة في الفهم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تضيف جمالًا واحترافية إلى التصميم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تُستخدم كجزء من الهوية البصرية لتعزيز التميز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مثال على استخدام الأيقونات</a:t>
            </a:r>
            <a:r>
              <a:rPr lang="en-GB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ar-SA" sz="2000" b="1" kern="100" dirty="0">
                <a:solidFill>
                  <a:srgbClr val="C00000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قوائم المنتجات في المواقع الإلكترونية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F25E10-B953-C920-2E01-40DF970537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098" name="Picture 2" descr="ابنِ شعارك ومجموعة علامتك التجارية بسهولة باستخدام أدوات التصميم بالذكاء  الاصطناعي من Zoviz">
            <a:extLst>
              <a:ext uri="{FF2B5EF4-FFF2-40B4-BE49-F238E27FC236}">
                <a16:creationId xmlns:a16="http://schemas.microsoft.com/office/drawing/2014/main" id="{645C7DAF-44AA-4DD5-1573-42108A27C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50126"/>
            <a:ext cx="3503955" cy="3503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35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07C9B-16F1-3487-7C3E-020839DE6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C404DF-47B9-C52E-04A9-DAE259A53A67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40EE92-EF02-AA21-8966-8B268C87A9B0}"/>
              </a:ext>
            </a:extLst>
          </p:cNvPr>
          <p:cNvSpPr txBox="1"/>
          <p:nvPr/>
        </p:nvSpPr>
        <p:spPr>
          <a:xfrm>
            <a:off x="1327808" y="708238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دليل الهوية البصرية ودوره في تعزيز التناسق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8870BF-CC83-76FA-0EB7-6D7B046B5C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574884-FAA3-03AE-5F4A-704C4B34743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C0C851-9AA8-2C68-85B6-947F1768BCF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2A25FF-F3F5-08F2-D4D8-F8A94FE7FC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AEBA559-9166-A221-9D9F-5CC1A8FC3F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06019908"/>
              </p:ext>
            </p:extLst>
          </p:nvPr>
        </p:nvGraphicFramePr>
        <p:xfrm>
          <a:off x="762001" y="2239868"/>
          <a:ext cx="10321306" cy="4384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6560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62BD07-4870-0900-B8DB-29B6813D66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705FB0-99EC-3EC0-3760-F719BD275D22}"/>
              </a:ext>
            </a:extLst>
          </p:cNvPr>
          <p:cNvSpPr/>
          <p:nvPr/>
        </p:nvSpPr>
        <p:spPr>
          <a:xfrm>
            <a:off x="617280" y="1685495"/>
            <a:ext cx="10812719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9D7DB0-B40E-3B4E-EBF6-DC7B15850900}"/>
              </a:ext>
            </a:extLst>
          </p:cNvPr>
          <p:cNvSpPr txBox="1"/>
          <p:nvPr/>
        </p:nvSpPr>
        <p:spPr>
          <a:xfrm>
            <a:off x="3200400" y="1163525"/>
            <a:ext cx="6478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تطبيق العناصر البصرية على الوسائط </a:t>
            </a:r>
            <a:r>
              <a:rPr lang="ar-SA" sz="3200" b="1" dirty="0">
                <a:solidFill>
                  <a:srgbClr val="FF0000"/>
                </a:solidFill>
              </a:rPr>
              <a:t>الرقمية</a:t>
            </a:r>
            <a:r>
              <a:rPr lang="ar-SA" sz="3200" b="1" dirty="0"/>
              <a:t>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8AD3A6-7975-FE2C-51FD-D1DF3793398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F8354B-E4AE-EEEA-0B57-3156C34F25E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B64FF2-8697-8397-C3D4-87AD16756D7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067BBC8-84C1-B469-1640-D3A15B877FD3}"/>
              </a:ext>
            </a:extLst>
          </p:cNvPr>
          <p:cNvSpPr txBox="1"/>
          <p:nvPr/>
        </p:nvSpPr>
        <p:spPr>
          <a:xfrm>
            <a:off x="4996543" y="2391844"/>
            <a:ext cx="6086764" cy="4184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الوسائط الرقمية الرئيسية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المواقع الإلكترونية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تطبيقات الهواتف الذكية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صفحات وسائل التواصل الاجتماعي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كيفية تطبيق العناصر البصرية بفعالية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الشعار بشكل واضح وبارز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الالتزام بالألوان والخطوط المحددة في دليل الهوية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تحسين الصور والأنماط لتتناسب مع الشاشات الرقمية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49D8DAB-0BB8-D40C-76EB-9C2CD5EF161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D7838F-D385-214C-8ED7-64C624565CF9}"/>
              </a:ext>
            </a:extLst>
          </p:cNvPr>
          <p:cNvSpPr txBox="1"/>
          <p:nvPr/>
        </p:nvSpPr>
        <p:spPr>
          <a:xfrm>
            <a:off x="762002" y="2642862"/>
            <a:ext cx="4592558" cy="1972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التحديات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اختلاف الأحجام والدقة بين الأجهزة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الحفاظ على وضوح العناصر البصرية على الشاشات الصغيرة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76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06CAEA-8A18-8624-F9D4-20EF6FE1D0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6DAAE7-803C-638B-684E-ED24EBEB955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34331C-2849-F1E8-5419-9E17D11D7EB3}"/>
              </a:ext>
            </a:extLst>
          </p:cNvPr>
          <p:cNvSpPr txBox="1"/>
          <p:nvPr/>
        </p:nvSpPr>
        <p:spPr>
          <a:xfrm>
            <a:off x="1218251" y="1104316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تعزيز الهوية البصرية في العالم الرقمي </a:t>
            </a:r>
            <a:endParaRPr lang="ar-SA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17442A-9784-38D6-EB19-4580C0DE5CF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5FF6C9-1CB7-97A9-D1FD-FBFB424CC22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939857-D960-862D-04E6-3B818D0C845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DE3D708-9F4A-B532-DFCD-FAB901D7C3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0E4B03A-B10D-216F-76EA-46941B8A31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60408677"/>
              </p:ext>
            </p:extLst>
          </p:nvPr>
        </p:nvGraphicFramePr>
        <p:xfrm>
          <a:off x="1108692" y="2029280"/>
          <a:ext cx="9974615" cy="410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4674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D11FE-D6A3-C2F6-C4A5-EF1A34BBD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426592-1929-28AE-FDE2-A4CD95542CED}"/>
              </a:ext>
            </a:extLst>
          </p:cNvPr>
          <p:cNvSpPr/>
          <p:nvPr/>
        </p:nvSpPr>
        <p:spPr>
          <a:xfrm>
            <a:off x="617280" y="1685495"/>
            <a:ext cx="10812719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A80AA0-AA5B-DC4D-AD1B-67E78142B1B9}"/>
              </a:ext>
            </a:extLst>
          </p:cNvPr>
          <p:cNvSpPr txBox="1"/>
          <p:nvPr/>
        </p:nvSpPr>
        <p:spPr>
          <a:xfrm>
            <a:off x="1877786" y="1163525"/>
            <a:ext cx="780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تطبيق العناصر البصرية على الوسائط </a:t>
            </a:r>
            <a:r>
              <a:rPr lang="ar-SA" sz="3200" b="1" dirty="0">
                <a:solidFill>
                  <a:srgbClr val="FF0000"/>
                </a:solidFill>
              </a:rPr>
              <a:t>المطبوعة</a:t>
            </a:r>
            <a:r>
              <a:rPr lang="ar-SA" sz="3200" b="1" dirty="0"/>
              <a:t> 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DFCF7A-1FB6-2A3A-1422-8E1E0B77399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CCBF97-99EC-4653-CD28-1227CE0DDAB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F32B4B-D42E-BDB5-AD87-CF12AA07A62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E9EC6D0-15E5-32BE-4437-81EF3D1CC8F1}"/>
              </a:ext>
            </a:extLst>
          </p:cNvPr>
          <p:cNvSpPr txBox="1"/>
          <p:nvPr/>
        </p:nvSpPr>
        <p:spPr>
          <a:xfrm>
            <a:off x="4996543" y="2391844"/>
            <a:ext cx="6086764" cy="4174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الوسائط المطبوعة الرئيسية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ar-SA" sz="2400" kern="0" dirty="0">
              <a:effectLst/>
              <a:latin typeface="Aptos" panose="020B00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بطاقات العمل.</a:t>
            </a: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التغليف والعبوات.</a:t>
            </a: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اللافتات الإعلانية.</a:t>
            </a: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كيفية تطبيق العناصر البصرية بفعالية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الالتزام بالألوان الدقيقة </a:t>
            </a: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التأكد من وضوح الشعار والنصوص بأحجام مختلفة.</a:t>
            </a: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الأنماط والصور بشكل يعزز جاذبية المنتج.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681FC4-580E-A8EB-1A3F-1FEAD7A5CC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9DDF2DC-35CA-E212-7935-681E2D7D9A7A}"/>
              </a:ext>
            </a:extLst>
          </p:cNvPr>
          <p:cNvSpPr txBox="1"/>
          <p:nvPr/>
        </p:nvSpPr>
        <p:spPr>
          <a:xfrm>
            <a:off x="762002" y="2642862"/>
            <a:ext cx="4592558" cy="1972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التحديات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اختلاف الجودة بين الطباعة والرقمية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تكلفة الحفاظ على التناسق في المواد المطبوعة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50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65E389-4E32-219A-E762-BB8BF430F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29E500-B7B5-149A-AC31-519513492F7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A61E91-24A3-2AB2-28E0-286B00DB86FF}"/>
              </a:ext>
            </a:extLst>
          </p:cNvPr>
          <p:cNvSpPr txBox="1"/>
          <p:nvPr/>
        </p:nvSpPr>
        <p:spPr>
          <a:xfrm>
            <a:off x="3020785" y="1086580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التحديات التي تواجه التناسق البصري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858F40-720C-4048-44B5-727F004D80E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4CC810-AB37-0C38-487D-C4B4DA36C42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930C09-F13D-1E0B-E954-D95E1F574F4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124B4F4-4ED6-6AC2-DA2B-400E604F41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F1BBADDD-1741-2052-6DEA-C42A851098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CD10C76-F97D-2556-171C-35604CE3A4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346099"/>
              </p:ext>
            </p:extLst>
          </p:nvPr>
        </p:nvGraphicFramePr>
        <p:xfrm>
          <a:off x="800100" y="2162922"/>
          <a:ext cx="10629900" cy="371910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43300">
                  <a:extLst>
                    <a:ext uri="{9D8B030D-6E8A-4147-A177-3AD203B41FA5}">
                      <a16:colId xmlns:a16="http://schemas.microsoft.com/office/drawing/2014/main" val="393876532"/>
                    </a:ext>
                  </a:extLst>
                </a:gridCol>
                <a:gridCol w="3543300">
                  <a:extLst>
                    <a:ext uri="{9D8B030D-6E8A-4147-A177-3AD203B41FA5}">
                      <a16:colId xmlns:a16="http://schemas.microsoft.com/office/drawing/2014/main" val="3371253325"/>
                    </a:ext>
                  </a:extLst>
                </a:gridCol>
                <a:gridCol w="3543300">
                  <a:extLst>
                    <a:ext uri="{9D8B030D-6E8A-4147-A177-3AD203B41FA5}">
                      <a16:colId xmlns:a16="http://schemas.microsoft.com/office/drawing/2014/main" val="3849364643"/>
                    </a:ext>
                  </a:extLst>
                </a:gridCol>
              </a:tblGrid>
              <a:tr h="53865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التحدي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الوصف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الحل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28802603"/>
                  </a:ext>
                </a:extLst>
              </a:tr>
              <a:tr h="106015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تعدد الوسائط واختلاف متطلباتها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الحاجة لتطبيق العناصر البصرية على وسائط متنوعة (رقمية ومطبوعة)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إعداد دليل هوية بصرية واضح يشمل كل التفاصيل لاستخدام العناصر البصرية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0705225"/>
                  </a:ext>
                </a:extLst>
              </a:tr>
              <a:tr h="106015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التفاوت في جودة التصميم بين المنصات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اختلاف جودة العرض بين الوسائط الرقمية والمطبوعة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اختبار العناصر البصرية على مختلف الوسائط للتأكد من تناسقها ووضوحها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26637924"/>
                  </a:ext>
                </a:extLst>
              </a:tr>
              <a:tr h="106015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صعوبة الحفاظ على تناسق الألوان والخطوط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اختلاف الألوان أو الخطوط عند استخدامها في وسائط مختلفة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استخدام أدوات رقمية احترافية لإدارة الألوان والخطوط، مثل</a:t>
                      </a:r>
                      <a:r>
                        <a:rPr lang="en-GB" sz="2000" kern="0" dirty="0">
                          <a:effectLst/>
                        </a:rPr>
                        <a:t> Adobe </a:t>
                      </a:r>
                      <a:r>
                        <a:rPr lang="en-GB" sz="2000" kern="0" dirty="0" err="1">
                          <a:effectLst/>
                        </a:rPr>
                        <a:t>Color</a:t>
                      </a:r>
                      <a:r>
                        <a:rPr lang="en-GB" sz="2000" kern="0" dirty="0">
                          <a:effectLst/>
                        </a:rPr>
                        <a:t> </a:t>
                      </a:r>
                      <a:r>
                        <a:rPr lang="ar-SA" sz="2000" kern="0" dirty="0">
                          <a:effectLst/>
                        </a:rPr>
                        <a:t>أو</a:t>
                      </a:r>
                      <a:r>
                        <a:rPr lang="en-GB" sz="2000" kern="0" dirty="0">
                          <a:effectLst/>
                        </a:rPr>
                        <a:t> Figma.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591102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200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3B82C8-38A2-5C1C-DED0-538DD13DED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5AA5B8-5614-3EBA-0590-151FD699A0A1}"/>
              </a:ext>
            </a:extLst>
          </p:cNvPr>
          <p:cNvSpPr/>
          <p:nvPr/>
        </p:nvSpPr>
        <p:spPr>
          <a:xfrm>
            <a:off x="617280" y="1685495"/>
            <a:ext cx="10812719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8DF28F-7FE8-CF9D-6B39-DC4D940B9D66}"/>
              </a:ext>
            </a:extLst>
          </p:cNvPr>
          <p:cNvSpPr txBox="1"/>
          <p:nvPr/>
        </p:nvSpPr>
        <p:spPr>
          <a:xfrm>
            <a:off x="1877786" y="1163525"/>
            <a:ext cx="780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أدوات رقمية لتصميم وإدارة العناصر البصرية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E68BC2-9E4D-9459-D27B-01739048CF5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B0C01A-8AD1-3EB3-2D91-11EBA6A5644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19F8FB-9FEF-867D-8190-128FB2642CE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6EEB914-B68A-8890-CB0E-A3694E97B8D5}"/>
              </a:ext>
            </a:extLst>
          </p:cNvPr>
          <p:cNvSpPr txBox="1"/>
          <p:nvPr/>
        </p:nvSpPr>
        <p:spPr>
          <a:xfrm>
            <a:off x="979714" y="2391844"/>
            <a:ext cx="10103593" cy="3622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هي الأدوات الرقمية؟</a:t>
            </a:r>
            <a:endParaRPr lang="en-GB" sz="20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برامج وتقنيات تُستخدم لتصميم وإدارة الهوية البصرية بفعالية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تُساعد في تحقيق التناسق والابتكار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أمثلة على أدوات شائعة</a:t>
            </a:r>
            <a:r>
              <a:rPr lang="en-GB" sz="20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Adobe Illustrator</a:t>
            </a:r>
            <a:r>
              <a:rPr lang="ar-SA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لإنشاء الشعارات والرسومات الدقيقة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https://www.adobe.com/uk/products/illustrator.html</a:t>
            </a:r>
            <a:r>
              <a:rPr lang="en-GB" sz="1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Figma</a:t>
            </a:r>
            <a:r>
              <a:rPr lang="ar-SA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تصميم العناصر البصرية بشكل تعاوني مع الفريق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ar-SA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https://www.figma.com/</a:t>
            </a:r>
            <a:r>
              <a:rPr lang="ar-SA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Canva</a:t>
            </a:r>
            <a:r>
              <a:rPr lang="ar-SA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أداة سهلة الاستخدام لتصميم محتوى مرئي احترافي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ar-SA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https://www.canva.com/</a:t>
            </a:r>
            <a:r>
              <a:rPr lang="ar-SA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en-GB" sz="20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Unsplash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</a:t>
            </a:r>
            <a:r>
              <a:rPr lang="en-GB" sz="20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Pexels</a:t>
            </a:r>
            <a:r>
              <a:rPr lang="ar-SA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مكتبات صور عالية الجودة للاستخدام التجاري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ar-S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https://unsplash.com/</a:t>
            </a:r>
            <a:r>
              <a:rPr lang="ar-S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24B65F-36BF-ADF5-CA74-37120D30E54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43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54545E-ACD1-481C-DCC6-217A6B3FB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7A6E77-83B5-33AE-962F-8F855A8612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FC19A1-610A-46D3-AD7E-FBEF150B4ACF}"/>
              </a:ext>
            </a:extLst>
          </p:cNvPr>
          <p:cNvSpPr txBox="1"/>
          <p:nvPr/>
        </p:nvSpPr>
        <p:spPr>
          <a:xfrm>
            <a:off x="3020785" y="1086580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أهمية اختبار العناصر البصرية قبل الإطلاق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630148-1B74-9CD7-E5FF-13608269D86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5D1380-C649-C38D-712F-B97FD3140AA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1161A5-C553-1B9E-16D9-D10EA8AC5A2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877F87C-E8D0-E33F-9D0D-7DD9EF524F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AF8666A0-1E0E-A084-60F1-101CAFECAF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D2D69C05-0A68-D8EE-6C7F-B13E1F8D0A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790376"/>
              </p:ext>
            </p:extLst>
          </p:nvPr>
        </p:nvGraphicFramePr>
        <p:xfrm>
          <a:off x="1004082" y="2355596"/>
          <a:ext cx="9884477" cy="33268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4911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AD39AB-02AD-8DB5-A729-1B97098A32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427EFE-49A0-7552-5CE7-ACB3D89AB95A}"/>
              </a:ext>
            </a:extLst>
          </p:cNvPr>
          <p:cNvSpPr/>
          <p:nvPr/>
        </p:nvSpPr>
        <p:spPr>
          <a:xfrm>
            <a:off x="617280" y="1685495"/>
            <a:ext cx="10812720" cy="4440254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69F382-44C0-69BF-E30C-3074F192AB79}"/>
              </a:ext>
            </a:extLst>
          </p:cNvPr>
          <p:cNvSpPr txBox="1"/>
          <p:nvPr/>
        </p:nvSpPr>
        <p:spPr>
          <a:xfrm>
            <a:off x="2059941" y="834429"/>
            <a:ext cx="7509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800" b="1" dirty="0"/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تحديث العناصر البصرية مع الحفاظ على التناسق</a:t>
            </a:r>
            <a:r>
              <a:rPr lang="en-GB" sz="4800" dirty="0">
                <a:effectLst/>
              </a:rPr>
              <a:t> </a:t>
            </a:r>
            <a:endParaRPr lang="en-US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A43442-D5F2-A989-90D8-4F668E78853B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F6911D-7EAA-ABAA-0C34-D5B424FB0BC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28D761-CF89-177C-708D-C8F7618C38A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1719E4-0DE2-69B5-513B-0C45AF818C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DB06DA2-8114-7617-B36F-DFCCE065A8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6826149"/>
              </p:ext>
            </p:extLst>
          </p:nvPr>
        </p:nvGraphicFramePr>
        <p:xfrm>
          <a:off x="1686231" y="2195247"/>
          <a:ext cx="8819535" cy="2795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89992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9E382-8CFA-AA3E-18E1-3D7401A27C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79DD97-F7ED-7AF1-A419-A8AE2DD9B35C}"/>
              </a:ext>
            </a:extLst>
          </p:cNvPr>
          <p:cNvSpPr/>
          <p:nvPr/>
        </p:nvSpPr>
        <p:spPr>
          <a:xfrm>
            <a:off x="617280" y="1685495"/>
            <a:ext cx="10812719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6D37ED-A2A5-F253-CEFF-5849B9831A02}"/>
              </a:ext>
            </a:extLst>
          </p:cNvPr>
          <p:cNvSpPr txBox="1"/>
          <p:nvPr/>
        </p:nvSpPr>
        <p:spPr>
          <a:xfrm>
            <a:off x="1877786" y="1163525"/>
            <a:ext cx="780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التوازن بين الإبداع والتناسق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FDDFC2-351F-D524-0890-EB9CE411334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93128A-0CC6-D642-9CF2-8127D468218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0FB8173-547D-DCD9-5AC6-B273A6A45A7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4BF15B-474D-A78D-A1A7-5D99A6507F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6A1B43-400F-55C3-7BBF-8BF4034B64D9}"/>
              </a:ext>
            </a:extLst>
          </p:cNvPr>
          <p:cNvSpPr txBox="1"/>
          <p:nvPr/>
        </p:nvSpPr>
        <p:spPr>
          <a:xfrm>
            <a:off x="4539343" y="2436567"/>
            <a:ext cx="6292077" cy="38926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التوازن مهم؟</a:t>
            </a:r>
            <a:endParaRPr lang="en-GB" sz="20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الإبداع يجذب الانتباه ويخلق تميزًا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التناسق يعزز الثقة والاحترافية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كيفية تحقيق التوازن</a:t>
            </a:r>
            <a:r>
              <a:rPr lang="en-GB" sz="20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914400" lvl="1" indent="-457200" algn="r" rtl="1">
              <a:lnSpc>
                <a:spcPct val="150000"/>
              </a:lnSpc>
              <a:spcAft>
                <a:spcPts val="800"/>
              </a:spcAft>
              <a:buSzPts val="1000"/>
              <a:buFont typeface="+mj-lt"/>
              <a:buAutoNum type="arabicPeriod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عناصر مبتكرة ضمن إطار واضح ومنظم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914400" lvl="1" indent="-457200" algn="r" rtl="1">
              <a:lnSpc>
                <a:spcPct val="150000"/>
              </a:lnSpc>
              <a:spcAft>
                <a:spcPts val="800"/>
              </a:spcAft>
              <a:buSzPts val="1000"/>
              <a:buFont typeface="+mj-lt"/>
              <a:buAutoNum type="arabicPeriod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عدم المبالغة في التصميمات لتجنب التشويش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914400" lvl="1" indent="-457200" algn="r" rtl="1">
              <a:lnSpc>
                <a:spcPct val="150000"/>
              </a:lnSpc>
              <a:spcAft>
                <a:spcPts val="800"/>
              </a:spcAft>
              <a:buSzPts val="1000"/>
              <a:buFont typeface="+mj-lt"/>
              <a:buAutoNum type="arabicPeriod"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الحفاظ على العناصر الأساسية للهوية مع إضافة لمسات إبداعية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10 خطوات لتطوير استراتيجية العلامة التجارية">
            <a:extLst>
              <a:ext uri="{FF2B5EF4-FFF2-40B4-BE49-F238E27FC236}">
                <a16:creationId xmlns:a16="http://schemas.microsoft.com/office/drawing/2014/main" id="{E487934D-3988-C844-43D4-613B69C925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2766"/>
            <a:ext cx="4907564" cy="3271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71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8BEFDA-A306-4306-4B24-F149F7CCF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3A5EA1-9CFC-7263-E976-A5E8589446D8}"/>
              </a:ext>
            </a:extLst>
          </p:cNvPr>
          <p:cNvSpPr/>
          <p:nvPr/>
        </p:nvSpPr>
        <p:spPr>
          <a:xfrm>
            <a:off x="617280" y="1685495"/>
            <a:ext cx="10812719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59DD3E-E6B2-C9C5-94A6-650A66F3BBEE}"/>
              </a:ext>
            </a:extLst>
          </p:cNvPr>
          <p:cNvSpPr txBox="1"/>
          <p:nvPr/>
        </p:nvSpPr>
        <p:spPr>
          <a:xfrm>
            <a:off x="1877786" y="1163525"/>
            <a:ext cx="7801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دور الابتكار في تحديث الهوية البصرية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185664-F612-C972-B2F3-CC2D3BF7B21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8B6EC3-3F6D-312C-3D14-A58D5481366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E9ADDD-552D-0D0E-E145-35EEDBD5367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19395A-F763-331D-7916-DD6C4527E2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7853058-13A1-8A75-B289-2F58C99B6A11}"/>
              </a:ext>
            </a:extLst>
          </p:cNvPr>
          <p:cNvSpPr txBox="1"/>
          <p:nvPr/>
        </p:nvSpPr>
        <p:spPr>
          <a:xfrm>
            <a:off x="4539343" y="2436567"/>
            <a:ext cx="6292077" cy="4092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الابتكار ضروري؟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لمواكبة التطورات التقنية واحتياجات السوق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للحفاظ على الجاذبية التنافسية للعلامة التجارية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لتعزيز تفاعل الجمهور مع التصميمات الحديثة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50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أمثلة على الابتكار</a:t>
            </a:r>
            <a:r>
              <a:rPr lang="en-GB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تحديث الشعار بتبسيط التصميم مع الاحتفاظ بالهوية الأساسية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إدخال ألوان جديدة تعكس التغيرات في شخصية العلامة التجارية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50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الرسوم التوضيحية والأنماط الحديثة في المواد التسويقية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تطوير إطار عمل الابتكار المؤسسي | RMG">
            <a:extLst>
              <a:ext uri="{FF2B5EF4-FFF2-40B4-BE49-F238E27FC236}">
                <a16:creationId xmlns:a16="http://schemas.microsoft.com/office/drawing/2014/main" id="{75EE5A67-F279-E565-2C3E-B77F619E0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800" y="2440608"/>
            <a:ext cx="5390224" cy="299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037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7BE17-AD70-878D-3E5C-F868F43A0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C473444-A502-430D-934B-A1B1DBFB1CB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86CD4A-F514-BFD1-ECB7-31464D200345}"/>
              </a:ext>
            </a:extLst>
          </p:cNvPr>
          <p:cNvSpPr txBox="1"/>
          <p:nvPr/>
        </p:nvSpPr>
        <p:spPr>
          <a:xfrm>
            <a:off x="2524314" y="1163525"/>
            <a:ext cx="715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الأخطاء الشائعة في استخدام العناصر البصرية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168182-FE72-00F4-C33B-30466F19411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5F3751-8DAD-5A31-CD5B-1B831E68277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4F1469-29D1-8BEB-19B3-95C8EDEDF07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FAEB2D-EFC2-D715-CE08-0799CB0020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47BA8ED-D469-C4EF-1CC3-F6B292D27F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276067"/>
              </p:ext>
            </p:extLst>
          </p:nvPr>
        </p:nvGraphicFramePr>
        <p:xfrm>
          <a:off x="762000" y="2329526"/>
          <a:ext cx="10537371" cy="355250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12457">
                  <a:extLst>
                    <a:ext uri="{9D8B030D-6E8A-4147-A177-3AD203B41FA5}">
                      <a16:colId xmlns:a16="http://schemas.microsoft.com/office/drawing/2014/main" val="760407708"/>
                    </a:ext>
                  </a:extLst>
                </a:gridCol>
                <a:gridCol w="3512457">
                  <a:extLst>
                    <a:ext uri="{9D8B030D-6E8A-4147-A177-3AD203B41FA5}">
                      <a16:colId xmlns:a16="http://schemas.microsoft.com/office/drawing/2014/main" val="382807126"/>
                    </a:ext>
                  </a:extLst>
                </a:gridCol>
                <a:gridCol w="3512457">
                  <a:extLst>
                    <a:ext uri="{9D8B030D-6E8A-4147-A177-3AD203B41FA5}">
                      <a16:colId xmlns:a16="http://schemas.microsoft.com/office/drawing/2014/main" val="1853040691"/>
                    </a:ext>
                  </a:extLst>
                </a:gridCol>
              </a:tblGrid>
              <a:tr h="71033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الخطأ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الوصف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التأثير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17870037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التعقيد الزائد في التصميم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استخدام تفاصيل مفرطة تجعل العناصر صعبة الفهم والتذكر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يؤدي إلى تشويش الجمهور وتقليل وضوح الرسائل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74033196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عدم التناسق بين الوسائط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تغيير الألوان أو الخطوط بين الوسائط المختلفة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يُضعف الاحترافية ويقلل الثقة بالعلامة التجارية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31497922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الاستخدام المفرط للألوان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استخدام ألوان كثيرة دون انسجام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يؤدي إلى إرباك بصري وصعوبة في تحديد الهوية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4941268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عدم اختبار التصميم مسبقًا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إطلاق العناصر البصرية دون التأكد من ملاءمتها للجمهور أو الوسائط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يؤدي إلى نتائج سلبية أو الحاجة إلى إعادة التصميم لاحقًا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581649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950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6576F7-FF73-DB7B-74F4-866C4B383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7DC648-1BCD-BEAC-DC17-53736FB4ABC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077447-6AAF-B3A1-3760-4F7806191819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أمثلة على نجاح الهوية البصرية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BD2FEB-47BC-C0A1-6B4B-DEDA7A3E63B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39C7D0-2B78-4446-D96F-74B2C500DC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5C8BC7-9C0C-7915-1D43-B87DBF1D84B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C514C6-F4E2-DF27-94CB-3F8C1BD75D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53FA7F6-A58B-1680-387E-2498AD65EE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09261468"/>
              </p:ext>
            </p:extLst>
          </p:nvPr>
        </p:nvGraphicFramePr>
        <p:xfrm>
          <a:off x="1108694" y="2239867"/>
          <a:ext cx="9755498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7931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2E5608-A4E5-96EE-F138-47D6E88BEE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0A11B2-C6AD-C6BC-6846-058198649B0F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736D54-F574-61CA-CB86-A8D8CD309FBE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كيف تحافظ على قوة الهوية البصرية؟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D4AE6D-03BC-7F5D-DA92-822699D47EE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C75A4C-8638-A488-2AAC-034EB64C48B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C21A2F-94F2-F278-A687-0B7D1AA69D8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06AAD4-4292-78DF-54CC-18C41DFD9E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D41E658-9A26-FB51-B6FF-5FB6D8BAFD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3462768"/>
              </p:ext>
            </p:extLst>
          </p:nvPr>
        </p:nvGraphicFramePr>
        <p:xfrm>
          <a:off x="979714" y="2300188"/>
          <a:ext cx="9274629" cy="4288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0151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EDF7D2-F994-6096-6914-F9F4066117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EFA9A9-6038-8581-A92B-07E6207516F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C8E914-48C6-E0CB-F272-4C85643FB0C4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كيف تؤثر العناصر البصرية على تجربة العملاء؟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90F1C6-2077-F329-DC30-FE04AD7F318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4AB33A-C159-7CA9-1C8E-DE0C3C62050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8300ED-E648-F6AF-0C83-4B163D4F14B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3A3FF8-4FCE-0BCC-7939-2707930512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EECCA636-F4FE-518C-A7B3-5A42A28496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90342590"/>
              </p:ext>
            </p:extLst>
          </p:nvPr>
        </p:nvGraphicFramePr>
        <p:xfrm>
          <a:off x="1108693" y="2096378"/>
          <a:ext cx="9423235" cy="3785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504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1F3925-5CD6-A70F-0875-3B3FFD5F34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DB4CFB-4635-D941-C74A-B624A35E0444}"/>
              </a:ext>
            </a:extLst>
          </p:cNvPr>
          <p:cNvSpPr/>
          <p:nvPr/>
        </p:nvSpPr>
        <p:spPr>
          <a:xfrm>
            <a:off x="617280" y="1685494"/>
            <a:ext cx="10812720" cy="473163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86DF0D-56F5-F22F-E7AC-D2C150B24CC1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أمثلة على فشل الهوية البصرية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74B0074-0720-006E-B7F5-DD76F1ED5CC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4A0947-37E0-1AFB-3F26-EEC6B618005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85A053-4A93-417B-BB1C-0CF434E6282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0EBF149-76C5-1C0D-EA88-B2712726D0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0024384-0DD5-D4DA-68BA-6D3A56CC9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753688"/>
              </p:ext>
            </p:extLst>
          </p:nvPr>
        </p:nvGraphicFramePr>
        <p:xfrm>
          <a:off x="762000" y="2436566"/>
          <a:ext cx="10464801" cy="345623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88267">
                  <a:extLst>
                    <a:ext uri="{9D8B030D-6E8A-4147-A177-3AD203B41FA5}">
                      <a16:colId xmlns:a16="http://schemas.microsoft.com/office/drawing/2014/main" val="3891214167"/>
                    </a:ext>
                  </a:extLst>
                </a:gridCol>
                <a:gridCol w="3488267">
                  <a:extLst>
                    <a:ext uri="{9D8B030D-6E8A-4147-A177-3AD203B41FA5}">
                      <a16:colId xmlns:a16="http://schemas.microsoft.com/office/drawing/2014/main" val="2324698590"/>
                    </a:ext>
                  </a:extLst>
                </a:gridCol>
                <a:gridCol w="3488267">
                  <a:extLst>
                    <a:ext uri="{9D8B030D-6E8A-4147-A177-3AD203B41FA5}">
                      <a16:colId xmlns:a16="http://schemas.microsoft.com/office/drawing/2014/main" val="1548954813"/>
                    </a:ext>
                  </a:extLst>
                </a:gridCol>
              </a:tblGrid>
              <a:tr h="86047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الشركة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السبب في الفشل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النتائج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75323714"/>
                  </a:ext>
                </a:extLst>
              </a:tr>
              <a:tr h="86525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>
                          <a:effectLst/>
                        </a:rPr>
                        <a:t>Tropicana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تغيير جذري في تصميم العبوة أدى إلى فقدان التعرف على المنتج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انخفاض المبيعات بنسبة 20% خلال شهرين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71114087"/>
                  </a:ext>
                </a:extLst>
              </a:tr>
              <a:tr h="86525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>
                          <a:effectLst/>
                        </a:rPr>
                        <a:t>Gap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إطلاق شعار جديد أثار استياء الجمهور بسبب بساطته الزائدة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العودة للشعار القديم خلال أسبوع بسبب الضجة السلبية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78831015"/>
                  </a:ext>
                </a:extLst>
              </a:tr>
              <a:tr h="86525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>
                          <a:effectLst/>
                        </a:rPr>
                        <a:t>Pepsi (2008)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تصميم جديد للشعار واجه انتقادات بسبب تعقيده وعدم وضوح الرسالة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تكلفة باهظة لإعادة تصميم الهوية مرة أخرى لاحقًا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46457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404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28929C-177F-4F7C-C468-C453DCC48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645F36-D25E-8E7F-BE1F-4B33C849AE99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A01F52-77C2-5AE3-88C1-EBD7E6EE7C19}"/>
              </a:ext>
            </a:extLst>
          </p:cNvPr>
          <p:cNvSpPr txBox="1"/>
          <p:nvPr/>
        </p:nvSpPr>
        <p:spPr>
          <a:xfrm>
            <a:off x="1600199" y="975974"/>
            <a:ext cx="80786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خطوات استدامة الهوية البصرية</a:t>
            </a:r>
            <a:r>
              <a:rPr lang="en-GB" sz="4400" dirty="0">
                <a:effectLst/>
              </a:rPr>
              <a:t> </a:t>
            </a:r>
            <a:endParaRPr lang="en-US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0DCC13-BAF6-3462-C599-F333CCEDC4C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905120-753F-FEA9-8262-5ED339992A0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D5C7AC-817A-B3BD-1A9B-4F0E3801B2D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3FDB1E5-9754-7D12-6189-A2CB154B81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2643A7D-22E7-2717-F431-D2D50609F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2172257"/>
              </p:ext>
            </p:extLst>
          </p:nvPr>
        </p:nvGraphicFramePr>
        <p:xfrm>
          <a:off x="762001" y="2239868"/>
          <a:ext cx="10321306" cy="4384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3020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8E432D-C373-2DF9-67D2-9CDC83CFD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75B757-8BF8-F33C-98DF-7760813F16F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F40D47-AE18-141A-AFA5-EDE609C71007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التكيف مع الاتجاهات الحديثة في التصميم البصري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896F6D-293F-D447-E1D5-951C05D11C9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29EA42-5758-0A6E-3E98-916C6000AFA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1B4217-435A-412B-BF0D-74E384F5786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B4E840-BEA8-BC18-1036-CD6D7FB10B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880F316F-C292-62A3-4D95-0CBB04C840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52779557"/>
              </p:ext>
            </p:extLst>
          </p:nvPr>
        </p:nvGraphicFramePr>
        <p:xfrm>
          <a:off x="953800" y="2260563"/>
          <a:ext cx="9910392" cy="3931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1035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A2A882-0E3E-2F3C-BB19-EF461F68B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608209-3078-1BE9-F724-7C190424F490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BE6052-4029-8C34-6977-1D4F06E2D7A0}"/>
              </a:ext>
            </a:extLst>
          </p:cNvPr>
          <p:cNvSpPr txBox="1"/>
          <p:nvPr/>
        </p:nvSpPr>
        <p:spPr>
          <a:xfrm>
            <a:off x="2841171" y="1163525"/>
            <a:ext cx="68376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تأثير التكنولوجيا على الهوية البصرية </a:t>
            </a:r>
            <a:endParaRPr lang="en-US" sz="32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195584-7A65-105A-31E1-EFB626ECD4B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787443-3316-9CB6-53A3-EB0B9F3F368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622EC0-471B-3B6F-006C-B5F812F8DFF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3EB540-20AE-C908-DF54-8F9A35CB6D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98F1E1E-F446-1C18-656D-A677841A99DB}"/>
              </a:ext>
            </a:extLst>
          </p:cNvPr>
          <p:cNvSpPr txBox="1"/>
          <p:nvPr/>
        </p:nvSpPr>
        <p:spPr>
          <a:xfrm>
            <a:off x="4245628" y="2414917"/>
            <a:ext cx="6837679" cy="4223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3200" b="1" kern="0" dirty="0">
                <a:solidFill>
                  <a:srgbClr val="7030A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تُغير التكنولوجيا الهوية البصرية؟</a:t>
            </a:r>
            <a:endParaRPr lang="en-GB" sz="3200" b="1" kern="100" dirty="0">
              <a:solidFill>
                <a:srgbClr val="7030A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الذكاء الاصطناعي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(AI):</a:t>
            </a:r>
            <a:endParaRPr lang="en-GB" sz="24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1143000" lvl="2" indent="-228600" algn="r" rtl="1">
              <a:lnSpc>
                <a:spcPct val="115000"/>
              </a:lnSpc>
              <a:spcAft>
                <a:spcPts val="800"/>
              </a:spcAft>
              <a:buSzPts val="1000"/>
              <a:buFont typeface="Wingdings" pitchFamily="2" charset="2"/>
              <a:buChar char=""/>
              <a:tabLst>
                <a:tab pos="13716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تصميم شعارات وأنماط باستخدام خوارزميات ذكية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الواقع الافتراضي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(VR)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والواقع المعزز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(AR):</a:t>
            </a:r>
            <a:endParaRPr lang="en-GB" sz="24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1143000" lvl="2" indent="-228600" algn="r" rtl="1">
              <a:lnSpc>
                <a:spcPct val="115000"/>
              </a:lnSpc>
              <a:spcAft>
                <a:spcPts val="800"/>
              </a:spcAft>
              <a:buSzPts val="1000"/>
              <a:buFont typeface="Wingdings" pitchFamily="2" charset="2"/>
              <a:buChar char=""/>
              <a:tabLst>
                <a:tab pos="13716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تجربة العلامة التجارية بشكل ثلاثي الأبعاد وتفاعلي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أدوات التصميم الرقمية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1143000" lvl="2" indent="-228600" algn="r" rtl="1">
              <a:lnSpc>
                <a:spcPct val="115000"/>
              </a:lnSpc>
              <a:spcAft>
                <a:spcPts val="800"/>
              </a:spcAft>
              <a:buSzPts val="1000"/>
              <a:buFont typeface="Wingdings" pitchFamily="2" charset="2"/>
              <a:buChar char=""/>
              <a:tabLst>
                <a:tab pos="13716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برامج مثل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Figma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Adobe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تساعد على إدارة العناصر البصرية بسهولة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2" name="Picture 2" descr="تصميم الهوية التجارية">
            <a:extLst>
              <a:ext uri="{FF2B5EF4-FFF2-40B4-BE49-F238E27FC236}">
                <a16:creationId xmlns:a16="http://schemas.microsoft.com/office/drawing/2014/main" id="{74FFA7B3-62AC-B004-59CF-FB3F56A65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08" y="2414917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581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98F497-D35B-EE6A-80FA-95EA70A656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D62994-54A5-CBA4-A979-161FAA7E715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6EDF29-1F6E-985F-1628-76F48E1F081E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التصميم عبر الثقافات المختلفة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D28441-0217-4CD2-A804-72A58BCDE13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CC30DE-9250-7A69-F8E2-7E9DE7454B2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687320-CC73-801E-4BDD-5499077DB3E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E4FE31-3FCE-54C7-BA6B-EF69208746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60AC30C-A102-96B3-AE4F-C4338EFEEF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612714"/>
              </p:ext>
            </p:extLst>
          </p:nvPr>
        </p:nvGraphicFramePr>
        <p:xfrm>
          <a:off x="617280" y="2260563"/>
          <a:ext cx="10812720" cy="350287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604240">
                  <a:extLst>
                    <a:ext uri="{9D8B030D-6E8A-4147-A177-3AD203B41FA5}">
                      <a16:colId xmlns:a16="http://schemas.microsoft.com/office/drawing/2014/main" val="3253679286"/>
                    </a:ext>
                  </a:extLst>
                </a:gridCol>
                <a:gridCol w="3604240">
                  <a:extLst>
                    <a:ext uri="{9D8B030D-6E8A-4147-A177-3AD203B41FA5}">
                      <a16:colId xmlns:a16="http://schemas.microsoft.com/office/drawing/2014/main" val="2916201908"/>
                    </a:ext>
                  </a:extLst>
                </a:gridCol>
                <a:gridCol w="3604240">
                  <a:extLst>
                    <a:ext uri="{9D8B030D-6E8A-4147-A177-3AD203B41FA5}">
                      <a16:colId xmlns:a16="http://schemas.microsoft.com/office/drawing/2014/main" val="649837046"/>
                    </a:ext>
                  </a:extLst>
                </a:gridCol>
              </a:tblGrid>
              <a:tr h="67917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العنصر البصري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الاختلافات الثقافية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التوصية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60433661"/>
                  </a:ext>
                </a:extLst>
              </a:tr>
              <a:tr h="74348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الألوان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الأبيض: النقاء في الغرب، الحداد في بعض الثقافات الآسيوية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تحليل الثقافة المستهدفة قبل اختيار الألوان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81381835"/>
                  </a:ext>
                </a:extLst>
              </a:tr>
              <a:tr h="74348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الرموز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اليد المفتوحة: تحية في بعض الثقافات، إساءة في أخرى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استخدام رموز عالمية غير مثيرة للجدل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04967160"/>
                  </a:ext>
                </a:extLst>
              </a:tr>
              <a:tr h="133672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الصور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صور المرأة: عادية في الغرب، قد تكون مثيرة للجدل في بعض الثقافات المحافظة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تخصيص الصور حسب جمهور الهدف المحلي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49914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386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01DA9-CC93-9214-0975-F31AA9CE0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CF9665-CB4E-E591-C784-A7D2CE754565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89BDC0-DD7D-4E3D-DCBB-D967BE173CFC}"/>
              </a:ext>
            </a:extLst>
          </p:cNvPr>
          <p:cNvSpPr txBox="1"/>
          <p:nvPr/>
        </p:nvSpPr>
        <p:spPr>
          <a:xfrm>
            <a:off x="3020785" y="1086580"/>
            <a:ext cx="66580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تأثير المسافات الفارغة </a:t>
            </a:r>
            <a:r>
              <a:rPr lang="en-GB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(White Space)</a:t>
            </a:r>
            <a:endParaRPr lang="en-GB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/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72BDF0-08DF-D446-D596-638E789BE3E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2E14C8-E03C-21FB-3516-2E0AA7B223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B8601C-4BD8-187D-E4EE-C628A2D6A98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8DD7F9-0825-1036-0009-63C157083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CC09E7C2-A5D5-31B6-97B1-0B873B18D7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F7E7EFD-64A3-7E34-257C-A1B1449B5B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2097093"/>
              </p:ext>
            </p:extLst>
          </p:nvPr>
        </p:nvGraphicFramePr>
        <p:xfrm>
          <a:off x="625930" y="2329843"/>
          <a:ext cx="10096748" cy="28426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3B1F8F19-A2F9-E178-C67B-FA903F7850D3}"/>
              </a:ext>
            </a:extLst>
          </p:cNvPr>
          <p:cNvSpPr txBox="1"/>
          <p:nvPr/>
        </p:nvSpPr>
        <p:spPr>
          <a:xfrm>
            <a:off x="3788229" y="5353915"/>
            <a:ext cx="7075963" cy="1173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>
              <a:lnSpc>
                <a:spcPct val="115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أمثلة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ar-SA" sz="2000" b="1" kern="100" dirty="0">
                <a:latin typeface="Aptos" panose="020B00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الشعارات البسيطة مثل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Apple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Nike.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r" rtl="1"/>
            <a:r>
              <a:rPr lang="ar-SA" sz="24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	تصميمات المواقع التي تُبرز النصوص أو الصور الأساسية</a:t>
            </a:r>
            <a:r>
              <a:rPr lang="en-GB" sz="3600" dirty="0">
                <a:effectLst/>
              </a:rPr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9928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BEF58E-FC88-B217-AB88-C75DBFBA80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EF33558-492A-015F-4809-704A314F8DA9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BB1D8-1618-A9FF-C040-C24CE8ADA41C}"/>
              </a:ext>
            </a:extLst>
          </p:cNvPr>
          <p:cNvSpPr txBox="1"/>
          <p:nvPr/>
        </p:nvSpPr>
        <p:spPr>
          <a:xfrm>
            <a:off x="3020785" y="1086580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تصميم الهويات البصرية المرنة </a:t>
            </a:r>
            <a:endParaRPr lang="en-GB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AE8773-E54C-800A-1C9B-C578BAE1773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62A3CA-2AD2-5C45-16B5-71F44EFA26A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484D17-E960-E0F3-961A-C0CB81D4882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8DF941-22D4-3CD7-FB12-0B0D4B8A21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60D8910A-E613-B57A-620E-080D8A687D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3D684D-AF79-6E4B-5FFD-7B106C68F388}"/>
              </a:ext>
            </a:extLst>
          </p:cNvPr>
          <p:cNvSpPr txBox="1"/>
          <p:nvPr/>
        </p:nvSpPr>
        <p:spPr>
          <a:xfrm>
            <a:off x="4425043" y="2329843"/>
            <a:ext cx="6439149" cy="41844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هي الهوية البصرية المرنة؟</a:t>
            </a:r>
            <a:endParaRPr lang="en-GB" sz="24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تصميم يمكنه التكيف مع مختلف الأحجام والأجهزة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يظهر بشكل مثالي على الوسائط الرقمية والمطبوعة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يحافظ على الوضوح والجاذبية بغض النظر عن المنصة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أمثلة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الشعار المصغر للمواقع الإلكترونية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(favicon).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تطبيق الأنماط البصرية على التطبيقات والمواقع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التكيّف مع تصميمات الوسائط الاجتماعية المختلفة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292" name="Picture 4" descr="تصميم الهوية البصرية والتجارية - Infinity Design">
            <a:extLst>
              <a:ext uri="{FF2B5EF4-FFF2-40B4-BE49-F238E27FC236}">
                <a16:creationId xmlns:a16="http://schemas.microsoft.com/office/drawing/2014/main" id="{246B184E-8372-F31E-8851-C81082DCB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321" y="1936238"/>
            <a:ext cx="4174671" cy="4174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04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7A108D-AA48-5E16-F483-B9192675B0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9D3342-4936-6B45-7B74-179839D63DAC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1D4E19-9EF8-DB9C-167B-539755A8B50B}"/>
              </a:ext>
            </a:extLst>
          </p:cNvPr>
          <p:cNvSpPr txBox="1"/>
          <p:nvPr/>
        </p:nvSpPr>
        <p:spPr>
          <a:xfrm>
            <a:off x="0" y="1086580"/>
            <a:ext cx="96788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خاتمة المحاضرة - العناصر البصرية كأداة استراتيجية </a:t>
            </a:r>
            <a:endParaRPr lang="en-GB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919971-2B12-CBB3-71A9-2E948551E7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ED23CF-A9C5-DA77-8327-7A09338452A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45483E-DF97-AF6E-63C5-BE715B1F015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FBE03E-3659-9C1B-68E2-20EB9C8F1E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A39AC9F1-F414-1C77-2B76-4F371F2CB6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276C1D-C1C7-0B19-F04B-51531CD28C58}"/>
              </a:ext>
            </a:extLst>
          </p:cNvPr>
          <p:cNvSpPr txBox="1"/>
          <p:nvPr/>
        </p:nvSpPr>
        <p:spPr>
          <a:xfrm>
            <a:off x="1111584" y="2353392"/>
            <a:ext cx="10106145" cy="3979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النقاط الرئيسية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العناصر البصرية تُعتبر أساس بناء الهوية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التناسق بين الشعار، الألوان، الخطوط، والصور يعزز التميز والاحترافية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الابتكار في تصميم وتحديث العناصر البصرية يُساهم في بقاء العلامة التجارية جذابة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9144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الأدوات الرقمية والتخطيط الدقيق هما مفتاح النجاح في إدارة الهوية البصرية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رسالة أخيرة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"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الهوية البصرية ليست مجرد تصميم جميل، بل هي استثمار استراتيجي يعكس القيم والشخصية الخاصة بعلامتكم التجارية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."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1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DAD672B8-EDAC-49BA-8D35-FBD7D36355CE}"/>
</file>

<file path=docProps/app.xml><?xml version="1.0" encoding="utf-8"?>
<Properties xmlns="http://schemas.openxmlformats.org/officeDocument/2006/extended-properties" xmlns:vt="http://schemas.openxmlformats.org/officeDocument/2006/docPropsVTypes">
  <TotalTime>946</TotalTime>
  <Words>2762</Words>
  <Application>Microsoft Macintosh PowerPoint</Application>
  <PresentationFormat>Widescreen</PresentationFormat>
  <Paragraphs>507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Alexandria</vt:lpstr>
      <vt:lpstr>Aptos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20</cp:revision>
  <dcterms:created xsi:type="dcterms:W3CDTF">2023-04-29T09:08:00Z</dcterms:created>
  <dcterms:modified xsi:type="dcterms:W3CDTF">2025-01-27T17:03:54Z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