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4"/>
  </p:sldMasterIdLst>
  <p:notesMasterIdLst>
    <p:notesMasterId r:id="rId52"/>
  </p:notesMasterIdLst>
  <p:sldIdLst>
    <p:sldId id="778" r:id="rId5"/>
    <p:sldId id="602" r:id="rId6"/>
    <p:sldId id="549" r:id="rId7"/>
    <p:sldId id="550" r:id="rId8"/>
    <p:sldId id="547" r:id="rId9"/>
    <p:sldId id="779" r:id="rId10"/>
    <p:sldId id="783" r:id="rId11"/>
    <p:sldId id="656" r:id="rId12"/>
    <p:sldId id="658" r:id="rId13"/>
    <p:sldId id="659" r:id="rId14"/>
    <p:sldId id="660" r:id="rId15"/>
    <p:sldId id="661" r:id="rId16"/>
    <p:sldId id="725" r:id="rId17"/>
    <p:sldId id="715" r:id="rId18"/>
    <p:sldId id="726" r:id="rId19"/>
    <p:sldId id="644" r:id="rId20"/>
    <p:sldId id="716" r:id="rId21"/>
    <p:sldId id="727" r:id="rId22"/>
    <p:sldId id="667" r:id="rId23"/>
    <p:sldId id="683" r:id="rId24"/>
    <p:sldId id="684" r:id="rId25"/>
    <p:sldId id="685" r:id="rId26"/>
    <p:sldId id="686" r:id="rId27"/>
    <p:sldId id="705" r:id="rId28"/>
    <p:sldId id="588" r:id="rId29"/>
    <p:sldId id="728" r:id="rId30"/>
    <p:sldId id="717" r:id="rId31"/>
    <p:sldId id="780" r:id="rId32"/>
    <p:sldId id="784" r:id="rId33"/>
    <p:sldId id="708" r:id="rId34"/>
    <p:sldId id="733" r:id="rId35"/>
    <p:sldId id="781" r:id="rId36"/>
    <p:sldId id="776" r:id="rId37"/>
    <p:sldId id="785" r:id="rId38"/>
    <p:sldId id="734" r:id="rId39"/>
    <p:sldId id="695" r:id="rId40"/>
    <p:sldId id="786" r:id="rId41"/>
    <p:sldId id="787" r:id="rId42"/>
    <p:sldId id="698" r:id="rId43"/>
    <p:sldId id="720" r:id="rId44"/>
    <p:sldId id="700" r:id="rId45"/>
    <p:sldId id="606" r:id="rId46"/>
    <p:sldId id="721" r:id="rId47"/>
    <p:sldId id="702" r:id="rId48"/>
    <p:sldId id="703" r:id="rId49"/>
    <p:sldId id="788"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8"/>
            <p14:sldId id="602"/>
            <p14:sldId id="549"/>
            <p14:sldId id="550"/>
            <p14:sldId id="547"/>
            <p14:sldId id="779"/>
            <p14:sldId id="783"/>
            <p14:sldId id="656"/>
            <p14:sldId id="658"/>
            <p14:sldId id="659"/>
            <p14:sldId id="660"/>
            <p14:sldId id="661"/>
            <p14:sldId id="725"/>
            <p14:sldId id="715"/>
            <p14:sldId id="726"/>
            <p14:sldId id="644"/>
            <p14:sldId id="716"/>
            <p14:sldId id="727"/>
            <p14:sldId id="667"/>
            <p14:sldId id="683"/>
            <p14:sldId id="684"/>
            <p14:sldId id="685"/>
            <p14:sldId id="686"/>
            <p14:sldId id="705"/>
            <p14:sldId id="588"/>
            <p14:sldId id="728"/>
            <p14:sldId id="717"/>
            <p14:sldId id="780"/>
            <p14:sldId id="784"/>
            <p14:sldId id="708"/>
            <p14:sldId id="733"/>
            <p14:sldId id="781"/>
            <p14:sldId id="776"/>
            <p14:sldId id="785"/>
            <p14:sldId id="734"/>
            <p14:sldId id="695"/>
            <p14:sldId id="786"/>
            <p14:sldId id="787"/>
            <p14:sldId id="698"/>
            <p14:sldId id="720"/>
            <p14:sldId id="700"/>
            <p14:sldId id="606"/>
            <p14:sldId id="721"/>
            <p14:sldId id="702"/>
            <p14:sldId id="703"/>
            <p14:sldId id="78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000000"/>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BBF91C-22EE-4782-9FB9-5CBCB6A6F0AE}" v="82" dt="2026-09-12T20:11:39.9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44" autoAdjust="0"/>
    <p:restoredTop sz="93738" autoAdjust="0"/>
  </p:normalViewPr>
  <p:slideViewPr>
    <p:cSldViewPr snapToGrid="0">
      <p:cViewPr>
        <p:scale>
          <a:sx n="81" d="100"/>
          <a:sy n="81" d="100"/>
        </p:scale>
        <p:origin x="739"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 Montaner abuhuseein" userId="2fe45c76f27c6ebd" providerId="LiveId" clId="{25E32692-2B0A-424A-B576-7E3CAA713383}"/>
    <pc:docChg chg="undo custSel addSld delSld modSld addMainMaster delMainMaster modSection">
      <pc:chgData name="Al Montaner abuhuseein" userId="2fe45c76f27c6ebd" providerId="LiveId" clId="{25E32692-2B0A-424A-B576-7E3CAA713383}" dt="2026-09-12T20:19:12.742" v="1696" actId="404"/>
      <pc:docMkLst>
        <pc:docMk/>
      </pc:docMkLst>
      <pc:sldChg chg="addSp delSp modSp mod modClrScheme chgLayout">
        <pc:chgData name="Al Montaner abuhuseein" userId="2fe45c76f27c6ebd" providerId="LiveId" clId="{25E32692-2B0A-424A-B576-7E3CAA713383}" dt="2026-09-12T18:57:37.877" v="417"/>
        <pc:sldMkLst>
          <pc:docMk/>
          <pc:sldMk cId="2269687913" sldId="349"/>
        </pc:sldMkLst>
        <pc:spChg chg="add del mod ord">
          <ac:chgData name="Al Montaner abuhuseein" userId="2fe45c76f27c6ebd" providerId="LiveId" clId="{25E32692-2B0A-424A-B576-7E3CAA713383}" dt="2026-09-12T18:54:28.609" v="93"/>
          <ac:spMkLst>
            <pc:docMk/>
            <pc:sldMk cId="2269687913" sldId="349"/>
            <ac:spMk id="4" creationId="{57FEB7FD-FE49-9F55-45BA-3DA1B35E690E}"/>
          </ac:spMkLst>
        </pc:spChg>
        <pc:spChg chg="mod">
          <ac:chgData name="Al Montaner abuhuseein" userId="2fe45c76f27c6ebd" providerId="LiveId" clId="{25E32692-2B0A-424A-B576-7E3CAA713383}" dt="2026-09-12T18:57:37.877" v="417"/>
          <ac:spMkLst>
            <pc:docMk/>
            <pc:sldMk cId="2269687913" sldId="349"/>
            <ac:spMk id="10" creationId="{2C2209B7-A564-4A7C-687E-49DE198161B1}"/>
          </ac:spMkLst>
        </pc:spChg>
      </pc:sldChg>
      <pc:sldChg chg="addSp delSp modSp mod modClrScheme chgLayout">
        <pc:chgData name="Al Montaner abuhuseein" userId="2fe45c76f27c6ebd" providerId="LiveId" clId="{25E32692-2B0A-424A-B576-7E3CAA713383}" dt="2026-09-12T20:15:30.624" v="1366"/>
        <pc:sldMkLst>
          <pc:docMk/>
          <pc:sldMk cId="1442225334" sldId="547"/>
        </pc:sldMkLst>
        <pc:spChg chg="add del mod ord">
          <ac:chgData name="Al Montaner abuhuseein" userId="2fe45c76f27c6ebd" providerId="LiveId" clId="{25E32692-2B0A-424A-B576-7E3CAA713383}" dt="2026-09-12T18:54:28.572" v="52"/>
          <ac:spMkLst>
            <pc:docMk/>
            <pc:sldMk cId="1442225334" sldId="547"/>
            <ac:spMk id="3" creationId="{C9779064-DD17-58C9-FF4D-8DC55D9F3EA2}"/>
          </ac:spMkLst>
        </pc:spChg>
        <pc:spChg chg="mod">
          <ac:chgData name="Al Montaner abuhuseein" userId="2fe45c76f27c6ebd" providerId="LiveId" clId="{25E32692-2B0A-424A-B576-7E3CAA713383}" dt="2026-09-12T20:15:30.624" v="1366"/>
          <ac:spMkLst>
            <pc:docMk/>
            <pc:sldMk cId="1442225334" sldId="547"/>
            <ac:spMk id="5" creationId="{B1714ED3-7B2E-4A58-B0CE-2832F06FC8E0}"/>
          </ac:spMkLst>
        </pc:spChg>
        <pc:spChg chg="mod">
          <ac:chgData name="Al Montaner abuhuseein" userId="2fe45c76f27c6ebd" providerId="LiveId" clId="{25E32692-2B0A-424A-B576-7E3CAA713383}" dt="2026-09-12T19:07:36.775" v="489"/>
          <ac:spMkLst>
            <pc:docMk/>
            <pc:sldMk cId="1442225334" sldId="547"/>
            <ac:spMk id="15" creationId="{00000000-0000-0000-0000-000000000000}"/>
          </ac:spMkLst>
        </pc:spChg>
      </pc:sldChg>
      <pc:sldChg chg="addSp delSp modSp mod modClrScheme chgLayout">
        <pc:chgData name="Al Montaner abuhuseein" userId="2fe45c76f27c6ebd" providerId="LiveId" clId="{25E32692-2B0A-424A-B576-7E3CAA713383}" dt="2026-09-12T20:15:30.611" v="1350"/>
        <pc:sldMkLst>
          <pc:docMk/>
          <pc:sldMk cId="1873207840" sldId="549"/>
        </pc:sldMkLst>
        <pc:spChg chg="add del mod ord">
          <ac:chgData name="Al Montaner abuhuseein" userId="2fe45c76f27c6ebd" providerId="LiveId" clId="{25E32692-2B0A-424A-B576-7E3CAA713383}" dt="2026-09-12T18:54:28.569" v="50"/>
          <ac:spMkLst>
            <pc:docMk/>
            <pc:sldMk cId="1873207840" sldId="549"/>
            <ac:spMk id="3" creationId="{97786E52-C9A8-BA46-C269-4C0ADD13D6BF}"/>
          </ac:spMkLst>
        </pc:spChg>
        <pc:spChg chg="add mod">
          <ac:chgData name="Al Montaner abuhuseein" userId="2fe45c76f27c6ebd" providerId="LiveId" clId="{25E32692-2B0A-424A-B576-7E3CAA713383}" dt="2026-09-12T19:24:59.319" v="653" actId="164"/>
          <ac:spMkLst>
            <pc:docMk/>
            <pc:sldMk cId="1873207840" sldId="549"/>
            <ac:spMk id="4" creationId="{5F19F122-318A-E3EA-4871-DC4B0C557FA7}"/>
          </ac:spMkLst>
        </pc:spChg>
        <pc:spChg chg="mod">
          <ac:chgData name="Al Montaner abuhuseein" userId="2fe45c76f27c6ebd" providerId="LiveId" clId="{25E32692-2B0A-424A-B576-7E3CAA713383}" dt="2026-09-12T20:15:30.611" v="1350"/>
          <ac:spMkLst>
            <pc:docMk/>
            <pc:sldMk cId="1873207840" sldId="549"/>
            <ac:spMk id="5" creationId="{63D30280-B31F-48F2-B4FC-D149810EC404}"/>
          </ac:spMkLst>
        </pc:spChg>
        <pc:spChg chg="mod">
          <ac:chgData name="Al Montaner abuhuseein" userId="2fe45c76f27c6ebd" providerId="LiveId" clId="{25E32692-2B0A-424A-B576-7E3CAA713383}" dt="2026-09-12T19:07:36.775" v="487"/>
          <ac:spMkLst>
            <pc:docMk/>
            <pc:sldMk cId="1873207840" sldId="549"/>
            <ac:spMk id="15" creationId="{00000000-0000-0000-0000-000000000000}"/>
          </ac:spMkLst>
        </pc:spChg>
        <pc:grpChg chg="add mod">
          <ac:chgData name="Al Montaner abuhuseein" userId="2fe45c76f27c6ebd" providerId="LiveId" clId="{25E32692-2B0A-424A-B576-7E3CAA713383}" dt="2026-09-12T19:24:59.319" v="653" actId="164"/>
          <ac:grpSpMkLst>
            <pc:docMk/>
            <pc:sldMk cId="1873207840" sldId="549"/>
            <ac:grpSpMk id="6" creationId="{A1EE6EA0-EB73-F853-33A1-20CD6A44E218}"/>
          </ac:grpSpMkLst>
        </pc:grpChg>
        <pc:picChg chg="mod">
          <ac:chgData name="Al Montaner abuhuseein" userId="2fe45c76f27c6ebd" providerId="LiveId" clId="{25E32692-2B0A-424A-B576-7E3CAA713383}" dt="2026-09-12T19:24:59.319" v="653" actId="164"/>
          <ac:picMkLst>
            <pc:docMk/>
            <pc:sldMk cId="1873207840" sldId="549"/>
            <ac:picMk id="13" creationId="{242893EE-C9A8-26F4-1A34-3A88A504357E}"/>
          </ac:picMkLst>
        </pc:picChg>
      </pc:sldChg>
      <pc:sldChg chg="addSp delSp modSp mod modClrScheme chgLayout">
        <pc:chgData name="Al Montaner abuhuseein" userId="2fe45c76f27c6ebd" providerId="LiveId" clId="{25E32692-2B0A-424A-B576-7E3CAA713383}" dt="2026-09-12T20:15:30.611" v="1358"/>
        <pc:sldMkLst>
          <pc:docMk/>
          <pc:sldMk cId="3796209568" sldId="550"/>
        </pc:sldMkLst>
        <pc:spChg chg="add del mod ord">
          <ac:chgData name="Al Montaner abuhuseein" userId="2fe45c76f27c6ebd" providerId="LiveId" clId="{25E32692-2B0A-424A-B576-7E3CAA713383}" dt="2026-09-12T18:54:28.570" v="51"/>
          <ac:spMkLst>
            <pc:docMk/>
            <pc:sldMk cId="3796209568" sldId="550"/>
            <ac:spMk id="3" creationId="{5BC5C7BF-A086-77AE-DC5D-22E9FFBC210E}"/>
          </ac:spMkLst>
        </pc:spChg>
        <pc:spChg chg="mod">
          <ac:chgData name="Al Montaner abuhuseein" userId="2fe45c76f27c6ebd" providerId="LiveId" clId="{25E32692-2B0A-424A-B576-7E3CAA713383}" dt="2026-09-12T20:15:30.611" v="1358"/>
          <ac:spMkLst>
            <pc:docMk/>
            <pc:sldMk cId="3796209568" sldId="550"/>
            <ac:spMk id="5" creationId="{5B073E48-7D61-48BC-AE64-EE6CB799037D}"/>
          </ac:spMkLst>
        </pc:spChg>
        <pc:spChg chg="mod">
          <ac:chgData name="Al Montaner abuhuseein" userId="2fe45c76f27c6ebd" providerId="LiveId" clId="{25E32692-2B0A-424A-B576-7E3CAA713383}" dt="2026-09-12T19:07:36.775" v="488"/>
          <ac:spMkLst>
            <pc:docMk/>
            <pc:sldMk cId="3796209568" sldId="550"/>
            <ac:spMk id="15" creationId="{00000000-0000-0000-0000-000000000000}"/>
          </ac:spMkLst>
        </pc:spChg>
      </pc:sldChg>
      <pc:sldChg chg="addSp delSp modSp mod modClrScheme chgLayout">
        <pc:chgData name="Al Montaner abuhuseein" userId="2fe45c76f27c6ebd" providerId="LiveId" clId="{25E32692-2B0A-424A-B576-7E3CAA713383}" dt="2026-09-12T20:15:30.759" v="1526"/>
        <pc:sldMkLst>
          <pc:docMk/>
          <pc:sldMk cId="938977835" sldId="588"/>
        </pc:sldMkLst>
        <pc:spChg chg="add del mod ord">
          <ac:chgData name="Al Montaner abuhuseein" userId="2fe45c76f27c6ebd" providerId="LiveId" clId="{25E32692-2B0A-424A-B576-7E3CAA713383}" dt="2026-09-12T18:54:28.590" v="72"/>
          <ac:spMkLst>
            <pc:docMk/>
            <pc:sldMk cId="938977835" sldId="588"/>
            <ac:spMk id="3" creationId="{A6F290F3-6DAF-9768-9391-445C72270EE2}"/>
          </ac:spMkLst>
        </pc:spChg>
        <pc:spChg chg="mod">
          <ac:chgData name="Al Montaner abuhuseein" userId="2fe45c76f27c6ebd" providerId="LiveId" clId="{25E32692-2B0A-424A-B576-7E3CAA713383}" dt="2026-09-12T19:07:36.834" v="530"/>
          <ac:spMkLst>
            <pc:docMk/>
            <pc:sldMk cId="938977835" sldId="588"/>
            <ac:spMk id="4" creationId="{829E8CC6-3DEC-40B5-9B72-792246E14920}"/>
          </ac:spMkLst>
        </pc:spChg>
        <pc:spChg chg="mod">
          <ac:chgData name="Al Montaner abuhuseein" userId="2fe45c76f27c6ebd" providerId="LiveId" clId="{25E32692-2B0A-424A-B576-7E3CAA713383}" dt="2026-09-12T19:33:58.324" v="984" actId="20577"/>
          <ac:spMkLst>
            <pc:docMk/>
            <pc:sldMk cId="938977835" sldId="588"/>
            <ac:spMk id="6" creationId="{25992F25-9692-460F-8EFE-E27AC30FDA9C}"/>
          </ac:spMkLst>
        </pc:spChg>
        <pc:spChg chg="mod">
          <ac:chgData name="Al Montaner abuhuseein" userId="2fe45c76f27c6ebd" providerId="LiveId" clId="{25E32692-2B0A-424A-B576-7E3CAA713383}" dt="2026-09-12T20:15:30.759" v="1526"/>
          <ac:spMkLst>
            <pc:docMk/>
            <pc:sldMk cId="938977835" sldId="588"/>
            <ac:spMk id="8" creationId="{CBEF92E4-955F-4C2A-ABDA-FCF73448308B}"/>
          </ac:spMkLst>
        </pc:spChg>
      </pc:sldChg>
      <pc:sldChg chg="addSp delSp modSp add mod">
        <pc:chgData name="Al Montaner abuhuseein" userId="2fe45c76f27c6ebd" providerId="LiveId" clId="{25E32692-2B0A-424A-B576-7E3CAA713383}" dt="2026-09-12T20:16:01.846" v="1695"/>
        <pc:sldMkLst>
          <pc:docMk/>
          <pc:sldMk cId="4035940992" sldId="602"/>
        </pc:sldMkLst>
        <pc:spChg chg="add del mod">
          <ac:chgData name="Al Montaner abuhuseein" userId="2fe45c76f27c6ebd" providerId="LiveId" clId="{25E32692-2B0A-424A-B576-7E3CAA713383}" dt="2026-09-12T20:16:01.846" v="1695"/>
          <ac:spMkLst>
            <pc:docMk/>
            <pc:sldMk cId="4035940992" sldId="602"/>
            <ac:spMk id="3" creationId="{74F08AD3-0588-4868-8BC5-13DEF82DFD60}"/>
          </ac:spMkLst>
        </pc:spChg>
        <pc:spChg chg="mod">
          <ac:chgData name="Al Montaner abuhuseein" userId="2fe45c76f27c6ebd" providerId="LiveId" clId="{25E32692-2B0A-424A-B576-7E3CAA713383}" dt="2026-09-12T20:07:55.875" v="1298" actId="20577"/>
          <ac:spMkLst>
            <pc:docMk/>
            <pc:sldMk cId="4035940992" sldId="602"/>
            <ac:spMk id="7" creationId="{1A2780F0-5858-54EF-5B21-F38202D6CBBC}"/>
          </ac:spMkLst>
        </pc:spChg>
        <pc:spChg chg="mod">
          <ac:chgData name="Al Montaner abuhuseein" userId="2fe45c76f27c6ebd" providerId="LiveId" clId="{25E32692-2B0A-424A-B576-7E3CAA713383}" dt="2026-09-12T20:08:03.350" v="1299"/>
          <ac:spMkLst>
            <pc:docMk/>
            <pc:sldMk cId="4035940992" sldId="602"/>
            <ac:spMk id="18" creationId="{BB3DB09D-6676-39EA-D489-12A24D7A63AF}"/>
          </ac:spMkLst>
        </pc:spChg>
        <pc:spChg chg="mod">
          <ac:chgData name="Al Montaner abuhuseein" userId="2fe45c76f27c6ebd" providerId="LiveId" clId="{25E32692-2B0A-424A-B576-7E3CAA713383}" dt="2026-09-12T20:08:10.502" v="1300"/>
          <ac:spMkLst>
            <pc:docMk/>
            <pc:sldMk cId="4035940992" sldId="602"/>
            <ac:spMk id="20" creationId="{BB22EE05-5D8B-E5E4-9849-AE3ED568DB9E}"/>
          </ac:spMkLst>
        </pc:spChg>
      </pc:sldChg>
      <pc:sldChg chg="addSp delSp modSp mod modClrScheme chgLayout">
        <pc:chgData name="Al Montaner abuhuseein" userId="2fe45c76f27c6ebd" providerId="LiveId" clId="{25E32692-2B0A-424A-B576-7E3CAA713383}" dt="2026-09-12T20:15:30.855" v="1662"/>
        <pc:sldMkLst>
          <pc:docMk/>
          <pc:sldMk cId="4153267054" sldId="606"/>
        </pc:sldMkLst>
        <pc:spChg chg="add del mod ord">
          <ac:chgData name="Al Montaner abuhuseein" userId="2fe45c76f27c6ebd" providerId="LiveId" clId="{25E32692-2B0A-424A-B576-7E3CAA713383}" dt="2026-09-12T18:54:28.604" v="88"/>
          <ac:spMkLst>
            <pc:docMk/>
            <pc:sldMk cId="4153267054" sldId="606"/>
            <ac:spMk id="5" creationId="{C9B50452-2FB4-C061-D639-56EB4E5C8CAD}"/>
          </ac:spMkLst>
        </pc:spChg>
        <pc:spChg chg="mod">
          <ac:chgData name="Al Montaner abuhuseein" userId="2fe45c76f27c6ebd" providerId="LiveId" clId="{25E32692-2B0A-424A-B576-7E3CAA713383}" dt="2026-09-12T20:14:30.820" v="1327" actId="20577"/>
          <ac:spMkLst>
            <pc:docMk/>
            <pc:sldMk cId="4153267054" sldId="606"/>
            <ac:spMk id="6" creationId="{965A960A-C72A-4399-A256-9FAFD7FBEEA6}"/>
          </ac:spMkLst>
        </pc:spChg>
        <pc:spChg chg="add mod">
          <ac:chgData name="Al Montaner abuhuseein" userId="2fe45c76f27c6ebd" providerId="LiveId" clId="{25E32692-2B0A-424A-B576-7E3CAA713383}" dt="2026-09-12T19:59:55.801" v="1243" actId="403"/>
          <ac:spMkLst>
            <pc:docMk/>
            <pc:sldMk cId="4153267054" sldId="606"/>
            <ac:spMk id="7" creationId="{942B5A38-FAD9-ECAB-F572-E5787745CAC7}"/>
          </ac:spMkLst>
        </pc:spChg>
        <pc:spChg chg="mod">
          <ac:chgData name="Al Montaner abuhuseein" userId="2fe45c76f27c6ebd" providerId="LiveId" clId="{25E32692-2B0A-424A-B576-7E3CAA713383}" dt="2026-09-12T20:15:30.855" v="1662"/>
          <ac:spMkLst>
            <pc:docMk/>
            <pc:sldMk cId="4153267054" sldId="606"/>
            <ac:spMk id="9" creationId="{D6C97C35-2165-4BD9-BD72-5CA96C81BE60}"/>
          </ac:spMkLst>
        </pc:spChg>
        <pc:spChg chg="mod">
          <ac:chgData name="Al Montaner abuhuseein" userId="2fe45c76f27c6ebd" providerId="LiveId" clId="{25E32692-2B0A-424A-B576-7E3CAA713383}" dt="2026-09-12T19:59:55.801" v="1243" actId="403"/>
          <ac:spMkLst>
            <pc:docMk/>
            <pc:sldMk cId="4153267054" sldId="606"/>
            <ac:spMk id="11" creationId="{EF5E9B47-D71E-DE84-189B-C1DE49874F5E}"/>
          </ac:spMkLst>
        </pc:spChg>
        <pc:grpChg chg="del">
          <ac:chgData name="Al Montaner abuhuseein" userId="2fe45c76f27c6ebd" providerId="LiveId" clId="{25E32692-2B0A-424A-B576-7E3CAA713383}" dt="2026-09-12T19:59:21.621" v="1234" actId="478"/>
          <ac:grpSpMkLst>
            <pc:docMk/>
            <pc:sldMk cId="4153267054" sldId="606"/>
            <ac:grpSpMk id="4" creationId="{00000000-0000-0000-0000-000000000000}"/>
          </ac:grpSpMkLst>
        </pc:grpChg>
      </pc:sldChg>
      <pc:sldChg chg="addSp delSp modSp mod modClrScheme chgLayout">
        <pc:chgData name="Al Montaner abuhuseein" userId="2fe45c76f27c6ebd" providerId="LiveId" clId="{25E32692-2B0A-424A-B576-7E3CAA713383}" dt="2026-09-12T20:15:30.706" v="1454"/>
        <pc:sldMkLst>
          <pc:docMk/>
          <pc:sldMk cId="1706997024" sldId="644"/>
        </pc:sldMkLst>
        <pc:spChg chg="mod">
          <ac:chgData name="Al Montaner abuhuseein" userId="2fe45c76f27c6ebd" providerId="LiveId" clId="{25E32692-2B0A-424A-B576-7E3CAA713383}" dt="2026-09-12T20:15:30.706" v="1454"/>
          <ac:spMkLst>
            <pc:docMk/>
            <pc:sldMk cId="1706997024" sldId="644"/>
            <ac:spMk id="3" creationId="{9CC9DCD1-12C5-4BA1-AA86-C1183DA6FE19}"/>
          </ac:spMkLst>
        </pc:spChg>
        <pc:spChg chg="add del mod ord">
          <ac:chgData name="Al Montaner abuhuseein" userId="2fe45c76f27c6ebd" providerId="LiveId" clId="{25E32692-2B0A-424A-B576-7E3CAA713383}" dt="2026-09-12T18:54:28.583" v="63"/>
          <ac:spMkLst>
            <pc:docMk/>
            <pc:sldMk cId="1706997024" sldId="644"/>
            <ac:spMk id="4" creationId="{0EAE649C-A5C8-3FC7-8829-B36F2B4CBCB0}"/>
          </ac:spMkLst>
        </pc:spChg>
        <pc:spChg chg="mod">
          <ac:chgData name="Al Montaner abuhuseein" userId="2fe45c76f27c6ebd" providerId="LiveId" clId="{25E32692-2B0A-424A-B576-7E3CAA713383}" dt="2026-09-12T19:13:46.933" v="628" actId="1035"/>
          <ac:spMkLst>
            <pc:docMk/>
            <pc:sldMk cId="1706997024" sldId="644"/>
            <ac:spMk id="18" creationId="{105A5C34-FE2B-B443-8BC8-58D12BE135E9}"/>
          </ac:spMkLst>
        </pc:spChg>
        <pc:spChg chg="mod">
          <ac:chgData name="Al Montaner abuhuseein" userId="2fe45c76f27c6ebd" providerId="LiveId" clId="{25E32692-2B0A-424A-B576-7E3CAA713383}" dt="2026-09-12T19:13:42.758" v="626" actId="1035"/>
          <ac:spMkLst>
            <pc:docMk/>
            <pc:sldMk cId="1706997024" sldId="644"/>
            <ac:spMk id="19" creationId="{60D275A8-38C3-0E31-6E0F-5D3EF7B7B2C7}"/>
          </ac:spMkLst>
        </pc:spChg>
        <pc:spChg chg="mod">
          <ac:chgData name="Al Montaner abuhuseein" userId="2fe45c76f27c6ebd" providerId="LiveId" clId="{25E32692-2B0A-424A-B576-7E3CAA713383}" dt="2026-09-12T19:12:43.118" v="606" actId="14100"/>
          <ac:spMkLst>
            <pc:docMk/>
            <pc:sldMk cId="1706997024" sldId="644"/>
            <ac:spMk id="900" creationId="{00000000-0000-0000-0000-000000000000}"/>
          </ac:spMkLst>
        </pc:spChg>
      </pc:sldChg>
      <pc:sldChg chg="addSp delSp modSp del mod modClrScheme chgLayout">
        <pc:chgData name="Al Montaner abuhuseein" userId="2fe45c76f27c6ebd" providerId="LiveId" clId="{25E32692-2B0A-424A-B576-7E3CAA713383}" dt="2026-09-12T18:57:50.082" v="423"/>
        <pc:sldMkLst>
          <pc:docMk/>
          <pc:sldMk cId="530369067" sldId="654"/>
        </pc:sldMkLst>
        <pc:spChg chg="add del mod ord">
          <ac:chgData name="Al Montaner abuhuseein" userId="2fe45c76f27c6ebd" providerId="LiveId" clId="{25E32692-2B0A-424A-B576-7E3CAA713383}" dt="2026-09-12T18:54:28.573" v="54"/>
          <ac:spMkLst>
            <pc:docMk/>
            <pc:sldMk cId="530369067" sldId="654"/>
            <ac:spMk id="3" creationId="{E2483B8C-D289-D148-9110-D738BD0CBCFE}"/>
          </ac:spMkLst>
        </pc:spChg>
        <pc:spChg chg="mod">
          <ac:chgData name="Al Montaner abuhuseein" userId="2fe45c76f27c6ebd" providerId="LiveId" clId="{25E32692-2B0A-424A-B576-7E3CAA713383}" dt="2026-09-12T18:57:37.811" v="293"/>
          <ac:spMkLst>
            <pc:docMk/>
            <pc:sldMk cId="530369067" sldId="654"/>
            <ac:spMk id="4" creationId="{95056B2C-D83D-4F95-8C5B-BD0CE79FAC98}"/>
          </ac:spMkLst>
        </pc:spChg>
        <pc:spChg chg="mod">
          <ac:chgData name="Al Montaner abuhuseein" userId="2fe45c76f27c6ebd" providerId="LiveId" clId="{25E32692-2B0A-424A-B576-7E3CAA713383}" dt="2026-09-12T18:57:37.877" v="421"/>
          <ac:spMkLst>
            <pc:docMk/>
            <pc:sldMk cId="530369067" sldId="654"/>
            <ac:spMk id="6" creationId="{20975BC8-41F8-CB8B-BC53-1EC1866BC739}"/>
          </ac:spMkLst>
        </pc:spChg>
        <pc:spChg chg="mod">
          <ac:chgData name="Al Montaner abuhuseein" userId="2fe45c76f27c6ebd" providerId="LiveId" clId="{25E32692-2B0A-424A-B576-7E3CAA713383}" dt="2026-09-12T18:57:37.811" v="291"/>
          <ac:spMkLst>
            <pc:docMk/>
            <pc:sldMk cId="530369067" sldId="654"/>
            <ac:spMk id="30" creationId="{DCAF7B1F-8951-80D3-437F-7293F2348F95}"/>
          </ac:spMkLst>
        </pc:spChg>
        <pc:spChg chg="mod">
          <ac:chgData name="Al Montaner abuhuseein" userId="2fe45c76f27c6ebd" providerId="LiveId" clId="{25E32692-2B0A-424A-B576-7E3CAA713383}" dt="2026-09-12T18:57:37.811" v="292"/>
          <ac:spMkLst>
            <pc:docMk/>
            <pc:sldMk cId="530369067" sldId="654"/>
            <ac:spMk id="31" creationId="{00000000-0000-0000-0000-000000000000}"/>
          </ac:spMkLst>
        </pc:spChg>
      </pc:sldChg>
      <pc:sldChg chg="addSp delSp modSp mod modClrScheme chgLayout">
        <pc:chgData name="Al Montaner abuhuseein" userId="2fe45c76f27c6ebd" providerId="LiveId" clId="{25E32692-2B0A-424A-B576-7E3CAA713383}" dt="2026-09-12T20:15:30.643" v="1390"/>
        <pc:sldMkLst>
          <pc:docMk/>
          <pc:sldMk cId="3146270826" sldId="656"/>
        </pc:sldMkLst>
        <pc:spChg chg="add del mod ord">
          <ac:chgData name="Al Montaner abuhuseein" userId="2fe45c76f27c6ebd" providerId="LiveId" clId="{25E32692-2B0A-424A-B576-7E3CAA713383}" dt="2026-09-12T18:54:28.574" v="55"/>
          <ac:spMkLst>
            <pc:docMk/>
            <pc:sldMk cId="3146270826" sldId="656"/>
            <ac:spMk id="3" creationId="{83CE0B8E-C58B-CA36-4333-75DC6BE3BDB2}"/>
          </ac:spMkLst>
        </pc:spChg>
        <pc:spChg chg="mod">
          <ac:chgData name="Al Montaner abuhuseein" userId="2fe45c76f27c6ebd" providerId="LiveId" clId="{25E32692-2B0A-424A-B576-7E3CAA713383}" dt="2026-09-12T20:15:30.643" v="1390"/>
          <ac:spMkLst>
            <pc:docMk/>
            <pc:sldMk cId="3146270826" sldId="656"/>
            <ac:spMk id="4" creationId="{463A5792-77A7-4A75-B02C-99DCE16D7AE9}"/>
          </ac:spMkLst>
        </pc:spChg>
        <pc:spChg chg="mod">
          <ac:chgData name="Al Montaner abuhuseein" userId="2fe45c76f27c6ebd" providerId="LiveId" clId="{25E32692-2B0A-424A-B576-7E3CAA713383}" dt="2026-09-12T19:07:36.791" v="495"/>
          <ac:spMkLst>
            <pc:docMk/>
            <pc:sldMk cId="3146270826" sldId="656"/>
            <ac:spMk id="12" creationId="{2D90A5B0-B490-ED18-3DF9-C9026C5B9BA5}"/>
          </ac:spMkLst>
        </pc:spChg>
        <pc:spChg chg="mod">
          <ac:chgData name="Al Montaner abuhuseein" userId="2fe45c76f27c6ebd" providerId="LiveId" clId="{25E32692-2B0A-424A-B576-7E3CAA713383}" dt="2026-09-12T19:07:36.792" v="496"/>
          <ac:spMkLst>
            <pc:docMk/>
            <pc:sldMk cId="3146270826" sldId="656"/>
            <ac:spMk id="13" creationId="{CE834559-A3F0-98DA-B71F-C07DA97BDF85}"/>
          </ac:spMkLst>
        </pc:spChg>
        <pc:spChg chg="mod">
          <ac:chgData name="Al Montaner abuhuseein" userId="2fe45c76f27c6ebd" providerId="LiveId" clId="{25E32692-2B0A-424A-B576-7E3CAA713383}" dt="2026-09-12T19:07:36.792" v="497"/>
          <ac:spMkLst>
            <pc:docMk/>
            <pc:sldMk cId="3146270826" sldId="656"/>
            <ac:spMk id="15" creationId="{00000000-0000-0000-0000-000000000000}"/>
          </ac:spMkLst>
        </pc:spChg>
      </pc:sldChg>
      <pc:sldChg chg="addSp delSp modSp mod modClrScheme chgLayout">
        <pc:chgData name="Al Montaner abuhuseein" userId="2fe45c76f27c6ebd" providerId="LiveId" clId="{25E32692-2B0A-424A-B576-7E3CAA713383}" dt="2026-09-12T20:15:30.655" v="1398"/>
        <pc:sldMkLst>
          <pc:docMk/>
          <pc:sldMk cId="632512777" sldId="658"/>
        </pc:sldMkLst>
        <pc:spChg chg="add del mod ord">
          <ac:chgData name="Al Montaner abuhuseein" userId="2fe45c76f27c6ebd" providerId="LiveId" clId="{25E32692-2B0A-424A-B576-7E3CAA713383}" dt="2026-09-12T18:54:28.575" v="56"/>
          <ac:spMkLst>
            <pc:docMk/>
            <pc:sldMk cId="632512777" sldId="658"/>
            <ac:spMk id="3" creationId="{285AD845-AFCB-F3D1-1B2A-503CA551203F}"/>
          </ac:spMkLst>
        </pc:spChg>
        <pc:spChg chg="mod">
          <ac:chgData name="Al Montaner abuhuseein" userId="2fe45c76f27c6ebd" providerId="LiveId" clId="{25E32692-2B0A-424A-B576-7E3CAA713383}" dt="2026-09-12T19:08:17.156" v="587" actId="2710"/>
          <ac:spMkLst>
            <pc:docMk/>
            <pc:sldMk cId="632512777" sldId="658"/>
            <ac:spMk id="12" creationId="{2D90A5B0-B490-ED18-3DF9-C9026C5B9BA5}"/>
          </ac:spMkLst>
        </pc:spChg>
        <pc:spChg chg="mod">
          <ac:chgData name="Al Montaner abuhuseein" userId="2fe45c76f27c6ebd" providerId="LiveId" clId="{25E32692-2B0A-424A-B576-7E3CAA713383}" dt="2026-09-12T20:15:30.655" v="1398"/>
          <ac:spMkLst>
            <pc:docMk/>
            <pc:sldMk cId="632512777" sldId="658"/>
            <ac:spMk id="13" creationId="{EFA01158-57BC-4BEC-B68D-85E97CA9DECF}"/>
          </ac:spMkLst>
        </pc:spChg>
        <pc:spChg chg="mod">
          <ac:chgData name="Al Montaner abuhuseein" userId="2fe45c76f27c6ebd" providerId="LiveId" clId="{25E32692-2B0A-424A-B576-7E3CAA713383}" dt="2026-09-12T19:07:36.792" v="499"/>
          <ac:spMkLst>
            <pc:docMk/>
            <pc:sldMk cId="632512777" sldId="658"/>
            <ac:spMk id="15" creationId="{00000000-0000-0000-0000-000000000000}"/>
          </ac:spMkLst>
        </pc:spChg>
      </pc:sldChg>
      <pc:sldChg chg="addSp delSp modSp mod modClrScheme chgLayout">
        <pc:chgData name="Al Montaner abuhuseein" userId="2fe45c76f27c6ebd" providerId="LiveId" clId="{25E32692-2B0A-424A-B576-7E3CAA713383}" dt="2026-09-12T20:15:30.660" v="1406"/>
        <pc:sldMkLst>
          <pc:docMk/>
          <pc:sldMk cId="524972044" sldId="659"/>
        </pc:sldMkLst>
        <pc:spChg chg="mod">
          <ac:chgData name="Al Montaner abuhuseein" userId="2fe45c76f27c6ebd" providerId="LiveId" clId="{25E32692-2B0A-424A-B576-7E3CAA713383}" dt="2026-09-12T20:15:30.660" v="1406"/>
          <ac:spMkLst>
            <pc:docMk/>
            <pc:sldMk cId="524972044" sldId="659"/>
            <ac:spMk id="4" creationId="{0A6B52D8-0B14-4264-BF7B-93C53F96734F}"/>
          </ac:spMkLst>
        </pc:spChg>
        <pc:spChg chg="add del mod ord">
          <ac:chgData name="Al Montaner abuhuseein" userId="2fe45c76f27c6ebd" providerId="LiveId" clId="{25E32692-2B0A-424A-B576-7E3CAA713383}" dt="2026-09-12T18:54:28.577" v="57"/>
          <ac:spMkLst>
            <pc:docMk/>
            <pc:sldMk cId="524972044" sldId="659"/>
            <ac:spMk id="5" creationId="{0F24752E-EFFA-767C-F5E1-385AB1151B48}"/>
          </ac:spMkLst>
        </pc:spChg>
        <pc:spChg chg="mod">
          <ac:chgData name="Al Montaner abuhuseein" userId="2fe45c76f27c6ebd" providerId="LiveId" clId="{25E32692-2B0A-424A-B576-7E3CAA713383}" dt="2026-09-12T19:08:23.720" v="588" actId="2710"/>
          <ac:spMkLst>
            <pc:docMk/>
            <pc:sldMk cId="524972044" sldId="659"/>
            <ac:spMk id="12" creationId="{2D90A5B0-B490-ED18-3DF9-C9026C5B9BA5}"/>
          </ac:spMkLst>
        </pc:spChg>
        <pc:spChg chg="mod">
          <ac:chgData name="Al Montaner abuhuseein" userId="2fe45c76f27c6ebd" providerId="LiveId" clId="{25E32692-2B0A-424A-B576-7E3CAA713383}" dt="2026-09-12T19:07:36.792" v="501"/>
          <ac:spMkLst>
            <pc:docMk/>
            <pc:sldMk cId="524972044" sldId="659"/>
            <ac:spMk id="15" creationId="{00000000-0000-0000-0000-000000000000}"/>
          </ac:spMkLst>
        </pc:spChg>
        <pc:picChg chg="del">
          <ac:chgData name="Al Montaner abuhuseein" userId="2fe45c76f27c6ebd" providerId="LiveId" clId="{25E32692-2B0A-424A-B576-7E3CAA713383}" dt="2026-09-12T19:03:43.385" v="452" actId="478"/>
          <ac:picMkLst>
            <pc:docMk/>
            <pc:sldMk cId="524972044" sldId="659"/>
            <ac:picMk id="3" creationId="{E461FBD4-2524-EF34-9AD6-A89C7A424B13}"/>
          </ac:picMkLst>
        </pc:picChg>
      </pc:sldChg>
      <pc:sldChg chg="addSp delSp modSp mod modClrScheme chgLayout">
        <pc:chgData name="Al Montaner abuhuseein" userId="2fe45c76f27c6ebd" providerId="LiveId" clId="{25E32692-2B0A-424A-B576-7E3CAA713383}" dt="2026-09-12T20:15:30.660" v="1414"/>
        <pc:sldMkLst>
          <pc:docMk/>
          <pc:sldMk cId="1749439493" sldId="660"/>
        </pc:sldMkLst>
        <pc:spChg chg="mod">
          <ac:chgData name="Al Montaner abuhuseein" userId="2fe45c76f27c6ebd" providerId="LiveId" clId="{25E32692-2B0A-424A-B576-7E3CAA713383}" dt="2026-09-12T20:15:30.660" v="1414"/>
          <ac:spMkLst>
            <pc:docMk/>
            <pc:sldMk cId="1749439493" sldId="660"/>
            <ac:spMk id="4" creationId="{E74F3E92-EEB8-4B63-9B32-8EDAF9AEFD25}"/>
          </ac:spMkLst>
        </pc:spChg>
        <pc:spChg chg="add del mod ord">
          <ac:chgData name="Al Montaner abuhuseein" userId="2fe45c76f27c6ebd" providerId="LiveId" clId="{25E32692-2B0A-424A-B576-7E3CAA713383}" dt="2026-09-12T18:54:28.578" v="58"/>
          <ac:spMkLst>
            <pc:docMk/>
            <pc:sldMk cId="1749439493" sldId="660"/>
            <ac:spMk id="5" creationId="{09F36ADA-4163-D34E-E1E1-EF1937E72E45}"/>
          </ac:spMkLst>
        </pc:spChg>
        <pc:spChg chg="mod">
          <ac:chgData name="Al Montaner abuhuseein" userId="2fe45c76f27c6ebd" providerId="LiveId" clId="{25E32692-2B0A-424A-B576-7E3CAA713383}" dt="2026-09-12T19:07:36.792" v="502"/>
          <ac:spMkLst>
            <pc:docMk/>
            <pc:sldMk cId="1749439493" sldId="660"/>
            <ac:spMk id="12" creationId="{2D90A5B0-B490-ED18-3DF9-C9026C5B9BA5}"/>
          </ac:spMkLst>
        </pc:spChg>
        <pc:spChg chg="mod">
          <ac:chgData name="Al Montaner abuhuseein" userId="2fe45c76f27c6ebd" providerId="LiveId" clId="{25E32692-2B0A-424A-B576-7E3CAA713383}" dt="2026-09-12T19:07:36.792" v="503"/>
          <ac:spMkLst>
            <pc:docMk/>
            <pc:sldMk cId="1749439493" sldId="660"/>
            <ac:spMk id="15" creationId="{00000000-0000-0000-0000-000000000000}"/>
          </ac:spMkLst>
        </pc:spChg>
        <pc:picChg chg="del">
          <ac:chgData name="Al Montaner abuhuseein" userId="2fe45c76f27c6ebd" providerId="LiveId" clId="{25E32692-2B0A-424A-B576-7E3CAA713383}" dt="2026-09-12T19:03:22.645" v="446" actId="478"/>
          <ac:picMkLst>
            <pc:docMk/>
            <pc:sldMk cId="1749439493" sldId="660"/>
            <ac:picMk id="3" creationId="{9F41E54F-CFA9-CC30-5A51-48F74831DDF1}"/>
          </ac:picMkLst>
        </pc:picChg>
      </pc:sldChg>
      <pc:sldChg chg="addSp delSp modSp mod modClrScheme chgLayout">
        <pc:chgData name="Al Montaner abuhuseein" userId="2fe45c76f27c6ebd" providerId="LiveId" clId="{25E32692-2B0A-424A-B576-7E3CAA713383}" dt="2026-09-12T20:15:30.676" v="1422"/>
        <pc:sldMkLst>
          <pc:docMk/>
          <pc:sldMk cId="616865971" sldId="661"/>
        </pc:sldMkLst>
        <pc:spChg chg="add del mod ord">
          <ac:chgData name="Al Montaner abuhuseein" userId="2fe45c76f27c6ebd" providerId="LiveId" clId="{25E32692-2B0A-424A-B576-7E3CAA713383}" dt="2026-09-12T18:54:28.579" v="59"/>
          <ac:spMkLst>
            <pc:docMk/>
            <pc:sldMk cId="616865971" sldId="661"/>
            <ac:spMk id="3" creationId="{4533060D-8FF7-E72E-6842-11B2FD4733D5}"/>
          </ac:spMkLst>
        </pc:spChg>
        <pc:spChg chg="mod">
          <ac:chgData name="Al Montaner abuhuseein" userId="2fe45c76f27c6ebd" providerId="LiveId" clId="{25E32692-2B0A-424A-B576-7E3CAA713383}" dt="2026-09-12T20:15:30.676" v="1422"/>
          <ac:spMkLst>
            <pc:docMk/>
            <pc:sldMk cId="616865971" sldId="661"/>
            <ac:spMk id="5" creationId="{67BB63D4-A86A-42E1-ABAD-1DD2A806CB51}"/>
          </ac:spMkLst>
        </pc:spChg>
        <pc:spChg chg="mod">
          <ac:chgData name="Al Montaner abuhuseein" userId="2fe45c76f27c6ebd" providerId="LiveId" clId="{25E32692-2B0A-424A-B576-7E3CAA713383}" dt="2026-09-12T19:08:41.647" v="590" actId="20577"/>
          <ac:spMkLst>
            <pc:docMk/>
            <pc:sldMk cId="616865971" sldId="661"/>
            <ac:spMk id="12" creationId="{2D90A5B0-B490-ED18-3DF9-C9026C5B9BA5}"/>
          </ac:spMkLst>
        </pc:spChg>
        <pc:spChg chg="mod">
          <ac:chgData name="Al Montaner abuhuseein" userId="2fe45c76f27c6ebd" providerId="LiveId" clId="{25E32692-2B0A-424A-B576-7E3CAA713383}" dt="2026-09-12T19:07:36.792" v="505"/>
          <ac:spMkLst>
            <pc:docMk/>
            <pc:sldMk cId="616865971" sldId="661"/>
            <ac:spMk id="15" creationId="{00000000-0000-0000-0000-000000000000}"/>
          </ac:spMkLst>
        </pc:spChg>
      </pc:sldChg>
      <pc:sldChg chg="addSp delSp modSp mod modClrScheme chgLayout">
        <pc:chgData name="Al Montaner abuhuseein" userId="2fe45c76f27c6ebd" providerId="LiveId" clId="{25E32692-2B0A-424A-B576-7E3CAA713383}" dt="2026-09-12T20:15:30.725" v="1478"/>
        <pc:sldMkLst>
          <pc:docMk/>
          <pc:sldMk cId="98328171" sldId="667"/>
        </pc:sldMkLst>
        <pc:spChg chg="add del mod ord">
          <ac:chgData name="Al Montaner abuhuseein" userId="2fe45c76f27c6ebd" providerId="LiveId" clId="{25E32692-2B0A-424A-B576-7E3CAA713383}" dt="2026-09-12T18:54:28.586" v="66"/>
          <ac:spMkLst>
            <pc:docMk/>
            <pc:sldMk cId="98328171" sldId="667"/>
            <ac:spMk id="3" creationId="{C01DE7EF-E6F9-F1C5-58FF-CFB497C9A101}"/>
          </ac:spMkLst>
        </pc:spChg>
        <pc:spChg chg="mod">
          <ac:chgData name="Al Montaner abuhuseein" userId="2fe45c76f27c6ebd" providerId="LiveId" clId="{25E32692-2B0A-424A-B576-7E3CAA713383}" dt="2026-09-12T20:10:16.380" v="1311" actId="20577"/>
          <ac:spMkLst>
            <pc:docMk/>
            <pc:sldMk cId="98328171" sldId="667"/>
            <ac:spMk id="5" creationId="{4A14E6CB-3542-4EB3-87D1-728B8CD5E846}"/>
          </ac:spMkLst>
        </pc:spChg>
        <pc:spChg chg="mod">
          <ac:chgData name="Al Montaner abuhuseein" userId="2fe45c76f27c6ebd" providerId="LiveId" clId="{25E32692-2B0A-424A-B576-7E3CAA713383}" dt="2026-09-12T19:30:28.943" v="922" actId="122"/>
          <ac:spMkLst>
            <pc:docMk/>
            <pc:sldMk cId="98328171" sldId="667"/>
            <ac:spMk id="7" creationId="{17252C08-631E-4B23-BBE6-D65E603DFA16}"/>
          </ac:spMkLst>
        </pc:spChg>
        <pc:spChg chg="mod">
          <ac:chgData name="Al Montaner abuhuseein" userId="2fe45c76f27c6ebd" providerId="LiveId" clId="{25E32692-2B0A-424A-B576-7E3CAA713383}" dt="2026-09-12T20:15:30.725" v="1478"/>
          <ac:spMkLst>
            <pc:docMk/>
            <pc:sldMk cId="98328171" sldId="667"/>
            <ac:spMk id="9" creationId="{FED7446F-1E70-4E12-A0C9-688869788004}"/>
          </ac:spMkLst>
        </pc:spChg>
      </pc:sldChg>
      <pc:sldChg chg="addSp delSp modSp del mod modClrScheme chgLayout">
        <pc:chgData name="Al Montaner abuhuseein" userId="2fe45c76f27c6ebd" providerId="LiveId" clId="{25E32692-2B0A-424A-B576-7E3CAA713383}" dt="2026-09-12T18:56:18.216" v="264"/>
        <pc:sldMkLst>
          <pc:docMk/>
          <pc:sldMk cId="2884702010" sldId="680"/>
        </pc:sldMkLst>
        <pc:spChg chg="mod">
          <ac:chgData name="Al Montaner abuhuseein" userId="2fe45c76f27c6ebd" providerId="LiveId" clId="{25E32692-2B0A-424A-B576-7E3CAA713383}" dt="2026-09-12T18:55:32.098" v="246" actId="27636"/>
          <ac:spMkLst>
            <pc:docMk/>
            <pc:sldMk cId="2884702010" sldId="680"/>
            <ac:spMk id="3" creationId="{2D8C313A-75AA-8834-4E5C-6401E5605D67}"/>
          </ac:spMkLst>
        </pc:spChg>
        <pc:spChg chg="add del mod ord">
          <ac:chgData name="Al Montaner abuhuseein" userId="2fe45c76f27c6ebd" providerId="LiveId" clId="{25E32692-2B0A-424A-B576-7E3CAA713383}" dt="2026-09-12T18:54:28.594" v="75"/>
          <ac:spMkLst>
            <pc:docMk/>
            <pc:sldMk cId="2884702010" sldId="680"/>
            <ac:spMk id="4" creationId="{6456F2AE-21D1-B7AC-4AA5-B7B30870451D}"/>
          </ac:spMkLst>
        </pc:spChg>
        <pc:spChg chg="mod">
          <ac:chgData name="Al Montaner abuhuseein" userId="2fe45c76f27c6ebd" providerId="LiveId" clId="{25E32692-2B0A-424A-B576-7E3CAA713383}" dt="2026-09-12T18:55:32.163" v="247" actId="27636"/>
          <ac:spMkLst>
            <pc:docMk/>
            <pc:sldMk cId="2884702010" sldId="680"/>
            <ac:spMk id="11" creationId="{EF5E9B47-D71E-DE84-189B-C1DE49874F5E}"/>
          </ac:spMkLst>
        </pc:spChg>
      </pc:sldChg>
      <pc:sldChg chg="addSp delSp modSp mod modClrScheme chgLayout">
        <pc:chgData name="Al Montaner abuhuseein" userId="2fe45c76f27c6ebd" providerId="LiveId" clId="{25E32692-2B0A-424A-B576-7E3CAA713383}" dt="2026-09-12T20:15:30.726" v="1486"/>
        <pc:sldMkLst>
          <pc:docMk/>
          <pc:sldMk cId="1267053071" sldId="683"/>
        </pc:sldMkLst>
        <pc:spChg chg="add del mod ord">
          <ac:chgData name="Al Montaner abuhuseein" userId="2fe45c76f27c6ebd" providerId="LiveId" clId="{25E32692-2B0A-424A-B576-7E3CAA713383}" dt="2026-09-12T18:54:28.587" v="67"/>
          <ac:spMkLst>
            <pc:docMk/>
            <pc:sldMk cId="1267053071" sldId="683"/>
            <ac:spMk id="3" creationId="{44158C9F-1AC6-BE22-F309-A90651996941}"/>
          </ac:spMkLst>
        </pc:spChg>
        <pc:spChg chg="mod">
          <ac:chgData name="Al Montaner abuhuseein" userId="2fe45c76f27c6ebd" providerId="LiveId" clId="{25E32692-2B0A-424A-B576-7E3CAA713383}" dt="2026-09-12T19:07:36.822" v="521"/>
          <ac:spMkLst>
            <pc:docMk/>
            <pc:sldMk cId="1267053071" sldId="683"/>
            <ac:spMk id="4" creationId="{0169F723-9B1E-477D-9D72-B8D54768362E}"/>
          </ac:spMkLst>
        </pc:spChg>
        <pc:spChg chg="add mod">
          <ac:chgData name="Al Montaner abuhuseein" userId="2fe45c76f27c6ebd" providerId="LiveId" clId="{25E32692-2B0A-424A-B576-7E3CAA713383}" dt="2026-09-12T19:28:24.046" v="896" actId="1036"/>
          <ac:spMkLst>
            <pc:docMk/>
            <pc:sldMk cId="1267053071" sldId="683"/>
            <ac:spMk id="5" creationId="{C2B9A509-7FB4-F653-3BD7-BA5CE48F59B8}"/>
          </ac:spMkLst>
        </pc:spChg>
        <pc:spChg chg="mod">
          <ac:chgData name="Al Montaner abuhuseein" userId="2fe45c76f27c6ebd" providerId="LiveId" clId="{25E32692-2B0A-424A-B576-7E3CAA713383}" dt="2026-09-12T20:15:30.726" v="1486"/>
          <ac:spMkLst>
            <pc:docMk/>
            <pc:sldMk cId="1267053071" sldId="683"/>
            <ac:spMk id="7" creationId="{9D4476EC-0A11-4446-8C4D-E4EA3327CE05}"/>
          </ac:spMkLst>
        </pc:spChg>
        <pc:spChg chg="mod">
          <ac:chgData name="Al Montaner abuhuseein" userId="2fe45c76f27c6ebd" providerId="LiveId" clId="{25E32692-2B0A-424A-B576-7E3CAA713383}" dt="2026-09-12T19:28:24.046" v="896" actId="1036"/>
          <ac:spMkLst>
            <pc:docMk/>
            <pc:sldMk cId="1267053071" sldId="683"/>
            <ac:spMk id="11" creationId="{3FF8BD08-AA82-7C61-D74C-600A80D8EFF8}"/>
          </ac:spMkLst>
        </pc:spChg>
      </pc:sldChg>
      <pc:sldChg chg="addSp delSp modSp mod modClrScheme chgLayout">
        <pc:chgData name="Al Montaner abuhuseein" userId="2fe45c76f27c6ebd" providerId="LiveId" clId="{25E32692-2B0A-424A-B576-7E3CAA713383}" dt="2026-09-12T20:15:30.726" v="1494"/>
        <pc:sldMkLst>
          <pc:docMk/>
          <pc:sldMk cId="1497455489" sldId="684"/>
        </pc:sldMkLst>
        <pc:spChg chg="add del mod ord">
          <ac:chgData name="Al Montaner abuhuseein" userId="2fe45c76f27c6ebd" providerId="LiveId" clId="{25E32692-2B0A-424A-B576-7E3CAA713383}" dt="2026-09-12T18:54:28.587" v="68"/>
          <ac:spMkLst>
            <pc:docMk/>
            <pc:sldMk cId="1497455489" sldId="684"/>
            <ac:spMk id="3" creationId="{F089A442-EC68-2A7D-7ED0-8831595E4FF8}"/>
          </ac:spMkLst>
        </pc:spChg>
        <pc:spChg chg="mod">
          <ac:chgData name="Al Montaner abuhuseein" userId="2fe45c76f27c6ebd" providerId="LiveId" clId="{25E32692-2B0A-424A-B576-7E3CAA713383}" dt="2026-09-12T19:07:36.822" v="523"/>
          <ac:spMkLst>
            <pc:docMk/>
            <pc:sldMk cId="1497455489" sldId="684"/>
            <ac:spMk id="4" creationId="{960CE835-412E-49E8-A2FC-C4CA9EDB8D7B}"/>
          </ac:spMkLst>
        </pc:spChg>
        <pc:spChg chg="add mod">
          <ac:chgData name="Al Montaner abuhuseein" userId="2fe45c76f27c6ebd" providerId="LiveId" clId="{25E32692-2B0A-424A-B576-7E3CAA713383}" dt="2026-09-12T19:31:11.917" v="938" actId="6549"/>
          <ac:spMkLst>
            <pc:docMk/>
            <pc:sldMk cId="1497455489" sldId="684"/>
            <ac:spMk id="5" creationId="{D50F2848-FE7F-9194-C7BE-1FA154AA4D79}"/>
          </ac:spMkLst>
        </pc:spChg>
        <pc:spChg chg="mod">
          <ac:chgData name="Al Montaner abuhuseein" userId="2fe45c76f27c6ebd" providerId="LiveId" clId="{25E32692-2B0A-424A-B576-7E3CAA713383}" dt="2026-09-12T20:15:30.726" v="1494"/>
          <ac:spMkLst>
            <pc:docMk/>
            <pc:sldMk cId="1497455489" sldId="684"/>
            <ac:spMk id="7" creationId="{49633661-7B22-40EA-A23E-CB6EE8836A61}"/>
          </ac:spMkLst>
        </pc:spChg>
        <pc:spChg chg="mod">
          <ac:chgData name="Al Montaner abuhuseein" userId="2fe45c76f27c6ebd" providerId="LiveId" clId="{25E32692-2B0A-424A-B576-7E3CAA713383}" dt="2026-09-12T19:31:28.501" v="944" actId="1076"/>
          <ac:spMkLst>
            <pc:docMk/>
            <pc:sldMk cId="1497455489" sldId="684"/>
            <ac:spMk id="11" creationId="{3FF8BD08-AA82-7C61-D74C-600A80D8EFF8}"/>
          </ac:spMkLst>
        </pc:spChg>
      </pc:sldChg>
      <pc:sldChg chg="addSp delSp modSp mod modClrScheme chgLayout">
        <pc:chgData name="Al Montaner abuhuseein" userId="2fe45c76f27c6ebd" providerId="LiveId" clId="{25E32692-2B0A-424A-B576-7E3CAA713383}" dt="2026-09-12T20:15:30.743" v="1502"/>
        <pc:sldMkLst>
          <pc:docMk/>
          <pc:sldMk cId="264486714" sldId="685"/>
        </pc:sldMkLst>
        <pc:spChg chg="add del mod ord">
          <ac:chgData name="Al Montaner abuhuseein" userId="2fe45c76f27c6ebd" providerId="LiveId" clId="{25E32692-2B0A-424A-B576-7E3CAA713383}" dt="2026-09-12T18:54:28.587" v="69"/>
          <ac:spMkLst>
            <pc:docMk/>
            <pc:sldMk cId="264486714" sldId="685"/>
            <ac:spMk id="3" creationId="{E8B75B22-699E-A2F6-9411-C56A657CBD34}"/>
          </ac:spMkLst>
        </pc:spChg>
        <pc:spChg chg="mod">
          <ac:chgData name="Al Montaner abuhuseein" userId="2fe45c76f27c6ebd" providerId="LiveId" clId="{25E32692-2B0A-424A-B576-7E3CAA713383}" dt="2026-09-12T19:07:36.822" v="525"/>
          <ac:spMkLst>
            <pc:docMk/>
            <pc:sldMk cId="264486714" sldId="685"/>
            <ac:spMk id="4" creationId="{3CBFC873-29BB-499B-B752-B935C1F484D5}"/>
          </ac:spMkLst>
        </pc:spChg>
        <pc:spChg chg="add mod">
          <ac:chgData name="Al Montaner abuhuseein" userId="2fe45c76f27c6ebd" providerId="LiveId" clId="{25E32692-2B0A-424A-B576-7E3CAA713383}" dt="2026-09-12T19:32:14.349" v="953" actId="1076"/>
          <ac:spMkLst>
            <pc:docMk/>
            <pc:sldMk cId="264486714" sldId="685"/>
            <ac:spMk id="5" creationId="{DB1455E0-446E-F8C6-AAB6-973EAD28A5DE}"/>
          </ac:spMkLst>
        </pc:spChg>
        <pc:spChg chg="mod">
          <ac:chgData name="Al Montaner abuhuseein" userId="2fe45c76f27c6ebd" providerId="LiveId" clId="{25E32692-2B0A-424A-B576-7E3CAA713383}" dt="2026-09-12T20:15:30.743" v="1502"/>
          <ac:spMkLst>
            <pc:docMk/>
            <pc:sldMk cId="264486714" sldId="685"/>
            <ac:spMk id="7" creationId="{ED217855-8565-48A6-AA96-FABD31124305}"/>
          </ac:spMkLst>
        </pc:spChg>
        <pc:spChg chg="mod">
          <ac:chgData name="Al Montaner abuhuseein" userId="2fe45c76f27c6ebd" providerId="LiveId" clId="{25E32692-2B0A-424A-B576-7E3CAA713383}" dt="2026-09-12T19:32:14.349" v="953" actId="1076"/>
          <ac:spMkLst>
            <pc:docMk/>
            <pc:sldMk cId="264486714" sldId="685"/>
            <ac:spMk id="11" creationId="{3FF8BD08-AA82-7C61-D74C-600A80D8EFF8}"/>
          </ac:spMkLst>
        </pc:spChg>
      </pc:sldChg>
      <pc:sldChg chg="addSp delSp modSp mod modClrScheme chgLayout">
        <pc:chgData name="Al Montaner abuhuseein" userId="2fe45c76f27c6ebd" providerId="LiveId" clId="{25E32692-2B0A-424A-B576-7E3CAA713383}" dt="2026-09-12T20:15:30.747" v="1510"/>
        <pc:sldMkLst>
          <pc:docMk/>
          <pc:sldMk cId="1924746282" sldId="686"/>
        </pc:sldMkLst>
        <pc:spChg chg="add del mod ord">
          <ac:chgData name="Al Montaner abuhuseein" userId="2fe45c76f27c6ebd" providerId="LiveId" clId="{25E32692-2B0A-424A-B576-7E3CAA713383}" dt="2026-09-12T18:54:28.589" v="70"/>
          <ac:spMkLst>
            <pc:docMk/>
            <pc:sldMk cId="1924746282" sldId="686"/>
            <ac:spMk id="3" creationId="{50924D46-4459-CEA4-197C-991CFAEE7056}"/>
          </ac:spMkLst>
        </pc:spChg>
        <pc:spChg chg="mod">
          <ac:chgData name="Al Montaner abuhuseein" userId="2fe45c76f27c6ebd" providerId="LiveId" clId="{25E32692-2B0A-424A-B576-7E3CAA713383}" dt="2026-09-12T19:07:36.822" v="527"/>
          <ac:spMkLst>
            <pc:docMk/>
            <pc:sldMk cId="1924746282" sldId="686"/>
            <ac:spMk id="4" creationId="{EFBE8ED7-7A0D-4715-9309-543E6000C82A}"/>
          </ac:spMkLst>
        </pc:spChg>
        <pc:spChg chg="add mod">
          <ac:chgData name="Al Montaner abuhuseein" userId="2fe45c76f27c6ebd" providerId="LiveId" clId="{25E32692-2B0A-424A-B576-7E3CAA713383}" dt="2026-09-12T19:32:40.768" v="960" actId="2710"/>
          <ac:spMkLst>
            <pc:docMk/>
            <pc:sldMk cId="1924746282" sldId="686"/>
            <ac:spMk id="5" creationId="{494D2900-4548-BE0E-9FE3-34D4D9D22B6E}"/>
          </ac:spMkLst>
        </pc:spChg>
        <pc:spChg chg="mod">
          <ac:chgData name="Al Montaner abuhuseein" userId="2fe45c76f27c6ebd" providerId="LiveId" clId="{25E32692-2B0A-424A-B576-7E3CAA713383}" dt="2026-09-12T20:15:30.747" v="1510"/>
          <ac:spMkLst>
            <pc:docMk/>
            <pc:sldMk cId="1924746282" sldId="686"/>
            <ac:spMk id="7" creationId="{5A9D26DA-E30E-421B-9CF3-F89B5D83B427}"/>
          </ac:spMkLst>
        </pc:spChg>
        <pc:spChg chg="mod">
          <ac:chgData name="Al Montaner abuhuseein" userId="2fe45c76f27c6ebd" providerId="LiveId" clId="{25E32692-2B0A-424A-B576-7E3CAA713383}" dt="2026-09-12T19:32:40.768" v="960" actId="2710"/>
          <ac:spMkLst>
            <pc:docMk/>
            <pc:sldMk cId="1924746282" sldId="686"/>
            <ac:spMk id="11" creationId="{3FF8BD08-AA82-7C61-D74C-600A80D8EFF8}"/>
          </ac:spMkLst>
        </pc:spChg>
      </pc:sldChg>
      <pc:sldChg chg="addSp delSp modSp del mod modClrScheme chgLayout">
        <pc:chgData name="Al Montaner abuhuseein" userId="2fe45c76f27c6ebd" providerId="LiveId" clId="{25E32692-2B0A-424A-B576-7E3CAA713383}" dt="2026-09-12T20:08:20.836" v="1301" actId="47"/>
        <pc:sldMkLst>
          <pc:docMk/>
          <pc:sldMk cId="97578860" sldId="689"/>
        </pc:sldMkLst>
        <pc:spChg chg="add del mod ord">
          <ac:chgData name="Al Montaner abuhuseein" userId="2fe45c76f27c6ebd" providerId="LiveId" clId="{25E32692-2B0A-424A-B576-7E3CAA713383}" dt="2026-09-12T18:54:28.568" v="49"/>
          <ac:spMkLst>
            <pc:docMk/>
            <pc:sldMk cId="97578860" sldId="689"/>
            <ac:spMk id="3" creationId="{EF33B7E7-F241-1196-4EA2-501FC57AE7F0}"/>
          </ac:spMkLst>
        </pc:spChg>
        <pc:spChg chg="mod">
          <ac:chgData name="Al Montaner abuhuseein" userId="2fe45c76f27c6ebd" providerId="LiveId" clId="{25E32692-2B0A-424A-B576-7E3CAA713383}" dt="2026-09-12T19:07:36.772" v="478"/>
          <ac:spMkLst>
            <pc:docMk/>
            <pc:sldMk cId="97578860" sldId="689"/>
            <ac:spMk id="9" creationId="{00000000-0000-0000-0000-000000000000}"/>
          </ac:spMkLst>
        </pc:spChg>
        <pc:spChg chg="mod">
          <ac:chgData name="Al Montaner abuhuseein" userId="2fe45c76f27c6ebd" providerId="LiveId" clId="{25E32692-2B0A-424A-B576-7E3CAA713383}" dt="2026-09-12T19:07:36.772" v="479"/>
          <ac:spMkLst>
            <pc:docMk/>
            <pc:sldMk cId="97578860" sldId="689"/>
            <ac:spMk id="10" creationId="{00000000-0000-0000-0000-000000000000}"/>
          </ac:spMkLst>
        </pc:spChg>
        <pc:spChg chg="mod">
          <ac:chgData name="Al Montaner abuhuseein" userId="2fe45c76f27c6ebd" providerId="LiveId" clId="{25E32692-2B0A-424A-B576-7E3CAA713383}" dt="2026-09-12T19:07:36.774" v="480"/>
          <ac:spMkLst>
            <pc:docMk/>
            <pc:sldMk cId="97578860" sldId="689"/>
            <ac:spMk id="11" creationId="{00000000-0000-0000-0000-000000000000}"/>
          </ac:spMkLst>
        </pc:spChg>
        <pc:spChg chg="mod">
          <ac:chgData name="Al Montaner abuhuseein" userId="2fe45c76f27c6ebd" providerId="LiveId" clId="{25E32692-2B0A-424A-B576-7E3CAA713383}" dt="2026-09-12T19:07:36.774" v="481"/>
          <ac:spMkLst>
            <pc:docMk/>
            <pc:sldMk cId="97578860" sldId="689"/>
            <ac:spMk id="12" creationId="{00000000-0000-0000-0000-000000000000}"/>
          </ac:spMkLst>
        </pc:spChg>
        <pc:spChg chg="mod">
          <ac:chgData name="Al Montaner abuhuseein" userId="2fe45c76f27c6ebd" providerId="LiveId" clId="{25E32692-2B0A-424A-B576-7E3CAA713383}" dt="2026-09-12T19:07:36.775" v="482"/>
          <ac:spMkLst>
            <pc:docMk/>
            <pc:sldMk cId="97578860" sldId="689"/>
            <ac:spMk id="13" creationId="{00000000-0000-0000-0000-000000000000}"/>
          </ac:spMkLst>
        </pc:spChg>
        <pc:spChg chg="mod">
          <ac:chgData name="Al Montaner abuhuseein" userId="2fe45c76f27c6ebd" providerId="LiveId" clId="{25E32692-2B0A-424A-B576-7E3CAA713383}" dt="2026-09-12T19:07:36.775" v="483"/>
          <ac:spMkLst>
            <pc:docMk/>
            <pc:sldMk cId="97578860" sldId="689"/>
            <ac:spMk id="14" creationId="{39C65316-BFB1-4A3F-B8B9-F9622013BFC3}"/>
          </ac:spMkLst>
        </pc:spChg>
        <pc:spChg chg="mod">
          <ac:chgData name="Al Montaner abuhuseein" userId="2fe45c76f27c6ebd" providerId="LiveId" clId="{25E32692-2B0A-424A-B576-7E3CAA713383}" dt="2026-09-12T19:07:36.775" v="484"/>
          <ac:spMkLst>
            <pc:docMk/>
            <pc:sldMk cId="97578860" sldId="689"/>
            <ac:spMk id="15" creationId="{39C65316-BFB1-4A3F-B8B9-F9622013BFC3}"/>
          </ac:spMkLst>
        </pc:spChg>
        <pc:spChg chg="mod">
          <ac:chgData name="Al Montaner abuhuseein" userId="2fe45c76f27c6ebd" providerId="LiveId" clId="{25E32692-2B0A-424A-B576-7E3CAA713383}" dt="2026-09-12T19:07:36.775" v="485"/>
          <ac:spMkLst>
            <pc:docMk/>
            <pc:sldMk cId="97578860" sldId="689"/>
            <ac:spMk id="16" creationId="{00000000-0000-0000-0000-000000000000}"/>
          </ac:spMkLst>
        </pc:spChg>
        <pc:spChg chg="mod">
          <ac:chgData name="Al Montaner abuhuseein" userId="2fe45c76f27c6ebd" providerId="LiveId" clId="{25E32692-2B0A-424A-B576-7E3CAA713383}" dt="2026-09-12T19:07:36.775" v="486"/>
          <ac:spMkLst>
            <pc:docMk/>
            <pc:sldMk cId="97578860" sldId="689"/>
            <ac:spMk id="17" creationId="{00000000-0000-0000-0000-000000000000}"/>
          </ac:spMkLst>
        </pc:spChg>
      </pc:sldChg>
      <pc:sldChg chg="addSp delSp modSp mod modClrScheme chgLayout">
        <pc:chgData name="Al Montaner abuhuseein" userId="2fe45c76f27c6ebd" providerId="LiveId" clId="{25E32692-2B0A-424A-B576-7E3CAA713383}" dt="2026-09-12T20:15:30.823" v="1614"/>
        <pc:sldMkLst>
          <pc:docMk/>
          <pc:sldMk cId="3035180338" sldId="695"/>
        </pc:sldMkLst>
        <pc:spChg chg="add del mod ord">
          <ac:chgData name="Al Montaner abuhuseein" userId="2fe45c76f27c6ebd" providerId="LiveId" clId="{25E32692-2B0A-424A-B576-7E3CAA713383}" dt="2026-09-12T18:54:28.601" v="82"/>
          <ac:spMkLst>
            <pc:docMk/>
            <pc:sldMk cId="3035180338" sldId="695"/>
            <ac:spMk id="3" creationId="{9D995DF7-2952-3FAC-9298-5E09858ECE5A}"/>
          </ac:spMkLst>
        </pc:spChg>
        <pc:spChg chg="mod">
          <ac:chgData name="Al Montaner abuhuseein" userId="2fe45c76f27c6ebd" providerId="LiveId" clId="{25E32692-2B0A-424A-B576-7E3CAA713383}" dt="2026-09-12T20:14:18.112" v="1323" actId="20577"/>
          <ac:spMkLst>
            <pc:docMk/>
            <pc:sldMk cId="3035180338" sldId="695"/>
            <ac:spMk id="4" creationId="{F7BCF11E-507B-4459-8336-87674D1043CB}"/>
          </ac:spMkLst>
        </pc:spChg>
        <pc:spChg chg="del mod">
          <ac:chgData name="Al Montaner abuhuseein" userId="2fe45c76f27c6ebd" providerId="LiveId" clId="{25E32692-2B0A-424A-B576-7E3CAA713383}" dt="2026-09-12T19:43:22.643" v="1126" actId="478"/>
          <ac:spMkLst>
            <pc:docMk/>
            <pc:sldMk cId="3035180338" sldId="695"/>
            <ac:spMk id="6" creationId="{D9FF3D49-0245-48B7-8A08-A29CC7892116}"/>
          </ac:spMkLst>
        </pc:spChg>
        <pc:spChg chg="mod">
          <ac:chgData name="Al Montaner abuhuseein" userId="2fe45c76f27c6ebd" providerId="LiveId" clId="{25E32692-2B0A-424A-B576-7E3CAA713383}" dt="2026-09-12T20:15:30.823" v="1614"/>
          <ac:spMkLst>
            <pc:docMk/>
            <pc:sldMk cId="3035180338" sldId="695"/>
            <ac:spMk id="8" creationId="{6943A456-3BCD-4E05-806D-65DBFCF5B644}"/>
          </ac:spMkLst>
        </pc:spChg>
        <pc:grpChg chg="del">
          <ac:chgData name="Al Montaner abuhuseein" userId="2fe45c76f27c6ebd" providerId="LiveId" clId="{25E32692-2B0A-424A-B576-7E3CAA713383}" dt="2026-09-12T19:42:35.668" v="1114" actId="478"/>
          <ac:grpSpMkLst>
            <pc:docMk/>
            <pc:sldMk cId="3035180338" sldId="695"/>
            <ac:grpSpMk id="23" creationId="{00000000-0000-0000-0000-000000000000}"/>
          </ac:grpSpMkLst>
        </pc:grpChg>
        <pc:picChg chg="add mod modCrop">
          <ac:chgData name="Al Montaner abuhuseein" userId="2fe45c76f27c6ebd" providerId="LiveId" clId="{25E32692-2B0A-424A-B576-7E3CAA713383}" dt="2026-09-12T19:43:35.079" v="1129" actId="14100"/>
          <ac:picMkLst>
            <pc:docMk/>
            <pc:sldMk cId="3035180338" sldId="695"/>
            <ac:picMk id="7" creationId="{00C7CBF7-E8F1-2F6F-73C7-FF1358417E6D}"/>
          </ac:picMkLst>
        </pc:picChg>
      </pc:sldChg>
      <pc:sldChg chg="addSp delSp modSp del mod modClrScheme chgLayout">
        <pc:chgData name="Al Montaner abuhuseein" userId="2fe45c76f27c6ebd" providerId="LiveId" clId="{25E32692-2B0A-424A-B576-7E3CAA713383}" dt="2026-09-12T19:48:37.352" v="1136"/>
        <pc:sldMkLst>
          <pc:docMk/>
          <pc:sldMk cId="1113991628" sldId="696"/>
        </pc:sldMkLst>
        <pc:spChg chg="add del mod ord">
          <ac:chgData name="Al Montaner abuhuseein" userId="2fe45c76f27c6ebd" providerId="LiveId" clId="{25E32692-2B0A-424A-B576-7E3CAA713383}" dt="2026-09-12T18:54:28.602" v="83"/>
          <ac:spMkLst>
            <pc:docMk/>
            <pc:sldMk cId="1113991628" sldId="696"/>
            <ac:spMk id="4" creationId="{990059F2-8866-6B9D-E69C-915731F13341}"/>
          </ac:spMkLst>
        </pc:spChg>
        <pc:spChg chg="mod">
          <ac:chgData name="Al Montaner abuhuseein" userId="2fe45c76f27c6ebd" providerId="LiveId" clId="{25E32692-2B0A-424A-B576-7E3CAA713383}" dt="2026-09-12T19:07:36.854" v="556"/>
          <ac:spMkLst>
            <pc:docMk/>
            <pc:sldMk cId="1113991628" sldId="696"/>
            <ac:spMk id="5" creationId="{0739F0E7-8B59-4D01-BBF6-5F5F47D16E50}"/>
          </ac:spMkLst>
        </pc:spChg>
        <pc:spChg chg="del mod">
          <ac:chgData name="Al Montaner abuhuseein" userId="2fe45c76f27c6ebd" providerId="LiveId" clId="{25E32692-2B0A-424A-B576-7E3CAA713383}" dt="2026-09-12T19:48:17.883" v="1134" actId="478"/>
          <ac:spMkLst>
            <pc:docMk/>
            <pc:sldMk cId="1113991628" sldId="696"/>
            <ac:spMk id="7" creationId="{984CF85D-A837-468D-980C-928286558BB6}"/>
          </ac:spMkLst>
        </pc:spChg>
        <pc:spChg chg="mod">
          <ac:chgData name="Al Montaner abuhuseein" userId="2fe45c76f27c6ebd" providerId="LiveId" clId="{25E32692-2B0A-424A-B576-7E3CAA713383}" dt="2026-09-12T18:57:37.860" v="389"/>
          <ac:spMkLst>
            <pc:docMk/>
            <pc:sldMk cId="1113991628" sldId="696"/>
            <ac:spMk id="9" creationId="{B7C9A953-F105-4719-8341-1D39D67C396B}"/>
          </ac:spMkLst>
        </pc:spChg>
        <pc:grpChg chg="del">
          <ac:chgData name="Al Montaner abuhuseein" userId="2fe45c76f27c6ebd" providerId="LiveId" clId="{25E32692-2B0A-424A-B576-7E3CAA713383}" dt="2026-09-12T19:46:48.700" v="1130" actId="478"/>
          <ac:grpSpMkLst>
            <pc:docMk/>
            <pc:sldMk cId="1113991628" sldId="696"/>
            <ac:grpSpMk id="3" creationId="{00000000-0000-0000-0000-000000000000}"/>
          </ac:grpSpMkLst>
        </pc:grpChg>
      </pc:sldChg>
      <pc:sldChg chg="addSp delSp modSp del mod modClrScheme chgLayout">
        <pc:chgData name="Al Montaner abuhuseein" userId="2fe45c76f27c6ebd" providerId="LiveId" clId="{25E32692-2B0A-424A-B576-7E3CAA713383}" dt="2026-09-12T19:49:01.134" v="1138"/>
        <pc:sldMkLst>
          <pc:docMk/>
          <pc:sldMk cId="3707845141" sldId="697"/>
        </pc:sldMkLst>
        <pc:spChg chg="add del mod ord">
          <ac:chgData name="Al Montaner abuhuseein" userId="2fe45c76f27c6ebd" providerId="LiveId" clId="{25E32692-2B0A-424A-B576-7E3CAA713383}" dt="2026-09-12T18:54:28.603" v="84"/>
          <ac:spMkLst>
            <pc:docMk/>
            <pc:sldMk cId="3707845141" sldId="697"/>
            <ac:spMk id="14" creationId="{DF17557E-D1F5-A734-73E9-9017A998C99E}"/>
          </ac:spMkLst>
        </pc:spChg>
        <pc:spChg chg="mod">
          <ac:chgData name="Al Montaner abuhuseein" userId="2fe45c76f27c6ebd" providerId="LiveId" clId="{25E32692-2B0A-424A-B576-7E3CAA713383}" dt="2026-09-12T19:07:36.854" v="557"/>
          <ac:spMkLst>
            <pc:docMk/>
            <pc:sldMk cId="3707845141" sldId="697"/>
            <ac:spMk id="29" creationId="{C785BEED-DB4D-4C33-ADE3-050AE58D3215}"/>
          </ac:spMkLst>
        </pc:spChg>
        <pc:spChg chg="del mod">
          <ac:chgData name="Al Montaner abuhuseein" userId="2fe45c76f27c6ebd" providerId="LiveId" clId="{25E32692-2B0A-424A-B576-7E3CAA713383}" dt="2026-09-12T19:46:57.187" v="1133" actId="478"/>
          <ac:spMkLst>
            <pc:docMk/>
            <pc:sldMk cId="3707845141" sldId="697"/>
            <ac:spMk id="39" creationId="{B28C9AD8-69A4-4BB0-A40B-7D0BBF03BD07}"/>
          </ac:spMkLst>
        </pc:spChg>
        <pc:spChg chg="mod">
          <ac:chgData name="Al Montaner abuhuseein" userId="2fe45c76f27c6ebd" providerId="LiveId" clId="{25E32692-2B0A-424A-B576-7E3CAA713383}" dt="2026-09-12T18:57:37.860" v="392"/>
          <ac:spMkLst>
            <pc:docMk/>
            <pc:sldMk cId="3707845141" sldId="697"/>
            <ac:spMk id="41" creationId="{08D5BC93-59E3-4DFC-BB02-C870F0286B98}"/>
          </ac:spMkLst>
        </pc:spChg>
        <pc:grpChg chg="del">
          <ac:chgData name="Al Montaner abuhuseein" userId="2fe45c76f27c6ebd" providerId="LiveId" clId="{25E32692-2B0A-424A-B576-7E3CAA713383}" dt="2026-09-12T19:46:55.799" v="1132" actId="478"/>
          <ac:grpSpMkLst>
            <pc:docMk/>
            <pc:sldMk cId="3707845141" sldId="697"/>
            <ac:grpSpMk id="38" creationId="{00000000-0000-0000-0000-000000000000}"/>
          </ac:grpSpMkLst>
        </pc:grpChg>
        <pc:picChg chg="del">
          <ac:chgData name="Al Montaner abuhuseein" userId="2fe45c76f27c6ebd" providerId="LiveId" clId="{25E32692-2B0A-424A-B576-7E3CAA713383}" dt="2026-09-12T19:46:52.348" v="1131" actId="478"/>
          <ac:picMkLst>
            <pc:docMk/>
            <pc:sldMk cId="3707845141" sldId="697"/>
            <ac:picMk id="10" creationId="{B83429E2-4E59-C948-A436-8CFD2327F9A5}"/>
          </ac:picMkLst>
        </pc:picChg>
      </pc:sldChg>
      <pc:sldChg chg="addSp delSp modSp mod modClrScheme chgLayout">
        <pc:chgData name="Al Montaner abuhuseein" userId="2fe45c76f27c6ebd" providerId="LiveId" clId="{25E32692-2B0A-424A-B576-7E3CAA713383}" dt="2026-09-12T20:15:30.839" v="1638"/>
        <pc:sldMkLst>
          <pc:docMk/>
          <pc:sldMk cId="3311255512" sldId="698"/>
        </pc:sldMkLst>
        <pc:spChg chg="add del mod ord">
          <ac:chgData name="Al Montaner abuhuseein" userId="2fe45c76f27c6ebd" providerId="LiveId" clId="{25E32692-2B0A-424A-B576-7E3CAA713383}" dt="2026-09-12T18:54:28.603" v="85"/>
          <ac:spMkLst>
            <pc:docMk/>
            <pc:sldMk cId="3311255512" sldId="698"/>
            <ac:spMk id="4" creationId="{38713369-3C75-32BE-77DA-CCD9946396F9}"/>
          </ac:spMkLst>
        </pc:spChg>
        <pc:spChg chg="mod">
          <ac:chgData name="Al Montaner abuhuseein" userId="2fe45c76f27c6ebd" providerId="LiveId" clId="{25E32692-2B0A-424A-B576-7E3CAA713383}" dt="2026-09-12T19:55:22.469" v="1189" actId="20577"/>
          <ac:spMkLst>
            <pc:docMk/>
            <pc:sldMk cId="3311255512" sldId="698"/>
            <ac:spMk id="5" creationId="{04A36A60-84B1-49ED-92FE-82104EA98A85}"/>
          </ac:spMkLst>
        </pc:spChg>
        <pc:spChg chg="del mod">
          <ac:chgData name="Al Montaner abuhuseein" userId="2fe45c76f27c6ebd" providerId="LiveId" clId="{25E32692-2B0A-424A-B576-7E3CAA713383}" dt="2026-09-12T19:52:06.302" v="1159" actId="478"/>
          <ac:spMkLst>
            <pc:docMk/>
            <pc:sldMk cId="3311255512" sldId="698"/>
            <ac:spMk id="7" creationId="{0FAB789D-4329-4216-964B-7905064FFB39}"/>
          </ac:spMkLst>
        </pc:spChg>
        <pc:spChg chg="mod">
          <ac:chgData name="Al Montaner abuhuseein" userId="2fe45c76f27c6ebd" providerId="LiveId" clId="{25E32692-2B0A-424A-B576-7E3CAA713383}" dt="2026-09-12T20:15:30.839" v="1638"/>
          <ac:spMkLst>
            <pc:docMk/>
            <pc:sldMk cId="3311255512" sldId="698"/>
            <ac:spMk id="9" creationId="{6AE1815D-760D-4587-851E-967B700A695D}"/>
          </ac:spMkLst>
        </pc:spChg>
        <pc:grpChg chg="del">
          <ac:chgData name="Al Montaner abuhuseein" userId="2fe45c76f27c6ebd" providerId="LiveId" clId="{25E32692-2B0A-424A-B576-7E3CAA713383}" dt="2026-09-12T19:51:59.843" v="1157" actId="478"/>
          <ac:grpSpMkLst>
            <pc:docMk/>
            <pc:sldMk cId="3311255512" sldId="698"/>
            <ac:grpSpMk id="3" creationId="{00000000-0000-0000-0000-000000000000}"/>
          </ac:grpSpMkLst>
        </pc:grpChg>
        <pc:picChg chg="add del mod">
          <ac:chgData name="Al Montaner abuhuseein" userId="2fe45c76f27c6ebd" providerId="LiveId" clId="{25E32692-2B0A-424A-B576-7E3CAA713383}" dt="2026-09-12T19:57:00.622" v="1206" actId="478"/>
          <ac:picMkLst>
            <pc:docMk/>
            <pc:sldMk cId="3311255512" sldId="698"/>
            <ac:picMk id="8" creationId="{8F67406E-7861-8122-29BA-DDC4DC9A2911}"/>
          </ac:picMkLst>
        </pc:picChg>
        <pc:picChg chg="add mod">
          <ac:chgData name="Al Montaner abuhuseein" userId="2fe45c76f27c6ebd" providerId="LiveId" clId="{25E32692-2B0A-424A-B576-7E3CAA713383}" dt="2026-09-12T19:57:07.852" v="1209" actId="14100"/>
          <ac:picMkLst>
            <pc:docMk/>
            <pc:sldMk cId="3311255512" sldId="698"/>
            <ac:picMk id="14" creationId="{8E86325E-B2A5-B65A-0EED-18ED4667A280}"/>
          </ac:picMkLst>
        </pc:picChg>
        <pc:picChg chg="add del">
          <ac:chgData name="Al Montaner abuhuseein" userId="2fe45c76f27c6ebd" providerId="LiveId" clId="{25E32692-2B0A-424A-B576-7E3CAA713383}" dt="2026-09-12T19:59:06.709" v="1233" actId="22"/>
          <ac:picMkLst>
            <pc:docMk/>
            <pc:sldMk cId="3311255512" sldId="698"/>
            <ac:picMk id="16" creationId="{BEF6BF53-B7BD-78C1-1F52-0E13B40D109B}"/>
          </ac:picMkLst>
        </pc:picChg>
      </pc:sldChg>
      <pc:sldChg chg="addSp delSp modSp mod modClrScheme chgLayout">
        <pc:chgData name="Al Montaner abuhuseein" userId="2fe45c76f27c6ebd" providerId="LiveId" clId="{25E32692-2B0A-424A-B576-7E3CAA713383}" dt="2026-09-12T20:15:30.839" v="1654"/>
        <pc:sldMkLst>
          <pc:docMk/>
          <pc:sldMk cId="1518319895" sldId="700"/>
        </pc:sldMkLst>
        <pc:spChg chg="add del mod ord">
          <ac:chgData name="Al Montaner abuhuseein" userId="2fe45c76f27c6ebd" providerId="LiveId" clId="{25E32692-2B0A-424A-B576-7E3CAA713383}" dt="2026-09-12T18:54:28.604" v="87"/>
          <ac:spMkLst>
            <pc:docMk/>
            <pc:sldMk cId="1518319895" sldId="700"/>
            <ac:spMk id="4" creationId="{0E3E62D4-32D4-AA86-844B-DC7F14035D46}"/>
          </ac:spMkLst>
        </pc:spChg>
        <pc:spChg chg="mod">
          <ac:chgData name="Al Montaner abuhuseein" userId="2fe45c76f27c6ebd" providerId="LiveId" clId="{25E32692-2B0A-424A-B576-7E3CAA713383}" dt="2026-09-12T19:56:43.940" v="1205" actId="20577"/>
          <ac:spMkLst>
            <pc:docMk/>
            <pc:sldMk cId="1518319895" sldId="700"/>
            <ac:spMk id="5" creationId="{97F87F69-8183-4BC2-8690-FE7CE58CC63D}"/>
          </ac:spMkLst>
        </pc:spChg>
        <pc:spChg chg="del mod">
          <ac:chgData name="Al Montaner abuhuseein" userId="2fe45c76f27c6ebd" providerId="LiveId" clId="{25E32692-2B0A-424A-B576-7E3CAA713383}" dt="2026-09-12T19:57:41.278" v="1211" actId="478"/>
          <ac:spMkLst>
            <pc:docMk/>
            <pc:sldMk cId="1518319895" sldId="700"/>
            <ac:spMk id="7" creationId="{294679FB-6440-4CD5-A006-83A0348ECD11}"/>
          </ac:spMkLst>
        </pc:spChg>
        <pc:spChg chg="mod">
          <ac:chgData name="Al Montaner abuhuseein" userId="2fe45c76f27c6ebd" providerId="LiveId" clId="{25E32692-2B0A-424A-B576-7E3CAA713383}" dt="2026-09-12T20:15:30.839" v="1654"/>
          <ac:spMkLst>
            <pc:docMk/>
            <pc:sldMk cId="1518319895" sldId="700"/>
            <ac:spMk id="9" creationId="{85A19E85-94D8-47D7-A715-4508EBE673C0}"/>
          </ac:spMkLst>
        </pc:spChg>
        <pc:grpChg chg="del">
          <ac:chgData name="Al Montaner abuhuseein" userId="2fe45c76f27c6ebd" providerId="LiveId" clId="{25E32692-2B0A-424A-B576-7E3CAA713383}" dt="2026-09-12T19:57:38.605" v="1210" actId="478"/>
          <ac:grpSpMkLst>
            <pc:docMk/>
            <pc:sldMk cId="1518319895" sldId="700"/>
            <ac:grpSpMk id="3" creationId="{00000000-0000-0000-0000-000000000000}"/>
          </ac:grpSpMkLst>
        </pc:grpChg>
        <pc:picChg chg="add del mod">
          <ac:chgData name="Al Montaner abuhuseein" userId="2fe45c76f27c6ebd" providerId="LiveId" clId="{25E32692-2B0A-424A-B576-7E3CAA713383}" dt="2026-09-12T19:58:56.773" v="1228" actId="478"/>
          <ac:picMkLst>
            <pc:docMk/>
            <pc:sldMk cId="1518319895" sldId="700"/>
            <ac:picMk id="8" creationId="{DC3A3B60-1426-D464-EF88-DAAFD05B22F0}"/>
          </ac:picMkLst>
        </pc:picChg>
        <pc:picChg chg="add del">
          <ac:chgData name="Al Montaner abuhuseein" userId="2fe45c76f27c6ebd" providerId="LiveId" clId="{25E32692-2B0A-424A-B576-7E3CAA713383}" dt="2026-09-12T19:58:55.340" v="1227" actId="22"/>
          <ac:picMkLst>
            <pc:docMk/>
            <pc:sldMk cId="1518319895" sldId="700"/>
            <ac:picMk id="14" creationId="{8BCA8B23-3932-4575-79EA-AF0897FF143F}"/>
          </ac:picMkLst>
        </pc:picChg>
        <pc:picChg chg="add">
          <ac:chgData name="Al Montaner abuhuseein" userId="2fe45c76f27c6ebd" providerId="LiveId" clId="{25E32692-2B0A-424A-B576-7E3CAA713383}" dt="2026-09-12T19:58:57.207" v="1229" actId="22"/>
          <ac:picMkLst>
            <pc:docMk/>
            <pc:sldMk cId="1518319895" sldId="700"/>
            <ac:picMk id="16" creationId="{F2910ABB-7089-B156-987D-A45BD8945074}"/>
          </ac:picMkLst>
        </pc:picChg>
      </pc:sldChg>
      <pc:sldChg chg="addSp delSp modSp mod modClrScheme chgLayout">
        <pc:chgData name="Al Montaner abuhuseein" userId="2fe45c76f27c6ebd" providerId="LiveId" clId="{25E32692-2B0A-424A-B576-7E3CAA713383}" dt="2026-09-12T20:15:30.855" v="1678"/>
        <pc:sldMkLst>
          <pc:docMk/>
          <pc:sldMk cId="3810890514" sldId="702"/>
        </pc:sldMkLst>
        <pc:spChg chg="add del mod ord">
          <ac:chgData name="Al Montaner abuhuseein" userId="2fe45c76f27c6ebd" providerId="LiveId" clId="{25E32692-2B0A-424A-B576-7E3CAA713383}" dt="2026-09-12T18:54:28.606" v="90"/>
          <ac:spMkLst>
            <pc:docMk/>
            <pc:sldMk cId="3810890514" sldId="702"/>
            <ac:spMk id="4" creationId="{529CD290-DDA7-4665-01A0-0C43E5449480}"/>
          </ac:spMkLst>
        </pc:spChg>
        <pc:spChg chg="mod">
          <ac:chgData name="Al Montaner abuhuseein" userId="2fe45c76f27c6ebd" providerId="LiveId" clId="{25E32692-2B0A-424A-B576-7E3CAA713383}" dt="2026-09-12T19:58:32.925" v="1225" actId="20577"/>
          <ac:spMkLst>
            <pc:docMk/>
            <pc:sldMk cId="3810890514" sldId="702"/>
            <ac:spMk id="5" creationId="{C206C081-6EE7-470E-9CF2-D27C4E660D8A}"/>
          </ac:spMkLst>
        </pc:spChg>
        <pc:spChg chg="del mod">
          <ac:chgData name="Al Montaner abuhuseein" userId="2fe45c76f27c6ebd" providerId="LiveId" clId="{25E32692-2B0A-424A-B576-7E3CAA713383}" dt="2026-09-12T19:58:06.094" v="1216" actId="478"/>
          <ac:spMkLst>
            <pc:docMk/>
            <pc:sldMk cId="3810890514" sldId="702"/>
            <ac:spMk id="7" creationId="{77E64DC0-5FF7-4E92-AA7A-3A667F96FB27}"/>
          </ac:spMkLst>
        </pc:spChg>
        <pc:spChg chg="mod">
          <ac:chgData name="Al Montaner abuhuseein" userId="2fe45c76f27c6ebd" providerId="LiveId" clId="{25E32692-2B0A-424A-B576-7E3CAA713383}" dt="2026-09-12T20:15:30.855" v="1678"/>
          <ac:spMkLst>
            <pc:docMk/>
            <pc:sldMk cId="3810890514" sldId="702"/>
            <ac:spMk id="9" creationId="{BA119578-1276-46A4-B063-F5FB2C0D73D5}"/>
          </ac:spMkLst>
        </pc:spChg>
        <pc:grpChg chg="del">
          <ac:chgData name="Al Montaner abuhuseein" userId="2fe45c76f27c6ebd" providerId="LiveId" clId="{25E32692-2B0A-424A-B576-7E3CAA713383}" dt="2026-09-12T19:58:03.774" v="1215" actId="478"/>
          <ac:grpSpMkLst>
            <pc:docMk/>
            <pc:sldMk cId="3810890514" sldId="702"/>
            <ac:grpSpMk id="3" creationId="{00000000-0000-0000-0000-000000000000}"/>
          </ac:grpSpMkLst>
        </pc:grpChg>
        <pc:picChg chg="add del mod">
          <ac:chgData name="Al Montaner abuhuseein" userId="2fe45c76f27c6ebd" providerId="LiveId" clId="{25E32692-2B0A-424A-B576-7E3CAA713383}" dt="2026-09-12T19:58:59.754" v="1230" actId="478"/>
          <ac:picMkLst>
            <pc:docMk/>
            <pc:sldMk cId="3810890514" sldId="702"/>
            <ac:picMk id="8" creationId="{773343B8-01FB-D854-C58B-AF80C7454C0C}"/>
          </ac:picMkLst>
        </pc:picChg>
        <pc:picChg chg="add">
          <ac:chgData name="Al Montaner abuhuseein" userId="2fe45c76f27c6ebd" providerId="LiveId" clId="{25E32692-2B0A-424A-B576-7E3CAA713383}" dt="2026-09-12T19:59:00.032" v="1231" actId="22"/>
          <ac:picMkLst>
            <pc:docMk/>
            <pc:sldMk cId="3810890514" sldId="702"/>
            <ac:picMk id="14" creationId="{143C9410-8203-E3BA-58B6-F90AE0EE7C22}"/>
          </ac:picMkLst>
        </pc:picChg>
      </pc:sldChg>
      <pc:sldChg chg="addSp delSp modSp mod modClrScheme chgLayout">
        <pc:chgData name="Al Montaner abuhuseein" userId="2fe45c76f27c6ebd" providerId="LiveId" clId="{25E32692-2B0A-424A-B576-7E3CAA713383}" dt="2026-09-12T20:15:30.871" v="1686"/>
        <pc:sldMkLst>
          <pc:docMk/>
          <pc:sldMk cId="1968963377" sldId="703"/>
        </pc:sldMkLst>
        <pc:spChg chg="add del mod ord">
          <ac:chgData name="Al Montaner abuhuseein" userId="2fe45c76f27c6ebd" providerId="LiveId" clId="{25E32692-2B0A-424A-B576-7E3CAA713383}" dt="2026-09-12T18:54:28.607" v="91"/>
          <ac:spMkLst>
            <pc:docMk/>
            <pc:sldMk cId="1968963377" sldId="703"/>
            <ac:spMk id="3" creationId="{676939AD-B847-08E6-EF10-B59C6E38AA32}"/>
          </ac:spMkLst>
        </pc:spChg>
        <pc:spChg chg="mod">
          <ac:chgData name="Al Montaner abuhuseein" userId="2fe45c76f27c6ebd" providerId="LiveId" clId="{25E32692-2B0A-424A-B576-7E3CAA713383}" dt="2026-09-12T20:14:37.452" v="1331" actId="20577"/>
          <ac:spMkLst>
            <pc:docMk/>
            <pc:sldMk cId="1968963377" sldId="703"/>
            <ac:spMk id="4" creationId="{E4095722-9B44-44EB-B765-A99F86043D2F}"/>
          </ac:spMkLst>
        </pc:spChg>
        <pc:spChg chg="add mod">
          <ac:chgData name="Al Montaner abuhuseein" userId="2fe45c76f27c6ebd" providerId="LiveId" clId="{25E32692-2B0A-424A-B576-7E3CAA713383}" dt="2026-09-12T20:01:53.938" v="1266" actId="1076"/>
          <ac:spMkLst>
            <pc:docMk/>
            <pc:sldMk cId="1968963377" sldId="703"/>
            <ac:spMk id="5" creationId="{38384B21-4574-9A34-37C8-16C75A61C77B}"/>
          </ac:spMkLst>
        </pc:spChg>
        <pc:spChg chg="mod">
          <ac:chgData name="Al Montaner abuhuseein" userId="2fe45c76f27c6ebd" providerId="LiveId" clId="{25E32692-2B0A-424A-B576-7E3CAA713383}" dt="2026-09-12T20:15:30.871" v="1686"/>
          <ac:spMkLst>
            <pc:docMk/>
            <pc:sldMk cId="1968963377" sldId="703"/>
            <ac:spMk id="7" creationId="{1E3B9E3B-B62A-4104-906C-A99658329243}"/>
          </ac:spMkLst>
        </pc:spChg>
        <pc:spChg chg="mod">
          <ac:chgData name="Al Montaner abuhuseein" userId="2fe45c76f27c6ebd" providerId="LiveId" clId="{25E32692-2B0A-424A-B576-7E3CAA713383}" dt="2026-09-12T20:01:53.938" v="1266" actId="1076"/>
          <ac:spMkLst>
            <pc:docMk/>
            <pc:sldMk cId="1968963377" sldId="703"/>
            <ac:spMk id="18" creationId="{3950E91F-DEEC-FF42-E99F-A35454E4BBE2}"/>
          </ac:spMkLst>
        </pc:spChg>
        <pc:picChg chg="del">
          <ac:chgData name="Al Montaner abuhuseein" userId="2fe45c76f27c6ebd" providerId="LiveId" clId="{25E32692-2B0A-424A-B576-7E3CAA713383}" dt="2026-09-12T20:00:38.899" v="1255" actId="478"/>
          <ac:picMkLst>
            <pc:docMk/>
            <pc:sldMk cId="1968963377" sldId="703"/>
            <ac:picMk id="11" creationId="{C301719E-BD3A-EC1D-C68D-F35AD2190898}"/>
          </ac:picMkLst>
        </pc:picChg>
      </pc:sldChg>
      <pc:sldChg chg="addSp delSp modSp del mod modClrScheme chgLayout">
        <pc:chgData name="Al Montaner abuhuseein" userId="2fe45c76f27c6ebd" providerId="LiveId" clId="{25E32692-2B0A-424A-B576-7E3CAA713383}" dt="2026-09-12T20:04:38.113" v="1288"/>
        <pc:sldMkLst>
          <pc:docMk/>
          <pc:sldMk cId="3855245536" sldId="704"/>
        </pc:sldMkLst>
        <pc:spChg chg="add del mod ord">
          <ac:chgData name="Al Montaner abuhuseein" userId="2fe45c76f27c6ebd" providerId="LiveId" clId="{25E32692-2B0A-424A-B576-7E3CAA713383}" dt="2026-09-12T18:54:28.608" v="92"/>
          <ac:spMkLst>
            <pc:docMk/>
            <pc:sldMk cId="3855245536" sldId="704"/>
            <ac:spMk id="3" creationId="{467709D8-3F0B-823E-CBCC-7B89C9CF0080}"/>
          </ac:spMkLst>
        </pc:spChg>
        <pc:spChg chg="mod">
          <ac:chgData name="Al Montaner abuhuseein" userId="2fe45c76f27c6ebd" providerId="LiveId" clId="{25E32692-2B0A-424A-B576-7E3CAA713383}" dt="2026-09-12T19:07:36.872" v="570"/>
          <ac:spMkLst>
            <pc:docMk/>
            <pc:sldMk cId="3855245536" sldId="704"/>
            <ac:spMk id="4" creationId="{656AEC52-E0A2-4C70-8FC7-76F12E1FE00B}"/>
          </ac:spMkLst>
        </pc:spChg>
        <pc:spChg chg="add mod">
          <ac:chgData name="Al Montaner abuhuseein" userId="2fe45c76f27c6ebd" providerId="LiveId" clId="{25E32692-2B0A-424A-B576-7E3CAA713383}" dt="2026-09-12T20:03:25.986" v="1284" actId="1076"/>
          <ac:spMkLst>
            <pc:docMk/>
            <pc:sldMk cId="3855245536" sldId="704"/>
            <ac:spMk id="5" creationId="{7BF16D4E-E5C4-9F24-09D8-A2115CE58555}"/>
          </ac:spMkLst>
        </pc:spChg>
        <pc:spChg chg="mod">
          <ac:chgData name="Al Montaner abuhuseein" userId="2fe45c76f27c6ebd" providerId="LiveId" clId="{25E32692-2B0A-424A-B576-7E3CAA713383}" dt="2026-09-12T18:57:37.877" v="416"/>
          <ac:spMkLst>
            <pc:docMk/>
            <pc:sldMk cId="3855245536" sldId="704"/>
            <ac:spMk id="7" creationId="{9CE2FD91-EEA3-4B85-B1BD-AE3B59EAEC92}"/>
          </ac:spMkLst>
        </pc:spChg>
        <pc:spChg chg="mod">
          <ac:chgData name="Al Montaner abuhuseein" userId="2fe45c76f27c6ebd" providerId="LiveId" clId="{25E32692-2B0A-424A-B576-7E3CAA713383}" dt="2026-09-12T20:03:38.015" v="1286" actId="14100"/>
          <ac:spMkLst>
            <pc:docMk/>
            <pc:sldMk cId="3855245536" sldId="704"/>
            <ac:spMk id="18" creationId="{3950E91F-DEEC-FF42-E99F-A35454E4BBE2}"/>
          </ac:spMkLst>
        </pc:spChg>
        <pc:picChg chg="del">
          <ac:chgData name="Al Montaner abuhuseein" userId="2fe45c76f27c6ebd" providerId="LiveId" clId="{25E32692-2B0A-424A-B576-7E3CAA713383}" dt="2026-09-12T20:02:03.508" v="1267" actId="478"/>
          <ac:picMkLst>
            <pc:docMk/>
            <pc:sldMk cId="3855245536" sldId="704"/>
            <ac:picMk id="12" creationId="{E9F2F3B9-422B-0391-9038-EB0AD609A65F}"/>
          </ac:picMkLst>
        </pc:picChg>
      </pc:sldChg>
      <pc:sldChg chg="addSp delSp modSp mod modClrScheme chgLayout">
        <pc:chgData name="Al Montaner abuhuseein" userId="2fe45c76f27c6ebd" providerId="LiveId" clId="{25E32692-2B0A-424A-B576-7E3CAA713383}" dt="2026-09-12T20:15:30.756" v="1518"/>
        <pc:sldMkLst>
          <pc:docMk/>
          <pc:sldMk cId="1399808766" sldId="705"/>
        </pc:sldMkLst>
        <pc:spChg chg="add del mod ord">
          <ac:chgData name="Al Montaner abuhuseein" userId="2fe45c76f27c6ebd" providerId="LiveId" clId="{25E32692-2B0A-424A-B576-7E3CAA713383}" dt="2026-09-12T18:54:28.589" v="71"/>
          <ac:spMkLst>
            <pc:docMk/>
            <pc:sldMk cId="1399808766" sldId="705"/>
            <ac:spMk id="3" creationId="{B89582F8-F08D-E1AC-81FF-41DF26565D7C}"/>
          </ac:spMkLst>
        </pc:spChg>
        <pc:spChg chg="mod">
          <ac:chgData name="Al Montaner abuhuseein" userId="2fe45c76f27c6ebd" providerId="LiveId" clId="{25E32692-2B0A-424A-B576-7E3CAA713383}" dt="2026-09-12T19:07:36.822" v="529"/>
          <ac:spMkLst>
            <pc:docMk/>
            <pc:sldMk cId="1399808766" sldId="705"/>
            <ac:spMk id="4" creationId="{31AAC24D-CB27-43B3-93A8-FA0E8D9C1D4F}"/>
          </ac:spMkLst>
        </pc:spChg>
        <pc:spChg chg="add mod">
          <ac:chgData name="Al Montaner abuhuseein" userId="2fe45c76f27c6ebd" providerId="LiveId" clId="{25E32692-2B0A-424A-B576-7E3CAA713383}" dt="2026-09-12T19:33:10.611" v="970" actId="13900"/>
          <ac:spMkLst>
            <pc:docMk/>
            <pc:sldMk cId="1399808766" sldId="705"/>
            <ac:spMk id="5" creationId="{4F407949-A1B4-1EB7-9996-42FB1C64DB02}"/>
          </ac:spMkLst>
        </pc:spChg>
        <pc:spChg chg="mod">
          <ac:chgData name="Al Montaner abuhuseein" userId="2fe45c76f27c6ebd" providerId="LiveId" clId="{25E32692-2B0A-424A-B576-7E3CAA713383}" dt="2026-09-12T20:15:30.756" v="1518"/>
          <ac:spMkLst>
            <pc:docMk/>
            <pc:sldMk cId="1399808766" sldId="705"/>
            <ac:spMk id="7" creationId="{5502BCFA-DEF4-4CA0-9351-F86DAB98DBEB}"/>
          </ac:spMkLst>
        </pc:spChg>
        <pc:spChg chg="mod">
          <ac:chgData name="Al Montaner abuhuseein" userId="2fe45c76f27c6ebd" providerId="LiveId" clId="{25E32692-2B0A-424A-B576-7E3CAA713383}" dt="2026-09-12T19:33:17.292" v="971" actId="14100"/>
          <ac:spMkLst>
            <pc:docMk/>
            <pc:sldMk cId="1399808766" sldId="705"/>
            <ac:spMk id="11" creationId="{3FF8BD08-AA82-7C61-D74C-600A80D8EFF8}"/>
          </ac:spMkLst>
        </pc:spChg>
      </pc:sldChg>
      <pc:sldChg chg="addSp delSp modSp mod modClrScheme chgLayout">
        <pc:chgData name="Al Montaner abuhuseein" userId="2fe45c76f27c6ebd" providerId="LiveId" clId="{25E32692-2B0A-424A-B576-7E3CAA713383}" dt="2026-09-12T20:15:30.789" v="1566"/>
        <pc:sldMkLst>
          <pc:docMk/>
          <pc:sldMk cId="506065157" sldId="708"/>
        </pc:sldMkLst>
        <pc:spChg chg="add del mod ord">
          <ac:chgData name="Al Montaner abuhuseein" userId="2fe45c76f27c6ebd" providerId="LiveId" clId="{25E32692-2B0A-424A-B576-7E3CAA713383}" dt="2026-09-12T18:54:28.594" v="76"/>
          <ac:spMkLst>
            <pc:docMk/>
            <pc:sldMk cId="506065157" sldId="708"/>
            <ac:spMk id="3" creationId="{32525707-BFC2-439D-5305-8C98C9AEEDA0}"/>
          </ac:spMkLst>
        </pc:spChg>
        <pc:spChg chg="mod">
          <ac:chgData name="Al Montaner abuhuseein" userId="2fe45c76f27c6ebd" providerId="LiveId" clId="{25E32692-2B0A-424A-B576-7E3CAA713383}" dt="2026-09-12T19:07:36.838" v="539"/>
          <ac:spMkLst>
            <pc:docMk/>
            <pc:sldMk cId="506065157" sldId="708"/>
            <ac:spMk id="4" creationId="{04853FC4-D48B-48F8-B544-78871EEACA0C}"/>
          </ac:spMkLst>
        </pc:spChg>
        <pc:spChg chg="mod">
          <ac:chgData name="Al Montaner abuhuseein" userId="2fe45c76f27c6ebd" providerId="LiveId" clId="{25E32692-2B0A-424A-B576-7E3CAA713383}" dt="2026-09-12T20:15:30.789" v="1566"/>
          <ac:spMkLst>
            <pc:docMk/>
            <pc:sldMk cId="506065157" sldId="708"/>
            <ac:spMk id="7" creationId="{67319CC4-DC75-4E73-94C9-B1CD9E5DF13C}"/>
          </ac:spMkLst>
        </pc:spChg>
        <pc:spChg chg="mod">
          <ac:chgData name="Al Montaner abuhuseein" userId="2fe45c76f27c6ebd" providerId="LiveId" clId="{25E32692-2B0A-424A-B576-7E3CAA713383}" dt="2026-09-12T19:37:01.088" v="1022" actId="1076"/>
          <ac:spMkLst>
            <pc:docMk/>
            <pc:sldMk cId="506065157" sldId="708"/>
            <ac:spMk id="11" creationId="{EF5E9B47-D71E-DE84-189B-C1DE49874F5E}"/>
          </ac:spMkLst>
        </pc:spChg>
        <pc:spChg chg="mod">
          <ac:chgData name="Al Montaner abuhuseein" userId="2fe45c76f27c6ebd" providerId="LiveId" clId="{25E32692-2B0A-424A-B576-7E3CAA713383}" dt="2026-09-12T19:37:01.088" v="1022" actId="1076"/>
          <ac:spMkLst>
            <pc:docMk/>
            <pc:sldMk cId="506065157" sldId="708"/>
            <ac:spMk id="960" creationId="{00000000-0000-0000-0000-000000000000}"/>
          </ac:spMkLst>
        </pc:spChg>
      </pc:sldChg>
      <pc:sldChg chg="addSp delSp modSp del mod modClrScheme chgLayout">
        <pc:chgData name="Al Montaner abuhuseein" userId="2fe45c76f27c6ebd" providerId="LiveId" clId="{25E32692-2B0A-424A-B576-7E3CAA713383}" dt="2026-09-12T19:39:35.719" v="1061"/>
        <pc:sldMkLst>
          <pc:docMk/>
          <pc:sldMk cId="1663035316" sldId="712"/>
        </pc:sldMkLst>
        <pc:spChg chg="add del mod ord">
          <ac:chgData name="Al Montaner abuhuseein" userId="2fe45c76f27c6ebd" providerId="LiveId" clId="{25E32692-2B0A-424A-B576-7E3CAA713383}" dt="2026-09-12T18:54:28.599" v="80"/>
          <ac:spMkLst>
            <pc:docMk/>
            <pc:sldMk cId="1663035316" sldId="712"/>
            <ac:spMk id="3" creationId="{92ACDB66-DCC5-2F1E-59EE-C16F1DCC526E}"/>
          </ac:spMkLst>
        </pc:spChg>
        <pc:spChg chg="mod">
          <ac:chgData name="Al Montaner abuhuseein" userId="2fe45c76f27c6ebd" providerId="LiveId" clId="{25E32692-2B0A-424A-B576-7E3CAA713383}" dt="2026-09-12T18:57:37.860" v="380"/>
          <ac:spMkLst>
            <pc:docMk/>
            <pc:sldMk cId="1663035316" sldId="712"/>
            <ac:spMk id="4" creationId="{463A5792-77A7-4A75-B02C-99DCE16D7AE9}"/>
          </ac:spMkLst>
        </pc:spChg>
        <pc:spChg chg="mod">
          <ac:chgData name="Al Montaner abuhuseein" userId="2fe45c76f27c6ebd" providerId="LiveId" clId="{25E32692-2B0A-424A-B576-7E3CAA713383}" dt="2026-09-12T19:38:27.363" v="1058" actId="2710"/>
          <ac:spMkLst>
            <pc:docMk/>
            <pc:sldMk cId="1663035316" sldId="712"/>
            <ac:spMk id="12" creationId="{2D90A5B0-B490-ED18-3DF9-C9026C5B9BA5}"/>
          </ac:spMkLst>
        </pc:spChg>
        <pc:spChg chg="mod">
          <ac:chgData name="Al Montaner abuhuseein" userId="2fe45c76f27c6ebd" providerId="LiveId" clId="{25E32692-2B0A-424A-B576-7E3CAA713383}" dt="2026-09-12T19:38:27.363" v="1058" actId="2710"/>
          <ac:spMkLst>
            <pc:docMk/>
            <pc:sldMk cId="1663035316" sldId="712"/>
            <ac:spMk id="13" creationId="{CE834559-A3F0-98DA-B71F-C07DA97BDF85}"/>
          </ac:spMkLst>
        </pc:spChg>
        <pc:spChg chg="mod">
          <ac:chgData name="Al Montaner abuhuseein" userId="2fe45c76f27c6ebd" providerId="LiveId" clId="{25E32692-2B0A-424A-B576-7E3CAA713383}" dt="2026-09-12T19:39:21.283" v="1059" actId="14100"/>
          <ac:spMkLst>
            <pc:docMk/>
            <pc:sldMk cId="1663035316" sldId="712"/>
            <ac:spMk id="15" creationId="{00000000-0000-0000-0000-000000000000}"/>
          </ac:spMkLst>
        </pc:spChg>
      </pc:sldChg>
      <pc:sldChg chg="addSp delSp modSp mod modClrScheme chgLayout">
        <pc:chgData name="Al Montaner abuhuseein" userId="2fe45c76f27c6ebd" providerId="LiveId" clId="{25E32692-2B0A-424A-B576-7E3CAA713383}" dt="2026-09-12T20:15:30.692" v="1438"/>
        <pc:sldMkLst>
          <pc:docMk/>
          <pc:sldMk cId="3768820337" sldId="715"/>
        </pc:sldMkLst>
        <pc:spChg chg="add del mod ord">
          <ac:chgData name="Al Montaner abuhuseein" userId="2fe45c76f27c6ebd" providerId="LiveId" clId="{25E32692-2B0A-424A-B576-7E3CAA713383}" dt="2026-09-12T18:54:28.580" v="61"/>
          <ac:spMkLst>
            <pc:docMk/>
            <pc:sldMk cId="3768820337" sldId="715"/>
            <ac:spMk id="3" creationId="{1744908C-9998-57AF-91B3-AD774B2618D0}"/>
          </ac:spMkLst>
        </pc:spChg>
        <pc:spChg chg="mod">
          <ac:chgData name="Al Montaner abuhuseein" userId="2fe45c76f27c6ebd" providerId="LiveId" clId="{25E32692-2B0A-424A-B576-7E3CAA713383}" dt="2026-09-12T20:15:30.692" v="1438"/>
          <ac:spMkLst>
            <pc:docMk/>
            <pc:sldMk cId="3768820337" sldId="715"/>
            <ac:spMk id="4" creationId="{AF36678B-70FB-464F-8F62-FF14251FE2FC}"/>
          </ac:spMkLst>
        </pc:spChg>
        <pc:spChg chg="add del mod">
          <ac:chgData name="Al Montaner abuhuseein" userId="2fe45c76f27c6ebd" providerId="LiveId" clId="{25E32692-2B0A-424A-B576-7E3CAA713383}" dt="2026-09-12T19:05:33.753" v="472"/>
          <ac:spMkLst>
            <pc:docMk/>
            <pc:sldMk cId="3768820337" sldId="715"/>
            <ac:spMk id="5" creationId="{D7F1C593-9653-26D8-7DE8-D3BD8FDCA3BC}"/>
          </ac:spMkLst>
        </pc:spChg>
        <pc:spChg chg="mod">
          <ac:chgData name="Al Montaner abuhuseein" userId="2fe45c76f27c6ebd" providerId="LiveId" clId="{25E32692-2B0A-424A-B576-7E3CAA713383}" dt="2026-09-12T19:07:36.805" v="508"/>
          <ac:spMkLst>
            <pc:docMk/>
            <pc:sldMk cId="3768820337" sldId="715"/>
            <ac:spMk id="11" creationId="{3FF8BD08-AA82-7C61-D74C-600A80D8EFF8}"/>
          </ac:spMkLst>
        </pc:spChg>
        <pc:spChg chg="mod">
          <ac:chgData name="Al Montaner abuhuseein" userId="2fe45c76f27c6ebd" providerId="LiveId" clId="{25E32692-2B0A-424A-B576-7E3CAA713383}" dt="2026-09-12T20:08:54.239" v="1306" actId="20577"/>
          <ac:spMkLst>
            <pc:docMk/>
            <pc:sldMk cId="3768820337" sldId="715"/>
            <ac:spMk id="15" creationId="{00000000-0000-0000-0000-000000000000}"/>
          </ac:spMkLst>
        </pc:spChg>
        <pc:picChg chg="del">
          <ac:chgData name="Al Montaner abuhuseein" userId="2fe45c76f27c6ebd" providerId="LiveId" clId="{25E32692-2B0A-424A-B576-7E3CAA713383}" dt="2026-09-12T19:04:43.082" v="459" actId="478"/>
          <ac:picMkLst>
            <pc:docMk/>
            <pc:sldMk cId="3768820337" sldId="715"/>
            <ac:picMk id="24" creationId="{2D611CFB-B254-BC2D-F44D-7544F95A738A}"/>
          </ac:picMkLst>
        </pc:picChg>
      </pc:sldChg>
      <pc:sldChg chg="addSp delSp modSp mod modClrScheme chgLayout">
        <pc:chgData name="Al Montaner abuhuseein" userId="2fe45c76f27c6ebd" providerId="LiveId" clId="{25E32692-2B0A-424A-B576-7E3CAA713383}" dt="2026-09-12T20:15:30.710" v="1462"/>
        <pc:sldMkLst>
          <pc:docMk/>
          <pc:sldMk cId="1261234863" sldId="716"/>
        </pc:sldMkLst>
        <pc:spChg chg="add del mod ord">
          <ac:chgData name="Al Montaner abuhuseein" userId="2fe45c76f27c6ebd" providerId="LiveId" clId="{25E32692-2B0A-424A-B576-7E3CAA713383}" dt="2026-09-12T18:54:28.584" v="64"/>
          <ac:spMkLst>
            <pc:docMk/>
            <pc:sldMk cId="1261234863" sldId="716"/>
            <ac:spMk id="3" creationId="{B5AAFC99-528F-82C9-5B65-EEC08C5327C5}"/>
          </ac:spMkLst>
        </pc:spChg>
        <pc:spChg chg="mod">
          <ac:chgData name="Al Montaner abuhuseein" userId="2fe45c76f27c6ebd" providerId="LiveId" clId="{25E32692-2B0A-424A-B576-7E3CAA713383}" dt="2026-09-12T20:15:30.710" v="1462"/>
          <ac:spMkLst>
            <pc:docMk/>
            <pc:sldMk cId="1261234863" sldId="716"/>
            <ac:spMk id="6" creationId="{0F3B07A6-C4DA-4C2F-B4E4-F562F1062736}"/>
          </ac:spMkLst>
        </pc:spChg>
        <pc:spChg chg="mod">
          <ac:chgData name="Al Montaner abuhuseein" userId="2fe45c76f27c6ebd" providerId="LiveId" clId="{25E32692-2B0A-424A-B576-7E3CAA713383}" dt="2026-09-12T19:14:11.477" v="639" actId="1035"/>
          <ac:spMkLst>
            <pc:docMk/>
            <pc:sldMk cId="1261234863" sldId="716"/>
            <ac:spMk id="11" creationId="{3FF8BD08-AA82-7C61-D74C-600A80D8EFF8}"/>
          </ac:spMkLst>
        </pc:spChg>
        <pc:spChg chg="mod">
          <ac:chgData name="Al Montaner abuhuseein" userId="2fe45c76f27c6ebd" providerId="LiveId" clId="{25E32692-2B0A-424A-B576-7E3CAA713383}" dt="2026-09-12T20:09:45.861" v="1309" actId="20577"/>
          <ac:spMkLst>
            <pc:docMk/>
            <pc:sldMk cId="1261234863" sldId="716"/>
            <ac:spMk id="15" creationId="{00000000-0000-0000-0000-000000000000}"/>
          </ac:spMkLst>
        </pc:spChg>
        <pc:picChg chg="mod">
          <ac:chgData name="Al Montaner abuhuseein" userId="2fe45c76f27c6ebd" providerId="LiveId" clId="{25E32692-2B0A-424A-B576-7E3CAA713383}" dt="2026-09-12T19:13:57.579" v="629" actId="14100"/>
          <ac:picMkLst>
            <pc:docMk/>
            <pc:sldMk cId="1261234863" sldId="716"/>
            <ac:picMk id="5" creationId="{9781161C-061B-8F08-2F32-6EEEF2040C39}"/>
          </ac:picMkLst>
        </pc:picChg>
      </pc:sldChg>
      <pc:sldChg chg="addSp delSp modSp mod modClrScheme chgLayout">
        <pc:chgData name="Al Montaner abuhuseein" userId="2fe45c76f27c6ebd" providerId="LiveId" clId="{25E32692-2B0A-424A-B576-7E3CAA713383}" dt="2026-09-12T20:15:30.776" v="1542"/>
        <pc:sldMkLst>
          <pc:docMk/>
          <pc:sldMk cId="2501108637" sldId="717"/>
        </pc:sldMkLst>
        <pc:spChg chg="add del mod ord">
          <ac:chgData name="Al Montaner abuhuseein" userId="2fe45c76f27c6ebd" providerId="LiveId" clId="{25E32692-2B0A-424A-B576-7E3CAA713383}" dt="2026-09-12T18:54:28.592" v="74"/>
          <ac:spMkLst>
            <pc:docMk/>
            <pc:sldMk cId="2501108637" sldId="717"/>
            <ac:spMk id="3" creationId="{D4364588-419F-47E7-4590-27C9E7229CE6}"/>
          </ac:spMkLst>
        </pc:spChg>
        <pc:spChg chg="mod">
          <ac:chgData name="Al Montaner abuhuseein" userId="2fe45c76f27c6ebd" providerId="LiveId" clId="{25E32692-2B0A-424A-B576-7E3CAA713383}" dt="2026-09-12T20:11:42.191" v="1314" actId="14100"/>
          <ac:spMkLst>
            <pc:docMk/>
            <pc:sldMk cId="2501108637" sldId="717"/>
            <ac:spMk id="4" creationId="{A67CAB84-1AC6-41C5-B935-5F68F5146583}"/>
          </ac:spMkLst>
        </pc:spChg>
        <pc:spChg chg="add mod">
          <ac:chgData name="Al Montaner abuhuseein" userId="2fe45c76f27c6ebd" providerId="LiveId" clId="{25E32692-2B0A-424A-B576-7E3CAA713383}" dt="2026-09-12T19:34:45.580" v="1001" actId="1076"/>
          <ac:spMkLst>
            <pc:docMk/>
            <pc:sldMk cId="2501108637" sldId="717"/>
            <ac:spMk id="5" creationId="{417A351E-FB16-5D90-EE38-DAB589287039}"/>
          </ac:spMkLst>
        </pc:spChg>
        <pc:spChg chg="mod">
          <ac:chgData name="Al Montaner abuhuseein" userId="2fe45c76f27c6ebd" providerId="LiveId" clId="{25E32692-2B0A-424A-B576-7E3CAA713383}" dt="2026-09-12T20:15:30.776" v="1542"/>
          <ac:spMkLst>
            <pc:docMk/>
            <pc:sldMk cId="2501108637" sldId="717"/>
            <ac:spMk id="7" creationId="{90CB096B-5898-42E1-8C50-80349547FBDF}"/>
          </ac:spMkLst>
        </pc:spChg>
        <pc:spChg chg="mod">
          <ac:chgData name="Al Montaner abuhuseein" userId="2fe45c76f27c6ebd" providerId="LiveId" clId="{25E32692-2B0A-424A-B576-7E3CAA713383}" dt="2026-09-12T19:34:45.580" v="1001" actId="1076"/>
          <ac:spMkLst>
            <pc:docMk/>
            <pc:sldMk cId="2501108637" sldId="717"/>
            <ac:spMk id="17" creationId="{CAE571D8-6544-D550-A288-12540B62AF12}"/>
          </ac:spMkLst>
        </pc:spChg>
      </pc:sldChg>
      <pc:sldChg chg="addSp delSp modSp mod modClrScheme chgLayout">
        <pc:chgData name="Al Montaner abuhuseein" userId="2fe45c76f27c6ebd" providerId="LiveId" clId="{25E32692-2B0A-424A-B576-7E3CAA713383}" dt="2026-09-12T20:15:30.839" v="1646"/>
        <pc:sldMkLst>
          <pc:docMk/>
          <pc:sldMk cId="1451620845" sldId="720"/>
        </pc:sldMkLst>
        <pc:spChg chg="add del mod ord">
          <ac:chgData name="Al Montaner abuhuseein" userId="2fe45c76f27c6ebd" providerId="LiveId" clId="{25E32692-2B0A-424A-B576-7E3CAA713383}" dt="2026-09-12T18:54:28.603" v="86"/>
          <ac:spMkLst>
            <pc:docMk/>
            <pc:sldMk cId="1451620845" sldId="720"/>
            <ac:spMk id="3" creationId="{A5D9918D-1FE3-B7AC-BC9E-948D6E493037}"/>
          </ac:spMkLst>
        </pc:spChg>
        <pc:spChg chg="mod">
          <ac:chgData name="Al Montaner abuhuseein" userId="2fe45c76f27c6ebd" providerId="LiveId" clId="{25E32692-2B0A-424A-B576-7E3CAA713383}" dt="2026-09-12T20:14:27.268" v="1326" actId="20577"/>
          <ac:spMkLst>
            <pc:docMk/>
            <pc:sldMk cId="1451620845" sldId="720"/>
            <ac:spMk id="4" creationId="{DF0069D4-E8BF-495C-9001-D71EC463E783}"/>
          </ac:spMkLst>
        </pc:spChg>
        <pc:spChg chg="add mod">
          <ac:chgData name="Al Montaner abuhuseein" userId="2fe45c76f27c6ebd" providerId="LiveId" clId="{25E32692-2B0A-424A-B576-7E3CAA713383}" dt="2026-09-12T19:53:32.636" v="1178" actId="1076"/>
          <ac:spMkLst>
            <pc:docMk/>
            <pc:sldMk cId="1451620845" sldId="720"/>
            <ac:spMk id="5" creationId="{43339BD4-1DFC-79C2-38B5-D9A23A94940C}"/>
          </ac:spMkLst>
        </pc:spChg>
        <pc:spChg chg="mod">
          <ac:chgData name="Al Montaner abuhuseein" userId="2fe45c76f27c6ebd" providerId="LiveId" clId="{25E32692-2B0A-424A-B576-7E3CAA713383}" dt="2026-09-12T20:15:30.839" v="1646"/>
          <ac:spMkLst>
            <pc:docMk/>
            <pc:sldMk cId="1451620845" sldId="720"/>
            <ac:spMk id="7" creationId="{75037C8F-1AD5-4114-BDAF-A2B029112267}"/>
          </ac:spMkLst>
        </pc:spChg>
        <pc:spChg chg="mod">
          <ac:chgData name="Al Montaner abuhuseein" userId="2fe45c76f27c6ebd" providerId="LiveId" clId="{25E32692-2B0A-424A-B576-7E3CAA713383}" dt="2026-09-12T19:53:15.018" v="1176" actId="2710"/>
          <ac:spMkLst>
            <pc:docMk/>
            <pc:sldMk cId="1451620845" sldId="720"/>
            <ac:spMk id="11" creationId="{EF5E9B47-D71E-DE84-189B-C1DE49874F5E}"/>
          </ac:spMkLst>
        </pc:spChg>
        <pc:picChg chg="del">
          <ac:chgData name="Al Montaner abuhuseein" userId="2fe45c76f27c6ebd" providerId="LiveId" clId="{25E32692-2B0A-424A-B576-7E3CAA713383}" dt="2026-09-12T19:52:51.478" v="1170" actId="478"/>
          <ac:picMkLst>
            <pc:docMk/>
            <pc:sldMk cId="1451620845" sldId="720"/>
            <ac:picMk id="12" creationId="{19453465-41AC-C8A6-3F79-FC8552F1C13B}"/>
          </ac:picMkLst>
        </pc:picChg>
      </pc:sldChg>
      <pc:sldChg chg="addSp delSp modSp mod modClrScheme chgLayout">
        <pc:chgData name="Al Montaner abuhuseein" userId="2fe45c76f27c6ebd" providerId="LiveId" clId="{25E32692-2B0A-424A-B576-7E3CAA713383}" dt="2026-09-12T20:15:30.855" v="1670"/>
        <pc:sldMkLst>
          <pc:docMk/>
          <pc:sldMk cId="1448766480" sldId="721"/>
        </pc:sldMkLst>
        <pc:spChg chg="add del mod ord">
          <ac:chgData name="Al Montaner abuhuseein" userId="2fe45c76f27c6ebd" providerId="LiveId" clId="{25E32692-2B0A-424A-B576-7E3CAA713383}" dt="2026-09-12T18:54:28.606" v="89"/>
          <ac:spMkLst>
            <pc:docMk/>
            <pc:sldMk cId="1448766480" sldId="721"/>
            <ac:spMk id="3" creationId="{2ED6A8DE-ABDA-270F-2D05-39A40E0AB097}"/>
          </ac:spMkLst>
        </pc:spChg>
        <pc:spChg chg="mod">
          <ac:chgData name="Al Montaner abuhuseein" userId="2fe45c76f27c6ebd" providerId="LiveId" clId="{25E32692-2B0A-424A-B576-7E3CAA713383}" dt="2026-09-12T20:14:32.926" v="1328" actId="20577"/>
          <ac:spMkLst>
            <pc:docMk/>
            <pc:sldMk cId="1448766480" sldId="721"/>
            <ac:spMk id="4" creationId="{70A4E10C-7EEC-4192-9AB7-D26194C9904E}"/>
          </ac:spMkLst>
        </pc:spChg>
        <pc:spChg chg="add mod">
          <ac:chgData name="Al Montaner abuhuseein" userId="2fe45c76f27c6ebd" providerId="LiveId" clId="{25E32692-2B0A-424A-B576-7E3CAA713383}" dt="2026-09-12T20:00:22.851" v="1254" actId="20577"/>
          <ac:spMkLst>
            <pc:docMk/>
            <pc:sldMk cId="1448766480" sldId="721"/>
            <ac:spMk id="5" creationId="{96AC7BB7-A9E8-678A-D187-57EE5E8EF1CA}"/>
          </ac:spMkLst>
        </pc:spChg>
        <pc:spChg chg="mod">
          <ac:chgData name="Al Montaner abuhuseein" userId="2fe45c76f27c6ebd" providerId="LiveId" clId="{25E32692-2B0A-424A-B576-7E3CAA713383}" dt="2026-09-12T20:15:30.855" v="1670"/>
          <ac:spMkLst>
            <pc:docMk/>
            <pc:sldMk cId="1448766480" sldId="721"/>
            <ac:spMk id="7" creationId="{EA1DE9DE-485F-4A00-BD83-3851D5D2ABDF}"/>
          </ac:spMkLst>
        </pc:spChg>
        <pc:spChg chg="mod">
          <ac:chgData name="Al Montaner abuhuseein" userId="2fe45c76f27c6ebd" providerId="LiveId" clId="{25E32692-2B0A-424A-B576-7E3CAA713383}" dt="2026-09-12T20:00:19.842" v="1253" actId="20577"/>
          <ac:spMkLst>
            <pc:docMk/>
            <pc:sldMk cId="1448766480" sldId="721"/>
            <ac:spMk id="18" creationId="{3950E91F-DEEC-FF42-E99F-A35454E4BBE2}"/>
          </ac:spMkLst>
        </pc:spChg>
        <pc:picChg chg="del">
          <ac:chgData name="Al Montaner abuhuseein" userId="2fe45c76f27c6ebd" providerId="LiveId" clId="{25E32692-2B0A-424A-B576-7E3CAA713383}" dt="2026-09-12T20:00:00.461" v="1244" actId="478"/>
          <ac:picMkLst>
            <pc:docMk/>
            <pc:sldMk cId="1448766480" sldId="721"/>
            <ac:picMk id="19" creationId="{A9F3EE52-1E02-CD81-97AC-20D41B5DBDDB}"/>
          </ac:picMkLst>
        </pc:picChg>
      </pc:sldChg>
      <pc:sldChg chg="addSp delSp modSp del mod modClrScheme chgLayout">
        <pc:chgData name="Al Montaner abuhuseein" userId="2fe45c76f27c6ebd" providerId="LiveId" clId="{25E32692-2B0A-424A-B576-7E3CAA713383}" dt="2026-09-12T18:56:05.886" v="262"/>
        <pc:sldMkLst>
          <pc:docMk/>
          <pc:sldMk cId="3430593119" sldId="724"/>
        </pc:sldMkLst>
        <pc:spChg chg="add del mod ord">
          <ac:chgData name="Al Montaner abuhuseein" userId="2fe45c76f27c6ebd" providerId="LiveId" clId="{25E32692-2B0A-424A-B576-7E3CAA713383}" dt="2026-09-12T18:54:28.573" v="53"/>
          <ac:spMkLst>
            <pc:docMk/>
            <pc:sldMk cId="3430593119" sldId="724"/>
            <ac:spMk id="3" creationId="{CD17F804-5843-31FE-E1C5-1C7FBECB309D}"/>
          </ac:spMkLst>
        </pc:spChg>
        <pc:spChg chg="mod">
          <ac:chgData name="Al Montaner abuhuseein" userId="2fe45c76f27c6ebd" providerId="LiveId" clId="{25E32692-2B0A-424A-B576-7E3CAA713383}" dt="2026-09-12T18:55:33.152" v="260" actId="27636"/>
          <ac:spMkLst>
            <pc:docMk/>
            <pc:sldMk cId="3430593119" sldId="724"/>
            <ac:spMk id="10" creationId="{5C80DC74-C17B-BD59-51A9-115D7199DA75}"/>
          </ac:spMkLst>
        </pc:spChg>
      </pc:sldChg>
      <pc:sldChg chg="addSp delSp modSp mod modClrScheme chgLayout">
        <pc:chgData name="Al Montaner abuhuseein" userId="2fe45c76f27c6ebd" providerId="LiveId" clId="{25E32692-2B0A-424A-B576-7E3CAA713383}" dt="2026-09-12T20:15:30.682" v="1430"/>
        <pc:sldMkLst>
          <pc:docMk/>
          <pc:sldMk cId="2795639889" sldId="725"/>
        </pc:sldMkLst>
        <pc:spChg chg="add del mod ord">
          <ac:chgData name="Al Montaner abuhuseein" userId="2fe45c76f27c6ebd" providerId="LiveId" clId="{25E32692-2B0A-424A-B576-7E3CAA713383}" dt="2026-09-12T18:54:28.580" v="60"/>
          <ac:spMkLst>
            <pc:docMk/>
            <pc:sldMk cId="2795639889" sldId="725"/>
            <ac:spMk id="3" creationId="{60900160-810E-7352-9FFB-9716ADD90998}"/>
          </ac:spMkLst>
        </pc:spChg>
        <pc:spChg chg="mod">
          <ac:chgData name="Al Montaner abuhuseein" userId="2fe45c76f27c6ebd" providerId="LiveId" clId="{25E32692-2B0A-424A-B576-7E3CAA713383}" dt="2026-09-12T20:15:30.682" v="1430"/>
          <ac:spMkLst>
            <pc:docMk/>
            <pc:sldMk cId="2795639889" sldId="725"/>
            <ac:spMk id="5" creationId="{CCC7F9D9-6BC4-4147-AB74-794E322B3A0B}"/>
          </ac:spMkLst>
        </pc:spChg>
        <pc:spChg chg="mod">
          <ac:chgData name="Al Montaner abuhuseein" userId="2fe45c76f27c6ebd" providerId="LiveId" clId="{25E32692-2B0A-424A-B576-7E3CAA713383}" dt="2026-09-12T19:09:14.597" v="600" actId="20577"/>
          <ac:spMkLst>
            <pc:docMk/>
            <pc:sldMk cId="2795639889" sldId="725"/>
            <ac:spMk id="11" creationId="{3FF8BD08-AA82-7C61-D74C-600A80D8EFF8}"/>
          </ac:spMkLst>
        </pc:spChg>
        <pc:spChg chg="mod">
          <ac:chgData name="Al Montaner abuhuseein" userId="2fe45c76f27c6ebd" providerId="LiveId" clId="{25E32692-2B0A-424A-B576-7E3CAA713383}" dt="2026-09-12T19:07:36.803" v="507"/>
          <ac:spMkLst>
            <pc:docMk/>
            <pc:sldMk cId="2795639889" sldId="725"/>
            <ac:spMk id="15" creationId="{00000000-0000-0000-0000-000000000000}"/>
          </ac:spMkLst>
        </pc:spChg>
      </pc:sldChg>
      <pc:sldChg chg="addSp delSp modSp mod modClrScheme chgLayout">
        <pc:chgData name="Al Montaner abuhuseein" userId="2fe45c76f27c6ebd" providerId="LiveId" clId="{25E32692-2B0A-424A-B576-7E3CAA713383}" dt="2026-09-12T20:15:30.693" v="1446"/>
        <pc:sldMkLst>
          <pc:docMk/>
          <pc:sldMk cId="2430195902" sldId="726"/>
        </pc:sldMkLst>
        <pc:spChg chg="add del mod ord">
          <ac:chgData name="Al Montaner abuhuseein" userId="2fe45c76f27c6ebd" providerId="LiveId" clId="{25E32692-2B0A-424A-B576-7E3CAA713383}" dt="2026-09-12T18:54:28.582" v="62"/>
          <ac:spMkLst>
            <pc:docMk/>
            <pc:sldMk cId="2430195902" sldId="726"/>
            <ac:spMk id="4" creationId="{95181E49-ECD8-4064-96AC-5E5CBDA84093}"/>
          </ac:spMkLst>
        </pc:spChg>
        <pc:spChg chg="mod">
          <ac:chgData name="Al Montaner abuhuseein" userId="2fe45c76f27c6ebd" providerId="LiveId" clId="{25E32692-2B0A-424A-B576-7E3CAA713383}" dt="2026-09-12T20:15:30.693" v="1446"/>
          <ac:spMkLst>
            <pc:docMk/>
            <pc:sldMk cId="2430195902" sldId="726"/>
            <ac:spMk id="5" creationId="{94801458-FE70-4E61-92A4-0DEE7943A989}"/>
          </ac:spMkLst>
        </pc:spChg>
        <pc:spChg chg="mod">
          <ac:chgData name="Al Montaner abuhuseein" userId="2fe45c76f27c6ebd" providerId="LiveId" clId="{25E32692-2B0A-424A-B576-7E3CAA713383}" dt="2026-09-12T19:07:36.807" v="510"/>
          <ac:spMkLst>
            <pc:docMk/>
            <pc:sldMk cId="2430195902" sldId="726"/>
            <ac:spMk id="11" creationId="{3FF8BD08-AA82-7C61-D74C-600A80D8EFF8}"/>
          </ac:spMkLst>
        </pc:spChg>
        <pc:spChg chg="mod">
          <ac:chgData name="Al Montaner abuhuseein" userId="2fe45c76f27c6ebd" providerId="LiveId" clId="{25E32692-2B0A-424A-B576-7E3CAA713383}" dt="2026-09-12T19:12:38.034" v="605" actId="20577"/>
          <ac:spMkLst>
            <pc:docMk/>
            <pc:sldMk cId="2430195902" sldId="726"/>
            <ac:spMk id="15" creationId="{00000000-0000-0000-0000-000000000000}"/>
          </ac:spMkLst>
        </pc:spChg>
      </pc:sldChg>
      <pc:sldChg chg="addSp delSp modSp mod modClrScheme chgLayout">
        <pc:chgData name="Al Montaner abuhuseein" userId="2fe45c76f27c6ebd" providerId="LiveId" clId="{25E32692-2B0A-424A-B576-7E3CAA713383}" dt="2026-09-12T20:15:30.711" v="1470"/>
        <pc:sldMkLst>
          <pc:docMk/>
          <pc:sldMk cId="1083208666" sldId="727"/>
        </pc:sldMkLst>
        <pc:spChg chg="mod">
          <ac:chgData name="Al Montaner abuhuseein" userId="2fe45c76f27c6ebd" providerId="LiveId" clId="{25E32692-2B0A-424A-B576-7E3CAA713383}" dt="2026-09-12T19:07:36.816" v="518"/>
          <ac:spMkLst>
            <pc:docMk/>
            <pc:sldMk cId="1083208666" sldId="727"/>
            <ac:spMk id="4" creationId="{88EC8BE6-190F-4929-AC3F-DC9CEF55A220}"/>
          </ac:spMkLst>
        </pc:spChg>
        <pc:spChg chg="add del mod ord">
          <ac:chgData name="Al Montaner abuhuseein" userId="2fe45c76f27c6ebd" providerId="LiveId" clId="{25E32692-2B0A-424A-B576-7E3CAA713383}" dt="2026-09-12T18:54:28.585" v="65"/>
          <ac:spMkLst>
            <pc:docMk/>
            <pc:sldMk cId="1083208666" sldId="727"/>
            <ac:spMk id="5" creationId="{C4925393-1825-43C5-828B-7356F3F0ACFD}"/>
          </ac:spMkLst>
        </pc:spChg>
        <pc:spChg chg="add mod">
          <ac:chgData name="Al Montaner abuhuseein" userId="2fe45c76f27c6ebd" providerId="LiveId" clId="{25E32692-2B0A-424A-B576-7E3CAA713383}" dt="2026-09-12T19:29:59.644" v="919" actId="1076"/>
          <ac:spMkLst>
            <pc:docMk/>
            <pc:sldMk cId="1083208666" sldId="727"/>
            <ac:spMk id="6" creationId="{3ADA079C-AC95-FB08-3848-12638C460718}"/>
          </ac:spMkLst>
        </pc:spChg>
        <pc:spChg chg="mod">
          <ac:chgData name="Al Montaner abuhuseein" userId="2fe45c76f27c6ebd" providerId="LiveId" clId="{25E32692-2B0A-424A-B576-7E3CAA713383}" dt="2026-09-12T20:15:30.711" v="1470"/>
          <ac:spMkLst>
            <pc:docMk/>
            <pc:sldMk cId="1083208666" sldId="727"/>
            <ac:spMk id="8" creationId="{C440BB33-92B5-4EB5-A2AE-8080AE19CB9E}"/>
          </ac:spMkLst>
        </pc:spChg>
        <pc:spChg chg="mod">
          <ac:chgData name="Al Montaner abuhuseein" userId="2fe45c76f27c6ebd" providerId="LiveId" clId="{25E32692-2B0A-424A-B576-7E3CAA713383}" dt="2026-09-12T19:29:03.493" v="906" actId="14100"/>
          <ac:spMkLst>
            <pc:docMk/>
            <pc:sldMk cId="1083208666" sldId="727"/>
            <ac:spMk id="11" creationId="{3FF8BD08-AA82-7C61-D74C-600A80D8EFF8}"/>
          </ac:spMkLst>
        </pc:spChg>
        <pc:picChg chg="mod ord">
          <ac:chgData name="Al Montaner abuhuseein" userId="2fe45c76f27c6ebd" providerId="LiveId" clId="{25E32692-2B0A-424A-B576-7E3CAA713383}" dt="2026-09-12T19:29:46.575" v="917" actId="14100"/>
          <ac:picMkLst>
            <pc:docMk/>
            <pc:sldMk cId="1083208666" sldId="727"/>
            <ac:picMk id="3" creationId="{2728E39E-DCE7-C02C-A400-F7412E44445B}"/>
          </ac:picMkLst>
        </pc:picChg>
      </pc:sldChg>
      <pc:sldChg chg="addSp delSp modSp mod modClrScheme chgLayout">
        <pc:chgData name="Al Montaner abuhuseein" userId="2fe45c76f27c6ebd" providerId="LiveId" clId="{25E32692-2B0A-424A-B576-7E3CAA713383}" dt="2026-09-12T20:15:30.759" v="1534"/>
        <pc:sldMkLst>
          <pc:docMk/>
          <pc:sldMk cId="2264769399" sldId="728"/>
        </pc:sldMkLst>
        <pc:spChg chg="add del mod ord">
          <ac:chgData name="Al Montaner abuhuseein" userId="2fe45c76f27c6ebd" providerId="LiveId" clId="{25E32692-2B0A-424A-B576-7E3CAA713383}" dt="2026-09-12T18:54:28.590" v="73"/>
          <ac:spMkLst>
            <pc:docMk/>
            <pc:sldMk cId="2264769399" sldId="728"/>
            <ac:spMk id="3" creationId="{13613F92-590B-1914-0CAD-524BC1EAB9BD}"/>
          </ac:spMkLst>
        </pc:spChg>
        <pc:spChg chg="mod">
          <ac:chgData name="Al Montaner abuhuseein" userId="2fe45c76f27c6ebd" providerId="LiveId" clId="{25E32692-2B0A-424A-B576-7E3CAA713383}" dt="2026-09-12T20:11:37.074" v="1312" actId="21"/>
          <ac:spMkLst>
            <pc:docMk/>
            <pc:sldMk cId="2264769399" sldId="728"/>
            <ac:spMk id="4" creationId="{B8F14203-ABFE-42F8-AC10-7C545D09F2A7}"/>
          </ac:spMkLst>
        </pc:spChg>
        <pc:spChg chg="mod">
          <ac:chgData name="Al Montaner abuhuseein" userId="2fe45c76f27c6ebd" providerId="LiveId" clId="{25E32692-2B0A-424A-B576-7E3CAA713383}" dt="2026-09-12T20:15:30.759" v="1534"/>
          <ac:spMkLst>
            <pc:docMk/>
            <pc:sldMk cId="2264769399" sldId="728"/>
            <ac:spMk id="7" creationId="{FAD732B1-2792-45FD-8105-984B7A53517B}"/>
          </ac:spMkLst>
        </pc:spChg>
        <pc:spChg chg="mod">
          <ac:chgData name="Al Montaner abuhuseein" userId="2fe45c76f27c6ebd" providerId="LiveId" clId="{25E32692-2B0A-424A-B576-7E3CAA713383}" dt="2026-09-12T19:34:25.411" v="996" actId="1036"/>
          <ac:spMkLst>
            <pc:docMk/>
            <pc:sldMk cId="2264769399" sldId="728"/>
            <ac:spMk id="17" creationId="{CAE571D8-6544-D550-A288-12540B62AF12}"/>
          </ac:spMkLst>
        </pc:spChg>
      </pc:sldChg>
      <pc:sldChg chg="addSp delSp modSp mod modClrScheme chgLayout">
        <pc:chgData name="Al Montaner abuhuseein" userId="2fe45c76f27c6ebd" providerId="LiveId" clId="{25E32692-2B0A-424A-B576-7E3CAA713383}" dt="2026-09-12T20:15:30.789" v="1574"/>
        <pc:sldMkLst>
          <pc:docMk/>
          <pc:sldMk cId="2315996775" sldId="733"/>
        </pc:sldMkLst>
        <pc:spChg chg="add del mod ord">
          <ac:chgData name="Al Montaner abuhuseein" userId="2fe45c76f27c6ebd" providerId="LiveId" clId="{25E32692-2B0A-424A-B576-7E3CAA713383}" dt="2026-09-12T18:54:28.596" v="77"/>
          <ac:spMkLst>
            <pc:docMk/>
            <pc:sldMk cId="2315996775" sldId="733"/>
            <ac:spMk id="3" creationId="{24587C14-22DB-FD0E-C8DD-4A4A4FF89861}"/>
          </ac:spMkLst>
        </pc:spChg>
        <pc:spChg chg="mod">
          <ac:chgData name="Al Montaner abuhuseein" userId="2fe45c76f27c6ebd" providerId="LiveId" clId="{25E32692-2B0A-424A-B576-7E3CAA713383}" dt="2026-09-12T19:07:36.838" v="542"/>
          <ac:spMkLst>
            <pc:docMk/>
            <pc:sldMk cId="2315996775" sldId="733"/>
            <ac:spMk id="4" creationId="{B1EED9BE-2516-4BCD-812F-DF6AD87E6B62}"/>
          </ac:spMkLst>
        </pc:spChg>
        <pc:spChg chg="mod">
          <ac:chgData name="Al Montaner abuhuseein" userId="2fe45c76f27c6ebd" providerId="LiveId" clId="{25E32692-2B0A-424A-B576-7E3CAA713383}" dt="2026-09-12T20:15:30.789" v="1574"/>
          <ac:spMkLst>
            <pc:docMk/>
            <pc:sldMk cId="2315996775" sldId="733"/>
            <ac:spMk id="7" creationId="{0D98E4D8-E389-414C-8822-94E2E50646B8}"/>
          </ac:spMkLst>
        </pc:spChg>
        <pc:spChg chg="mod">
          <ac:chgData name="Al Montaner abuhuseein" userId="2fe45c76f27c6ebd" providerId="LiveId" clId="{25E32692-2B0A-424A-B576-7E3CAA713383}" dt="2026-09-12T19:07:36.838" v="541"/>
          <ac:spMkLst>
            <pc:docMk/>
            <pc:sldMk cId="2315996775" sldId="733"/>
            <ac:spMk id="11" creationId="{EF5E9B47-D71E-DE84-189B-C1DE49874F5E}"/>
          </ac:spMkLst>
        </pc:spChg>
        <pc:spChg chg="mod">
          <ac:chgData name="Al Montaner abuhuseein" userId="2fe45c76f27c6ebd" providerId="LiveId" clId="{25E32692-2B0A-424A-B576-7E3CAA713383}" dt="2026-09-12T19:07:36.838" v="543"/>
          <ac:spMkLst>
            <pc:docMk/>
            <pc:sldMk cId="2315996775" sldId="733"/>
            <ac:spMk id="980" creationId="{00000000-0000-0000-0000-000000000000}"/>
          </ac:spMkLst>
        </pc:spChg>
      </pc:sldChg>
      <pc:sldChg chg="addSp delSp modSp mod modClrScheme chgLayout">
        <pc:chgData name="Al Montaner abuhuseein" userId="2fe45c76f27c6ebd" providerId="LiveId" clId="{25E32692-2B0A-424A-B576-7E3CAA713383}" dt="2026-09-12T20:15:30.817" v="1606"/>
        <pc:sldMkLst>
          <pc:docMk/>
          <pc:sldMk cId="1660056916" sldId="734"/>
        </pc:sldMkLst>
        <pc:spChg chg="add del mod ord">
          <ac:chgData name="Al Montaner abuhuseein" userId="2fe45c76f27c6ebd" providerId="LiveId" clId="{25E32692-2B0A-424A-B576-7E3CAA713383}" dt="2026-09-12T18:54:28.600" v="81"/>
          <ac:spMkLst>
            <pc:docMk/>
            <pc:sldMk cId="1660056916" sldId="734"/>
            <ac:spMk id="3" creationId="{F593A4B1-E422-301B-732E-05210A8544E0}"/>
          </ac:spMkLst>
        </pc:spChg>
        <pc:spChg chg="mod">
          <ac:chgData name="Al Montaner abuhuseein" userId="2fe45c76f27c6ebd" providerId="LiveId" clId="{25E32692-2B0A-424A-B576-7E3CAA713383}" dt="2026-09-12T20:14:14.987" v="1322" actId="20577"/>
          <ac:spMkLst>
            <pc:docMk/>
            <pc:sldMk cId="1660056916" sldId="734"/>
            <ac:spMk id="5" creationId="{99E4B43C-D9C1-4544-96F6-FB58B4F74EFC}"/>
          </ac:spMkLst>
        </pc:spChg>
        <pc:spChg chg="mod">
          <ac:chgData name="Al Montaner abuhuseein" userId="2fe45c76f27c6ebd" providerId="LiveId" clId="{25E32692-2B0A-424A-B576-7E3CAA713383}" dt="2026-09-12T20:15:30.817" v="1606"/>
          <ac:spMkLst>
            <pc:docMk/>
            <pc:sldMk cId="1660056916" sldId="734"/>
            <ac:spMk id="9" creationId="{1BF5F716-A6D0-4DFE-867F-C725BA239228}"/>
          </ac:spMkLst>
        </pc:spChg>
        <pc:spChg chg="mod">
          <ac:chgData name="Al Montaner abuhuseein" userId="2fe45c76f27c6ebd" providerId="LiveId" clId="{25E32692-2B0A-424A-B576-7E3CAA713383}" dt="2026-09-12T19:07:36.854" v="554"/>
          <ac:spMkLst>
            <pc:docMk/>
            <pc:sldMk cId="1660056916" sldId="734"/>
            <ac:spMk id="990" creationId="{00000000-0000-0000-0000-000000000000}"/>
          </ac:spMkLst>
        </pc:spChg>
      </pc:sldChg>
      <pc:sldChg chg="addSp delSp modSp del mod modClrScheme chgLayout">
        <pc:chgData name="Al Montaner abuhuseein" userId="2fe45c76f27c6ebd" providerId="LiveId" clId="{25E32692-2B0A-424A-B576-7E3CAA713383}" dt="2026-09-12T18:56:29.060" v="267"/>
        <pc:sldMkLst>
          <pc:docMk/>
          <pc:sldMk cId="732931123" sldId="774"/>
        </pc:sldMkLst>
        <pc:spChg chg="mod">
          <ac:chgData name="Al Montaner abuhuseein" userId="2fe45c76f27c6ebd" providerId="LiveId" clId="{25E32692-2B0A-424A-B576-7E3CAA713383}" dt="2026-09-12T18:55:30.368" v="216"/>
          <ac:spMkLst>
            <pc:docMk/>
            <pc:sldMk cId="732931123" sldId="774"/>
            <ac:spMk id="2" creationId="{C9CEDDFA-8C8A-B1DF-0231-58370AF7872D}"/>
          </ac:spMkLst>
        </pc:spChg>
        <pc:spChg chg="add del mod ord">
          <ac:chgData name="Al Montaner abuhuseein" userId="2fe45c76f27c6ebd" providerId="LiveId" clId="{25E32692-2B0A-424A-B576-7E3CAA713383}" dt="2026-09-12T18:54:28.597" v="78"/>
          <ac:spMkLst>
            <pc:docMk/>
            <pc:sldMk cId="732931123" sldId="774"/>
            <ac:spMk id="5" creationId="{02293930-F31F-F498-4224-326183D2C027}"/>
          </ac:spMkLst>
        </pc:spChg>
        <pc:spChg chg="mod">
          <ac:chgData name="Al Montaner abuhuseein" userId="2fe45c76f27c6ebd" providerId="LiveId" clId="{25E32692-2B0A-424A-B576-7E3CAA713383}" dt="2026-09-12T18:55:32.572" v="251" actId="27636"/>
          <ac:spMkLst>
            <pc:docMk/>
            <pc:sldMk cId="732931123" sldId="774"/>
            <ac:spMk id="11" creationId="{EF5E9B47-D71E-DE84-189B-C1DE49874F5E}"/>
          </ac:spMkLst>
        </pc:spChg>
      </pc:sldChg>
      <pc:sldChg chg="addSp delSp modSp mod modClrScheme chgLayout">
        <pc:chgData name="Al Montaner abuhuseein" userId="2fe45c76f27c6ebd" providerId="LiveId" clId="{25E32692-2B0A-424A-B576-7E3CAA713383}" dt="2026-09-12T20:15:30.805" v="1590"/>
        <pc:sldMkLst>
          <pc:docMk/>
          <pc:sldMk cId="2683558257" sldId="776"/>
        </pc:sldMkLst>
        <pc:spChg chg="add del mod ord">
          <ac:chgData name="Al Montaner abuhuseein" userId="2fe45c76f27c6ebd" providerId="LiveId" clId="{25E32692-2B0A-424A-B576-7E3CAA713383}" dt="2026-09-12T18:54:28.597" v="79"/>
          <ac:spMkLst>
            <pc:docMk/>
            <pc:sldMk cId="2683558257" sldId="776"/>
            <ac:spMk id="3" creationId="{CA0E1854-75E9-77C9-0F43-41DF719DFBC0}"/>
          </ac:spMkLst>
        </pc:spChg>
        <pc:spChg chg="mod">
          <ac:chgData name="Al Montaner abuhuseein" userId="2fe45c76f27c6ebd" providerId="LiveId" clId="{25E32692-2B0A-424A-B576-7E3CAA713383}" dt="2026-09-12T20:12:51.588" v="1315" actId="14100"/>
          <ac:spMkLst>
            <pc:docMk/>
            <pc:sldMk cId="2683558257" sldId="776"/>
            <ac:spMk id="4" creationId="{8BD35112-EB89-48F7-B5A9-9B6D925D7058}"/>
          </ac:spMkLst>
        </pc:spChg>
        <pc:spChg chg="mod">
          <ac:chgData name="Al Montaner abuhuseein" userId="2fe45c76f27c6ebd" providerId="LiveId" clId="{25E32692-2B0A-424A-B576-7E3CAA713383}" dt="2026-09-12T20:15:30.805" v="1590"/>
          <ac:spMkLst>
            <pc:docMk/>
            <pc:sldMk cId="2683558257" sldId="776"/>
            <ac:spMk id="7" creationId="{C531D069-4C0B-4792-918A-3B96188A6A2C}"/>
          </ac:spMkLst>
        </pc:spChg>
        <pc:spChg chg="mod">
          <ac:chgData name="Al Montaner abuhuseein" userId="2fe45c76f27c6ebd" providerId="LiveId" clId="{25E32692-2B0A-424A-B576-7E3CAA713383}" dt="2026-09-12T19:38:19.244" v="1057" actId="1038"/>
          <ac:spMkLst>
            <pc:docMk/>
            <pc:sldMk cId="2683558257" sldId="776"/>
            <ac:spMk id="12" creationId="{17107EF8-E4CE-1205-E449-5A7231374E36}"/>
          </ac:spMkLst>
        </pc:spChg>
        <pc:spChg chg="mod">
          <ac:chgData name="Al Montaner abuhuseein" userId="2fe45c76f27c6ebd" providerId="LiveId" clId="{25E32692-2B0A-424A-B576-7E3CAA713383}" dt="2026-09-12T19:37:54.615" v="1031" actId="113"/>
          <ac:spMkLst>
            <pc:docMk/>
            <pc:sldMk cId="2683558257" sldId="776"/>
            <ac:spMk id="970" creationId="{00000000-0000-0000-0000-000000000000}"/>
          </ac:spMkLst>
        </pc:spChg>
      </pc:sldChg>
      <pc:sldChg chg="del">
        <pc:chgData name="Al Montaner abuhuseein" userId="2fe45c76f27c6ebd" providerId="LiveId" clId="{25E32692-2B0A-424A-B576-7E3CAA713383}" dt="2026-09-12T18:54:22.804" v="1"/>
        <pc:sldMkLst>
          <pc:docMk/>
          <pc:sldMk cId="3594410365" sldId="777"/>
        </pc:sldMkLst>
      </pc:sldChg>
      <pc:sldChg chg="modSp add mod">
        <pc:chgData name="Al Montaner abuhuseein" userId="2fe45c76f27c6ebd" providerId="LiveId" clId="{25E32692-2B0A-424A-B576-7E3CAA713383}" dt="2026-09-12T20:19:12.742" v="1696" actId="404"/>
        <pc:sldMkLst>
          <pc:docMk/>
          <pc:sldMk cId="818610579" sldId="778"/>
        </pc:sldMkLst>
        <pc:spChg chg="mod">
          <ac:chgData name="Al Montaner abuhuseein" userId="2fe45c76f27c6ebd" providerId="LiveId" clId="{25E32692-2B0A-424A-B576-7E3CAA713383}" dt="2026-09-12T18:57:37.790" v="270"/>
          <ac:spMkLst>
            <pc:docMk/>
            <pc:sldMk cId="818610579" sldId="778"/>
            <ac:spMk id="5" creationId="{AE5CAC9E-0A76-B927-532E-408B38A1BD1F}"/>
          </ac:spMkLst>
        </pc:spChg>
        <pc:spChg chg="mod">
          <ac:chgData name="Al Montaner abuhuseein" userId="2fe45c76f27c6ebd" providerId="LiveId" clId="{25E32692-2B0A-424A-B576-7E3CAA713383}" dt="2026-09-12T18:57:37.790" v="271"/>
          <ac:spMkLst>
            <pc:docMk/>
            <pc:sldMk cId="818610579" sldId="778"/>
            <ac:spMk id="8" creationId="{28F17B19-4448-B150-CB9D-D4A473EA6254}"/>
          </ac:spMkLst>
        </pc:spChg>
        <pc:spChg chg="mod">
          <ac:chgData name="Al Montaner abuhuseein" userId="2fe45c76f27c6ebd" providerId="LiveId" clId="{25E32692-2B0A-424A-B576-7E3CAA713383}" dt="2026-09-12T18:57:37.790" v="272"/>
          <ac:spMkLst>
            <pc:docMk/>
            <pc:sldMk cId="818610579" sldId="778"/>
            <ac:spMk id="10" creationId="{F38B9B16-2B55-0C47-42BA-C3E72EBC2078}"/>
          </ac:spMkLst>
        </pc:spChg>
        <pc:spChg chg="mod">
          <ac:chgData name="Al Montaner abuhuseein" userId="2fe45c76f27c6ebd" providerId="LiveId" clId="{25E32692-2B0A-424A-B576-7E3CAA713383}" dt="2026-09-12T20:19:12.742" v="1696" actId="404"/>
          <ac:spMkLst>
            <pc:docMk/>
            <pc:sldMk cId="818610579" sldId="778"/>
            <ac:spMk id="31" creationId="{00000000-0000-0000-0000-000000000000}"/>
          </ac:spMkLst>
        </pc:spChg>
      </pc:sldChg>
      <pc:sldChg chg="new del">
        <pc:chgData name="Al Montaner abuhuseein" userId="2fe45c76f27c6ebd" providerId="LiveId" clId="{25E32692-2B0A-424A-B576-7E3CAA713383}" dt="2026-09-12T18:54:23.353" v="48"/>
        <pc:sldMkLst>
          <pc:docMk/>
          <pc:sldMk cId="1083457495" sldId="779"/>
        </pc:sldMkLst>
      </pc:sldChg>
      <pc:sldChg chg="modSp add mod">
        <pc:chgData name="Al Montaner abuhuseein" userId="2fe45c76f27c6ebd" providerId="LiveId" clId="{25E32692-2B0A-424A-B576-7E3CAA713383}" dt="2026-09-12T20:15:30.628" v="1374"/>
        <pc:sldMkLst>
          <pc:docMk/>
          <pc:sldMk cId="3497327778" sldId="779"/>
        </pc:sldMkLst>
        <pc:spChg chg="mod">
          <ac:chgData name="Al Montaner abuhuseein" userId="2fe45c76f27c6ebd" providerId="LiveId" clId="{25E32692-2B0A-424A-B576-7E3CAA713383}" dt="2026-09-12T20:15:30.628" v="1374"/>
          <ac:spMkLst>
            <pc:docMk/>
            <pc:sldMk cId="3497327778" sldId="779"/>
            <ac:spMk id="4" creationId="{78820EFD-CE9D-4F00-8F30-14F9426C11DF}"/>
          </ac:spMkLst>
        </pc:spChg>
        <pc:spChg chg="mod">
          <ac:chgData name="Al Montaner abuhuseein" userId="2fe45c76f27c6ebd" providerId="LiveId" clId="{25E32692-2B0A-424A-B576-7E3CAA713383}" dt="2026-09-12T19:07:36.775" v="490"/>
          <ac:spMkLst>
            <pc:docMk/>
            <pc:sldMk cId="3497327778" sldId="779"/>
            <ac:spMk id="10" creationId="{5C80DC74-C17B-BD59-51A9-115D7199DA75}"/>
          </ac:spMkLst>
        </pc:spChg>
        <pc:spChg chg="mod">
          <ac:chgData name="Al Montaner abuhuseein" userId="2fe45c76f27c6ebd" providerId="LiveId" clId="{25E32692-2B0A-424A-B576-7E3CAA713383}" dt="2026-09-12T19:07:36.775" v="491"/>
          <ac:spMkLst>
            <pc:docMk/>
            <pc:sldMk cId="3497327778" sldId="779"/>
            <ac:spMk id="15" creationId="{00000000-0000-0000-0000-000000000000}"/>
          </ac:spMkLst>
        </pc:spChg>
      </pc:sldChg>
      <pc:sldChg chg="modSp add mod">
        <pc:chgData name="Al Montaner abuhuseein" userId="2fe45c76f27c6ebd" providerId="LiveId" clId="{25E32692-2B0A-424A-B576-7E3CAA713383}" dt="2026-09-12T20:15:30.776" v="1550"/>
        <pc:sldMkLst>
          <pc:docMk/>
          <pc:sldMk cId="660723570" sldId="780"/>
        </pc:sldMkLst>
        <pc:spChg chg="mod">
          <ac:chgData name="Al Montaner abuhuseein" userId="2fe45c76f27c6ebd" providerId="LiveId" clId="{25E32692-2B0A-424A-B576-7E3CAA713383}" dt="2026-09-12T19:35:51.461" v="1009" actId="14"/>
          <ac:spMkLst>
            <pc:docMk/>
            <pc:sldMk cId="660723570" sldId="780"/>
            <ac:spMk id="3" creationId="{2D8C313A-75AA-8834-4E5C-6401E5605D67}"/>
          </ac:spMkLst>
        </pc:spChg>
        <pc:spChg chg="mod">
          <ac:chgData name="Al Montaner abuhuseein" userId="2fe45c76f27c6ebd" providerId="LiveId" clId="{25E32692-2B0A-424A-B576-7E3CAA713383}" dt="2026-09-12T19:07:36.838" v="536"/>
          <ac:spMkLst>
            <pc:docMk/>
            <pc:sldMk cId="660723570" sldId="780"/>
            <ac:spMk id="6" creationId="{79EB3FBE-1476-4ECD-9F8E-27CBF2F8AB3F}"/>
          </ac:spMkLst>
        </pc:spChg>
        <pc:spChg chg="mod">
          <ac:chgData name="Al Montaner abuhuseein" userId="2fe45c76f27c6ebd" providerId="LiveId" clId="{25E32692-2B0A-424A-B576-7E3CAA713383}" dt="2026-09-12T20:15:30.776" v="1550"/>
          <ac:spMkLst>
            <pc:docMk/>
            <pc:sldMk cId="660723570" sldId="780"/>
            <ac:spMk id="9" creationId="{25DAE873-684F-4745-BAEF-6C108F8B52F6}"/>
          </ac:spMkLst>
        </pc:spChg>
        <pc:spChg chg="mod">
          <ac:chgData name="Al Montaner abuhuseein" userId="2fe45c76f27c6ebd" providerId="LiveId" clId="{25E32692-2B0A-424A-B576-7E3CAA713383}" dt="2026-09-12T19:35:40.312" v="1007" actId="14100"/>
          <ac:spMkLst>
            <pc:docMk/>
            <pc:sldMk cId="660723570" sldId="780"/>
            <ac:spMk id="11" creationId="{EF5E9B47-D71E-DE84-189B-C1DE49874F5E}"/>
          </ac:spMkLst>
        </pc:spChg>
      </pc:sldChg>
      <pc:sldChg chg="modSp add mod">
        <pc:chgData name="Al Montaner abuhuseein" userId="2fe45c76f27c6ebd" providerId="LiveId" clId="{25E32692-2B0A-424A-B576-7E3CAA713383}" dt="2026-09-12T20:15:30.804" v="1582"/>
        <pc:sldMkLst>
          <pc:docMk/>
          <pc:sldMk cId="525121726" sldId="781"/>
        </pc:sldMkLst>
        <pc:spChg chg="mod">
          <ac:chgData name="Al Montaner abuhuseein" userId="2fe45c76f27c6ebd" providerId="LiveId" clId="{25E32692-2B0A-424A-B576-7E3CAA713383}" dt="2026-09-12T19:37:28.373" v="1028" actId="1076"/>
          <ac:spMkLst>
            <pc:docMk/>
            <pc:sldMk cId="525121726" sldId="781"/>
            <ac:spMk id="2" creationId="{C9CEDDFA-8C8A-B1DF-0231-58370AF7872D}"/>
          </ac:spMkLst>
        </pc:spChg>
        <pc:spChg chg="mod">
          <ac:chgData name="Al Montaner abuhuseein" userId="2fe45c76f27c6ebd" providerId="LiveId" clId="{25E32692-2B0A-424A-B576-7E3CAA713383}" dt="2026-09-12T19:07:36.850" v="545"/>
          <ac:spMkLst>
            <pc:docMk/>
            <pc:sldMk cId="525121726" sldId="781"/>
            <ac:spMk id="4" creationId="{D8A3DC74-4445-42D3-98CE-E5AD197D343E}"/>
          </ac:spMkLst>
        </pc:spChg>
        <pc:spChg chg="mod">
          <ac:chgData name="Al Montaner abuhuseein" userId="2fe45c76f27c6ebd" providerId="LiveId" clId="{25E32692-2B0A-424A-B576-7E3CAA713383}" dt="2026-09-12T20:15:30.804" v="1582"/>
          <ac:spMkLst>
            <pc:docMk/>
            <pc:sldMk cId="525121726" sldId="781"/>
            <ac:spMk id="7" creationId="{02EBDDBD-D022-4364-83DD-5F12F8001571}"/>
          </ac:spMkLst>
        </pc:spChg>
        <pc:spChg chg="mod">
          <ac:chgData name="Al Montaner abuhuseein" userId="2fe45c76f27c6ebd" providerId="LiveId" clId="{25E32692-2B0A-424A-B576-7E3CAA713383}" dt="2026-09-12T19:37:28.373" v="1028" actId="1076"/>
          <ac:spMkLst>
            <pc:docMk/>
            <pc:sldMk cId="525121726" sldId="781"/>
            <ac:spMk id="11" creationId="{EF5E9B47-D71E-DE84-189B-C1DE49874F5E}"/>
          </ac:spMkLst>
        </pc:spChg>
      </pc:sldChg>
      <pc:sldChg chg="add del">
        <pc:chgData name="Al Montaner abuhuseein" userId="2fe45c76f27c6ebd" providerId="LiveId" clId="{25E32692-2B0A-424A-B576-7E3CAA713383}" dt="2026-09-12T18:58:18.677" v="425"/>
        <pc:sldMkLst>
          <pc:docMk/>
          <pc:sldMk cId="3841561549" sldId="782"/>
        </pc:sldMkLst>
      </pc:sldChg>
      <pc:sldChg chg="modSp add mod">
        <pc:chgData name="Al Montaner abuhuseein" userId="2fe45c76f27c6ebd" providerId="LiveId" clId="{25E32692-2B0A-424A-B576-7E3CAA713383}" dt="2026-09-12T20:15:30.641" v="1382"/>
        <pc:sldMkLst>
          <pc:docMk/>
          <pc:sldMk cId="368135178" sldId="783"/>
        </pc:sldMkLst>
        <pc:spChg chg="mod">
          <ac:chgData name="Al Montaner abuhuseein" userId="2fe45c76f27c6ebd" providerId="LiveId" clId="{25E32692-2B0A-424A-B576-7E3CAA713383}" dt="2026-09-12T20:15:30.641" v="1382"/>
          <ac:spMkLst>
            <pc:docMk/>
            <pc:sldMk cId="368135178" sldId="783"/>
            <ac:spMk id="4" creationId="{95056B2C-D83D-4F95-8C5B-BD0CE79FAC98}"/>
          </ac:spMkLst>
        </pc:spChg>
        <pc:spChg chg="mod">
          <ac:chgData name="Al Montaner abuhuseein" userId="2fe45c76f27c6ebd" providerId="LiveId" clId="{25E32692-2B0A-424A-B576-7E3CAA713383}" dt="2026-09-12T19:07:36.789" v="494"/>
          <ac:spMkLst>
            <pc:docMk/>
            <pc:sldMk cId="368135178" sldId="783"/>
            <ac:spMk id="6" creationId="{20975BC8-41F8-CB8B-BC53-1EC1866BC739}"/>
          </ac:spMkLst>
        </pc:spChg>
        <pc:spChg chg="mod">
          <ac:chgData name="Al Montaner abuhuseein" userId="2fe45c76f27c6ebd" providerId="LiveId" clId="{25E32692-2B0A-424A-B576-7E3CAA713383}" dt="2026-09-12T19:07:36.775" v="492"/>
          <ac:spMkLst>
            <pc:docMk/>
            <pc:sldMk cId="368135178" sldId="783"/>
            <ac:spMk id="30" creationId="{DCAF7B1F-8951-80D3-437F-7293F2348F95}"/>
          </ac:spMkLst>
        </pc:spChg>
        <pc:spChg chg="mod">
          <ac:chgData name="Al Montaner abuhuseein" userId="2fe45c76f27c6ebd" providerId="LiveId" clId="{25E32692-2B0A-424A-B576-7E3CAA713383}" dt="2026-09-12T19:07:36.783" v="493"/>
          <ac:spMkLst>
            <pc:docMk/>
            <pc:sldMk cId="368135178" sldId="783"/>
            <ac:spMk id="31" creationId="{00000000-0000-0000-0000-000000000000}"/>
          </ac:spMkLst>
        </pc:spChg>
      </pc:sldChg>
      <pc:sldChg chg="modSp add mod">
        <pc:chgData name="Al Montaner abuhuseein" userId="2fe45c76f27c6ebd" providerId="LiveId" clId="{25E32692-2B0A-424A-B576-7E3CAA713383}" dt="2026-09-12T20:15:30.788" v="1558"/>
        <pc:sldMkLst>
          <pc:docMk/>
          <pc:sldMk cId="98463201" sldId="784"/>
        </pc:sldMkLst>
        <pc:spChg chg="mod">
          <ac:chgData name="Al Montaner abuhuseein" userId="2fe45c76f27c6ebd" providerId="LiveId" clId="{25E32692-2B0A-424A-B576-7E3CAA713383}" dt="2026-09-12T19:36:36.320" v="1020" actId="1076"/>
          <ac:spMkLst>
            <pc:docMk/>
            <pc:sldMk cId="98463201" sldId="784"/>
            <ac:spMk id="3" creationId="{7FC59354-9D2E-3300-7088-83A2E7079402}"/>
          </ac:spMkLst>
        </pc:spChg>
        <pc:spChg chg="mod">
          <ac:chgData name="Al Montaner abuhuseein" userId="2fe45c76f27c6ebd" providerId="LiveId" clId="{25E32692-2B0A-424A-B576-7E3CAA713383}" dt="2026-09-12T20:15:30.788" v="1558"/>
          <ac:spMkLst>
            <pc:docMk/>
            <pc:sldMk cId="98463201" sldId="784"/>
            <ac:spMk id="9" creationId="{78386D1C-43EC-FE16-A31D-554B900D1107}"/>
          </ac:spMkLst>
        </pc:spChg>
        <pc:spChg chg="mod">
          <ac:chgData name="Al Montaner abuhuseein" userId="2fe45c76f27c6ebd" providerId="LiveId" clId="{25E32692-2B0A-424A-B576-7E3CAA713383}" dt="2026-09-12T19:36:26.732" v="1017" actId="1076"/>
          <ac:spMkLst>
            <pc:docMk/>
            <pc:sldMk cId="98463201" sldId="784"/>
            <ac:spMk id="11" creationId="{3E60E79D-571F-E900-0B82-9986AA708F88}"/>
          </ac:spMkLst>
        </pc:spChg>
        <pc:picChg chg="mod">
          <ac:chgData name="Al Montaner abuhuseein" userId="2fe45c76f27c6ebd" providerId="LiveId" clId="{25E32692-2B0A-424A-B576-7E3CAA713383}" dt="2026-09-12T19:36:31.392" v="1019" actId="1076"/>
          <ac:picMkLst>
            <pc:docMk/>
            <pc:sldMk cId="98463201" sldId="784"/>
            <ac:picMk id="5" creationId="{9FDA2433-8A23-7BA9-AC70-A5E8816D1D27}"/>
          </ac:picMkLst>
        </pc:picChg>
      </pc:sldChg>
      <pc:sldChg chg="modSp add mod">
        <pc:chgData name="Al Montaner abuhuseein" userId="2fe45c76f27c6ebd" providerId="LiveId" clId="{25E32692-2B0A-424A-B576-7E3CAA713383}" dt="2026-09-12T20:15:30.805" v="1598"/>
        <pc:sldMkLst>
          <pc:docMk/>
          <pc:sldMk cId="1621362944" sldId="785"/>
        </pc:sldMkLst>
        <pc:spChg chg="mod">
          <ac:chgData name="Al Montaner abuhuseein" userId="2fe45c76f27c6ebd" providerId="LiveId" clId="{25E32692-2B0A-424A-B576-7E3CAA713383}" dt="2026-09-12T20:15:30.805" v="1598"/>
          <ac:spMkLst>
            <pc:docMk/>
            <pc:sldMk cId="1621362944" sldId="785"/>
            <ac:spMk id="4" creationId="{463A5792-77A7-4A75-B02C-99DCE16D7AE9}"/>
          </ac:spMkLst>
        </pc:spChg>
        <pc:spChg chg="mod">
          <ac:chgData name="Al Montaner abuhuseein" userId="2fe45c76f27c6ebd" providerId="LiveId" clId="{25E32692-2B0A-424A-B576-7E3CAA713383}" dt="2026-09-12T19:40:18.860" v="1086" actId="1037"/>
          <ac:spMkLst>
            <pc:docMk/>
            <pc:sldMk cId="1621362944" sldId="785"/>
            <ac:spMk id="12" creationId="{2D90A5B0-B490-ED18-3DF9-C9026C5B9BA5}"/>
          </ac:spMkLst>
        </pc:spChg>
        <pc:spChg chg="mod">
          <ac:chgData name="Al Montaner abuhuseein" userId="2fe45c76f27c6ebd" providerId="LiveId" clId="{25E32692-2B0A-424A-B576-7E3CAA713383}" dt="2026-09-12T19:40:21.747" v="1104" actId="1037"/>
          <ac:spMkLst>
            <pc:docMk/>
            <pc:sldMk cId="1621362944" sldId="785"/>
            <ac:spMk id="13" creationId="{CE834559-A3F0-98DA-B71F-C07DA97BDF85}"/>
          </ac:spMkLst>
        </pc:spChg>
        <pc:spChg chg="mod">
          <ac:chgData name="Al Montaner abuhuseein" userId="2fe45c76f27c6ebd" providerId="LiveId" clId="{25E32692-2B0A-424A-B576-7E3CAA713383}" dt="2026-09-12T20:14:12.420" v="1321" actId="20577"/>
          <ac:spMkLst>
            <pc:docMk/>
            <pc:sldMk cId="1621362944" sldId="785"/>
            <ac:spMk id="15" creationId="{00000000-0000-0000-0000-000000000000}"/>
          </ac:spMkLst>
        </pc:spChg>
      </pc:sldChg>
      <pc:sldChg chg="modSp add mod">
        <pc:chgData name="Al Montaner abuhuseein" userId="2fe45c76f27c6ebd" providerId="LiveId" clId="{25E32692-2B0A-424A-B576-7E3CAA713383}" dt="2026-09-12T20:15:30.823" v="1622"/>
        <pc:sldMkLst>
          <pc:docMk/>
          <pc:sldMk cId="1590612644" sldId="786"/>
        </pc:sldMkLst>
        <pc:spChg chg="mod">
          <ac:chgData name="Al Montaner abuhuseein" userId="2fe45c76f27c6ebd" providerId="LiveId" clId="{25E32692-2B0A-424A-B576-7E3CAA713383}" dt="2026-09-12T20:14:20.624" v="1324" actId="20577"/>
          <ac:spMkLst>
            <pc:docMk/>
            <pc:sldMk cId="1590612644" sldId="786"/>
            <ac:spMk id="5" creationId="{0739F0E7-8B59-4D01-BBF6-5F5F47D16E50}"/>
          </ac:spMkLst>
        </pc:spChg>
        <pc:spChg chg="mod">
          <ac:chgData name="Al Montaner abuhuseein" userId="2fe45c76f27c6ebd" providerId="LiveId" clId="{25E32692-2B0A-424A-B576-7E3CAA713383}" dt="2026-09-12T20:15:30.823" v="1622"/>
          <ac:spMkLst>
            <pc:docMk/>
            <pc:sldMk cId="1590612644" sldId="786"/>
            <ac:spMk id="9" creationId="{B7C9A953-F105-4719-8341-1D39D67C396B}"/>
          </ac:spMkLst>
        </pc:spChg>
        <pc:spChg chg="mod">
          <ac:chgData name="Al Montaner abuhuseein" userId="2fe45c76f27c6ebd" providerId="LiveId" clId="{25E32692-2B0A-424A-B576-7E3CAA713383}" dt="2026-09-12T19:51:18.707" v="1148" actId="14100"/>
          <ac:spMkLst>
            <pc:docMk/>
            <pc:sldMk cId="1590612644" sldId="786"/>
            <ac:spMk id="810" creationId="{00000000-0000-0000-0000-000000000000}"/>
          </ac:spMkLst>
        </pc:spChg>
        <pc:spChg chg="mod">
          <ac:chgData name="Al Montaner abuhuseein" userId="2fe45c76f27c6ebd" providerId="LiveId" clId="{25E32692-2B0A-424A-B576-7E3CAA713383}" dt="2026-09-12T19:51:12.887" v="1147" actId="114"/>
          <ac:spMkLst>
            <pc:docMk/>
            <pc:sldMk cId="1590612644" sldId="786"/>
            <ac:spMk id="811" creationId="{00000000-0000-0000-0000-000000000000}"/>
          </ac:spMkLst>
        </pc:spChg>
      </pc:sldChg>
      <pc:sldChg chg="modSp add mod">
        <pc:chgData name="Al Montaner abuhuseein" userId="2fe45c76f27c6ebd" providerId="LiveId" clId="{25E32692-2B0A-424A-B576-7E3CAA713383}" dt="2026-09-12T20:15:30.823" v="1630"/>
        <pc:sldMkLst>
          <pc:docMk/>
          <pc:sldMk cId="3201596410" sldId="787"/>
        </pc:sldMkLst>
        <pc:spChg chg="mod">
          <ac:chgData name="Al Montaner abuhuseein" userId="2fe45c76f27c6ebd" providerId="LiveId" clId="{25E32692-2B0A-424A-B576-7E3CAA713383}" dt="2026-09-12T20:14:22.982" v="1325" actId="20577"/>
          <ac:spMkLst>
            <pc:docMk/>
            <pc:sldMk cId="3201596410" sldId="787"/>
            <ac:spMk id="29" creationId="{C785BEED-DB4D-4C33-ADE3-050AE58D3215}"/>
          </ac:spMkLst>
        </pc:spChg>
        <pc:spChg chg="mod">
          <ac:chgData name="Al Montaner abuhuseein" userId="2fe45c76f27c6ebd" providerId="LiveId" clId="{25E32692-2B0A-424A-B576-7E3CAA713383}" dt="2026-09-12T20:15:30.823" v="1630"/>
          <ac:spMkLst>
            <pc:docMk/>
            <pc:sldMk cId="3201596410" sldId="787"/>
            <ac:spMk id="41" creationId="{08D5BC93-59E3-4DFC-BB02-C870F0286B98}"/>
          </ac:spMkLst>
        </pc:spChg>
        <pc:spChg chg="mod">
          <ac:chgData name="Al Montaner abuhuseein" userId="2fe45c76f27c6ebd" providerId="LiveId" clId="{25E32692-2B0A-424A-B576-7E3CAA713383}" dt="2026-09-12T19:51:26.164" v="1150" actId="114"/>
          <ac:spMkLst>
            <pc:docMk/>
            <pc:sldMk cId="3201596410" sldId="787"/>
            <ac:spMk id="812" creationId="{00000000-0000-0000-0000-000000000000}"/>
          </ac:spMkLst>
        </pc:spChg>
        <pc:spChg chg="mod">
          <ac:chgData name="Al Montaner abuhuseein" userId="2fe45c76f27c6ebd" providerId="LiveId" clId="{25E32692-2B0A-424A-B576-7E3CAA713383}" dt="2026-09-12T19:51:26.164" v="1150" actId="114"/>
          <ac:spMkLst>
            <pc:docMk/>
            <pc:sldMk cId="3201596410" sldId="787"/>
            <ac:spMk id="813" creationId="{00000000-0000-0000-0000-000000000000}"/>
          </ac:spMkLst>
        </pc:spChg>
      </pc:sldChg>
      <pc:sldChg chg="modSp add mod">
        <pc:chgData name="Al Montaner abuhuseein" userId="2fe45c76f27c6ebd" providerId="LiveId" clId="{25E32692-2B0A-424A-B576-7E3CAA713383}" dt="2026-09-12T20:15:30.872" v="1694"/>
        <pc:sldMkLst>
          <pc:docMk/>
          <pc:sldMk cId="3025015209" sldId="788"/>
        </pc:sldMkLst>
        <pc:spChg chg="mod">
          <ac:chgData name="Al Montaner abuhuseein" userId="2fe45c76f27c6ebd" providerId="LiveId" clId="{25E32692-2B0A-424A-B576-7E3CAA713383}" dt="2026-09-12T20:04:56.411" v="1296"/>
          <ac:spMkLst>
            <pc:docMk/>
            <pc:sldMk cId="3025015209" sldId="788"/>
            <ac:spMk id="5" creationId="{7BF16D4E-E5C4-9F24-09D8-A2115CE58555}"/>
          </ac:spMkLst>
        </pc:spChg>
        <pc:spChg chg="mod">
          <ac:chgData name="Al Montaner abuhuseein" userId="2fe45c76f27c6ebd" providerId="LiveId" clId="{25E32692-2B0A-424A-B576-7E3CAA713383}" dt="2026-09-12T20:15:30.872" v="1694"/>
          <ac:spMkLst>
            <pc:docMk/>
            <pc:sldMk cId="3025015209" sldId="788"/>
            <ac:spMk id="7" creationId="{9CE2FD91-EEA3-4B85-B1BD-AE3B59EAEC92}"/>
          </ac:spMkLst>
        </pc:spChg>
        <pc:spChg chg="mod">
          <ac:chgData name="Al Montaner abuhuseein" userId="2fe45c76f27c6ebd" providerId="LiveId" clId="{25E32692-2B0A-424A-B576-7E3CAA713383}" dt="2026-09-12T20:04:56.404" v="1292"/>
          <ac:spMkLst>
            <pc:docMk/>
            <pc:sldMk cId="3025015209" sldId="788"/>
            <ac:spMk id="18" creationId="{3950E91F-DEEC-FF42-E99F-A35454E4BBE2}"/>
          </ac:spMkLst>
        </pc:spChg>
      </pc:sldChg>
      <pc:sldMasterChg chg="del delSldLayout">
        <pc:chgData name="Al Montaner abuhuseein" userId="2fe45c76f27c6ebd" providerId="LiveId" clId="{25E32692-2B0A-424A-B576-7E3CAA713383}" dt="2026-09-12T18:54:23.353" v="48"/>
        <pc:sldMasterMkLst>
          <pc:docMk/>
          <pc:sldMasterMk cId="492988910" sldId="2147483731"/>
        </pc:sldMasterMkLst>
        <pc:sldLayoutChg chg="del">
          <pc:chgData name="Al Montaner abuhuseein" userId="2fe45c76f27c6ebd" providerId="LiveId" clId="{25E32692-2B0A-424A-B576-7E3CAA713383}" dt="2026-09-12T18:54:23.353" v="48"/>
          <pc:sldLayoutMkLst>
            <pc:docMk/>
            <pc:sldMasterMk cId="492988910" sldId="2147483731"/>
            <pc:sldLayoutMk cId="1413114159" sldId="2147483732"/>
          </pc:sldLayoutMkLst>
        </pc:sldLayoutChg>
        <pc:sldLayoutChg chg="del">
          <pc:chgData name="Al Montaner abuhuseein" userId="2fe45c76f27c6ebd" providerId="LiveId" clId="{25E32692-2B0A-424A-B576-7E3CAA713383}" dt="2026-09-12T18:54:23.353" v="48"/>
          <pc:sldLayoutMkLst>
            <pc:docMk/>
            <pc:sldMasterMk cId="492988910" sldId="2147483731"/>
            <pc:sldLayoutMk cId="3320473791" sldId="2147483733"/>
          </pc:sldLayoutMkLst>
        </pc:sldLayoutChg>
        <pc:sldLayoutChg chg="del">
          <pc:chgData name="Al Montaner abuhuseein" userId="2fe45c76f27c6ebd" providerId="LiveId" clId="{25E32692-2B0A-424A-B576-7E3CAA713383}" dt="2026-09-12T18:54:23.353" v="48"/>
          <pc:sldLayoutMkLst>
            <pc:docMk/>
            <pc:sldMasterMk cId="492988910" sldId="2147483731"/>
            <pc:sldLayoutMk cId="3538725266" sldId="2147483734"/>
          </pc:sldLayoutMkLst>
        </pc:sldLayoutChg>
        <pc:sldLayoutChg chg="del">
          <pc:chgData name="Al Montaner abuhuseein" userId="2fe45c76f27c6ebd" providerId="LiveId" clId="{25E32692-2B0A-424A-B576-7E3CAA713383}" dt="2026-09-12T18:54:23.353" v="48"/>
          <pc:sldLayoutMkLst>
            <pc:docMk/>
            <pc:sldMasterMk cId="492988910" sldId="2147483731"/>
            <pc:sldLayoutMk cId="2196891257" sldId="2147483735"/>
          </pc:sldLayoutMkLst>
        </pc:sldLayoutChg>
        <pc:sldLayoutChg chg="del">
          <pc:chgData name="Al Montaner abuhuseein" userId="2fe45c76f27c6ebd" providerId="LiveId" clId="{25E32692-2B0A-424A-B576-7E3CAA713383}" dt="2026-09-12T18:54:23.353" v="48"/>
          <pc:sldLayoutMkLst>
            <pc:docMk/>
            <pc:sldMasterMk cId="492988910" sldId="2147483731"/>
            <pc:sldLayoutMk cId="1590701053" sldId="2147483736"/>
          </pc:sldLayoutMkLst>
        </pc:sldLayoutChg>
        <pc:sldLayoutChg chg="del">
          <pc:chgData name="Al Montaner abuhuseein" userId="2fe45c76f27c6ebd" providerId="LiveId" clId="{25E32692-2B0A-424A-B576-7E3CAA713383}" dt="2026-09-12T18:54:23.353" v="48"/>
          <pc:sldLayoutMkLst>
            <pc:docMk/>
            <pc:sldMasterMk cId="492988910" sldId="2147483731"/>
            <pc:sldLayoutMk cId="459313348" sldId="2147483737"/>
          </pc:sldLayoutMkLst>
        </pc:sldLayoutChg>
        <pc:sldLayoutChg chg="del">
          <pc:chgData name="Al Montaner abuhuseein" userId="2fe45c76f27c6ebd" providerId="LiveId" clId="{25E32692-2B0A-424A-B576-7E3CAA713383}" dt="2026-09-12T18:54:23.353" v="48"/>
          <pc:sldLayoutMkLst>
            <pc:docMk/>
            <pc:sldMasterMk cId="492988910" sldId="2147483731"/>
            <pc:sldLayoutMk cId="947763121" sldId="2147483738"/>
          </pc:sldLayoutMkLst>
        </pc:sldLayoutChg>
        <pc:sldLayoutChg chg="del">
          <pc:chgData name="Al Montaner abuhuseein" userId="2fe45c76f27c6ebd" providerId="LiveId" clId="{25E32692-2B0A-424A-B576-7E3CAA713383}" dt="2026-09-12T18:54:23.353" v="48"/>
          <pc:sldLayoutMkLst>
            <pc:docMk/>
            <pc:sldMasterMk cId="492988910" sldId="2147483731"/>
            <pc:sldLayoutMk cId="3895470066" sldId="2147483739"/>
          </pc:sldLayoutMkLst>
        </pc:sldLayoutChg>
        <pc:sldLayoutChg chg="del">
          <pc:chgData name="Al Montaner abuhuseein" userId="2fe45c76f27c6ebd" providerId="LiveId" clId="{25E32692-2B0A-424A-B576-7E3CAA713383}" dt="2026-09-12T18:54:23.353" v="48"/>
          <pc:sldLayoutMkLst>
            <pc:docMk/>
            <pc:sldMasterMk cId="492988910" sldId="2147483731"/>
            <pc:sldLayoutMk cId="3056692096" sldId="2147483740"/>
          </pc:sldLayoutMkLst>
        </pc:sldLayoutChg>
        <pc:sldLayoutChg chg="del">
          <pc:chgData name="Al Montaner abuhuseein" userId="2fe45c76f27c6ebd" providerId="LiveId" clId="{25E32692-2B0A-424A-B576-7E3CAA713383}" dt="2026-09-12T18:54:23.353" v="48"/>
          <pc:sldLayoutMkLst>
            <pc:docMk/>
            <pc:sldMasterMk cId="492988910" sldId="2147483731"/>
            <pc:sldLayoutMk cId="334060483" sldId="2147483741"/>
          </pc:sldLayoutMkLst>
        </pc:sldLayoutChg>
        <pc:sldLayoutChg chg="del">
          <pc:chgData name="Al Montaner abuhuseein" userId="2fe45c76f27c6ebd" providerId="LiveId" clId="{25E32692-2B0A-424A-B576-7E3CAA713383}" dt="2026-09-12T18:54:23.353" v="48"/>
          <pc:sldLayoutMkLst>
            <pc:docMk/>
            <pc:sldMasterMk cId="492988910" sldId="2147483731"/>
            <pc:sldLayoutMk cId="2967789462" sldId="2147483742"/>
          </pc:sldLayoutMkLst>
        </pc:sldLayoutChg>
        <pc:sldLayoutChg chg="del">
          <pc:chgData name="Al Montaner abuhuseein" userId="2fe45c76f27c6ebd" providerId="LiveId" clId="{25E32692-2B0A-424A-B576-7E3CAA713383}" dt="2026-09-12T18:54:23.353" v="48"/>
          <pc:sldLayoutMkLst>
            <pc:docMk/>
            <pc:sldMasterMk cId="492988910" sldId="2147483731"/>
            <pc:sldLayoutMk cId="2905283487" sldId="2147483743"/>
          </pc:sldLayoutMkLst>
        </pc:sldLayoutChg>
        <pc:sldLayoutChg chg="del">
          <pc:chgData name="Al Montaner abuhuseein" userId="2fe45c76f27c6ebd" providerId="LiveId" clId="{25E32692-2B0A-424A-B576-7E3CAA713383}" dt="2026-09-12T18:54:23.353" v="48"/>
          <pc:sldLayoutMkLst>
            <pc:docMk/>
            <pc:sldMasterMk cId="492988910" sldId="2147483731"/>
            <pc:sldLayoutMk cId="80456250" sldId="2147483744"/>
          </pc:sldLayoutMkLst>
        </pc:sldLayoutChg>
        <pc:sldLayoutChg chg="del">
          <pc:chgData name="Al Montaner abuhuseein" userId="2fe45c76f27c6ebd" providerId="LiveId" clId="{25E32692-2B0A-424A-B576-7E3CAA713383}" dt="2026-09-12T18:54:23.353" v="48"/>
          <pc:sldLayoutMkLst>
            <pc:docMk/>
            <pc:sldMasterMk cId="492988910" sldId="2147483731"/>
            <pc:sldLayoutMk cId="977248849" sldId="2147483745"/>
          </pc:sldLayoutMkLst>
        </pc:sldLayoutChg>
        <pc:sldLayoutChg chg="del">
          <pc:chgData name="Al Montaner abuhuseein" userId="2fe45c76f27c6ebd" providerId="LiveId" clId="{25E32692-2B0A-424A-B576-7E3CAA713383}" dt="2026-09-12T18:54:22.804" v="1"/>
          <pc:sldLayoutMkLst>
            <pc:docMk/>
            <pc:sldMasterMk cId="492988910" sldId="2147483731"/>
            <pc:sldLayoutMk cId="3826650212" sldId="2147483746"/>
          </pc:sldLayoutMkLst>
        </pc:sldLayoutChg>
      </pc:sldMasterChg>
      <pc:sldMasterChg chg="add addSldLayout">
        <pc:chgData name="Al Montaner abuhuseein" userId="2fe45c76f27c6ebd" providerId="LiveId" clId="{25E32692-2B0A-424A-B576-7E3CAA713383}" dt="2026-09-12T18:54:22.788" v="0"/>
        <pc:sldMasterMkLst>
          <pc:docMk/>
          <pc:sldMasterMk cId="492988910" sldId="2147483747"/>
        </pc:sldMasterMkLst>
        <pc:sldLayoutChg chg="add">
          <pc:chgData name="Al Montaner abuhuseein" userId="2fe45c76f27c6ebd" providerId="LiveId" clId="{25E32692-2B0A-424A-B576-7E3CAA713383}" dt="2026-09-12T18:54:22.788" v="0"/>
          <pc:sldLayoutMkLst>
            <pc:docMk/>
            <pc:sldMasterMk cId="492988910" sldId="2147483747"/>
            <pc:sldLayoutMk cId="1413114159" sldId="2147483748"/>
          </pc:sldLayoutMkLst>
        </pc:sldLayoutChg>
        <pc:sldLayoutChg chg="add">
          <pc:chgData name="Al Montaner abuhuseein" userId="2fe45c76f27c6ebd" providerId="LiveId" clId="{25E32692-2B0A-424A-B576-7E3CAA713383}" dt="2026-09-12T18:54:22.788" v="0"/>
          <pc:sldLayoutMkLst>
            <pc:docMk/>
            <pc:sldMasterMk cId="492988910" sldId="2147483747"/>
            <pc:sldLayoutMk cId="3320473791" sldId="2147483749"/>
          </pc:sldLayoutMkLst>
        </pc:sldLayoutChg>
        <pc:sldLayoutChg chg="add">
          <pc:chgData name="Al Montaner abuhuseein" userId="2fe45c76f27c6ebd" providerId="LiveId" clId="{25E32692-2B0A-424A-B576-7E3CAA713383}" dt="2026-09-12T18:54:22.788" v="0"/>
          <pc:sldLayoutMkLst>
            <pc:docMk/>
            <pc:sldMasterMk cId="492988910" sldId="2147483747"/>
            <pc:sldLayoutMk cId="3538725266" sldId="2147483750"/>
          </pc:sldLayoutMkLst>
        </pc:sldLayoutChg>
        <pc:sldLayoutChg chg="add">
          <pc:chgData name="Al Montaner abuhuseein" userId="2fe45c76f27c6ebd" providerId="LiveId" clId="{25E32692-2B0A-424A-B576-7E3CAA713383}" dt="2026-09-12T18:54:22.788" v="0"/>
          <pc:sldLayoutMkLst>
            <pc:docMk/>
            <pc:sldMasterMk cId="492988910" sldId="2147483747"/>
            <pc:sldLayoutMk cId="2196891257" sldId="2147483751"/>
          </pc:sldLayoutMkLst>
        </pc:sldLayoutChg>
        <pc:sldLayoutChg chg="add">
          <pc:chgData name="Al Montaner abuhuseein" userId="2fe45c76f27c6ebd" providerId="LiveId" clId="{25E32692-2B0A-424A-B576-7E3CAA713383}" dt="2026-09-12T18:54:22.788" v="0"/>
          <pc:sldLayoutMkLst>
            <pc:docMk/>
            <pc:sldMasterMk cId="492988910" sldId="2147483747"/>
            <pc:sldLayoutMk cId="1590701053" sldId="2147483752"/>
          </pc:sldLayoutMkLst>
        </pc:sldLayoutChg>
        <pc:sldLayoutChg chg="add">
          <pc:chgData name="Al Montaner abuhuseein" userId="2fe45c76f27c6ebd" providerId="LiveId" clId="{25E32692-2B0A-424A-B576-7E3CAA713383}" dt="2026-09-12T18:54:22.788" v="0"/>
          <pc:sldLayoutMkLst>
            <pc:docMk/>
            <pc:sldMasterMk cId="492988910" sldId="2147483747"/>
            <pc:sldLayoutMk cId="459313348" sldId="2147483753"/>
          </pc:sldLayoutMkLst>
        </pc:sldLayoutChg>
        <pc:sldLayoutChg chg="add">
          <pc:chgData name="Al Montaner abuhuseein" userId="2fe45c76f27c6ebd" providerId="LiveId" clId="{25E32692-2B0A-424A-B576-7E3CAA713383}" dt="2026-09-12T18:54:22.788" v="0"/>
          <pc:sldLayoutMkLst>
            <pc:docMk/>
            <pc:sldMasterMk cId="492988910" sldId="2147483747"/>
            <pc:sldLayoutMk cId="947763121" sldId="2147483754"/>
          </pc:sldLayoutMkLst>
        </pc:sldLayoutChg>
        <pc:sldLayoutChg chg="add">
          <pc:chgData name="Al Montaner abuhuseein" userId="2fe45c76f27c6ebd" providerId="LiveId" clId="{25E32692-2B0A-424A-B576-7E3CAA713383}" dt="2026-09-12T18:54:22.788" v="0"/>
          <pc:sldLayoutMkLst>
            <pc:docMk/>
            <pc:sldMasterMk cId="492988910" sldId="2147483747"/>
            <pc:sldLayoutMk cId="3895470066" sldId="2147483755"/>
          </pc:sldLayoutMkLst>
        </pc:sldLayoutChg>
        <pc:sldLayoutChg chg="add">
          <pc:chgData name="Al Montaner abuhuseein" userId="2fe45c76f27c6ebd" providerId="LiveId" clId="{25E32692-2B0A-424A-B576-7E3CAA713383}" dt="2026-09-12T18:54:22.788" v="0"/>
          <pc:sldLayoutMkLst>
            <pc:docMk/>
            <pc:sldMasterMk cId="492988910" sldId="2147483747"/>
            <pc:sldLayoutMk cId="3056692096" sldId="2147483756"/>
          </pc:sldLayoutMkLst>
        </pc:sldLayoutChg>
        <pc:sldLayoutChg chg="add">
          <pc:chgData name="Al Montaner abuhuseein" userId="2fe45c76f27c6ebd" providerId="LiveId" clId="{25E32692-2B0A-424A-B576-7E3CAA713383}" dt="2026-09-12T18:54:22.788" v="0"/>
          <pc:sldLayoutMkLst>
            <pc:docMk/>
            <pc:sldMasterMk cId="492988910" sldId="2147483747"/>
            <pc:sldLayoutMk cId="334060483" sldId="2147483757"/>
          </pc:sldLayoutMkLst>
        </pc:sldLayoutChg>
        <pc:sldLayoutChg chg="add">
          <pc:chgData name="Al Montaner abuhuseein" userId="2fe45c76f27c6ebd" providerId="LiveId" clId="{25E32692-2B0A-424A-B576-7E3CAA713383}" dt="2026-09-12T18:54:22.788" v="0"/>
          <pc:sldLayoutMkLst>
            <pc:docMk/>
            <pc:sldMasterMk cId="492988910" sldId="2147483747"/>
            <pc:sldLayoutMk cId="2967789462" sldId="2147483758"/>
          </pc:sldLayoutMkLst>
        </pc:sldLayoutChg>
        <pc:sldLayoutChg chg="add">
          <pc:chgData name="Al Montaner abuhuseein" userId="2fe45c76f27c6ebd" providerId="LiveId" clId="{25E32692-2B0A-424A-B576-7E3CAA713383}" dt="2026-09-12T18:54:22.788" v="0"/>
          <pc:sldLayoutMkLst>
            <pc:docMk/>
            <pc:sldMasterMk cId="492988910" sldId="2147483747"/>
            <pc:sldLayoutMk cId="2905283487" sldId="2147483759"/>
          </pc:sldLayoutMkLst>
        </pc:sldLayoutChg>
        <pc:sldLayoutChg chg="add">
          <pc:chgData name="Al Montaner abuhuseein" userId="2fe45c76f27c6ebd" providerId="LiveId" clId="{25E32692-2B0A-424A-B576-7E3CAA713383}" dt="2026-09-12T18:54:22.788" v="0"/>
          <pc:sldLayoutMkLst>
            <pc:docMk/>
            <pc:sldMasterMk cId="492988910" sldId="2147483747"/>
            <pc:sldLayoutMk cId="80456250" sldId="2147483760"/>
          </pc:sldLayoutMkLst>
        </pc:sldLayoutChg>
        <pc:sldLayoutChg chg="add">
          <pc:chgData name="Al Montaner abuhuseein" userId="2fe45c76f27c6ebd" providerId="LiveId" clId="{25E32692-2B0A-424A-B576-7E3CAA713383}" dt="2026-09-12T18:54:22.788" v="0"/>
          <pc:sldLayoutMkLst>
            <pc:docMk/>
            <pc:sldMasterMk cId="492988910" sldId="2147483747"/>
            <pc:sldLayoutMk cId="977248849" sldId="2147483761"/>
          </pc:sldLayoutMkLst>
        </pc:sldLayoutChg>
        <pc:sldLayoutChg chg="add">
          <pc:chgData name="Al Montaner abuhuseein" userId="2fe45c76f27c6ebd" providerId="LiveId" clId="{25E32692-2B0A-424A-B576-7E3CAA713383}" dt="2026-09-12T18:54:22.788" v="0"/>
          <pc:sldLayoutMkLst>
            <pc:docMk/>
            <pc:sldMasterMk cId="492988910" sldId="2147483747"/>
            <pc:sldLayoutMk cId="3826650212" sldId="2147483762"/>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sz="105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51033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492286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latin typeface="Alexandria"/>
                <a:cs typeface="Alexandria"/>
              </a:defRPr>
            </a:lvl1pPr>
          </a:lstStyle>
          <a:p>
            <a:endParaRPr lang="id-ID"/>
          </a:p>
        </p:txBody>
      </p:sp>
      <p:pic>
        <p:nvPicPr>
          <p:cNvPr id="950" name="Graphic 21"/>
          <p:cNvPicPr>
            <a:picLocks noChangeAspect="1"/>
          </p:cNvPicPr>
          <p:nvPr/>
        </p:nvPicPr>
        <p:blipFill>
          <a:blip r:embed="rId2"/>
          <a:stretch>
            <a:fillRect/>
          </a:stretch>
        </p:blipFill>
        <p:spPr>
          <a:xfrm>
            <a:off x="9906000" y="330200"/>
            <a:ext cx="1905000" cy="889000"/>
          </a:xfrm>
          <a:prstGeom prst="rect">
            <a:avLst/>
          </a:prstGeom>
        </p:spPr>
      </p:pic>
      <p:sp>
        <p:nvSpPr>
          <p:cNvPr id="960" name="Slide Number Placeholder 960"/>
          <p:cNvSpPr>
            <a:spLocks noGrp="1"/>
          </p:cNvSpPr>
          <p:nvPr>
            <p:ph type="sldNum" sz="quarter" idx="12"/>
          </p:nvPr>
        </p:nvSpPr>
        <p:spPr>
          <a:xfrm>
            <a:off x="10706100" y="6248400"/>
            <a:ext cx="762000" cy="279400"/>
          </a:xfrm>
          <a:prstGeom prst="rect">
            <a:avLst/>
          </a:prstGeom>
        </p:spPr>
        <p:txBody>
          <a:bodyPr vert="horz" lIns="0" tIns="0" rIns="0" bIns="0" anchor="ctr"/>
          <a:lstStyle>
            <a:lvl1pPr algn="r">
              <a:defRPr sz="1200">
                <a:solidFill>
                  <a:srgbClr val="808080"/>
                </a:solidFill>
                <a:latin typeface="Alexandria"/>
                <a:cs typeface="Alexandria"/>
              </a:defRPr>
            </a:lvl1pPr>
          </a:lstStyle>
          <a:p>
            <a:fld id="{B7D3C1A2-4E5F-4A61-9C22-8F0E1D2A3B4C}" type="slidenum">
              <a:rPr lang="en-US" sz="1200">
                <a:solidFill>
                  <a:srgbClr val="808080"/>
                </a:solidFill>
                <a:latin typeface="Alexandria"/>
                <a:cs typeface="Alexandria"/>
              </a:rPr>
              <a:t>‹#›</a:t>
            </a:fld>
            <a:endParaRPr lang="en-US" sz="1200"/>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26650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latin typeface="Alexandria"/>
                <a:cs typeface="Alexandria"/>
              </a:rPr>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latin typeface="Alexandria"/>
                <a:cs typeface="Alexandria"/>
              </a:rPr>
              <a:t>Click to edit Master text styles</a:t>
            </a:r>
          </a:p>
          <a:p>
            <a:pPr lvl="1"/>
            <a:r>
              <a:rPr lang="en-US">
                <a:latin typeface="Alexandria"/>
                <a:cs typeface="Alexandria"/>
              </a:rPr>
              <a:t>Second level</a:t>
            </a:r>
          </a:p>
          <a:p>
            <a:pPr lvl="2"/>
            <a:r>
              <a:rPr lang="en-US">
                <a:latin typeface="Alexandria"/>
                <a:cs typeface="Alexandria"/>
              </a:rPr>
              <a:t>Third level</a:t>
            </a:r>
          </a:p>
          <a:p>
            <a:pPr lvl="3"/>
            <a:r>
              <a:rPr lang="en-US">
                <a:latin typeface="Alexandria"/>
                <a:cs typeface="Alexandria"/>
              </a:rPr>
              <a:t>Fourth level</a:t>
            </a:r>
          </a:p>
          <a:p>
            <a:pPr lvl="4"/>
            <a:r>
              <a:rPr lang="en-US">
                <a:latin typeface="Alexandria"/>
                <a:cs typeface="Alexandria"/>
              </a:rPr>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a:cs typeface="Alexandria"/>
              </a:defRPr>
            </a:lvl1pPr>
          </a:lstStyle>
          <a:p>
            <a:fld id="{7AD86B2E-B702-4422-B277-3A08C7449694}" type="datetimeFigureOut">
              <a:rPr lang="en-US" smtClean="0">
                <a:latin typeface="Alexandria"/>
                <a:cs typeface="Alexandria"/>
              </a:rPr>
              <a:t>10/2/2026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a:cs typeface="Alexandria"/>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10706100" y="6248400"/>
            <a:ext cx="762000" cy="279400"/>
          </a:xfrm>
          <a:prstGeom prst="rect">
            <a:avLst/>
          </a:prstGeom>
        </p:spPr>
        <p:txBody>
          <a:bodyPr vert="horz" lIns="91440" tIns="45720" rIns="91440" bIns="45720" rtlCol="0" anchor="ctr"/>
          <a:lstStyle>
            <a:lvl1pPr algn="r">
              <a:defRPr sz="1200">
                <a:solidFill>
                  <a:schemeClr val="tx1">
                    <a:tint val="75000"/>
                  </a:schemeClr>
                </a:solidFill>
                <a:latin typeface="Alexandria"/>
                <a:cs typeface="Alexandria"/>
              </a:defRPr>
            </a:lvl1pPr>
          </a:lstStyle>
          <a:p>
            <a:pPr algn="r"/>
            <a:fld id="{F7542ADD-394E-41F3-B704-951748884AEE}" type="slidenum">
              <a:rPr lang="en-US" sz="1200" smtClean="0">
                <a:latin typeface="Alexandria"/>
                <a:cs typeface="Alexandria"/>
              </a:rPr>
              <a:t>‹#›</a:t>
            </a:fld>
            <a:endParaRPr lang="en-US"/>
          </a:p>
        </p:txBody>
      </p:sp>
      <p:sp>
        <p:nvSpPr>
          <p:cNvPr id="8" name="Rectangle: Rounded Corners 24">
            <a:extLst>
              <a:ext uri="{FF2B5EF4-FFF2-40B4-BE49-F238E27FC236}">
                <a16:creationId xmlns:a16="http://schemas.microsoft.com/office/drawing/2014/main" id="{7E4DCD37-09CD-DFBC-9CF3-E3D3C20968C9}"/>
              </a:ext>
            </a:extLst>
          </p:cNvPr>
          <p:cNvSpPr/>
          <p:nvPr userDrawn="1"/>
        </p:nvSpPr>
        <p:spPr>
          <a:xfrm>
            <a:off x="622300" y="1689100"/>
            <a:ext cx="10845800" cy="4343400"/>
          </a:xfrm>
          <a:prstGeom prst="roundRect">
            <a:avLst>
              <a:gd name="adj" fmla="val 6140"/>
            </a:avLst>
          </a:prstGeom>
          <a:solidFill>
            <a:srgbClr val="FFFFFF"/>
          </a:solidFill>
          <a:ln w="19050" cap="flat" cmpd="sng" algn="ctr">
            <a:solidFill>
              <a:srgbClr val="00AEEF"/>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8FE98D5-054C-F54E-B470-C42DEFA9088E}"/>
              </a:ext>
            </a:extLst>
          </p:cNvPr>
          <p:cNvSpPr/>
          <p:nvPr userDrawn="1"/>
        </p:nvSpPr>
        <p:spPr>
          <a:xfrm>
            <a:off x="952500" y="977900"/>
            <a:ext cx="1371600" cy="1079500"/>
          </a:xfrm>
          <a:prstGeom prst="rect">
            <a:avLst/>
          </a:prstGeom>
          <a:solidFill>
            <a:srgbClr val="00AEEF"/>
          </a:solidFill>
          <a:ln w="381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655C9F89-9247-D690-CF0C-2169061C1340}"/>
              </a:ext>
            </a:extLst>
          </p:cNvPr>
          <p:cNvSpPr txBox="1"/>
          <p:nvPr userDrawn="1"/>
        </p:nvSpPr>
        <p:spPr>
          <a:xfrm>
            <a:off x="1003300" y="1066800"/>
            <a:ext cx="1270000" cy="369332"/>
          </a:xfrm>
          <a:prstGeom prst="rect">
            <a:avLst/>
          </a:prstGeom>
          <a:noFill/>
        </p:spPr>
        <p:txBody>
          <a:bodyPr wrap="square" rtlCol="0">
            <a:spAutoFit/>
          </a:bodyPr>
          <a:lstStyle/>
          <a:p>
            <a:pPr algn="ctr"/>
            <a:r>
              <a:rPr lang="en-US" sz="1800" b="1" dirty="0">
                <a:solidFill>
                  <a:srgbClr val="FFFFFF"/>
                </a:solidFill>
                <a:latin typeface="Alexandria" charset="0"/>
                <a:cs typeface="Alexandria" charset="0"/>
              </a:rPr>
              <a:t>Chapter</a:t>
            </a:r>
          </a:p>
        </p:txBody>
      </p:sp>
      <p:sp>
        <p:nvSpPr>
          <p:cNvPr id="14" name="TextBox 13">
            <a:extLst>
              <a:ext uri="{FF2B5EF4-FFF2-40B4-BE49-F238E27FC236}">
                <a16:creationId xmlns:a16="http://schemas.microsoft.com/office/drawing/2014/main" id="{8C98B766-9486-C5D0-C2C2-5B1693B1DE88}"/>
              </a:ext>
            </a:extLst>
          </p:cNvPr>
          <p:cNvSpPr txBox="1"/>
          <p:nvPr userDrawn="1"/>
        </p:nvSpPr>
        <p:spPr>
          <a:xfrm>
            <a:off x="1003300" y="1438800"/>
            <a:ext cx="1270000" cy="400110"/>
          </a:xfrm>
          <a:prstGeom prst="rect">
            <a:avLst/>
          </a:prstGeom>
          <a:noFill/>
        </p:spPr>
        <p:txBody>
          <a:bodyPr wrap="square" rtlCol="0">
            <a:spAutoFit/>
          </a:bodyPr>
          <a:lstStyle/>
          <a:p>
            <a:pPr algn="ctr"/>
            <a:r>
              <a:rPr lang="en-US" sz="2000" b="1" dirty="0">
                <a:solidFill>
                  <a:srgbClr val="FFFFFF"/>
                </a:solidFill>
                <a:latin typeface="Alexandria" charset="0"/>
                <a:cs typeface="Alexandria" charset="0"/>
              </a:rPr>
              <a:t>03</a:t>
            </a:r>
          </a:p>
        </p:txBody>
      </p:sp>
      <p:sp>
        <p:nvSpPr>
          <p:cNvPr id="16" name="Footer">
            <a:extLst>
              <a:ext uri="{FF2B5EF4-FFF2-40B4-BE49-F238E27FC236}">
                <a16:creationId xmlns:a16="http://schemas.microsoft.com/office/drawing/2014/main" id="{DD272042-3ADA-CC99-91E6-79AEA49E57AA}"/>
              </a:ext>
            </a:extLst>
          </p:cNvPr>
          <p:cNvSpPr txBox="1"/>
          <p:nvPr userDrawn="1"/>
        </p:nvSpPr>
        <p:spPr>
          <a:xfrm>
            <a:off x="622300" y="6248400"/>
            <a:ext cx="8890000" cy="279400"/>
          </a:xfrm>
          <a:prstGeom prst="rect">
            <a:avLst/>
          </a:prstGeom>
          <a:noFill/>
        </p:spPr>
        <p:txBody>
          <a:bodyPr vertOverflow="overflow" vert="horz" wrap="none" rtlCol="0" anchor="ctr" anchorCtr="0">
            <a:noAutofit/>
          </a:bodyPr>
          <a:lstStyle/>
          <a:p>
            <a:pPr algn="l"/>
            <a:r>
              <a:rPr lang="en-US" sz="1200" dirty="0">
                <a:solidFill>
                  <a:srgbClr val="808080"/>
                </a:solidFill>
                <a:latin typeface="Alexandria"/>
                <a:cs typeface="Alexandria"/>
              </a:rPr>
              <a:t>Entrepreneurship  |  Chapter 3: Feasibility Analysis and Business Model Design</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Lst>
  <p:txStyles>
    <p:titleStyle>
      <a:lvl1pPr algn="l" defTabSz="914400" rtl="0" eaLnBrk="1" latinLnBrk="0" hangingPunct="1">
        <a:lnSpc>
          <a:spcPct val="90000"/>
        </a:lnSpc>
        <a:spcBef>
          <a:spcPct val="0"/>
        </a:spcBef>
        <a:buNone/>
        <a:defRPr sz="2000" kern="1200">
          <a:solidFill>
            <a:schemeClr val="tx1"/>
          </a:solidFill>
          <a:latin typeface="Alexandria"/>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2.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822959"/>
            <a:ext cx="7539651" cy="768096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9594" y="2324453"/>
            <a:ext cx="5493812" cy="1077218"/>
          </a:xfrm>
          <a:prstGeom prst="rect">
            <a:avLst/>
          </a:prstGeom>
          <a:noFill/>
        </p:spPr>
        <p:txBody>
          <a:bodyPr wrap="none"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AEEF"/>
                </a:solidFill>
                <a:effectLst/>
                <a:uLnTx/>
                <a:uFillTx/>
                <a:latin typeface="Alexandria"/>
                <a:cs typeface="Alexandria"/>
              </a:rPr>
              <a:t>Bachelor of Management</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AEEF"/>
                </a:solidFill>
                <a:effectLst/>
                <a:uLnTx/>
                <a:uFillTx/>
                <a:latin typeface="Alexandria"/>
                <a:cs typeface="Alexandria"/>
              </a:rPr>
              <a:t>بكالوريوس</a:t>
            </a:r>
            <a:r>
              <a:rPr kumimoji="0" lang="ar-SA" sz="3200" b="1" i="0" u="none" strike="noStrike" kern="1200" cap="none" spc="0" normalizeH="0" baseline="0" noProof="0" dirty="0">
                <a:ln>
                  <a:noFill/>
                </a:ln>
                <a:solidFill>
                  <a:srgbClr val="00AEEF"/>
                </a:solidFill>
                <a:effectLst/>
                <a:uLnTx/>
                <a:uFillTx/>
                <a:latin typeface="Alexandria"/>
                <a:cs typeface="Alexandria"/>
              </a:rPr>
              <a:t> الإدارة</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a:extLst>
              <a:ext uri="{FF2B5EF4-FFF2-40B4-BE49-F238E27FC236}">
                <a16:creationId xmlns:a16="http://schemas.microsoft.com/office/drawing/2014/main" id="{8F4A0A1F-8767-DE47-0A00-85FD208F0AC2}"/>
              </a:ext>
            </a:extLst>
          </p:cNvPr>
          <p:cNvPicPr>
            <a:picLocks noChangeAspect="1"/>
          </p:cNvPicPr>
          <p:nvPr/>
        </p:nvPicPr>
        <p:blipFill>
          <a:blip r:embed="rId4"/>
          <a:stretch>
            <a:fillRect/>
          </a:stretch>
        </p:blipFill>
        <p:spPr>
          <a:xfrm>
            <a:off x="5715186" y="-731427"/>
            <a:ext cx="7680960" cy="7680960"/>
          </a:xfrm>
          <a:prstGeom prst="ellipse">
            <a:avLst/>
          </a:prstGeom>
          <a:ln>
            <a:noFill/>
          </a:ln>
          <a:effectLst>
            <a:softEdge rad="112500"/>
          </a:effectLst>
        </p:spPr>
      </p:pic>
      <p:sp>
        <p:nvSpPr>
          <p:cNvPr id="5" name="TextBox 4">
            <a:extLst>
              <a:ext uri="{FF2B5EF4-FFF2-40B4-BE49-F238E27FC236}">
                <a16:creationId xmlns:a16="http://schemas.microsoft.com/office/drawing/2014/main" id="{AE5CAC9E-0A76-B927-532E-408B38A1BD1F}"/>
              </a:ext>
            </a:extLst>
          </p:cNvPr>
          <p:cNvSpPr txBox="1"/>
          <p:nvPr/>
        </p:nvSpPr>
        <p:spPr>
          <a:xfrm>
            <a:off x="210037" y="3871827"/>
            <a:ext cx="5216525" cy="707886"/>
          </a:xfrm>
          <a:prstGeom prst="rect">
            <a:avLst/>
          </a:prstGeom>
          <a:noFill/>
        </p:spPr>
        <p:txBody>
          <a:bodyPr wrap="square"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lexandria"/>
                <a:cs typeface="Alexandria"/>
              </a:rPr>
              <a:t>Prepared by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lexandria"/>
                <a:cs typeface="Alexandria"/>
              </a:rPr>
              <a:t>Dr. Al Montaser </a:t>
            </a:r>
            <a:r>
              <a:rPr kumimoji="0" lang="en-US" sz="2000" b="1" i="0" u="none" strike="noStrike" kern="1200" cap="none" spc="0" normalizeH="0" baseline="0" noProof="0" dirty="0" err="1">
                <a:ln>
                  <a:noFill/>
                </a:ln>
                <a:solidFill>
                  <a:srgbClr val="002060"/>
                </a:solidFill>
                <a:effectLst/>
                <a:uLnTx/>
                <a:uFillTx/>
                <a:latin typeface="Alexandria"/>
                <a:cs typeface="Alexandria"/>
              </a:rPr>
              <a:t>Abuhussein</a:t>
            </a:r>
            <a:endParaRPr kumimoji="0" lang="en-US" sz="2000" b="1" i="0" u="none" strike="noStrike" kern="1200" cap="none" spc="0" normalizeH="0" baseline="0" noProof="0" dirty="0">
              <a:ln>
                <a:noFill/>
              </a:ln>
              <a:solidFill>
                <a:srgbClr val="002060"/>
              </a:solidFill>
              <a:effectLst/>
              <a:uLnTx/>
              <a:uFillTx/>
              <a:latin typeface="Alexandria"/>
              <a:cs typeface="Alexandria"/>
            </a:endParaRPr>
          </a:p>
        </p:txBody>
      </p:sp>
      <p:sp>
        <p:nvSpPr>
          <p:cNvPr id="8" name="Rectangle: Rounded Corners 7">
            <a:extLst>
              <a:ext uri="{FF2B5EF4-FFF2-40B4-BE49-F238E27FC236}">
                <a16:creationId xmlns:a16="http://schemas.microsoft.com/office/drawing/2014/main" id="{28F17B19-4448-B150-CB9D-D4A473EA6254}"/>
              </a:ext>
            </a:extLst>
          </p:cNvPr>
          <p:cNvSpPr/>
          <p:nvPr/>
        </p:nvSpPr>
        <p:spPr>
          <a:xfrm>
            <a:off x="329269" y="5812126"/>
            <a:ext cx="338195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a:cs typeface="Alexandria"/>
              </a:rPr>
              <a:t>Lecture </a:t>
            </a:r>
            <a:r>
              <a:rPr lang="en-US" sz="2400" b="1" dirty="0">
                <a:solidFill>
                  <a:prstClr val="white"/>
                </a:solidFill>
                <a:latin typeface="Alexandria"/>
                <a:cs typeface="Alexandria"/>
              </a:rPr>
              <a:t>3</a:t>
            </a:r>
            <a:endParaRPr kumimoji="0" lang="en-US" sz="2400" b="1" i="0" u="none" strike="noStrike" kern="1200" cap="none" spc="0" normalizeH="0" baseline="0" noProof="0" dirty="0">
              <a:ln>
                <a:noFill/>
              </a:ln>
              <a:solidFill>
                <a:prstClr val="white"/>
              </a:solidFill>
              <a:effectLst/>
              <a:uLnTx/>
              <a:uFillTx/>
              <a:latin typeface="Alexandria"/>
              <a:cs typeface="Alexandria"/>
            </a:endParaRPr>
          </a:p>
        </p:txBody>
      </p:sp>
      <p:sp>
        <p:nvSpPr>
          <p:cNvPr id="10" name="TextBox 9">
            <a:extLst>
              <a:ext uri="{FF2B5EF4-FFF2-40B4-BE49-F238E27FC236}">
                <a16:creationId xmlns:a16="http://schemas.microsoft.com/office/drawing/2014/main" id="{F38B9B16-2B55-0C47-42BA-C3E72EBC2078}"/>
              </a:ext>
            </a:extLst>
          </p:cNvPr>
          <p:cNvSpPr txBox="1"/>
          <p:nvPr/>
        </p:nvSpPr>
        <p:spPr>
          <a:xfrm>
            <a:off x="329269" y="5104240"/>
            <a:ext cx="3566554" cy="707886"/>
          </a:xfrm>
          <a:prstGeom prst="rect">
            <a:avLst/>
          </a:prstGeom>
          <a:noFill/>
        </p:spPr>
        <p:txBody>
          <a:bodyPr wrap="none"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cs typeface="Alexandria"/>
              </a:rPr>
              <a:t>MGM303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cs typeface="Alexandria"/>
              </a:rPr>
              <a:t>Entrepreneurship  |  </a:t>
            </a:r>
            <a:r>
              <a:rPr kumimoji="0" lang="ar-JO" sz="2000" b="0" i="0" u="none" strike="noStrike" kern="1200" cap="none" spc="0" normalizeH="0" baseline="0" noProof="0" dirty="0">
                <a:ln>
                  <a:noFill/>
                </a:ln>
                <a:solidFill>
                  <a:prstClr val="black"/>
                </a:solidFill>
                <a:effectLst/>
                <a:uLnTx/>
                <a:uFillTx/>
                <a:latin typeface="Alexandria"/>
                <a:cs typeface="Alexandria"/>
              </a:rPr>
              <a:t>ريادة الأعمال</a:t>
            </a:r>
          </a:p>
        </p:txBody>
      </p:sp>
    </p:spTree>
    <p:extLst>
      <p:ext uri="{BB962C8B-B14F-4D97-AF65-F5344CB8AC3E}">
        <p14:creationId xmlns:p14="http://schemas.microsoft.com/office/powerpoint/2010/main" val="818610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2" y="1973632"/>
            <a:ext cx="3757018" cy="830997"/>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Entrepreneurship</a:t>
            </a:r>
          </a:p>
          <a:p>
            <a:pPr algn="ctr"/>
            <a:r>
              <a:rPr lang="ar-EG" sz="2400" b="1" dirty="0">
                <a:solidFill>
                  <a:srgbClr val="00B0F0"/>
                </a:solidFill>
                <a:latin typeface="Alexandria" charset="0"/>
                <a:cs typeface="Alexandria" charset="0"/>
              </a:rPr>
              <a:t>ريادة الأعمال</a:t>
            </a:r>
            <a:endParaRPr lang="en-US" sz="2400" b="1" dirty="0">
              <a:solidFill>
                <a:srgbClr val="00B0F0"/>
              </a:solidFill>
              <a:latin typeface="Alexandria" charset="0"/>
              <a:cs typeface="Alexandria" charset="0"/>
            </a:endParaRP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MGM303</a:t>
            </a:r>
          </a:p>
        </p:txBody>
      </p:sp>
      <p:sp>
        <p:nvSpPr>
          <p:cNvPr id="12" name="TextBox 11"/>
          <p:cNvSpPr txBox="1"/>
          <p:nvPr/>
        </p:nvSpPr>
        <p:spPr>
          <a:xfrm>
            <a:off x="459185" y="6260109"/>
            <a:ext cx="5359724"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Dr. Almontaser </a:t>
            </a:r>
            <a:r>
              <a:rPr lang="en-US" sz="2000" b="1" dirty="0" err="1">
                <a:solidFill>
                  <a:srgbClr val="00B0F0"/>
                </a:solidFill>
                <a:latin typeface="Alexandria" charset="0"/>
                <a:cs typeface="Alexandria" charset="0"/>
              </a:rPr>
              <a:t>Abuhussein</a:t>
            </a:r>
            <a:endParaRPr lang="en-US" sz="2000" b="1" dirty="0">
              <a:solidFill>
                <a:srgbClr val="00B0F0"/>
              </a:solidFill>
              <a:latin typeface="Alexandria" charset="0"/>
              <a:cs typeface="Alexandria" charset="0"/>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p:cNvSpPr txBox="1"/>
          <p:nvPr/>
        </p:nvSpPr>
        <p:spPr>
          <a:xfrm>
            <a:off x="6664655" y="6335232"/>
            <a:ext cx="5359724"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د</a:t>
            </a:r>
            <a:r>
              <a:rPr lang="ar-JO" sz="2000" b="1" dirty="0">
                <a:solidFill>
                  <a:srgbClr val="00B0F0"/>
                </a:solidFill>
                <a:latin typeface="Alexandria" charset="0"/>
                <a:cs typeface="Alexandria" charset="0"/>
              </a:rPr>
              <a:t>.</a:t>
            </a:r>
            <a:r>
              <a:rPr lang="ar-EG" sz="2000" b="1" dirty="0">
                <a:solidFill>
                  <a:srgbClr val="00B0F0"/>
                </a:solidFill>
                <a:latin typeface="Alexandria" charset="0"/>
                <a:cs typeface="Alexandria" charset="0"/>
              </a:rPr>
              <a:t> المنتصر أبو حسين</a:t>
            </a:r>
          </a:p>
        </p:txBody>
      </p:sp>
      <p:sp>
        <p:nvSpPr>
          <p:cNvPr id="17" name="TextBox 16"/>
          <p:cNvSpPr txBox="1"/>
          <p:nvPr/>
        </p:nvSpPr>
        <p:spPr>
          <a:xfrm>
            <a:off x="6751739" y="5833519"/>
            <a:ext cx="4886463"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إعداد</a:t>
            </a:r>
            <a:endParaRPr lang="en-US" sz="2000" b="1" dirty="0">
              <a:solidFill>
                <a:srgbClr val="00B0F0"/>
              </a:solidFill>
              <a:latin typeface="Alexandria" charset="0"/>
              <a:cs typeface="Alexandria" charset="0"/>
            </a:endParaRPr>
          </a:p>
        </p:txBody>
      </p:sp>
      <p:sp>
        <p:nvSpPr>
          <p:cNvPr id="7" name="Rectangle: Rounded Corners 6">
            <a:extLst>
              <a:ext uri="{FF2B5EF4-FFF2-40B4-BE49-F238E27FC236}">
                <a16:creationId xmlns:a16="http://schemas.microsoft.com/office/drawing/2014/main" id="{1A2780F0-5858-54EF-5B21-F38202D6CBBC}"/>
              </a:ext>
            </a:extLst>
          </p:cNvPr>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Lecture 3</a:t>
            </a:r>
          </a:p>
        </p:txBody>
      </p:sp>
      <p:sp>
        <p:nvSpPr>
          <p:cNvPr id="18" name="Title 1">
            <a:extLst>
              <a:ext uri="{FF2B5EF4-FFF2-40B4-BE49-F238E27FC236}">
                <a16:creationId xmlns:a16="http://schemas.microsoft.com/office/drawing/2014/main" id="{BB3DB09D-6676-39EA-D489-12A24D7A63AF}"/>
              </a:ext>
            </a:extLst>
          </p:cNvPr>
          <p:cNvSpPr txBox="1">
            <a:spLocks/>
          </p:cNvSpPr>
          <p:nvPr/>
        </p:nvSpPr>
        <p:spPr>
          <a:xfrm>
            <a:off x="5462179" y="4343468"/>
            <a:ext cx="573676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Alexandria"/>
              </a:rPr>
              <a:t>Feasibility Analysis and Business Model Design</a:t>
            </a:r>
          </a:p>
        </p:txBody>
      </p:sp>
      <p:sp>
        <p:nvSpPr>
          <p:cNvPr id="20" name="Title 1">
            <a:extLst>
              <a:ext uri="{FF2B5EF4-FFF2-40B4-BE49-F238E27FC236}">
                <a16:creationId xmlns:a16="http://schemas.microsoft.com/office/drawing/2014/main" id="{BB22EE05-5D8B-E5E4-9849-AE3ED568DB9E}"/>
              </a:ext>
            </a:extLst>
          </p:cNvPr>
          <p:cNvSpPr txBox="1">
            <a:spLocks/>
          </p:cNvSpPr>
          <p:nvPr/>
        </p:nvSpPr>
        <p:spPr>
          <a:xfrm>
            <a:off x="5704724" y="5199131"/>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EG" sz="2000" b="1" dirty="0">
                <a:latin typeface="Alexandria" pitchFamily="2" charset="-78"/>
                <a:cs typeface="Alexandria" pitchFamily="2" charset="-78"/>
              </a:rPr>
              <a:t>تحليل الجدوى وتصميم نموذج العمل</a:t>
            </a:r>
          </a:p>
        </p:txBody>
      </p:sp>
    </p:spTree>
    <p:extLst>
      <p:ext uri="{BB962C8B-B14F-4D97-AF65-F5344CB8AC3E}">
        <p14:creationId xmlns:p14="http://schemas.microsoft.com/office/powerpoint/2010/main" val="4035940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2514600" y="1168400"/>
            <a:ext cx="8382000" cy="558800"/>
          </a:xfrm>
          <a:prstGeom prst="rect">
            <a:avLst/>
          </a:prstGeom>
          <a:noFill/>
        </p:spPr>
        <p:txBody>
          <a:bodyPr wrap="none" rtlCol="0" anchor="ctr" anchorCtr="0">
            <a:noAutofit/>
          </a:bodyPr>
          <a:lstStyle/>
          <a:p>
            <a:r>
              <a:rPr lang="en-US" b="1">
                <a:solidFill>
                  <a:srgbClr val="203E5F"/>
                </a:solidFill>
                <a:latin typeface="Alexandria"/>
                <a:cs typeface="Alexandria"/>
              </a:rPr>
              <a:t>Learning Objectives (1/2)   |   </a:t>
            </a:r>
            <a:r>
              <a:rPr lang="ar-JO" b="1">
                <a:solidFill>
                  <a:srgbClr val="203E5F"/>
                </a:solidFill>
                <a:latin typeface="Alexandria"/>
                <a:cs typeface="Alexandria"/>
              </a:rPr>
              <a:t>أهداف التعلّم (1/2)</a:t>
            </a:r>
            <a:endParaRPr lang="ar-EG" b="1" dirty="0">
              <a:solidFill>
                <a:srgbClr val="203E5F"/>
              </a:solidFill>
              <a:latin typeface="Alexandria"/>
              <a:cs typeface="Alexandria"/>
            </a:endParaRPr>
          </a:p>
        </p:txBody>
      </p:sp>
      <p:sp>
        <p:nvSpPr>
          <p:cNvPr id="5" name="SlideNumber">
            <a:extLst>
              <a:ext uri="{FF2B5EF4-FFF2-40B4-BE49-F238E27FC236}">
                <a16:creationId xmlns:a16="http://schemas.microsoft.com/office/drawing/2014/main" id="{63D30280-B31F-48F2-B4FC-D149810EC404}"/>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a:t>
            </a:r>
          </a:p>
        </p:txBody>
      </p:sp>
      <p:grpSp>
        <p:nvGrpSpPr>
          <p:cNvPr id="6" name="Group 5">
            <a:extLst>
              <a:ext uri="{FF2B5EF4-FFF2-40B4-BE49-F238E27FC236}">
                <a16:creationId xmlns:a16="http://schemas.microsoft.com/office/drawing/2014/main" id="{A1EE6EA0-EB73-F853-33A1-20CD6A44E218}"/>
              </a:ext>
            </a:extLst>
          </p:cNvPr>
          <p:cNvGrpSpPr/>
          <p:nvPr/>
        </p:nvGrpSpPr>
        <p:grpSpPr>
          <a:xfrm>
            <a:off x="1593850" y="2165678"/>
            <a:ext cx="9004300" cy="3795702"/>
            <a:chOff x="1593850" y="2165678"/>
            <a:chExt cx="9004300" cy="3795702"/>
          </a:xfrm>
        </p:grpSpPr>
        <p:pic>
          <p:nvPicPr>
            <p:cNvPr id="13" name="Picture 12">
              <a:extLst>
                <a:ext uri="{FF2B5EF4-FFF2-40B4-BE49-F238E27FC236}">
                  <a16:creationId xmlns:a16="http://schemas.microsoft.com/office/drawing/2014/main" id="{242893EE-C9A8-26F4-1A34-3A88A50435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3850" y="2165678"/>
              <a:ext cx="9004300" cy="3795702"/>
            </a:xfrm>
            <a:prstGeom prst="rect">
              <a:avLst/>
            </a:prstGeom>
          </p:spPr>
        </p:pic>
        <p:sp>
          <p:nvSpPr>
            <p:cNvPr id="4" name="Oval 3">
              <a:extLst>
                <a:ext uri="{FF2B5EF4-FFF2-40B4-BE49-F238E27FC236}">
                  <a16:creationId xmlns:a16="http://schemas.microsoft.com/office/drawing/2014/main" id="{5F19F122-318A-E3EA-4871-DC4B0C557FA7}"/>
                </a:ext>
              </a:extLst>
            </p:cNvPr>
            <p:cNvSpPr/>
            <p:nvPr/>
          </p:nvSpPr>
          <p:spPr>
            <a:xfrm>
              <a:off x="5382260" y="4983480"/>
              <a:ext cx="45719" cy="45719"/>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87320784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2514600" y="1168400"/>
            <a:ext cx="8382000" cy="558800"/>
          </a:xfrm>
          <a:prstGeom prst="rect">
            <a:avLst/>
          </a:prstGeom>
          <a:noFill/>
        </p:spPr>
        <p:txBody>
          <a:bodyPr wrap="none" rtlCol="0" anchor="ctr" anchorCtr="0">
            <a:noAutofit/>
          </a:bodyPr>
          <a:lstStyle/>
          <a:p>
            <a:r>
              <a:rPr lang="en-US" b="1">
                <a:solidFill>
                  <a:srgbClr val="203E5F"/>
                </a:solidFill>
                <a:latin typeface="Alexandria"/>
                <a:cs typeface="Alexandria"/>
              </a:rPr>
              <a:t>Learning Objectives (2/2)   |   </a:t>
            </a:r>
            <a:r>
              <a:rPr lang="ar-JO" b="1">
                <a:solidFill>
                  <a:srgbClr val="203E5F"/>
                </a:solidFill>
                <a:latin typeface="Alexandria"/>
                <a:cs typeface="Alexandria"/>
              </a:rPr>
              <a:t>أهداف التعلّم (2/2)</a:t>
            </a:r>
            <a:endParaRPr lang="ar-EG" b="1" dirty="0">
              <a:solidFill>
                <a:srgbClr val="203E5F"/>
              </a:solidFill>
              <a:latin typeface="Alexandria"/>
              <a:cs typeface="Alexandria"/>
            </a:endParaRPr>
          </a:p>
        </p:txBody>
      </p:sp>
      <p:sp>
        <p:nvSpPr>
          <p:cNvPr id="5" name="SlideNumber">
            <a:extLst>
              <a:ext uri="{FF2B5EF4-FFF2-40B4-BE49-F238E27FC236}">
                <a16:creationId xmlns:a16="http://schemas.microsoft.com/office/drawing/2014/main" id="{5B073E48-7D61-48BC-AE64-EE6CB799037D}"/>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4</a:t>
            </a:r>
          </a:p>
        </p:txBody>
      </p:sp>
      <p:pic>
        <p:nvPicPr>
          <p:cNvPr id="11" name="Picture 10">
            <a:extLst>
              <a:ext uri="{FF2B5EF4-FFF2-40B4-BE49-F238E27FC236}">
                <a16:creationId xmlns:a16="http://schemas.microsoft.com/office/drawing/2014/main" id="{51E1274C-ED16-387F-0A81-C955D0F222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8425" y="2133600"/>
            <a:ext cx="9455150" cy="3846814"/>
          </a:xfrm>
          <a:prstGeom prst="rect">
            <a:avLst/>
          </a:prstGeom>
        </p:spPr>
      </p:pic>
    </p:spTree>
    <p:extLst>
      <p:ext uri="{BB962C8B-B14F-4D97-AF65-F5344CB8AC3E}">
        <p14:creationId xmlns:p14="http://schemas.microsoft.com/office/powerpoint/2010/main" val="379620956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2514600" y="1168400"/>
            <a:ext cx="8382000" cy="558800"/>
          </a:xfrm>
          <a:prstGeom prst="rect">
            <a:avLst/>
          </a:prstGeom>
          <a:noFill/>
        </p:spPr>
        <p:txBody>
          <a:bodyPr wrap="none" rtlCol="0" anchor="ctr" anchorCtr="0">
            <a:noAutofit/>
          </a:bodyPr>
          <a:lstStyle/>
          <a:p>
            <a:r>
              <a:rPr lang="en-US" b="1">
                <a:solidFill>
                  <a:srgbClr val="203E5F"/>
                </a:solidFill>
                <a:latin typeface="Alexandria"/>
                <a:cs typeface="Alexandria"/>
              </a:rPr>
              <a:t>New Business Planning Process   |   </a:t>
            </a:r>
            <a:r>
              <a:rPr lang="ar-JO" b="1">
                <a:solidFill>
                  <a:srgbClr val="203E5F"/>
                </a:solidFill>
                <a:latin typeface="Alexandria"/>
                <a:cs typeface="Alexandria"/>
              </a:rPr>
              <a:t>عملية تخطيط الأعمال الجديدة</a:t>
            </a:r>
            <a:endParaRPr lang="en-US" b="1" dirty="0">
              <a:solidFill>
                <a:srgbClr val="203E5F"/>
              </a:solidFill>
              <a:latin typeface="Alexandria"/>
              <a:cs typeface="Alexandria"/>
            </a:endParaRPr>
          </a:p>
        </p:txBody>
      </p:sp>
      <p:sp>
        <p:nvSpPr>
          <p:cNvPr id="5" name="SlideNumber">
            <a:extLst>
              <a:ext uri="{FF2B5EF4-FFF2-40B4-BE49-F238E27FC236}">
                <a16:creationId xmlns:a16="http://schemas.microsoft.com/office/drawing/2014/main" id="{B1714ED3-7B2E-4A58-B0CE-2832F06FC8E0}"/>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5</a:t>
            </a:r>
          </a:p>
        </p:txBody>
      </p:sp>
      <p:pic>
        <p:nvPicPr>
          <p:cNvPr id="7" name="Picture 6">
            <a:extLst>
              <a:ext uri="{FF2B5EF4-FFF2-40B4-BE49-F238E27FC236}">
                <a16:creationId xmlns:a16="http://schemas.microsoft.com/office/drawing/2014/main" id="{93C47A3C-8BFC-D776-971E-D3ECB5189E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0798" y="2111254"/>
            <a:ext cx="9950403" cy="3781545"/>
          </a:xfrm>
          <a:prstGeom prst="rect">
            <a:avLst/>
          </a:prstGeom>
        </p:spPr>
      </p:pic>
    </p:spTree>
    <p:extLst>
      <p:ext uri="{BB962C8B-B14F-4D97-AF65-F5344CB8AC3E}">
        <p14:creationId xmlns:p14="http://schemas.microsoft.com/office/powerpoint/2010/main" val="144222533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a:extLst>
              <a:ext uri="{FF2B5EF4-FFF2-40B4-BE49-F238E27FC236}">
                <a16:creationId xmlns:a16="http://schemas.microsoft.com/office/drawing/2014/main" id="{5C80DC74-C17B-BD59-51A9-115D7199DA75}"/>
              </a:ext>
            </a:extLst>
          </p:cNvPr>
          <p:cNvSpPr txBox="1">
            <a:spLocks noChangeArrowheads="1"/>
          </p:cNvSpPr>
          <p:nvPr/>
        </p:nvSpPr>
        <p:spPr>
          <a:xfrm>
            <a:off x="5740400" y="1930400"/>
            <a:ext cx="5537200" cy="3886200"/>
          </a:xfrm>
          <a:prstGeom prst="rect">
            <a:avLst/>
          </a:prstGeom>
        </p:spPr>
        <p:txBody>
          <a:bodyPr vert="horz" wrap="square" lIns="91440" tIns="45720" rIns="91440" bIns="4572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0" indent="0">
              <a:lnSpc>
                <a:spcPct val="100000"/>
              </a:lnSpc>
              <a:buNone/>
            </a:pPr>
            <a:r>
              <a:rPr lang="en-US" sz="1400" b="1" dirty="0">
                <a:solidFill>
                  <a:srgbClr val="0070C0"/>
                </a:solidFill>
                <a:latin typeface="Alexandria"/>
                <a:cs typeface="Alexandria"/>
              </a:rPr>
              <a:t>Objective 1 — every venture starts as an idea; here we test the idea before spending on it.</a:t>
            </a:r>
          </a:p>
          <a:p>
            <a:pPr marL="107950" indent="0" algn="justLow">
              <a:lnSpc>
                <a:spcPct val="100000"/>
              </a:lnSpc>
              <a:buNone/>
            </a:pPr>
            <a:r>
              <a:rPr lang="en-US" altLang="ar-JO" sz="1400" b="1" dirty="0">
                <a:latin typeface="Alexandria"/>
                <a:cs typeface="Alexandria"/>
              </a:rPr>
              <a:t>Idea assessment: </a:t>
            </a:r>
            <a:r>
              <a:rPr lang="en-US" altLang="ar-JO" sz="1400" dirty="0">
                <a:latin typeface="Alexandria"/>
                <a:cs typeface="Alexandria"/>
              </a:rPr>
              <a:t>The process of examining a particular need in the market, developing a solution for that need, and determining the entrepreneur’s ability to successfully turn the idea into a business.</a:t>
            </a:r>
            <a:endParaRPr lang="ar-JO" altLang="ar-JO" sz="1400" dirty="0">
              <a:latin typeface="Alexandria"/>
              <a:cs typeface="Alexandria"/>
            </a:endParaRPr>
          </a:p>
          <a:p>
            <a:pPr marL="107950" indent="0" algn="justLow">
              <a:lnSpc>
                <a:spcPct val="82000"/>
              </a:lnSpc>
              <a:buNone/>
            </a:pPr>
            <a:endParaRPr lang="ar-EG" altLang="ar-JO" sz="1400" dirty="0">
              <a:latin typeface="Alexandria"/>
              <a:cs typeface="Alexandria"/>
            </a:endParaRPr>
          </a:p>
          <a:p>
            <a:pPr marL="0" indent="0" algn="r" rtl="1">
              <a:lnSpc>
                <a:spcPct val="100000"/>
              </a:lnSpc>
              <a:buNone/>
            </a:pPr>
            <a:r>
              <a:rPr lang="ar-EG" sz="1400" b="1" dirty="0">
                <a:solidFill>
                  <a:srgbClr val="0070C0"/>
                </a:solidFill>
                <a:latin typeface="Alexandria"/>
                <a:cs typeface="Alexandria"/>
              </a:rPr>
              <a:t>الهدف 1 — كل مشروع يبدأ </a:t>
            </a:r>
            <a:r>
              <a:rPr lang="ar-SY" sz="1400" b="1" dirty="0">
                <a:solidFill>
                  <a:srgbClr val="0070C0"/>
                </a:solidFill>
                <a:latin typeface="Alexandria"/>
                <a:cs typeface="Alexandria"/>
              </a:rPr>
              <a:t>ب</a:t>
            </a:r>
            <a:r>
              <a:rPr lang="ar-EG" sz="1400" b="1">
                <a:solidFill>
                  <a:srgbClr val="0070C0"/>
                </a:solidFill>
                <a:latin typeface="Alexandria"/>
                <a:cs typeface="Alexandria"/>
              </a:rPr>
              <a:t>فكرة، </a:t>
            </a:r>
            <a:r>
              <a:rPr lang="ar-EG" sz="1400" b="1" dirty="0">
                <a:solidFill>
                  <a:srgbClr val="0070C0"/>
                </a:solidFill>
                <a:latin typeface="Alexandria"/>
                <a:cs typeface="Alexandria"/>
              </a:rPr>
              <a:t>وهنا نختبر الفكرة قبل الإنفاق عليها.</a:t>
            </a:r>
          </a:p>
          <a:p>
            <a:pPr marL="107950" indent="0" algn="justLow" rtl="1">
              <a:lnSpc>
                <a:spcPct val="100000"/>
              </a:lnSpc>
              <a:buNone/>
            </a:pPr>
            <a:r>
              <a:rPr lang="ar-EG" altLang="ar-JO" sz="1400" dirty="0">
                <a:latin typeface="Alexandria"/>
                <a:cs typeface="Alexandria"/>
              </a:rPr>
              <a:t>تقييم الفكرة: عملية دراسة حاجة معينة في السوق، ووضع حل لتلك الحاجة، وتحديد قدرة رائد الأعمال على تحويل الفكرة بنجاح إلى عمل تجاري.</a:t>
            </a:r>
          </a:p>
          <a:p>
            <a:pPr marL="107950" indent="0" algn="r">
              <a:lnSpc>
                <a:spcPct val="82000"/>
              </a:lnSpc>
              <a:buNone/>
            </a:pPr>
            <a:endParaRPr lang="en-US" altLang="ar-JO" sz="1400" dirty="0">
              <a:latin typeface="Alexandria"/>
              <a:cs typeface="Alexandria"/>
            </a:endParaRPr>
          </a:p>
          <a:p>
            <a:pPr marL="107950" indent="0" algn="r">
              <a:lnSpc>
                <a:spcPct val="82000"/>
              </a:lnSpc>
              <a:buNone/>
            </a:pPr>
            <a:endParaRPr lang="en-US" altLang="ar-JO" sz="1400" b="1" dirty="0">
              <a:latin typeface="Alexandria"/>
              <a:cs typeface="Alexandria"/>
            </a:endParaRPr>
          </a:p>
        </p:txBody>
      </p:sp>
      <p:pic>
        <p:nvPicPr>
          <p:cNvPr id="11" name="Picture 2" descr="Idea Cellular - Wikipedia">
            <a:extLst>
              <a:ext uri="{FF2B5EF4-FFF2-40B4-BE49-F238E27FC236}">
                <a16:creationId xmlns:a16="http://schemas.microsoft.com/office/drawing/2014/main" id="{9602854B-2FA5-3EC0-987D-E89907C0C83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14400" y="2444750"/>
            <a:ext cx="4572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2514600" y="1168400"/>
            <a:ext cx="8382000" cy="400110"/>
          </a:xfrm>
          <a:prstGeom prst="rect">
            <a:avLst/>
          </a:prstGeom>
          <a:noFill/>
        </p:spPr>
        <p:txBody>
          <a:bodyPr wrap="square" rtlCol="0">
            <a:noAutofit/>
          </a:bodyPr>
          <a:lstStyle/>
          <a:p>
            <a:pPr algn="l" rtl="0">
              <a:lnSpc>
                <a:spcPct val="100000"/>
              </a:lnSpc>
              <a:buNone/>
            </a:pPr>
            <a:r>
              <a:rPr lang="en-US" b="1" dirty="0">
                <a:solidFill>
                  <a:srgbClr val="203E5F"/>
                </a:solidFill>
                <a:latin typeface="Alexandria"/>
                <a:cs typeface="Alexandria"/>
              </a:rPr>
              <a:t>1. Idea Assessment   |   </a:t>
            </a:r>
            <a:r>
              <a:rPr lang="ar-EG" b="1" dirty="0">
                <a:solidFill>
                  <a:srgbClr val="203E5F"/>
                </a:solidFill>
                <a:latin typeface="Alexandria"/>
                <a:cs typeface="Alexandria"/>
              </a:rPr>
              <a:t>تقييم الفكرة</a:t>
            </a:r>
          </a:p>
        </p:txBody>
      </p:sp>
      <p:sp>
        <p:nvSpPr>
          <p:cNvPr id="4" name="SlideNumber">
            <a:extLst>
              <a:ext uri="{FF2B5EF4-FFF2-40B4-BE49-F238E27FC236}">
                <a16:creationId xmlns:a16="http://schemas.microsoft.com/office/drawing/2014/main" id="{78820EFD-CE9D-4F00-8F30-14F9426C11DF}"/>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6</a:t>
            </a:r>
          </a:p>
        </p:txBody>
      </p:sp>
    </p:spTree>
    <p:extLst>
      <p:ext uri="{BB962C8B-B14F-4D97-AF65-F5344CB8AC3E}">
        <p14:creationId xmlns:p14="http://schemas.microsoft.com/office/powerpoint/2010/main" val="349732777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Content Placeholder 2">
            <a:extLst>
              <a:ext uri="{FF2B5EF4-FFF2-40B4-BE49-F238E27FC236}">
                <a16:creationId xmlns:a16="http://schemas.microsoft.com/office/drawing/2014/main" id="{DCAF7B1F-8951-80D3-437F-7293F2348F95}"/>
              </a:ext>
            </a:extLst>
          </p:cNvPr>
          <p:cNvSpPr txBox="1">
            <a:spLocks/>
          </p:cNvSpPr>
          <p:nvPr/>
        </p:nvSpPr>
        <p:spPr>
          <a:xfrm>
            <a:off x="838200" y="2052320"/>
            <a:ext cx="4826000" cy="3789679"/>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0" indent="0">
              <a:lnSpc>
                <a:spcPct val="106000"/>
              </a:lnSpc>
              <a:buFont typeface="Arial" panose="020B0604020202020204" pitchFamily="34" charset="0"/>
              <a:buNone/>
            </a:pPr>
            <a:r>
              <a:rPr lang="en-US" altLang="ar-JO" sz="1400" b="1" dirty="0">
                <a:solidFill>
                  <a:srgbClr val="203E5F"/>
                </a:solidFill>
                <a:latin typeface="Alexandria"/>
                <a:cs typeface="Alexandria"/>
              </a:rPr>
              <a:t>Idea sketch pad = </a:t>
            </a:r>
          </a:p>
          <a:p>
            <a:pPr>
              <a:lnSpc>
                <a:spcPct val="106000"/>
              </a:lnSpc>
              <a:buFont typeface="Wingdings" pitchFamily="2" charset="2"/>
              <a:buChar char="§"/>
            </a:pPr>
            <a:r>
              <a:rPr lang="en-US" altLang="ar-JO" sz="1400" dirty="0">
                <a:latin typeface="Alexandria"/>
                <a:cs typeface="Alexandria"/>
              </a:rPr>
              <a:t>effective tool used to help assess ideas</a:t>
            </a:r>
          </a:p>
          <a:p>
            <a:pPr>
              <a:lnSpc>
                <a:spcPct val="106000"/>
              </a:lnSpc>
              <a:buFont typeface="Wingdings" pitchFamily="2" charset="2"/>
              <a:buChar char="§"/>
            </a:pPr>
            <a:r>
              <a:rPr lang="en-US" altLang="ar-JO" sz="1400" dirty="0">
                <a:latin typeface="Alexandria"/>
                <a:cs typeface="Alexandria"/>
              </a:rPr>
              <a:t>It helps entrepreneurs assess ideas in a relatively short period of time</a:t>
            </a:r>
            <a:endParaRPr lang="ar-JO" altLang="ar-JO" sz="1400" dirty="0">
              <a:latin typeface="Alexandria"/>
              <a:cs typeface="Alexandria"/>
            </a:endParaRPr>
          </a:p>
          <a:p>
            <a:pPr>
              <a:lnSpc>
                <a:spcPct val="106000"/>
              </a:lnSpc>
              <a:buFont typeface="Wingdings" pitchFamily="2" charset="2"/>
              <a:buChar char="§"/>
            </a:pPr>
            <a:endParaRPr lang="ar-JO" altLang="ar-JO" sz="1400" dirty="0">
              <a:latin typeface="Alexandria"/>
              <a:cs typeface="Alexandria"/>
            </a:endParaRPr>
          </a:p>
          <a:p>
            <a:pPr marL="0" indent="0" algn="justLow">
              <a:lnSpc>
                <a:spcPct val="106000"/>
              </a:lnSpc>
              <a:buNone/>
            </a:pPr>
            <a:r>
              <a:rPr lang="en-US" altLang="ar-JO" sz="1400" dirty="0">
                <a:latin typeface="Alexandria"/>
                <a:cs typeface="Alexandria"/>
              </a:rPr>
              <a:t>Use an </a:t>
            </a:r>
            <a:r>
              <a:rPr lang="en-US" altLang="ar-JO" sz="1400" b="1" dirty="0">
                <a:latin typeface="Alexandria"/>
                <a:cs typeface="Alexandria"/>
              </a:rPr>
              <a:t>idea sketch pad</a:t>
            </a:r>
            <a:r>
              <a:rPr lang="en-US" altLang="ar-JO" sz="1400" dirty="0">
                <a:latin typeface="Alexandria"/>
                <a:cs typeface="Alexandria"/>
              </a:rPr>
              <a:t> to ask key questions about: </a:t>
            </a:r>
          </a:p>
          <a:p>
            <a:pPr lvl="1" algn="justLow">
              <a:lnSpc>
                <a:spcPct val="106000"/>
              </a:lnSpc>
              <a:buFont typeface="Lucida Sans Unicode" panose="020B0602030504020204" pitchFamily="34" charset="0"/>
              <a:buAutoNum type="arabicPeriod"/>
            </a:pPr>
            <a:r>
              <a:rPr lang="en-US" altLang="ar-JO" sz="1400" b="1" dirty="0">
                <a:solidFill>
                  <a:srgbClr val="24A9E1"/>
                </a:solidFill>
                <a:latin typeface="Alexandria"/>
                <a:cs typeface="Alexandria"/>
              </a:rPr>
              <a:t>Customers</a:t>
            </a:r>
          </a:p>
          <a:p>
            <a:pPr lvl="1" algn="justLow">
              <a:lnSpc>
                <a:spcPct val="106000"/>
              </a:lnSpc>
              <a:buFont typeface="Lucida Sans Unicode" panose="020B0602030504020204" pitchFamily="34" charset="0"/>
              <a:buAutoNum type="arabicPeriod"/>
            </a:pPr>
            <a:r>
              <a:rPr lang="en-US" altLang="ar-JO" sz="1400" b="1" dirty="0">
                <a:solidFill>
                  <a:srgbClr val="24A9E1"/>
                </a:solidFill>
                <a:latin typeface="Alexandria"/>
                <a:cs typeface="Alexandria"/>
              </a:rPr>
              <a:t>Offering</a:t>
            </a:r>
          </a:p>
          <a:p>
            <a:pPr lvl="1" algn="justLow">
              <a:lnSpc>
                <a:spcPct val="106000"/>
              </a:lnSpc>
              <a:buFont typeface="Lucida Sans Unicode" panose="020B0602030504020204" pitchFamily="34" charset="0"/>
              <a:buAutoNum type="arabicPeriod"/>
            </a:pPr>
            <a:r>
              <a:rPr lang="en-US" altLang="ar-JO" sz="1400" b="1" dirty="0">
                <a:solidFill>
                  <a:srgbClr val="24A9E1"/>
                </a:solidFill>
                <a:latin typeface="Alexandria"/>
                <a:cs typeface="Alexandria"/>
              </a:rPr>
              <a:t>Value proposition</a:t>
            </a:r>
          </a:p>
          <a:p>
            <a:pPr lvl="1" algn="justLow">
              <a:lnSpc>
                <a:spcPct val="106000"/>
              </a:lnSpc>
              <a:buFont typeface="Lucida Sans Unicode" panose="020B0602030504020204" pitchFamily="34" charset="0"/>
              <a:buAutoNum type="arabicPeriod"/>
            </a:pPr>
            <a:r>
              <a:rPr lang="en-US" altLang="ar-JO" sz="1400" b="1" dirty="0">
                <a:solidFill>
                  <a:srgbClr val="24A9E1"/>
                </a:solidFill>
                <a:latin typeface="Alexandria"/>
                <a:cs typeface="Alexandria"/>
              </a:rPr>
              <a:t>Core competencies</a:t>
            </a:r>
          </a:p>
          <a:p>
            <a:pPr lvl="1" algn="justLow">
              <a:lnSpc>
                <a:spcPct val="106000"/>
              </a:lnSpc>
              <a:buFont typeface="Lucida Sans Unicode" panose="020B0602030504020204" pitchFamily="34" charset="0"/>
              <a:buAutoNum type="arabicPeriod"/>
            </a:pPr>
            <a:r>
              <a:rPr lang="en-US" altLang="ar-JO" sz="1400" b="1" dirty="0">
                <a:solidFill>
                  <a:srgbClr val="24A9E1"/>
                </a:solidFill>
                <a:latin typeface="Alexandria"/>
                <a:cs typeface="Alexandria"/>
              </a:rPr>
              <a:t>People</a:t>
            </a:r>
          </a:p>
        </p:txBody>
      </p:sp>
      <p:sp>
        <p:nvSpPr>
          <p:cNvPr id="31" name="TextBox 30"/>
          <p:cNvSpPr txBox="1"/>
          <p:nvPr/>
        </p:nvSpPr>
        <p:spPr>
          <a:xfrm>
            <a:off x="2514600" y="1168400"/>
            <a:ext cx="8382000" cy="400110"/>
          </a:xfrm>
          <a:prstGeom prst="rect">
            <a:avLst/>
          </a:prstGeom>
          <a:noFill/>
        </p:spPr>
        <p:txBody>
          <a:bodyPr wrap="square" rtlCol="0">
            <a:noAutofit/>
          </a:bodyPr>
          <a:lstStyle/>
          <a:p>
            <a:pPr algn="l" rtl="0">
              <a:lnSpc>
                <a:spcPct val="100000"/>
              </a:lnSpc>
              <a:buNone/>
            </a:pPr>
            <a:r>
              <a:rPr lang="en-US" b="1" dirty="0">
                <a:solidFill>
                  <a:srgbClr val="203E5F"/>
                </a:solidFill>
                <a:latin typeface="Alexandria"/>
                <a:cs typeface="Alexandria"/>
              </a:rPr>
              <a:t>Idea Sketch Pad: The Tool   |   </a:t>
            </a:r>
            <a:r>
              <a:rPr lang="ar-EG" b="1" dirty="0">
                <a:solidFill>
                  <a:srgbClr val="203E5F"/>
                </a:solidFill>
                <a:latin typeface="Alexandria"/>
                <a:cs typeface="Alexandria"/>
              </a:rPr>
              <a:t>لوحة تخطيط الفكرة: الأداة</a:t>
            </a:r>
          </a:p>
        </p:txBody>
      </p:sp>
      <p:sp>
        <p:nvSpPr>
          <p:cNvPr id="4" name="SlideNumber">
            <a:extLst>
              <a:ext uri="{FF2B5EF4-FFF2-40B4-BE49-F238E27FC236}">
                <a16:creationId xmlns:a16="http://schemas.microsoft.com/office/drawing/2014/main" id="{95056B2C-D83D-4F95-8C5B-BD0CE79FAC98}"/>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7</a:t>
            </a:r>
          </a:p>
        </p:txBody>
      </p:sp>
      <p:sp>
        <p:nvSpPr>
          <p:cNvPr id="6" name="Content Placeholder 2">
            <a:extLst>
              <a:ext uri="{FF2B5EF4-FFF2-40B4-BE49-F238E27FC236}">
                <a16:creationId xmlns:a16="http://schemas.microsoft.com/office/drawing/2014/main" id="{20975BC8-41F8-CB8B-BC53-1EC1866BC739}"/>
              </a:ext>
            </a:extLst>
          </p:cNvPr>
          <p:cNvSpPr txBox="1">
            <a:spLocks/>
          </p:cNvSpPr>
          <p:nvPr/>
        </p:nvSpPr>
        <p:spPr>
          <a:xfrm>
            <a:off x="6096000" y="1930400"/>
            <a:ext cx="4978400" cy="38862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0" indent="0" algn="r" rtl="1">
              <a:lnSpc>
                <a:spcPct val="106000"/>
              </a:lnSpc>
              <a:buNone/>
            </a:pPr>
            <a:r>
              <a:rPr lang="ar-EG" altLang="ar-JO" sz="1400" b="1" dirty="0">
                <a:latin typeface="Alexandria"/>
                <a:cs typeface="Alexandria"/>
              </a:rPr>
              <a:t>لوحة تخطيط الفكرة = </a:t>
            </a:r>
          </a:p>
          <a:p>
            <a:pPr algn="r" rtl="1">
              <a:lnSpc>
                <a:spcPct val="106000"/>
              </a:lnSpc>
              <a:buFont typeface="Wingdings" pitchFamily="2" charset="2"/>
              <a:buChar char="§"/>
            </a:pPr>
            <a:r>
              <a:rPr lang="ar-EG" altLang="ar-JO" sz="1400" dirty="0">
                <a:latin typeface="Alexandria"/>
                <a:cs typeface="Alexandria"/>
              </a:rPr>
              <a:t>أداة فعالة تستخدم للمساعدة في تقييم الأفكار</a:t>
            </a:r>
          </a:p>
          <a:p>
            <a:pPr algn="r" rtl="1">
              <a:lnSpc>
                <a:spcPct val="106000"/>
              </a:lnSpc>
              <a:buFont typeface="Wingdings" pitchFamily="2" charset="2"/>
              <a:buChar char="§"/>
            </a:pPr>
            <a:r>
              <a:rPr lang="ar-EG" altLang="ar-JO" sz="1400" dirty="0">
                <a:latin typeface="Alexandria"/>
                <a:cs typeface="Alexandria"/>
              </a:rPr>
              <a:t>يساعد رواد الأعمال على تقييم الأفكار في فترة زمنية قصيرة نسبيًا</a:t>
            </a:r>
            <a:endParaRPr lang="ar-JO" altLang="ar-JO" sz="1400" dirty="0">
              <a:latin typeface="Alexandria"/>
              <a:cs typeface="Alexandria"/>
            </a:endParaRPr>
          </a:p>
          <a:p>
            <a:pPr algn="r" rtl="1">
              <a:lnSpc>
                <a:spcPct val="106000"/>
              </a:lnSpc>
              <a:buFont typeface="Wingdings" pitchFamily="2" charset="2"/>
              <a:buChar char="§"/>
            </a:pPr>
            <a:endParaRPr lang="ar-JO" altLang="ar-JO" sz="1400" dirty="0">
              <a:latin typeface="Alexandria"/>
              <a:cs typeface="Alexandria"/>
            </a:endParaRPr>
          </a:p>
          <a:p>
            <a:pPr marL="0" lvl="1" indent="0" algn="justLow" rtl="1">
              <a:lnSpc>
                <a:spcPct val="106000"/>
              </a:lnSpc>
              <a:buNone/>
            </a:pPr>
            <a:r>
              <a:rPr lang="ar-EG" altLang="ar-JO" sz="1400" dirty="0">
                <a:latin typeface="Alexandria"/>
                <a:cs typeface="Alexandria"/>
              </a:rPr>
              <a:t>استخدم </a:t>
            </a:r>
            <a:r>
              <a:rPr lang="ar-EG" altLang="ar-JO" sz="1400" b="1" dirty="0">
                <a:latin typeface="Alexandria"/>
                <a:cs typeface="Alexandria"/>
              </a:rPr>
              <a:t>لوحة تخطيط الفكرة </a:t>
            </a:r>
            <a:r>
              <a:rPr lang="ar-EG" altLang="ar-JO" sz="1400" dirty="0">
                <a:latin typeface="Alexandria"/>
                <a:cs typeface="Alexandria"/>
              </a:rPr>
              <a:t>لطرح الأسئلة الرئيسية حول: </a:t>
            </a:r>
          </a:p>
          <a:p>
            <a:pPr marL="457200" lvl="1" indent="-457200" algn="justLow" rtl="1">
              <a:lnSpc>
                <a:spcPct val="106000"/>
              </a:lnSpc>
              <a:buFont typeface="+mj-lt"/>
              <a:buAutoNum type="arabicPeriod"/>
            </a:pPr>
            <a:r>
              <a:rPr lang="ar-EG" altLang="ar-JO" sz="1400" b="1" dirty="0">
                <a:solidFill>
                  <a:srgbClr val="24A9E1"/>
                </a:solidFill>
                <a:latin typeface="Alexandria"/>
                <a:cs typeface="Alexandria"/>
              </a:rPr>
              <a:t>العملاء.</a:t>
            </a:r>
          </a:p>
          <a:p>
            <a:pPr marL="457200" lvl="1" indent="-457200" algn="justLow" rtl="1">
              <a:lnSpc>
                <a:spcPct val="106000"/>
              </a:lnSpc>
              <a:buFont typeface="+mj-lt"/>
              <a:buAutoNum type="arabicPeriod"/>
            </a:pPr>
            <a:r>
              <a:rPr lang="ar-EG" altLang="ar-JO" sz="1400" b="1" dirty="0">
                <a:solidFill>
                  <a:srgbClr val="24A9E1"/>
                </a:solidFill>
                <a:latin typeface="Alexandria"/>
                <a:cs typeface="Alexandria"/>
              </a:rPr>
              <a:t>العرض المقدم.</a:t>
            </a:r>
          </a:p>
          <a:p>
            <a:pPr marL="457200" lvl="1" indent="-457200" algn="justLow" rtl="1">
              <a:lnSpc>
                <a:spcPct val="106000"/>
              </a:lnSpc>
              <a:buFont typeface="+mj-lt"/>
              <a:buAutoNum type="arabicPeriod"/>
            </a:pPr>
            <a:r>
              <a:rPr lang="ar-EG" altLang="ar-JO" sz="1400" b="1" dirty="0">
                <a:solidFill>
                  <a:srgbClr val="24A9E1"/>
                </a:solidFill>
                <a:latin typeface="Alexandria"/>
                <a:cs typeface="Alexandria"/>
              </a:rPr>
              <a:t>عرض القيمة.</a:t>
            </a:r>
          </a:p>
          <a:p>
            <a:pPr marL="457200" lvl="1" indent="-457200" algn="justLow" rtl="1">
              <a:lnSpc>
                <a:spcPct val="106000"/>
              </a:lnSpc>
              <a:buFont typeface="+mj-lt"/>
              <a:buAutoNum type="arabicPeriod"/>
            </a:pPr>
            <a:r>
              <a:rPr lang="ar-EG" altLang="ar-JO" sz="1400" b="1" dirty="0">
                <a:solidFill>
                  <a:srgbClr val="24A9E1"/>
                </a:solidFill>
                <a:latin typeface="Alexandria"/>
                <a:cs typeface="Alexandria"/>
              </a:rPr>
              <a:t>الكفاءات الجوهرية.</a:t>
            </a:r>
          </a:p>
          <a:p>
            <a:pPr marL="457200" lvl="1" indent="-457200" algn="justLow" rtl="1">
              <a:lnSpc>
                <a:spcPct val="106000"/>
              </a:lnSpc>
              <a:buFont typeface="+mj-lt"/>
              <a:buAutoNum type="arabicPeriod"/>
            </a:pPr>
            <a:r>
              <a:rPr lang="ar-EG" altLang="ar-JO" sz="1400" b="1" dirty="0">
                <a:solidFill>
                  <a:srgbClr val="24A9E1"/>
                </a:solidFill>
                <a:latin typeface="Alexandria"/>
                <a:cs typeface="Alexandria"/>
              </a:rPr>
              <a:t>فريق العمل.</a:t>
            </a:r>
          </a:p>
        </p:txBody>
      </p:sp>
    </p:spTree>
    <p:extLst>
      <p:ext uri="{BB962C8B-B14F-4D97-AF65-F5344CB8AC3E}">
        <p14:creationId xmlns:p14="http://schemas.microsoft.com/office/powerpoint/2010/main" val="36813517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838200" y="2034575"/>
            <a:ext cx="5029200" cy="3807424"/>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a:lnSpc>
                <a:spcPct val="100000"/>
              </a:lnSpc>
              <a:buFont typeface="+mj-lt"/>
              <a:buAutoNum type="arabicPeriod"/>
            </a:pPr>
            <a:r>
              <a:rPr lang="en-US" sz="1400" b="1" dirty="0">
                <a:solidFill>
                  <a:srgbClr val="203E5F"/>
                </a:solidFill>
                <a:latin typeface="Alexandria"/>
                <a:cs typeface="Alexandria"/>
              </a:rPr>
              <a:t>Customers </a:t>
            </a:r>
          </a:p>
          <a:p>
            <a:pPr>
              <a:lnSpc>
                <a:spcPct val="100000"/>
              </a:lnSpc>
              <a:buFont typeface="Wingdings" pitchFamily="2" charset="2"/>
              <a:buChar char="§"/>
            </a:pPr>
            <a:r>
              <a:rPr lang="en-US" sz="1400" dirty="0">
                <a:latin typeface="Alexandria"/>
                <a:cs typeface="Alexandria"/>
              </a:rPr>
              <a:t>Start with a group of customers who have a clear need that is not being addressed: this may be a need that no business is currently addressing, or it may be a need that no business is fully or adequately meeting for these customers. </a:t>
            </a:r>
          </a:p>
          <a:p>
            <a:pPr>
              <a:lnSpc>
                <a:spcPct val="100000"/>
              </a:lnSpc>
              <a:buFont typeface="Wingdings" pitchFamily="2" charset="2"/>
              <a:buChar char="§"/>
            </a:pPr>
            <a:r>
              <a:rPr lang="en-US" sz="1400" dirty="0">
                <a:latin typeface="Alexandria"/>
                <a:cs typeface="Alexandria"/>
              </a:rPr>
              <a:t>The entrepreneur assesses the customers by answering basic questions about the potential users of the product or service and the potential buyers if they are different than the users. </a:t>
            </a:r>
          </a:p>
          <a:p>
            <a:pPr marL="800100" lvl="1" indent="-342900">
              <a:lnSpc>
                <a:spcPct val="100000"/>
              </a:lnSpc>
              <a:buFont typeface="+mj-lt"/>
              <a:buAutoNum type="arabicPeriod"/>
            </a:pPr>
            <a:r>
              <a:rPr lang="en-US" sz="1400" dirty="0">
                <a:latin typeface="Alexandria"/>
                <a:cs typeface="Alexandria"/>
              </a:rPr>
              <a:t>Specifically who would be the users of the offering? </a:t>
            </a:r>
          </a:p>
          <a:p>
            <a:pPr marL="800100" lvl="1" indent="-342900">
              <a:lnSpc>
                <a:spcPct val="100000"/>
              </a:lnSpc>
              <a:buFont typeface="+mj-lt"/>
              <a:buAutoNum type="arabicPeriod"/>
            </a:pPr>
            <a:r>
              <a:rPr lang="en-US" sz="1400" dirty="0">
                <a:latin typeface="Alexandria"/>
                <a:cs typeface="Alexandria"/>
              </a:rPr>
              <a:t>How would they use the offering?</a:t>
            </a:r>
          </a:p>
          <a:p>
            <a:pPr marL="800100" lvl="1" indent="-342900">
              <a:lnSpc>
                <a:spcPct val="100000"/>
              </a:lnSpc>
              <a:buFont typeface="+mj-lt"/>
              <a:buAutoNum type="arabicPeriod"/>
            </a:pPr>
            <a:r>
              <a:rPr lang="en-US" sz="1400" dirty="0">
                <a:latin typeface="Alexandria"/>
                <a:cs typeface="Alexandria"/>
              </a:rPr>
              <a:t>How many potential customers are there?</a:t>
            </a:r>
          </a:p>
        </p:txBody>
      </p:sp>
      <p:sp>
        <p:nvSpPr>
          <p:cNvPr id="13" name="TextBox 12">
            <a:extLst>
              <a:ext uri="{FF2B5EF4-FFF2-40B4-BE49-F238E27FC236}">
                <a16:creationId xmlns:a16="http://schemas.microsoft.com/office/drawing/2014/main" id="{CE834559-A3F0-98DA-B71F-C07DA97BDF85}"/>
              </a:ext>
            </a:extLst>
          </p:cNvPr>
          <p:cNvSpPr txBox="1"/>
          <p:nvPr/>
        </p:nvSpPr>
        <p:spPr>
          <a:xfrm>
            <a:off x="6172200" y="1930400"/>
            <a:ext cx="5029200" cy="3886200"/>
          </a:xfrm>
          <a:prstGeom prst="rect">
            <a:avLst/>
          </a:prstGeom>
          <a:noFill/>
        </p:spPr>
        <p:txBody>
          <a:bodyPr wrap="square" rtlCol="0" anchor="t" anchorCtr="0">
            <a:noAutofit/>
          </a:bodyPr>
          <a:lstStyle/>
          <a:p>
            <a:pPr marL="342900" indent="-342900" algn="justLow" rtl="1">
              <a:lnSpc>
                <a:spcPct val="150000"/>
              </a:lnSpc>
              <a:buFont typeface="+mj-lt"/>
              <a:buAutoNum type="arabicPeriod"/>
            </a:pPr>
            <a:r>
              <a:rPr lang="ar-EG" sz="1400" b="1" dirty="0">
                <a:solidFill>
                  <a:srgbClr val="002060"/>
                </a:solidFill>
                <a:latin typeface="Alexandria"/>
                <a:cs typeface="Alexandria"/>
              </a:rPr>
              <a:t>العملاء</a:t>
            </a:r>
          </a:p>
          <a:p>
            <a:pPr marL="342900" indent="-342900" algn="justLow" rtl="1">
              <a:lnSpc>
                <a:spcPct val="150000"/>
              </a:lnSpc>
              <a:buFont typeface="Wingdings" pitchFamily="2" charset="2"/>
              <a:buChar char="§"/>
            </a:pPr>
            <a:r>
              <a:rPr lang="ar-EG" sz="1400" dirty="0">
                <a:latin typeface="Alexandria"/>
                <a:cs typeface="Alexandria"/>
              </a:rPr>
              <a:t>ابدأ بمجموعة من العملاء الذين لديهم حاجة واضحة لم تتم تلبيتها: قد تكون هذه حاجة لا تُشبعها أي شركة حاليا، أو قد تكون حاجة لا تلبيها أي شركة بشكل كامل أو كافٍ لهؤلاء العملاء. </a:t>
            </a:r>
          </a:p>
          <a:p>
            <a:pPr marL="342900" indent="-342900" algn="justLow" rtl="1">
              <a:lnSpc>
                <a:spcPct val="150000"/>
              </a:lnSpc>
              <a:buFont typeface="Wingdings" pitchFamily="2" charset="2"/>
              <a:buChar char="§"/>
            </a:pPr>
            <a:r>
              <a:rPr lang="ar-EG" sz="1400" dirty="0">
                <a:latin typeface="Alexandria"/>
                <a:cs typeface="Alexandria"/>
              </a:rPr>
              <a:t>يقوم رائد الأعمال بتقييم العملاء من خلال الإجابة على الأسئلة الأساسية حول المستخدمين المحتملين للمنتج أو الخدمة والمشترين المحتملين إذا كانوا مختلفين عن المستخدمين. </a:t>
            </a:r>
          </a:p>
          <a:p>
            <a:pPr marL="800100" lvl="1" indent="-342900" algn="justLow" rtl="1">
              <a:lnSpc>
                <a:spcPct val="150000"/>
              </a:lnSpc>
              <a:buFont typeface="+mj-lt"/>
              <a:buAutoNum type="arabicPeriod"/>
            </a:pPr>
            <a:r>
              <a:rPr lang="ar-EG" sz="1400" dirty="0">
                <a:latin typeface="Alexandria"/>
                <a:cs typeface="Alexandria"/>
              </a:rPr>
              <a:t>على وجه التحديد، من سيكون مستخدمو العرض؟ </a:t>
            </a:r>
          </a:p>
          <a:p>
            <a:pPr marL="800100" lvl="1" indent="-342900" algn="justLow" rtl="1">
              <a:lnSpc>
                <a:spcPct val="150000"/>
              </a:lnSpc>
              <a:buFont typeface="+mj-lt"/>
              <a:buAutoNum type="arabicPeriod"/>
            </a:pPr>
            <a:r>
              <a:rPr lang="ar-EG" sz="1400" dirty="0">
                <a:latin typeface="Alexandria"/>
                <a:cs typeface="Alexandria"/>
              </a:rPr>
              <a:t>كيف سيستخدمون العرض؟</a:t>
            </a:r>
          </a:p>
          <a:p>
            <a:pPr marL="800100" lvl="1" indent="-342900" algn="justLow" rtl="1">
              <a:lnSpc>
                <a:spcPct val="150000"/>
              </a:lnSpc>
              <a:buFont typeface="+mj-lt"/>
              <a:buAutoNum type="arabicPeriod"/>
            </a:pPr>
            <a:r>
              <a:rPr lang="ar-EG" sz="1400" dirty="0">
                <a:latin typeface="Alexandria"/>
                <a:cs typeface="Alexandria"/>
              </a:rPr>
              <a:t>كم عدد العملاء المحتملين هناك؟ </a:t>
            </a:r>
          </a:p>
        </p:txBody>
      </p:sp>
      <p:sp>
        <p:nvSpPr>
          <p:cNvPr id="15" name="TextBox 14"/>
          <p:cNvSpPr txBox="1"/>
          <p:nvPr/>
        </p:nvSpPr>
        <p:spPr>
          <a:xfrm>
            <a:off x="2514600" y="1168400"/>
            <a:ext cx="8382000" cy="430887"/>
          </a:xfrm>
          <a:prstGeom prst="rect">
            <a:avLst/>
          </a:prstGeom>
          <a:noFill/>
        </p:spPr>
        <p:txBody>
          <a:bodyPr wrap="square" rtlCol="0">
            <a:noAutofit/>
          </a:bodyPr>
          <a:lstStyle/>
          <a:p>
            <a:pPr algn="l" rtl="0">
              <a:lnSpc>
                <a:spcPct val="100000"/>
              </a:lnSpc>
              <a:buNone/>
            </a:pPr>
            <a:r>
              <a:rPr lang="en-US" b="1" dirty="0">
                <a:solidFill>
                  <a:srgbClr val="203E5F"/>
                </a:solidFill>
                <a:latin typeface="Alexandria"/>
                <a:cs typeface="Alexandria"/>
              </a:rPr>
              <a:t>Idea Sketch Pad   |   </a:t>
            </a:r>
            <a:r>
              <a:rPr lang="ar-EG" b="1" dirty="0">
                <a:solidFill>
                  <a:srgbClr val="203E5F"/>
                </a:solidFill>
                <a:latin typeface="Alexandria"/>
                <a:cs typeface="Alexandria"/>
              </a:rPr>
              <a:t>لوحة تخطيط الفكرة</a:t>
            </a:r>
          </a:p>
        </p:txBody>
      </p:sp>
      <p:sp>
        <p:nvSpPr>
          <p:cNvPr id="4" name="SlideNumber">
            <a:extLst>
              <a:ext uri="{FF2B5EF4-FFF2-40B4-BE49-F238E27FC236}">
                <a16:creationId xmlns:a16="http://schemas.microsoft.com/office/drawing/2014/main" id="{463A5792-77A7-4A75-B02C-99DCE16D7AE9}"/>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8</a:t>
            </a:r>
          </a:p>
        </p:txBody>
      </p:sp>
    </p:spTree>
    <p:extLst>
      <p:ext uri="{BB962C8B-B14F-4D97-AF65-F5344CB8AC3E}">
        <p14:creationId xmlns:p14="http://schemas.microsoft.com/office/powerpoint/2010/main" val="314627082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838200" y="2143760"/>
            <a:ext cx="4881880" cy="38862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0" indent="0">
              <a:lnSpc>
                <a:spcPct val="100000"/>
              </a:lnSpc>
              <a:buNone/>
            </a:pPr>
            <a:r>
              <a:rPr lang="en-US" sz="1400" b="1" dirty="0">
                <a:solidFill>
                  <a:srgbClr val="203E5F"/>
                </a:solidFill>
                <a:latin typeface="Alexandria"/>
                <a:cs typeface="Alexandria"/>
              </a:rPr>
              <a:t>2. Offering. </a:t>
            </a:r>
          </a:p>
          <a:p>
            <a:pPr marL="0" lvl="1" indent="0" algn="just">
              <a:lnSpc>
                <a:spcPct val="150000"/>
              </a:lnSpc>
              <a:buNone/>
            </a:pPr>
            <a:r>
              <a:rPr lang="en-US" sz="1400" dirty="0">
                <a:latin typeface="Alexandria"/>
                <a:cs typeface="Alexandria"/>
              </a:rPr>
              <a:t>Describe your idea for a product or service to offer the customers. Are you offering a product, a service, an experience, or a combination of one or more of these? What are its key features? Describe it in detail and sketch out an image of it if you can.</a:t>
            </a:r>
          </a:p>
          <a:p>
            <a:pPr marL="0" lvl="1" indent="0" algn="just">
              <a:lnSpc>
                <a:spcPct val="100000"/>
              </a:lnSpc>
              <a:buNone/>
            </a:pPr>
            <a:endParaRPr lang="ar-EG" sz="1400" dirty="0">
              <a:latin typeface="Alexandria"/>
              <a:cs typeface="Alexandria"/>
            </a:endParaRPr>
          </a:p>
          <a:p>
            <a:pPr marL="0" lvl="1" indent="0" algn="r" rtl="1">
              <a:lnSpc>
                <a:spcPct val="100000"/>
              </a:lnSpc>
              <a:buNone/>
            </a:pPr>
            <a:r>
              <a:rPr lang="ar-EG" sz="1400" b="1" dirty="0">
                <a:solidFill>
                  <a:srgbClr val="203E5F"/>
                </a:solidFill>
                <a:latin typeface="Alexandria"/>
                <a:cs typeface="Alexandria"/>
              </a:rPr>
              <a:t>2. العرض </a:t>
            </a:r>
          </a:p>
          <a:p>
            <a:pPr marL="0" lvl="1" indent="0" algn="justLow" rtl="1">
              <a:lnSpc>
                <a:spcPct val="150000"/>
              </a:lnSpc>
              <a:buNone/>
            </a:pPr>
            <a:r>
              <a:rPr lang="ar-EG" sz="1400" dirty="0">
                <a:latin typeface="Alexandria"/>
                <a:cs typeface="Alexandria"/>
              </a:rPr>
              <a:t>صف فكرتك عن منتج أو خدمة لتقديمها للعملاء. هل تقدم منتجاً أو خدمة أو تجربة أو مزيجًا من واحد أو أكثر منها؟ ما أهم خصائصه؟ صفها بالتفصيل وارسم صورة لها إذا استطعت.</a:t>
            </a:r>
          </a:p>
        </p:txBody>
      </p:sp>
      <p:sp>
        <p:nvSpPr>
          <p:cNvPr id="15" name="TextBox 14"/>
          <p:cNvSpPr txBox="1"/>
          <p:nvPr/>
        </p:nvSpPr>
        <p:spPr>
          <a:xfrm>
            <a:off x="2514600" y="1168400"/>
            <a:ext cx="8382000" cy="430887"/>
          </a:xfrm>
          <a:prstGeom prst="rect">
            <a:avLst/>
          </a:prstGeom>
          <a:noFill/>
        </p:spPr>
        <p:txBody>
          <a:bodyPr wrap="square" rtlCol="0">
            <a:noAutofit/>
          </a:bodyPr>
          <a:lstStyle/>
          <a:p>
            <a:pPr algn="l" rtl="0">
              <a:lnSpc>
                <a:spcPct val="100000"/>
              </a:lnSpc>
              <a:buNone/>
            </a:pPr>
            <a:r>
              <a:rPr lang="en-US" b="1" dirty="0">
                <a:solidFill>
                  <a:srgbClr val="203E5F"/>
                </a:solidFill>
                <a:latin typeface="Alexandria"/>
                <a:cs typeface="Alexandria"/>
              </a:rPr>
              <a:t>Idea Sketch Pad: Offering   |   </a:t>
            </a:r>
            <a:r>
              <a:rPr lang="ar-EG" b="1" dirty="0">
                <a:solidFill>
                  <a:srgbClr val="203E5F"/>
                </a:solidFill>
                <a:latin typeface="Alexandria"/>
                <a:cs typeface="Alexandria"/>
              </a:rPr>
              <a:t>لوحة تخطيط الفكرة: العرض</a:t>
            </a:r>
          </a:p>
        </p:txBody>
      </p:sp>
      <p:sp>
        <p:nvSpPr>
          <p:cNvPr id="13" name="SlideNumber">
            <a:extLst>
              <a:ext uri="{FF2B5EF4-FFF2-40B4-BE49-F238E27FC236}">
                <a16:creationId xmlns:a16="http://schemas.microsoft.com/office/drawing/2014/main" id="{EFA01158-57BC-4BEC-B68D-85E97CA9DECF}"/>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9</a:t>
            </a:r>
          </a:p>
        </p:txBody>
      </p:sp>
      <p:pic>
        <p:nvPicPr>
          <p:cNvPr id="10" name="Picture 9">
            <a:extLst>
              <a:ext uri="{FF2B5EF4-FFF2-40B4-BE49-F238E27FC236}">
                <a16:creationId xmlns:a16="http://schemas.microsoft.com/office/drawing/2014/main" id="{CE77886E-01AD-1782-0BBE-8192DF1034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4540" y="2143760"/>
            <a:ext cx="5509260" cy="3672840"/>
          </a:xfrm>
          <a:prstGeom prst="rect">
            <a:avLst/>
          </a:prstGeom>
        </p:spPr>
      </p:pic>
    </p:spTree>
    <p:extLst>
      <p:ext uri="{BB962C8B-B14F-4D97-AF65-F5344CB8AC3E}">
        <p14:creationId xmlns:p14="http://schemas.microsoft.com/office/powerpoint/2010/main" val="63251277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977900" y="2300635"/>
            <a:ext cx="10236200" cy="3876645"/>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0" indent="0" algn="justLow">
              <a:lnSpc>
                <a:spcPct val="100000"/>
              </a:lnSpc>
              <a:buNone/>
            </a:pPr>
            <a:r>
              <a:rPr lang="en-US" sz="1400" b="1" dirty="0">
                <a:solidFill>
                  <a:srgbClr val="203E5F"/>
                </a:solidFill>
                <a:latin typeface="Alexandria"/>
                <a:cs typeface="Alexandria"/>
              </a:rPr>
              <a:t>3. Value proposition</a:t>
            </a:r>
            <a:r>
              <a:rPr lang="en-US" sz="1400" b="1" i="1" dirty="0">
                <a:solidFill>
                  <a:srgbClr val="203E5F"/>
                </a:solidFill>
                <a:latin typeface="Alexandria"/>
                <a:cs typeface="Alexandria"/>
              </a:rPr>
              <a:t>. </a:t>
            </a:r>
          </a:p>
          <a:p>
            <a:pPr algn="justLow">
              <a:lnSpc>
                <a:spcPct val="100000"/>
              </a:lnSpc>
              <a:buFont typeface="Wingdings" pitchFamily="2" charset="2"/>
              <a:buChar char="§"/>
            </a:pPr>
            <a:r>
              <a:rPr lang="en-US" sz="1400" dirty="0">
                <a:solidFill>
                  <a:srgbClr val="211E1E"/>
                </a:solidFill>
                <a:latin typeface="Alexandria"/>
                <a:cs typeface="Alexandria"/>
              </a:rPr>
              <a:t>Explain why your product or service will be important to the customers. </a:t>
            </a:r>
          </a:p>
          <a:p>
            <a:pPr algn="justLow">
              <a:lnSpc>
                <a:spcPct val="100000"/>
              </a:lnSpc>
              <a:buFont typeface="Wingdings" pitchFamily="2" charset="2"/>
              <a:buChar char="§"/>
            </a:pPr>
            <a:r>
              <a:rPr lang="en-US" sz="1400" dirty="0">
                <a:solidFill>
                  <a:srgbClr val="211E1E"/>
                </a:solidFill>
                <a:latin typeface="Alexandria"/>
                <a:cs typeface="Alexandria"/>
              </a:rPr>
              <a:t>Why would your offering be valuable to the user and/or buyer? </a:t>
            </a:r>
          </a:p>
          <a:p>
            <a:pPr algn="justLow">
              <a:lnSpc>
                <a:spcPct val="100000"/>
              </a:lnSpc>
              <a:buFont typeface="Wingdings" pitchFamily="2" charset="2"/>
              <a:buChar char="§"/>
            </a:pPr>
            <a:r>
              <a:rPr lang="en-US" sz="1400" dirty="0">
                <a:solidFill>
                  <a:srgbClr val="211E1E"/>
                </a:solidFill>
                <a:latin typeface="Alexandria"/>
                <a:cs typeface="Alexandria"/>
              </a:rPr>
              <a:t>How does it address the need these customers currently have that is not being met?</a:t>
            </a:r>
            <a:endParaRPr lang="ar-JO" sz="1400" dirty="0">
              <a:solidFill>
                <a:srgbClr val="211E1E"/>
              </a:solidFill>
              <a:latin typeface="Alexandria"/>
              <a:cs typeface="Alexandria"/>
            </a:endParaRPr>
          </a:p>
          <a:p>
            <a:pPr algn="justLow">
              <a:lnSpc>
                <a:spcPct val="100000"/>
              </a:lnSpc>
              <a:buFont typeface="Wingdings" pitchFamily="2" charset="2"/>
              <a:buChar char="§"/>
            </a:pPr>
            <a:endParaRPr lang="ar-JO" sz="1400" dirty="0">
              <a:solidFill>
                <a:srgbClr val="211E1E"/>
              </a:solidFill>
              <a:latin typeface="Alexandria"/>
              <a:cs typeface="Alexandria"/>
            </a:endParaRPr>
          </a:p>
          <a:p>
            <a:pPr algn="justLow">
              <a:lnSpc>
                <a:spcPct val="100000"/>
              </a:lnSpc>
              <a:buFont typeface="Wingdings" pitchFamily="2" charset="2"/>
              <a:buChar char="§"/>
            </a:pPr>
            <a:endParaRPr lang="ar-EG" sz="1400" dirty="0">
              <a:solidFill>
                <a:srgbClr val="211E1E"/>
              </a:solidFill>
              <a:latin typeface="Alexandria"/>
              <a:cs typeface="Alexandria"/>
            </a:endParaRPr>
          </a:p>
          <a:p>
            <a:pPr marL="0" lvl="1" indent="0" algn="justLow" rtl="1">
              <a:lnSpc>
                <a:spcPct val="100000"/>
              </a:lnSpc>
              <a:buNone/>
            </a:pPr>
            <a:r>
              <a:rPr lang="ar-EG" sz="1400" b="1" dirty="0">
                <a:solidFill>
                  <a:srgbClr val="203E5F"/>
                </a:solidFill>
                <a:latin typeface="Alexandria"/>
                <a:cs typeface="Alexandria"/>
              </a:rPr>
              <a:t>3. عرض القيمة. </a:t>
            </a:r>
          </a:p>
          <a:p>
            <a:pPr marL="276225" lvl="1" algn="justLow" rtl="1">
              <a:lnSpc>
                <a:spcPct val="150000"/>
              </a:lnSpc>
              <a:buFont typeface="Wingdings" pitchFamily="2" charset="2"/>
              <a:buChar char="§"/>
            </a:pPr>
            <a:r>
              <a:rPr lang="ar-EG" sz="1400" dirty="0">
                <a:solidFill>
                  <a:srgbClr val="211E1E"/>
                </a:solidFill>
                <a:latin typeface="Alexandria"/>
                <a:cs typeface="Alexandria"/>
              </a:rPr>
              <a:t>اشرح لماذا سيكون منتجك أو خدمتك مهمة للعملاء. </a:t>
            </a:r>
          </a:p>
          <a:p>
            <a:pPr marL="276225" lvl="1" algn="justLow" rtl="1">
              <a:lnSpc>
                <a:spcPct val="150000"/>
              </a:lnSpc>
              <a:buFont typeface="Wingdings" pitchFamily="2" charset="2"/>
              <a:buChar char="§"/>
            </a:pPr>
            <a:r>
              <a:rPr lang="ar-EG" sz="1400" dirty="0">
                <a:solidFill>
                  <a:srgbClr val="211E1E"/>
                </a:solidFill>
                <a:latin typeface="Alexandria"/>
                <a:cs typeface="Alexandria"/>
              </a:rPr>
              <a:t>لماذا يكون عرضك ذا قيمة للمستخدم و/أو المشتري؟ </a:t>
            </a:r>
          </a:p>
          <a:p>
            <a:pPr marL="276225" lvl="1" algn="justLow" rtl="1">
              <a:lnSpc>
                <a:spcPct val="150000"/>
              </a:lnSpc>
              <a:buFont typeface="Wingdings" pitchFamily="2" charset="2"/>
              <a:buChar char="§"/>
            </a:pPr>
            <a:r>
              <a:rPr lang="ar-EG" sz="1400" dirty="0">
                <a:solidFill>
                  <a:srgbClr val="211E1E"/>
                </a:solidFill>
                <a:latin typeface="Alexandria"/>
                <a:cs typeface="Alexandria"/>
              </a:rPr>
              <a:t>كيف يمكن أن يُلبي احتياجات العملاء التي لم يتم تلبيتها حتى الآن؟</a:t>
            </a:r>
          </a:p>
        </p:txBody>
      </p:sp>
      <p:sp>
        <p:nvSpPr>
          <p:cNvPr id="15" name="TextBox 14"/>
          <p:cNvSpPr txBox="1"/>
          <p:nvPr/>
        </p:nvSpPr>
        <p:spPr>
          <a:xfrm>
            <a:off x="2514600" y="1168400"/>
            <a:ext cx="8382000" cy="430887"/>
          </a:xfrm>
          <a:prstGeom prst="rect">
            <a:avLst/>
          </a:prstGeom>
          <a:noFill/>
        </p:spPr>
        <p:txBody>
          <a:bodyPr wrap="square" rtlCol="0">
            <a:noAutofit/>
          </a:bodyPr>
          <a:lstStyle/>
          <a:p>
            <a:pPr algn="l" rtl="0">
              <a:lnSpc>
                <a:spcPct val="100000"/>
              </a:lnSpc>
              <a:buNone/>
            </a:pPr>
            <a:r>
              <a:rPr lang="en-US" b="1" dirty="0">
                <a:solidFill>
                  <a:srgbClr val="203E5F"/>
                </a:solidFill>
                <a:latin typeface="Alexandria"/>
                <a:cs typeface="Alexandria"/>
              </a:rPr>
              <a:t>Idea Sketch Pad: Value Proposition   |   </a:t>
            </a:r>
            <a:r>
              <a:rPr lang="ar-EG" b="1" dirty="0">
                <a:solidFill>
                  <a:srgbClr val="203E5F"/>
                </a:solidFill>
                <a:latin typeface="Alexandria"/>
                <a:cs typeface="Alexandria"/>
              </a:rPr>
              <a:t>عرض القيمة</a:t>
            </a:r>
          </a:p>
        </p:txBody>
      </p:sp>
      <p:sp>
        <p:nvSpPr>
          <p:cNvPr id="4" name="SlideNumber">
            <a:extLst>
              <a:ext uri="{FF2B5EF4-FFF2-40B4-BE49-F238E27FC236}">
                <a16:creationId xmlns:a16="http://schemas.microsoft.com/office/drawing/2014/main" id="{0A6B52D8-0B14-4264-BF7B-93C53F96734F}"/>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10</a:t>
            </a:r>
          </a:p>
        </p:txBody>
      </p:sp>
    </p:spTree>
    <p:extLst>
      <p:ext uri="{BB962C8B-B14F-4D97-AF65-F5344CB8AC3E}">
        <p14:creationId xmlns:p14="http://schemas.microsoft.com/office/powerpoint/2010/main" val="52497204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1066800" y="2235200"/>
            <a:ext cx="10058400" cy="38862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0" indent="0" algn="justLow">
              <a:lnSpc>
                <a:spcPct val="150000"/>
              </a:lnSpc>
              <a:buNone/>
            </a:pPr>
            <a:r>
              <a:rPr lang="en-US" sz="1400" b="1" dirty="0">
                <a:solidFill>
                  <a:srgbClr val="203E5F"/>
                </a:solidFill>
                <a:latin typeface="Alexandria"/>
                <a:cs typeface="Alexandria"/>
              </a:rPr>
              <a:t>4. Core competencies.</a:t>
            </a:r>
          </a:p>
          <a:p>
            <a:pPr marL="0" indent="0" algn="justLow">
              <a:lnSpc>
                <a:spcPct val="150000"/>
              </a:lnSpc>
              <a:buNone/>
            </a:pPr>
            <a:r>
              <a:rPr lang="en-US" sz="1400" dirty="0">
                <a:solidFill>
                  <a:srgbClr val="211E1E"/>
                </a:solidFill>
                <a:latin typeface="Alexandria"/>
                <a:cs typeface="Alexandria"/>
              </a:rPr>
              <a:t>Does your offering include any technologies or unique features that will help differentiate it from competitors? Is it based on intellectual property that you can protect?</a:t>
            </a:r>
            <a:endParaRPr lang="ar-JO" sz="1400" dirty="0">
              <a:solidFill>
                <a:srgbClr val="211E1E"/>
              </a:solidFill>
              <a:latin typeface="Alexandria"/>
              <a:cs typeface="Alexandria"/>
            </a:endParaRPr>
          </a:p>
          <a:p>
            <a:pPr marL="0" indent="0" algn="justLow">
              <a:lnSpc>
                <a:spcPct val="150000"/>
              </a:lnSpc>
              <a:buNone/>
            </a:pPr>
            <a:endParaRPr lang="ar-EG" sz="1400" dirty="0">
              <a:solidFill>
                <a:srgbClr val="211E1E"/>
              </a:solidFill>
              <a:latin typeface="Alexandria"/>
              <a:cs typeface="Alexandria"/>
            </a:endParaRPr>
          </a:p>
          <a:p>
            <a:pPr marL="0" lvl="1" indent="0" algn="justLow" rtl="1">
              <a:lnSpc>
                <a:spcPct val="150000"/>
              </a:lnSpc>
              <a:buNone/>
            </a:pPr>
            <a:r>
              <a:rPr lang="ar-EG" sz="1400" b="1" dirty="0">
                <a:solidFill>
                  <a:srgbClr val="203E5F"/>
                </a:solidFill>
                <a:latin typeface="Alexandria"/>
                <a:cs typeface="Alexandria"/>
              </a:rPr>
              <a:t>4. الكفاءات الجوهرية. </a:t>
            </a:r>
          </a:p>
          <a:p>
            <a:pPr marL="0" lvl="1" indent="0" algn="justLow" rtl="1">
              <a:lnSpc>
                <a:spcPct val="150000"/>
              </a:lnSpc>
              <a:buNone/>
            </a:pPr>
            <a:r>
              <a:rPr lang="ar-EG" sz="1400" dirty="0">
                <a:solidFill>
                  <a:srgbClr val="211E1E"/>
                </a:solidFill>
                <a:latin typeface="Alexandria"/>
                <a:cs typeface="Alexandria"/>
              </a:rPr>
              <a:t>هل يتضمن عرضك أي تقنيات أو ميزات فريدة من شأنها أن تساعد في تمييزه عن المنافسين؟ هل تستند إلى الملكية الفكرية التي يمكنك حمايتها؟ </a:t>
            </a:r>
          </a:p>
        </p:txBody>
      </p:sp>
      <p:sp>
        <p:nvSpPr>
          <p:cNvPr id="15" name="TextBox 14"/>
          <p:cNvSpPr txBox="1"/>
          <p:nvPr/>
        </p:nvSpPr>
        <p:spPr>
          <a:xfrm>
            <a:off x="2514600" y="1168400"/>
            <a:ext cx="8382000" cy="430887"/>
          </a:xfrm>
          <a:prstGeom prst="rect">
            <a:avLst/>
          </a:prstGeom>
          <a:noFill/>
        </p:spPr>
        <p:txBody>
          <a:bodyPr wrap="square" rtlCol="0">
            <a:noAutofit/>
          </a:bodyPr>
          <a:lstStyle/>
          <a:p>
            <a:pPr algn="l" rtl="0">
              <a:lnSpc>
                <a:spcPct val="100000"/>
              </a:lnSpc>
              <a:buNone/>
            </a:pPr>
            <a:r>
              <a:rPr lang="en-US" b="1" dirty="0">
                <a:solidFill>
                  <a:srgbClr val="203E5F"/>
                </a:solidFill>
                <a:latin typeface="Alexandria"/>
                <a:cs typeface="Alexandria"/>
              </a:rPr>
              <a:t>Idea Sketch Pad: Core Competencies   |   </a:t>
            </a:r>
            <a:r>
              <a:rPr lang="ar-EG" b="1" dirty="0">
                <a:solidFill>
                  <a:srgbClr val="203E5F"/>
                </a:solidFill>
                <a:latin typeface="Alexandria"/>
                <a:cs typeface="Alexandria"/>
              </a:rPr>
              <a:t>الكفاءات الجوهرية</a:t>
            </a:r>
          </a:p>
        </p:txBody>
      </p:sp>
      <p:sp>
        <p:nvSpPr>
          <p:cNvPr id="4" name="SlideNumber">
            <a:extLst>
              <a:ext uri="{FF2B5EF4-FFF2-40B4-BE49-F238E27FC236}">
                <a16:creationId xmlns:a16="http://schemas.microsoft.com/office/drawing/2014/main" id="{E74F3E92-EEB8-4B63-9B32-8EDAF9AEFD25}"/>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11</a:t>
            </a:r>
          </a:p>
        </p:txBody>
      </p:sp>
    </p:spTree>
    <p:extLst>
      <p:ext uri="{BB962C8B-B14F-4D97-AF65-F5344CB8AC3E}">
        <p14:creationId xmlns:p14="http://schemas.microsoft.com/office/powerpoint/2010/main" val="174943949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1211580" y="2066955"/>
            <a:ext cx="9768840" cy="3775045"/>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0" indent="0" algn="justLow">
              <a:lnSpc>
                <a:spcPct val="100000"/>
              </a:lnSpc>
              <a:buNone/>
            </a:pPr>
            <a:r>
              <a:rPr lang="en-US" sz="1400" b="1" dirty="0">
                <a:solidFill>
                  <a:srgbClr val="203E5F"/>
                </a:solidFill>
                <a:latin typeface="Alexandria"/>
                <a:cs typeface="Alexandria"/>
              </a:rPr>
              <a:t>5. People.</a:t>
            </a:r>
          </a:p>
          <a:p>
            <a:pPr algn="justLow">
              <a:lnSpc>
                <a:spcPct val="100000"/>
              </a:lnSpc>
              <a:buFont typeface="Wingdings" pitchFamily="2" charset="2"/>
              <a:buChar char="§"/>
            </a:pPr>
            <a:r>
              <a:rPr lang="en-US" sz="1400" dirty="0">
                <a:solidFill>
                  <a:srgbClr val="211E1E"/>
                </a:solidFill>
                <a:latin typeface="Alexandria"/>
                <a:cs typeface="Alexandria"/>
              </a:rPr>
              <a:t>Identify the key people on the team who will launch this business. </a:t>
            </a:r>
          </a:p>
          <a:p>
            <a:pPr algn="justLow">
              <a:lnSpc>
                <a:spcPct val="100000"/>
              </a:lnSpc>
              <a:buFont typeface="Wingdings" pitchFamily="2" charset="2"/>
              <a:buChar char="§"/>
            </a:pPr>
            <a:r>
              <a:rPr lang="en-US" sz="1400" dirty="0">
                <a:solidFill>
                  <a:srgbClr val="211E1E"/>
                </a:solidFill>
                <a:latin typeface="Alexandria"/>
                <a:cs typeface="Alexandria"/>
              </a:rPr>
              <a:t>Who are the founding entrepreneurs of this venture? </a:t>
            </a:r>
          </a:p>
          <a:p>
            <a:pPr algn="justLow">
              <a:lnSpc>
                <a:spcPct val="100000"/>
              </a:lnSpc>
              <a:buFont typeface="Wingdings" pitchFamily="2" charset="2"/>
              <a:buChar char="§"/>
            </a:pPr>
            <a:r>
              <a:rPr lang="en-US" sz="1400" dirty="0">
                <a:solidFill>
                  <a:srgbClr val="211E1E"/>
                </a:solidFill>
                <a:latin typeface="Alexandria"/>
                <a:cs typeface="Alexandria"/>
              </a:rPr>
              <a:t>Do they have the skills and knowledge needed to successfully turn the idea into a start-up venture? </a:t>
            </a:r>
          </a:p>
          <a:p>
            <a:pPr algn="justLow">
              <a:lnSpc>
                <a:spcPct val="100000"/>
              </a:lnSpc>
              <a:buFont typeface="Wingdings" pitchFamily="2" charset="2"/>
              <a:buChar char="§"/>
            </a:pPr>
            <a:r>
              <a:rPr lang="en-US" sz="1400" dirty="0">
                <a:solidFill>
                  <a:srgbClr val="211E1E"/>
                </a:solidFill>
                <a:latin typeface="Alexandria"/>
                <a:cs typeface="Alexandria"/>
              </a:rPr>
              <a:t>Can they attract key team members who will fill in any gaps in knowledge, skills, and experience? </a:t>
            </a:r>
            <a:endParaRPr lang="ar-JO" sz="1400" dirty="0">
              <a:solidFill>
                <a:srgbClr val="211E1E"/>
              </a:solidFill>
              <a:latin typeface="Alexandria"/>
              <a:cs typeface="Alexandria"/>
            </a:endParaRPr>
          </a:p>
          <a:p>
            <a:pPr algn="justLow">
              <a:lnSpc>
                <a:spcPct val="100000"/>
              </a:lnSpc>
              <a:buFont typeface="Wingdings" pitchFamily="2" charset="2"/>
              <a:buChar char="§"/>
            </a:pPr>
            <a:endParaRPr lang="en-US" sz="1400" dirty="0">
              <a:solidFill>
                <a:srgbClr val="211E1E"/>
              </a:solidFill>
              <a:latin typeface="Alexandria"/>
              <a:cs typeface="Alexandria"/>
            </a:endParaRPr>
          </a:p>
          <a:p>
            <a:pPr marL="0" lvl="1" indent="0" algn="justLow" rtl="1">
              <a:lnSpc>
                <a:spcPct val="150000"/>
              </a:lnSpc>
              <a:buNone/>
            </a:pPr>
            <a:r>
              <a:rPr lang="ar-EG" sz="1400" b="1" dirty="0">
                <a:solidFill>
                  <a:srgbClr val="203E5F"/>
                </a:solidFill>
                <a:latin typeface="Alexandria"/>
                <a:cs typeface="Alexandria"/>
              </a:rPr>
              <a:t>5. الأشخاص. </a:t>
            </a:r>
          </a:p>
          <a:p>
            <a:pPr marL="342900" lvl="1" indent="-342900" algn="justLow" rtl="1">
              <a:lnSpc>
                <a:spcPct val="150000"/>
              </a:lnSpc>
              <a:buFont typeface="Wingdings" pitchFamily="2" charset="2"/>
              <a:buChar char="§"/>
            </a:pPr>
            <a:r>
              <a:rPr lang="ar-EG" sz="1400" dirty="0">
                <a:solidFill>
                  <a:srgbClr val="211E1E"/>
                </a:solidFill>
                <a:latin typeface="Alexandria"/>
                <a:cs typeface="Alexandria"/>
              </a:rPr>
              <a:t>حدد الأشخاص الرئيسيين في الفريق الذين سيطلقون هذا العمل. </a:t>
            </a:r>
          </a:p>
          <a:p>
            <a:pPr marL="342900" lvl="1" indent="-342900" algn="justLow" rtl="1">
              <a:lnSpc>
                <a:spcPct val="150000"/>
              </a:lnSpc>
              <a:buFont typeface="Wingdings" pitchFamily="2" charset="2"/>
              <a:buChar char="§"/>
            </a:pPr>
            <a:r>
              <a:rPr lang="ar-EG" sz="1400" dirty="0">
                <a:solidFill>
                  <a:srgbClr val="211E1E"/>
                </a:solidFill>
                <a:latin typeface="Alexandria"/>
                <a:cs typeface="Alexandria"/>
              </a:rPr>
              <a:t>من هم رواد الأعمال المؤسسون لهذا المشروع؟ </a:t>
            </a:r>
          </a:p>
          <a:p>
            <a:pPr marL="342900" lvl="1" indent="-342900" algn="justLow" rtl="1">
              <a:lnSpc>
                <a:spcPct val="150000"/>
              </a:lnSpc>
              <a:buFont typeface="Wingdings" pitchFamily="2" charset="2"/>
              <a:buChar char="§"/>
            </a:pPr>
            <a:r>
              <a:rPr lang="ar-EG" sz="1400" dirty="0">
                <a:solidFill>
                  <a:srgbClr val="211E1E"/>
                </a:solidFill>
                <a:latin typeface="Alexandria"/>
                <a:cs typeface="Alexandria"/>
              </a:rPr>
              <a:t>هل لديهم المهارات والمعرفة اللازمة لتحويل الفكرة بنجاح إلى شركة ناشئة؟ </a:t>
            </a:r>
          </a:p>
          <a:p>
            <a:pPr marL="342900" lvl="1" indent="-342900" algn="justLow" rtl="1">
              <a:lnSpc>
                <a:spcPct val="150000"/>
              </a:lnSpc>
              <a:buFont typeface="Wingdings" pitchFamily="2" charset="2"/>
              <a:buChar char="§"/>
            </a:pPr>
            <a:r>
              <a:rPr lang="ar-EG" sz="1400" dirty="0">
                <a:solidFill>
                  <a:srgbClr val="211E1E"/>
                </a:solidFill>
                <a:latin typeface="Alexandria"/>
                <a:cs typeface="Alexandria"/>
              </a:rPr>
              <a:t>هل يمكنهم جذب أعضاء الفريق الرئيسيين الذين سيملأون أي فجوات في المعرفة والمهارات والخبرة؟ </a:t>
            </a:r>
          </a:p>
        </p:txBody>
      </p:sp>
      <p:sp>
        <p:nvSpPr>
          <p:cNvPr id="15" name="TextBox 14"/>
          <p:cNvSpPr txBox="1"/>
          <p:nvPr/>
        </p:nvSpPr>
        <p:spPr>
          <a:xfrm>
            <a:off x="2514600" y="1168400"/>
            <a:ext cx="8382000" cy="430887"/>
          </a:xfrm>
          <a:prstGeom prst="rect">
            <a:avLst/>
          </a:prstGeom>
          <a:noFill/>
        </p:spPr>
        <p:txBody>
          <a:bodyPr wrap="square" rtlCol="0">
            <a:noAutofit/>
          </a:bodyPr>
          <a:lstStyle/>
          <a:p>
            <a:pPr algn="l" rtl="0">
              <a:lnSpc>
                <a:spcPct val="100000"/>
              </a:lnSpc>
              <a:buNone/>
            </a:pPr>
            <a:r>
              <a:rPr lang="en-US" b="1" dirty="0">
                <a:solidFill>
                  <a:srgbClr val="203E5F"/>
                </a:solidFill>
                <a:latin typeface="Alexandria"/>
                <a:cs typeface="Alexandria"/>
              </a:rPr>
              <a:t>Idea Sketch Pad: People   |   </a:t>
            </a:r>
            <a:r>
              <a:rPr lang="ar-EG" b="1" dirty="0">
                <a:solidFill>
                  <a:srgbClr val="203E5F"/>
                </a:solidFill>
                <a:latin typeface="Alexandria"/>
                <a:cs typeface="Alexandria"/>
              </a:rPr>
              <a:t>فريق العمل</a:t>
            </a:r>
          </a:p>
        </p:txBody>
      </p:sp>
      <p:sp>
        <p:nvSpPr>
          <p:cNvPr id="5" name="SlideNumber">
            <a:extLst>
              <a:ext uri="{FF2B5EF4-FFF2-40B4-BE49-F238E27FC236}">
                <a16:creationId xmlns:a16="http://schemas.microsoft.com/office/drawing/2014/main" id="{67BB63D4-A86A-42E1-ABAD-1DD2A806CB51}"/>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12</a:t>
            </a:r>
          </a:p>
        </p:txBody>
      </p:sp>
    </p:spTree>
    <p:extLst>
      <p:ext uri="{BB962C8B-B14F-4D97-AF65-F5344CB8AC3E}">
        <p14:creationId xmlns:p14="http://schemas.microsoft.com/office/powerpoint/2010/main" val="61686597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845820" y="2009138"/>
            <a:ext cx="5859780" cy="3717714"/>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109537" indent="0">
              <a:lnSpc>
                <a:spcPct val="150000"/>
              </a:lnSpc>
              <a:spcBef>
                <a:spcPts val="0"/>
              </a:spcBef>
              <a:buNone/>
            </a:pPr>
            <a:r>
              <a:rPr lang="en-US" sz="1400" dirty="0">
                <a:latin typeface="Alexandria"/>
                <a:cs typeface="Alexandria"/>
              </a:rPr>
              <a:t>An analysis of the viability of a business idea that includes four interrelated components: </a:t>
            </a:r>
          </a:p>
          <a:p>
            <a:pPr marL="933450" lvl="2" indent="-457200">
              <a:lnSpc>
                <a:spcPct val="150000"/>
              </a:lnSpc>
              <a:spcBef>
                <a:spcPts val="0"/>
              </a:spcBef>
              <a:buFont typeface="+mj-lt"/>
              <a:buAutoNum type="arabicPeriod"/>
            </a:pPr>
            <a:r>
              <a:rPr lang="en-US" sz="1400" dirty="0">
                <a:latin typeface="Alexandria"/>
                <a:cs typeface="Alexandria"/>
              </a:rPr>
              <a:t>An industry and market analysis</a:t>
            </a:r>
          </a:p>
          <a:p>
            <a:pPr marL="933450" lvl="2" indent="-457200">
              <a:lnSpc>
                <a:spcPct val="150000"/>
              </a:lnSpc>
              <a:spcBef>
                <a:spcPts val="0"/>
              </a:spcBef>
              <a:buFont typeface="+mj-lt"/>
              <a:buAutoNum type="arabicPeriod"/>
            </a:pPr>
            <a:r>
              <a:rPr lang="en-US" sz="1400" dirty="0">
                <a:latin typeface="Alexandria"/>
                <a:cs typeface="Alexandria"/>
              </a:rPr>
              <a:t>The product or service analysis</a:t>
            </a:r>
          </a:p>
          <a:p>
            <a:pPr marL="933450" lvl="2" indent="-457200">
              <a:lnSpc>
                <a:spcPct val="150000"/>
              </a:lnSpc>
              <a:spcBef>
                <a:spcPts val="0"/>
              </a:spcBef>
              <a:buFont typeface="+mj-lt"/>
              <a:buAutoNum type="arabicPeriod"/>
            </a:pPr>
            <a:r>
              <a:rPr lang="en-US" sz="1400" dirty="0">
                <a:latin typeface="Alexandria"/>
                <a:cs typeface="Alexandria"/>
              </a:rPr>
              <a:t>A financial analysis</a:t>
            </a:r>
          </a:p>
          <a:p>
            <a:pPr marL="933450" lvl="2" indent="-457200">
              <a:lnSpc>
                <a:spcPct val="150000"/>
              </a:lnSpc>
              <a:spcBef>
                <a:spcPts val="0"/>
              </a:spcBef>
              <a:buFont typeface="+mj-lt"/>
              <a:buAutoNum type="arabicPeriod"/>
            </a:pPr>
            <a:r>
              <a:rPr lang="en-US" sz="1400" dirty="0">
                <a:latin typeface="Alexandria"/>
                <a:cs typeface="Alexandria"/>
              </a:rPr>
              <a:t>An entrepreneur analysis</a:t>
            </a:r>
          </a:p>
          <a:p>
            <a:pPr marL="0" lvl="1" indent="0" algn="r" rtl="1">
              <a:lnSpc>
                <a:spcPct val="150000"/>
              </a:lnSpc>
              <a:spcBef>
                <a:spcPts val="0"/>
              </a:spcBef>
              <a:buNone/>
            </a:pPr>
            <a:endParaRPr lang="ar-JO" sz="1400" b="1" dirty="0">
              <a:solidFill>
                <a:srgbClr val="0070C0"/>
              </a:solidFill>
              <a:latin typeface="Alexandria"/>
              <a:cs typeface="Alexandria"/>
            </a:endParaRPr>
          </a:p>
          <a:p>
            <a:pPr marL="0" lvl="1" indent="0" algn="r" rtl="1">
              <a:lnSpc>
                <a:spcPct val="150000"/>
              </a:lnSpc>
              <a:spcBef>
                <a:spcPts val="0"/>
              </a:spcBef>
              <a:buNone/>
            </a:pPr>
            <a:r>
              <a:rPr lang="ar-EG" sz="1400" dirty="0">
                <a:latin typeface="Alexandria"/>
                <a:cs typeface="Alexandria"/>
              </a:rPr>
              <a:t>تحليل جدوى فكرة العمل </a:t>
            </a:r>
            <a:r>
              <a:rPr lang="ar-JO" sz="1400" dirty="0">
                <a:latin typeface="Alexandria"/>
                <a:cs typeface="Alexandria"/>
              </a:rPr>
              <a:t>ي</a:t>
            </a:r>
            <a:r>
              <a:rPr lang="ar-EG" sz="1400" dirty="0">
                <a:latin typeface="Alexandria"/>
                <a:cs typeface="Alexandria"/>
              </a:rPr>
              <a:t>تضمن أربعة مكونات مترابطة: </a:t>
            </a:r>
          </a:p>
          <a:p>
            <a:pPr marL="1023937" lvl="1" indent="-457200" algn="r" rtl="1">
              <a:lnSpc>
                <a:spcPct val="150000"/>
              </a:lnSpc>
              <a:spcBef>
                <a:spcPts val="0"/>
              </a:spcBef>
              <a:buFont typeface="+mj-lt"/>
              <a:buAutoNum type="arabicPeriod"/>
            </a:pPr>
            <a:r>
              <a:rPr lang="ar-EG" sz="1400" dirty="0">
                <a:latin typeface="Alexandria"/>
                <a:cs typeface="Alexandria"/>
              </a:rPr>
              <a:t>تحليل الصناعة والسوق</a:t>
            </a:r>
          </a:p>
          <a:p>
            <a:pPr marL="1023937" lvl="1" indent="-457200" algn="r" rtl="1">
              <a:lnSpc>
                <a:spcPct val="150000"/>
              </a:lnSpc>
              <a:spcBef>
                <a:spcPts val="0"/>
              </a:spcBef>
              <a:buFont typeface="+mj-lt"/>
              <a:buAutoNum type="arabicPeriod"/>
            </a:pPr>
            <a:r>
              <a:rPr lang="ar-EG" sz="1400" dirty="0">
                <a:latin typeface="Alexandria"/>
                <a:cs typeface="Alexandria"/>
              </a:rPr>
              <a:t>تحليل المنتج أو الخدمة</a:t>
            </a:r>
          </a:p>
          <a:p>
            <a:pPr marL="1023937" lvl="1" indent="-457200" algn="r" rtl="1">
              <a:lnSpc>
                <a:spcPct val="150000"/>
              </a:lnSpc>
              <a:spcBef>
                <a:spcPts val="0"/>
              </a:spcBef>
              <a:buFont typeface="+mj-lt"/>
              <a:buAutoNum type="arabicPeriod"/>
            </a:pPr>
            <a:r>
              <a:rPr lang="ar-EG" sz="1400" dirty="0">
                <a:latin typeface="Alexandria"/>
                <a:cs typeface="Alexandria"/>
              </a:rPr>
              <a:t>تحليل مالي </a:t>
            </a:r>
          </a:p>
          <a:p>
            <a:pPr marL="1023937" lvl="1" indent="-457200" algn="r" rtl="1">
              <a:lnSpc>
                <a:spcPct val="150000"/>
              </a:lnSpc>
              <a:spcBef>
                <a:spcPts val="0"/>
              </a:spcBef>
              <a:buFont typeface="+mj-lt"/>
              <a:buAutoNum type="arabicPeriod"/>
            </a:pPr>
            <a:r>
              <a:rPr lang="ar-EG" sz="1400" dirty="0">
                <a:latin typeface="Alexandria"/>
                <a:cs typeface="Alexandria"/>
              </a:rPr>
              <a:t>تحليل رائد الأعمال</a:t>
            </a:r>
            <a:endParaRPr lang="en-US" sz="1400" dirty="0">
              <a:latin typeface="Alexandria"/>
              <a:cs typeface="Alexandria"/>
            </a:endParaRPr>
          </a:p>
        </p:txBody>
      </p:sp>
      <p:sp>
        <p:nvSpPr>
          <p:cNvPr id="15" name="TextBox 14"/>
          <p:cNvSpPr txBox="1"/>
          <p:nvPr/>
        </p:nvSpPr>
        <p:spPr>
          <a:xfrm>
            <a:off x="2514600" y="1168400"/>
            <a:ext cx="8382000" cy="558800"/>
          </a:xfrm>
          <a:prstGeom prst="rect">
            <a:avLst/>
          </a:prstGeom>
          <a:noFill/>
        </p:spPr>
        <p:txBody>
          <a:bodyPr wrap="square" rtlCol="0">
            <a:noAutofit/>
          </a:bodyPr>
          <a:lstStyle/>
          <a:p>
            <a:pPr algn="l" rtl="0">
              <a:lnSpc>
                <a:spcPct val="100000"/>
              </a:lnSpc>
              <a:buNone/>
            </a:pPr>
            <a:r>
              <a:rPr lang="en-US" b="1" dirty="0">
                <a:solidFill>
                  <a:srgbClr val="203E5F"/>
                </a:solidFill>
                <a:latin typeface="Alexandria"/>
                <a:cs typeface="Alexandria"/>
              </a:rPr>
              <a:t>2. Feasibility Analysis   |   </a:t>
            </a:r>
            <a:r>
              <a:rPr lang="ar-EG" b="1" dirty="0">
                <a:solidFill>
                  <a:srgbClr val="203E5F"/>
                </a:solidFill>
                <a:latin typeface="Alexandria"/>
                <a:cs typeface="Alexandria"/>
              </a:rPr>
              <a:t>تحليل الجدوى</a:t>
            </a:r>
          </a:p>
        </p:txBody>
      </p:sp>
      <p:sp>
        <p:nvSpPr>
          <p:cNvPr id="5" name="SlideNumber">
            <a:extLst>
              <a:ext uri="{FF2B5EF4-FFF2-40B4-BE49-F238E27FC236}">
                <a16:creationId xmlns:a16="http://schemas.microsoft.com/office/drawing/2014/main" id="{CCC7F9D9-6BC4-4147-AB74-794E322B3A0B}"/>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13</a:t>
            </a:r>
          </a:p>
        </p:txBody>
      </p:sp>
      <p:pic>
        <p:nvPicPr>
          <p:cNvPr id="7" name="Picture 6">
            <a:extLst>
              <a:ext uri="{FF2B5EF4-FFF2-40B4-BE49-F238E27FC236}">
                <a16:creationId xmlns:a16="http://schemas.microsoft.com/office/drawing/2014/main" id="{826853EA-2F03-DFA8-8A95-35C1E54B56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5600" y="2170852"/>
            <a:ext cx="4551680" cy="3793067"/>
          </a:xfrm>
          <a:prstGeom prst="rect">
            <a:avLst/>
          </a:prstGeom>
        </p:spPr>
      </p:pic>
    </p:spTree>
    <p:extLst>
      <p:ext uri="{BB962C8B-B14F-4D97-AF65-F5344CB8AC3E}">
        <p14:creationId xmlns:p14="http://schemas.microsoft.com/office/powerpoint/2010/main" val="279563988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1303020" y="2143760"/>
            <a:ext cx="9585960" cy="38862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452437" indent="-342900">
              <a:lnSpc>
                <a:spcPct val="150000"/>
              </a:lnSpc>
              <a:spcBef>
                <a:spcPts val="1200"/>
              </a:spcBef>
              <a:buFont typeface="Wingdings" pitchFamily="2" charset="2"/>
              <a:buChar char="§"/>
            </a:pPr>
            <a:r>
              <a:rPr lang="en-US" sz="1400" dirty="0">
                <a:latin typeface="Alexandria"/>
                <a:cs typeface="Alexandria"/>
              </a:rPr>
              <a:t>Before any money is spent, a feasibility analysis asks one practical question: is this idea a viable foundation for a successful business? </a:t>
            </a:r>
          </a:p>
          <a:p>
            <a:pPr marL="452437" indent="-342900">
              <a:lnSpc>
                <a:spcPct val="150000"/>
              </a:lnSpc>
              <a:spcBef>
                <a:spcPts val="1200"/>
              </a:spcBef>
              <a:buFont typeface="Wingdings" pitchFamily="2" charset="2"/>
              <a:buChar char="§"/>
            </a:pPr>
            <a:r>
              <a:rPr lang="en-US" sz="1400" dirty="0">
                <a:latin typeface="Alexandria"/>
                <a:cs typeface="Alexandria"/>
              </a:rPr>
              <a:t>Feasibility study addresses the question: “Should we proceed with this business idea?”</a:t>
            </a:r>
          </a:p>
          <a:p>
            <a:pPr marL="452437" indent="-342900" algn="justLow" rtl="1">
              <a:lnSpc>
                <a:spcPct val="150000"/>
              </a:lnSpc>
              <a:spcBef>
                <a:spcPts val="1200"/>
              </a:spcBef>
              <a:buFont typeface="Wingdings" pitchFamily="2" charset="2"/>
              <a:buChar char="§"/>
            </a:pPr>
            <a:endParaRPr lang="ar-JO" sz="1400" dirty="0">
              <a:latin typeface="Alexandria"/>
              <a:cs typeface="Alexandria"/>
            </a:endParaRPr>
          </a:p>
          <a:p>
            <a:pPr marL="452437" indent="-342900" algn="justLow" rtl="1">
              <a:lnSpc>
                <a:spcPct val="150000"/>
              </a:lnSpc>
              <a:spcBef>
                <a:spcPts val="1200"/>
              </a:spcBef>
              <a:buFont typeface="Wingdings" pitchFamily="2" charset="2"/>
              <a:buChar char="§"/>
            </a:pPr>
            <a:r>
              <a:rPr lang="ar-EG" sz="1400" dirty="0">
                <a:latin typeface="Alexandria"/>
                <a:cs typeface="Alexandria"/>
              </a:rPr>
              <a:t>قبل إنفاق أي مال، تطرح دراسة الجدوى سؤالًا عمليًا واحدًا: هل تصلح هذه الفكرة أساسًا لمشروع ناجح؟ </a:t>
            </a:r>
          </a:p>
          <a:p>
            <a:pPr marL="452437" indent="-342900" algn="justLow" rtl="1">
              <a:lnSpc>
                <a:spcPct val="150000"/>
              </a:lnSpc>
              <a:spcBef>
                <a:spcPts val="1200"/>
              </a:spcBef>
              <a:buFont typeface="Wingdings" pitchFamily="2" charset="2"/>
              <a:buChar char="§"/>
            </a:pPr>
            <a:r>
              <a:rPr lang="ar-EG" sz="1400" dirty="0">
                <a:latin typeface="Alexandria"/>
                <a:cs typeface="Alexandria"/>
              </a:rPr>
              <a:t>تتناول دراسة الجدوى السؤال التالي: "هل يجب أن نمضي قدمًا في فكرة العمل هذه؟"</a:t>
            </a:r>
          </a:p>
        </p:txBody>
      </p:sp>
      <p:sp>
        <p:nvSpPr>
          <p:cNvPr id="15" name="TextBox 14"/>
          <p:cNvSpPr txBox="1"/>
          <p:nvPr/>
        </p:nvSpPr>
        <p:spPr>
          <a:xfrm>
            <a:off x="2455054" y="1104208"/>
            <a:ext cx="7654146" cy="931024"/>
          </a:xfrm>
          <a:prstGeom prst="rect">
            <a:avLst/>
          </a:prstGeom>
          <a:noFill/>
        </p:spPr>
        <p:txBody>
          <a:bodyPr wrap="square" rtlCol="0">
            <a:noAutofit/>
          </a:bodyPr>
          <a:lstStyle/>
          <a:p>
            <a:pPr algn="l" rtl="0">
              <a:lnSpc>
                <a:spcPct val="150000"/>
              </a:lnSpc>
              <a:buNone/>
            </a:pPr>
            <a:r>
              <a:rPr lang="en-US" b="1" dirty="0">
                <a:solidFill>
                  <a:srgbClr val="203E5F"/>
                </a:solidFill>
                <a:latin typeface="Alexandria"/>
                <a:cs typeface="Alexandria"/>
              </a:rPr>
              <a:t>Industry and Market Component </a:t>
            </a:r>
            <a:r>
              <a:rPr lang="ar-JO" b="1" dirty="0">
                <a:solidFill>
                  <a:srgbClr val="203E5F"/>
                </a:solidFill>
                <a:latin typeface="Alexandria"/>
                <a:cs typeface="Alexandria"/>
              </a:rPr>
              <a:t>مكوّن الصناعة والسوق</a:t>
            </a:r>
            <a:endParaRPr lang="ar-EG" b="1" dirty="0">
              <a:solidFill>
                <a:srgbClr val="203E5F"/>
              </a:solidFill>
              <a:latin typeface="Alexandria"/>
              <a:cs typeface="Alexandria"/>
            </a:endParaRPr>
          </a:p>
        </p:txBody>
      </p:sp>
      <p:sp>
        <p:nvSpPr>
          <p:cNvPr id="4" name="SlideNumber">
            <a:extLst>
              <a:ext uri="{FF2B5EF4-FFF2-40B4-BE49-F238E27FC236}">
                <a16:creationId xmlns:a16="http://schemas.microsoft.com/office/drawing/2014/main" id="{AF36678B-70FB-464F-8F62-FF14251FE2FC}"/>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14</a:t>
            </a:r>
          </a:p>
        </p:txBody>
      </p:sp>
    </p:spTree>
    <p:extLst>
      <p:ext uri="{BB962C8B-B14F-4D97-AF65-F5344CB8AC3E}">
        <p14:creationId xmlns:p14="http://schemas.microsoft.com/office/powerpoint/2010/main" val="376882033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838200" y="2159604"/>
            <a:ext cx="6029960" cy="374904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algn="justLow">
              <a:buFont typeface="Wingdings" pitchFamily="2" charset="2"/>
              <a:buChar char="§"/>
            </a:pPr>
            <a:r>
              <a:rPr lang="en-US" sz="1400" dirty="0">
                <a:solidFill>
                  <a:srgbClr val="211E1E"/>
                </a:solidFill>
                <a:latin typeface="Alexandria"/>
                <a:cs typeface="Alexandria"/>
              </a:rPr>
              <a:t>The first step in assessing industry attractiveness is to paint a picture of the industry in broad strokes, assessing it from a “macro” level. </a:t>
            </a:r>
          </a:p>
          <a:p>
            <a:pPr algn="justLow">
              <a:buFont typeface="Wingdings" pitchFamily="2" charset="2"/>
              <a:buChar char="§"/>
            </a:pPr>
            <a:r>
              <a:rPr lang="en-US" sz="1400" dirty="0">
                <a:solidFill>
                  <a:srgbClr val="211E1E"/>
                </a:solidFill>
                <a:latin typeface="Alexandria"/>
                <a:cs typeface="Alexandria"/>
              </a:rPr>
              <a:t>Most opportunities for new businesses within an industry are due to changes taking place in that industry. </a:t>
            </a:r>
            <a:endParaRPr lang="en-US" sz="1400" b="1" dirty="0">
              <a:solidFill>
                <a:srgbClr val="0070C0"/>
              </a:solidFill>
              <a:latin typeface="Alexandria"/>
              <a:cs typeface="Alexandria"/>
            </a:endParaRPr>
          </a:p>
          <a:p>
            <a:pPr algn="justLow" rtl="1">
              <a:lnSpc>
                <a:spcPct val="200000"/>
              </a:lnSpc>
              <a:buFont typeface="Wingdings" pitchFamily="2" charset="2"/>
              <a:buChar char="§"/>
            </a:pPr>
            <a:r>
              <a:rPr lang="ar-EG" sz="1400" dirty="0">
                <a:latin typeface="Alexandria"/>
                <a:cs typeface="Alexandria"/>
              </a:rPr>
              <a:t>تتمثل الخطوة الأولى في تقييم جاذبية الصناعة في رسم صورة للصناعة بخطوط عامة، وتقييمها من المستوى "الكلي". </a:t>
            </a:r>
          </a:p>
          <a:p>
            <a:pPr algn="justLow" rtl="1">
              <a:lnSpc>
                <a:spcPct val="200000"/>
              </a:lnSpc>
              <a:buFont typeface="Wingdings" pitchFamily="2" charset="2"/>
              <a:buChar char="§"/>
            </a:pPr>
            <a:r>
              <a:rPr lang="ar-EG" sz="1400" dirty="0">
                <a:latin typeface="Alexandria"/>
                <a:cs typeface="Alexandria"/>
              </a:rPr>
              <a:t>ترجع معظم الفرص المتاحة للشركات الجديدة داخل الصناعة إلى التغييرات التي تحدث في تلك الصناعة. </a:t>
            </a:r>
          </a:p>
        </p:txBody>
      </p:sp>
      <p:sp>
        <p:nvSpPr>
          <p:cNvPr id="15" name="TextBox 14"/>
          <p:cNvSpPr txBox="1"/>
          <p:nvPr/>
        </p:nvSpPr>
        <p:spPr>
          <a:xfrm>
            <a:off x="2514600" y="1168400"/>
            <a:ext cx="8382000" cy="430887"/>
          </a:xfrm>
          <a:prstGeom prst="rect">
            <a:avLst/>
          </a:prstGeom>
          <a:noFill/>
        </p:spPr>
        <p:txBody>
          <a:bodyPr wrap="square" rtlCol="0">
            <a:noAutofit/>
          </a:bodyPr>
          <a:lstStyle/>
          <a:p>
            <a:pPr algn="l" rtl="0">
              <a:lnSpc>
                <a:spcPct val="100000"/>
              </a:lnSpc>
              <a:buNone/>
            </a:pPr>
            <a:r>
              <a:rPr lang="en-US" b="1" dirty="0">
                <a:solidFill>
                  <a:srgbClr val="203E5F"/>
                </a:solidFill>
                <a:latin typeface="Alexandria"/>
                <a:cs typeface="Alexandria"/>
              </a:rPr>
              <a:t>Industry Attractiveness   |   </a:t>
            </a:r>
            <a:r>
              <a:rPr lang="ar-EG" b="1" dirty="0">
                <a:solidFill>
                  <a:srgbClr val="203E5F"/>
                </a:solidFill>
                <a:latin typeface="Alexandria"/>
                <a:cs typeface="Alexandria"/>
              </a:rPr>
              <a:t>جاذبية الصناعة</a:t>
            </a:r>
          </a:p>
        </p:txBody>
      </p:sp>
      <p:sp>
        <p:nvSpPr>
          <p:cNvPr id="5" name="SlideNumber">
            <a:extLst>
              <a:ext uri="{FF2B5EF4-FFF2-40B4-BE49-F238E27FC236}">
                <a16:creationId xmlns:a16="http://schemas.microsoft.com/office/drawing/2014/main" id="{94801458-FE70-4E61-92A4-0DEE7943A989}"/>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15</a:t>
            </a:r>
          </a:p>
        </p:txBody>
      </p:sp>
      <p:pic>
        <p:nvPicPr>
          <p:cNvPr id="3" name="Picture 2">
            <a:extLst>
              <a:ext uri="{FF2B5EF4-FFF2-40B4-BE49-F238E27FC236}">
                <a16:creationId xmlns:a16="http://schemas.microsoft.com/office/drawing/2014/main" id="{B230010B-4AFC-8AEA-B7EB-5D710EF903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70946" y="2159604"/>
            <a:ext cx="4682854" cy="3656996"/>
          </a:xfrm>
          <a:prstGeom prst="rect">
            <a:avLst/>
          </a:prstGeom>
        </p:spPr>
      </p:pic>
    </p:spTree>
    <p:extLst>
      <p:ext uri="{BB962C8B-B14F-4D97-AF65-F5344CB8AC3E}">
        <p14:creationId xmlns:p14="http://schemas.microsoft.com/office/powerpoint/2010/main" val="243019590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105A5C34-FE2B-B443-8BC8-58D12BE135E9}"/>
              </a:ext>
            </a:extLst>
          </p:cNvPr>
          <p:cNvSpPr txBox="1"/>
          <p:nvPr/>
        </p:nvSpPr>
        <p:spPr>
          <a:xfrm>
            <a:off x="838200" y="1910080"/>
            <a:ext cx="5969000" cy="3886200"/>
          </a:xfrm>
          <a:prstGeom prst="rect">
            <a:avLst/>
          </a:prstGeom>
          <a:noFill/>
        </p:spPr>
        <p:txBody>
          <a:bodyPr wrap="square" anchor="t" anchorCtr="0">
            <a:noAutofit/>
          </a:bodyPr>
          <a:lstStyle/>
          <a:p>
            <a:pPr marL="342900" lvl="1" indent="-342900">
              <a:lnSpc>
                <a:spcPct val="150000"/>
              </a:lnSpc>
              <a:spcAft>
                <a:spcPts val="150"/>
              </a:spcAft>
              <a:buFont typeface="Wingdings" pitchFamily="2" charset="2"/>
              <a:buChar char="§"/>
            </a:pPr>
            <a:r>
              <a:rPr lang="en-US" sz="1400" dirty="0">
                <a:latin typeface="Alexandria"/>
                <a:cs typeface="Alexandria"/>
              </a:rPr>
              <a:t>How large is the industry?</a:t>
            </a:r>
          </a:p>
          <a:p>
            <a:pPr marL="342900" lvl="1" indent="-342900">
              <a:lnSpc>
                <a:spcPct val="150000"/>
              </a:lnSpc>
              <a:spcAft>
                <a:spcPts val="150"/>
              </a:spcAft>
              <a:buFont typeface="Wingdings" pitchFamily="2" charset="2"/>
              <a:buChar char="§"/>
            </a:pPr>
            <a:r>
              <a:rPr lang="en-US" sz="1400" dirty="0">
                <a:latin typeface="Alexandria"/>
                <a:cs typeface="Alexandria"/>
              </a:rPr>
              <a:t>How fast is it growing?</a:t>
            </a:r>
          </a:p>
          <a:p>
            <a:pPr marL="342900" lvl="1" indent="-342900">
              <a:lnSpc>
                <a:spcPct val="150000"/>
              </a:lnSpc>
              <a:spcAft>
                <a:spcPts val="150"/>
              </a:spcAft>
              <a:buFont typeface="Wingdings" pitchFamily="2" charset="2"/>
              <a:buChar char="§"/>
            </a:pPr>
            <a:r>
              <a:rPr lang="en-US" sz="1400" dirty="0">
                <a:latin typeface="Alexandria"/>
                <a:cs typeface="Alexandria"/>
              </a:rPr>
              <a:t>Is the industry as a whole profitable?</a:t>
            </a:r>
          </a:p>
          <a:p>
            <a:pPr marL="342900" lvl="1" indent="-342900">
              <a:lnSpc>
                <a:spcPct val="150000"/>
              </a:lnSpc>
              <a:spcAft>
                <a:spcPts val="150"/>
              </a:spcAft>
              <a:buFont typeface="Wingdings" pitchFamily="2" charset="2"/>
              <a:buChar char="§"/>
            </a:pPr>
            <a:r>
              <a:rPr lang="en-US" sz="1400" dirty="0">
                <a:latin typeface="Alexandria"/>
                <a:cs typeface="Alexandria"/>
              </a:rPr>
              <a:t>Is the industry characterized by high profit margins or razor-thin margins?</a:t>
            </a:r>
          </a:p>
          <a:p>
            <a:pPr marL="342900" lvl="1" indent="-342900">
              <a:lnSpc>
                <a:spcPct val="150000"/>
              </a:lnSpc>
              <a:spcAft>
                <a:spcPts val="150"/>
              </a:spcAft>
              <a:buFont typeface="Wingdings" pitchFamily="2" charset="2"/>
              <a:buChar char="§"/>
            </a:pPr>
            <a:r>
              <a:rPr lang="en-US" sz="1400" dirty="0">
                <a:latin typeface="Alexandria"/>
                <a:cs typeface="Alexandria"/>
              </a:rPr>
              <a:t>How essential are its products or services to customers?</a:t>
            </a:r>
          </a:p>
          <a:p>
            <a:pPr marL="342900" lvl="1" indent="-342900">
              <a:lnSpc>
                <a:spcPct val="150000"/>
              </a:lnSpc>
              <a:spcAft>
                <a:spcPts val="150"/>
              </a:spcAft>
              <a:buFont typeface="Wingdings" pitchFamily="2" charset="2"/>
              <a:buChar char="§"/>
            </a:pPr>
            <a:r>
              <a:rPr lang="en-US" altLang="ar-JO" sz="1400" dirty="0">
                <a:latin typeface="Alexandria"/>
                <a:cs typeface="Alexandria"/>
              </a:rPr>
              <a:t>What trends are shaping the industry’s future?</a:t>
            </a:r>
          </a:p>
          <a:p>
            <a:pPr marL="342900" indent="-342900">
              <a:lnSpc>
                <a:spcPct val="150000"/>
              </a:lnSpc>
              <a:spcAft>
                <a:spcPts val="150"/>
              </a:spcAft>
              <a:buFont typeface="Wingdings" pitchFamily="2" charset="2"/>
              <a:buChar char="§"/>
            </a:pPr>
            <a:r>
              <a:rPr lang="en-US" altLang="ar-JO" sz="1400" dirty="0">
                <a:latin typeface="Alexandria"/>
                <a:cs typeface="Alexandria"/>
              </a:rPr>
              <a:t>What threats does the industry face?</a:t>
            </a:r>
          </a:p>
          <a:p>
            <a:pPr marL="342900" indent="-342900">
              <a:lnSpc>
                <a:spcPct val="150000"/>
              </a:lnSpc>
              <a:spcAft>
                <a:spcPts val="150"/>
              </a:spcAft>
              <a:buFont typeface="Wingdings" pitchFamily="2" charset="2"/>
              <a:buChar char="§"/>
            </a:pPr>
            <a:r>
              <a:rPr lang="en-US" altLang="ar-JO" sz="1400" dirty="0">
                <a:latin typeface="Alexandria"/>
                <a:cs typeface="Alexandria"/>
              </a:rPr>
              <a:t>What opportunities does the industry face?</a:t>
            </a:r>
          </a:p>
          <a:p>
            <a:pPr marL="342900" indent="-342900">
              <a:lnSpc>
                <a:spcPct val="150000"/>
              </a:lnSpc>
              <a:spcAft>
                <a:spcPts val="150"/>
              </a:spcAft>
              <a:buFont typeface="Wingdings" pitchFamily="2" charset="2"/>
              <a:buChar char="§"/>
            </a:pPr>
            <a:r>
              <a:rPr lang="en-US" altLang="ar-JO" sz="1400" dirty="0">
                <a:latin typeface="Alexandria"/>
                <a:cs typeface="Alexandria"/>
              </a:rPr>
              <a:t>How crowded is the industry?</a:t>
            </a:r>
          </a:p>
          <a:p>
            <a:pPr marL="342900" indent="-342900">
              <a:lnSpc>
                <a:spcPct val="150000"/>
              </a:lnSpc>
              <a:spcAft>
                <a:spcPts val="150"/>
              </a:spcAft>
              <a:buFont typeface="Wingdings" pitchFamily="2" charset="2"/>
              <a:buChar char="§"/>
            </a:pPr>
            <a:r>
              <a:rPr lang="en-US" altLang="ar-JO" sz="1400" dirty="0">
                <a:latin typeface="Alexandria"/>
                <a:cs typeface="Alexandria"/>
              </a:rPr>
              <a:t>How intense is the level of competition in the industry?</a:t>
            </a:r>
          </a:p>
          <a:p>
            <a:pPr marL="342900" indent="-342900">
              <a:lnSpc>
                <a:spcPct val="150000"/>
              </a:lnSpc>
              <a:spcAft>
                <a:spcPts val="150"/>
              </a:spcAft>
              <a:buFont typeface="Wingdings" pitchFamily="2" charset="2"/>
              <a:buChar char="§"/>
            </a:pPr>
            <a:r>
              <a:rPr lang="en-US" altLang="ar-JO" sz="1400" dirty="0">
                <a:latin typeface="Alexandria"/>
                <a:cs typeface="Alexandria"/>
              </a:rPr>
              <a:t>Is the industry young, mature, or somewhere in between?</a:t>
            </a:r>
            <a:endParaRPr lang="ar-EG" altLang="ar-JO" sz="1400" dirty="0">
              <a:latin typeface="Alexandria"/>
              <a:cs typeface="Alexandria"/>
            </a:endParaRPr>
          </a:p>
        </p:txBody>
      </p:sp>
      <p:sp>
        <p:nvSpPr>
          <p:cNvPr id="19" name="Rectangle 3">
            <a:extLst>
              <a:ext uri="{FF2B5EF4-FFF2-40B4-BE49-F238E27FC236}">
                <a16:creationId xmlns:a16="http://schemas.microsoft.com/office/drawing/2014/main" id="{60D275A8-38C3-0E31-6E0F-5D3EF7B7B2C7}"/>
              </a:ext>
            </a:extLst>
          </p:cNvPr>
          <p:cNvSpPr txBox="1">
            <a:spLocks noChangeArrowheads="1"/>
          </p:cNvSpPr>
          <p:nvPr/>
        </p:nvSpPr>
        <p:spPr>
          <a:xfrm>
            <a:off x="6807200" y="1778000"/>
            <a:ext cx="4445000" cy="3886200"/>
          </a:xfrm>
          <a:prstGeom prst="rect">
            <a:avLst/>
          </a:prstGeom>
          <a:noFill/>
        </p:spPr>
        <p:txBody>
          <a:bodyPr wrap="square" anchor="t" anchorCtr="0">
            <a:noAutofit/>
          </a:bodyPr>
          <a:lstStyle>
            <a:defPPr>
              <a:defRPr lang="en-US"/>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0" lvl="1" indent="-393700">
              <a:lnSpc>
                <a:spcPct val="90000"/>
              </a:lnSpc>
              <a:buFont typeface="Arial" panose="020B0604020202020204" pitchFamily="34" charset="0"/>
              <a:buChar char="•"/>
              <a:defRPr sz="2000">
                <a:ea typeface="ＭＳ Ｐゴシック" panose="020B0600070205080204" pitchFamily="34" charset="-128"/>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342900" algn="r" rtl="1">
              <a:lnSpc>
                <a:spcPct val="150000"/>
              </a:lnSpc>
              <a:spcAft>
                <a:spcPts val="150"/>
              </a:spcAft>
              <a:buFont typeface="Wingdings" pitchFamily="2" charset="2"/>
              <a:buChar char="§"/>
            </a:pPr>
            <a:r>
              <a:rPr lang="ar-EG" altLang="ar-JO" sz="1400" dirty="0">
                <a:latin typeface="Alexandria"/>
                <a:cs typeface="Alexandria"/>
              </a:rPr>
              <a:t>ما هو حجم الصناعة؟</a:t>
            </a:r>
          </a:p>
          <a:p>
            <a:pPr marL="342900" lvl="1" indent="-342900" algn="r" rtl="1">
              <a:lnSpc>
                <a:spcPct val="150000"/>
              </a:lnSpc>
              <a:spcAft>
                <a:spcPts val="150"/>
              </a:spcAft>
              <a:buFont typeface="Wingdings" pitchFamily="2" charset="2"/>
              <a:buChar char="§"/>
            </a:pPr>
            <a:r>
              <a:rPr lang="ar-EG" altLang="ar-JO" sz="1400" dirty="0">
                <a:latin typeface="Alexandria"/>
                <a:cs typeface="Alexandria"/>
              </a:rPr>
              <a:t>ما مدى سرعة نموها؟</a:t>
            </a:r>
          </a:p>
          <a:p>
            <a:pPr marL="342900" lvl="1" indent="-342900" algn="r" rtl="1">
              <a:lnSpc>
                <a:spcPct val="150000"/>
              </a:lnSpc>
              <a:spcAft>
                <a:spcPts val="150"/>
              </a:spcAft>
              <a:buFont typeface="Wingdings" pitchFamily="2" charset="2"/>
              <a:buChar char="§"/>
            </a:pPr>
            <a:r>
              <a:rPr lang="ar-EG" altLang="ar-JO" sz="1400" dirty="0">
                <a:latin typeface="Alexandria"/>
                <a:cs typeface="Alexandria"/>
              </a:rPr>
              <a:t>هل الصناعة ككل مربحة؟</a:t>
            </a:r>
          </a:p>
          <a:p>
            <a:pPr marL="342900" lvl="1" indent="-342900" algn="justLow" rtl="1">
              <a:lnSpc>
                <a:spcPct val="150000"/>
              </a:lnSpc>
              <a:spcAft>
                <a:spcPts val="150"/>
              </a:spcAft>
              <a:buFont typeface="Wingdings" pitchFamily="2" charset="2"/>
              <a:buChar char="§"/>
            </a:pPr>
            <a:r>
              <a:rPr lang="ar-EG" altLang="ar-JO" sz="1400" dirty="0">
                <a:latin typeface="Alexandria"/>
                <a:cs typeface="Alexandria"/>
              </a:rPr>
              <a:t>هل تتميز الصناعة بهوامش ربح عالية أم هوامش ضئيلة للغاية؟</a:t>
            </a:r>
          </a:p>
          <a:p>
            <a:pPr marL="342900" lvl="1" indent="-342900" algn="r" rtl="1">
              <a:lnSpc>
                <a:spcPct val="150000"/>
              </a:lnSpc>
              <a:spcAft>
                <a:spcPts val="150"/>
              </a:spcAft>
              <a:buFont typeface="Wingdings" pitchFamily="2" charset="2"/>
              <a:buChar char="§"/>
            </a:pPr>
            <a:r>
              <a:rPr lang="ar-EG" altLang="ar-JO" sz="1400" dirty="0">
                <a:latin typeface="Alexandria"/>
                <a:cs typeface="Alexandria"/>
              </a:rPr>
              <a:t>ما مدى أهمية منتجاتها أو خدماتها للعملاء؟</a:t>
            </a:r>
          </a:p>
          <a:p>
            <a:pPr marL="342900" lvl="1" indent="-342900" algn="r" rtl="1">
              <a:lnSpc>
                <a:spcPct val="150000"/>
              </a:lnSpc>
              <a:spcAft>
                <a:spcPts val="150"/>
              </a:spcAft>
              <a:buFont typeface="Wingdings" pitchFamily="2" charset="2"/>
              <a:buChar char="§"/>
            </a:pPr>
            <a:r>
              <a:rPr lang="ar-EG" altLang="ar-JO" sz="1400" dirty="0">
                <a:latin typeface="Alexandria"/>
                <a:cs typeface="Alexandria"/>
              </a:rPr>
              <a:t>ما هي الاتجاهات التي تشكل مستقبل الصناعة؟</a:t>
            </a:r>
          </a:p>
          <a:p>
            <a:pPr algn="r" rtl="1">
              <a:lnSpc>
                <a:spcPct val="150000"/>
              </a:lnSpc>
              <a:spcBef>
                <a:spcPts val="0"/>
              </a:spcBef>
              <a:spcAft>
                <a:spcPts val="150"/>
              </a:spcAft>
              <a:buFont typeface="Wingdings" pitchFamily="2" charset="2"/>
              <a:buChar char="§"/>
            </a:pPr>
            <a:r>
              <a:rPr lang="ar-EG" altLang="ar-JO" sz="1400" dirty="0">
                <a:latin typeface="Alexandria"/>
                <a:cs typeface="Alexandria"/>
              </a:rPr>
              <a:t>ما هي التهديدات التي تواجهها الصناعة؟</a:t>
            </a:r>
          </a:p>
          <a:p>
            <a:pPr algn="r" rtl="1">
              <a:lnSpc>
                <a:spcPct val="150000"/>
              </a:lnSpc>
              <a:spcBef>
                <a:spcPts val="0"/>
              </a:spcBef>
              <a:spcAft>
                <a:spcPts val="150"/>
              </a:spcAft>
              <a:buFont typeface="Wingdings" pitchFamily="2" charset="2"/>
              <a:buChar char="§"/>
            </a:pPr>
            <a:r>
              <a:rPr lang="ar-EG" altLang="ar-JO" sz="1400" dirty="0">
                <a:latin typeface="Alexandria"/>
                <a:cs typeface="Alexandria"/>
              </a:rPr>
              <a:t>ما هي الفرص التي تواجهها الصناعة؟</a:t>
            </a:r>
          </a:p>
          <a:p>
            <a:pPr algn="r" rtl="1">
              <a:lnSpc>
                <a:spcPct val="150000"/>
              </a:lnSpc>
              <a:spcBef>
                <a:spcPts val="0"/>
              </a:spcBef>
              <a:spcAft>
                <a:spcPts val="150"/>
              </a:spcAft>
              <a:buFont typeface="Wingdings" pitchFamily="2" charset="2"/>
              <a:buChar char="§"/>
            </a:pPr>
            <a:r>
              <a:rPr lang="ar-EG" altLang="ar-JO" sz="1400" dirty="0">
                <a:latin typeface="Alexandria"/>
                <a:cs typeface="Alexandria"/>
              </a:rPr>
              <a:t>ما مدى ازدحام الصناعة؟</a:t>
            </a:r>
          </a:p>
          <a:p>
            <a:pPr algn="r" rtl="1">
              <a:lnSpc>
                <a:spcPct val="150000"/>
              </a:lnSpc>
              <a:spcBef>
                <a:spcPts val="0"/>
              </a:spcBef>
              <a:spcAft>
                <a:spcPts val="150"/>
              </a:spcAft>
              <a:buFont typeface="Wingdings" pitchFamily="2" charset="2"/>
              <a:buChar char="§"/>
            </a:pPr>
            <a:r>
              <a:rPr lang="ar-EG" altLang="ar-JO" sz="1400" dirty="0">
                <a:latin typeface="Alexandria"/>
                <a:cs typeface="Alexandria"/>
              </a:rPr>
              <a:t>ما مدى شدة مستوى المنافسة في الصناعة؟</a:t>
            </a:r>
          </a:p>
          <a:p>
            <a:pPr algn="r" rtl="1">
              <a:lnSpc>
                <a:spcPct val="150000"/>
              </a:lnSpc>
              <a:spcBef>
                <a:spcPts val="0"/>
              </a:spcBef>
              <a:spcAft>
                <a:spcPts val="150"/>
              </a:spcAft>
              <a:buFont typeface="Wingdings" pitchFamily="2" charset="2"/>
              <a:buChar char="§"/>
            </a:pPr>
            <a:r>
              <a:rPr lang="ar-EG" altLang="ar-JO" sz="1400" dirty="0">
                <a:latin typeface="Alexandria"/>
                <a:cs typeface="Alexandria"/>
              </a:rPr>
              <a:t>هل الصناعة شابة أم ناضجة أم في مكان ما بينهما؟</a:t>
            </a:r>
          </a:p>
        </p:txBody>
      </p:sp>
      <p:sp>
        <p:nvSpPr>
          <p:cNvPr id="900" name="TextBox 14"/>
          <p:cNvSpPr txBox="1"/>
          <p:nvPr/>
        </p:nvSpPr>
        <p:spPr>
          <a:xfrm>
            <a:off x="2514600" y="1232356"/>
            <a:ext cx="9077960" cy="430887"/>
          </a:xfrm>
          <a:prstGeom prst="rect">
            <a:avLst/>
          </a:prstGeom>
          <a:noFill/>
        </p:spPr>
        <p:txBody>
          <a:bodyPr wrap="square" rtlCol="0" anchor="ctr">
            <a:noAutofit/>
          </a:bodyPr>
          <a:lstStyle/>
          <a:p>
            <a:pPr algn="l"/>
            <a:r>
              <a:rPr lang="en-US" b="1" dirty="0">
                <a:solidFill>
                  <a:srgbClr val="203E5F"/>
                </a:solidFill>
                <a:latin typeface="Alexandria"/>
                <a:cs typeface="Alexandria"/>
              </a:rPr>
              <a:t>Industry Attractiveness: Key Questions   |   </a:t>
            </a:r>
            <a:r>
              <a:rPr lang="ar-JO" b="1" dirty="0">
                <a:solidFill>
                  <a:srgbClr val="203E5F"/>
                </a:solidFill>
                <a:latin typeface="Alexandria"/>
                <a:cs typeface="Alexandria"/>
              </a:rPr>
              <a:t>جاذبية الصناعة: الأسئلة الرئيسية</a:t>
            </a:r>
            <a:endParaRPr lang="ar-SA" b="1" dirty="0">
              <a:solidFill>
                <a:srgbClr val="203E5F"/>
              </a:solidFill>
              <a:latin typeface="Alexandria"/>
              <a:cs typeface="Alexandria"/>
            </a:endParaRPr>
          </a:p>
        </p:txBody>
      </p:sp>
      <p:sp>
        <p:nvSpPr>
          <p:cNvPr id="3" name="SlideNumber">
            <a:extLst>
              <a:ext uri="{FF2B5EF4-FFF2-40B4-BE49-F238E27FC236}">
                <a16:creationId xmlns:a16="http://schemas.microsoft.com/office/drawing/2014/main" id="{9CC9DCD1-12C5-4BA1-AA86-C1183DA6FE19}"/>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16</a:t>
            </a:r>
          </a:p>
        </p:txBody>
      </p:sp>
    </p:spTree>
    <p:extLst>
      <p:ext uri="{BB962C8B-B14F-4D97-AF65-F5344CB8AC3E}">
        <p14:creationId xmlns:p14="http://schemas.microsoft.com/office/powerpoint/2010/main" val="170699702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838200" y="1915610"/>
            <a:ext cx="5064760" cy="373798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0" indent="0">
              <a:lnSpc>
                <a:spcPct val="150000"/>
              </a:lnSpc>
              <a:buNone/>
            </a:pPr>
            <a:r>
              <a:rPr lang="en-US" altLang="ar-JO" sz="1400" dirty="0">
                <a:latin typeface="Alexandria"/>
                <a:cs typeface="Alexandria"/>
              </a:rPr>
              <a:t>Most new opportunities come from change, so start wide: assess industry attractiveness through six macro forces:</a:t>
            </a:r>
            <a:endParaRPr lang="ar-EG" altLang="ar-JO" sz="1400" dirty="0">
              <a:latin typeface="Alexandria"/>
              <a:cs typeface="Alexandria"/>
            </a:endParaRPr>
          </a:p>
          <a:p>
            <a:pPr marL="0" indent="0" algn="r" rtl="1">
              <a:lnSpc>
                <a:spcPct val="150000"/>
              </a:lnSpc>
              <a:buNone/>
            </a:pPr>
            <a:r>
              <a:rPr lang="ar-EG" altLang="ar-JO" sz="1400" dirty="0">
                <a:latin typeface="Alexandria"/>
                <a:cs typeface="Alexandria"/>
              </a:rPr>
              <a:t>معظم الفرص الجديدة تولد من التغيّر، لذا ابدأ بالصورة الواسعة: قيّم جاذبية القطاع عبر ستّ قوى كلية:</a:t>
            </a:r>
          </a:p>
          <a:p>
            <a:pPr marL="0" lvl="2" indent="0">
              <a:lnSpc>
                <a:spcPct val="150000"/>
              </a:lnSpc>
              <a:spcBef>
                <a:spcPts val="600"/>
              </a:spcBef>
              <a:buNone/>
            </a:pPr>
            <a:r>
              <a:rPr lang="en-US" altLang="ar-JO" sz="1400" dirty="0">
                <a:latin typeface="Alexandria"/>
                <a:cs typeface="Alexandria"/>
              </a:rPr>
              <a:t>1. Sociocultural  </a:t>
            </a:r>
            <a:r>
              <a:rPr lang="ar-EG" altLang="ar-JO" sz="1400" dirty="0">
                <a:latin typeface="Alexandria"/>
                <a:cs typeface="Alexandria"/>
              </a:rPr>
              <a:t>  الاجتماعية والثقافية </a:t>
            </a:r>
            <a:endParaRPr lang="en-US" altLang="ar-JO" sz="1400" dirty="0">
              <a:latin typeface="Alexandria"/>
              <a:cs typeface="Alexandria"/>
            </a:endParaRPr>
          </a:p>
          <a:p>
            <a:pPr marL="0" lvl="2" indent="0">
              <a:lnSpc>
                <a:spcPct val="150000"/>
              </a:lnSpc>
              <a:spcBef>
                <a:spcPts val="600"/>
              </a:spcBef>
              <a:buNone/>
            </a:pPr>
            <a:r>
              <a:rPr lang="en-US" altLang="ar-JO" sz="1400" dirty="0">
                <a:latin typeface="Alexandria"/>
                <a:cs typeface="Alexandria"/>
              </a:rPr>
              <a:t>2. Technological    </a:t>
            </a:r>
            <a:r>
              <a:rPr lang="ar-EG" altLang="ar-JO" sz="1400" dirty="0">
                <a:latin typeface="Alexandria"/>
                <a:cs typeface="Alexandria"/>
              </a:rPr>
              <a:t> التكنولوجية</a:t>
            </a:r>
            <a:endParaRPr lang="en-US" altLang="ar-JO" sz="1400" dirty="0">
              <a:latin typeface="Alexandria"/>
              <a:cs typeface="Alexandria"/>
            </a:endParaRPr>
          </a:p>
          <a:p>
            <a:pPr marL="0" lvl="2" indent="0">
              <a:lnSpc>
                <a:spcPct val="150000"/>
              </a:lnSpc>
              <a:spcBef>
                <a:spcPts val="600"/>
              </a:spcBef>
              <a:buNone/>
            </a:pPr>
            <a:r>
              <a:rPr lang="en-US" altLang="ar-JO" sz="1400" dirty="0">
                <a:latin typeface="Alexandria"/>
                <a:cs typeface="Alexandria"/>
              </a:rPr>
              <a:t>3. Demographic   </a:t>
            </a:r>
            <a:r>
              <a:rPr lang="ar-EG" altLang="ar-JO" sz="1400" dirty="0">
                <a:latin typeface="Alexandria"/>
                <a:cs typeface="Alexandria"/>
              </a:rPr>
              <a:t> الديموغرافية</a:t>
            </a:r>
            <a:endParaRPr lang="en-US" altLang="ar-JO" sz="1400" dirty="0">
              <a:latin typeface="Alexandria"/>
              <a:cs typeface="Alexandria"/>
            </a:endParaRPr>
          </a:p>
          <a:p>
            <a:pPr marL="0" lvl="2" indent="0">
              <a:lnSpc>
                <a:spcPct val="150000"/>
              </a:lnSpc>
              <a:spcBef>
                <a:spcPts val="600"/>
              </a:spcBef>
              <a:buNone/>
            </a:pPr>
            <a:r>
              <a:rPr lang="en-US" altLang="ar-JO" sz="1400" dirty="0">
                <a:latin typeface="Alexandria"/>
                <a:cs typeface="Alexandria"/>
              </a:rPr>
              <a:t>4. Economic       </a:t>
            </a:r>
            <a:r>
              <a:rPr lang="ar-EG" altLang="ar-JO" sz="1400" dirty="0">
                <a:latin typeface="Alexandria"/>
                <a:cs typeface="Alexandria"/>
              </a:rPr>
              <a:t>الاقتصادية</a:t>
            </a:r>
            <a:endParaRPr lang="en-US" altLang="ar-JO" sz="1400" dirty="0">
              <a:latin typeface="Alexandria"/>
              <a:cs typeface="Alexandria"/>
            </a:endParaRPr>
          </a:p>
          <a:p>
            <a:pPr marL="0" lvl="2" indent="0">
              <a:lnSpc>
                <a:spcPct val="150000"/>
              </a:lnSpc>
              <a:spcBef>
                <a:spcPts val="600"/>
              </a:spcBef>
              <a:buNone/>
            </a:pPr>
            <a:r>
              <a:rPr lang="en-US" altLang="ar-JO" sz="1400" dirty="0">
                <a:latin typeface="Alexandria"/>
                <a:cs typeface="Alexandria"/>
              </a:rPr>
              <a:t>5. Political and legal  </a:t>
            </a:r>
            <a:r>
              <a:rPr lang="ar-EG" altLang="ar-JO" sz="1400" dirty="0">
                <a:latin typeface="Alexandria"/>
                <a:cs typeface="Alexandria"/>
              </a:rPr>
              <a:t>السياسية و القانونية</a:t>
            </a:r>
            <a:r>
              <a:rPr lang="en-US" altLang="ar-JO" sz="1400" dirty="0">
                <a:latin typeface="Alexandria"/>
                <a:cs typeface="Alexandria"/>
              </a:rPr>
              <a:t> </a:t>
            </a:r>
          </a:p>
          <a:p>
            <a:pPr marL="0" lvl="2" indent="0">
              <a:lnSpc>
                <a:spcPct val="150000"/>
              </a:lnSpc>
              <a:spcBef>
                <a:spcPts val="600"/>
              </a:spcBef>
              <a:buNone/>
            </a:pPr>
            <a:r>
              <a:rPr lang="en-US" altLang="ar-JO" sz="1400" dirty="0">
                <a:latin typeface="Alexandria"/>
                <a:cs typeface="Alexandria"/>
              </a:rPr>
              <a:t>6. Global / Ecological   </a:t>
            </a:r>
            <a:r>
              <a:rPr lang="ar-EG" altLang="ar-JO" sz="1400" dirty="0">
                <a:latin typeface="Alexandria"/>
                <a:cs typeface="Alexandria"/>
              </a:rPr>
              <a:t>العالمية /البيئية</a:t>
            </a:r>
            <a:endParaRPr lang="en-US" altLang="ar-JO" sz="1400" dirty="0">
              <a:latin typeface="Alexandria"/>
              <a:cs typeface="Alexandria"/>
            </a:endParaRPr>
          </a:p>
        </p:txBody>
      </p:sp>
      <p:sp>
        <p:nvSpPr>
          <p:cNvPr id="15" name="TextBox 14"/>
          <p:cNvSpPr txBox="1"/>
          <p:nvPr/>
        </p:nvSpPr>
        <p:spPr>
          <a:xfrm>
            <a:off x="2514600" y="1168400"/>
            <a:ext cx="8382000" cy="430887"/>
          </a:xfrm>
          <a:prstGeom prst="rect">
            <a:avLst/>
          </a:prstGeom>
          <a:noFill/>
        </p:spPr>
        <p:txBody>
          <a:bodyPr wrap="square" rtlCol="0">
            <a:noAutofit/>
          </a:bodyPr>
          <a:lstStyle/>
          <a:p>
            <a:pPr algn="l" rtl="0">
              <a:lnSpc>
                <a:spcPct val="100000"/>
              </a:lnSpc>
              <a:buNone/>
            </a:pPr>
            <a:r>
              <a:rPr lang="en-US" b="1" dirty="0">
                <a:solidFill>
                  <a:srgbClr val="203E5F"/>
                </a:solidFill>
                <a:latin typeface="Alexandria"/>
                <a:cs typeface="Alexandria"/>
              </a:rPr>
              <a:t>3. The Six Macro Forces   |   </a:t>
            </a:r>
            <a:r>
              <a:rPr lang="ar-EG" b="1" dirty="0">
                <a:solidFill>
                  <a:srgbClr val="203E5F"/>
                </a:solidFill>
                <a:latin typeface="Alexandria"/>
                <a:cs typeface="Alexandria"/>
              </a:rPr>
              <a:t>القوى الست في البيئة الكلية</a:t>
            </a:r>
          </a:p>
        </p:txBody>
      </p:sp>
      <p:sp>
        <p:nvSpPr>
          <p:cNvPr id="6" name="SlideNumber">
            <a:extLst>
              <a:ext uri="{FF2B5EF4-FFF2-40B4-BE49-F238E27FC236}">
                <a16:creationId xmlns:a16="http://schemas.microsoft.com/office/drawing/2014/main" id="{0F3B07A6-C4DA-4C2F-B4E4-F562F1062736}"/>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17</a:t>
            </a:r>
          </a:p>
        </p:txBody>
      </p:sp>
      <p:pic>
        <p:nvPicPr>
          <p:cNvPr id="5" name="Picture 4">
            <a:extLst>
              <a:ext uri="{FF2B5EF4-FFF2-40B4-BE49-F238E27FC236}">
                <a16:creationId xmlns:a16="http://schemas.microsoft.com/office/drawing/2014/main" id="{9781161C-061B-8F08-2F32-6EEEF2040C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02960" y="2357120"/>
            <a:ext cx="5450840" cy="2976881"/>
          </a:xfrm>
          <a:prstGeom prst="rect">
            <a:avLst/>
          </a:prstGeom>
        </p:spPr>
      </p:pic>
    </p:spTree>
    <p:extLst>
      <p:ext uri="{BB962C8B-B14F-4D97-AF65-F5344CB8AC3E}">
        <p14:creationId xmlns:p14="http://schemas.microsoft.com/office/powerpoint/2010/main" val="126123486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28E39E-DCE7-C02C-A400-F7412E4444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8746" y="2519679"/>
            <a:ext cx="3449380" cy="2635599"/>
          </a:xfrm>
          <a:prstGeom prst="rect">
            <a:avLst/>
          </a:prstGeom>
        </p:spPr>
      </p:pic>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866140" y="2037777"/>
            <a:ext cx="3898900" cy="3763582"/>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altLang="ar-JO" sz="1400" dirty="0">
                <a:latin typeface="Alexandria"/>
                <a:ea typeface="ＭＳ Ｐゴシック" panose="020B0600070205080204" pitchFamily="34" charset="-128"/>
                <a:cs typeface="Alexandria"/>
              </a:rPr>
              <a:t>Five forces interact with one another to determine the setting in which companies compete and, hence, the attractiveness of the industry:</a:t>
            </a:r>
          </a:p>
          <a:p>
            <a:pPr marL="342900" lvl="2" indent="-342900">
              <a:lnSpc>
                <a:spcPct val="150000"/>
              </a:lnSpc>
              <a:buFont typeface="+mj-lt"/>
              <a:buAutoNum type="arabicPeriod"/>
            </a:pPr>
            <a:r>
              <a:rPr lang="en-US" altLang="ar-JO" sz="1400" dirty="0">
                <a:latin typeface="Alexandria"/>
                <a:ea typeface="ＭＳ Ｐゴシック" panose="020B0600070205080204" pitchFamily="34" charset="-128"/>
                <a:cs typeface="Alexandria"/>
              </a:rPr>
              <a:t>Rivalry among companies in the industry</a:t>
            </a:r>
          </a:p>
          <a:p>
            <a:pPr marL="342900" lvl="2" indent="-342900">
              <a:lnSpc>
                <a:spcPct val="150000"/>
              </a:lnSpc>
              <a:buFont typeface="+mj-lt"/>
              <a:buAutoNum type="arabicPeriod"/>
            </a:pPr>
            <a:r>
              <a:rPr lang="en-US" altLang="ar-JO" sz="1400" dirty="0">
                <a:latin typeface="Alexandria"/>
                <a:ea typeface="ＭＳ Ｐゴシック" panose="020B0600070205080204" pitchFamily="34" charset="-128"/>
                <a:cs typeface="Alexandria"/>
              </a:rPr>
              <a:t>Bargaining power of suppliers</a:t>
            </a:r>
          </a:p>
          <a:p>
            <a:pPr marL="342900" lvl="2" indent="-342900">
              <a:lnSpc>
                <a:spcPct val="150000"/>
              </a:lnSpc>
              <a:buFont typeface="+mj-lt"/>
              <a:buAutoNum type="arabicPeriod"/>
            </a:pPr>
            <a:r>
              <a:rPr lang="en-US" altLang="ar-JO" sz="1400" dirty="0">
                <a:latin typeface="Alexandria"/>
                <a:ea typeface="ＭＳ Ｐゴシック" panose="020B0600070205080204" pitchFamily="34" charset="-128"/>
                <a:cs typeface="Alexandria"/>
              </a:rPr>
              <a:t>Bargaining power of buyers</a:t>
            </a:r>
          </a:p>
          <a:p>
            <a:pPr marL="342900" lvl="2" indent="-342900">
              <a:lnSpc>
                <a:spcPct val="150000"/>
              </a:lnSpc>
              <a:buFont typeface="+mj-lt"/>
              <a:buAutoNum type="arabicPeriod"/>
            </a:pPr>
            <a:r>
              <a:rPr lang="en-US" altLang="ar-JO" sz="1400" dirty="0">
                <a:latin typeface="Alexandria"/>
                <a:ea typeface="ＭＳ Ｐゴシック" panose="020B0600070205080204" pitchFamily="34" charset="-128"/>
                <a:cs typeface="Alexandria"/>
              </a:rPr>
              <a:t>Threat of new entrants</a:t>
            </a:r>
          </a:p>
          <a:p>
            <a:pPr marL="342900" lvl="2" indent="-342900">
              <a:lnSpc>
                <a:spcPct val="150000"/>
              </a:lnSpc>
              <a:buFont typeface="+mj-lt"/>
              <a:buAutoNum type="arabicPeriod"/>
            </a:pPr>
            <a:r>
              <a:rPr lang="en-US" altLang="ar-JO" sz="1400" dirty="0">
                <a:latin typeface="Alexandria"/>
                <a:ea typeface="ＭＳ Ｐゴシック" panose="020B0600070205080204" pitchFamily="34" charset="-128"/>
                <a:cs typeface="Alexandria"/>
              </a:rPr>
              <a:t>Threat of substitute products or services</a:t>
            </a:r>
            <a:endParaRPr lang="ar-JO" altLang="ar-JO" sz="1400" dirty="0">
              <a:latin typeface="Alexandria"/>
              <a:ea typeface="ＭＳ Ｐゴシック" panose="020B0600070205080204" pitchFamily="34" charset="-128"/>
              <a:cs typeface="Alexandria"/>
            </a:endParaRPr>
          </a:p>
        </p:txBody>
      </p:sp>
      <p:sp>
        <p:nvSpPr>
          <p:cNvPr id="4" name="TextBox 14">
            <a:extLst>
              <a:ext uri="{FF2B5EF4-FFF2-40B4-BE49-F238E27FC236}">
                <a16:creationId xmlns:a16="http://schemas.microsoft.com/office/drawing/2014/main" id="{88EC8BE6-190F-4929-AC3F-DC9CEF55A220}"/>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4. Porter’s Five Forces Model   |   </a:t>
            </a:r>
            <a:r>
              <a:rPr lang="ar-JO" b="1" dirty="0">
                <a:solidFill>
                  <a:srgbClr val="203E5F"/>
                </a:solidFill>
                <a:latin typeface="Alexandria"/>
                <a:cs typeface="Alexandria"/>
              </a:rPr>
              <a:t>نموذج القوى الخمس لبورتر</a:t>
            </a:r>
            <a:endParaRPr lang="en-US" b="1" dirty="0">
              <a:solidFill>
                <a:srgbClr val="203E5F"/>
              </a:solidFill>
              <a:latin typeface="Alexandria"/>
              <a:cs typeface="Alexandria"/>
            </a:endParaRPr>
          </a:p>
        </p:txBody>
      </p:sp>
      <p:sp>
        <p:nvSpPr>
          <p:cNvPr id="8" name="SlideNumber">
            <a:extLst>
              <a:ext uri="{FF2B5EF4-FFF2-40B4-BE49-F238E27FC236}">
                <a16:creationId xmlns:a16="http://schemas.microsoft.com/office/drawing/2014/main" id="{C440BB33-92B5-4EB5-A2AE-8080AE19CB9E}"/>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18</a:t>
            </a:r>
          </a:p>
        </p:txBody>
      </p:sp>
      <p:sp>
        <p:nvSpPr>
          <p:cNvPr id="6" name="Rectangle 3">
            <a:extLst>
              <a:ext uri="{FF2B5EF4-FFF2-40B4-BE49-F238E27FC236}">
                <a16:creationId xmlns:a16="http://schemas.microsoft.com/office/drawing/2014/main" id="{3ADA079C-AC95-FB08-3848-12638C460718}"/>
              </a:ext>
            </a:extLst>
          </p:cNvPr>
          <p:cNvSpPr txBox="1">
            <a:spLocks noChangeArrowheads="1"/>
          </p:cNvSpPr>
          <p:nvPr/>
        </p:nvSpPr>
        <p:spPr>
          <a:xfrm>
            <a:off x="7878898" y="1926018"/>
            <a:ext cx="3446962" cy="3763582"/>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2" indent="-342900">
              <a:lnSpc>
                <a:spcPct val="150000"/>
              </a:lnSpc>
              <a:buFont typeface="+mj-lt"/>
              <a:buAutoNum type="arabicPeriod"/>
            </a:pPr>
            <a:endParaRPr lang="ar-EG" altLang="ar-JO" sz="1400" dirty="0">
              <a:latin typeface="Alexandria"/>
              <a:ea typeface="ＭＳ Ｐゴシック" panose="020B0600070205080204" pitchFamily="34" charset="-128"/>
              <a:cs typeface="Alexandria"/>
            </a:endParaRPr>
          </a:p>
          <a:p>
            <a:pPr marL="0" lvl="2" indent="0" algn="justLow" rtl="1">
              <a:lnSpc>
                <a:spcPct val="150000"/>
              </a:lnSpc>
              <a:buNone/>
            </a:pPr>
            <a:r>
              <a:rPr lang="ar-EG" altLang="ar-JO" sz="1400" dirty="0">
                <a:latin typeface="Alexandria"/>
                <a:ea typeface="ＭＳ Ｐゴシック" panose="020B0600070205080204" pitchFamily="34" charset="-128"/>
                <a:cs typeface="Alexandria"/>
              </a:rPr>
              <a:t>تتفاعل خمس قوى مع بعضها البعض لتحديد البيئة التي تتنافس فيها الشركات، وبالتالي جاذبية الصناعة:</a:t>
            </a:r>
            <a:endParaRPr lang="ar-JO" altLang="ar-JO" sz="1400" dirty="0">
              <a:latin typeface="Alexandria"/>
              <a:ea typeface="ＭＳ Ｐゴシック" panose="020B0600070205080204" pitchFamily="34" charset="-128"/>
              <a:cs typeface="Alexandria"/>
            </a:endParaRPr>
          </a:p>
          <a:p>
            <a:pPr marL="0" lvl="2" indent="0" algn="justLow" rtl="1">
              <a:lnSpc>
                <a:spcPct val="150000"/>
              </a:lnSpc>
              <a:buNone/>
            </a:pPr>
            <a:endParaRPr lang="ar-EG" altLang="ar-JO" sz="1400" dirty="0">
              <a:latin typeface="Alexandria"/>
              <a:ea typeface="ＭＳ Ｐゴシック" panose="020B0600070205080204" pitchFamily="34" charset="-128"/>
              <a:cs typeface="Alexandria"/>
            </a:endParaRPr>
          </a:p>
          <a:p>
            <a:pPr marL="457200" lvl="3" indent="0" algn="r" rtl="1">
              <a:lnSpc>
                <a:spcPct val="150000"/>
              </a:lnSpc>
              <a:buFont typeface="+mj-lt"/>
              <a:buAutoNum type="arabicPeriod"/>
            </a:pPr>
            <a:r>
              <a:rPr lang="ar-EG" altLang="ar-JO" sz="1400" dirty="0">
                <a:latin typeface="Alexandria"/>
                <a:ea typeface="ＭＳ Ｐゴシック" panose="020B0600070205080204" pitchFamily="34" charset="-128"/>
                <a:cs typeface="Alexandria"/>
              </a:rPr>
              <a:t>التنافس بين الشركات في الصناعة</a:t>
            </a:r>
          </a:p>
          <a:p>
            <a:pPr marL="457200" lvl="3" indent="0" algn="r" rtl="1">
              <a:lnSpc>
                <a:spcPct val="150000"/>
              </a:lnSpc>
              <a:buFont typeface="+mj-lt"/>
              <a:buAutoNum type="arabicPeriod"/>
            </a:pPr>
            <a:r>
              <a:rPr lang="ar-EG" altLang="ar-JO" sz="1400" dirty="0">
                <a:latin typeface="Alexandria"/>
                <a:ea typeface="ＭＳ Ｐゴシック" panose="020B0600070205080204" pitchFamily="34" charset="-128"/>
                <a:cs typeface="Alexandria"/>
              </a:rPr>
              <a:t>القوة التفاوضية للموردين</a:t>
            </a:r>
          </a:p>
          <a:p>
            <a:pPr marL="457200" lvl="3" indent="0" algn="r" rtl="1">
              <a:lnSpc>
                <a:spcPct val="150000"/>
              </a:lnSpc>
              <a:buFont typeface="+mj-lt"/>
              <a:buAutoNum type="arabicPeriod"/>
            </a:pPr>
            <a:r>
              <a:rPr lang="ar-EG" altLang="ar-JO" sz="1400" dirty="0">
                <a:latin typeface="Alexandria"/>
                <a:ea typeface="ＭＳ Ｐゴシック" panose="020B0600070205080204" pitchFamily="34" charset="-128"/>
                <a:cs typeface="Alexandria"/>
              </a:rPr>
              <a:t>القوة التفاوضية للمشترين</a:t>
            </a:r>
          </a:p>
          <a:p>
            <a:pPr marL="457200" lvl="3" indent="0" algn="r" rtl="1">
              <a:lnSpc>
                <a:spcPct val="150000"/>
              </a:lnSpc>
              <a:buFont typeface="+mj-lt"/>
              <a:buAutoNum type="arabicPeriod"/>
            </a:pPr>
            <a:r>
              <a:rPr lang="ar-EG" altLang="ar-JO" sz="1400" dirty="0">
                <a:latin typeface="Alexandria"/>
                <a:ea typeface="ＭＳ Ｐゴシック" panose="020B0600070205080204" pitchFamily="34" charset="-128"/>
                <a:cs typeface="Alexandria"/>
              </a:rPr>
              <a:t>تهديد الداخلين الجدد</a:t>
            </a:r>
          </a:p>
          <a:p>
            <a:pPr marL="457200" lvl="3" indent="0" algn="r" rtl="1">
              <a:lnSpc>
                <a:spcPct val="150000"/>
              </a:lnSpc>
              <a:buFont typeface="+mj-lt"/>
              <a:buAutoNum type="arabicPeriod"/>
            </a:pPr>
            <a:r>
              <a:rPr lang="ar-EG" altLang="ar-JO" sz="1400" dirty="0">
                <a:latin typeface="Alexandria"/>
                <a:ea typeface="ＭＳ Ｐゴシック" panose="020B0600070205080204" pitchFamily="34" charset="-128"/>
                <a:cs typeface="Alexandria"/>
              </a:rPr>
              <a:t>تهديد المنتجات أو الخدمات البديلة</a:t>
            </a:r>
          </a:p>
        </p:txBody>
      </p:sp>
    </p:spTree>
    <p:extLst>
      <p:ext uri="{BB962C8B-B14F-4D97-AF65-F5344CB8AC3E}">
        <p14:creationId xmlns:p14="http://schemas.microsoft.com/office/powerpoint/2010/main" val="108320866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4">
            <a:extLst>
              <a:ext uri="{FF2B5EF4-FFF2-40B4-BE49-F238E27FC236}">
                <a16:creationId xmlns:a16="http://schemas.microsoft.com/office/drawing/2014/main" id="{4A14E6CB-3542-4EB3-87D1-728B8CD5E846}"/>
              </a:ext>
            </a:extLst>
          </p:cNvPr>
          <p:cNvSpPr txBox="1"/>
          <p:nvPr/>
        </p:nvSpPr>
        <p:spPr>
          <a:xfrm>
            <a:off x="2372360" y="1198880"/>
            <a:ext cx="954532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Rivalry (diagram)   |   </a:t>
            </a:r>
            <a:r>
              <a:rPr lang="ar-JO" b="1" dirty="0">
                <a:solidFill>
                  <a:srgbClr val="203E5F"/>
                </a:solidFill>
                <a:latin typeface="Alexandria"/>
                <a:cs typeface="Alexandria"/>
              </a:rPr>
              <a:t>التنافس بين الشركات (مخطط)</a:t>
            </a:r>
            <a:endParaRPr lang="en-US" b="1" dirty="0">
              <a:solidFill>
                <a:srgbClr val="203E5F"/>
              </a:solidFill>
              <a:latin typeface="Alexandria"/>
              <a:cs typeface="Alexandria"/>
            </a:endParaRPr>
          </a:p>
        </p:txBody>
      </p:sp>
      <p:sp>
        <p:nvSpPr>
          <p:cNvPr id="7" name="Caption">
            <a:extLst>
              <a:ext uri="{FF2B5EF4-FFF2-40B4-BE49-F238E27FC236}">
                <a16:creationId xmlns:a16="http://schemas.microsoft.com/office/drawing/2014/main" id="{17252C08-631E-4B23-BBE6-D65E603DFA16}"/>
              </a:ext>
            </a:extLst>
          </p:cNvPr>
          <p:cNvSpPr txBox="1"/>
          <p:nvPr/>
        </p:nvSpPr>
        <p:spPr>
          <a:xfrm>
            <a:off x="762000" y="5537200"/>
            <a:ext cx="10541000" cy="381000"/>
          </a:xfrm>
          <a:prstGeom prst="rect">
            <a:avLst/>
          </a:prstGeom>
          <a:noFill/>
        </p:spPr>
        <p:txBody>
          <a:bodyPr vertOverflow="overflow" vert="horz" wrap="none" rtlCol="0" anchor="ctr" anchorCtr="0">
            <a:noAutofit/>
          </a:bodyPr>
          <a:lstStyle/>
          <a:p>
            <a:pPr algn="ctr"/>
            <a:r>
              <a:rPr lang="en-US" sz="1050" dirty="0">
                <a:solidFill>
                  <a:srgbClr val="808080"/>
                </a:solidFill>
                <a:latin typeface="Alexandria"/>
                <a:cs typeface="Alexandria"/>
              </a:rPr>
              <a:t>How to read it: each of these slides highlights one of Porter’s five forces.   |   </a:t>
            </a:r>
            <a:r>
              <a:rPr lang="ar-JO" sz="1050" dirty="0">
                <a:solidFill>
                  <a:srgbClr val="808080"/>
                </a:solidFill>
                <a:latin typeface="Alexandria"/>
                <a:cs typeface="Alexandria"/>
              </a:rPr>
              <a:t>كيف تقرأ الشكل: يُبرز كل عرض واحدة من قوى بورتر الخمس.</a:t>
            </a:r>
            <a:endParaRPr lang="en-US" sz="1050" dirty="0">
              <a:solidFill>
                <a:srgbClr val="808080"/>
              </a:solidFill>
              <a:latin typeface="Alexandria"/>
              <a:cs typeface="Alexandria"/>
            </a:endParaRPr>
          </a:p>
        </p:txBody>
      </p:sp>
      <p:sp>
        <p:nvSpPr>
          <p:cNvPr id="9" name="SlideNumber">
            <a:extLst>
              <a:ext uri="{FF2B5EF4-FFF2-40B4-BE49-F238E27FC236}">
                <a16:creationId xmlns:a16="http://schemas.microsoft.com/office/drawing/2014/main" id="{FED7446F-1E70-4E12-A0C9-688869788004}"/>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19</a:t>
            </a:r>
          </a:p>
        </p:txBody>
      </p:sp>
      <p:pic>
        <p:nvPicPr>
          <p:cNvPr id="4" name="Picture 3">
            <a:extLst>
              <a:ext uri="{FF2B5EF4-FFF2-40B4-BE49-F238E27FC236}">
                <a16:creationId xmlns:a16="http://schemas.microsoft.com/office/drawing/2014/main" id="{A411ED37-34C3-54CC-453C-073F4CDC24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3000" y="1854199"/>
            <a:ext cx="7366000" cy="3683001"/>
          </a:xfrm>
          <a:prstGeom prst="rect">
            <a:avLst/>
          </a:prstGeom>
        </p:spPr>
      </p:pic>
    </p:spTree>
    <p:extLst>
      <p:ext uri="{BB962C8B-B14F-4D97-AF65-F5344CB8AC3E}">
        <p14:creationId xmlns:p14="http://schemas.microsoft.com/office/powerpoint/2010/main" val="9832817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1031252" y="2192020"/>
            <a:ext cx="4980920" cy="38227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Strongest of the five forces</a:t>
            </a:r>
          </a:p>
          <a:p>
            <a:pPr>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Industry is more attractive when:</a:t>
            </a:r>
          </a:p>
          <a:p>
            <a:pPr marL="800100" lvl="1" indent="-457200">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Number of competitors is large, or, at the other extreme, quite small</a:t>
            </a:r>
          </a:p>
          <a:p>
            <a:pPr marL="800100" lvl="1" indent="-457200">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Competitors are not similar in size or capacity</a:t>
            </a:r>
          </a:p>
          <a:p>
            <a:pPr marL="800100" lvl="1" indent="-457200">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Industry is growing fast</a:t>
            </a:r>
          </a:p>
          <a:p>
            <a:pPr marL="800100" lvl="1" indent="-457200">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Opportunity to sell a differentiated product or service exists</a:t>
            </a:r>
            <a:endParaRPr lang="ar-EG" altLang="ar-JO" sz="1400" dirty="0">
              <a:latin typeface="Alexandria"/>
              <a:ea typeface="ＭＳ Ｐゴシック" panose="020B0600070205080204" pitchFamily="34" charset="-128"/>
              <a:cs typeface="Alexandria"/>
            </a:endParaRPr>
          </a:p>
        </p:txBody>
      </p:sp>
      <p:sp>
        <p:nvSpPr>
          <p:cNvPr id="4" name="TextBox 14">
            <a:extLst>
              <a:ext uri="{FF2B5EF4-FFF2-40B4-BE49-F238E27FC236}">
                <a16:creationId xmlns:a16="http://schemas.microsoft.com/office/drawing/2014/main" id="{0169F723-9B1E-477D-9D72-B8D54768362E}"/>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Rivalry Among Companies   |   </a:t>
            </a:r>
            <a:r>
              <a:rPr lang="ar-JO" b="1" dirty="0">
                <a:solidFill>
                  <a:srgbClr val="203E5F"/>
                </a:solidFill>
                <a:latin typeface="Alexandria"/>
                <a:cs typeface="Alexandria"/>
              </a:rPr>
              <a:t>التنافس بين الشركات القائمة</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9D4476EC-0A11-4446-8C4D-E4EA3327CE05}"/>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20</a:t>
            </a:r>
          </a:p>
        </p:txBody>
      </p:sp>
      <p:sp>
        <p:nvSpPr>
          <p:cNvPr id="5" name="Rectangle 3">
            <a:extLst>
              <a:ext uri="{FF2B5EF4-FFF2-40B4-BE49-F238E27FC236}">
                <a16:creationId xmlns:a16="http://schemas.microsoft.com/office/drawing/2014/main" id="{C2B9A509-7FB4-F653-3BD7-BA5CE48F59B8}"/>
              </a:ext>
            </a:extLst>
          </p:cNvPr>
          <p:cNvSpPr txBox="1">
            <a:spLocks noChangeArrowheads="1"/>
          </p:cNvSpPr>
          <p:nvPr/>
        </p:nvSpPr>
        <p:spPr>
          <a:xfrm>
            <a:off x="6319522" y="2192020"/>
            <a:ext cx="4841228" cy="38227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457200"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أقوى القوى الخمس</a:t>
            </a:r>
          </a:p>
          <a:p>
            <a:pPr marL="457200" lvl="1" indent="-457200"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تكون الصناعة أكثر جاذبية عندما:</a:t>
            </a:r>
          </a:p>
          <a:p>
            <a:pPr marL="914400" lvl="2" indent="-457200"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عدد المنافسين كبير، أو، على الطرف الآخر، صغير جدًا</a:t>
            </a:r>
          </a:p>
          <a:p>
            <a:pPr marL="914400" lvl="2" indent="-457200"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المنافسون ليسوا متشابهين في الحجم أو الطاقة الإنتاجية</a:t>
            </a:r>
          </a:p>
          <a:p>
            <a:pPr marL="914400" lvl="2" indent="-457200"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الصناعة تنمو بسرعة</a:t>
            </a:r>
          </a:p>
          <a:p>
            <a:pPr marL="914400" lvl="2" indent="-457200"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توجد فرصة لبيع منتج أو خدمة متمايزة</a:t>
            </a:r>
          </a:p>
        </p:txBody>
      </p:sp>
    </p:spTree>
    <p:extLst>
      <p:ext uri="{BB962C8B-B14F-4D97-AF65-F5344CB8AC3E}">
        <p14:creationId xmlns:p14="http://schemas.microsoft.com/office/powerpoint/2010/main" val="126705307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1249966" y="2138680"/>
            <a:ext cx="4846034" cy="382524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The greater the leverage of suppliers, the less attractive the industry.</a:t>
            </a:r>
          </a:p>
          <a:p>
            <a:pPr>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Industry is more attractive when:</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Many suppliers sell a commodity product</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Substitutes are available</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Switching costs are low</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Items account for a small portion of the cost of finished products</a:t>
            </a:r>
          </a:p>
        </p:txBody>
      </p:sp>
      <p:sp>
        <p:nvSpPr>
          <p:cNvPr id="4" name="TextBox 14">
            <a:extLst>
              <a:ext uri="{FF2B5EF4-FFF2-40B4-BE49-F238E27FC236}">
                <a16:creationId xmlns:a16="http://schemas.microsoft.com/office/drawing/2014/main" id="{960CE835-412E-49E8-A2FC-C4CA9EDB8D7B}"/>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Bargaining Power of Suppliers   |   </a:t>
            </a:r>
            <a:r>
              <a:rPr lang="ar-JO" b="1" dirty="0">
                <a:solidFill>
                  <a:srgbClr val="203E5F"/>
                </a:solidFill>
                <a:latin typeface="Alexandria"/>
                <a:cs typeface="Alexandria"/>
              </a:rPr>
              <a:t>القوة التفاوضية للموردين</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49633661-7B22-40EA-A23E-CB6EE8836A61}"/>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21</a:t>
            </a:r>
          </a:p>
        </p:txBody>
      </p:sp>
      <p:sp>
        <p:nvSpPr>
          <p:cNvPr id="5" name="Rectangle 3">
            <a:extLst>
              <a:ext uri="{FF2B5EF4-FFF2-40B4-BE49-F238E27FC236}">
                <a16:creationId xmlns:a16="http://schemas.microsoft.com/office/drawing/2014/main" id="{D50F2848-FE7F-9194-C7BE-1FA154AA4D79}"/>
              </a:ext>
            </a:extLst>
          </p:cNvPr>
          <p:cNvSpPr txBox="1">
            <a:spLocks noChangeArrowheads="1"/>
          </p:cNvSpPr>
          <p:nvPr/>
        </p:nvSpPr>
        <p:spPr>
          <a:xfrm>
            <a:off x="6462046" y="2138680"/>
            <a:ext cx="4846034" cy="382524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كلما زادت نفوذ الموردين، قلت جاذبية الصناعة.</a:t>
            </a:r>
          </a:p>
          <a:p>
            <a:pPr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تكون الصناعة أكثر جاذبية عندما:</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يبيع العديد من الموردين منتجًا نمطيًا (سلعة عامة)</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البدائل متوفرة</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تكاليف التبديل منخفضة</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تمثل العناصر جزءًا صغيرًا من تكلفة المنتجات النهائية</a:t>
            </a:r>
          </a:p>
        </p:txBody>
      </p:sp>
    </p:spTree>
    <p:extLst>
      <p:ext uri="{BB962C8B-B14F-4D97-AF65-F5344CB8AC3E}">
        <p14:creationId xmlns:p14="http://schemas.microsoft.com/office/powerpoint/2010/main" val="1497455489"/>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975361" y="1998980"/>
            <a:ext cx="5120639" cy="377444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Buyers’ influence is high when number of customers is small and cost of switching to a competitor’s product is low. </a:t>
            </a:r>
          </a:p>
          <a:p>
            <a:pPr>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Industry is more attractive when:</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Customers’ switching costs are high</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Number of buyers is large</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Customers want differentiated products</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Customers find it difficult to collect information for comparing suppliers</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Items account for a small portion of customers’ finished products </a:t>
            </a:r>
          </a:p>
        </p:txBody>
      </p:sp>
      <p:sp>
        <p:nvSpPr>
          <p:cNvPr id="4" name="TextBox 14">
            <a:extLst>
              <a:ext uri="{FF2B5EF4-FFF2-40B4-BE49-F238E27FC236}">
                <a16:creationId xmlns:a16="http://schemas.microsoft.com/office/drawing/2014/main" id="{3CBFC873-29BB-499B-B752-B935C1F484D5}"/>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Bargaining Power of Buyers   |   </a:t>
            </a:r>
            <a:r>
              <a:rPr lang="ar-JO" b="1" dirty="0">
                <a:solidFill>
                  <a:srgbClr val="203E5F"/>
                </a:solidFill>
                <a:latin typeface="Alexandria"/>
                <a:cs typeface="Alexandria"/>
              </a:rPr>
              <a:t>القوة التفاوضية للمشترين</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ED217855-8565-48A6-AA96-FABD31124305}"/>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22</a:t>
            </a:r>
          </a:p>
        </p:txBody>
      </p:sp>
      <p:sp>
        <p:nvSpPr>
          <p:cNvPr id="5" name="Rectangle 3">
            <a:extLst>
              <a:ext uri="{FF2B5EF4-FFF2-40B4-BE49-F238E27FC236}">
                <a16:creationId xmlns:a16="http://schemas.microsoft.com/office/drawing/2014/main" id="{DB1455E0-446E-F8C6-AAB6-973EAD28A5DE}"/>
              </a:ext>
            </a:extLst>
          </p:cNvPr>
          <p:cNvSpPr txBox="1">
            <a:spLocks noChangeArrowheads="1"/>
          </p:cNvSpPr>
          <p:nvPr/>
        </p:nvSpPr>
        <p:spPr>
          <a:xfrm>
            <a:off x="6654799" y="1998980"/>
            <a:ext cx="4561839" cy="377444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يكون تأثير المشترين مرتفعًا عندما يكون عدد العملاء صغيرًا وتكون تكلفة التحول إلى منتج منافس منخفضة. </a:t>
            </a:r>
          </a:p>
          <a:p>
            <a:pPr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تكون الصناعة أكثر جاذبية عندما:</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تكاليف تبديل العملاء مرتفعة</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عدد المشترين كبير</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العملاء يريدون منتجات متمايزة</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يجد العملاء صعوبة في جمع المعلومات لمقارنة الموردين</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تمثل العناصر جزءًا صغيرًا من المنتجات النهائية للعملاء</a:t>
            </a:r>
          </a:p>
        </p:txBody>
      </p:sp>
    </p:spTree>
    <p:extLst>
      <p:ext uri="{BB962C8B-B14F-4D97-AF65-F5344CB8AC3E}">
        <p14:creationId xmlns:p14="http://schemas.microsoft.com/office/powerpoint/2010/main" val="26448671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983162" y="2095500"/>
            <a:ext cx="5112837" cy="37846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The larger the pool of potential new entrants, the less attractive an industry is.</a:t>
            </a:r>
          </a:p>
          <a:p>
            <a:pPr>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Industry is more attractive to new entrants when:</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Advantages of economies of scale are absent</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Capital requirements to enter are low</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Cost advantages are not related to company size</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Buyers are not loyal to existing brands</a:t>
            </a:r>
          </a:p>
          <a:p>
            <a:pPr lvl="1">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Government does not restrict the entrance of new companies </a:t>
            </a:r>
          </a:p>
        </p:txBody>
      </p:sp>
      <p:sp>
        <p:nvSpPr>
          <p:cNvPr id="4" name="TextBox 14">
            <a:extLst>
              <a:ext uri="{FF2B5EF4-FFF2-40B4-BE49-F238E27FC236}">
                <a16:creationId xmlns:a16="http://schemas.microsoft.com/office/drawing/2014/main" id="{EFBE8ED7-7A0D-4715-9309-543E6000C82A}"/>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Threat of New Entrants   |   </a:t>
            </a:r>
            <a:r>
              <a:rPr lang="ar-JO" b="1" dirty="0">
                <a:solidFill>
                  <a:srgbClr val="203E5F"/>
                </a:solidFill>
                <a:latin typeface="Alexandria"/>
                <a:cs typeface="Alexandria"/>
              </a:rPr>
              <a:t>تهديد الداخلين الجدد</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5A9D26DA-E30E-421B-9CF3-F89B5D83B427}"/>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23</a:t>
            </a:r>
          </a:p>
        </p:txBody>
      </p:sp>
      <p:sp>
        <p:nvSpPr>
          <p:cNvPr id="5" name="Rectangle 3">
            <a:extLst>
              <a:ext uri="{FF2B5EF4-FFF2-40B4-BE49-F238E27FC236}">
                <a16:creationId xmlns:a16="http://schemas.microsoft.com/office/drawing/2014/main" id="{494D2900-4548-BE0E-9FE3-34D4D9D22B6E}"/>
              </a:ext>
            </a:extLst>
          </p:cNvPr>
          <p:cNvSpPr txBox="1">
            <a:spLocks noChangeArrowheads="1"/>
          </p:cNvSpPr>
          <p:nvPr/>
        </p:nvSpPr>
        <p:spPr>
          <a:xfrm>
            <a:off x="6095999" y="2095500"/>
            <a:ext cx="5112837" cy="37846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كلما زاد عدد الداخلين الجدد المحتملين، كانت الصناعة أقل جاذبية.</a:t>
            </a:r>
          </a:p>
          <a:p>
            <a:pPr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تكون الصناعة أكثر جاذبية للوافدين الجدد عندما:</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مزايا اقتصاديات الحجم غائبة</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متطلبات رأس المال للدخول منخفضة</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مزايا التكلفة لا تتعلق بحجم الشركة</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لا يرتبط المشترون بولاء للعلامات التجارية الحالية</a:t>
            </a:r>
          </a:p>
          <a:p>
            <a:pPr lvl="1"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الحكومة لا تقيد دخول الشركات الجديدة </a:t>
            </a:r>
          </a:p>
        </p:txBody>
      </p:sp>
    </p:spTree>
    <p:extLst>
      <p:ext uri="{BB962C8B-B14F-4D97-AF65-F5344CB8AC3E}">
        <p14:creationId xmlns:p14="http://schemas.microsoft.com/office/powerpoint/2010/main" val="1924746282"/>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a:extLst>
              <a:ext uri="{FF2B5EF4-FFF2-40B4-BE49-F238E27FC236}">
                <a16:creationId xmlns:a16="http://schemas.microsoft.com/office/drawing/2014/main" id="{3FF8BD08-AA82-7C61-D74C-600A80D8EFF8}"/>
              </a:ext>
            </a:extLst>
          </p:cNvPr>
          <p:cNvSpPr txBox="1">
            <a:spLocks noChangeArrowheads="1"/>
          </p:cNvSpPr>
          <p:nvPr/>
        </p:nvSpPr>
        <p:spPr>
          <a:xfrm>
            <a:off x="1054283" y="2199640"/>
            <a:ext cx="5041717" cy="374396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400" dirty="0">
                <a:latin typeface="Alexandria"/>
                <a:cs typeface="Alexandria"/>
              </a:rPr>
              <a:t>A substitute is a different product or service that satisfies the same customer need.</a:t>
            </a:r>
          </a:p>
          <a:p>
            <a:pPr algn="just">
              <a:lnSpc>
                <a:spcPct val="150000"/>
              </a:lnSpc>
            </a:pPr>
            <a:r>
              <a:rPr lang="en-US" sz="1400" dirty="0">
                <a:latin typeface="Alexandria"/>
                <a:cs typeface="Alexandria"/>
              </a:rPr>
              <a:t>Substitutes can reshape a whole industry — streaming replaced DVD rental.</a:t>
            </a:r>
          </a:p>
          <a:p>
            <a:pPr algn="just">
              <a:lnSpc>
                <a:spcPct val="150000"/>
              </a:lnSpc>
            </a:pPr>
            <a:r>
              <a:rPr lang="en-US" sz="1400" dirty="0">
                <a:latin typeface="Alexandria"/>
                <a:cs typeface="Alexandria"/>
              </a:rPr>
              <a:t>The industry is more attractive when:</a:t>
            </a:r>
          </a:p>
          <a:p>
            <a:pPr lvl="1" algn="just">
              <a:lnSpc>
                <a:spcPct val="150000"/>
              </a:lnSpc>
            </a:pPr>
            <a:r>
              <a:rPr lang="en-US" sz="1400" dirty="0">
                <a:latin typeface="Alexandria"/>
                <a:cs typeface="Alexandria"/>
              </a:rPr>
              <a:t>good-quality substitutes are hard to find</a:t>
            </a:r>
          </a:p>
          <a:p>
            <a:pPr lvl="1" algn="just">
              <a:lnSpc>
                <a:spcPct val="150000"/>
              </a:lnSpc>
            </a:pPr>
            <a:r>
              <a:rPr lang="en-US" sz="1400" dirty="0">
                <a:latin typeface="Alexandria"/>
                <a:cs typeface="Alexandria"/>
              </a:rPr>
              <a:t>substitutes are not much cheaper than the industry’s products</a:t>
            </a:r>
          </a:p>
          <a:p>
            <a:pPr lvl="1" algn="just">
              <a:lnSpc>
                <a:spcPct val="150000"/>
              </a:lnSpc>
            </a:pPr>
            <a:r>
              <a:rPr lang="en-US" sz="1400" dirty="0">
                <a:latin typeface="Alexandria"/>
                <a:cs typeface="Alexandria"/>
              </a:rPr>
              <a:t>buyers face high switching costs</a:t>
            </a:r>
          </a:p>
        </p:txBody>
      </p:sp>
      <p:sp>
        <p:nvSpPr>
          <p:cNvPr id="4" name="TextBox 14">
            <a:extLst>
              <a:ext uri="{FF2B5EF4-FFF2-40B4-BE49-F238E27FC236}">
                <a16:creationId xmlns:a16="http://schemas.microsoft.com/office/drawing/2014/main" id="{31AAC24D-CB27-43B3-93A8-FA0E8D9C1D4F}"/>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Threat of Substitutes   |   </a:t>
            </a:r>
            <a:r>
              <a:rPr lang="ar-JO" b="1" dirty="0">
                <a:solidFill>
                  <a:srgbClr val="203E5F"/>
                </a:solidFill>
                <a:latin typeface="Alexandria"/>
                <a:cs typeface="Alexandria"/>
              </a:rPr>
              <a:t>تهديد المنتجات البديلة</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5502BCFA-DEF4-4CA0-9351-F86DAB98DBEB}"/>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24</a:t>
            </a:r>
          </a:p>
        </p:txBody>
      </p:sp>
      <p:sp>
        <p:nvSpPr>
          <p:cNvPr id="5" name="Rectangle 3">
            <a:extLst>
              <a:ext uri="{FF2B5EF4-FFF2-40B4-BE49-F238E27FC236}">
                <a16:creationId xmlns:a16="http://schemas.microsoft.com/office/drawing/2014/main" id="{4F407949-A1B4-1EB7-9996-42FB1C64DB02}"/>
              </a:ext>
            </a:extLst>
          </p:cNvPr>
          <p:cNvSpPr txBox="1">
            <a:spLocks noChangeArrowheads="1"/>
          </p:cNvSpPr>
          <p:nvPr/>
        </p:nvSpPr>
        <p:spPr>
          <a:xfrm>
            <a:off x="6357803" y="2115820"/>
            <a:ext cx="4889317" cy="374396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50000"/>
              </a:lnSpc>
            </a:pPr>
            <a:r>
              <a:rPr lang="ar-EG" sz="1400" dirty="0">
                <a:latin typeface="Alexandria"/>
                <a:cs typeface="Alexandria"/>
              </a:rPr>
              <a:t>المنتج البديل هو منتج أو خدمة مختلفة تُلبّي الحاجة نفسها لدى العميل.</a:t>
            </a:r>
          </a:p>
          <a:p>
            <a:pPr algn="just" rtl="1">
              <a:lnSpc>
                <a:spcPct val="150000"/>
              </a:lnSpc>
            </a:pPr>
            <a:r>
              <a:rPr lang="ar-EG" sz="1400" dirty="0">
                <a:latin typeface="Alexandria"/>
                <a:cs typeface="Alexandria"/>
              </a:rPr>
              <a:t>قد تُعيد البدائل تشكيل القطاع بالكامل، كما أزاح البثّ الرقمي تأجير أقراص DVD.</a:t>
            </a:r>
          </a:p>
          <a:p>
            <a:pPr algn="just" rtl="1">
              <a:lnSpc>
                <a:spcPct val="150000"/>
              </a:lnSpc>
            </a:pPr>
            <a:r>
              <a:rPr lang="ar-EG" sz="1400" dirty="0">
                <a:latin typeface="Alexandria"/>
                <a:cs typeface="Alexandria"/>
              </a:rPr>
              <a:t>يكون القطاع أكثر جاذبية عندما:</a:t>
            </a:r>
          </a:p>
          <a:p>
            <a:pPr lvl="1" algn="just" rtl="1">
              <a:lnSpc>
                <a:spcPct val="150000"/>
              </a:lnSpc>
            </a:pPr>
            <a:r>
              <a:rPr lang="ar-EG" sz="1400" dirty="0">
                <a:latin typeface="Alexandria"/>
                <a:cs typeface="Alexandria"/>
              </a:rPr>
              <a:t>تَقِلّ البدائل الجيدة المتاحة</a:t>
            </a:r>
          </a:p>
          <a:p>
            <a:pPr lvl="1" algn="just" rtl="1">
              <a:lnSpc>
                <a:spcPct val="150000"/>
              </a:lnSpc>
            </a:pPr>
            <a:r>
              <a:rPr lang="ar-EG" sz="1400" dirty="0">
                <a:latin typeface="Alexandria"/>
                <a:cs typeface="Alexandria"/>
              </a:rPr>
              <a:t>لا تكون أسعار البدائل أقل بكثير من أسعار منتجات القطاع</a:t>
            </a:r>
          </a:p>
          <a:p>
            <a:pPr lvl="1" algn="just" rtl="1">
              <a:lnSpc>
                <a:spcPct val="150000"/>
              </a:lnSpc>
            </a:pPr>
            <a:r>
              <a:rPr lang="ar-EG" sz="1400" dirty="0">
                <a:latin typeface="Alexandria"/>
                <a:cs typeface="Alexandria"/>
              </a:rPr>
              <a:t>تكون كلفة تحوّل المشتري إلى البديل مرتفعة</a:t>
            </a:r>
          </a:p>
        </p:txBody>
      </p:sp>
    </p:spTree>
    <p:extLst>
      <p:ext uri="{BB962C8B-B14F-4D97-AF65-F5344CB8AC3E}">
        <p14:creationId xmlns:p14="http://schemas.microsoft.com/office/powerpoint/2010/main" val="139980876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4">
            <a:extLst>
              <a:ext uri="{FF2B5EF4-FFF2-40B4-BE49-F238E27FC236}">
                <a16:creationId xmlns:a16="http://schemas.microsoft.com/office/drawing/2014/main" id="{829E8CC6-3DEC-40B5-9B72-792246E14920}"/>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Five Forces Matrix   |   </a:t>
            </a:r>
            <a:r>
              <a:rPr lang="ar-JO" b="1" dirty="0">
                <a:solidFill>
                  <a:srgbClr val="203E5F"/>
                </a:solidFill>
                <a:latin typeface="Alexandria"/>
                <a:cs typeface="Alexandria"/>
              </a:rPr>
              <a:t>مصفوفة القوى الخمس</a:t>
            </a:r>
            <a:endParaRPr lang="en-US" b="1" dirty="0">
              <a:solidFill>
                <a:srgbClr val="203E5F"/>
              </a:solidFill>
              <a:latin typeface="Alexandria"/>
              <a:cs typeface="Alexandria"/>
            </a:endParaRPr>
          </a:p>
        </p:txBody>
      </p:sp>
      <p:sp>
        <p:nvSpPr>
          <p:cNvPr id="8" name="SlideNumber">
            <a:extLst>
              <a:ext uri="{FF2B5EF4-FFF2-40B4-BE49-F238E27FC236}">
                <a16:creationId xmlns:a16="http://schemas.microsoft.com/office/drawing/2014/main" id="{CBEF92E4-955F-4C2A-ABDA-FCF73448308B}"/>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25</a:t>
            </a:r>
          </a:p>
        </p:txBody>
      </p:sp>
      <p:pic>
        <p:nvPicPr>
          <p:cNvPr id="10" name="Picture 9">
            <a:extLst>
              <a:ext uri="{FF2B5EF4-FFF2-40B4-BE49-F238E27FC236}">
                <a16:creationId xmlns:a16="http://schemas.microsoft.com/office/drawing/2014/main" id="{09CC15FD-FC03-43F7-E3E6-C79FE4AF6219}"/>
              </a:ext>
            </a:extLst>
          </p:cNvPr>
          <p:cNvPicPr>
            <a:picLocks noChangeAspect="1"/>
          </p:cNvPicPr>
          <p:nvPr/>
        </p:nvPicPr>
        <p:blipFill>
          <a:blip r:embed="rId2">
            <a:extLst>
              <a:ext uri="{28A0092B-C50C-407E-A947-70E740481C1C}">
                <a14:useLocalDpi xmlns:a14="http://schemas.microsoft.com/office/drawing/2010/main" val="0"/>
              </a:ext>
            </a:extLst>
          </a:blip>
          <a:srcRect t="12679"/>
          <a:stretch>
            <a:fillRect/>
          </a:stretch>
        </p:blipFill>
        <p:spPr>
          <a:xfrm>
            <a:off x="1849120" y="2080260"/>
            <a:ext cx="8493760" cy="3708400"/>
          </a:xfrm>
          <a:prstGeom prst="rect">
            <a:avLst/>
          </a:prstGeom>
        </p:spPr>
      </p:pic>
      <p:sp>
        <p:nvSpPr>
          <p:cNvPr id="6" name="Caption">
            <a:extLst>
              <a:ext uri="{FF2B5EF4-FFF2-40B4-BE49-F238E27FC236}">
                <a16:creationId xmlns:a16="http://schemas.microsoft.com/office/drawing/2014/main" id="{25992F25-9692-460F-8EFE-E27AC30FDA9C}"/>
              </a:ext>
            </a:extLst>
          </p:cNvPr>
          <p:cNvSpPr txBox="1"/>
          <p:nvPr/>
        </p:nvSpPr>
        <p:spPr>
          <a:xfrm>
            <a:off x="546100" y="5689600"/>
            <a:ext cx="10541000" cy="381000"/>
          </a:xfrm>
          <a:prstGeom prst="rect">
            <a:avLst/>
          </a:prstGeom>
          <a:noFill/>
        </p:spPr>
        <p:txBody>
          <a:bodyPr vertOverflow="overflow" vert="horz" wrap="none" rtlCol="0" anchor="ctr" anchorCtr="0">
            <a:noAutofit/>
          </a:bodyPr>
          <a:lstStyle/>
          <a:p>
            <a:pPr algn="ctr" rtl="1"/>
            <a:r>
              <a:rPr lang="ar-JO" sz="1000" i="1" dirty="0">
                <a:latin typeface="Alexandria"/>
                <a:cs typeface="Alexandria"/>
              </a:rPr>
              <a:t>كيف تقرأ المصفوفة: تُقيَّم كل قوة بأنها منخفضة أو متوسطة أو مرتفعة للحكم على جاذبية الصناعة</a:t>
            </a:r>
            <a:endParaRPr lang="en-US" sz="1000" i="1" dirty="0">
              <a:latin typeface="Alexandria"/>
              <a:cs typeface="Alexandria"/>
            </a:endParaRPr>
          </a:p>
        </p:txBody>
      </p:sp>
    </p:spTree>
    <p:extLst>
      <p:ext uri="{BB962C8B-B14F-4D97-AF65-F5344CB8AC3E}">
        <p14:creationId xmlns:p14="http://schemas.microsoft.com/office/powerpoint/2010/main" val="93897783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3">
            <a:extLst>
              <a:ext uri="{FF2B5EF4-FFF2-40B4-BE49-F238E27FC236}">
                <a16:creationId xmlns:a16="http://schemas.microsoft.com/office/drawing/2014/main" id="{CAE571D8-6544-D550-A288-12540B62AF12}"/>
              </a:ext>
            </a:extLst>
          </p:cNvPr>
          <p:cNvSpPr txBox="1">
            <a:spLocks noChangeArrowheads="1"/>
          </p:cNvSpPr>
          <p:nvPr/>
        </p:nvSpPr>
        <p:spPr>
          <a:xfrm>
            <a:off x="863600" y="2032000"/>
            <a:ext cx="10464800" cy="38862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A product or service feasibility analysis shows how strongly the idea appeals to potential customers, and identifies the resources needed to produce it.</a:t>
            </a:r>
          </a:p>
          <a:p>
            <a:pPr>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However detailed it gets, the analysis comes down to two questions — one about demand, one about profit:</a:t>
            </a:r>
          </a:p>
          <a:p>
            <a:pPr marL="971550" lvl="1" indent="-403225">
              <a:lnSpc>
                <a:spcPct val="150000"/>
              </a:lnSpc>
              <a:spcBef>
                <a:spcPts val="600"/>
              </a:spcBef>
              <a:buFont typeface="Arial" panose="020B0604020202020204" pitchFamily="34" charset="0"/>
              <a:buAutoNum type="arabicPeriod"/>
            </a:pPr>
            <a:r>
              <a:rPr lang="en-US" altLang="ar-JO" sz="1400" dirty="0">
                <a:latin typeface="Alexandria"/>
                <a:ea typeface="ＭＳ Ｐゴシック" panose="020B0600070205080204" pitchFamily="34" charset="-128"/>
                <a:cs typeface="Alexandria"/>
              </a:rPr>
              <a:t>Are customers willing to purchase our product or service?</a:t>
            </a:r>
          </a:p>
          <a:p>
            <a:pPr marL="971550" lvl="1" indent="-403225">
              <a:lnSpc>
                <a:spcPct val="150000"/>
              </a:lnSpc>
              <a:spcBef>
                <a:spcPts val="600"/>
              </a:spcBef>
              <a:buFont typeface="Arial" panose="020B0604020202020204" pitchFamily="34" charset="0"/>
              <a:buAutoNum type="arabicPeriod"/>
            </a:pPr>
            <a:r>
              <a:rPr lang="en-US" altLang="ar-JO" sz="1400" dirty="0">
                <a:latin typeface="Alexandria"/>
                <a:ea typeface="ＭＳ Ｐゴシック" panose="020B0600070205080204" pitchFamily="34" charset="-128"/>
                <a:cs typeface="Alexandria"/>
              </a:rPr>
              <a:t>Can we provide it to customers at a profit?</a:t>
            </a:r>
          </a:p>
          <a:p>
            <a:pPr marL="0" indent="0" algn="r" rtl="1">
              <a:lnSpc>
                <a:spcPct val="150000"/>
              </a:lnSpc>
              <a:spcAft>
                <a:spcPts val="300"/>
              </a:spcAft>
              <a:buNone/>
            </a:pPr>
            <a:r>
              <a:rPr lang="en-US" sz="1400" b="1" i="1" dirty="0">
                <a:solidFill>
                  <a:srgbClr val="0070C0"/>
                </a:solidFill>
                <a:latin typeface="Alexandria"/>
                <a:cs typeface="Alexandria"/>
              </a:rPr>
              <a:t> </a:t>
            </a:r>
            <a:endParaRPr lang="ar-EG" sz="1400" b="1" i="1" dirty="0">
              <a:solidFill>
                <a:srgbClr val="0070C0"/>
              </a:solidFill>
              <a:latin typeface="Alexandria"/>
              <a:cs typeface="Alexandria"/>
            </a:endParaRPr>
          </a:p>
          <a:p>
            <a:pPr marL="352425" lvl="1" indent="-342900" algn="r" defTabSz="900113"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يكشف تحليل جدوى المنتج أو الخدمة مدى جاذبية الفكرة للعملاء المحتملين، ويحدّد الموارد اللازمة لإنتاجها.</a:t>
            </a:r>
          </a:p>
          <a:p>
            <a:pPr marL="352425" lvl="1" indent="-342900" algn="r" defTabSz="900113"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ومهما تشعّب هذا التحليل، فإنه يتلخّص في سؤالين: أحدهما عن الطلب، والآخر عن الربحية:</a:t>
            </a:r>
          </a:p>
          <a:p>
            <a:pPr marL="1482725" lvl="2" indent="-457200" algn="r" rtl="1">
              <a:lnSpc>
                <a:spcPct val="150000"/>
              </a:lnSpc>
              <a:spcBef>
                <a:spcPts val="600"/>
              </a:spcBef>
              <a:buFont typeface="+mj-lt"/>
              <a:buAutoNum type="arabicPeriod"/>
            </a:pPr>
            <a:r>
              <a:rPr lang="ar-EG" altLang="ar-JO" sz="1400" dirty="0">
                <a:latin typeface="Alexandria"/>
                <a:ea typeface="ＭＳ Ｐゴシック" panose="020B0600070205080204" pitchFamily="34" charset="-128"/>
                <a:cs typeface="Alexandria"/>
              </a:rPr>
              <a:t>هل العملاء على استعداد لشراء منتجنا أو خدمتنا؟</a:t>
            </a:r>
          </a:p>
          <a:p>
            <a:pPr marL="1482725" lvl="2" indent="-457200" algn="r" rtl="1">
              <a:lnSpc>
                <a:spcPct val="150000"/>
              </a:lnSpc>
              <a:spcBef>
                <a:spcPts val="600"/>
              </a:spcBef>
              <a:buFont typeface="+mj-lt"/>
              <a:buAutoNum type="arabicPeriod"/>
            </a:pPr>
            <a:r>
              <a:rPr lang="ar-EG" altLang="ar-JO" sz="1400" dirty="0">
                <a:latin typeface="Alexandria"/>
                <a:ea typeface="ＭＳ Ｐゴシック" panose="020B0600070205080204" pitchFamily="34" charset="-128"/>
                <a:cs typeface="Alexandria"/>
              </a:rPr>
              <a:t>هل نستطيع تقديمه للعملاء بربح؟</a:t>
            </a:r>
          </a:p>
        </p:txBody>
      </p:sp>
      <p:sp>
        <p:nvSpPr>
          <p:cNvPr id="4" name="TextBox 14">
            <a:extLst>
              <a:ext uri="{FF2B5EF4-FFF2-40B4-BE49-F238E27FC236}">
                <a16:creationId xmlns:a16="http://schemas.microsoft.com/office/drawing/2014/main" id="{B8F14203-ABFE-42F8-AC10-7C545D09F2A7}"/>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Product or Service Feasibility </a:t>
            </a:r>
            <a:r>
              <a:rPr lang="ar-JO" b="1" dirty="0">
                <a:solidFill>
                  <a:srgbClr val="203E5F"/>
                </a:solidFill>
                <a:latin typeface="Alexandria"/>
                <a:cs typeface="Alexandria"/>
              </a:rPr>
              <a:t>   </a:t>
            </a:r>
            <a:r>
              <a:rPr lang="en-US" b="1" dirty="0">
                <a:solidFill>
                  <a:srgbClr val="203E5F"/>
                </a:solidFill>
                <a:latin typeface="Alexandria"/>
                <a:cs typeface="Alexandria"/>
              </a:rPr>
              <a:t>|   </a:t>
            </a:r>
            <a:r>
              <a:rPr lang="ar-JO" b="1" dirty="0">
                <a:solidFill>
                  <a:srgbClr val="203E5F"/>
                </a:solidFill>
                <a:latin typeface="Alexandria"/>
                <a:cs typeface="Alexandria"/>
              </a:rPr>
              <a:t>جدوى المنتج أو الخدمة  </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FAD732B1-2792-45FD-8105-984B7A53517B}"/>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26</a:t>
            </a:r>
          </a:p>
        </p:txBody>
      </p:sp>
    </p:spTree>
    <p:extLst>
      <p:ext uri="{BB962C8B-B14F-4D97-AF65-F5344CB8AC3E}">
        <p14:creationId xmlns:p14="http://schemas.microsoft.com/office/powerpoint/2010/main" val="226476939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3">
            <a:extLst>
              <a:ext uri="{FF2B5EF4-FFF2-40B4-BE49-F238E27FC236}">
                <a16:creationId xmlns:a16="http://schemas.microsoft.com/office/drawing/2014/main" id="{CAE571D8-6544-D550-A288-12540B62AF12}"/>
              </a:ext>
            </a:extLst>
          </p:cNvPr>
          <p:cNvSpPr txBox="1">
            <a:spLocks noChangeArrowheads="1"/>
          </p:cNvSpPr>
          <p:nvPr/>
        </p:nvSpPr>
        <p:spPr>
          <a:xfrm>
            <a:off x="1411569" y="2660251"/>
            <a:ext cx="4684431" cy="3867549"/>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7950" indent="0">
              <a:lnSpc>
                <a:spcPct val="150000"/>
              </a:lnSpc>
              <a:spcBef>
                <a:spcPts val="600"/>
              </a:spcBef>
              <a:buNone/>
            </a:pPr>
            <a:r>
              <a:rPr lang="en-US" altLang="ar-JO" sz="1400" b="1" dirty="0">
                <a:latin typeface="Alexandria"/>
                <a:ea typeface="ＭＳ Ｐゴシック" panose="020B0600070205080204" pitchFamily="34" charset="-128"/>
                <a:cs typeface="Alexandria"/>
              </a:rPr>
              <a:t>Primary research — data you collect yourself: </a:t>
            </a:r>
          </a:p>
          <a:p>
            <a:pPr marL="393700" indent="-285750">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Collect data firsthand and analyze it.</a:t>
            </a:r>
          </a:p>
          <a:p>
            <a:pPr marL="107950" indent="0">
              <a:lnSpc>
                <a:spcPct val="150000"/>
              </a:lnSpc>
              <a:spcBef>
                <a:spcPts val="600"/>
              </a:spcBef>
              <a:buNone/>
            </a:pPr>
            <a:r>
              <a:rPr lang="en-US" altLang="ar-JO" sz="1400" b="1" dirty="0">
                <a:latin typeface="Alexandria"/>
                <a:ea typeface="ＭＳ Ｐゴシック" panose="020B0600070205080204" pitchFamily="34" charset="-128"/>
                <a:cs typeface="Alexandria"/>
              </a:rPr>
              <a:t>Secondary research — data someone else has already collected: </a:t>
            </a:r>
          </a:p>
          <a:p>
            <a:pPr marL="393700" indent="-285750">
              <a:lnSpc>
                <a:spcPct val="150000"/>
              </a:lnSpc>
              <a:spcBef>
                <a:spcPts val="600"/>
              </a:spcBef>
              <a:buFont typeface="Wingdings" pitchFamily="2" charset="2"/>
              <a:buChar char="§"/>
            </a:pPr>
            <a:r>
              <a:rPr lang="en-US" altLang="ar-JO" sz="1400" dirty="0">
                <a:latin typeface="Alexandria"/>
                <a:ea typeface="ＭＳ Ｐゴシック" panose="020B0600070205080204" pitchFamily="34" charset="-128"/>
                <a:cs typeface="Alexandria"/>
              </a:rPr>
              <a:t>Gather data that already has been compiled and analyze it.  </a:t>
            </a:r>
          </a:p>
        </p:txBody>
      </p:sp>
      <p:sp>
        <p:nvSpPr>
          <p:cNvPr id="4" name="TextBox 14">
            <a:extLst>
              <a:ext uri="{FF2B5EF4-FFF2-40B4-BE49-F238E27FC236}">
                <a16:creationId xmlns:a16="http://schemas.microsoft.com/office/drawing/2014/main" id="{A67CAB84-1AC6-41C5-B935-5F68F5146583}"/>
              </a:ext>
            </a:extLst>
          </p:cNvPr>
          <p:cNvSpPr txBox="1"/>
          <p:nvPr/>
        </p:nvSpPr>
        <p:spPr>
          <a:xfrm>
            <a:off x="2514600" y="1168400"/>
            <a:ext cx="8671560" cy="558800"/>
          </a:xfrm>
          <a:prstGeom prst="rect">
            <a:avLst/>
          </a:prstGeom>
          <a:noFill/>
        </p:spPr>
        <p:txBody>
          <a:bodyPr vertOverflow="overflow" vert="horz" wrap="square" rtlCol="0" anchor="ctr" anchorCtr="0">
            <a:noAutofit/>
          </a:bodyPr>
          <a:lstStyle/>
          <a:p>
            <a:r>
              <a:rPr lang="en-US" b="1" dirty="0">
                <a:solidFill>
                  <a:srgbClr val="203E5F"/>
                </a:solidFill>
                <a:latin typeface="Alexandria"/>
                <a:cs typeface="Alexandria"/>
              </a:rPr>
              <a:t>5. Primary &amp; </a:t>
            </a:r>
            <a:r>
              <a:rPr lang="en-US" altLang="ar-JO" b="1" dirty="0">
                <a:solidFill>
                  <a:srgbClr val="203E5F"/>
                </a:solidFill>
                <a:latin typeface="Alexandria"/>
                <a:cs typeface="Alexandria"/>
              </a:rPr>
              <a:t>Secondary Market R</a:t>
            </a:r>
            <a:r>
              <a:rPr lang="en-US" b="1" dirty="0">
                <a:solidFill>
                  <a:srgbClr val="203E5F"/>
                </a:solidFill>
                <a:latin typeface="Alexandria"/>
                <a:cs typeface="Alexandria"/>
              </a:rPr>
              <a:t>esearch    |</a:t>
            </a:r>
            <a:r>
              <a:rPr lang="ar-JO" b="1" dirty="0">
                <a:solidFill>
                  <a:srgbClr val="203E5F"/>
                </a:solidFill>
                <a:latin typeface="Alexandria"/>
                <a:cs typeface="Alexandria"/>
              </a:rPr>
              <a:t>أبحاث السوق ال</a:t>
            </a:r>
            <a:r>
              <a:rPr lang="ar-SY" b="1" dirty="0">
                <a:solidFill>
                  <a:srgbClr val="203E5F"/>
                </a:solidFill>
                <a:latin typeface="Alexandria"/>
                <a:cs typeface="Alexandria"/>
              </a:rPr>
              <a:t>أ</a:t>
            </a:r>
            <a:r>
              <a:rPr lang="ar-JO" b="1" dirty="0">
                <a:solidFill>
                  <a:srgbClr val="203E5F"/>
                </a:solidFill>
                <a:latin typeface="Alexandria"/>
                <a:cs typeface="Alexandria"/>
              </a:rPr>
              <a:t>ولية والثانوية  </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90CB096B-5898-42E1-8C50-80349547FBDF}"/>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27</a:t>
            </a:r>
          </a:p>
        </p:txBody>
      </p:sp>
      <p:sp>
        <p:nvSpPr>
          <p:cNvPr id="5" name="Rectangle 3">
            <a:extLst>
              <a:ext uri="{FF2B5EF4-FFF2-40B4-BE49-F238E27FC236}">
                <a16:creationId xmlns:a16="http://schemas.microsoft.com/office/drawing/2014/main" id="{417A351E-FB16-5D90-EE38-DAB589287039}"/>
              </a:ext>
            </a:extLst>
          </p:cNvPr>
          <p:cNvSpPr txBox="1">
            <a:spLocks noChangeArrowheads="1"/>
          </p:cNvSpPr>
          <p:nvPr/>
        </p:nvSpPr>
        <p:spPr>
          <a:xfrm>
            <a:off x="6331549" y="2739826"/>
            <a:ext cx="4684431" cy="3867549"/>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7950" indent="0" algn="r" rtl="1">
              <a:lnSpc>
                <a:spcPct val="150000"/>
              </a:lnSpc>
              <a:spcBef>
                <a:spcPts val="600"/>
              </a:spcBef>
              <a:buNone/>
            </a:pPr>
            <a:r>
              <a:rPr lang="ar-EG" altLang="ar-JO" sz="1400" b="1" dirty="0">
                <a:latin typeface="Alexandria"/>
                <a:ea typeface="ＭＳ Ｐゴシック" panose="020B0600070205080204" pitchFamily="34" charset="-128"/>
                <a:cs typeface="Alexandria"/>
              </a:rPr>
              <a:t>البحث الأولي — بيانات تجمعها بنفسك: </a:t>
            </a:r>
          </a:p>
          <a:p>
            <a:pPr marL="393700" indent="-285750"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جمع البيانات مباشرة لأول مرة وتحليلها.</a:t>
            </a:r>
          </a:p>
          <a:p>
            <a:pPr marL="107950" indent="0" algn="r" rtl="1">
              <a:lnSpc>
                <a:spcPct val="150000"/>
              </a:lnSpc>
              <a:spcBef>
                <a:spcPts val="600"/>
              </a:spcBef>
              <a:buNone/>
            </a:pPr>
            <a:r>
              <a:rPr lang="ar-EG" altLang="ar-JO" sz="1400" b="1" dirty="0">
                <a:latin typeface="Alexandria"/>
                <a:ea typeface="ＭＳ Ｐゴシック" panose="020B0600070205080204" pitchFamily="34" charset="-128"/>
                <a:cs typeface="Alexandria"/>
              </a:rPr>
              <a:t>البحث الثانوي — بيانات جمعها غيرك من قبل: </a:t>
            </a:r>
          </a:p>
          <a:p>
            <a:pPr marL="393700" indent="-285750" algn="r" rtl="1">
              <a:lnSpc>
                <a:spcPct val="150000"/>
              </a:lnSpc>
              <a:spcBef>
                <a:spcPts val="600"/>
              </a:spcBef>
              <a:buFont typeface="Wingdings" pitchFamily="2" charset="2"/>
              <a:buChar char="§"/>
            </a:pPr>
            <a:r>
              <a:rPr lang="ar-EG" altLang="ar-JO" sz="1400" dirty="0">
                <a:latin typeface="Alexandria"/>
                <a:ea typeface="ＭＳ Ｐゴシック" panose="020B0600070205080204" pitchFamily="34" charset="-128"/>
                <a:cs typeface="Alexandria"/>
              </a:rPr>
              <a:t>جمع بيانات سبق أن جُمعت، ثم تحليلها.</a:t>
            </a:r>
            <a:endParaRPr lang="en-US" altLang="ar-JO" sz="1400" dirty="0">
              <a:latin typeface="Alexandria"/>
              <a:ea typeface="ＭＳ Ｐゴシック" panose="020B0600070205080204" pitchFamily="34" charset="-128"/>
              <a:cs typeface="Alexandria"/>
            </a:endParaRPr>
          </a:p>
        </p:txBody>
      </p:sp>
    </p:spTree>
    <p:extLst>
      <p:ext uri="{BB962C8B-B14F-4D97-AF65-F5344CB8AC3E}">
        <p14:creationId xmlns:p14="http://schemas.microsoft.com/office/powerpoint/2010/main" val="250110863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BFCD92-706A-C4B1-BEDA-C0E153B6E7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7747" y="2291788"/>
            <a:ext cx="3403405" cy="3095416"/>
          </a:xfrm>
          <a:prstGeom prst="rect">
            <a:avLst/>
          </a:prstGeom>
        </p:spPr>
      </p:pic>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814087" y="1972999"/>
            <a:ext cx="4082003" cy="38690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400" dirty="0">
                <a:latin typeface="Alexandria"/>
                <a:cs typeface="Alexandria"/>
              </a:rPr>
              <a:t>Market research usually begins with secondary data.</a:t>
            </a:r>
          </a:p>
          <a:p>
            <a:pPr algn="just">
              <a:lnSpc>
                <a:spcPct val="150000"/>
              </a:lnSpc>
            </a:pPr>
            <a:r>
              <a:rPr lang="en-US" sz="1400" dirty="0">
                <a:latin typeface="Alexandria"/>
                <a:cs typeface="Alexandria"/>
              </a:rPr>
              <a:t>Sources of secondary data include:</a:t>
            </a:r>
          </a:p>
          <a:p>
            <a:pPr lvl="1" algn="just">
              <a:lnSpc>
                <a:spcPct val="150000"/>
              </a:lnSpc>
            </a:pPr>
            <a:r>
              <a:rPr lang="en-US" sz="1400" dirty="0">
                <a:latin typeface="Alexandria"/>
                <a:cs typeface="Alexandria"/>
              </a:rPr>
              <a:t>the company’s own internal database</a:t>
            </a:r>
          </a:p>
          <a:p>
            <a:pPr lvl="1" algn="just">
              <a:lnSpc>
                <a:spcPct val="150000"/>
              </a:lnSpc>
            </a:pPr>
            <a:r>
              <a:rPr lang="en-US" sz="1400" dirty="0">
                <a:latin typeface="Alexandria"/>
                <a:cs typeface="Alexandria"/>
              </a:rPr>
              <a:t>data bought from outside providers such as research agencies</a:t>
            </a:r>
          </a:p>
          <a:p>
            <a:pPr lvl="1" algn="just">
              <a:lnSpc>
                <a:spcPct val="150000"/>
              </a:lnSpc>
            </a:pPr>
            <a:r>
              <a:rPr lang="en-US" sz="1400" dirty="0">
                <a:latin typeface="Alexandria"/>
                <a:cs typeface="Alexandria"/>
              </a:rPr>
              <a:t>commercial online databases</a:t>
            </a:r>
          </a:p>
          <a:p>
            <a:pPr lvl="1" algn="just">
              <a:lnSpc>
                <a:spcPct val="150000"/>
              </a:lnSpc>
            </a:pPr>
            <a:r>
              <a:rPr lang="en-US" sz="1400" dirty="0">
                <a:latin typeface="Alexandria"/>
                <a:cs typeface="Alexandria"/>
              </a:rPr>
              <a:t>internet search engines</a:t>
            </a:r>
          </a:p>
          <a:p>
            <a:pPr algn="just">
              <a:lnSpc>
                <a:spcPct val="150000"/>
              </a:lnSpc>
            </a:pPr>
            <a:r>
              <a:rPr lang="en-US" sz="1400" dirty="0">
                <a:latin typeface="Alexandria"/>
                <a:cs typeface="Alexandria"/>
              </a:rPr>
              <a:t>Secondary data is faster and cheaper to obtain than primary data.</a:t>
            </a:r>
          </a:p>
        </p:txBody>
      </p:sp>
      <p:sp>
        <p:nvSpPr>
          <p:cNvPr id="6" name="TextBox 14">
            <a:extLst>
              <a:ext uri="{FF2B5EF4-FFF2-40B4-BE49-F238E27FC236}">
                <a16:creationId xmlns:a16="http://schemas.microsoft.com/office/drawing/2014/main" id="{79EB3FBE-1476-4ECD-9F8E-27CBF2F8AB3F}"/>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Secondary Research Sources </a:t>
            </a:r>
            <a:r>
              <a:rPr lang="ar-JO" b="1" dirty="0">
                <a:solidFill>
                  <a:srgbClr val="203E5F"/>
                </a:solidFill>
                <a:latin typeface="Alexandria"/>
                <a:cs typeface="Alexandria"/>
              </a:rPr>
              <a:t>  </a:t>
            </a:r>
            <a:r>
              <a:rPr lang="en-US" b="1" dirty="0">
                <a:solidFill>
                  <a:srgbClr val="203E5F"/>
                </a:solidFill>
                <a:latin typeface="Alexandria"/>
                <a:cs typeface="Alexandria"/>
              </a:rPr>
              <a:t>|   </a:t>
            </a:r>
            <a:r>
              <a:rPr lang="ar-EG" b="1" dirty="0">
                <a:solidFill>
                  <a:srgbClr val="203E5F"/>
                </a:solidFill>
                <a:latin typeface="Alexandria"/>
                <a:cs typeface="Alexandria"/>
              </a:rPr>
              <a:t>مصادر البيانات الثانوية </a:t>
            </a:r>
          </a:p>
        </p:txBody>
      </p:sp>
      <p:sp>
        <p:nvSpPr>
          <p:cNvPr id="9" name="SlideNumber">
            <a:extLst>
              <a:ext uri="{FF2B5EF4-FFF2-40B4-BE49-F238E27FC236}">
                <a16:creationId xmlns:a16="http://schemas.microsoft.com/office/drawing/2014/main" id="{25DAE873-684F-4745-BAEF-6C108F8B52F6}"/>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28</a:t>
            </a:r>
          </a:p>
        </p:txBody>
      </p:sp>
      <p:sp>
        <p:nvSpPr>
          <p:cNvPr id="3" name="Content Placeholder 2">
            <a:extLst>
              <a:ext uri="{FF2B5EF4-FFF2-40B4-BE49-F238E27FC236}">
                <a16:creationId xmlns:a16="http://schemas.microsoft.com/office/drawing/2014/main" id="{2D8C313A-75AA-8834-4E5C-6401E5605D67}"/>
              </a:ext>
            </a:extLst>
          </p:cNvPr>
          <p:cNvSpPr txBox="1">
            <a:spLocks/>
          </p:cNvSpPr>
          <p:nvPr/>
        </p:nvSpPr>
        <p:spPr>
          <a:xfrm>
            <a:off x="7766612" y="1972999"/>
            <a:ext cx="3611301" cy="38690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50000"/>
              </a:lnSpc>
            </a:pPr>
            <a:r>
              <a:rPr lang="ar-EG" sz="1400" dirty="0">
                <a:latin typeface="Alexandria"/>
                <a:cs typeface="Alexandria"/>
              </a:rPr>
              <a:t>يبدأ بحث السوق عادةً بالبيانات الثانوية.</a:t>
            </a:r>
          </a:p>
          <a:p>
            <a:pPr algn="just" rtl="1">
              <a:lnSpc>
                <a:spcPct val="150000"/>
              </a:lnSpc>
            </a:pPr>
            <a:r>
              <a:rPr lang="ar-EG" sz="1400" dirty="0">
                <a:latin typeface="Alexandria"/>
                <a:cs typeface="Alexandria"/>
              </a:rPr>
              <a:t>تشمل مصادر البيانات الثانوية:</a:t>
            </a:r>
          </a:p>
          <a:p>
            <a:pPr lvl="1" algn="just" rtl="1">
              <a:lnSpc>
                <a:spcPct val="150000"/>
              </a:lnSpc>
            </a:pPr>
            <a:r>
              <a:rPr lang="ar-EG" sz="1400" dirty="0">
                <a:latin typeface="Alexandria"/>
                <a:cs typeface="Alexandria"/>
              </a:rPr>
              <a:t>قاعدة البيانات الداخلية للشركة</a:t>
            </a:r>
          </a:p>
          <a:p>
            <a:pPr lvl="1" algn="just" rtl="1">
              <a:lnSpc>
                <a:spcPct val="150000"/>
              </a:lnSpc>
            </a:pPr>
            <a:r>
              <a:rPr lang="ar-EG" sz="1400" dirty="0">
                <a:latin typeface="Alexandria"/>
                <a:cs typeface="Alexandria"/>
              </a:rPr>
              <a:t>بيانات تُشترى من مزوّدين خارجيين مثل شركات البحوث</a:t>
            </a:r>
          </a:p>
          <a:p>
            <a:pPr lvl="1" algn="just" rtl="1">
              <a:lnSpc>
                <a:spcPct val="150000"/>
              </a:lnSpc>
            </a:pPr>
            <a:r>
              <a:rPr lang="ar-EG" sz="1400" dirty="0">
                <a:latin typeface="Alexandria"/>
                <a:cs typeface="Alexandria"/>
              </a:rPr>
              <a:t>قواعد البيانات التجارية عبر الإنترنت</a:t>
            </a:r>
          </a:p>
          <a:p>
            <a:pPr lvl="1" algn="just" rtl="1">
              <a:lnSpc>
                <a:spcPct val="150000"/>
              </a:lnSpc>
            </a:pPr>
            <a:r>
              <a:rPr lang="ar-EG" sz="1400" dirty="0">
                <a:latin typeface="Alexandria"/>
                <a:cs typeface="Alexandria"/>
              </a:rPr>
              <a:t>محرّكات البحث على الإنترنت</a:t>
            </a:r>
          </a:p>
          <a:p>
            <a:pPr algn="just" rtl="1">
              <a:lnSpc>
                <a:spcPct val="150000"/>
              </a:lnSpc>
            </a:pPr>
            <a:r>
              <a:rPr lang="ar-EG" sz="1400" dirty="0">
                <a:latin typeface="Alexandria"/>
                <a:cs typeface="Alexandria"/>
              </a:rPr>
              <a:t>الحصول على البيانات الثانوية أسرع وأقل كلفةً من البيانات الأولية.</a:t>
            </a:r>
          </a:p>
        </p:txBody>
      </p:sp>
    </p:spTree>
    <p:extLst>
      <p:ext uri="{BB962C8B-B14F-4D97-AF65-F5344CB8AC3E}">
        <p14:creationId xmlns:p14="http://schemas.microsoft.com/office/powerpoint/2010/main" val="66072357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D5FB0-D948-BADF-D47E-532AFD1AB9A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DA2433-8A23-7BA9-AC70-A5E8816D1D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79850" y="2369541"/>
            <a:ext cx="3611301" cy="3284499"/>
          </a:xfrm>
          <a:prstGeom prst="rect">
            <a:avLst/>
          </a:prstGeom>
        </p:spPr>
      </p:pic>
      <p:sp>
        <p:nvSpPr>
          <p:cNvPr id="11" name="Content Placeholder 2">
            <a:extLst>
              <a:ext uri="{FF2B5EF4-FFF2-40B4-BE49-F238E27FC236}">
                <a16:creationId xmlns:a16="http://schemas.microsoft.com/office/drawing/2014/main" id="{3E60E79D-571F-E900-0B82-9986AA708F88}"/>
              </a:ext>
            </a:extLst>
          </p:cNvPr>
          <p:cNvSpPr txBox="1">
            <a:spLocks/>
          </p:cNvSpPr>
          <p:nvPr/>
        </p:nvSpPr>
        <p:spPr>
          <a:xfrm>
            <a:off x="890480" y="2775639"/>
            <a:ext cx="3611302" cy="38690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400" dirty="0">
                <a:latin typeface="Alexandria"/>
                <a:cs typeface="Alexandria"/>
              </a:rPr>
              <a:t>Secondary sources can supply data a single company could not collect on its own.</a:t>
            </a:r>
          </a:p>
          <a:p>
            <a:pPr algn="just">
              <a:lnSpc>
                <a:spcPct val="150000"/>
              </a:lnSpc>
            </a:pPr>
            <a:r>
              <a:rPr lang="en-US" sz="1400" dirty="0">
                <a:latin typeface="Alexandria"/>
                <a:cs typeface="Alexandria"/>
              </a:rPr>
              <a:t>Evaluate every secondary source: is it relevant, accurate, current and impartial?</a:t>
            </a:r>
          </a:p>
        </p:txBody>
      </p:sp>
      <p:sp>
        <p:nvSpPr>
          <p:cNvPr id="6" name="TextBox 14">
            <a:extLst>
              <a:ext uri="{FF2B5EF4-FFF2-40B4-BE49-F238E27FC236}">
                <a16:creationId xmlns:a16="http://schemas.microsoft.com/office/drawing/2014/main" id="{858BC4D6-A820-3BD9-7D7E-A0DF18036398}"/>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Secondary Research Sources </a:t>
            </a:r>
            <a:r>
              <a:rPr lang="ar-JO" b="1" dirty="0">
                <a:solidFill>
                  <a:srgbClr val="203E5F"/>
                </a:solidFill>
                <a:latin typeface="Alexandria"/>
                <a:cs typeface="Alexandria"/>
              </a:rPr>
              <a:t>  </a:t>
            </a:r>
            <a:r>
              <a:rPr lang="en-US" b="1" dirty="0">
                <a:solidFill>
                  <a:srgbClr val="203E5F"/>
                </a:solidFill>
                <a:latin typeface="Alexandria"/>
                <a:cs typeface="Alexandria"/>
              </a:rPr>
              <a:t>|   </a:t>
            </a:r>
            <a:r>
              <a:rPr lang="ar-EG" b="1" dirty="0">
                <a:solidFill>
                  <a:srgbClr val="203E5F"/>
                </a:solidFill>
                <a:latin typeface="Alexandria"/>
                <a:cs typeface="Alexandria"/>
              </a:rPr>
              <a:t>مصادر البيانات الثانوية </a:t>
            </a:r>
          </a:p>
        </p:txBody>
      </p:sp>
      <p:sp>
        <p:nvSpPr>
          <p:cNvPr id="9" name="SlideNumber">
            <a:extLst>
              <a:ext uri="{FF2B5EF4-FFF2-40B4-BE49-F238E27FC236}">
                <a16:creationId xmlns:a16="http://schemas.microsoft.com/office/drawing/2014/main" id="{78386D1C-43EC-FE16-A31D-554B900D1107}"/>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29</a:t>
            </a:r>
          </a:p>
        </p:txBody>
      </p:sp>
      <p:sp>
        <p:nvSpPr>
          <p:cNvPr id="3" name="Content Placeholder 2">
            <a:extLst>
              <a:ext uri="{FF2B5EF4-FFF2-40B4-BE49-F238E27FC236}">
                <a16:creationId xmlns:a16="http://schemas.microsoft.com/office/drawing/2014/main" id="{7FC59354-9D2E-3300-7088-83A2E7079402}"/>
              </a:ext>
            </a:extLst>
          </p:cNvPr>
          <p:cNvSpPr txBox="1">
            <a:spLocks/>
          </p:cNvSpPr>
          <p:nvPr/>
        </p:nvSpPr>
        <p:spPr>
          <a:xfrm>
            <a:off x="7898115" y="3031599"/>
            <a:ext cx="3403405" cy="38690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50000"/>
              </a:lnSpc>
            </a:pPr>
            <a:r>
              <a:rPr lang="ar-EG" sz="1400" dirty="0">
                <a:latin typeface="Alexandria"/>
                <a:cs typeface="Alexandria"/>
              </a:rPr>
              <a:t>تتيح المصادر الثانوية بياناتٍ لا تستطيع شركة واحدة جمعها بنفسها.</a:t>
            </a:r>
          </a:p>
          <a:p>
            <a:pPr algn="just" rtl="1">
              <a:lnSpc>
                <a:spcPct val="150000"/>
              </a:lnSpc>
            </a:pPr>
            <a:r>
              <a:rPr lang="ar-EG" sz="1400" dirty="0">
                <a:latin typeface="Alexandria"/>
                <a:cs typeface="Alexandria"/>
              </a:rPr>
              <a:t>قيِّم كل مصدر ثانوي: هل هو ذو صلة، ودقيق، وحديث، ومحايد؟</a:t>
            </a:r>
          </a:p>
        </p:txBody>
      </p:sp>
    </p:spTree>
    <p:extLst>
      <p:ext uri="{BB962C8B-B14F-4D97-AF65-F5344CB8AC3E}">
        <p14:creationId xmlns:p14="http://schemas.microsoft.com/office/powerpoint/2010/main" val="9846320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1127887" y="2392426"/>
            <a:ext cx="5442031" cy="3855974"/>
          </a:xfrm>
          <a:prstGeom prst="rect">
            <a:avLst/>
          </a:prstGeom>
        </p:spPr>
        <p:txBody>
          <a:bodyPr wrap="square"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1400" dirty="0">
                <a:latin typeface="Alexandria"/>
                <a:cs typeface="Alexandria"/>
              </a:rPr>
              <a:t>Customer surveys and questionnaires</a:t>
            </a:r>
          </a:p>
          <a:p>
            <a:pPr>
              <a:lnSpc>
                <a:spcPct val="150000"/>
              </a:lnSpc>
            </a:pPr>
            <a:r>
              <a:rPr lang="en-US" sz="1400" dirty="0">
                <a:latin typeface="Alexandria"/>
                <a:cs typeface="Alexandria"/>
              </a:rPr>
              <a:t>Focus groups</a:t>
            </a:r>
          </a:p>
          <a:p>
            <a:pPr>
              <a:lnSpc>
                <a:spcPct val="150000"/>
              </a:lnSpc>
            </a:pPr>
            <a:r>
              <a:rPr lang="en-US" sz="1400" dirty="0">
                <a:latin typeface="Alexandria"/>
                <a:cs typeface="Alexandria"/>
              </a:rPr>
              <a:t>Prototypes</a:t>
            </a:r>
          </a:p>
          <a:p>
            <a:pPr>
              <a:lnSpc>
                <a:spcPct val="150000"/>
              </a:lnSpc>
            </a:pPr>
            <a:r>
              <a:rPr lang="en-US" sz="1400" dirty="0">
                <a:latin typeface="Alexandria"/>
                <a:cs typeface="Alexandria"/>
              </a:rPr>
              <a:t>In-home trials — watching customers use the product</a:t>
            </a:r>
          </a:p>
          <a:p>
            <a:pPr>
              <a:lnSpc>
                <a:spcPct val="150000"/>
              </a:lnSpc>
            </a:pPr>
            <a:r>
              <a:rPr lang="en-US" sz="1400" dirty="0">
                <a:latin typeface="Alexandria"/>
                <a:cs typeface="Alexandria"/>
              </a:rPr>
              <a:t>Observation (“windshield”) research — watching customers deal with existing businesses</a:t>
            </a:r>
          </a:p>
          <a:p>
            <a:pPr>
              <a:lnSpc>
                <a:spcPct val="150000"/>
              </a:lnSpc>
            </a:pPr>
            <a:r>
              <a:rPr lang="en-US" sz="1400" dirty="0">
                <a:latin typeface="Alexandria"/>
                <a:cs typeface="Alexandria"/>
              </a:rPr>
              <a:t>Trade associations and business directories</a:t>
            </a:r>
          </a:p>
        </p:txBody>
      </p:sp>
      <p:sp>
        <p:nvSpPr>
          <p:cNvPr id="4" name="TextBox 14">
            <a:extLst>
              <a:ext uri="{FF2B5EF4-FFF2-40B4-BE49-F238E27FC236}">
                <a16:creationId xmlns:a16="http://schemas.microsoft.com/office/drawing/2014/main" id="{04853FC4-D48B-48F8-B544-78871EEACA0C}"/>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Primary Research Techniques   |   </a:t>
            </a:r>
            <a:r>
              <a:rPr lang="ar-JO" b="1" dirty="0">
                <a:solidFill>
                  <a:srgbClr val="203E5F"/>
                </a:solidFill>
                <a:latin typeface="Alexandria"/>
                <a:cs typeface="Alexandria"/>
              </a:rPr>
              <a:t>تقنيات البحث الأولي</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67319CC4-DC75-4E73-94C9-B1CD9E5DF13C}"/>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30</a:t>
            </a:r>
          </a:p>
        </p:txBody>
      </p:sp>
      <p:sp>
        <p:nvSpPr>
          <p:cNvPr id="960" name="Arabic Column"/>
          <p:cNvSpPr txBox="1"/>
          <p:nvPr/>
        </p:nvSpPr>
        <p:spPr>
          <a:xfrm>
            <a:off x="6614449" y="2362200"/>
            <a:ext cx="4282151" cy="3886200"/>
          </a:xfrm>
          <a:prstGeom prst="rect">
            <a:avLst/>
          </a:prstGeom>
          <a:noFill/>
        </p:spPr>
        <p:txBody>
          <a:bodyPr wrap="square" rtlCol="1" anchor="t" anchorCtr="0">
            <a:noAutofit/>
          </a:bodyPr>
          <a:lstStyle/>
          <a:p>
            <a:pPr marL="228600" indent="-228600" algn="r" rtl="1">
              <a:lnSpc>
                <a:spcPct val="200000"/>
              </a:lnSpc>
              <a:buFont typeface="Arial"/>
              <a:buChar char="•"/>
            </a:pPr>
            <a:r>
              <a:rPr lang="ar-EG" sz="1400" dirty="0">
                <a:latin typeface="Alexandria"/>
                <a:cs typeface="Alexandria"/>
              </a:rPr>
              <a:t>مسوح العملاء والاستبانات</a:t>
            </a:r>
          </a:p>
          <a:p>
            <a:pPr marL="228600" indent="-228600" algn="r" rtl="1">
              <a:lnSpc>
                <a:spcPct val="200000"/>
              </a:lnSpc>
              <a:buFont typeface="Arial"/>
              <a:buChar char="•"/>
            </a:pPr>
            <a:r>
              <a:rPr lang="ar-EG" sz="1400" dirty="0">
                <a:latin typeface="Alexandria"/>
                <a:cs typeface="Alexandria"/>
              </a:rPr>
              <a:t>مجموعات النقاش المركّزة</a:t>
            </a:r>
          </a:p>
          <a:p>
            <a:pPr marL="228600" indent="-228600" algn="r" rtl="1">
              <a:lnSpc>
                <a:spcPct val="200000"/>
              </a:lnSpc>
              <a:buFont typeface="Arial"/>
              <a:buChar char="•"/>
            </a:pPr>
            <a:r>
              <a:rPr lang="ar-EG" sz="1400" dirty="0">
                <a:latin typeface="Alexandria"/>
                <a:cs typeface="Alexandria"/>
              </a:rPr>
              <a:t>النماذج الأولية</a:t>
            </a:r>
          </a:p>
          <a:p>
            <a:pPr marL="228600" indent="-228600" algn="r" rtl="1">
              <a:lnSpc>
                <a:spcPct val="200000"/>
              </a:lnSpc>
              <a:buFont typeface="Arial"/>
              <a:buChar char="•"/>
            </a:pPr>
            <a:r>
              <a:rPr lang="ar-EG" sz="1400" dirty="0">
                <a:latin typeface="Alexandria"/>
                <a:cs typeface="Alexandria"/>
              </a:rPr>
              <a:t>التجارب المنزلية: ملاحظة استخدام العملاء للمنتج</a:t>
            </a:r>
          </a:p>
          <a:p>
            <a:pPr marL="228600" indent="-228600" algn="r" rtl="1">
              <a:lnSpc>
                <a:spcPct val="200000"/>
              </a:lnSpc>
              <a:buFont typeface="Arial"/>
              <a:buChar char="•"/>
            </a:pPr>
            <a:r>
              <a:rPr lang="ar-EG" sz="1400" dirty="0">
                <a:latin typeface="Alexandria"/>
                <a:cs typeface="Alexandria"/>
              </a:rPr>
              <a:t>البحث بالملاحظة الميدانية (Windshield): مراقبة تعامل العملاء مع الشركات القائمة</a:t>
            </a:r>
          </a:p>
          <a:p>
            <a:pPr marL="228600" indent="-228600" algn="r" rtl="1">
              <a:lnSpc>
                <a:spcPct val="200000"/>
              </a:lnSpc>
              <a:buFont typeface="Arial"/>
              <a:buChar char="•"/>
            </a:pPr>
            <a:r>
              <a:rPr lang="ar-EG" sz="1400" dirty="0">
                <a:latin typeface="Alexandria"/>
                <a:cs typeface="Alexandria"/>
              </a:rPr>
              <a:t>الجمعيات المهنية وأدلّة الأعمال</a:t>
            </a:r>
          </a:p>
        </p:txBody>
      </p:sp>
    </p:spTree>
    <p:extLst>
      <p:ext uri="{BB962C8B-B14F-4D97-AF65-F5344CB8AC3E}">
        <p14:creationId xmlns:p14="http://schemas.microsoft.com/office/powerpoint/2010/main" val="506065157"/>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761998" y="2048387"/>
            <a:ext cx="5083215" cy="38862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Low">
              <a:lnSpc>
                <a:spcPct val="150000"/>
              </a:lnSpc>
              <a:buFont typeface="Wingdings" pitchFamily="2" charset="2"/>
              <a:buChar char="§"/>
              <a:defRPr/>
            </a:pPr>
            <a:r>
              <a:rPr lang="en-US" altLang="en-US" sz="1400" b="1" dirty="0">
                <a:latin typeface="Alexandria"/>
                <a:cs typeface="Alexandria"/>
              </a:rPr>
              <a:t>Capital requirements</a:t>
            </a:r>
            <a:r>
              <a:rPr lang="en-US" altLang="en-US" sz="1400" dirty="0">
                <a:latin typeface="Alexandria"/>
                <a:cs typeface="Alexandria"/>
              </a:rPr>
              <a:t>: an estimate of how much start-up capital is required to launch the business.</a:t>
            </a:r>
          </a:p>
          <a:p>
            <a:pPr marL="457200" indent="-347663" algn="justLow">
              <a:lnSpc>
                <a:spcPct val="150000"/>
              </a:lnSpc>
              <a:buFont typeface="Wingdings" pitchFamily="2" charset="2"/>
              <a:buChar char="§"/>
              <a:defRPr/>
            </a:pPr>
            <a:r>
              <a:rPr lang="en-US" altLang="en-US" sz="1400" b="1" dirty="0">
                <a:latin typeface="Alexandria"/>
                <a:cs typeface="Alexandria"/>
              </a:rPr>
              <a:t>Estimated earnings</a:t>
            </a:r>
            <a:r>
              <a:rPr lang="en-US" altLang="en-US" sz="1400" dirty="0">
                <a:latin typeface="Alexandria"/>
                <a:cs typeface="Alexandria"/>
              </a:rPr>
              <a:t>: forecasted income statements.</a:t>
            </a:r>
          </a:p>
          <a:p>
            <a:pPr marL="457200" indent="-347663" algn="justLow">
              <a:lnSpc>
                <a:spcPct val="150000"/>
              </a:lnSpc>
              <a:buFont typeface="Wingdings" pitchFamily="2" charset="2"/>
              <a:buChar char="§"/>
              <a:defRPr/>
            </a:pPr>
            <a:r>
              <a:rPr lang="en-US" altLang="en-US" sz="1400" b="1" dirty="0">
                <a:latin typeface="Alexandria"/>
                <a:cs typeface="Alexandria"/>
              </a:rPr>
              <a:t>Time out of cash</a:t>
            </a:r>
            <a:r>
              <a:rPr lang="en-US" altLang="en-US" sz="1400" dirty="0">
                <a:latin typeface="Alexandria"/>
                <a:cs typeface="Alexandria"/>
              </a:rPr>
              <a:t>: the total cash it will take to sustain the business until the business achieves break-even cash flow.  </a:t>
            </a:r>
          </a:p>
          <a:p>
            <a:pPr marL="457200" indent="-347663" algn="justLow">
              <a:lnSpc>
                <a:spcPct val="150000"/>
              </a:lnSpc>
              <a:buFont typeface="Wingdings" pitchFamily="2" charset="2"/>
              <a:buChar char="§"/>
              <a:defRPr/>
            </a:pPr>
            <a:r>
              <a:rPr lang="en-US" altLang="en-US" sz="1400" b="1" dirty="0">
                <a:latin typeface="Alexandria"/>
                <a:cs typeface="Alexandria"/>
              </a:rPr>
              <a:t>Return on investment</a:t>
            </a:r>
            <a:r>
              <a:rPr lang="en-US" altLang="en-US" sz="1400" dirty="0">
                <a:latin typeface="Alexandria"/>
                <a:cs typeface="Alexandria"/>
              </a:rPr>
              <a:t>: combining the previous two estimates to determine how much investors can expect their investments to return. </a:t>
            </a:r>
            <a:endParaRPr lang="ar-EG" altLang="en-US" sz="1400" dirty="0">
              <a:latin typeface="Alexandria"/>
              <a:cs typeface="Alexandria"/>
            </a:endParaRPr>
          </a:p>
        </p:txBody>
      </p:sp>
      <p:sp>
        <p:nvSpPr>
          <p:cNvPr id="4" name="TextBox 14">
            <a:extLst>
              <a:ext uri="{FF2B5EF4-FFF2-40B4-BE49-F238E27FC236}">
                <a16:creationId xmlns:a16="http://schemas.microsoft.com/office/drawing/2014/main" id="{B1EED9BE-2516-4BCD-812F-DF6AD87E6B62}"/>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a:solidFill>
                  <a:srgbClr val="203E5F"/>
                </a:solidFill>
                <a:latin typeface="Alexandria"/>
                <a:cs typeface="Alexandria"/>
              </a:rPr>
              <a:t>6. Financial Feasibility Analysis   |   </a:t>
            </a:r>
            <a:r>
              <a:rPr lang="ar-JO" b="1">
                <a:solidFill>
                  <a:srgbClr val="203E5F"/>
                </a:solidFill>
                <a:latin typeface="Alexandria"/>
                <a:cs typeface="Alexandria"/>
              </a:rPr>
              <a:t>تحليل الجدوى المالية</a:t>
            </a:r>
            <a:endParaRPr lang="en-US" b="1">
              <a:solidFill>
                <a:srgbClr val="203E5F"/>
              </a:solidFill>
              <a:latin typeface="Alexandria"/>
              <a:cs typeface="Alexandria"/>
            </a:endParaRPr>
          </a:p>
        </p:txBody>
      </p:sp>
      <p:sp>
        <p:nvSpPr>
          <p:cNvPr id="7" name="SlideNumber">
            <a:extLst>
              <a:ext uri="{FF2B5EF4-FFF2-40B4-BE49-F238E27FC236}">
                <a16:creationId xmlns:a16="http://schemas.microsoft.com/office/drawing/2014/main" id="{0D98E4D8-E389-414C-8822-94E2E50646B8}"/>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31</a:t>
            </a:r>
          </a:p>
        </p:txBody>
      </p:sp>
      <p:sp>
        <p:nvSpPr>
          <p:cNvPr id="980" name="Arabic Column"/>
          <p:cNvSpPr txBox="1"/>
          <p:nvPr/>
        </p:nvSpPr>
        <p:spPr>
          <a:xfrm>
            <a:off x="6346789" y="2044700"/>
            <a:ext cx="4776483" cy="3886200"/>
          </a:xfrm>
          <a:prstGeom prst="rect">
            <a:avLst/>
          </a:prstGeom>
          <a:noFill/>
        </p:spPr>
        <p:txBody>
          <a:bodyPr wrap="square" rtlCol="1" anchor="t" anchorCtr="0">
            <a:noAutofit/>
          </a:bodyPr>
          <a:lstStyle/>
          <a:p>
            <a:pPr marL="457200" indent="-347663" algn="justLow" rtl="1">
              <a:lnSpc>
                <a:spcPct val="200000"/>
              </a:lnSpc>
              <a:buFont typeface="Wingdings" pitchFamily="2" charset="2"/>
              <a:buChar char="§"/>
              <a:defRPr/>
            </a:pPr>
            <a:r>
              <a:rPr lang="ar-EG" altLang="en-US" sz="1400" b="1" dirty="0">
                <a:latin typeface="Alexandria"/>
                <a:cs typeface="Alexandria"/>
              </a:rPr>
              <a:t>متطلبات</a:t>
            </a:r>
            <a:r>
              <a:rPr lang="ar-EG" altLang="en-US" sz="1400" dirty="0">
                <a:latin typeface="Alexandria"/>
                <a:cs typeface="Alexandria"/>
              </a:rPr>
              <a:t> </a:t>
            </a:r>
            <a:r>
              <a:rPr lang="ar-EG" altLang="en-US" sz="1400" b="1" dirty="0">
                <a:latin typeface="Alexandria"/>
                <a:cs typeface="Alexandria"/>
              </a:rPr>
              <a:t>رأس</a:t>
            </a:r>
            <a:r>
              <a:rPr lang="ar-EG" altLang="en-US" sz="1400" dirty="0">
                <a:latin typeface="Alexandria"/>
                <a:cs typeface="Alexandria"/>
              </a:rPr>
              <a:t> </a:t>
            </a:r>
            <a:r>
              <a:rPr lang="ar-EG" altLang="en-US" sz="1400" b="1" dirty="0">
                <a:latin typeface="Alexandria"/>
                <a:cs typeface="Alexandria"/>
              </a:rPr>
              <a:t>المال</a:t>
            </a:r>
            <a:r>
              <a:rPr lang="ar-EG" altLang="en-US" sz="1400" dirty="0">
                <a:latin typeface="Alexandria"/>
                <a:cs typeface="Alexandria"/>
              </a:rPr>
              <a:t>: تقدير لمقدار رأس المال التأسيسي المطلوب لبدء العمل.</a:t>
            </a:r>
          </a:p>
          <a:p>
            <a:pPr marL="457200" indent="-347663" algn="justLow" rtl="1">
              <a:lnSpc>
                <a:spcPct val="200000"/>
              </a:lnSpc>
              <a:buFont typeface="Wingdings" pitchFamily="2" charset="2"/>
              <a:buChar char="§"/>
              <a:defRPr/>
            </a:pPr>
            <a:r>
              <a:rPr lang="ar-EG" altLang="en-US" sz="1400" b="1" dirty="0">
                <a:latin typeface="Alexandria"/>
                <a:cs typeface="Alexandria"/>
              </a:rPr>
              <a:t>الأرباح</a:t>
            </a:r>
            <a:r>
              <a:rPr lang="ar-EG" altLang="en-US" sz="1400" dirty="0">
                <a:latin typeface="Alexandria"/>
                <a:cs typeface="Alexandria"/>
              </a:rPr>
              <a:t> </a:t>
            </a:r>
            <a:r>
              <a:rPr lang="ar-EG" altLang="en-US" sz="1400" b="1" dirty="0">
                <a:latin typeface="Alexandria"/>
                <a:cs typeface="Alexandria"/>
              </a:rPr>
              <a:t>المقدرة</a:t>
            </a:r>
            <a:r>
              <a:rPr lang="ar-EG" altLang="en-US" sz="1400" dirty="0">
                <a:latin typeface="Alexandria"/>
                <a:cs typeface="Alexandria"/>
              </a:rPr>
              <a:t>: قوائم الدخل المتوقعة.</a:t>
            </a:r>
          </a:p>
          <a:p>
            <a:pPr marL="457200" indent="-347663" algn="justLow" rtl="1">
              <a:lnSpc>
                <a:spcPct val="200000"/>
              </a:lnSpc>
              <a:buFont typeface="Wingdings" pitchFamily="2" charset="2"/>
              <a:buChar char="§"/>
              <a:defRPr/>
            </a:pPr>
            <a:r>
              <a:rPr lang="ar-EG" altLang="en-US" sz="1400" b="1" dirty="0">
                <a:latin typeface="Alexandria"/>
                <a:cs typeface="Alexandria"/>
              </a:rPr>
              <a:t>مدة نفاد النقد</a:t>
            </a:r>
            <a:r>
              <a:rPr lang="ar-EG" altLang="en-US" sz="1400" dirty="0">
                <a:latin typeface="Alexandria"/>
                <a:cs typeface="Alexandria"/>
              </a:rPr>
              <a:t>: إجمالي النقد المطلوب وجوده أولياً للحفاظ على الأعمال حتى تحقق الشركة التدفق النقدي التعادلي.  </a:t>
            </a:r>
          </a:p>
          <a:p>
            <a:pPr marL="457200" indent="-347663" algn="justLow" rtl="1">
              <a:lnSpc>
                <a:spcPct val="200000"/>
              </a:lnSpc>
              <a:buFont typeface="Wingdings" pitchFamily="2" charset="2"/>
              <a:buChar char="§"/>
              <a:defRPr/>
            </a:pPr>
            <a:r>
              <a:rPr lang="ar-EG" altLang="en-US" sz="1400" b="1" dirty="0">
                <a:latin typeface="Alexandria"/>
                <a:cs typeface="Alexandria"/>
              </a:rPr>
              <a:t>العائد</a:t>
            </a:r>
            <a:r>
              <a:rPr lang="ar-EG" altLang="en-US" sz="1400" dirty="0">
                <a:latin typeface="Alexandria"/>
                <a:cs typeface="Alexandria"/>
              </a:rPr>
              <a:t> </a:t>
            </a:r>
            <a:r>
              <a:rPr lang="ar-EG" altLang="en-US" sz="1400" b="1" dirty="0">
                <a:latin typeface="Alexandria"/>
                <a:cs typeface="Alexandria"/>
              </a:rPr>
              <a:t>على</a:t>
            </a:r>
            <a:r>
              <a:rPr lang="ar-EG" altLang="en-US" sz="1400" dirty="0">
                <a:latin typeface="Alexandria"/>
                <a:cs typeface="Alexandria"/>
              </a:rPr>
              <a:t> </a:t>
            </a:r>
            <a:r>
              <a:rPr lang="ar-EG" altLang="en-US" sz="1400" b="1" dirty="0">
                <a:latin typeface="Alexandria"/>
                <a:cs typeface="Alexandria"/>
              </a:rPr>
              <a:t>الاستثمار</a:t>
            </a:r>
            <a:r>
              <a:rPr lang="ar-EG" altLang="en-US" sz="1400" dirty="0">
                <a:latin typeface="Alexandria"/>
                <a:cs typeface="Alexandria"/>
              </a:rPr>
              <a:t>: الجمع بين التقديرين السابقين لتحديد العائد على الاستثمار المتوقع </a:t>
            </a:r>
          </a:p>
        </p:txBody>
      </p:sp>
    </p:spTree>
    <p:extLst>
      <p:ext uri="{BB962C8B-B14F-4D97-AF65-F5344CB8AC3E}">
        <p14:creationId xmlns:p14="http://schemas.microsoft.com/office/powerpoint/2010/main" val="231599677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1021867" y="2194560"/>
            <a:ext cx="5074133" cy="39116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7175" indent="-257175">
              <a:lnSpc>
                <a:spcPct val="150000"/>
              </a:lnSpc>
              <a:buFont typeface="Arial"/>
              <a:buAutoNum type="arabicPeriod"/>
            </a:pPr>
            <a:r>
              <a:rPr lang="en-US" sz="1400" b="1" dirty="0">
                <a:latin typeface="Alexandria"/>
                <a:cs typeface="Alexandria"/>
              </a:rPr>
              <a:t>Readiness: </a:t>
            </a:r>
            <a:r>
              <a:rPr lang="en-US" sz="1400" dirty="0">
                <a:latin typeface="Alexandria"/>
                <a:cs typeface="Alexandria"/>
              </a:rPr>
              <a:t>the knowledge, experience and skills the venture needs. Gaps must be hired or partnered for.</a:t>
            </a:r>
          </a:p>
          <a:p>
            <a:pPr marL="257175" indent="-257175">
              <a:lnSpc>
                <a:spcPct val="150000"/>
              </a:lnSpc>
              <a:buFont typeface="Arial"/>
              <a:buAutoNum type="arabicPeriod"/>
            </a:pPr>
            <a:r>
              <a:rPr lang="en-US" sz="1400" b="1" dirty="0">
                <a:latin typeface="Alexandria"/>
                <a:cs typeface="Alexandria"/>
              </a:rPr>
              <a:t>Income fit: </a:t>
            </a:r>
            <a:r>
              <a:rPr lang="en-US" sz="1400" dirty="0">
                <a:latin typeface="Alexandria"/>
                <a:cs typeface="Alexandria"/>
              </a:rPr>
              <a:t>can the business cover the founder’s living needs — and by when?</a:t>
            </a:r>
          </a:p>
          <a:p>
            <a:pPr marL="0" indent="0">
              <a:lnSpc>
                <a:spcPct val="150000"/>
              </a:lnSpc>
              <a:buNone/>
            </a:pPr>
            <a:r>
              <a:rPr lang="en-US" sz="1400" dirty="0">
                <a:latin typeface="Alexandria"/>
                <a:cs typeface="Alexandria"/>
              </a:rPr>
              <a:t>A strong idea in the wrong hands still fails: the market may be attractive and the numbers may work, yet the founder may lack the skills or the financial runway.</a:t>
            </a:r>
          </a:p>
          <a:p>
            <a:pPr marL="0" indent="0">
              <a:lnSpc>
                <a:spcPct val="150000"/>
              </a:lnSpc>
              <a:buNone/>
            </a:pPr>
            <a:r>
              <a:rPr lang="en-US" sz="1400" dirty="0">
                <a:latin typeface="Alexandria"/>
                <a:cs typeface="Alexandria"/>
              </a:rPr>
              <a:t>Decision: proceed, delay until the gaps are closed, or hand the idea to a stronger team.</a:t>
            </a:r>
          </a:p>
        </p:txBody>
      </p:sp>
      <p:sp>
        <p:nvSpPr>
          <p:cNvPr id="4" name="TextBox 14">
            <a:extLst>
              <a:ext uri="{FF2B5EF4-FFF2-40B4-BE49-F238E27FC236}">
                <a16:creationId xmlns:a16="http://schemas.microsoft.com/office/drawing/2014/main" id="{D8A3DC74-4445-42D3-98CE-E5AD197D343E}"/>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a:solidFill>
                  <a:srgbClr val="203E5F"/>
                </a:solidFill>
                <a:latin typeface="Alexandria"/>
                <a:cs typeface="Alexandria"/>
              </a:rPr>
              <a:t>7. Entrepreneur Feasibility   |   </a:t>
            </a:r>
            <a:r>
              <a:rPr lang="ar-JO" b="1">
                <a:solidFill>
                  <a:srgbClr val="203E5F"/>
                </a:solidFill>
                <a:latin typeface="Alexandria"/>
                <a:cs typeface="Alexandria"/>
              </a:rPr>
              <a:t>جدوى رائد الأعمال</a:t>
            </a:r>
            <a:endParaRPr lang="en-US" b="1">
              <a:solidFill>
                <a:srgbClr val="203E5F"/>
              </a:solidFill>
              <a:latin typeface="Alexandria"/>
              <a:cs typeface="Alexandria"/>
            </a:endParaRPr>
          </a:p>
        </p:txBody>
      </p:sp>
      <p:sp>
        <p:nvSpPr>
          <p:cNvPr id="7" name="SlideNumber">
            <a:extLst>
              <a:ext uri="{FF2B5EF4-FFF2-40B4-BE49-F238E27FC236}">
                <a16:creationId xmlns:a16="http://schemas.microsoft.com/office/drawing/2014/main" id="{02EBDDBD-D022-4364-83DD-5F12F8001571}"/>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32</a:t>
            </a:r>
          </a:p>
        </p:txBody>
      </p:sp>
      <p:sp>
        <p:nvSpPr>
          <p:cNvPr id="2" name="Content Placeholder 2">
            <a:extLst>
              <a:ext uri="{FF2B5EF4-FFF2-40B4-BE49-F238E27FC236}">
                <a16:creationId xmlns:a16="http://schemas.microsoft.com/office/drawing/2014/main" id="{C9CEDDFA-8C8A-B1DF-0231-58370AF7872D}"/>
              </a:ext>
            </a:extLst>
          </p:cNvPr>
          <p:cNvSpPr txBox="1">
            <a:spLocks/>
          </p:cNvSpPr>
          <p:nvPr/>
        </p:nvSpPr>
        <p:spPr>
          <a:xfrm>
            <a:off x="6482080" y="2164080"/>
            <a:ext cx="4688053" cy="39116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7175" indent="-257175" algn="r" rtl="1">
              <a:lnSpc>
                <a:spcPct val="150000"/>
              </a:lnSpc>
              <a:buFont typeface="Arial"/>
              <a:buAutoNum type="arabicPeriod"/>
            </a:pPr>
            <a:r>
              <a:rPr lang="ar-EG" sz="1400" b="1" dirty="0">
                <a:latin typeface="Alexandria"/>
                <a:cs typeface="Alexandria"/>
              </a:rPr>
              <a:t>الجاهزية: </a:t>
            </a:r>
            <a:r>
              <a:rPr lang="ar-EG" sz="1400" dirty="0">
                <a:latin typeface="Alexandria"/>
                <a:cs typeface="Alexandria"/>
              </a:rPr>
              <a:t>المعرفة والخبرة والمهارات التي يحتاجها المشروع، وما ينقص منها يُعالج بالتوظيف أو بشريك.</a:t>
            </a:r>
          </a:p>
          <a:p>
            <a:pPr marL="257175" indent="-257175" algn="r" rtl="1">
              <a:lnSpc>
                <a:spcPct val="150000"/>
              </a:lnSpc>
              <a:buFont typeface="Arial"/>
              <a:buAutoNum type="arabicPeriod"/>
            </a:pPr>
            <a:r>
              <a:rPr lang="ar-EG" sz="1400" b="1" dirty="0">
                <a:latin typeface="Alexandria"/>
                <a:cs typeface="Alexandria"/>
              </a:rPr>
              <a:t>كفاية الدخل: </a:t>
            </a:r>
            <a:r>
              <a:rPr lang="ar-EG" sz="1400" dirty="0">
                <a:latin typeface="Alexandria"/>
                <a:cs typeface="Alexandria"/>
              </a:rPr>
              <a:t>هل يغطّي المشروع احتياجات رائد الأعمال المعيشية؟ ومتى؟</a:t>
            </a:r>
          </a:p>
          <a:p>
            <a:pPr marL="0" indent="0" algn="r" rtl="1">
              <a:lnSpc>
                <a:spcPct val="150000"/>
              </a:lnSpc>
              <a:buNone/>
            </a:pPr>
            <a:r>
              <a:rPr lang="ar-EG" sz="1400" dirty="0">
                <a:latin typeface="Alexandria"/>
                <a:cs typeface="Alexandria"/>
              </a:rPr>
              <a:t>الفكرة القوية في يد غير مؤهَّلة تفشل: قد يكون القطاع جاذبًا والأرقام سليمة، ومع ذلك تنقص المهارات أو السيولة التي تكفي حتى الربح.</a:t>
            </a:r>
          </a:p>
          <a:p>
            <a:pPr marL="0" indent="0" algn="r" rtl="1">
              <a:lnSpc>
                <a:spcPct val="150000"/>
              </a:lnSpc>
              <a:buNone/>
            </a:pPr>
            <a:r>
              <a:rPr lang="ar-EG" sz="1400" dirty="0">
                <a:latin typeface="Alexandria"/>
                <a:cs typeface="Alexandria"/>
              </a:rPr>
              <a:t>القرار: المضي قدمًا، أو التأجيل حتى سدّ الفجوات، أو تسليم الفكرة لفريق أقدر.</a:t>
            </a:r>
          </a:p>
        </p:txBody>
      </p:sp>
    </p:spTree>
    <p:extLst>
      <p:ext uri="{BB962C8B-B14F-4D97-AF65-F5344CB8AC3E}">
        <p14:creationId xmlns:p14="http://schemas.microsoft.com/office/powerpoint/2010/main" val="52512172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
            <a:extLst>
              <a:ext uri="{FF2B5EF4-FFF2-40B4-BE49-F238E27FC236}">
                <a16:creationId xmlns:a16="http://schemas.microsoft.com/office/drawing/2014/main" id="{17107EF8-E4CE-1205-E449-5A7231374E36}"/>
              </a:ext>
            </a:extLst>
          </p:cNvPr>
          <p:cNvSpPr txBox="1">
            <a:spLocks noChangeArrowheads="1"/>
          </p:cNvSpPr>
          <p:nvPr/>
        </p:nvSpPr>
        <p:spPr>
          <a:xfrm>
            <a:off x="985520" y="2087880"/>
            <a:ext cx="5080000" cy="38100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80000"/>
              </a:lnSpc>
              <a:buNone/>
            </a:pPr>
            <a:r>
              <a:rPr lang="en-US" sz="1400" dirty="0">
                <a:solidFill>
                  <a:srgbClr val="0070C0"/>
                </a:solidFill>
                <a:latin typeface="Alexandria"/>
                <a:cs typeface="Alexandria"/>
              </a:rPr>
              <a:t>Objective 8 — a business model is the plan for how the venture creates value and gets paid for it.</a:t>
            </a:r>
          </a:p>
          <a:p>
            <a:pPr marL="0" indent="0">
              <a:lnSpc>
                <a:spcPct val="80000"/>
              </a:lnSpc>
              <a:buNone/>
            </a:pPr>
            <a:r>
              <a:rPr lang="en-US" sz="1400" dirty="0">
                <a:latin typeface="Alexandria"/>
                <a:cs typeface="Alexandria"/>
              </a:rPr>
              <a:t>Build it by answering seven questions in order:</a:t>
            </a:r>
          </a:p>
          <a:p>
            <a:pPr marL="257175" indent="-257175">
              <a:lnSpc>
                <a:spcPct val="80000"/>
              </a:lnSpc>
              <a:buFont typeface="Arial"/>
              <a:buAutoNum type="arabicPeriod"/>
            </a:pPr>
            <a:r>
              <a:rPr lang="en-US" sz="1400" dirty="0">
                <a:latin typeface="Alexandria"/>
                <a:cs typeface="Alexandria"/>
              </a:rPr>
              <a:t>What value do we offer customers?</a:t>
            </a:r>
          </a:p>
          <a:p>
            <a:pPr marL="257175" indent="-257175">
              <a:lnSpc>
                <a:spcPct val="80000"/>
              </a:lnSpc>
              <a:buFont typeface="Arial"/>
              <a:buAutoNum type="arabicPeriod"/>
            </a:pPr>
            <a:r>
              <a:rPr lang="en-US" sz="1400" dirty="0">
                <a:latin typeface="Alexandria"/>
                <a:cs typeface="Alexandria"/>
              </a:rPr>
              <a:t>Who exactly are those customers?</a:t>
            </a:r>
          </a:p>
          <a:p>
            <a:pPr marL="257175" indent="-257175">
              <a:lnSpc>
                <a:spcPct val="80000"/>
              </a:lnSpc>
              <a:buFont typeface="Arial"/>
              <a:buAutoNum type="arabicPeriod"/>
            </a:pPr>
            <a:r>
              <a:rPr lang="en-US" sz="1400" dirty="0">
                <a:latin typeface="Alexandria"/>
                <a:cs typeface="Alexandria"/>
              </a:rPr>
              <a:t>What do they expect from us?</a:t>
            </a:r>
          </a:p>
          <a:p>
            <a:pPr marL="257175" indent="-257175">
              <a:lnSpc>
                <a:spcPct val="80000"/>
              </a:lnSpc>
              <a:buFont typeface="Arial"/>
              <a:buAutoNum type="arabicPeriod"/>
            </a:pPr>
            <a:r>
              <a:rPr lang="en-US" sz="1400" dirty="0">
                <a:latin typeface="Alexandria"/>
                <a:cs typeface="Alexandria"/>
              </a:rPr>
              <a:t>How do we reach them, and how do they want to receive the product?</a:t>
            </a:r>
          </a:p>
          <a:p>
            <a:pPr marL="257175" indent="-257175">
              <a:lnSpc>
                <a:spcPct val="80000"/>
              </a:lnSpc>
              <a:buFont typeface="Arial"/>
              <a:buAutoNum type="arabicPeriod"/>
            </a:pPr>
            <a:r>
              <a:rPr lang="en-US" sz="1400" dirty="0">
                <a:latin typeface="Alexandria"/>
                <a:cs typeface="Alexandria"/>
              </a:rPr>
              <a:t>Which activities make this happen, and what do they cost?</a:t>
            </a:r>
          </a:p>
          <a:p>
            <a:pPr marL="257175" indent="-257175">
              <a:lnSpc>
                <a:spcPct val="80000"/>
              </a:lnSpc>
              <a:buFont typeface="Arial"/>
              <a:buAutoNum type="arabicPeriod"/>
            </a:pPr>
            <a:r>
              <a:rPr lang="en-US" sz="1400" dirty="0">
                <a:latin typeface="Alexandria"/>
                <a:cs typeface="Alexandria"/>
              </a:rPr>
              <a:t>Which resources do we need, money included?</a:t>
            </a:r>
          </a:p>
          <a:p>
            <a:pPr marL="257175" indent="-257175">
              <a:lnSpc>
                <a:spcPct val="80000"/>
              </a:lnSpc>
              <a:buFont typeface="Arial"/>
              <a:buAutoNum type="arabicPeriod"/>
            </a:pPr>
            <a:r>
              <a:rPr lang="en-US" sz="1400" dirty="0">
                <a:latin typeface="Alexandria"/>
                <a:cs typeface="Alexandria"/>
              </a:rPr>
              <a:t>Which partners must we attract?</a:t>
            </a:r>
          </a:p>
          <a:p>
            <a:pPr marL="0" indent="0">
              <a:lnSpc>
                <a:spcPct val="80000"/>
              </a:lnSpc>
              <a:buNone/>
            </a:pPr>
            <a:r>
              <a:rPr lang="en-US" sz="1400" dirty="0">
                <a:latin typeface="Alexandria"/>
                <a:cs typeface="Alexandria"/>
              </a:rPr>
              <a:t>Put the seven answers on one page and you have the business model canvas.</a:t>
            </a:r>
          </a:p>
        </p:txBody>
      </p:sp>
      <p:sp>
        <p:nvSpPr>
          <p:cNvPr id="4" name="TextBox 14">
            <a:extLst>
              <a:ext uri="{FF2B5EF4-FFF2-40B4-BE49-F238E27FC236}">
                <a16:creationId xmlns:a16="http://schemas.microsoft.com/office/drawing/2014/main" id="{8BD35112-EB89-48F7-B5A9-9B6D925D7058}"/>
              </a:ext>
            </a:extLst>
          </p:cNvPr>
          <p:cNvSpPr txBox="1"/>
          <p:nvPr/>
        </p:nvSpPr>
        <p:spPr>
          <a:xfrm>
            <a:off x="2514600" y="1168400"/>
            <a:ext cx="903732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8. Developing and Testing a Business Model   |   </a:t>
            </a:r>
            <a:r>
              <a:rPr lang="ar-JO" b="1" dirty="0">
                <a:solidFill>
                  <a:srgbClr val="203E5F"/>
                </a:solidFill>
                <a:latin typeface="Alexandria"/>
                <a:cs typeface="Alexandria"/>
              </a:rPr>
              <a:t>تطوير واختبار نموذج العمل</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C531D069-4C0B-4792-918A-3B96188A6A2C}"/>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33</a:t>
            </a:r>
          </a:p>
        </p:txBody>
      </p:sp>
      <p:sp>
        <p:nvSpPr>
          <p:cNvPr id="970" name="Arabic Column"/>
          <p:cNvSpPr txBox="1"/>
          <p:nvPr/>
        </p:nvSpPr>
        <p:spPr>
          <a:xfrm>
            <a:off x="6096000" y="1955800"/>
            <a:ext cx="5207000" cy="3810000"/>
          </a:xfrm>
          <a:prstGeom prst="rect">
            <a:avLst/>
          </a:prstGeom>
          <a:noFill/>
        </p:spPr>
        <p:txBody>
          <a:bodyPr wrap="square" rtlCol="1" anchor="t" anchorCtr="0">
            <a:noAutofit/>
          </a:bodyPr>
          <a:lstStyle/>
          <a:p>
            <a:pPr marL="0" indent="0" algn="r" rtl="1">
              <a:lnSpc>
                <a:spcPct val="150000"/>
              </a:lnSpc>
              <a:spcAft>
                <a:spcPts val="300"/>
              </a:spcAft>
              <a:buNone/>
            </a:pPr>
            <a:r>
              <a:rPr lang="ar-EG" sz="1400" dirty="0">
                <a:solidFill>
                  <a:srgbClr val="0070C0"/>
                </a:solidFill>
                <a:latin typeface="Alexandria"/>
                <a:cs typeface="Alexandria"/>
              </a:rPr>
              <a:t>الهدف 8 — نموذج العمل هو خطة كيف يخلق المشروع القيمة وكيف يتقاضى ثمنها.</a:t>
            </a:r>
          </a:p>
          <a:p>
            <a:pPr marL="0" indent="0" algn="r" rtl="1">
              <a:lnSpc>
                <a:spcPct val="150000"/>
              </a:lnSpc>
              <a:spcAft>
                <a:spcPts val="200"/>
              </a:spcAft>
              <a:buNone/>
            </a:pPr>
            <a:r>
              <a:rPr lang="ar-EG" sz="1400" dirty="0">
                <a:latin typeface="Alexandria"/>
                <a:cs typeface="Alexandria"/>
              </a:rPr>
              <a:t>تُبنى هذه الخطة بالإجابة عن سبعة أسئلة بالترتيب:</a:t>
            </a:r>
          </a:p>
          <a:p>
            <a:pPr marL="257175" indent="-257175" algn="r" rtl="1">
              <a:lnSpc>
                <a:spcPct val="150000"/>
              </a:lnSpc>
              <a:buFont typeface="Arial"/>
              <a:buAutoNum type="arabicPeriod"/>
            </a:pPr>
            <a:r>
              <a:rPr lang="ar-EG" sz="1400" dirty="0">
                <a:latin typeface="Alexandria"/>
                <a:cs typeface="Alexandria"/>
              </a:rPr>
              <a:t>ما القيمة التي نقدّمها للعملاء؟</a:t>
            </a:r>
          </a:p>
          <a:p>
            <a:pPr marL="257175" indent="-257175" algn="r" rtl="1">
              <a:lnSpc>
                <a:spcPct val="150000"/>
              </a:lnSpc>
              <a:buFont typeface="Arial"/>
              <a:buAutoNum type="arabicPeriod"/>
            </a:pPr>
            <a:r>
              <a:rPr lang="ar-EG" sz="1400" dirty="0">
                <a:latin typeface="Alexandria"/>
                <a:cs typeface="Alexandria"/>
              </a:rPr>
              <a:t>من هم هؤلاء العملاء تحديدًا؟</a:t>
            </a:r>
          </a:p>
          <a:p>
            <a:pPr marL="257175" indent="-257175" algn="r" rtl="1">
              <a:lnSpc>
                <a:spcPct val="150000"/>
              </a:lnSpc>
              <a:buFont typeface="Arial"/>
              <a:buAutoNum type="arabicPeriod"/>
            </a:pPr>
            <a:r>
              <a:rPr lang="ar-EG" sz="1400" dirty="0">
                <a:latin typeface="Alexandria"/>
                <a:cs typeface="Alexandria"/>
              </a:rPr>
              <a:t>ما الذي يتوقعونه منّا؟</a:t>
            </a:r>
          </a:p>
          <a:p>
            <a:pPr marL="257175" indent="-257175" algn="r" rtl="1">
              <a:lnSpc>
                <a:spcPct val="150000"/>
              </a:lnSpc>
              <a:buFont typeface="Arial"/>
              <a:buAutoNum type="arabicPeriod"/>
            </a:pPr>
            <a:r>
              <a:rPr lang="ar-EG" sz="1400" dirty="0">
                <a:latin typeface="Alexandria"/>
                <a:cs typeface="Alexandria"/>
              </a:rPr>
              <a:t>كيف نصل إليهم، وكيف يريدون تسلّم المنتج؟</a:t>
            </a:r>
          </a:p>
          <a:p>
            <a:pPr marL="257175" indent="-257175" algn="r" rtl="1">
              <a:lnSpc>
                <a:spcPct val="150000"/>
              </a:lnSpc>
              <a:buFont typeface="Arial"/>
              <a:buAutoNum type="arabicPeriod"/>
            </a:pPr>
            <a:r>
              <a:rPr lang="ar-EG" sz="1400" dirty="0">
                <a:latin typeface="Alexandria"/>
                <a:cs typeface="Alexandria"/>
              </a:rPr>
              <a:t>ما الأنشطة التي تحقّق ذلك، وما تكلفتها؟</a:t>
            </a:r>
          </a:p>
          <a:p>
            <a:pPr marL="257175" indent="-257175" algn="r" rtl="1">
              <a:lnSpc>
                <a:spcPct val="150000"/>
              </a:lnSpc>
              <a:buFont typeface="Arial"/>
              <a:buAutoNum type="arabicPeriod"/>
            </a:pPr>
            <a:r>
              <a:rPr lang="ar-EG" sz="1400" dirty="0">
                <a:latin typeface="Alexandria"/>
                <a:cs typeface="Alexandria"/>
              </a:rPr>
              <a:t>ما الموارد التي نحتاجها، بما فيها المال؟</a:t>
            </a:r>
          </a:p>
          <a:p>
            <a:pPr marL="257175" indent="-257175" algn="r" rtl="1">
              <a:lnSpc>
                <a:spcPct val="150000"/>
              </a:lnSpc>
              <a:buFont typeface="Arial"/>
              <a:buAutoNum type="arabicPeriod"/>
            </a:pPr>
            <a:r>
              <a:rPr lang="ar-EG" sz="1400" dirty="0">
                <a:latin typeface="Alexandria"/>
                <a:cs typeface="Alexandria"/>
              </a:rPr>
              <a:t>مَن الشركاء الذين علينا اجتذابهم؟</a:t>
            </a:r>
          </a:p>
          <a:p>
            <a:pPr marL="0" indent="0" algn="r" rtl="1">
              <a:lnSpc>
                <a:spcPct val="150000"/>
              </a:lnSpc>
              <a:spcAft>
                <a:spcPts val="200"/>
              </a:spcAft>
              <a:buNone/>
            </a:pPr>
            <a:r>
              <a:rPr lang="ar-EG" sz="1400" dirty="0">
                <a:latin typeface="Alexandria"/>
                <a:cs typeface="Alexandria"/>
              </a:rPr>
              <a:t>اجمع الإجابات السبع في صفحة واحدة، تحصل على لوحة نموذج العمل.</a:t>
            </a:r>
          </a:p>
        </p:txBody>
      </p:sp>
    </p:spTree>
    <p:extLst>
      <p:ext uri="{BB962C8B-B14F-4D97-AF65-F5344CB8AC3E}">
        <p14:creationId xmlns:p14="http://schemas.microsoft.com/office/powerpoint/2010/main" val="268355825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2D90A5B0-B490-ED18-3DF9-C9026C5B9BA5}"/>
              </a:ext>
            </a:extLst>
          </p:cNvPr>
          <p:cNvSpPr txBox="1">
            <a:spLocks/>
          </p:cNvSpPr>
          <p:nvPr/>
        </p:nvSpPr>
        <p:spPr>
          <a:xfrm>
            <a:off x="1849120" y="1930400"/>
            <a:ext cx="5029200" cy="3886200"/>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charset="0"/>
                <a:cs typeface="Alexandria"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charset="0"/>
                <a:cs typeface="Alexandria"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charset="0"/>
                <a:cs typeface="Alexandria"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charset="0"/>
                <a:cs typeface="Alexandria" charset="0"/>
              </a:defRPr>
            </a:lvl9pPr>
          </a:lstStyle>
          <a:p>
            <a:pPr marL="0" indent="0">
              <a:lnSpc>
                <a:spcPct val="150000"/>
              </a:lnSpc>
              <a:buNone/>
            </a:pPr>
            <a:r>
              <a:rPr lang="en-US" sz="1400" dirty="0">
                <a:latin typeface="Alexandria"/>
                <a:cs typeface="Alexandria"/>
              </a:rPr>
              <a:t>1. Customer segments — who we serve</a:t>
            </a:r>
          </a:p>
          <a:p>
            <a:pPr marL="0" indent="0">
              <a:lnSpc>
                <a:spcPct val="150000"/>
              </a:lnSpc>
              <a:buNone/>
            </a:pPr>
            <a:r>
              <a:rPr lang="en-US" sz="1400" dirty="0">
                <a:latin typeface="Alexandria"/>
                <a:cs typeface="Alexandria"/>
              </a:rPr>
              <a:t>2. Value proposition — why they choose us</a:t>
            </a:r>
          </a:p>
          <a:p>
            <a:pPr marL="0" indent="0">
              <a:lnSpc>
                <a:spcPct val="150000"/>
              </a:lnSpc>
              <a:buNone/>
            </a:pPr>
            <a:r>
              <a:rPr lang="en-US" sz="1400" dirty="0">
                <a:latin typeface="Alexandria"/>
                <a:cs typeface="Alexandria"/>
              </a:rPr>
              <a:t>3. Channels — how we reach them</a:t>
            </a:r>
          </a:p>
          <a:p>
            <a:pPr marL="0" indent="0">
              <a:lnSpc>
                <a:spcPct val="150000"/>
              </a:lnSpc>
              <a:buNone/>
            </a:pPr>
            <a:r>
              <a:rPr lang="en-US" sz="1400" dirty="0">
                <a:latin typeface="Alexandria"/>
                <a:cs typeface="Alexandria"/>
              </a:rPr>
              <a:t>4. Customer relationships — how we keep them</a:t>
            </a:r>
          </a:p>
          <a:p>
            <a:pPr marL="0" indent="0">
              <a:lnSpc>
                <a:spcPct val="150000"/>
              </a:lnSpc>
              <a:buNone/>
            </a:pPr>
            <a:r>
              <a:rPr lang="en-US" sz="1400" dirty="0">
                <a:latin typeface="Alexandria"/>
                <a:cs typeface="Alexandria"/>
              </a:rPr>
              <a:t>5. Revenue streams — how we earn</a:t>
            </a:r>
          </a:p>
          <a:p>
            <a:pPr marL="0" indent="0">
              <a:lnSpc>
                <a:spcPct val="150000"/>
              </a:lnSpc>
              <a:buNone/>
            </a:pPr>
            <a:r>
              <a:rPr lang="en-US" sz="1400" dirty="0">
                <a:latin typeface="Alexandria"/>
                <a:cs typeface="Alexandria"/>
              </a:rPr>
              <a:t>6. Key resources — what we must own</a:t>
            </a:r>
          </a:p>
          <a:p>
            <a:pPr marL="0" indent="0">
              <a:lnSpc>
                <a:spcPct val="150000"/>
              </a:lnSpc>
              <a:buNone/>
            </a:pPr>
            <a:r>
              <a:rPr lang="en-US" sz="1400" dirty="0">
                <a:latin typeface="Alexandria"/>
                <a:cs typeface="Alexandria"/>
              </a:rPr>
              <a:t>7. Key activities — what we must do</a:t>
            </a:r>
          </a:p>
          <a:p>
            <a:pPr marL="0" indent="0">
              <a:lnSpc>
                <a:spcPct val="150000"/>
              </a:lnSpc>
              <a:buNone/>
            </a:pPr>
            <a:r>
              <a:rPr lang="en-US" sz="1400" dirty="0">
                <a:latin typeface="Alexandria"/>
                <a:cs typeface="Alexandria"/>
              </a:rPr>
              <a:t>8. Key partnerships — who helps us</a:t>
            </a:r>
          </a:p>
          <a:p>
            <a:pPr marL="0" indent="0">
              <a:lnSpc>
                <a:spcPct val="150000"/>
              </a:lnSpc>
              <a:buNone/>
            </a:pPr>
            <a:r>
              <a:rPr lang="en-US" sz="1400" dirty="0">
                <a:latin typeface="Alexandria"/>
                <a:cs typeface="Alexandria"/>
              </a:rPr>
              <a:t>9. Cost structure — what we pay for</a:t>
            </a:r>
          </a:p>
        </p:txBody>
      </p:sp>
      <p:sp>
        <p:nvSpPr>
          <p:cNvPr id="13" name="TextBox 12">
            <a:extLst>
              <a:ext uri="{FF2B5EF4-FFF2-40B4-BE49-F238E27FC236}">
                <a16:creationId xmlns:a16="http://schemas.microsoft.com/office/drawing/2014/main" id="{CE834559-A3F0-98DA-B71F-C07DA97BDF85}"/>
              </a:ext>
            </a:extLst>
          </p:cNvPr>
          <p:cNvSpPr txBox="1"/>
          <p:nvPr/>
        </p:nvSpPr>
        <p:spPr>
          <a:xfrm>
            <a:off x="5633720" y="1930400"/>
            <a:ext cx="5029200" cy="3886200"/>
          </a:xfrm>
          <a:prstGeom prst="rect">
            <a:avLst/>
          </a:prstGeom>
          <a:noFill/>
        </p:spPr>
        <p:txBody>
          <a:bodyPr wrap="square" rtlCol="0" anchor="t" anchorCtr="0">
            <a:noAutofit/>
          </a:bodyPr>
          <a:lstStyle/>
          <a:p>
            <a:pPr algn="r" rtl="1">
              <a:lnSpc>
                <a:spcPct val="200000"/>
              </a:lnSpc>
            </a:pPr>
            <a:r>
              <a:rPr lang="ar-EG" sz="1400" dirty="0">
                <a:latin typeface="Alexandria"/>
                <a:cs typeface="Alexandria"/>
              </a:rPr>
              <a:t>1. شرائح العملاء — مَن نخدم</a:t>
            </a:r>
          </a:p>
          <a:p>
            <a:pPr algn="r" rtl="1">
              <a:lnSpc>
                <a:spcPct val="200000"/>
              </a:lnSpc>
            </a:pPr>
            <a:r>
              <a:rPr lang="ar-EG" sz="1400" dirty="0">
                <a:latin typeface="Alexandria"/>
                <a:cs typeface="Alexandria"/>
              </a:rPr>
              <a:t>2. عرض القيمة — لماذا يختاروننا</a:t>
            </a:r>
          </a:p>
          <a:p>
            <a:pPr algn="r" rtl="1">
              <a:lnSpc>
                <a:spcPct val="200000"/>
              </a:lnSpc>
            </a:pPr>
            <a:r>
              <a:rPr lang="ar-EG" sz="1400" dirty="0">
                <a:latin typeface="Alexandria"/>
                <a:cs typeface="Alexandria"/>
              </a:rPr>
              <a:t>3. القنوات — كيف نصل إليهم</a:t>
            </a:r>
          </a:p>
          <a:p>
            <a:pPr algn="r" rtl="1">
              <a:lnSpc>
                <a:spcPct val="200000"/>
              </a:lnSpc>
            </a:pPr>
            <a:r>
              <a:rPr lang="ar-EG" sz="1400" dirty="0">
                <a:latin typeface="Alexandria"/>
                <a:cs typeface="Alexandria"/>
              </a:rPr>
              <a:t>4. العلاقات مع العملاء — كيف نحافظ عليهم</a:t>
            </a:r>
          </a:p>
          <a:p>
            <a:pPr algn="r" rtl="1">
              <a:lnSpc>
                <a:spcPct val="200000"/>
              </a:lnSpc>
            </a:pPr>
            <a:r>
              <a:rPr lang="ar-EG" sz="1400" dirty="0">
                <a:latin typeface="Alexandria"/>
                <a:cs typeface="Alexandria"/>
              </a:rPr>
              <a:t>5. تدفقات الإيرادات — كيف نكسب</a:t>
            </a:r>
          </a:p>
          <a:p>
            <a:pPr algn="r" rtl="1">
              <a:lnSpc>
                <a:spcPct val="200000"/>
              </a:lnSpc>
            </a:pPr>
            <a:r>
              <a:rPr lang="ar-EG" sz="1400" dirty="0">
                <a:latin typeface="Alexandria"/>
                <a:cs typeface="Alexandria"/>
              </a:rPr>
              <a:t>6. الموارد الرئيسية — ما يجب أن نملكه</a:t>
            </a:r>
          </a:p>
          <a:p>
            <a:pPr algn="r" rtl="1">
              <a:lnSpc>
                <a:spcPct val="200000"/>
              </a:lnSpc>
            </a:pPr>
            <a:r>
              <a:rPr lang="ar-EG" sz="1400" dirty="0">
                <a:latin typeface="Alexandria"/>
                <a:cs typeface="Alexandria"/>
              </a:rPr>
              <a:t>7. الأنشطة الرئيسية — ما يجب أن نؤدّيه</a:t>
            </a:r>
          </a:p>
          <a:p>
            <a:pPr algn="r" rtl="1">
              <a:lnSpc>
                <a:spcPct val="200000"/>
              </a:lnSpc>
            </a:pPr>
            <a:r>
              <a:rPr lang="ar-EG" sz="1400" dirty="0">
                <a:latin typeface="Alexandria"/>
                <a:cs typeface="Alexandria"/>
              </a:rPr>
              <a:t>8. الشراكات الرئيسية — مَن يساندنا</a:t>
            </a:r>
          </a:p>
          <a:p>
            <a:pPr algn="r" rtl="1">
              <a:lnSpc>
                <a:spcPct val="200000"/>
              </a:lnSpc>
            </a:pPr>
            <a:r>
              <a:rPr lang="ar-EG" sz="1400" dirty="0">
                <a:latin typeface="Alexandria"/>
                <a:cs typeface="Alexandria"/>
              </a:rPr>
              <a:t>9. هيكل التكاليف — علامَ ننفق</a:t>
            </a:r>
          </a:p>
        </p:txBody>
      </p:sp>
      <p:sp>
        <p:nvSpPr>
          <p:cNvPr id="15" name="TextBox 14"/>
          <p:cNvSpPr txBox="1"/>
          <p:nvPr/>
        </p:nvSpPr>
        <p:spPr>
          <a:xfrm>
            <a:off x="2514600" y="1168400"/>
            <a:ext cx="9199880" cy="430887"/>
          </a:xfrm>
          <a:prstGeom prst="rect">
            <a:avLst/>
          </a:prstGeom>
          <a:noFill/>
        </p:spPr>
        <p:txBody>
          <a:bodyPr wrap="square" rtlCol="0">
            <a:noAutofit/>
          </a:bodyPr>
          <a:lstStyle/>
          <a:p>
            <a:pPr algn="l"/>
            <a:r>
              <a:rPr lang="en-US" b="1" dirty="0">
                <a:solidFill>
                  <a:srgbClr val="203E5F"/>
                </a:solidFill>
                <a:latin typeface="Alexandria"/>
                <a:cs typeface="Alexandria"/>
              </a:rPr>
              <a:t>The Nine Elements of a Business Model   |   </a:t>
            </a:r>
            <a:r>
              <a:rPr lang="ar-EG" b="1" dirty="0">
                <a:solidFill>
                  <a:srgbClr val="203E5F"/>
                </a:solidFill>
                <a:latin typeface="Alexandria"/>
                <a:cs typeface="Alexandria"/>
              </a:rPr>
              <a:t>العناصر التسعة لنموذج العمل</a:t>
            </a:r>
          </a:p>
        </p:txBody>
      </p:sp>
      <p:sp>
        <p:nvSpPr>
          <p:cNvPr id="4" name="SlideNumber">
            <a:extLst>
              <a:ext uri="{FF2B5EF4-FFF2-40B4-BE49-F238E27FC236}">
                <a16:creationId xmlns:a16="http://schemas.microsoft.com/office/drawing/2014/main" id="{463A5792-77A7-4A75-B02C-99DCE16D7AE9}"/>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34</a:t>
            </a:r>
          </a:p>
        </p:txBody>
      </p:sp>
    </p:spTree>
    <p:extLst>
      <p:ext uri="{BB962C8B-B14F-4D97-AF65-F5344CB8AC3E}">
        <p14:creationId xmlns:p14="http://schemas.microsoft.com/office/powerpoint/2010/main" val="162136294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4">
            <a:extLst>
              <a:ext uri="{FF2B5EF4-FFF2-40B4-BE49-F238E27FC236}">
                <a16:creationId xmlns:a16="http://schemas.microsoft.com/office/drawing/2014/main" id="{99E4B43C-D9C1-4544-96F6-FB58B4F74EFC}"/>
              </a:ext>
            </a:extLst>
          </p:cNvPr>
          <p:cNvSpPr txBox="1"/>
          <p:nvPr/>
        </p:nvSpPr>
        <p:spPr>
          <a:xfrm>
            <a:off x="2473960" y="1093894"/>
            <a:ext cx="7482840" cy="558800"/>
          </a:xfrm>
          <a:prstGeom prst="rect">
            <a:avLst/>
          </a:prstGeom>
          <a:noFill/>
        </p:spPr>
        <p:txBody>
          <a:bodyPr vertOverflow="overflow" vert="horz" wrap="square" rtlCol="0" anchor="ctr" anchorCtr="0">
            <a:noAutofit/>
          </a:bodyPr>
          <a:lstStyle/>
          <a:p>
            <a:pPr algn="l">
              <a:lnSpc>
                <a:spcPct val="150000"/>
              </a:lnSpc>
            </a:pPr>
            <a:r>
              <a:rPr lang="en-US" b="1" dirty="0">
                <a:solidFill>
                  <a:srgbClr val="203E5F"/>
                </a:solidFill>
                <a:latin typeface="Alexandria"/>
                <a:cs typeface="Alexandria"/>
              </a:rPr>
              <a:t>Business Modeling Process   </a:t>
            </a:r>
            <a:r>
              <a:rPr lang="ar-JO" b="1" dirty="0">
                <a:solidFill>
                  <a:srgbClr val="203E5F"/>
                </a:solidFill>
                <a:latin typeface="Alexandria"/>
                <a:cs typeface="Alexandria"/>
              </a:rPr>
              <a:t>عملية بناء نموذج العمل —</a:t>
            </a:r>
            <a:endParaRPr lang="en-US" b="1" dirty="0">
              <a:solidFill>
                <a:srgbClr val="203E5F"/>
              </a:solidFill>
              <a:latin typeface="Alexandria"/>
              <a:cs typeface="Alexandria"/>
            </a:endParaRPr>
          </a:p>
        </p:txBody>
      </p:sp>
      <p:sp>
        <p:nvSpPr>
          <p:cNvPr id="9" name="SlideNumber">
            <a:extLst>
              <a:ext uri="{FF2B5EF4-FFF2-40B4-BE49-F238E27FC236}">
                <a16:creationId xmlns:a16="http://schemas.microsoft.com/office/drawing/2014/main" id="{1BF5F716-A6D0-4DFE-867F-C725BA239228}"/>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35</a:t>
            </a:r>
          </a:p>
        </p:txBody>
      </p:sp>
      <p:pic>
        <p:nvPicPr>
          <p:cNvPr id="4" name="Picture 3">
            <a:extLst>
              <a:ext uri="{FF2B5EF4-FFF2-40B4-BE49-F238E27FC236}">
                <a16:creationId xmlns:a16="http://schemas.microsoft.com/office/drawing/2014/main" id="{6A23F69E-C560-9345-612D-5A35CBF2E1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9590" y="1741594"/>
            <a:ext cx="5693410" cy="3795606"/>
          </a:xfrm>
          <a:prstGeom prst="rect">
            <a:avLst/>
          </a:prstGeom>
        </p:spPr>
      </p:pic>
      <p:sp>
        <p:nvSpPr>
          <p:cNvPr id="990" name="Explainer"/>
          <p:cNvSpPr txBox="1"/>
          <p:nvPr/>
        </p:nvSpPr>
        <p:spPr>
          <a:xfrm>
            <a:off x="762000" y="2122594"/>
            <a:ext cx="4847590" cy="3556000"/>
          </a:xfrm>
          <a:prstGeom prst="rect">
            <a:avLst/>
          </a:prstGeom>
          <a:noFill/>
        </p:spPr>
        <p:txBody>
          <a:bodyPr wrap="square" anchor="t" anchorCtr="0">
            <a:noAutofit/>
          </a:bodyPr>
          <a:lstStyle/>
          <a:p>
            <a:pPr marL="0" indent="0">
              <a:lnSpc>
                <a:spcPct val="150000"/>
              </a:lnSpc>
              <a:spcAft>
                <a:spcPts val="200"/>
              </a:spcAft>
              <a:buNone/>
            </a:pPr>
            <a:r>
              <a:rPr lang="en-US" sz="1400" b="1" dirty="0">
                <a:solidFill>
                  <a:srgbClr val="203E5F"/>
                </a:solidFill>
                <a:latin typeface="Alexandria"/>
                <a:cs typeface="Alexandria"/>
              </a:rPr>
              <a:t>The cycle has four phases:</a:t>
            </a:r>
          </a:p>
          <a:p>
            <a:pPr marL="257175" indent="-257175">
              <a:lnSpc>
                <a:spcPct val="150000"/>
              </a:lnSpc>
              <a:buFont typeface="Arial"/>
              <a:buAutoNum type="arabicPeriod"/>
            </a:pPr>
            <a:r>
              <a:rPr lang="en-US" sz="1400" dirty="0">
                <a:latin typeface="Alexandria"/>
                <a:cs typeface="Alexandria"/>
              </a:rPr>
              <a:t>Develop the business model canvas</a:t>
            </a:r>
          </a:p>
          <a:p>
            <a:pPr marL="257175" indent="-257175">
              <a:lnSpc>
                <a:spcPct val="150000"/>
              </a:lnSpc>
              <a:buFont typeface="Arial"/>
              <a:buAutoNum type="arabicPeriod"/>
            </a:pPr>
            <a:r>
              <a:rPr lang="en-US" sz="1400" dirty="0">
                <a:latin typeface="Alexandria"/>
                <a:cs typeface="Alexandria"/>
              </a:rPr>
              <a:t>Test the value proposition with customers</a:t>
            </a:r>
          </a:p>
          <a:p>
            <a:pPr marL="257175" indent="-257175">
              <a:lnSpc>
                <a:spcPct val="150000"/>
              </a:lnSpc>
              <a:buFont typeface="Arial"/>
              <a:buAutoNum type="arabicPeriod"/>
            </a:pPr>
            <a:r>
              <a:rPr lang="en-US" sz="1400" dirty="0">
                <a:latin typeface="Alexandria"/>
                <a:cs typeface="Alexandria"/>
              </a:rPr>
              <a:t>Test the product with a prototype or MVP</a:t>
            </a:r>
          </a:p>
          <a:p>
            <a:pPr marL="257175" indent="-257175">
              <a:lnSpc>
                <a:spcPct val="150000"/>
              </a:lnSpc>
              <a:buFont typeface="Arial"/>
              <a:buAutoNum type="arabicPeriod"/>
            </a:pPr>
            <a:r>
              <a:rPr lang="en-US" sz="1400" dirty="0">
                <a:latin typeface="Alexandria"/>
                <a:cs typeface="Alexandria"/>
              </a:rPr>
              <a:t>Pivot the model until it is ready to expand</a:t>
            </a:r>
            <a:endParaRPr lang="ar-JO" sz="1400" dirty="0">
              <a:latin typeface="Alexandria"/>
              <a:cs typeface="Alexandria"/>
            </a:endParaRPr>
          </a:p>
          <a:p>
            <a:pPr marL="257175" indent="-257175">
              <a:lnSpc>
                <a:spcPct val="150000"/>
              </a:lnSpc>
              <a:buFont typeface="Arial"/>
              <a:buAutoNum type="arabicPeriod"/>
            </a:pPr>
            <a:endParaRPr lang="en-US" sz="1400" dirty="0">
              <a:latin typeface="Alexandria"/>
              <a:cs typeface="Alexandria"/>
            </a:endParaRPr>
          </a:p>
          <a:p>
            <a:pPr marL="0" indent="0" algn="r" rtl="1">
              <a:lnSpc>
                <a:spcPct val="150000"/>
              </a:lnSpc>
              <a:spcBef>
                <a:spcPts val="400"/>
              </a:spcBef>
              <a:buNone/>
            </a:pPr>
            <a:r>
              <a:rPr lang="ar-EG" sz="1400" b="1" dirty="0">
                <a:solidFill>
                  <a:srgbClr val="203E5F"/>
                </a:solidFill>
                <a:latin typeface="Alexandria"/>
                <a:cs typeface="Alexandria"/>
              </a:rPr>
              <a:t>للدورة أربع مراحل:</a:t>
            </a:r>
          </a:p>
          <a:p>
            <a:pPr marL="257175" indent="-257175" algn="r" rtl="1">
              <a:lnSpc>
                <a:spcPct val="150000"/>
              </a:lnSpc>
              <a:buFont typeface="Arial"/>
              <a:buAutoNum type="arabicPeriod"/>
            </a:pPr>
            <a:r>
              <a:rPr lang="ar-EG" sz="1400" dirty="0">
                <a:latin typeface="Alexandria"/>
                <a:cs typeface="Alexandria"/>
              </a:rPr>
              <a:t>تطوير لوحة نموذج العمل</a:t>
            </a:r>
          </a:p>
          <a:p>
            <a:pPr marL="257175" indent="-257175" algn="r" rtl="1">
              <a:lnSpc>
                <a:spcPct val="150000"/>
              </a:lnSpc>
              <a:buFont typeface="Arial"/>
              <a:buAutoNum type="arabicPeriod"/>
            </a:pPr>
            <a:r>
              <a:rPr lang="ar-EG" sz="1400" dirty="0">
                <a:latin typeface="Alexandria"/>
                <a:cs typeface="Alexandria"/>
              </a:rPr>
              <a:t>اختبار عرض القيمة مع العملاء</a:t>
            </a:r>
          </a:p>
          <a:p>
            <a:pPr marL="257175" indent="-257175" algn="r" rtl="1">
              <a:lnSpc>
                <a:spcPct val="150000"/>
              </a:lnSpc>
              <a:buFont typeface="Arial"/>
              <a:buAutoNum type="arabicPeriod"/>
            </a:pPr>
            <a:r>
              <a:rPr lang="ar-EG" sz="1400" dirty="0">
                <a:latin typeface="Alexandria"/>
                <a:cs typeface="Alexandria"/>
              </a:rPr>
              <a:t>اختبار المنتج بنموذج أولي أو MVP</a:t>
            </a:r>
          </a:p>
          <a:p>
            <a:pPr marL="257175" indent="-257175" algn="r" rtl="1">
              <a:lnSpc>
                <a:spcPct val="150000"/>
              </a:lnSpc>
              <a:buFont typeface="Arial"/>
              <a:buAutoNum type="arabicPeriod"/>
            </a:pPr>
            <a:r>
              <a:rPr lang="ar-EG" sz="1400" dirty="0">
                <a:latin typeface="Alexandria"/>
                <a:cs typeface="Alexandria"/>
              </a:rPr>
              <a:t>تعديل النموذج حتى يصبح جاهزًا للتوسّع</a:t>
            </a:r>
          </a:p>
        </p:txBody>
      </p:sp>
    </p:spTree>
    <p:extLst>
      <p:ext uri="{BB962C8B-B14F-4D97-AF65-F5344CB8AC3E}">
        <p14:creationId xmlns:p14="http://schemas.microsoft.com/office/powerpoint/2010/main" val="166005691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4">
            <a:extLst>
              <a:ext uri="{FF2B5EF4-FFF2-40B4-BE49-F238E27FC236}">
                <a16:creationId xmlns:a16="http://schemas.microsoft.com/office/drawing/2014/main" id="{F7BCF11E-507B-4459-8336-87674D1043CB}"/>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The Business Model Canvas (1/3)   |   </a:t>
            </a:r>
            <a:r>
              <a:rPr lang="ar-JO" b="1" dirty="0">
                <a:solidFill>
                  <a:srgbClr val="203E5F"/>
                </a:solidFill>
                <a:latin typeface="Alexandria"/>
                <a:cs typeface="Alexandria"/>
              </a:rPr>
              <a:t>لوحة نموذج العمل (1/3)</a:t>
            </a:r>
            <a:endParaRPr lang="en-US" b="1" dirty="0">
              <a:solidFill>
                <a:srgbClr val="203E5F"/>
              </a:solidFill>
              <a:latin typeface="Alexandria"/>
              <a:cs typeface="Alexandria"/>
            </a:endParaRPr>
          </a:p>
        </p:txBody>
      </p:sp>
      <p:sp>
        <p:nvSpPr>
          <p:cNvPr id="8" name="SlideNumber">
            <a:extLst>
              <a:ext uri="{FF2B5EF4-FFF2-40B4-BE49-F238E27FC236}">
                <a16:creationId xmlns:a16="http://schemas.microsoft.com/office/drawing/2014/main" id="{6943A456-3BCD-4E05-806D-65DBFCF5B644}"/>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36</a:t>
            </a:r>
          </a:p>
        </p:txBody>
      </p:sp>
      <p:pic>
        <p:nvPicPr>
          <p:cNvPr id="7" name="Picture 6">
            <a:extLst>
              <a:ext uri="{FF2B5EF4-FFF2-40B4-BE49-F238E27FC236}">
                <a16:creationId xmlns:a16="http://schemas.microsoft.com/office/drawing/2014/main" id="{00C7CBF7-E8F1-2F6F-73C7-FF1358417E6D}"/>
              </a:ext>
            </a:extLst>
          </p:cNvPr>
          <p:cNvPicPr>
            <a:picLocks noChangeAspect="1"/>
          </p:cNvPicPr>
          <p:nvPr/>
        </p:nvPicPr>
        <p:blipFill>
          <a:blip r:embed="rId2">
            <a:extLst>
              <a:ext uri="{28A0092B-C50C-407E-A947-70E740481C1C}">
                <a14:useLocalDpi xmlns:a14="http://schemas.microsoft.com/office/drawing/2010/main" val="0"/>
              </a:ext>
            </a:extLst>
          </a:blip>
          <a:srcRect t="11147"/>
          <a:stretch>
            <a:fillRect/>
          </a:stretch>
        </p:blipFill>
        <p:spPr>
          <a:xfrm>
            <a:off x="1696515" y="2123440"/>
            <a:ext cx="8798970" cy="3840480"/>
          </a:xfrm>
          <a:prstGeom prst="rect">
            <a:avLst/>
          </a:prstGeom>
        </p:spPr>
      </p:pic>
    </p:spTree>
    <p:extLst>
      <p:ext uri="{BB962C8B-B14F-4D97-AF65-F5344CB8AC3E}">
        <p14:creationId xmlns:p14="http://schemas.microsoft.com/office/powerpoint/2010/main" val="303518033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4">
            <a:extLst>
              <a:ext uri="{FF2B5EF4-FFF2-40B4-BE49-F238E27FC236}">
                <a16:creationId xmlns:a16="http://schemas.microsoft.com/office/drawing/2014/main" id="{0739F0E7-8B59-4D01-BBF6-5F5F47D16E50}"/>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The Business Model Canvas (2/3)   |   </a:t>
            </a:r>
            <a:r>
              <a:rPr lang="ar-JO" b="1" dirty="0">
                <a:solidFill>
                  <a:srgbClr val="203E5F"/>
                </a:solidFill>
                <a:latin typeface="Alexandria"/>
                <a:cs typeface="Alexandria"/>
              </a:rPr>
              <a:t>لوحة نموذج العمل (2/3)</a:t>
            </a:r>
            <a:endParaRPr lang="en-US" b="1" dirty="0">
              <a:solidFill>
                <a:srgbClr val="203E5F"/>
              </a:solidFill>
              <a:latin typeface="Alexandria"/>
              <a:cs typeface="Alexandria"/>
            </a:endParaRPr>
          </a:p>
        </p:txBody>
      </p:sp>
      <p:sp>
        <p:nvSpPr>
          <p:cNvPr id="9" name="SlideNumber">
            <a:extLst>
              <a:ext uri="{FF2B5EF4-FFF2-40B4-BE49-F238E27FC236}">
                <a16:creationId xmlns:a16="http://schemas.microsoft.com/office/drawing/2014/main" id="{B7C9A953-F105-4719-8341-1D39D67C396B}"/>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37</a:t>
            </a:r>
          </a:p>
        </p:txBody>
      </p:sp>
      <p:sp>
        <p:nvSpPr>
          <p:cNvPr id="810" name="EN Column"/>
          <p:cNvSpPr txBox="1"/>
          <p:nvPr/>
        </p:nvSpPr>
        <p:spPr>
          <a:xfrm>
            <a:off x="762000" y="1930400"/>
            <a:ext cx="5334000" cy="3810000"/>
          </a:xfrm>
          <a:prstGeom prst="rect">
            <a:avLst/>
          </a:prstGeom>
          <a:noFill/>
        </p:spPr>
        <p:txBody>
          <a:bodyPr wrap="square" anchor="t"/>
          <a:lstStyle/>
          <a:p>
            <a:pPr marL="0" indent="0" algn="just">
              <a:lnSpc>
                <a:spcPct val="150000"/>
              </a:lnSpc>
              <a:spcAft>
                <a:spcPts val="300"/>
              </a:spcAft>
              <a:buNone/>
            </a:pPr>
            <a:r>
              <a:rPr lang="en-US" sz="1400" b="1" dirty="0">
                <a:solidFill>
                  <a:srgbClr val="0070C0"/>
                </a:solidFill>
                <a:latin typeface="Alexandria"/>
                <a:cs typeface="Alexandria"/>
              </a:rPr>
              <a:t>The customer side of the canvas — who we serve and how we earn from them:</a:t>
            </a:r>
          </a:p>
          <a:p>
            <a:pPr marL="228600" indent="-228600" algn="just">
              <a:lnSpc>
                <a:spcPct val="150000"/>
              </a:lnSpc>
              <a:spcAft>
                <a:spcPts val="200"/>
              </a:spcAft>
              <a:buFont typeface="Arial"/>
              <a:buAutoNum type="arabicPeriod"/>
            </a:pPr>
            <a:r>
              <a:rPr lang="en-US" sz="1400" b="1" dirty="0">
                <a:latin typeface="Alexandria"/>
                <a:cs typeface="Alexandria"/>
              </a:rPr>
              <a:t>Customer segments: </a:t>
            </a:r>
            <a:r>
              <a:rPr lang="en-US" sz="1400" dirty="0">
                <a:latin typeface="Alexandria"/>
                <a:cs typeface="Alexandria"/>
              </a:rPr>
              <a:t>the specific groups the business chooses to serve.</a:t>
            </a:r>
          </a:p>
          <a:p>
            <a:pPr marL="228600" indent="-228600" algn="just">
              <a:lnSpc>
                <a:spcPct val="150000"/>
              </a:lnSpc>
              <a:spcAft>
                <a:spcPts val="200"/>
              </a:spcAft>
              <a:buFont typeface="Arial"/>
              <a:buAutoNum type="arabicPeriod"/>
            </a:pPr>
            <a:r>
              <a:rPr lang="en-US" sz="1400" b="1" dirty="0">
                <a:latin typeface="Alexandria"/>
                <a:cs typeface="Alexandria"/>
              </a:rPr>
              <a:t>Value proposition: </a:t>
            </a:r>
            <a:r>
              <a:rPr lang="en-US" sz="1400" dirty="0">
                <a:latin typeface="Alexandria"/>
                <a:cs typeface="Alexandria"/>
              </a:rPr>
              <a:t>the benefit that makes those customers choose us.</a:t>
            </a:r>
          </a:p>
          <a:p>
            <a:pPr marL="228600" indent="-228600" algn="just">
              <a:lnSpc>
                <a:spcPct val="150000"/>
              </a:lnSpc>
              <a:spcAft>
                <a:spcPts val="200"/>
              </a:spcAft>
              <a:buFont typeface="Arial"/>
              <a:buAutoNum type="arabicPeriod"/>
            </a:pPr>
            <a:r>
              <a:rPr lang="en-US" sz="1400" b="1" dirty="0">
                <a:latin typeface="Alexandria"/>
                <a:cs typeface="Alexandria"/>
              </a:rPr>
              <a:t>Channels: </a:t>
            </a:r>
            <a:r>
              <a:rPr lang="en-US" sz="1400" dirty="0">
                <a:latin typeface="Alexandria"/>
                <a:cs typeface="Alexandria"/>
              </a:rPr>
              <a:t>how the offer reaches them — shop, app, distributor, direct sales.</a:t>
            </a:r>
          </a:p>
          <a:p>
            <a:pPr marL="228600" indent="-228600" algn="just">
              <a:lnSpc>
                <a:spcPct val="150000"/>
              </a:lnSpc>
              <a:spcAft>
                <a:spcPts val="200"/>
              </a:spcAft>
              <a:buFont typeface="Arial"/>
              <a:buAutoNum type="arabicPeriod"/>
            </a:pPr>
            <a:r>
              <a:rPr lang="en-US" sz="1400" b="1" dirty="0">
                <a:latin typeface="Alexandria"/>
                <a:cs typeface="Alexandria"/>
              </a:rPr>
              <a:t>Customer relationships: </a:t>
            </a:r>
            <a:r>
              <a:rPr lang="en-US" sz="1400" dirty="0">
                <a:latin typeface="Alexandria"/>
                <a:cs typeface="Alexandria"/>
              </a:rPr>
              <a:t>how we win, keep and grow each segment.</a:t>
            </a:r>
          </a:p>
          <a:p>
            <a:pPr marL="228600" indent="-228600" algn="just">
              <a:lnSpc>
                <a:spcPct val="150000"/>
              </a:lnSpc>
              <a:spcAft>
                <a:spcPts val="200"/>
              </a:spcAft>
              <a:buFont typeface="Arial"/>
              <a:buAutoNum type="arabicPeriod"/>
            </a:pPr>
            <a:r>
              <a:rPr lang="en-US" sz="1400" b="1" dirty="0">
                <a:latin typeface="Alexandria"/>
                <a:cs typeface="Alexandria"/>
              </a:rPr>
              <a:t>Revenue streams: </a:t>
            </a:r>
            <a:r>
              <a:rPr lang="en-US" sz="1400" dirty="0">
                <a:latin typeface="Alexandria"/>
                <a:cs typeface="Alexandria"/>
              </a:rPr>
              <a:t>what customers pay for and how — sale, subscription, fee, commission.</a:t>
            </a:r>
          </a:p>
        </p:txBody>
      </p:sp>
      <p:sp>
        <p:nvSpPr>
          <p:cNvPr id="811" name="Arabic Column"/>
          <p:cNvSpPr txBox="1"/>
          <p:nvPr/>
        </p:nvSpPr>
        <p:spPr>
          <a:xfrm>
            <a:off x="6096000" y="1930400"/>
            <a:ext cx="5207000" cy="3810000"/>
          </a:xfrm>
          <a:prstGeom prst="rect">
            <a:avLst/>
          </a:prstGeom>
          <a:noFill/>
        </p:spPr>
        <p:txBody>
          <a:bodyPr wrap="square" anchor="t"/>
          <a:lstStyle/>
          <a:p>
            <a:pPr marL="0" indent="0" algn="r" rtl="1">
              <a:lnSpc>
                <a:spcPct val="150000"/>
              </a:lnSpc>
              <a:spcAft>
                <a:spcPts val="300"/>
              </a:spcAft>
              <a:buNone/>
            </a:pPr>
            <a:r>
              <a:rPr lang="ar-EG" sz="1400" b="1" dirty="0">
                <a:solidFill>
                  <a:srgbClr val="0070C0"/>
                </a:solidFill>
                <a:latin typeface="Alexandria"/>
                <a:cs typeface="Alexandria"/>
              </a:rPr>
              <a:t>جانب العميل في اللوحة — مَن نخدم وكيف نكسب منه:</a:t>
            </a:r>
          </a:p>
          <a:p>
            <a:pPr marL="228600" indent="-228600" algn="r" rtl="1">
              <a:lnSpc>
                <a:spcPct val="150000"/>
              </a:lnSpc>
              <a:spcAft>
                <a:spcPts val="200"/>
              </a:spcAft>
              <a:buFont typeface="Arial"/>
              <a:buAutoNum type="arabicPeriod"/>
            </a:pPr>
            <a:r>
              <a:rPr lang="ar-EG" sz="1400" b="1" dirty="0">
                <a:latin typeface="Alexandria"/>
                <a:cs typeface="Alexandria"/>
              </a:rPr>
              <a:t>شرائح </a:t>
            </a:r>
            <a:r>
              <a:rPr lang="ar-JO" sz="1400" b="1" dirty="0">
                <a:latin typeface="Alexandria"/>
                <a:cs typeface="Alexandria"/>
              </a:rPr>
              <a:t>الزبائن</a:t>
            </a:r>
            <a:r>
              <a:rPr lang="ar-EG" sz="1400" b="1" dirty="0">
                <a:latin typeface="Alexandria"/>
                <a:cs typeface="Alexandria"/>
              </a:rPr>
              <a:t>: </a:t>
            </a:r>
            <a:r>
              <a:rPr lang="ar-EG" sz="1400" dirty="0">
                <a:latin typeface="Alexandria"/>
                <a:cs typeface="Alexandria"/>
              </a:rPr>
              <a:t>المجموعات المحدّدة التي يختار المشروع خدمتها.</a:t>
            </a:r>
          </a:p>
          <a:p>
            <a:pPr marL="228600" indent="-228600" algn="r" rtl="1">
              <a:lnSpc>
                <a:spcPct val="150000"/>
              </a:lnSpc>
              <a:spcAft>
                <a:spcPts val="200"/>
              </a:spcAft>
              <a:buFont typeface="Arial"/>
              <a:buAutoNum type="arabicPeriod"/>
            </a:pPr>
            <a:r>
              <a:rPr lang="ar-EG" sz="1400" b="1" dirty="0">
                <a:latin typeface="Alexandria"/>
                <a:cs typeface="Alexandria"/>
              </a:rPr>
              <a:t>عرض القيمة: </a:t>
            </a:r>
            <a:r>
              <a:rPr lang="ar-EG" sz="1400" dirty="0">
                <a:latin typeface="Alexandria"/>
                <a:cs typeface="Alexandria"/>
              </a:rPr>
              <a:t>الفائدة التي تجعل هؤلاء العملاء يختاروننا.</a:t>
            </a:r>
          </a:p>
          <a:p>
            <a:pPr marL="228600" indent="-228600" algn="r" rtl="1">
              <a:lnSpc>
                <a:spcPct val="150000"/>
              </a:lnSpc>
              <a:spcAft>
                <a:spcPts val="200"/>
              </a:spcAft>
              <a:buFont typeface="Arial"/>
              <a:buAutoNum type="arabicPeriod"/>
            </a:pPr>
            <a:r>
              <a:rPr lang="ar-EG" sz="1400" b="1" dirty="0">
                <a:latin typeface="Alexandria"/>
                <a:cs typeface="Alexandria"/>
              </a:rPr>
              <a:t>القنوات: </a:t>
            </a:r>
            <a:r>
              <a:rPr lang="ar-EG" sz="1400" dirty="0">
                <a:latin typeface="Alexandria"/>
                <a:cs typeface="Alexandria"/>
              </a:rPr>
              <a:t>كيف يصل العرض إليهم — متجر، تطبيق، موزّع، بيع مباشر.</a:t>
            </a:r>
          </a:p>
          <a:p>
            <a:pPr marL="228600" indent="-228600" algn="r" rtl="1">
              <a:lnSpc>
                <a:spcPct val="150000"/>
              </a:lnSpc>
              <a:spcAft>
                <a:spcPts val="200"/>
              </a:spcAft>
              <a:buFont typeface="Arial"/>
              <a:buAutoNum type="arabicPeriod"/>
            </a:pPr>
            <a:r>
              <a:rPr lang="ar-EG" sz="1400" b="1" dirty="0">
                <a:latin typeface="Alexandria"/>
                <a:cs typeface="Alexandria"/>
              </a:rPr>
              <a:t>العلاقات مع العملاء: </a:t>
            </a:r>
            <a:r>
              <a:rPr lang="ar-EG" sz="1400" dirty="0">
                <a:latin typeface="Alexandria"/>
                <a:cs typeface="Alexandria"/>
              </a:rPr>
              <a:t>كيف نكسب كل شريحة ونحافظ عليها ونُنمّيها.</a:t>
            </a:r>
          </a:p>
          <a:p>
            <a:pPr marL="228600" indent="-228600" algn="r" rtl="1">
              <a:lnSpc>
                <a:spcPct val="150000"/>
              </a:lnSpc>
              <a:spcAft>
                <a:spcPts val="200"/>
              </a:spcAft>
              <a:buFont typeface="Arial"/>
              <a:buAutoNum type="arabicPeriod"/>
            </a:pPr>
            <a:r>
              <a:rPr lang="ar-EG" sz="1400" b="1" dirty="0">
                <a:latin typeface="Alexandria"/>
                <a:cs typeface="Alexandria"/>
              </a:rPr>
              <a:t>تدفقات الإيرادات: </a:t>
            </a:r>
            <a:r>
              <a:rPr lang="ar-EG" sz="1400" dirty="0">
                <a:latin typeface="Alexandria"/>
                <a:cs typeface="Alexandria"/>
              </a:rPr>
              <a:t>علامَ يدفع العميل وكيف — بيع، اشتراك، رسم، عمولة.</a:t>
            </a:r>
          </a:p>
        </p:txBody>
      </p:sp>
    </p:spTree>
    <p:extLst>
      <p:ext uri="{BB962C8B-B14F-4D97-AF65-F5344CB8AC3E}">
        <p14:creationId xmlns:p14="http://schemas.microsoft.com/office/powerpoint/2010/main" val="159061264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14">
            <a:extLst>
              <a:ext uri="{FF2B5EF4-FFF2-40B4-BE49-F238E27FC236}">
                <a16:creationId xmlns:a16="http://schemas.microsoft.com/office/drawing/2014/main" id="{C785BEED-DB4D-4C33-ADE3-050AE58D3215}"/>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The Business Model Canvas (3/3)   |   </a:t>
            </a:r>
            <a:r>
              <a:rPr lang="ar-JO" b="1" dirty="0">
                <a:solidFill>
                  <a:srgbClr val="203E5F"/>
                </a:solidFill>
                <a:latin typeface="Alexandria"/>
                <a:cs typeface="Alexandria"/>
              </a:rPr>
              <a:t>لوحة نموذج العمل (3/3)</a:t>
            </a:r>
            <a:endParaRPr lang="en-US" b="1" dirty="0">
              <a:solidFill>
                <a:srgbClr val="203E5F"/>
              </a:solidFill>
              <a:latin typeface="Alexandria"/>
              <a:cs typeface="Alexandria"/>
            </a:endParaRPr>
          </a:p>
        </p:txBody>
      </p:sp>
      <p:sp>
        <p:nvSpPr>
          <p:cNvPr id="41" name="SlideNumber">
            <a:extLst>
              <a:ext uri="{FF2B5EF4-FFF2-40B4-BE49-F238E27FC236}">
                <a16:creationId xmlns:a16="http://schemas.microsoft.com/office/drawing/2014/main" id="{08D5BC93-59E3-4DFC-BB02-C870F0286B98}"/>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38</a:t>
            </a:r>
          </a:p>
        </p:txBody>
      </p:sp>
      <p:sp>
        <p:nvSpPr>
          <p:cNvPr id="812" name="EN Column"/>
          <p:cNvSpPr txBox="1"/>
          <p:nvPr/>
        </p:nvSpPr>
        <p:spPr>
          <a:xfrm>
            <a:off x="762000" y="1930400"/>
            <a:ext cx="5080000" cy="3810000"/>
          </a:xfrm>
          <a:prstGeom prst="rect">
            <a:avLst/>
          </a:prstGeom>
          <a:noFill/>
        </p:spPr>
        <p:txBody>
          <a:bodyPr wrap="square" anchor="t"/>
          <a:lstStyle/>
          <a:p>
            <a:pPr marL="0" indent="0" algn="just">
              <a:lnSpc>
                <a:spcPct val="150000"/>
              </a:lnSpc>
              <a:spcAft>
                <a:spcPts val="300"/>
              </a:spcAft>
              <a:buNone/>
            </a:pPr>
            <a:r>
              <a:rPr lang="en-US" sz="1400" b="1" dirty="0">
                <a:solidFill>
                  <a:srgbClr val="0070C0"/>
                </a:solidFill>
                <a:latin typeface="Alexandria"/>
                <a:cs typeface="Alexandria"/>
              </a:rPr>
              <a:t>The delivery side — what it takes to keep the promise, and what it costs:</a:t>
            </a:r>
          </a:p>
          <a:p>
            <a:pPr marL="228600" indent="-228600" algn="just">
              <a:lnSpc>
                <a:spcPct val="150000"/>
              </a:lnSpc>
              <a:spcAft>
                <a:spcPts val="200"/>
              </a:spcAft>
              <a:buNone/>
            </a:pPr>
            <a:r>
              <a:rPr lang="en-US" sz="1400" b="1" dirty="0">
                <a:latin typeface="Alexandria"/>
                <a:cs typeface="Alexandria"/>
              </a:rPr>
              <a:t>6. Key resources: </a:t>
            </a:r>
            <a:r>
              <a:rPr lang="en-US" sz="1400" dirty="0">
                <a:latin typeface="Alexandria"/>
                <a:cs typeface="Alexandria"/>
              </a:rPr>
              <a:t>the assets the model needs — people, equipment, technology, capital, brand.</a:t>
            </a:r>
          </a:p>
          <a:p>
            <a:pPr marL="228600" indent="-228600" algn="just">
              <a:lnSpc>
                <a:spcPct val="150000"/>
              </a:lnSpc>
              <a:spcAft>
                <a:spcPts val="200"/>
              </a:spcAft>
              <a:buNone/>
            </a:pPr>
            <a:r>
              <a:rPr lang="en-US" sz="1400" b="1" dirty="0">
                <a:latin typeface="Alexandria"/>
                <a:cs typeface="Alexandria"/>
              </a:rPr>
              <a:t>7. Key activities: </a:t>
            </a:r>
            <a:r>
              <a:rPr lang="en-US" sz="1400" dirty="0">
                <a:latin typeface="Alexandria"/>
                <a:cs typeface="Alexandria"/>
              </a:rPr>
              <a:t>the work that must be done well — production, service, platform, marketing.</a:t>
            </a:r>
          </a:p>
          <a:p>
            <a:pPr marL="228600" indent="-228600" algn="just">
              <a:lnSpc>
                <a:spcPct val="150000"/>
              </a:lnSpc>
              <a:spcAft>
                <a:spcPts val="200"/>
              </a:spcAft>
              <a:buNone/>
            </a:pPr>
            <a:r>
              <a:rPr lang="en-US" sz="1400" b="1" dirty="0">
                <a:latin typeface="Alexandria"/>
                <a:cs typeface="Alexandria"/>
              </a:rPr>
              <a:t>8. Key partnerships: </a:t>
            </a:r>
            <a:r>
              <a:rPr lang="en-US" sz="1400" dirty="0">
                <a:latin typeface="Alexandria"/>
                <a:cs typeface="Alexandria"/>
              </a:rPr>
              <a:t>who supplies, distributes or co-develops so we need not own everything.</a:t>
            </a:r>
          </a:p>
          <a:p>
            <a:pPr marL="228600" indent="-228600" algn="just">
              <a:lnSpc>
                <a:spcPct val="150000"/>
              </a:lnSpc>
              <a:spcAft>
                <a:spcPts val="200"/>
              </a:spcAft>
              <a:buNone/>
            </a:pPr>
            <a:r>
              <a:rPr lang="en-US" sz="1400" b="1" dirty="0">
                <a:latin typeface="Alexandria"/>
                <a:cs typeface="Alexandria"/>
              </a:rPr>
              <a:t>9. Cost structure: </a:t>
            </a:r>
            <a:r>
              <a:rPr lang="en-US" sz="1400" dirty="0">
                <a:latin typeface="Alexandria"/>
                <a:cs typeface="Alexandria"/>
              </a:rPr>
              <a:t>the main costs of the resources, activities and partners; fixed and variable.</a:t>
            </a:r>
          </a:p>
          <a:p>
            <a:pPr marL="0" indent="0" algn="just">
              <a:lnSpc>
                <a:spcPct val="150000"/>
              </a:lnSpc>
              <a:spcBef>
                <a:spcPts val="400"/>
              </a:spcBef>
              <a:buNone/>
            </a:pPr>
            <a:r>
              <a:rPr lang="en-US" sz="1400" b="1" dirty="0">
                <a:solidFill>
                  <a:srgbClr val="203E5F"/>
                </a:solidFill>
                <a:latin typeface="Alexandria"/>
                <a:cs typeface="Alexandria"/>
              </a:rPr>
              <a:t>Blocks 1–5 create value; blocks 6–9 deliver it. Profit is the gap between them.</a:t>
            </a:r>
          </a:p>
        </p:txBody>
      </p:sp>
      <p:sp>
        <p:nvSpPr>
          <p:cNvPr id="813" name="Arabic Column"/>
          <p:cNvSpPr txBox="1"/>
          <p:nvPr/>
        </p:nvSpPr>
        <p:spPr>
          <a:xfrm>
            <a:off x="6096000" y="1930400"/>
            <a:ext cx="5207000" cy="3810000"/>
          </a:xfrm>
          <a:prstGeom prst="rect">
            <a:avLst/>
          </a:prstGeom>
          <a:noFill/>
        </p:spPr>
        <p:txBody>
          <a:bodyPr wrap="square" anchor="t"/>
          <a:lstStyle/>
          <a:p>
            <a:pPr marL="0" indent="0" algn="r" rtl="1">
              <a:lnSpc>
                <a:spcPct val="150000"/>
              </a:lnSpc>
              <a:spcAft>
                <a:spcPts val="300"/>
              </a:spcAft>
              <a:buNone/>
            </a:pPr>
            <a:r>
              <a:rPr lang="ar-EG" sz="1400" b="1" dirty="0">
                <a:solidFill>
                  <a:srgbClr val="0070C0"/>
                </a:solidFill>
                <a:latin typeface="Alexandria"/>
                <a:cs typeface="Alexandria"/>
              </a:rPr>
              <a:t>جانب التنفيذ — ما يلزم للوفاء بالوعد، وما يكلّفه:</a:t>
            </a:r>
          </a:p>
          <a:p>
            <a:pPr marL="228600" indent="-228600" algn="r" rtl="1">
              <a:lnSpc>
                <a:spcPct val="150000"/>
              </a:lnSpc>
              <a:spcAft>
                <a:spcPts val="200"/>
              </a:spcAft>
              <a:buNone/>
            </a:pPr>
            <a:r>
              <a:rPr lang="ar-EG" sz="1400" b="1" dirty="0">
                <a:latin typeface="Alexandria"/>
                <a:cs typeface="Alexandria"/>
              </a:rPr>
              <a:t>6. الموارد الرئيسية: </a:t>
            </a:r>
            <a:r>
              <a:rPr lang="ar-EG" sz="1400" dirty="0">
                <a:latin typeface="Alexandria"/>
                <a:cs typeface="Alexandria"/>
              </a:rPr>
              <a:t>الأصول التي يحتاجها النموذج — كفاءات، معدّات، تقنية، رأس مال، علامة.</a:t>
            </a:r>
          </a:p>
          <a:p>
            <a:pPr marL="228600" indent="-228600" algn="r" rtl="1">
              <a:lnSpc>
                <a:spcPct val="150000"/>
              </a:lnSpc>
              <a:spcAft>
                <a:spcPts val="200"/>
              </a:spcAft>
              <a:buNone/>
            </a:pPr>
            <a:r>
              <a:rPr lang="ar-EG" sz="1400" b="1" dirty="0">
                <a:latin typeface="Alexandria"/>
                <a:cs typeface="Alexandria"/>
              </a:rPr>
              <a:t>7. الأنشطة الرئيسية: </a:t>
            </a:r>
            <a:r>
              <a:rPr lang="ar-EG" sz="1400" dirty="0">
                <a:latin typeface="Alexandria"/>
                <a:cs typeface="Alexandria"/>
              </a:rPr>
              <a:t>العمل الذي يجب إتقانه — إنتاج، خدمة، منصّة، تسويق.</a:t>
            </a:r>
          </a:p>
          <a:p>
            <a:pPr marL="228600" indent="-228600" algn="r" rtl="1">
              <a:lnSpc>
                <a:spcPct val="150000"/>
              </a:lnSpc>
              <a:spcAft>
                <a:spcPts val="200"/>
              </a:spcAft>
              <a:buNone/>
            </a:pPr>
            <a:r>
              <a:rPr lang="ar-EG" sz="1400" b="1" dirty="0">
                <a:latin typeface="Alexandria"/>
                <a:cs typeface="Alexandria"/>
              </a:rPr>
              <a:t>8. الشراكات الرئيسية: </a:t>
            </a:r>
            <a:r>
              <a:rPr lang="ar-EG" sz="1400" dirty="0">
                <a:latin typeface="Alexandria"/>
                <a:cs typeface="Alexandria"/>
              </a:rPr>
              <a:t>مَن يورّد أو يوزّع أو يشارك في التطوير حتى لا نملك كل شيء بأنفسنا.</a:t>
            </a:r>
          </a:p>
          <a:p>
            <a:pPr marL="228600" indent="-228600" algn="r" rtl="1">
              <a:lnSpc>
                <a:spcPct val="150000"/>
              </a:lnSpc>
              <a:spcAft>
                <a:spcPts val="200"/>
              </a:spcAft>
              <a:buNone/>
            </a:pPr>
            <a:r>
              <a:rPr lang="ar-EG" sz="1400" b="1" dirty="0">
                <a:latin typeface="Alexandria"/>
                <a:cs typeface="Alexandria"/>
              </a:rPr>
              <a:t>9. هيكل التكاليف: </a:t>
            </a:r>
            <a:r>
              <a:rPr lang="ar-EG" sz="1400" dirty="0">
                <a:latin typeface="Alexandria"/>
                <a:cs typeface="Alexandria"/>
              </a:rPr>
              <a:t>كلفة الموارد والأنشطة والشركاء، ثابتة كانت أو متغيّرة.</a:t>
            </a:r>
          </a:p>
          <a:p>
            <a:pPr marL="0" indent="0" algn="r" rtl="1">
              <a:lnSpc>
                <a:spcPct val="150000"/>
              </a:lnSpc>
              <a:spcBef>
                <a:spcPts val="400"/>
              </a:spcBef>
              <a:buNone/>
            </a:pPr>
            <a:r>
              <a:rPr lang="ar-EG" sz="1400" b="1" dirty="0">
                <a:solidFill>
                  <a:srgbClr val="203E5F"/>
                </a:solidFill>
                <a:latin typeface="Alexandria"/>
                <a:cs typeface="Alexandria"/>
              </a:rPr>
              <a:t>العناصر 1–5 تخلق القيمة، و6–9 توصّلها، والربح هو الفرق بينهما.</a:t>
            </a:r>
          </a:p>
        </p:txBody>
      </p:sp>
    </p:spTree>
    <p:extLst>
      <p:ext uri="{BB962C8B-B14F-4D97-AF65-F5344CB8AC3E}">
        <p14:creationId xmlns:p14="http://schemas.microsoft.com/office/powerpoint/2010/main" val="320159641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4">
            <a:extLst>
              <a:ext uri="{FF2B5EF4-FFF2-40B4-BE49-F238E27FC236}">
                <a16:creationId xmlns:a16="http://schemas.microsoft.com/office/drawing/2014/main" id="{04A36A60-84B1-49ED-92FE-82104EA98A85}"/>
              </a:ext>
            </a:extLst>
          </p:cNvPr>
          <p:cNvSpPr txBox="1"/>
          <p:nvPr/>
        </p:nvSpPr>
        <p:spPr>
          <a:xfrm>
            <a:off x="2494280" y="985520"/>
            <a:ext cx="6751320" cy="558800"/>
          </a:xfrm>
          <a:prstGeom prst="rect">
            <a:avLst/>
          </a:prstGeom>
          <a:noFill/>
        </p:spPr>
        <p:txBody>
          <a:bodyPr vertOverflow="overflow" vert="horz" wrap="square" rtlCol="0" anchor="ctr" anchorCtr="0">
            <a:noAutofit/>
          </a:bodyPr>
          <a:lstStyle/>
          <a:p>
            <a:pPr algn="l">
              <a:lnSpc>
                <a:spcPct val="150000"/>
              </a:lnSpc>
            </a:pPr>
            <a:r>
              <a:rPr lang="en-US" b="1" dirty="0">
                <a:solidFill>
                  <a:srgbClr val="203E5F"/>
                </a:solidFill>
                <a:latin typeface="Alexandria"/>
                <a:cs typeface="Alexandria"/>
              </a:rPr>
              <a:t>Step 2: Test the Value   |</a:t>
            </a:r>
            <a:r>
              <a:rPr lang="ar-JO" b="1" dirty="0">
                <a:solidFill>
                  <a:srgbClr val="203E5F"/>
                </a:solidFill>
                <a:latin typeface="Alexandria"/>
                <a:cs typeface="Alexandria"/>
              </a:rPr>
              <a:t> </a:t>
            </a:r>
            <a:r>
              <a:rPr lang="en-US" b="1" dirty="0">
                <a:solidFill>
                  <a:srgbClr val="203E5F"/>
                </a:solidFill>
                <a:latin typeface="Alexandria"/>
                <a:cs typeface="Alexandria"/>
              </a:rPr>
              <a:t>  </a:t>
            </a:r>
            <a:r>
              <a:rPr lang="ar-JO" b="1" dirty="0">
                <a:solidFill>
                  <a:srgbClr val="203E5F"/>
                </a:solidFill>
                <a:latin typeface="Alexandria"/>
                <a:cs typeface="Alexandria"/>
              </a:rPr>
              <a:t>الخطوة 2: اختبار القيمة</a:t>
            </a:r>
            <a:r>
              <a:rPr lang="en-US" b="1" dirty="0">
                <a:solidFill>
                  <a:srgbClr val="203E5F"/>
                </a:solidFill>
                <a:latin typeface="Alexandria"/>
                <a:cs typeface="Alexandria"/>
              </a:rPr>
              <a:t>  </a:t>
            </a:r>
          </a:p>
        </p:txBody>
      </p:sp>
      <p:sp>
        <p:nvSpPr>
          <p:cNvPr id="9" name="SlideNumber">
            <a:extLst>
              <a:ext uri="{FF2B5EF4-FFF2-40B4-BE49-F238E27FC236}">
                <a16:creationId xmlns:a16="http://schemas.microsoft.com/office/drawing/2014/main" id="{6AE1815D-760D-4587-851E-967B700A695D}"/>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39</a:t>
            </a:r>
          </a:p>
        </p:txBody>
      </p:sp>
      <p:pic>
        <p:nvPicPr>
          <p:cNvPr id="14" name="Picture 13">
            <a:extLst>
              <a:ext uri="{FF2B5EF4-FFF2-40B4-BE49-F238E27FC236}">
                <a16:creationId xmlns:a16="http://schemas.microsoft.com/office/drawing/2014/main" id="{8E86325E-B2A5-B65A-0EED-18ED4667A2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8160" y="1954953"/>
            <a:ext cx="5884545" cy="3923029"/>
          </a:xfrm>
          <a:prstGeom prst="rect">
            <a:avLst/>
          </a:prstGeom>
        </p:spPr>
      </p:pic>
    </p:spTree>
    <p:extLst>
      <p:ext uri="{BB962C8B-B14F-4D97-AF65-F5344CB8AC3E}">
        <p14:creationId xmlns:p14="http://schemas.microsoft.com/office/powerpoint/2010/main" val="331125551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957949" y="2164080"/>
            <a:ext cx="5331091" cy="3832889"/>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ct val="30000"/>
              </a:spcBef>
            </a:pPr>
            <a:r>
              <a:rPr lang="en-US" altLang="ar-JO" sz="1400" b="1" dirty="0">
                <a:latin typeface="Alexandria"/>
                <a:ea typeface="ＭＳ Ｐゴシック" panose="020B0600070205080204" pitchFamily="34" charset="-128"/>
                <a:cs typeface="Alexandria"/>
              </a:rPr>
              <a:t>Testing starts with the customer, not with the spreadsheet. Ask them: </a:t>
            </a:r>
          </a:p>
          <a:p>
            <a:pPr lvl="1">
              <a:lnSpc>
                <a:spcPct val="150000"/>
              </a:lnSpc>
              <a:spcBef>
                <a:spcPct val="30000"/>
              </a:spcBef>
            </a:pPr>
            <a:r>
              <a:rPr lang="en-US" altLang="ar-JO" sz="1400" dirty="0">
                <a:latin typeface="Alexandria"/>
                <a:ea typeface="ＭＳ Ｐゴシック" panose="020B0600070205080204" pitchFamily="34" charset="-128"/>
                <a:cs typeface="Alexandria"/>
              </a:rPr>
              <a:t>Do we really understand the customer problem the business model is trying to address?</a:t>
            </a:r>
          </a:p>
          <a:p>
            <a:pPr lvl="1">
              <a:lnSpc>
                <a:spcPct val="150000"/>
              </a:lnSpc>
              <a:spcBef>
                <a:spcPct val="30000"/>
              </a:spcBef>
            </a:pPr>
            <a:r>
              <a:rPr lang="en-US" altLang="ar-JO" sz="1400" dirty="0">
                <a:latin typeface="Alexandria"/>
                <a:ea typeface="ＭＳ Ｐゴシック" panose="020B0600070205080204" pitchFamily="34" charset="-128"/>
                <a:cs typeface="Alexandria"/>
              </a:rPr>
              <a:t>Do these customers care enough about this problem to spend their hard-earned money on our product?</a:t>
            </a:r>
          </a:p>
          <a:p>
            <a:pPr lvl="1">
              <a:lnSpc>
                <a:spcPct val="150000"/>
              </a:lnSpc>
              <a:spcBef>
                <a:spcPct val="30000"/>
              </a:spcBef>
            </a:pPr>
            <a:r>
              <a:rPr lang="en-US" altLang="ar-JO" sz="1400" dirty="0">
                <a:latin typeface="Alexandria"/>
                <a:ea typeface="ＭＳ Ｐゴシック" panose="020B0600070205080204" pitchFamily="34" charset="-128"/>
                <a:cs typeface="Alexandria"/>
              </a:rPr>
              <a:t>Do these customers care enough about our product to help us by telling others through word-of-mouth?</a:t>
            </a:r>
          </a:p>
        </p:txBody>
      </p:sp>
      <p:sp>
        <p:nvSpPr>
          <p:cNvPr id="4" name="TextBox 14">
            <a:extLst>
              <a:ext uri="{FF2B5EF4-FFF2-40B4-BE49-F238E27FC236}">
                <a16:creationId xmlns:a16="http://schemas.microsoft.com/office/drawing/2014/main" id="{DF0069D4-E8BF-495C-9001-D71EC463E783}"/>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Test the Value Proposition   |   </a:t>
            </a:r>
            <a:r>
              <a:rPr lang="ar-JO" b="1" dirty="0">
                <a:solidFill>
                  <a:srgbClr val="203E5F"/>
                </a:solidFill>
                <a:latin typeface="Alexandria"/>
                <a:cs typeface="Alexandria"/>
              </a:rPr>
              <a:t>اختبار عرض القيمة</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75037C8F-1AD5-4114-BDAF-A2B029112267}"/>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40</a:t>
            </a:r>
          </a:p>
        </p:txBody>
      </p:sp>
      <p:sp>
        <p:nvSpPr>
          <p:cNvPr id="5" name="Content Placeholder 2">
            <a:extLst>
              <a:ext uri="{FF2B5EF4-FFF2-40B4-BE49-F238E27FC236}">
                <a16:creationId xmlns:a16="http://schemas.microsoft.com/office/drawing/2014/main" id="{43339BD4-1DFC-79C2-38B5-D9A23A94940C}"/>
              </a:ext>
            </a:extLst>
          </p:cNvPr>
          <p:cNvSpPr txBox="1">
            <a:spLocks/>
          </p:cNvSpPr>
          <p:nvPr/>
        </p:nvSpPr>
        <p:spPr>
          <a:xfrm>
            <a:off x="6014720" y="2164079"/>
            <a:ext cx="5331091" cy="3832889"/>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gn="r" rtl="1">
              <a:lnSpc>
                <a:spcPct val="200000"/>
              </a:lnSpc>
              <a:spcBef>
                <a:spcPct val="30000"/>
              </a:spcBef>
            </a:pPr>
            <a:r>
              <a:rPr lang="ar-EG" altLang="ar-JO" sz="1400" b="1" dirty="0">
                <a:latin typeface="Alexandria"/>
                <a:ea typeface="ＭＳ Ｐゴシック" panose="020B0600070205080204" pitchFamily="34" charset="-128"/>
                <a:cs typeface="Alexandria"/>
              </a:rPr>
              <a:t>الاختبار يبدأ من العميل لا من جدول </a:t>
            </a:r>
            <a:r>
              <a:rPr lang="ar-SY" altLang="ar-JO" sz="1400" b="1" dirty="0">
                <a:latin typeface="Alexandria"/>
                <a:ea typeface="ＭＳ Ｐゴシック" panose="020B0600070205080204" pitchFamily="34" charset="-128"/>
                <a:cs typeface="Alexandria"/>
              </a:rPr>
              <a:t>ال</a:t>
            </a:r>
            <a:r>
              <a:rPr lang="ar-EG" altLang="ar-JO" sz="1400" b="1" dirty="0">
                <a:latin typeface="Alexandria"/>
                <a:ea typeface="ＭＳ Ｐゴシック" panose="020B0600070205080204" pitchFamily="34" charset="-128"/>
                <a:cs typeface="Alexandria"/>
              </a:rPr>
              <a:t>بيانات. اسألهم: </a:t>
            </a:r>
          </a:p>
          <a:p>
            <a:pPr lvl="1" algn="r" rtl="1">
              <a:lnSpc>
                <a:spcPct val="200000"/>
              </a:lnSpc>
              <a:spcBef>
                <a:spcPct val="30000"/>
              </a:spcBef>
            </a:pPr>
            <a:r>
              <a:rPr lang="ar-EG" altLang="ar-JO" sz="1400" dirty="0">
                <a:latin typeface="Alexandria"/>
                <a:ea typeface="ＭＳ Ｐゴシック" panose="020B0600070205080204" pitchFamily="34" charset="-128"/>
                <a:cs typeface="Alexandria"/>
              </a:rPr>
              <a:t>هل نفهم حقًا مشكلة العميل التي يحاول نموذج العمل معالجتها؟</a:t>
            </a:r>
          </a:p>
          <a:p>
            <a:pPr lvl="1" algn="r" rtl="1">
              <a:lnSpc>
                <a:spcPct val="200000"/>
              </a:lnSpc>
              <a:spcBef>
                <a:spcPct val="30000"/>
              </a:spcBef>
            </a:pPr>
            <a:r>
              <a:rPr lang="ar-EG" altLang="ar-JO" sz="1400" dirty="0">
                <a:latin typeface="Alexandria"/>
                <a:ea typeface="ＭＳ Ｐゴシック" panose="020B0600070205080204" pitchFamily="34" charset="-128"/>
                <a:cs typeface="Alexandria"/>
              </a:rPr>
              <a:t>هل يهتم هؤلاء العملاء بما يكفي بهذه المشكلة لإنفاق أموالهم التي كسبوها بجهد على منتجنا؟</a:t>
            </a:r>
          </a:p>
          <a:p>
            <a:pPr lvl="1" algn="r" rtl="1">
              <a:lnSpc>
                <a:spcPct val="200000"/>
              </a:lnSpc>
              <a:spcBef>
                <a:spcPct val="30000"/>
              </a:spcBef>
            </a:pPr>
            <a:r>
              <a:rPr lang="ar-EG" altLang="ar-JO" sz="1400" dirty="0">
                <a:latin typeface="Alexandria"/>
                <a:ea typeface="ＭＳ Ｐゴシック" panose="020B0600070205080204" pitchFamily="34" charset="-128"/>
                <a:cs typeface="Alexandria"/>
              </a:rPr>
              <a:t>هل يهتم هؤلاء العملاء بما يكفي بمنتجنا لمساعدتنا من خلال التوصية الشفهية للآخرين؟</a:t>
            </a:r>
            <a:endParaRPr lang="en-US" altLang="ar-JO" sz="1400" dirty="0">
              <a:latin typeface="Alexandria"/>
              <a:ea typeface="ＭＳ Ｐゴシック" panose="020B0600070205080204" pitchFamily="34" charset="-128"/>
              <a:cs typeface="Alexandria"/>
            </a:endParaRPr>
          </a:p>
        </p:txBody>
      </p:sp>
    </p:spTree>
    <p:extLst>
      <p:ext uri="{BB962C8B-B14F-4D97-AF65-F5344CB8AC3E}">
        <p14:creationId xmlns:p14="http://schemas.microsoft.com/office/powerpoint/2010/main" val="145162084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4">
            <a:extLst>
              <a:ext uri="{FF2B5EF4-FFF2-40B4-BE49-F238E27FC236}">
                <a16:creationId xmlns:a16="http://schemas.microsoft.com/office/drawing/2014/main" id="{97F87F69-8183-4BC2-8690-FE7CE58CC63D}"/>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Step 3: Prototype   |    </a:t>
            </a:r>
            <a:r>
              <a:rPr lang="ar-JO" b="1" dirty="0">
                <a:solidFill>
                  <a:srgbClr val="203E5F"/>
                </a:solidFill>
                <a:latin typeface="Alexandria"/>
                <a:cs typeface="Alexandria"/>
              </a:rPr>
              <a:t> الخطوة 3: النموذج الأولي</a:t>
            </a:r>
            <a:endParaRPr lang="en-US" b="1" dirty="0">
              <a:solidFill>
                <a:srgbClr val="203E5F"/>
              </a:solidFill>
              <a:latin typeface="Alexandria"/>
              <a:cs typeface="Alexandria"/>
            </a:endParaRPr>
          </a:p>
        </p:txBody>
      </p:sp>
      <p:sp>
        <p:nvSpPr>
          <p:cNvPr id="9" name="SlideNumber">
            <a:extLst>
              <a:ext uri="{FF2B5EF4-FFF2-40B4-BE49-F238E27FC236}">
                <a16:creationId xmlns:a16="http://schemas.microsoft.com/office/drawing/2014/main" id="{85A19E85-94D8-47D7-A715-4508EBE673C0}"/>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41</a:t>
            </a:r>
          </a:p>
        </p:txBody>
      </p:sp>
      <p:pic>
        <p:nvPicPr>
          <p:cNvPr id="16" name="Picture 15">
            <a:extLst>
              <a:ext uri="{FF2B5EF4-FFF2-40B4-BE49-F238E27FC236}">
                <a16:creationId xmlns:a16="http://schemas.microsoft.com/office/drawing/2014/main" id="{F2910ABB-7089-B156-987D-A45BD89450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8160" y="1954953"/>
            <a:ext cx="5884545" cy="3923029"/>
          </a:xfrm>
          <a:prstGeom prst="rect">
            <a:avLst/>
          </a:prstGeom>
        </p:spPr>
      </p:pic>
    </p:spTree>
    <p:extLst>
      <p:ext uri="{BB962C8B-B14F-4D97-AF65-F5344CB8AC3E}">
        <p14:creationId xmlns:p14="http://schemas.microsoft.com/office/powerpoint/2010/main" val="151831989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2">
            <a:extLst>
              <a:ext uri="{FF2B5EF4-FFF2-40B4-BE49-F238E27FC236}">
                <a16:creationId xmlns:a16="http://schemas.microsoft.com/office/drawing/2014/main" id="{EF5E9B47-D71E-DE84-189B-C1DE49874F5E}"/>
              </a:ext>
            </a:extLst>
          </p:cNvPr>
          <p:cNvSpPr txBox="1">
            <a:spLocks/>
          </p:cNvSpPr>
          <p:nvPr/>
        </p:nvSpPr>
        <p:spPr>
          <a:xfrm>
            <a:off x="1344600" y="2625632"/>
            <a:ext cx="4840498" cy="3881848"/>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spcBef>
                <a:spcPct val="30000"/>
              </a:spcBef>
              <a:buFont typeface="Wingdings" pitchFamily="2" charset="2"/>
              <a:buChar char="§"/>
            </a:pPr>
            <a:r>
              <a:rPr lang="en-US" altLang="ar-JO" sz="1400" dirty="0">
                <a:latin typeface="Alexandria"/>
                <a:ea typeface="ＭＳ Ｐゴシック" panose="020B0600070205080204" pitchFamily="34" charset="-128"/>
                <a:cs typeface="Alexandria"/>
              </a:rPr>
              <a:t>Entrepreneurs test their business models on a small scale before committing serious resources to launch a business that might not work.</a:t>
            </a:r>
          </a:p>
          <a:p>
            <a:pPr>
              <a:lnSpc>
                <a:spcPct val="200000"/>
              </a:lnSpc>
              <a:spcBef>
                <a:spcPct val="30000"/>
              </a:spcBef>
              <a:buFont typeface="Wingdings" pitchFamily="2" charset="2"/>
              <a:buChar char="§"/>
            </a:pPr>
            <a:r>
              <a:rPr lang="en-US" altLang="ar-JO" sz="1400" dirty="0">
                <a:latin typeface="Alexandria"/>
                <a:ea typeface="ＭＳ Ｐゴシック" panose="020B0600070205080204" pitchFamily="34" charset="-128"/>
                <a:cs typeface="Alexandria"/>
              </a:rPr>
              <a:t>Recognizes that a business idea is a hypothesis that needs to be tested before taking it full scale.</a:t>
            </a:r>
          </a:p>
        </p:txBody>
      </p:sp>
      <p:sp>
        <p:nvSpPr>
          <p:cNvPr id="6" name="TextBox 14">
            <a:extLst>
              <a:ext uri="{FF2B5EF4-FFF2-40B4-BE49-F238E27FC236}">
                <a16:creationId xmlns:a16="http://schemas.microsoft.com/office/drawing/2014/main" id="{965A960A-C72A-4399-A256-9FAFD7FBEEA6}"/>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Business Prototyping (1/2)   |   </a:t>
            </a:r>
            <a:r>
              <a:rPr lang="ar-JO" b="1" dirty="0">
                <a:solidFill>
                  <a:srgbClr val="203E5F"/>
                </a:solidFill>
                <a:latin typeface="Alexandria"/>
                <a:cs typeface="Alexandria"/>
              </a:rPr>
              <a:t>النماذج الأولية للأعمال (1/2)</a:t>
            </a:r>
            <a:endParaRPr lang="en-US" b="1" dirty="0">
              <a:solidFill>
                <a:srgbClr val="203E5F"/>
              </a:solidFill>
              <a:latin typeface="Alexandria"/>
              <a:cs typeface="Alexandria"/>
            </a:endParaRPr>
          </a:p>
        </p:txBody>
      </p:sp>
      <p:sp>
        <p:nvSpPr>
          <p:cNvPr id="9" name="SlideNumber">
            <a:extLst>
              <a:ext uri="{FF2B5EF4-FFF2-40B4-BE49-F238E27FC236}">
                <a16:creationId xmlns:a16="http://schemas.microsoft.com/office/drawing/2014/main" id="{D6C97C35-2165-4BD9-BD72-5CA96C81BE60}"/>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42</a:t>
            </a:r>
          </a:p>
        </p:txBody>
      </p:sp>
      <p:sp>
        <p:nvSpPr>
          <p:cNvPr id="7" name="Content Placeholder 2">
            <a:extLst>
              <a:ext uri="{FF2B5EF4-FFF2-40B4-BE49-F238E27FC236}">
                <a16:creationId xmlns:a16="http://schemas.microsoft.com/office/drawing/2014/main" id="{942B5A38-FAD9-ECAB-F572-E5787745CAC7}"/>
              </a:ext>
            </a:extLst>
          </p:cNvPr>
          <p:cNvSpPr txBox="1">
            <a:spLocks/>
          </p:cNvSpPr>
          <p:nvPr/>
        </p:nvSpPr>
        <p:spPr>
          <a:xfrm>
            <a:off x="6056102" y="2625632"/>
            <a:ext cx="4840498" cy="3881848"/>
          </a:xfrm>
          <a:prstGeom prst="rect">
            <a:avLst/>
          </a:prstGeom>
        </p:spPr>
        <p:txBody>
          <a:bodyPr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200000"/>
              </a:lnSpc>
              <a:spcBef>
                <a:spcPct val="30000"/>
              </a:spcBef>
              <a:buFont typeface="Wingdings" pitchFamily="2" charset="2"/>
              <a:buChar char="§"/>
            </a:pPr>
            <a:r>
              <a:rPr lang="ar-EG" altLang="ar-JO" sz="1400" dirty="0">
                <a:latin typeface="Alexandria"/>
                <a:ea typeface="ＭＳ Ｐゴシック" panose="020B0600070205080204" pitchFamily="34" charset="-128"/>
                <a:cs typeface="Alexandria"/>
              </a:rPr>
              <a:t>يختبر رواد الأعمال نماذج أعمالهم على نطاق صغير قبل تخصيص موارد كبيرة لإطلاق مشروع قد لا ينجح.</a:t>
            </a:r>
          </a:p>
          <a:p>
            <a:pPr algn="justLow" rtl="1">
              <a:lnSpc>
                <a:spcPct val="200000"/>
              </a:lnSpc>
              <a:spcBef>
                <a:spcPct val="30000"/>
              </a:spcBef>
              <a:buFont typeface="Wingdings" pitchFamily="2" charset="2"/>
              <a:buChar char="§"/>
            </a:pPr>
            <a:r>
              <a:rPr lang="ar-EG" altLang="ar-JO" sz="1400" dirty="0">
                <a:latin typeface="Alexandria"/>
                <a:ea typeface="ＭＳ Ｐゴシック" panose="020B0600070205080204" pitchFamily="34" charset="-128"/>
                <a:cs typeface="Alexandria"/>
              </a:rPr>
              <a:t>يدرك أن فكرة العمل عبارة عن فرضية تحتاج إلى اختبار قبل تنفيذها على نطاق واسع.</a:t>
            </a:r>
            <a:endParaRPr lang="en-US" altLang="ar-JO" sz="1400" dirty="0">
              <a:latin typeface="Alexandria"/>
              <a:ea typeface="ＭＳ Ｐゴシック" panose="020B0600070205080204" pitchFamily="34" charset="-128"/>
              <a:cs typeface="Alexandria"/>
            </a:endParaRPr>
          </a:p>
        </p:txBody>
      </p:sp>
    </p:spTree>
    <p:extLst>
      <p:ext uri="{BB962C8B-B14F-4D97-AF65-F5344CB8AC3E}">
        <p14:creationId xmlns:p14="http://schemas.microsoft.com/office/powerpoint/2010/main" val="415326705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3">
            <a:extLst>
              <a:ext uri="{FF2B5EF4-FFF2-40B4-BE49-F238E27FC236}">
                <a16:creationId xmlns:a16="http://schemas.microsoft.com/office/drawing/2014/main" id="{3950E91F-DEEC-FF42-E99F-A35454E4BBE2}"/>
              </a:ext>
            </a:extLst>
          </p:cNvPr>
          <p:cNvSpPr txBox="1">
            <a:spLocks noChangeArrowheads="1"/>
          </p:cNvSpPr>
          <p:nvPr/>
        </p:nvSpPr>
        <p:spPr>
          <a:xfrm>
            <a:off x="1053260" y="2235200"/>
            <a:ext cx="4870020" cy="39116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1200"/>
              </a:spcBef>
              <a:buFont typeface="Wingdings" pitchFamily="2" charset="2"/>
              <a:buChar char="§"/>
            </a:pPr>
            <a:r>
              <a:rPr lang="en-US" altLang="ar-JO" sz="1400" dirty="0">
                <a:latin typeface="Alexandria"/>
                <a:ea typeface="ＭＳ Ｐゴシック" panose="020B0600070205080204" pitchFamily="34" charset="-128"/>
                <a:cs typeface="Alexandria"/>
              </a:rPr>
              <a:t>A lean start-up is a process of rapidly building simple prototypes and testing key assumptions with real customers. Use it to test early versions of your product or service.</a:t>
            </a:r>
          </a:p>
          <a:p>
            <a:pPr>
              <a:lnSpc>
                <a:spcPct val="150000"/>
              </a:lnSpc>
              <a:spcBef>
                <a:spcPts val="1200"/>
              </a:spcBef>
              <a:buFont typeface="Wingdings" pitchFamily="2" charset="2"/>
              <a:buChar char="§"/>
            </a:pPr>
            <a:r>
              <a:rPr lang="en-US" altLang="ar-JO" sz="1400" dirty="0">
                <a:latin typeface="Alexandria"/>
                <a:ea typeface="ＭＳ Ｐゴシック" panose="020B0600070205080204" pitchFamily="34" charset="-128"/>
                <a:cs typeface="Alexandria"/>
              </a:rPr>
              <a:t>Start with a minimum viable product (MVP): the simplest version of the product or service with which you can still build a sustainable business. </a:t>
            </a:r>
            <a:endParaRPr lang="ar-EG" altLang="ar-JO" sz="1400" dirty="0">
              <a:latin typeface="Alexandria"/>
              <a:ea typeface="ＭＳ Ｐゴシック" panose="020B0600070205080204" pitchFamily="34" charset="-128"/>
              <a:cs typeface="Alexandria"/>
            </a:endParaRPr>
          </a:p>
        </p:txBody>
      </p:sp>
      <p:sp>
        <p:nvSpPr>
          <p:cNvPr id="4" name="TextBox 14">
            <a:extLst>
              <a:ext uri="{FF2B5EF4-FFF2-40B4-BE49-F238E27FC236}">
                <a16:creationId xmlns:a16="http://schemas.microsoft.com/office/drawing/2014/main" id="{70A4E10C-7EEC-4192-9AB7-D26194C9904E}"/>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Business Prototyping (2/2)   |   </a:t>
            </a:r>
            <a:r>
              <a:rPr lang="ar-JO" b="1" dirty="0">
                <a:solidFill>
                  <a:srgbClr val="203E5F"/>
                </a:solidFill>
                <a:latin typeface="Alexandria"/>
                <a:cs typeface="Alexandria"/>
              </a:rPr>
              <a:t>النماذج الأولية للأعمال (2/2)</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EA1DE9DE-485F-4A00-BD83-3851D5D2ABDF}"/>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43</a:t>
            </a:r>
          </a:p>
        </p:txBody>
      </p:sp>
      <p:sp>
        <p:nvSpPr>
          <p:cNvPr id="5" name="Rectangle 3">
            <a:extLst>
              <a:ext uri="{FF2B5EF4-FFF2-40B4-BE49-F238E27FC236}">
                <a16:creationId xmlns:a16="http://schemas.microsoft.com/office/drawing/2014/main" id="{96AC7BB7-A9E8-678A-D187-57EE5E8EF1CA}"/>
              </a:ext>
            </a:extLst>
          </p:cNvPr>
          <p:cNvSpPr txBox="1">
            <a:spLocks noChangeArrowheads="1"/>
          </p:cNvSpPr>
          <p:nvPr/>
        </p:nvSpPr>
        <p:spPr>
          <a:xfrm>
            <a:off x="6096000" y="2235200"/>
            <a:ext cx="4991100" cy="39116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spcBef>
                <a:spcPts val="1200"/>
              </a:spcBef>
              <a:buFont typeface="Wingdings" pitchFamily="2" charset="2"/>
              <a:buChar char="§"/>
            </a:pPr>
            <a:r>
              <a:rPr lang="ar-EG" altLang="ar-JO" sz="1400" dirty="0">
                <a:latin typeface="Alexandria"/>
                <a:ea typeface="ＭＳ Ｐゴシック" panose="020B0600070205080204" pitchFamily="34" charset="-128"/>
                <a:cs typeface="Alexandria"/>
              </a:rPr>
              <a:t>منهجية الشركة الناشئة الرشيقة (Lean Start-up) هي بناء نماذج أولية بسيطة بسرعة واختبار الافتراضات الرئيسية مع عملاء حقيقيين. استخدمها لاختبار الإصدارات المبكرة من منتجك أو خدمتك.</a:t>
            </a:r>
          </a:p>
          <a:p>
            <a:pPr algn="justLow" rtl="1">
              <a:lnSpc>
                <a:spcPct val="150000"/>
              </a:lnSpc>
              <a:spcBef>
                <a:spcPts val="1200"/>
              </a:spcBef>
              <a:buFont typeface="Wingdings" pitchFamily="2" charset="2"/>
              <a:buChar char="§"/>
            </a:pPr>
            <a:r>
              <a:rPr lang="ar-EG" altLang="ar-JO" sz="1400" dirty="0">
                <a:latin typeface="Alexandria"/>
                <a:ea typeface="ＭＳ Ｐゴシック" panose="020B0600070205080204" pitchFamily="34" charset="-128"/>
                <a:cs typeface="Alexandria"/>
              </a:rPr>
              <a:t>ابدأ بالمنتج الأدنى القابل للتطبيق (MVP): أبسط نسخة من منتج أو خدمة يمكن لرائد الأعمال من خلالها إنشاء عمل تجاري مستدام.</a:t>
            </a:r>
            <a:endParaRPr lang="en-US" altLang="ar-JO" sz="1400" dirty="0">
              <a:latin typeface="Alexandria"/>
              <a:ea typeface="ＭＳ Ｐゴシック" panose="020B0600070205080204" pitchFamily="34" charset="-128"/>
              <a:cs typeface="Alexandria"/>
            </a:endParaRPr>
          </a:p>
          <a:p>
            <a:pPr marL="906463" lvl="1" indent="-514350">
              <a:lnSpc>
                <a:spcPct val="150000"/>
              </a:lnSpc>
              <a:spcBef>
                <a:spcPct val="30000"/>
              </a:spcBef>
              <a:buFont typeface="Wingdings" pitchFamily="2" charset="2"/>
              <a:buChar char="§"/>
            </a:pPr>
            <a:endParaRPr lang="en-US" altLang="ar-JO" sz="1400" dirty="0">
              <a:latin typeface="Alexandria"/>
              <a:ea typeface="ＭＳ Ｐゴシック" panose="020B0600070205080204" pitchFamily="34" charset="-128"/>
              <a:cs typeface="Alexandria"/>
            </a:endParaRPr>
          </a:p>
        </p:txBody>
      </p:sp>
    </p:spTree>
    <p:extLst>
      <p:ext uri="{BB962C8B-B14F-4D97-AF65-F5344CB8AC3E}">
        <p14:creationId xmlns:p14="http://schemas.microsoft.com/office/powerpoint/2010/main" val="144876648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4">
            <a:extLst>
              <a:ext uri="{FF2B5EF4-FFF2-40B4-BE49-F238E27FC236}">
                <a16:creationId xmlns:a16="http://schemas.microsoft.com/office/drawing/2014/main" id="{C206C081-6EE7-470E-9CF2-D27C4E660D8A}"/>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Step 4: Pivot and Refine   |</a:t>
            </a:r>
            <a:r>
              <a:rPr lang="ar-JO" b="1" dirty="0">
                <a:solidFill>
                  <a:srgbClr val="203E5F"/>
                </a:solidFill>
                <a:latin typeface="Alexandria"/>
                <a:cs typeface="Alexandria"/>
              </a:rPr>
              <a:t> </a:t>
            </a:r>
            <a:r>
              <a:rPr lang="en-US" b="1" dirty="0">
                <a:solidFill>
                  <a:srgbClr val="203E5F"/>
                </a:solidFill>
                <a:latin typeface="Alexandria"/>
                <a:cs typeface="Alexandria"/>
              </a:rPr>
              <a:t>    </a:t>
            </a:r>
            <a:r>
              <a:rPr lang="ar-JO" b="1" dirty="0">
                <a:solidFill>
                  <a:srgbClr val="203E5F"/>
                </a:solidFill>
                <a:latin typeface="Alexandria"/>
                <a:cs typeface="Alexandria"/>
              </a:rPr>
              <a:t>الخطوة 4: التحوّل والتحسين</a:t>
            </a:r>
            <a:endParaRPr lang="en-US" b="1" dirty="0">
              <a:solidFill>
                <a:srgbClr val="203E5F"/>
              </a:solidFill>
              <a:latin typeface="Alexandria"/>
              <a:cs typeface="Alexandria"/>
            </a:endParaRPr>
          </a:p>
        </p:txBody>
      </p:sp>
      <p:sp>
        <p:nvSpPr>
          <p:cNvPr id="9" name="SlideNumber">
            <a:extLst>
              <a:ext uri="{FF2B5EF4-FFF2-40B4-BE49-F238E27FC236}">
                <a16:creationId xmlns:a16="http://schemas.microsoft.com/office/drawing/2014/main" id="{BA119578-1276-46A4-B063-F5FB2C0D73D5}"/>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44</a:t>
            </a:r>
          </a:p>
        </p:txBody>
      </p:sp>
      <p:pic>
        <p:nvPicPr>
          <p:cNvPr id="14" name="Picture 13">
            <a:extLst>
              <a:ext uri="{FF2B5EF4-FFF2-40B4-BE49-F238E27FC236}">
                <a16:creationId xmlns:a16="http://schemas.microsoft.com/office/drawing/2014/main" id="{143C9410-8203-E3BA-58B6-F90AE0EE7C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8160" y="1954953"/>
            <a:ext cx="5884545" cy="3923029"/>
          </a:xfrm>
          <a:prstGeom prst="rect">
            <a:avLst/>
          </a:prstGeom>
        </p:spPr>
      </p:pic>
    </p:spTree>
    <p:extLst>
      <p:ext uri="{BB962C8B-B14F-4D97-AF65-F5344CB8AC3E}">
        <p14:creationId xmlns:p14="http://schemas.microsoft.com/office/powerpoint/2010/main" val="3810890514"/>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3">
            <a:extLst>
              <a:ext uri="{FF2B5EF4-FFF2-40B4-BE49-F238E27FC236}">
                <a16:creationId xmlns:a16="http://schemas.microsoft.com/office/drawing/2014/main" id="{3950E91F-DEEC-FF42-E99F-A35454E4BBE2}"/>
              </a:ext>
            </a:extLst>
          </p:cNvPr>
          <p:cNvSpPr txBox="1">
            <a:spLocks noChangeArrowheads="1"/>
          </p:cNvSpPr>
          <p:nvPr/>
        </p:nvSpPr>
        <p:spPr>
          <a:xfrm>
            <a:off x="1061417" y="2336800"/>
            <a:ext cx="4455464" cy="39116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0838" indent="-350838" algn="just">
              <a:lnSpc>
                <a:spcPct val="150000"/>
              </a:lnSpc>
              <a:spcBef>
                <a:spcPts val="1200"/>
              </a:spcBef>
            </a:pPr>
            <a:r>
              <a:rPr lang="en-US" altLang="ar-JO" sz="1400" b="1" dirty="0">
                <a:latin typeface="Alexandria"/>
                <a:ea typeface="ＭＳ Ｐゴシック" panose="020B0600070205080204" pitchFamily="34" charset="-128"/>
                <a:cs typeface="Alexandria"/>
              </a:rPr>
              <a:t>Pivots</a:t>
            </a:r>
            <a:r>
              <a:rPr lang="en-US" altLang="ar-JO" sz="1400" dirty="0">
                <a:latin typeface="Alexandria"/>
                <a:ea typeface="ＭＳ Ｐゴシック" panose="020B0600070205080204" pitchFamily="34" charset="-128"/>
                <a:cs typeface="Alexandria"/>
              </a:rPr>
              <a:t>: the process of making changes and adjustments in the business model on the basis of the feedback a company receives from customers.</a:t>
            </a:r>
          </a:p>
          <a:p>
            <a:pPr marL="769938" lvl="1" indent="-514350">
              <a:lnSpc>
                <a:spcPct val="150000"/>
              </a:lnSpc>
              <a:spcBef>
                <a:spcPts val="1200"/>
              </a:spcBef>
              <a:buFont typeface="Lucida Sans Unicode" panose="020B0602030504020204" pitchFamily="34" charset="0"/>
              <a:buAutoNum type="arabicPeriod"/>
            </a:pPr>
            <a:r>
              <a:rPr lang="en-US" altLang="ar-JO" sz="1400" dirty="0">
                <a:latin typeface="Alexandria"/>
                <a:ea typeface="ＭＳ Ｐゴシック" panose="020B0600070205080204" pitchFamily="34" charset="-128"/>
                <a:cs typeface="Alexandria"/>
              </a:rPr>
              <a:t>Product pivot</a:t>
            </a:r>
          </a:p>
          <a:p>
            <a:pPr marL="769938" lvl="1" indent="-514350">
              <a:lnSpc>
                <a:spcPct val="150000"/>
              </a:lnSpc>
              <a:spcBef>
                <a:spcPts val="1200"/>
              </a:spcBef>
              <a:buFont typeface="Lucida Sans Unicode" panose="020B0602030504020204" pitchFamily="34" charset="0"/>
              <a:buAutoNum type="arabicPeriod"/>
            </a:pPr>
            <a:r>
              <a:rPr lang="en-US" altLang="ar-JO" sz="1400" dirty="0">
                <a:latin typeface="Alexandria"/>
                <a:ea typeface="ＭＳ Ｐゴシック" panose="020B0600070205080204" pitchFamily="34" charset="-128"/>
                <a:cs typeface="Alexandria"/>
              </a:rPr>
              <a:t>Customer pivot</a:t>
            </a:r>
          </a:p>
          <a:p>
            <a:pPr marL="769938" lvl="1" indent="-514350">
              <a:lnSpc>
                <a:spcPct val="150000"/>
              </a:lnSpc>
              <a:spcBef>
                <a:spcPts val="1200"/>
              </a:spcBef>
              <a:buFont typeface="Lucida Sans Unicode" panose="020B0602030504020204" pitchFamily="34" charset="0"/>
              <a:buAutoNum type="arabicPeriod"/>
            </a:pPr>
            <a:r>
              <a:rPr lang="en-US" altLang="ar-JO" sz="1400" dirty="0">
                <a:latin typeface="Alexandria"/>
                <a:ea typeface="ＭＳ Ｐゴシック" panose="020B0600070205080204" pitchFamily="34" charset="-128"/>
                <a:cs typeface="Alexandria"/>
              </a:rPr>
              <a:t>Revenue model pivot</a:t>
            </a:r>
            <a:endParaRPr lang="ar-EG" altLang="ar-JO" sz="1400" dirty="0">
              <a:latin typeface="Alexandria"/>
              <a:ea typeface="ＭＳ Ｐゴシック" panose="020B0600070205080204" pitchFamily="34" charset="-128"/>
              <a:cs typeface="Alexandria"/>
            </a:endParaRPr>
          </a:p>
        </p:txBody>
      </p:sp>
      <p:sp>
        <p:nvSpPr>
          <p:cNvPr id="4" name="TextBox 14">
            <a:extLst>
              <a:ext uri="{FF2B5EF4-FFF2-40B4-BE49-F238E27FC236}">
                <a16:creationId xmlns:a16="http://schemas.microsoft.com/office/drawing/2014/main" id="{E4095722-9B44-44EB-B765-A99F86043D2F}"/>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dirty="0">
                <a:solidFill>
                  <a:srgbClr val="203E5F"/>
                </a:solidFill>
                <a:latin typeface="Alexandria"/>
                <a:cs typeface="Alexandria"/>
              </a:rPr>
              <a:t>Pivots   |   </a:t>
            </a:r>
            <a:r>
              <a:rPr lang="ar-JO" b="1" dirty="0">
                <a:solidFill>
                  <a:srgbClr val="203E5F"/>
                </a:solidFill>
                <a:latin typeface="Alexandria"/>
                <a:cs typeface="Alexandria"/>
              </a:rPr>
              <a:t>التحوّل الاستراتيجي</a:t>
            </a:r>
            <a:endParaRPr lang="en-US" b="1" dirty="0">
              <a:solidFill>
                <a:srgbClr val="203E5F"/>
              </a:solidFill>
              <a:latin typeface="Alexandria"/>
              <a:cs typeface="Alexandria"/>
            </a:endParaRPr>
          </a:p>
        </p:txBody>
      </p:sp>
      <p:sp>
        <p:nvSpPr>
          <p:cNvPr id="7" name="SlideNumber">
            <a:extLst>
              <a:ext uri="{FF2B5EF4-FFF2-40B4-BE49-F238E27FC236}">
                <a16:creationId xmlns:a16="http://schemas.microsoft.com/office/drawing/2014/main" id="{1E3B9E3B-B62A-4104-906C-A99658329243}"/>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45</a:t>
            </a:r>
          </a:p>
        </p:txBody>
      </p:sp>
      <p:sp>
        <p:nvSpPr>
          <p:cNvPr id="5" name="Rectangle 3">
            <a:extLst>
              <a:ext uri="{FF2B5EF4-FFF2-40B4-BE49-F238E27FC236}">
                <a16:creationId xmlns:a16="http://schemas.microsoft.com/office/drawing/2014/main" id="{38384B21-4574-9A34-37C8-16C75A61C77B}"/>
              </a:ext>
            </a:extLst>
          </p:cNvPr>
          <p:cNvSpPr txBox="1">
            <a:spLocks noChangeArrowheads="1"/>
          </p:cNvSpPr>
          <p:nvPr/>
        </p:nvSpPr>
        <p:spPr>
          <a:xfrm>
            <a:off x="6431281" y="2336800"/>
            <a:ext cx="4738862" cy="3911600"/>
          </a:xfrm>
          <a:prstGeom prst="rect">
            <a:avLst/>
          </a:prstGeom>
        </p:spPr>
        <p:txBody>
          <a:bodyPr vert="horz" lIns="88900" tIns="46038" rIns="88900" bIns="46038"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r" rtl="1">
              <a:lnSpc>
                <a:spcPct val="150000"/>
              </a:lnSpc>
              <a:spcBef>
                <a:spcPts val="1200"/>
              </a:spcBef>
              <a:buNone/>
            </a:pPr>
            <a:r>
              <a:rPr lang="ar-EG" altLang="ar-JO" sz="1400" b="1" dirty="0">
                <a:latin typeface="Alexandria"/>
                <a:ea typeface="ＭＳ Ｐゴシック" panose="020B0600070205080204" pitchFamily="34" charset="-128"/>
                <a:cs typeface="Alexandria"/>
              </a:rPr>
              <a:t>التحوّل الاستراتيجي (Pivot)</a:t>
            </a:r>
            <a:r>
              <a:rPr lang="ar-EG" altLang="ar-JO" sz="1400" dirty="0">
                <a:latin typeface="Alexandria"/>
                <a:ea typeface="ＭＳ Ｐゴシック" panose="020B0600070205080204" pitchFamily="34" charset="-128"/>
                <a:cs typeface="Alexandria"/>
              </a:rPr>
              <a:t>: عملية إجراء التغييرات والتعديلات في نموذج العمل على أساس التعليقات التي تتلقاها الشركة من العملاء.</a:t>
            </a:r>
          </a:p>
          <a:p>
            <a:pPr marL="769938" lvl="1" indent="-514350" algn="r" rtl="1">
              <a:lnSpc>
                <a:spcPct val="150000"/>
              </a:lnSpc>
              <a:spcBef>
                <a:spcPts val="1200"/>
              </a:spcBef>
              <a:buFont typeface="Lucida Sans Unicode" panose="020B0602030504020204" pitchFamily="34" charset="0"/>
              <a:buAutoNum type="arabicPeriod"/>
            </a:pPr>
            <a:r>
              <a:rPr lang="ar-EG" altLang="ar-JO" sz="1400" dirty="0">
                <a:latin typeface="Alexandria"/>
                <a:ea typeface="ＭＳ Ｐゴシック" panose="020B0600070205080204" pitchFamily="34" charset="-128"/>
                <a:cs typeface="Alexandria"/>
              </a:rPr>
              <a:t>التحوّل في المنتج</a:t>
            </a:r>
          </a:p>
          <a:p>
            <a:pPr marL="769938" lvl="1" indent="-514350" algn="r" rtl="1">
              <a:lnSpc>
                <a:spcPct val="150000"/>
              </a:lnSpc>
              <a:spcBef>
                <a:spcPts val="1200"/>
              </a:spcBef>
              <a:buFont typeface="Lucida Sans Unicode" panose="020B0602030504020204" pitchFamily="34" charset="0"/>
              <a:buAutoNum type="arabicPeriod"/>
            </a:pPr>
            <a:r>
              <a:rPr lang="ar-EG" altLang="ar-JO" sz="1400" dirty="0">
                <a:latin typeface="Alexandria"/>
                <a:ea typeface="ＭＳ Ｐゴシック" panose="020B0600070205080204" pitchFamily="34" charset="-128"/>
                <a:cs typeface="Alexandria"/>
              </a:rPr>
              <a:t>التحوّل في العميل المستهدف</a:t>
            </a:r>
          </a:p>
          <a:p>
            <a:pPr marL="769938" lvl="1" indent="-514350" algn="r" rtl="1">
              <a:lnSpc>
                <a:spcPct val="150000"/>
              </a:lnSpc>
              <a:spcBef>
                <a:spcPts val="1200"/>
              </a:spcBef>
              <a:buFont typeface="Lucida Sans Unicode" panose="020B0602030504020204" pitchFamily="34" charset="0"/>
              <a:buAutoNum type="arabicPeriod"/>
            </a:pPr>
            <a:r>
              <a:rPr lang="ar-EG" altLang="ar-JO" sz="1400" dirty="0">
                <a:latin typeface="Alexandria"/>
                <a:ea typeface="ＭＳ Ｐゴシック" panose="020B0600070205080204" pitchFamily="34" charset="-128"/>
                <a:cs typeface="Alexandria"/>
              </a:rPr>
              <a:t>التحوّل في نموذج الإيرادات</a:t>
            </a:r>
          </a:p>
        </p:txBody>
      </p:sp>
    </p:spTree>
    <p:extLst>
      <p:ext uri="{BB962C8B-B14F-4D97-AF65-F5344CB8AC3E}">
        <p14:creationId xmlns:p14="http://schemas.microsoft.com/office/powerpoint/2010/main" val="1968963377"/>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3">
            <a:extLst>
              <a:ext uri="{FF2B5EF4-FFF2-40B4-BE49-F238E27FC236}">
                <a16:creationId xmlns:a16="http://schemas.microsoft.com/office/drawing/2014/main" id="{3950E91F-DEEC-FF42-E99F-A35454E4BBE2}"/>
              </a:ext>
            </a:extLst>
          </p:cNvPr>
          <p:cNvSpPr txBox="1">
            <a:spLocks noChangeArrowheads="1"/>
          </p:cNvSpPr>
          <p:nvPr/>
        </p:nvSpPr>
        <p:spPr>
          <a:xfrm>
            <a:off x="863600" y="1930400"/>
            <a:ext cx="5727700" cy="3886200"/>
          </a:xfrm>
          <a:prstGeom prst="rect">
            <a:avLst/>
          </a:prstGeom>
        </p:spPr>
        <p:txBody>
          <a:bodyPr vert="horz" lIns="88900" tIns="46038" rIns="88900" bIns="46038"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indent="-228600" algn="just">
              <a:lnSpc>
                <a:spcPct val="112000"/>
              </a:lnSpc>
              <a:spcAft>
                <a:spcPts val="400"/>
              </a:spcAft>
              <a:buFont typeface="Wingdings" pitchFamily="2" charset="2"/>
              <a:buChar char="§"/>
            </a:pPr>
            <a:r>
              <a:rPr lang="en-US" sz="1400" dirty="0">
                <a:latin typeface="Alexandria"/>
                <a:cs typeface="Alexandria"/>
              </a:rPr>
              <a:t>The best ideas start with a real problem or need.</a:t>
            </a:r>
          </a:p>
          <a:p>
            <a:pPr marL="228600" indent="-228600" algn="just">
              <a:lnSpc>
                <a:spcPct val="112000"/>
              </a:lnSpc>
              <a:spcAft>
                <a:spcPts val="400"/>
              </a:spcAft>
              <a:buFont typeface="Wingdings" pitchFamily="2" charset="2"/>
              <a:buChar char="§"/>
            </a:pPr>
            <a:r>
              <a:rPr lang="en-US" sz="1400" dirty="0">
                <a:latin typeface="Alexandria"/>
                <a:cs typeface="Alexandria"/>
              </a:rPr>
              <a:t>Idea assessment narrows many ideas down to the most promising one.</a:t>
            </a:r>
          </a:p>
          <a:p>
            <a:pPr marL="228600" indent="-228600" algn="just">
              <a:lnSpc>
                <a:spcPct val="112000"/>
              </a:lnSpc>
              <a:spcAft>
                <a:spcPts val="400"/>
              </a:spcAft>
              <a:buFont typeface="Wingdings" pitchFamily="2" charset="2"/>
              <a:buChar char="§"/>
            </a:pPr>
            <a:r>
              <a:rPr lang="en-US" sz="1400" dirty="0">
                <a:latin typeface="Alexandria"/>
                <a:cs typeface="Alexandria"/>
              </a:rPr>
              <a:t>Feasibility analysis tests whether that idea can become a viable business.</a:t>
            </a:r>
          </a:p>
          <a:p>
            <a:pPr marL="228600" indent="-228600" algn="just">
              <a:lnSpc>
                <a:spcPct val="112000"/>
              </a:lnSpc>
              <a:spcAft>
                <a:spcPts val="400"/>
              </a:spcAft>
              <a:buFont typeface="Wingdings" pitchFamily="2" charset="2"/>
              <a:buChar char="§"/>
            </a:pPr>
            <a:r>
              <a:rPr lang="en-US" sz="1400" dirty="0">
                <a:latin typeface="Alexandria"/>
                <a:cs typeface="Alexandria"/>
              </a:rPr>
              <a:t>The business model shows how it will create value and earn money.</a:t>
            </a:r>
          </a:p>
          <a:p>
            <a:pPr marL="228600" indent="-228600" algn="just">
              <a:lnSpc>
                <a:spcPct val="112000"/>
              </a:lnSpc>
              <a:spcAft>
                <a:spcPts val="400"/>
              </a:spcAft>
              <a:buFont typeface="Wingdings" pitchFamily="2" charset="2"/>
              <a:buChar char="§"/>
            </a:pPr>
            <a:r>
              <a:rPr lang="en-US" sz="1400" dirty="0">
                <a:latin typeface="Alexandria"/>
                <a:cs typeface="Alexandria"/>
              </a:rPr>
              <a:t>Pass all three, and the next step is the business plan.</a:t>
            </a:r>
          </a:p>
        </p:txBody>
      </p:sp>
      <p:sp>
        <p:nvSpPr>
          <p:cNvPr id="4" name="TextBox 14">
            <a:extLst>
              <a:ext uri="{FF2B5EF4-FFF2-40B4-BE49-F238E27FC236}">
                <a16:creationId xmlns:a16="http://schemas.microsoft.com/office/drawing/2014/main" id="{656AEC52-E0A2-4C70-8FC7-76F12E1FE00B}"/>
              </a:ext>
            </a:extLst>
          </p:cNvPr>
          <p:cNvSpPr txBox="1"/>
          <p:nvPr/>
        </p:nvSpPr>
        <p:spPr>
          <a:xfrm>
            <a:off x="2514600" y="1168400"/>
            <a:ext cx="8382000" cy="558800"/>
          </a:xfrm>
          <a:prstGeom prst="rect">
            <a:avLst/>
          </a:prstGeom>
          <a:noFill/>
        </p:spPr>
        <p:txBody>
          <a:bodyPr vertOverflow="overflow" vert="horz" wrap="square" rtlCol="0" anchor="ctr" anchorCtr="0">
            <a:noAutofit/>
          </a:bodyPr>
          <a:lstStyle/>
          <a:p>
            <a:pPr algn="l"/>
            <a:r>
              <a:rPr lang="en-US" b="1">
                <a:solidFill>
                  <a:srgbClr val="203E5F"/>
                </a:solidFill>
                <a:latin typeface="Alexandria"/>
                <a:cs typeface="Alexandria"/>
              </a:rPr>
              <a:t>Conclusion   |   </a:t>
            </a:r>
            <a:r>
              <a:rPr lang="ar-JO" b="1">
                <a:solidFill>
                  <a:srgbClr val="203E5F"/>
                </a:solidFill>
                <a:latin typeface="Alexandria"/>
                <a:cs typeface="Alexandria"/>
              </a:rPr>
              <a:t>الخلاصة</a:t>
            </a:r>
            <a:endParaRPr lang="en-US" b="1">
              <a:solidFill>
                <a:srgbClr val="203E5F"/>
              </a:solidFill>
              <a:latin typeface="Alexandria"/>
              <a:cs typeface="Alexandria"/>
            </a:endParaRPr>
          </a:p>
        </p:txBody>
      </p:sp>
      <p:sp>
        <p:nvSpPr>
          <p:cNvPr id="7" name="SlideNumber">
            <a:extLst>
              <a:ext uri="{FF2B5EF4-FFF2-40B4-BE49-F238E27FC236}">
                <a16:creationId xmlns:a16="http://schemas.microsoft.com/office/drawing/2014/main" id="{9CE2FD91-EEA3-4B85-B1BD-AE3B59EAEC92}"/>
              </a:ext>
            </a:extLst>
          </p:cNvPr>
          <p:cNvSpPr txBox="1"/>
          <p:nvPr/>
        </p:nvSpPr>
        <p:spPr>
          <a:xfrm>
            <a:off x="10706100" y="6248400"/>
            <a:ext cx="762000" cy="279400"/>
          </a:xfrm>
          <a:prstGeom prst="rect">
            <a:avLst/>
          </a:prstGeom>
          <a:noFill/>
        </p:spPr>
        <p:txBody>
          <a:bodyPr vertOverflow="overflow" vert="horz" wrap="none" rtlCol="0" anchor="ctr" anchorCtr="0">
            <a:noAutofit/>
          </a:bodyPr>
          <a:lstStyle/>
          <a:p>
            <a:pPr algn="l"/>
            <a:r>
              <a:rPr lang="en-US" sz="1200">
                <a:solidFill>
                  <a:srgbClr val="808080"/>
                </a:solidFill>
                <a:latin typeface="Alexandria"/>
                <a:cs typeface="Alexandria"/>
              </a:rPr>
              <a:t>46</a:t>
            </a:r>
          </a:p>
        </p:txBody>
      </p:sp>
      <p:sp>
        <p:nvSpPr>
          <p:cNvPr id="5" name="Rectangle 3">
            <a:extLst>
              <a:ext uri="{FF2B5EF4-FFF2-40B4-BE49-F238E27FC236}">
                <a16:creationId xmlns:a16="http://schemas.microsoft.com/office/drawing/2014/main" id="{7BF16D4E-E5C4-9F24-09D8-A2115CE58555}"/>
              </a:ext>
            </a:extLst>
          </p:cNvPr>
          <p:cNvSpPr txBox="1">
            <a:spLocks noChangeArrowheads="1"/>
          </p:cNvSpPr>
          <p:nvPr/>
        </p:nvSpPr>
        <p:spPr>
          <a:xfrm>
            <a:off x="6731000" y="1930400"/>
            <a:ext cx="4610100" cy="3886200"/>
          </a:xfrm>
          <a:prstGeom prst="rect">
            <a:avLst/>
          </a:prstGeom>
        </p:spPr>
        <p:txBody>
          <a:bodyPr vert="horz" lIns="88900" tIns="46038" rIns="88900" bIns="46038"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indent="-228600" algn="r" rtl="1">
              <a:lnSpc>
                <a:spcPct val="112000"/>
              </a:lnSpc>
              <a:spcAft>
                <a:spcPts val="400"/>
              </a:spcAft>
              <a:buFont typeface="Wingdings" pitchFamily="2" charset="2"/>
              <a:buChar char="§"/>
            </a:pPr>
            <a:r>
              <a:rPr lang="ar-EG" sz="1400" dirty="0">
                <a:latin typeface="Alexandria"/>
                <a:cs typeface="Alexandria"/>
              </a:rPr>
              <a:t>أفضل الأفكار تبدأ من مشكلة أو حاجة حقيقية.</a:t>
            </a:r>
          </a:p>
          <a:p>
            <a:pPr marL="228600" indent="-228600" algn="r" rtl="1">
              <a:lnSpc>
                <a:spcPct val="112000"/>
              </a:lnSpc>
              <a:spcAft>
                <a:spcPts val="400"/>
              </a:spcAft>
              <a:buFont typeface="Wingdings" pitchFamily="2" charset="2"/>
              <a:buChar char="§"/>
            </a:pPr>
            <a:r>
              <a:rPr lang="ar-EG" sz="1400" dirty="0">
                <a:latin typeface="Alexandria"/>
                <a:cs typeface="Alexandria"/>
              </a:rPr>
              <a:t>تقييم الأفكار يُضيّق الخيارات إلى الفكرة الأكثر وعدًا.</a:t>
            </a:r>
          </a:p>
          <a:p>
            <a:pPr marL="228600" indent="-228600" algn="r" rtl="1">
              <a:lnSpc>
                <a:spcPct val="112000"/>
              </a:lnSpc>
              <a:spcAft>
                <a:spcPts val="400"/>
              </a:spcAft>
              <a:buFont typeface="Wingdings" pitchFamily="2" charset="2"/>
              <a:buChar char="§"/>
            </a:pPr>
            <a:r>
              <a:rPr lang="ar-EG" sz="1400" dirty="0">
                <a:latin typeface="Alexandria"/>
                <a:cs typeface="Alexandria"/>
              </a:rPr>
              <a:t>تحليل الجدوى يختبر إن كانت تلك الفكرة تصلح مشروعًا قابلًا للحياة.</a:t>
            </a:r>
          </a:p>
          <a:p>
            <a:pPr marL="228600" indent="-228600" algn="r" rtl="1">
              <a:lnSpc>
                <a:spcPct val="112000"/>
              </a:lnSpc>
              <a:spcAft>
                <a:spcPts val="400"/>
              </a:spcAft>
              <a:buFont typeface="Wingdings" pitchFamily="2" charset="2"/>
              <a:buChar char="§"/>
            </a:pPr>
            <a:r>
              <a:rPr lang="ar-EG" sz="1400" dirty="0">
                <a:latin typeface="Alexandria"/>
                <a:cs typeface="Alexandria"/>
              </a:rPr>
              <a:t>نموذج العمل يبيّن كيف يخلق المشروع القيمة وكيف يكسب المال.</a:t>
            </a:r>
          </a:p>
          <a:p>
            <a:pPr marL="228600" indent="-228600" algn="r" rtl="1">
              <a:lnSpc>
                <a:spcPct val="112000"/>
              </a:lnSpc>
              <a:spcAft>
                <a:spcPts val="400"/>
              </a:spcAft>
              <a:buFont typeface="Wingdings" pitchFamily="2" charset="2"/>
              <a:buChar char="§"/>
            </a:pPr>
            <a:r>
              <a:rPr lang="ar-EG" sz="1400" dirty="0">
                <a:latin typeface="Alexandria"/>
                <a:cs typeface="Alexandria"/>
              </a:rPr>
              <a:t>إن اجتازت الفكرة الثلاثة، فالخطوة التالية خطة العمل.</a:t>
            </a:r>
          </a:p>
        </p:txBody>
      </p:sp>
    </p:spTree>
    <p:extLst>
      <p:ext uri="{BB962C8B-B14F-4D97-AF65-F5344CB8AC3E}">
        <p14:creationId xmlns:p14="http://schemas.microsoft.com/office/powerpoint/2010/main" val="3025015209"/>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noAutofit/>
          </a:bodyPr>
          <a:lstStyle/>
          <a:p>
            <a:r>
              <a:rPr lang="en-US" sz="5400" b="1" dirty="0">
                <a:solidFill>
                  <a:schemeClr val="bg1"/>
                </a:solidFill>
                <a:latin typeface="Alexandria"/>
                <a:cs typeface="Alexandria"/>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178923926203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15ECCE2F-E805-429E-A186-924583B50EA1}">
  <we:reference id="WA200010725" version="1.0.0.1" store="Omex" storeType="OMEX"/>
  <we:alternateReferences>
    <we:reference id="WA200010725" version="1.0.0.1" store="WA200010725" storeType="OMEX"/>
  </we:alternateReferences>
  <we:properties>
    <we:property name="claude.fileId" value="&quot;75d58bbd-fecd-4b64-9de3-30e16dff1625&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DDBB916-7B47-42E5-B2AD-3C98093F673D}">
  <ds:schemaRefs>
    <ds:schemaRef ds:uri="http://schemas.microsoft.com/sharepoint/v3/contenttype/forms"/>
  </ds:schemaRefs>
</ds:datastoreItem>
</file>

<file path=customXml/itemProps2.xml><?xml version="1.0" encoding="utf-8"?>
<ds:datastoreItem xmlns:ds="http://schemas.openxmlformats.org/officeDocument/2006/customXml" ds:itemID="{2121F74B-1525-4E9D-8F1B-8A316468CE9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B65EF1F-1706-410A-A568-41E9897DDA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3429</TotalTime>
  <Words>4261</Words>
  <Application>Microsoft Office PowerPoint</Application>
  <PresentationFormat>شاشة عريضة</PresentationFormat>
  <Paragraphs>477</Paragraphs>
  <Slides>47</Slides>
  <Notes>3</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47</vt:i4>
      </vt:variant>
    </vt:vector>
  </HeadingPairs>
  <TitlesOfParts>
    <vt:vector size="53" baseType="lpstr">
      <vt:lpstr>Alexandria</vt:lpstr>
      <vt:lpstr>Arial</vt:lpstr>
      <vt:lpstr>Calibri</vt:lpstr>
      <vt:lpstr>Lucida Sans Unicode</vt:lpstr>
      <vt:lpstr>Wingdings</vt:lpstr>
      <vt:lpstr>Office Theme [1789239262033]</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Rahaf Darwish</cp:lastModifiedBy>
  <cp:revision>204</cp:revision>
  <dcterms:created xsi:type="dcterms:W3CDTF">2023-04-29T09:08:23Z</dcterms:created>
  <dcterms:modified xsi:type="dcterms:W3CDTF">2026-10-02T16:32:45Z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