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EC737-8B5E-58BB-4649-FEACF0709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E159C0-7EB8-85B9-34FA-15A3AB314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F8D4D-0EE0-4EBD-B88D-B63CC94118B2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27B0FA-027B-7219-4BF0-8B6DEE05D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95F140-8250-4715-4054-5C535360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76F3-38D1-4AA9-BD45-61B5B4AD8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00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B88218-E285-77E3-2843-1778E1B0F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583E86-3698-80D1-EA23-19C2AD5DB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69F3D-E755-6688-ABB4-71A4B90FA7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F8D4D-0EE0-4EBD-B88D-B63CC94118B2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08468-3160-A43E-C077-0FA548DC8B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6F316-A751-D75B-CFCA-644537A2D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D76F3-38D1-4AA9-BD45-61B5B4AD8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79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E0DB0-DB2C-9724-2FC1-CA8B62CF3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BF45BF-EE46-AE16-195A-E36025448B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7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9C8EA2-B12E-1BA8-A33A-B77BAB9CA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949D4-C7A4-A6B1-8103-BE268EBA50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FB0EF-DC49-BD9D-8630-DFF4ACC5D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FD0987-DE93-4C8D-E8FB-20A1E0419B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35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5A27BD-4AA8-192C-4847-9CBF0E4D0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1FF71-AD80-FFFB-209C-51404E7FE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2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8FC991-72A7-3CE0-6DE9-9F3F9CF4E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854A45-DFCD-6BBB-1B0C-118C497F3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0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F4B2BC-7A23-8A4F-2BCC-2ECC98750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A7B76E-ED46-CC48-DE37-7377919A2F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6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B5D97A-01D5-B586-C165-10CA4196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54BF47-74B4-86B5-846E-15C5066F7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9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F4B737-9361-8792-8DEA-B96C691CA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CBCC7-7E79-9428-3DD0-0F1AA0DB64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0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BFDAAD-C5FE-8EB0-D396-07C764B4F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B2152-AB78-9E12-28A9-D58B4A96B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95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877ABC-D117-57B1-0B65-B920C6EB3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58970A-5D6B-8CC3-10D2-2274905C9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4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7074A-8FF4-DFD0-2A9F-2DB243C87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AB45A1-4394-0303-1B3C-97EE1D348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BEF65-4A3B-5EAE-8BCA-A3667BF4A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F43B04-7D65-8C94-FEA4-25B6F4160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7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9CE4C-FDAA-288A-342E-F5999FD6E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E84FD-F0B4-A001-A57E-C623609823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3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C122C-3103-F495-B52E-A2BCDC361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CF189-909C-A940-0CA3-14FD2D7D3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1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0FF09-6F80-7A25-0569-7B03CF3B8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695A34-FB52-F31C-28EE-61A7F3420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4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B198F-4AF9-0B48-282A-A86503525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5719BA-7E7C-BF07-8CBF-B6F41696F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7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D3A34C-FD94-C4C8-90FE-BE595DD60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0EBDD-81B6-37C5-CE78-E558C17FEA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5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D34B3D-59CE-A190-41CD-73AC2245B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B4472-4265-F677-4725-841B8CDA1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853535-9232-C8EA-02FA-3D08698D3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BBA79-6608-5E68-3BEC-FCCD91770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58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E33AA-38F9-6217-D886-FACE3FA34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D3A583-7353-D067-A114-9363D9354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9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04356-4F37-5618-0A8E-0A884281C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957398-F42F-D7AC-F13F-DC7261585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9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CFEC8B-85F3-7D88-9FA4-CEEAF79DE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8DE4D-8F16-F1F9-92BA-E757DBCB14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2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7FD4D-1A5B-F9D4-2124-5385CA6CC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9E884A-573E-C7C1-93E2-1660B3D432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99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0C69C-6A2F-C238-104D-F7D50D818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1D069-58E4-B0DD-140E-1D7227C96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6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734114-A22F-FADB-3069-2A2AC3751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9A3B1-9AD2-8987-6CA6-B2D9BDDF53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2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64C2B-A4DF-46ED-C3F4-8EFC7E80D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2BAD7-3171-7456-3954-DD122E3FE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6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52CD0-F934-B42C-63C4-32C685380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11392-A4B8-F7C6-8B0C-5D07C2628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6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1C8F6-8100-F6AB-36DB-DB79015FA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6A18D-467B-E61D-674B-B79685B5A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3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E5449-C9EE-D28E-CFFC-C8A2960E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76625-0372-2957-0E0C-FDAA4E71DB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5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3B2DA-D75C-9467-5AC0-F4BDA73AB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610E6-EEC7-8C55-76D5-8C0CE2F18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3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CA57A-FEF9-EF6E-36EB-2C5097D20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E1424-4394-E20D-8244-083FF5A333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2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70204-710F-35BB-7E1C-FB11C7631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E6A981-31EC-060B-6145-A2B07AD209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4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E7436-4656-6F8D-325C-3F73F74EB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F621E2-375F-E0ED-7EA6-2C19E26EE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0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35397-22C5-9D45-64FB-43E66F79F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E4C920-C3C0-02D6-F114-6FE353A082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97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1FB68D-5298-5CFA-F68D-319A8F493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2B8141-943F-6607-A5C3-72D08AA2C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3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05F2C-FE6A-BA35-D7C2-7CEA5D6E9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81910-9FB6-A6D7-8856-75723DFB09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C5CE94-2675-9C8F-A6E8-9E09706D0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20758-EECB-95B6-3094-F18BB8375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9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B3B70-6F23-7BD5-1BD6-F1838239A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E319A6-1A8D-CF6C-757A-80EAED6EAB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E1DBF7-F8B5-3501-3BEA-7F7AB449A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85FC3-9DB1-DDE9-6560-503983779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16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060B7-F723-0C8A-7F85-EFD2970A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8F944B-A633-11E5-6AB4-8FC5A4F17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20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65294-4EC4-891B-5F77-17B0A5D8C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6B157-1194-2ED5-B893-755422F9E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5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D4300-C380-E016-CBCE-803A4F40C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FAB80-F968-C604-AF95-3BC952025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9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94CECA-26C7-7E32-B64B-D9C8AB7DA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38532-37A4-491D-2C08-D0B8B35985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27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09053-9527-E916-3DDF-060FB1DF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C252B-C500-DAFB-B973-B7D8246E96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8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32CB80-704B-6CA2-D6F7-3ADA21E9F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CDD34-4734-ABF2-A6EC-221005F43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36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790C61-0207-3FE8-DC9E-2389260D2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99D43-0575-71E8-F04B-9FBE12693E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1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B63AF4-B3BD-DB3E-CE00-FFEBAAD1F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97C5A-9EFF-A472-5B74-5BF7A6912F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5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A89AA-8390-438B-F9A6-507B9901E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B9126F-F970-E1C2-2AF2-DBE9907D0C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5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4E261-1931-3A4F-1315-1B823168F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43AD3-AE20-60FD-FC8C-37C28468A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9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A1E77F-1782-0CF0-F84F-5B7A079F6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BA1CC-3425-C90E-3EA1-40BA38E59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9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E30329-26D6-4321-9749-7C436D2EA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5281B-DE1A-6E74-9A5C-6780DFF707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0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6BD2A-0A89-7209-E8C8-DE20897DA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CD132-E556-43E1-F062-381BA62E6F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7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8EEF19-F26C-3589-AF5C-03E8031CF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D4052-099D-79BA-1317-B0F4D938DE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5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F8D5B-90EC-E3AF-98D4-B20798450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5C8AD-9C37-97DB-CF9A-407550DB99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2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0D2E0-CD54-FAB8-12FA-88EDE4818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E92319-56ED-3BD4-9AD1-EB4F641B1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7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2024-07-05T17:14:05Z</dcterms:created>
  <dcterms:modified xsi:type="dcterms:W3CDTF">2024-07-05T17:14:05Z</dcterms:modified>
</cp:coreProperties>
</file>