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50" Type="http://schemas.openxmlformats.org/officeDocument/2006/relationships/customXml" Target="../customXml/item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customXml" Target="../customXml/item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C82D77-DBD7-2435-DEE8-65D1086653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C7826-5DAC-987E-4BE1-E3AFC05C7A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DAAA4-069D-4A17-A392-AE2968018967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45CFE5F-E030-A173-ABCE-D850535E6A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D9131F7-CF05-A97B-02B9-B3B42A67D4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A5ADE-CB46-47B1-A967-9C821FC90C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2235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F52F288-052E-3CEA-4AC3-D52FD8E0BC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E6552B-311B-67C7-D50E-753750DC27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622F58-57DB-E573-56DB-8249B4D02F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CBDAAA4-069D-4A17-A392-AE2968018967}" type="datetimeFigureOut">
              <a:rPr lang="en-US" smtClean="0"/>
              <a:t>5/19/2025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6523A-57C5-1B95-E363-E9ED8088D3B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883452-7AF6-F489-09B8-4AF35984507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D9A5ADE-CB46-47B1-A967-9C821FC90C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06568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E76BE6-86E9-D343-CD2B-26D6D031B8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CD8C09-9983-FA36-1EA3-4DCFBAD625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4258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39C00D5-65D8-390A-6C5F-F33FCC0F5D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B54B83-4973-6AEA-4DF4-25A93FDC07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2338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37D4E38-E240-BD27-4358-DBAA0310C5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7FA312-6A08-3BFE-9358-0B04ADDCA06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2526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745C664-4359-80C9-C4B8-E1C3E964E5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15A34F-A582-1E2F-A0D0-3765B49C1FD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1386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A2E2FB-9854-E04E-A399-936B253249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096B47-15B2-E033-B970-9DB6D855BB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6957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8929578-2074-8512-C19F-BF5D98BDB5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2E44B1-450D-819D-3EF8-B5F8B0C61E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472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5B31A37-9F4F-62FD-9260-3D645847FF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7679B3-ED3A-D2E9-5F00-91D185ADF6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8699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59E1F6-3EA9-F918-4AEB-403232212E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60CECF-758E-1CA8-D271-32C0DE4CEF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2757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AA2DC88-748F-9CB8-7D4C-D646C7EC76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70C618-4363-ECF1-8BA3-9F1CD14AC26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7387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7B2F5A2-6032-3EDC-DC42-91CEA90AB9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4AA1EF-9912-F4A7-D81E-FAD2783E96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5583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16F275B-4D8A-CEB4-AAC1-A92F5D99B7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4F23FC-C99D-56BC-4868-CF1FF89246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0997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62CF45-1EC5-63BE-765F-CDDCEE393F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AF2E8B-F861-651F-07C4-E1BC342AC2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1502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C576FDA-FA05-F362-4B49-76E8AA1A26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A8B9C3-17D1-2CD8-C06F-96FBD84A5A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1608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E7A87BB-1759-D620-406A-67A17B727E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8BC8F7-00F9-B7BE-D137-56C5C6D976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24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C8A2B46-7762-2322-1D3E-974343A860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1B7C06-8290-9F19-9D7F-1EF6DE2ACB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9543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B8B9A51-6764-125E-846A-A58686C8A3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77E815-1AE6-9C0C-B57B-E24A5DA55F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25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13DDC75-8E84-DA32-F602-5C05CE2C9E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CD9ECF-2738-6CC5-778D-90018E93E5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4060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61F833-B17C-A1C2-6FE0-0F925E86CF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5C213A-3CE9-5135-312B-0DC62B5DD9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2577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4556AB-F0B8-B12B-2E05-141B38F99E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D674EB-B389-00D2-8033-DDA4711584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5776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A7CB160-8BB5-1A9F-202C-976217AD47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FE18CB-6AC3-6D5E-DB41-8271E1E28FD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4147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D4470C1-F7DE-8041-AD95-92134A691C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B43A6F-0424-AA7C-9D21-DD2786A9C0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1162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D0968E4-35A6-5E77-6B65-A9E7793119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E7EE5D-291C-63A0-3A6E-E60400F5C0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805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4873D8D-008A-8444-1ACC-2DA937453B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E1571C-EF82-001A-853E-C732D7FE2A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5794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1132F7-208D-2559-60ED-C66E9C61D4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C22AB6-15D0-8ADB-64D2-1BCD42E628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295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CE017A2-F3E3-C617-D160-0343DC420F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AC2500-39E7-B292-3798-A0E9EEC228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865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CF5B6DB-0D5E-9403-13B1-A813FBA118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38CD25-4E81-F8BE-77A3-50A49E6CF3E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3769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FF6F7B6-7A86-B530-9B51-89AD74A86B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2E54AC-99E5-BE17-3B42-EE58D3B38E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6317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E8235C-20AD-727A-6497-59B7356B08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2C1D80-989B-CD42-DADE-C21F12A13D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6280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86B2AF-D341-8F53-C90C-D953A77724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FF4DA7-8B28-E4B5-FC60-9D3C046C67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1798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4D5160F-0DAA-E357-0112-06F4DD9BF5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F4A17E-9C29-5731-00B3-E4D873DC0D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6371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BEF64D-87B2-920B-C90A-69FB4D66FE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4A015E-F502-BCED-96AB-CCAB2783BC4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528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C3A3093-69DE-5021-5C26-6C807DDD12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725C6C-90EA-EA7D-B189-748942BCCC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1758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51F158B-8611-1DFD-3F55-517B16521C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B2FB2F-43A6-3822-568B-7499E29407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6908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D9C14A-6FF8-5E3D-3991-E0C260366D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629BFD-00E5-D92B-1FBD-731AD4FC39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8302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3A9EE4B-0646-4646-3222-FF8C875ED9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E7625C-EFE1-4357-7D06-B81DDB4E24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8831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A7DD31-CDAF-1A72-E260-9C581815FA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492DD5-1646-134B-E60C-C2209345B2E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611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887814-3E02-9D87-8ACA-DF74DD5096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5C32F7-85EA-DCEB-F002-4AFA01B5BD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7713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0A6AD2D-538F-A6C1-0EDF-5AAD3591F7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11A261-88AC-7105-83B8-F5699066DB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6762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88FB410-F126-EF52-E256-9A8C0E629D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039686-12BA-8F01-CECC-8C270A31C1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6930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41F51F3-1D18-9752-E579-8A9BB4F9D0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ACB86B-0483-AD9C-F980-9AAA02F794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3554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B38FA3E-43E0-471F-DF8E-98AB65BD79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9DC582-1FB1-2BE6-60B1-1861317516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9203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03FC25-A1A2-2B02-78B5-F98C9A3D60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10D364-0AC3-9A3D-5010-A5A262994D0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9639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61be54d4e1129e7f290b979abd74d0d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ee7624cd9ca63176be9d29f9c2ee78d3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3EDDA8AD-BEE6-4A1B-ADD7-0216E8A7AB21}"/>
</file>

<file path=customXml/itemProps2.xml><?xml version="1.0" encoding="utf-8"?>
<ds:datastoreItem xmlns:ds="http://schemas.openxmlformats.org/officeDocument/2006/customXml" ds:itemID="{EE2BBD11-B69E-484A-BC23-586B584C13A1}"/>
</file>

<file path=customXml/itemProps3.xml><?xml version="1.0" encoding="utf-8"?>
<ds:datastoreItem xmlns:ds="http://schemas.openxmlformats.org/officeDocument/2006/customXml" ds:itemID="{FC679CD7-FF30-4F06-AC9B-E49B4C8015AA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6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Mohammed F.R. Anbar</dc:creator>
  <cp:lastModifiedBy>Mohammed F.R. Anbar</cp:lastModifiedBy>
  <cp:revision>1</cp:revision>
  <dcterms:created xsi:type="dcterms:W3CDTF">2025-05-19T19:44:06Z</dcterms:created>
  <dcterms:modified xsi:type="dcterms:W3CDTF">2025-05-19T19:44:06Z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