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8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9"/>
  </p:notesMasterIdLst>
  <p:sldIdLst>
    <p:sldId id="772" r:id="rId5"/>
    <p:sldId id="566" r:id="rId6"/>
    <p:sldId id="510" r:id="rId7"/>
    <p:sldId id="756" r:id="rId8"/>
    <p:sldId id="773" r:id="rId9"/>
    <p:sldId id="796" r:id="rId10"/>
    <p:sldId id="803" r:id="rId11"/>
    <p:sldId id="804" r:id="rId12"/>
    <p:sldId id="805" r:id="rId13"/>
    <p:sldId id="799" r:id="rId14"/>
    <p:sldId id="800" r:id="rId15"/>
    <p:sldId id="801" r:id="rId16"/>
    <p:sldId id="802" r:id="rId17"/>
    <p:sldId id="795" r:id="rId18"/>
    <p:sldId id="797" r:id="rId19"/>
    <p:sldId id="798" r:id="rId20"/>
    <p:sldId id="776" r:id="rId21"/>
    <p:sldId id="567" r:id="rId22"/>
    <p:sldId id="807" r:id="rId23"/>
    <p:sldId id="806" r:id="rId24"/>
    <p:sldId id="775" r:id="rId25"/>
    <p:sldId id="808" r:id="rId26"/>
    <p:sldId id="757" r:id="rId27"/>
    <p:sldId id="774" r:id="rId28"/>
    <p:sldId id="809" r:id="rId29"/>
    <p:sldId id="779" r:id="rId30"/>
    <p:sldId id="810" r:id="rId31"/>
    <p:sldId id="533" r:id="rId32"/>
    <p:sldId id="783" r:id="rId33"/>
    <p:sldId id="811" r:id="rId34"/>
    <p:sldId id="812" r:id="rId35"/>
    <p:sldId id="813" r:id="rId36"/>
    <p:sldId id="814" r:id="rId37"/>
    <p:sldId id="815" r:id="rId38"/>
    <p:sldId id="816" r:id="rId39"/>
    <p:sldId id="817" r:id="rId40"/>
    <p:sldId id="818" r:id="rId41"/>
    <p:sldId id="791" r:id="rId42"/>
    <p:sldId id="778" r:id="rId43"/>
    <p:sldId id="758" r:id="rId44"/>
    <p:sldId id="713" r:id="rId45"/>
    <p:sldId id="649" r:id="rId46"/>
    <p:sldId id="819" r:id="rId47"/>
    <p:sldId id="349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772"/>
            <p14:sldId id="566"/>
            <p14:sldId id="510"/>
            <p14:sldId id="756"/>
            <p14:sldId id="773"/>
            <p14:sldId id="796"/>
            <p14:sldId id="803"/>
            <p14:sldId id="804"/>
            <p14:sldId id="805"/>
            <p14:sldId id="799"/>
            <p14:sldId id="800"/>
            <p14:sldId id="801"/>
            <p14:sldId id="802"/>
            <p14:sldId id="795"/>
            <p14:sldId id="797"/>
            <p14:sldId id="798"/>
            <p14:sldId id="776"/>
            <p14:sldId id="567"/>
            <p14:sldId id="807"/>
            <p14:sldId id="806"/>
            <p14:sldId id="775"/>
            <p14:sldId id="808"/>
            <p14:sldId id="757"/>
            <p14:sldId id="774"/>
            <p14:sldId id="809"/>
            <p14:sldId id="779"/>
            <p14:sldId id="810"/>
            <p14:sldId id="533"/>
            <p14:sldId id="783"/>
            <p14:sldId id="811"/>
            <p14:sldId id="812"/>
            <p14:sldId id="813"/>
            <p14:sldId id="814"/>
            <p14:sldId id="815"/>
            <p14:sldId id="816"/>
            <p14:sldId id="817"/>
            <p14:sldId id="818"/>
            <p14:sldId id="791"/>
            <p14:sldId id="778"/>
            <p14:sldId id="758"/>
            <p14:sldId id="713"/>
            <p14:sldId id="649"/>
            <p14:sldId id="81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200"/>
    <a:srgbClr val="00AEEF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95B99-0F72-5DA0-87AE-3ED0F10E3E86}" v="11" dt="2024-08-03T22:11:52.769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715"/>
    <p:restoredTop sz="75515"/>
  </p:normalViewPr>
  <p:slideViewPr>
    <p:cSldViewPr snapToGrid="0">
      <p:cViewPr varScale="1">
        <p:scale>
          <a:sx n="110" d="100"/>
          <a:sy n="110" d="100"/>
        </p:scale>
        <p:origin x="145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  <pc:spChg chg="del mod">
          <ac:chgData name="Mohamed Ahmed" userId="S::mohammad.ahmed@midocean.edu.km::b97056a5-6e64-4c8c-ae98-39dabe693af2" providerId="AD" clId="Web-{AAB95B99-0F72-5DA0-87AE-3ED0F10E3E86}" dt="2024-08-03T22:11:52.769" v="8"/>
          <ac:spMkLst>
            <pc:docMk/>
            <pc:sldMk cId="0" sldId="30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FA3F63-3248-1941-86CB-FF9143BE3797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A1AB5D0-9503-E34E-A437-5D8BB0A8DE81}">
      <dgm:prSet custT="1"/>
      <dgm:spPr/>
      <dgm:t>
        <a:bodyPr/>
        <a:lstStyle/>
        <a:p>
          <a:pPr algn="r" rtl="1"/>
          <a:r>
            <a:rPr lang="ar-SA" sz="2200" b="1" dirty="0"/>
            <a:t>التكيف مع تغيرات السوق والمنافسة</a:t>
          </a:r>
          <a:endParaRPr lang="en-GB" sz="2200" dirty="0"/>
        </a:p>
      </dgm:t>
    </dgm:pt>
    <dgm:pt modelId="{6B9BDFA1-00B9-9048-B301-EAADAC173324}" type="parTrans" cxnId="{7B8661AC-562E-C042-96BE-9CDA575492EC}">
      <dgm:prSet/>
      <dgm:spPr/>
      <dgm:t>
        <a:bodyPr/>
        <a:lstStyle/>
        <a:p>
          <a:pPr algn="r" rtl="1"/>
          <a:endParaRPr lang="en-GB" sz="2200"/>
        </a:p>
      </dgm:t>
    </dgm:pt>
    <dgm:pt modelId="{A06AC6AF-AB6C-834D-A26C-67023D96B683}" type="sibTrans" cxnId="{7B8661AC-562E-C042-96BE-9CDA575492EC}">
      <dgm:prSet/>
      <dgm:spPr/>
      <dgm:t>
        <a:bodyPr/>
        <a:lstStyle/>
        <a:p>
          <a:pPr algn="r" rtl="1"/>
          <a:endParaRPr lang="en-GB" sz="2200"/>
        </a:p>
      </dgm:t>
    </dgm:pt>
    <dgm:pt modelId="{B5292BB0-F023-9C43-BDF8-F755E102B789}">
      <dgm:prSet custT="1"/>
      <dgm:spPr/>
      <dgm:t>
        <a:bodyPr/>
        <a:lstStyle/>
        <a:p>
          <a:pPr algn="r" rtl="1"/>
          <a:r>
            <a:rPr lang="ar-SA" sz="2200" b="1" dirty="0"/>
            <a:t>التخلص من سمعة سلبية</a:t>
          </a:r>
          <a:endParaRPr lang="en-GB" sz="2200" dirty="0"/>
        </a:p>
      </dgm:t>
    </dgm:pt>
    <dgm:pt modelId="{82C2E4D5-C655-DD4C-B18F-8DA753EEDEB7}" type="parTrans" cxnId="{AFCAB68D-6184-D94D-AB4F-963912540411}">
      <dgm:prSet/>
      <dgm:spPr/>
      <dgm:t>
        <a:bodyPr/>
        <a:lstStyle/>
        <a:p>
          <a:pPr algn="r" rtl="1"/>
          <a:endParaRPr lang="en-GB" sz="2200"/>
        </a:p>
      </dgm:t>
    </dgm:pt>
    <dgm:pt modelId="{88CA8B33-D9EF-5F4E-AF29-58DBD2E4CB4B}" type="sibTrans" cxnId="{AFCAB68D-6184-D94D-AB4F-963912540411}">
      <dgm:prSet/>
      <dgm:spPr/>
      <dgm:t>
        <a:bodyPr/>
        <a:lstStyle/>
        <a:p>
          <a:pPr algn="r" rtl="1"/>
          <a:endParaRPr lang="en-GB" sz="2200"/>
        </a:p>
      </dgm:t>
    </dgm:pt>
    <dgm:pt modelId="{15AE242A-A208-ED48-81C5-B3A8D9A9B3D6}">
      <dgm:prSet custT="1"/>
      <dgm:spPr/>
      <dgm:t>
        <a:bodyPr/>
        <a:lstStyle/>
        <a:p>
          <a:pPr algn="r" rtl="1"/>
          <a:r>
            <a:rPr lang="ar-SA" sz="2200" b="1" dirty="0"/>
            <a:t>استهداف جمهور جديد أو توسيع السوق</a:t>
          </a:r>
          <a:endParaRPr lang="en-GB" sz="2200" dirty="0"/>
        </a:p>
      </dgm:t>
    </dgm:pt>
    <dgm:pt modelId="{3BFA54A2-F392-5B4E-88ED-52E850C6E001}" type="parTrans" cxnId="{6F9C8C8B-E941-4B4A-AF39-8966AA0F0CC8}">
      <dgm:prSet/>
      <dgm:spPr/>
      <dgm:t>
        <a:bodyPr/>
        <a:lstStyle/>
        <a:p>
          <a:pPr algn="r" rtl="1"/>
          <a:endParaRPr lang="en-GB" sz="2200"/>
        </a:p>
      </dgm:t>
    </dgm:pt>
    <dgm:pt modelId="{88486D9C-C807-A542-8F6C-282AD3AB521B}" type="sibTrans" cxnId="{6F9C8C8B-E941-4B4A-AF39-8966AA0F0CC8}">
      <dgm:prSet/>
      <dgm:spPr/>
      <dgm:t>
        <a:bodyPr/>
        <a:lstStyle/>
        <a:p>
          <a:pPr algn="r" rtl="1"/>
          <a:endParaRPr lang="en-GB" sz="2200"/>
        </a:p>
      </dgm:t>
    </dgm:pt>
    <dgm:pt modelId="{C9021A69-95D1-2648-90BB-5179FCE63CB4}">
      <dgm:prSet custT="1"/>
      <dgm:spPr/>
      <dgm:t>
        <a:bodyPr/>
        <a:lstStyle/>
        <a:p>
          <a:pPr algn="r" rtl="1">
            <a:buNone/>
          </a:pPr>
          <a:r>
            <a:rPr lang="ar-SA" sz="2200" dirty="0"/>
            <a:t>الشركات التي تغير جمهورها المستهدف تحتاج إلى تحديث هويتها لتناسبه</a:t>
          </a:r>
          <a:endParaRPr lang="en-GB" sz="2200" dirty="0"/>
        </a:p>
      </dgm:t>
    </dgm:pt>
    <dgm:pt modelId="{ED63B28A-A9AE-194E-964E-BDC157C7B5E3}" type="parTrans" cxnId="{B7686E40-91C8-5D44-AFA1-A7434945AD79}">
      <dgm:prSet/>
      <dgm:spPr/>
      <dgm:t>
        <a:bodyPr/>
        <a:lstStyle/>
        <a:p>
          <a:pPr algn="r" rtl="1"/>
          <a:endParaRPr lang="en-GB" sz="2200"/>
        </a:p>
      </dgm:t>
    </dgm:pt>
    <dgm:pt modelId="{E12996E5-D7D0-0046-A0DB-58505116E969}" type="sibTrans" cxnId="{B7686E40-91C8-5D44-AFA1-A7434945AD79}">
      <dgm:prSet/>
      <dgm:spPr/>
      <dgm:t>
        <a:bodyPr/>
        <a:lstStyle/>
        <a:p>
          <a:pPr algn="r" rtl="1"/>
          <a:endParaRPr lang="en-GB" sz="2200"/>
        </a:p>
      </dgm:t>
    </dgm:pt>
    <dgm:pt modelId="{A62F11E2-3908-CE4F-8A66-856DBC2A72B2}">
      <dgm:prSet custT="1"/>
      <dgm:spPr/>
      <dgm:t>
        <a:bodyPr/>
        <a:lstStyle/>
        <a:p>
          <a:pPr algn="r" rtl="1">
            <a:buNone/>
          </a:pPr>
          <a:r>
            <a:rPr lang="ar-SA" sz="2200" dirty="0"/>
            <a:t>بعض العلامات التجارية تعيد بناء هويتها بالكامل بعد حدوث أزمات أو فقدان ثقة العملاء</a:t>
          </a:r>
          <a:endParaRPr lang="en-GB" sz="2200" dirty="0"/>
        </a:p>
      </dgm:t>
    </dgm:pt>
    <dgm:pt modelId="{A68E132D-4DE3-6C46-AE2E-75D0F021B8F2}" type="parTrans" cxnId="{5A3713F5-6598-2C4C-88C4-931E5140FA36}">
      <dgm:prSet/>
      <dgm:spPr/>
      <dgm:t>
        <a:bodyPr/>
        <a:lstStyle/>
        <a:p>
          <a:pPr algn="r" rtl="1"/>
          <a:endParaRPr lang="en-GB" sz="2200"/>
        </a:p>
      </dgm:t>
    </dgm:pt>
    <dgm:pt modelId="{EDE27A86-6AD4-9B44-A450-2FB14F00D625}" type="sibTrans" cxnId="{5A3713F5-6598-2C4C-88C4-931E5140FA36}">
      <dgm:prSet/>
      <dgm:spPr/>
      <dgm:t>
        <a:bodyPr/>
        <a:lstStyle/>
        <a:p>
          <a:pPr algn="r" rtl="1"/>
          <a:endParaRPr lang="en-GB" sz="2200"/>
        </a:p>
      </dgm:t>
    </dgm:pt>
    <dgm:pt modelId="{A4DBA61F-9431-704F-AEC7-A701C7F726E7}">
      <dgm:prSet custT="1"/>
      <dgm:spPr/>
      <dgm:t>
        <a:bodyPr/>
        <a:lstStyle/>
        <a:p>
          <a:pPr algn="r" rtl="1">
            <a:buNone/>
          </a:pPr>
          <a:r>
            <a:rPr lang="ar-SA" sz="2200" dirty="0"/>
            <a:t>إذا لم تعد العلامة التجارية متماشية مع الاتجاهات الحديثة، فقد تحتاج إلى إعادة بناء</a:t>
          </a:r>
          <a:endParaRPr lang="en-GB" sz="2200" dirty="0"/>
        </a:p>
      </dgm:t>
    </dgm:pt>
    <dgm:pt modelId="{6DE4BCB3-10E1-414E-BCBD-3A8698A1F214}" type="parTrans" cxnId="{49AF516C-E61C-B74C-919F-B6D0A3A6AB09}">
      <dgm:prSet/>
      <dgm:spPr/>
      <dgm:t>
        <a:bodyPr/>
        <a:lstStyle/>
        <a:p>
          <a:pPr algn="r" rtl="1"/>
          <a:endParaRPr lang="en-GB" sz="2200"/>
        </a:p>
      </dgm:t>
    </dgm:pt>
    <dgm:pt modelId="{A5CC289E-1823-D044-AF61-104CA8CFFBC5}" type="sibTrans" cxnId="{49AF516C-E61C-B74C-919F-B6D0A3A6AB09}">
      <dgm:prSet/>
      <dgm:spPr/>
      <dgm:t>
        <a:bodyPr/>
        <a:lstStyle/>
        <a:p>
          <a:pPr algn="r" rtl="1"/>
          <a:endParaRPr lang="en-GB" sz="2200"/>
        </a:p>
      </dgm:t>
    </dgm:pt>
    <dgm:pt modelId="{801EEF4E-7751-4E43-8577-B06455337076}">
      <dgm:prSet custT="1"/>
      <dgm:spPr/>
      <dgm:t>
        <a:bodyPr/>
        <a:lstStyle/>
        <a:p>
          <a:pPr algn="r" rtl="1"/>
          <a:r>
            <a:rPr lang="ar-SA" sz="2200" b="1" dirty="0"/>
            <a:t>التوسع العالمي أو دخول أسواق جديدة</a:t>
          </a:r>
          <a:endParaRPr lang="en-GB" sz="2200" dirty="0"/>
        </a:p>
      </dgm:t>
    </dgm:pt>
    <dgm:pt modelId="{985A383E-AD83-CB4C-8745-F57747C15CF5}" type="parTrans" cxnId="{7A1F2BF1-51B4-174D-98D7-EA63BE8AF8D6}">
      <dgm:prSet/>
      <dgm:spPr/>
      <dgm:t>
        <a:bodyPr/>
        <a:lstStyle/>
        <a:p>
          <a:pPr algn="r" rtl="1"/>
          <a:endParaRPr lang="en-GB" sz="2200"/>
        </a:p>
      </dgm:t>
    </dgm:pt>
    <dgm:pt modelId="{EF2F503E-D5C3-CB4F-A5E2-BE1A0D4FC76B}" type="sibTrans" cxnId="{7A1F2BF1-51B4-174D-98D7-EA63BE8AF8D6}">
      <dgm:prSet/>
      <dgm:spPr/>
      <dgm:t>
        <a:bodyPr/>
        <a:lstStyle/>
        <a:p>
          <a:pPr algn="r" rtl="1"/>
          <a:endParaRPr lang="en-GB" sz="2200"/>
        </a:p>
      </dgm:t>
    </dgm:pt>
    <dgm:pt modelId="{D10D69FB-EB86-7B40-AD4F-24887965D1DA}">
      <dgm:prSet custT="1"/>
      <dgm:spPr/>
      <dgm:t>
        <a:bodyPr/>
        <a:lstStyle/>
        <a:p>
          <a:pPr algn="r" rtl="1">
            <a:buNone/>
          </a:pPr>
          <a:r>
            <a:rPr lang="ar-SA" sz="2200" dirty="0"/>
            <a:t>بعض العلامات التجارية تحتاج إلى</a:t>
          </a:r>
          <a:r>
            <a:rPr lang="en-GB" sz="2200" dirty="0"/>
            <a:t> Rebranding </a:t>
          </a:r>
          <a:r>
            <a:rPr lang="ar-SA" sz="2200" dirty="0"/>
            <a:t>لتناسب الثقافات المختلفة في الأسواق العالمية</a:t>
          </a:r>
          <a:endParaRPr lang="en-GB" sz="2200" dirty="0"/>
        </a:p>
      </dgm:t>
    </dgm:pt>
    <dgm:pt modelId="{A2C7F354-E7B6-9E4C-939E-0070CEE60DFE}" type="parTrans" cxnId="{FC9BD06F-E33E-4D45-AB2A-5F646A183B1C}">
      <dgm:prSet/>
      <dgm:spPr/>
      <dgm:t>
        <a:bodyPr/>
        <a:lstStyle/>
        <a:p>
          <a:pPr algn="r" rtl="1"/>
          <a:endParaRPr lang="en-GB" sz="2200"/>
        </a:p>
      </dgm:t>
    </dgm:pt>
    <dgm:pt modelId="{899AEBAD-0A3E-6A42-A99D-8431DE06D727}" type="sibTrans" cxnId="{FC9BD06F-E33E-4D45-AB2A-5F646A183B1C}">
      <dgm:prSet/>
      <dgm:spPr/>
      <dgm:t>
        <a:bodyPr/>
        <a:lstStyle/>
        <a:p>
          <a:pPr algn="r" rtl="1"/>
          <a:endParaRPr lang="en-GB" sz="2200"/>
        </a:p>
      </dgm:t>
    </dgm:pt>
    <dgm:pt modelId="{AC6B3F43-D5C2-A74E-BC8F-8E8BF5C0110B}">
      <dgm:prSet custT="1"/>
      <dgm:spPr/>
      <dgm:t>
        <a:bodyPr/>
        <a:lstStyle/>
        <a:p>
          <a:pPr rtl="1"/>
          <a:r>
            <a:rPr lang="ar-SA" sz="2200" b="1" dirty="0"/>
            <a:t>الابتكار والتطور التكنولوجي</a:t>
          </a:r>
          <a:endParaRPr lang="en-GB" sz="2200" dirty="0"/>
        </a:p>
      </dgm:t>
    </dgm:pt>
    <dgm:pt modelId="{4C49F604-880A-8743-A393-331C4E91FB52}" type="parTrans" cxnId="{186FA2A9-76B1-F940-B8C5-B2A812B23DF2}">
      <dgm:prSet/>
      <dgm:spPr/>
      <dgm:t>
        <a:bodyPr/>
        <a:lstStyle/>
        <a:p>
          <a:endParaRPr lang="en-GB" sz="2200"/>
        </a:p>
      </dgm:t>
    </dgm:pt>
    <dgm:pt modelId="{9FE43A44-29BF-C741-91F7-F83A03CF6509}" type="sibTrans" cxnId="{186FA2A9-76B1-F940-B8C5-B2A812B23DF2}">
      <dgm:prSet/>
      <dgm:spPr/>
      <dgm:t>
        <a:bodyPr/>
        <a:lstStyle/>
        <a:p>
          <a:endParaRPr lang="en-GB" sz="2200"/>
        </a:p>
      </dgm:t>
    </dgm:pt>
    <dgm:pt modelId="{57E82527-BEA4-894E-A878-2712A73C8B28}">
      <dgm:prSet custT="1"/>
      <dgm:spPr/>
      <dgm:t>
        <a:bodyPr/>
        <a:lstStyle/>
        <a:p>
          <a:pPr rtl="1">
            <a:buNone/>
          </a:pPr>
          <a:r>
            <a:rPr lang="ar-SA" sz="2200" dirty="0"/>
            <a:t>بعض العلامات تعيد بناء نفسها لتعكس التحديثات في التكنولوجيا والابتكار في منتجاتها</a:t>
          </a:r>
          <a:endParaRPr lang="en-GB" sz="2200" dirty="0"/>
        </a:p>
      </dgm:t>
    </dgm:pt>
    <dgm:pt modelId="{0F075059-CE86-A644-A13B-8C74F2F32F04}" type="parTrans" cxnId="{CB712333-607E-A94F-906F-A1E9DC987180}">
      <dgm:prSet/>
      <dgm:spPr/>
      <dgm:t>
        <a:bodyPr/>
        <a:lstStyle/>
        <a:p>
          <a:endParaRPr lang="en-GB" sz="2200"/>
        </a:p>
      </dgm:t>
    </dgm:pt>
    <dgm:pt modelId="{9860F440-EAF2-D844-9B98-BDA90D2A4137}" type="sibTrans" cxnId="{CB712333-607E-A94F-906F-A1E9DC987180}">
      <dgm:prSet/>
      <dgm:spPr/>
      <dgm:t>
        <a:bodyPr/>
        <a:lstStyle/>
        <a:p>
          <a:endParaRPr lang="en-GB" sz="2200"/>
        </a:p>
      </dgm:t>
    </dgm:pt>
    <dgm:pt modelId="{E534B104-491E-A34B-8991-99D835084310}" type="pres">
      <dgm:prSet presAssocID="{26FA3F63-3248-1941-86CB-FF9143BE3797}" presName="Name0" presStyleCnt="0">
        <dgm:presLayoutVars>
          <dgm:dir val="rev"/>
          <dgm:animLvl val="lvl"/>
          <dgm:resizeHandles/>
        </dgm:presLayoutVars>
      </dgm:prSet>
      <dgm:spPr/>
    </dgm:pt>
    <dgm:pt modelId="{590EAA69-7592-1A47-B587-0F8832116830}" type="pres">
      <dgm:prSet presAssocID="{3A1AB5D0-9503-E34E-A437-5D8BB0A8DE81}" presName="linNode" presStyleCnt="0"/>
      <dgm:spPr/>
    </dgm:pt>
    <dgm:pt modelId="{144A6486-27D0-8542-ADF2-D98801904FC1}" type="pres">
      <dgm:prSet presAssocID="{3A1AB5D0-9503-E34E-A437-5D8BB0A8DE81}" presName="parentShp" presStyleLbl="node1" presStyleIdx="0" presStyleCnt="5">
        <dgm:presLayoutVars>
          <dgm:bulletEnabled val="1"/>
        </dgm:presLayoutVars>
      </dgm:prSet>
      <dgm:spPr/>
    </dgm:pt>
    <dgm:pt modelId="{37CAABC5-FEE2-AB4C-88CA-212BD961222A}" type="pres">
      <dgm:prSet presAssocID="{3A1AB5D0-9503-E34E-A437-5D8BB0A8DE81}" presName="childShp" presStyleLbl="bgAccFollowNode1" presStyleIdx="0" presStyleCnt="5">
        <dgm:presLayoutVars>
          <dgm:bulletEnabled val="1"/>
        </dgm:presLayoutVars>
      </dgm:prSet>
      <dgm:spPr/>
    </dgm:pt>
    <dgm:pt modelId="{12F8CDE8-27B2-114F-80A9-F0733D4814CE}" type="pres">
      <dgm:prSet presAssocID="{A06AC6AF-AB6C-834D-A26C-67023D96B683}" presName="spacing" presStyleCnt="0"/>
      <dgm:spPr/>
    </dgm:pt>
    <dgm:pt modelId="{078B4631-EE17-3343-BEDF-B9C28E68A2FD}" type="pres">
      <dgm:prSet presAssocID="{B5292BB0-F023-9C43-BDF8-F755E102B789}" presName="linNode" presStyleCnt="0"/>
      <dgm:spPr/>
    </dgm:pt>
    <dgm:pt modelId="{01E0DDF7-0756-6C4E-B172-244D010D9425}" type="pres">
      <dgm:prSet presAssocID="{B5292BB0-F023-9C43-BDF8-F755E102B789}" presName="parentShp" presStyleLbl="node1" presStyleIdx="1" presStyleCnt="5">
        <dgm:presLayoutVars>
          <dgm:bulletEnabled val="1"/>
        </dgm:presLayoutVars>
      </dgm:prSet>
      <dgm:spPr/>
    </dgm:pt>
    <dgm:pt modelId="{730AE530-CFC3-FE4E-ADE3-6C4BC60F5B6A}" type="pres">
      <dgm:prSet presAssocID="{B5292BB0-F023-9C43-BDF8-F755E102B789}" presName="childShp" presStyleLbl="bgAccFollowNode1" presStyleIdx="1" presStyleCnt="5">
        <dgm:presLayoutVars>
          <dgm:bulletEnabled val="1"/>
        </dgm:presLayoutVars>
      </dgm:prSet>
      <dgm:spPr/>
    </dgm:pt>
    <dgm:pt modelId="{B1235A7B-B1CE-994D-84DF-6C3455537BD2}" type="pres">
      <dgm:prSet presAssocID="{88CA8B33-D9EF-5F4E-AF29-58DBD2E4CB4B}" presName="spacing" presStyleCnt="0"/>
      <dgm:spPr/>
    </dgm:pt>
    <dgm:pt modelId="{4D1C15D5-A418-3C49-B41C-F9546D220380}" type="pres">
      <dgm:prSet presAssocID="{15AE242A-A208-ED48-81C5-B3A8D9A9B3D6}" presName="linNode" presStyleCnt="0"/>
      <dgm:spPr/>
    </dgm:pt>
    <dgm:pt modelId="{CC156C9E-14DE-E74C-94DA-5AA8C026C483}" type="pres">
      <dgm:prSet presAssocID="{15AE242A-A208-ED48-81C5-B3A8D9A9B3D6}" presName="parentShp" presStyleLbl="node1" presStyleIdx="2" presStyleCnt="5">
        <dgm:presLayoutVars>
          <dgm:bulletEnabled val="1"/>
        </dgm:presLayoutVars>
      </dgm:prSet>
      <dgm:spPr/>
    </dgm:pt>
    <dgm:pt modelId="{8482882E-8E93-9241-9374-5033E5A5A57C}" type="pres">
      <dgm:prSet presAssocID="{15AE242A-A208-ED48-81C5-B3A8D9A9B3D6}" presName="childShp" presStyleLbl="bgAccFollowNode1" presStyleIdx="2" presStyleCnt="5">
        <dgm:presLayoutVars>
          <dgm:bulletEnabled val="1"/>
        </dgm:presLayoutVars>
      </dgm:prSet>
      <dgm:spPr/>
    </dgm:pt>
    <dgm:pt modelId="{663768F0-671D-3340-ADB6-7CEC905BC61C}" type="pres">
      <dgm:prSet presAssocID="{88486D9C-C807-A542-8F6C-282AD3AB521B}" presName="spacing" presStyleCnt="0"/>
      <dgm:spPr/>
    </dgm:pt>
    <dgm:pt modelId="{99BB7537-98E4-AF45-8A55-B3AC885EADFB}" type="pres">
      <dgm:prSet presAssocID="{801EEF4E-7751-4E43-8577-B06455337076}" presName="linNode" presStyleCnt="0"/>
      <dgm:spPr/>
    </dgm:pt>
    <dgm:pt modelId="{3C706EFC-E879-0247-A091-BBF14757878A}" type="pres">
      <dgm:prSet presAssocID="{801EEF4E-7751-4E43-8577-B06455337076}" presName="parentShp" presStyleLbl="node1" presStyleIdx="3" presStyleCnt="5">
        <dgm:presLayoutVars>
          <dgm:bulletEnabled val="1"/>
        </dgm:presLayoutVars>
      </dgm:prSet>
      <dgm:spPr/>
    </dgm:pt>
    <dgm:pt modelId="{7285546E-3C1C-EE4A-8B3C-C71F5C5683A3}" type="pres">
      <dgm:prSet presAssocID="{801EEF4E-7751-4E43-8577-B06455337076}" presName="childShp" presStyleLbl="bgAccFollowNode1" presStyleIdx="3" presStyleCnt="5">
        <dgm:presLayoutVars>
          <dgm:bulletEnabled val="1"/>
        </dgm:presLayoutVars>
      </dgm:prSet>
      <dgm:spPr/>
    </dgm:pt>
    <dgm:pt modelId="{465E1200-6EC8-A548-B562-BB45856C2DB1}" type="pres">
      <dgm:prSet presAssocID="{EF2F503E-D5C3-CB4F-A5E2-BE1A0D4FC76B}" presName="spacing" presStyleCnt="0"/>
      <dgm:spPr/>
    </dgm:pt>
    <dgm:pt modelId="{767A66D5-1C5B-5A4F-9510-941E0A6DD23B}" type="pres">
      <dgm:prSet presAssocID="{AC6B3F43-D5C2-A74E-BC8F-8E8BF5C0110B}" presName="linNode" presStyleCnt="0"/>
      <dgm:spPr/>
    </dgm:pt>
    <dgm:pt modelId="{C24D7D69-6D35-A845-B4A8-99B78D18F428}" type="pres">
      <dgm:prSet presAssocID="{AC6B3F43-D5C2-A74E-BC8F-8E8BF5C0110B}" presName="parentShp" presStyleLbl="node1" presStyleIdx="4" presStyleCnt="5">
        <dgm:presLayoutVars>
          <dgm:bulletEnabled val="1"/>
        </dgm:presLayoutVars>
      </dgm:prSet>
      <dgm:spPr/>
    </dgm:pt>
    <dgm:pt modelId="{FD6AB341-1D91-1747-AF6F-0B79E21CAAC4}" type="pres">
      <dgm:prSet presAssocID="{AC6B3F43-D5C2-A74E-BC8F-8E8BF5C0110B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5438E019-1496-7E44-9DF0-DBF3625834F0}" type="presOf" srcId="{801EEF4E-7751-4E43-8577-B06455337076}" destId="{3C706EFC-E879-0247-A091-BBF14757878A}" srcOrd="0" destOrd="0" presId="urn:microsoft.com/office/officeart/2005/8/layout/vList6"/>
    <dgm:cxn modelId="{861D6C1F-0084-2F4F-9E3F-C455433733D2}" type="presOf" srcId="{3A1AB5D0-9503-E34E-A437-5D8BB0A8DE81}" destId="{144A6486-27D0-8542-ADF2-D98801904FC1}" srcOrd="0" destOrd="0" presId="urn:microsoft.com/office/officeart/2005/8/layout/vList6"/>
    <dgm:cxn modelId="{CB712333-607E-A94F-906F-A1E9DC987180}" srcId="{AC6B3F43-D5C2-A74E-BC8F-8E8BF5C0110B}" destId="{57E82527-BEA4-894E-A878-2712A73C8B28}" srcOrd="0" destOrd="0" parTransId="{0F075059-CE86-A644-A13B-8C74F2F32F04}" sibTransId="{9860F440-EAF2-D844-9B98-BDA90D2A4137}"/>
    <dgm:cxn modelId="{5E521D3B-1B2D-E349-B543-903B994C5F86}" type="presOf" srcId="{26FA3F63-3248-1941-86CB-FF9143BE3797}" destId="{E534B104-491E-A34B-8991-99D835084310}" srcOrd="0" destOrd="0" presId="urn:microsoft.com/office/officeart/2005/8/layout/vList6"/>
    <dgm:cxn modelId="{22C82C3D-C9B3-3442-B60E-C759415AA972}" type="presOf" srcId="{C9021A69-95D1-2648-90BB-5179FCE63CB4}" destId="{8482882E-8E93-9241-9374-5033E5A5A57C}" srcOrd="0" destOrd="0" presId="urn:microsoft.com/office/officeart/2005/8/layout/vList6"/>
    <dgm:cxn modelId="{B7686E40-91C8-5D44-AFA1-A7434945AD79}" srcId="{15AE242A-A208-ED48-81C5-B3A8D9A9B3D6}" destId="{C9021A69-95D1-2648-90BB-5179FCE63CB4}" srcOrd="0" destOrd="0" parTransId="{ED63B28A-A9AE-194E-964E-BDC157C7B5E3}" sibTransId="{E12996E5-D7D0-0046-A0DB-58505116E969}"/>
    <dgm:cxn modelId="{43289045-43A8-2E42-8F63-CE298AECD5B0}" type="presOf" srcId="{15AE242A-A208-ED48-81C5-B3A8D9A9B3D6}" destId="{CC156C9E-14DE-E74C-94DA-5AA8C026C483}" srcOrd="0" destOrd="0" presId="urn:microsoft.com/office/officeart/2005/8/layout/vList6"/>
    <dgm:cxn modelId="{0036F667-E499-AF44-AF79-CE6FA4B391AC}" type="presOf" srcId="{D10D69FB-EB86-7B40-AD4F-24887965D1DA}" destId="{7285546E-3C1C-EE4A-8B3C-C71F5C5683A3}" srcOrd="0" destOrd="0" presId="urn:microsoft.com/office/officeart/2005/8/layout/vList6"/>
    <dgm:cxn modelId="{49AF516C-E61C-B74C-919F-B6D0A3A6AB09}" srcId="{3A1AB5D0-9503-E34E-A437-5D8BB0A8DE81}" destId="{A4DBA61F-9431-704F-AEC7-A701C7F726E7}" srcOrd="0" destOrd="0" parTransId="{6DE4BCB3-10E1-414E-BCBD-3A8698A1F214}" sibTransId="{A5CC289E-1823-D044-AF61-104CA8CFFBC5}"/>
    <dgm:cxn modelId="{2D3B896C-19A8-2747-985B-918DC6F0EBBA}" type="presOf" srcId="{B5292BB0-F023-9C43-BDF8-F755E102B789}" destId="{01E0DDF7-0756-6C4E-B172-244D010D9425}" srcOrd="0" destOrd="0" presId="urn:microsoft.com/office/officeart/2005/8/layout/vList6"/>
    <dgm:cxn modelId="{8422766F-F7F8-A04C-AF7E-2227EEF798EF}" type="presOf" srcId="{AC6B3F43-D5C2-A74E-BC8F-8E8BF5C0110B}" destId="{C24D7D69-6D35-A845-B4A8-99B78D18F428}" srcOrd="0" destOrd="0" presId="urn:microsoft.com/office/officeart/2005/8/layout/vList6"/>
    <dgm:cxn modelId="{FC9BD06F-E33E-4D45-AB2A-5F646A183B1C}" srcId="{801EEF4E-7751-4E43-8577-B06455337076}" destId="{D10D69FB-EB86-7B40-AD4F-24887965D1DA}" srcOrd="0" destOrd="0" parTransId="{A2C7F354-E7B6-9E4C-939E-0070CEE60DFE}" sibTransId="{899AEBAD-0A3E-6A42-A99D-8431DE06D727}"/>
    <dgm:cxn modelId="{216F607C-B08F-9044-9856-C7EDDDF3A685}" type="presOf" srcId="{A4DBA61F-9431-704F-AEC7-A701C7F726E7}" destId="{37CAABC5-FEE2-AB4C-88CA-212BD961222A}" srcOrd="0" destOrd="0" presId="urn:microsoft.com/office/officeart/2005/8/layout/vList6"/>
    <dgm:cxn modelId="{6F9C8C8B-E941-4B4A-AF39-8966AA0F0CC8}" srcId="{26FA3F63-3248-1941-86CB-FF9143BE3797}" destId="{15AE242A-A208-ED48-81C5-B3A8D9A9B3D6}" srcOrd="2" destOrd="0" parTransId="{3BFA54A2-F392-5B4E-88ED-52E850C6E001}" sibTransId="{88486D9C-C807-A542-8F6C-282AD3AB521B}"/>
    <dgm:cxn modelId="{F2C7908B-A1C1-8C4B-9743-79A6CC7D3141}" type="presOf" srcId="{A62F11E2-3908-CE4F-8A66-856DBC2A72B2}" destId="{730AE530-CFC3-FE4E-ADE3-6C4BC60F5B6A}" srcOrd="0" destOrd="0" presId="urn:microsoft.com/office/officeart/2005/8/layout/vList6"/>
    <dgm:cxn modelId="{AFCAB68D-6184-D94D-AB4F-963912540411}" srcId="{26FA3F63-3248-1941-86CB-FF9143BE3797}" destId="{B5292BB0-F023-9C43-BDF8-F755E102B789}" srcOrd="1" destOrd="0" parTransId="{82C2E4D5-C655-DD4C-B18F-8DA753EEDEB7}" sibTransId="{88CA8B33-D9EF-5F4E-AF29-58DBD2E4CB4B}"/>
    <dgm:cxn modelId="{C4B291A5-BFE8-2E41-86CD-BD8D9FAAD727}" type="presOf" srcId="{57E82527-BEA4-894E-A878-2712A73C8B28}" destId="{FD6AB341-1D91-1747-AF6F-0B79E21CAAC4}" srcOrd="0" destOrd="0" presId="urn:microsoft.com/office/officeart/2005/8/layout/vList6"/>
    <dgm:cxn modelId="{186FA2A9-76B1-F940-B8C5-B2A812B23DF2}" srcId="{26FA3F63-3248-1941-86CB-FF9143BE3797}" destId="{AC6B3F43-D5C2-A74E-BC8F-8E8BF5C0110B}" srcOrd="4" destOrd="0" parTransId="{4C49F604-880A-8743-A393-331C4E91FB52}" sibTransId="{9FE43A44-29BF-C741-91F7-F83A03CF6509}"/>
    <dgm:cxn modelId="{7B8661AC-562E-C042-96BE-9CDA575492EC}" srcId="{26FA3F63-3248-1941-86CB-FF9143BE3797}" destId="{3A1AB5D0-9503-E34E-A437-5D8BB0A8DE81}" srcOrd="0" destOrd="0" parTransId="{6B9BDFA1-00B9-9048-B301-EAADAC173324}" sibTransId="{A06AC6AF-AB6C-834D-A26C-67023D96B683}"/>
    <dgm:cxn modelId="{7A1F2BF1-51B4-174D-98D7-EA63BE8AF8D6}" srcId="{26FA3F63-3248-1941-86CB-FF9143BE3797}" destId="{801EEF4E-7751-4E43-8577-B06455337076}" srcOrd="3" destOrd="0" parTransId="{985A383E-AD83-CB4C-8745-F57747C15CF5}" sibTransId="{EF2F503E-D5C3-CB4F-A5E2-BE1A0D4FC76B}"/>
    <dgm:cxn modelId="{5A3713F5-6598-2C4C-88C4-931E5140FA36}" srcId="{B5292BB0-F023-9C43-BDF8-F755E102B789}" destId="{A62F11E2-3908-CE4F-8A66-856DBC2A72B2}" srcOrd="0" destOrd="0" parTransId="{A68E132D-4DE3-6C46-AE2E-75D0F021B8F2}" sibTransId="{EDE27A86-6AD4-9B44-A450-2FB14F00D625}"/>
    <dgm:cxn modelId="{81B7EB19-6EB8-B045-BC8C-5B08EF7CA236}" type="presParOf" srcId="{E534B104-491E-A34B-8991-99D835084310}" destId="{590EAA69-7592-1A47-B587-0F8832116830}" srcOrd="0" destOrd="0" presId="urn:microsoft.com/office/officeart/2005/8/layout/vList6"/>
    <dgm:cxn modelId="{E35ACB65-1242-3D43-A956-694A78011C22}" type="presParOf" srcId="{590EAA69-7592-1A47-B587-0F8832116830}" destId="{144A6486-27D0-8542-ADF2-D98801904FC1}" srcOrd="0" destOrd="0" presId="urn:microsoft.com/office/officeart/2005/8/layout/vList6"/>
    <dgm:cxn modelId="{2A45A6E8-E3E5-124A-A536-AF7C7DBEC9A8}" type="presParOf" srcId="{590EAA69-7592-1A47-B587-0F8832116830}" destId="{37CAABC5-FEE2-AB4C-88CA-212BD961222A}" srcOrd="1" destOrd="0" presId="urn:microsoft.com/office/officeart/2005/8/layout/vList6"/>
    <dgm:cxn modelId="{D62E8245-28C0-A04E-92BA-1A137495ED69}" type="presParOf" srcId="{E534B104-491E-A34B-8991-99D835084310}" destId="{12F8CDE8-27B2-114F-80A9-F0733D4814CE}" srcOrd="1" destOrd="0" presId="urn:microsoft.com/office/officeart/2005/8/layout/vList6"/>
    <dgm:cxn modelId="{0AF62677-F20C-0046-9948-732918E058F0}" type="presParOf" srcId="{E534B104-491E-A34B-8991-99D835084310}" destId="{078B4631-EE17-3343-BEDF-B9C28E68A2FD}" srcOrd="2" destOrd="0" presId="urn:microsoft.com/office/officeart/2005/8/layout/vList6"/>
    <dgm:cxn modelId="{E269B331-48B2-DE43-A639-F29FBA7431E1}" type="presParOf" srcId="{078B4631-EE17-3343-BEDF-B9C28E68A2FD}" destId="{01E0DDF7-0756-6C4E-B172-244D010D9425}" srcOrd="0" destOrd="0" presId="urn:microsoft.com/office/officeart/2005/8/layout/vList6"/>
    <dgm:cxn modelId="{74E6B8F1-FA1B-8E43-9438-FA3BDD806889}" type="presParOf" srcId="{078B4631-EE17-3343-BEDF-B9C28E68A2FD}" destId="{730AE530-CFC3-FE4E-ADE3-6C4BC60F5B6A}" srcOrd="1" destOrd="0" presId="urn:microsoft.com/office/officeart/2005/8/layout/vList6"/>
    <dgm:cxn modelId="{9C7974F6-450F-5C48-B8D6-88C939A30651}" type="presParOf" srcId="{E534B104-491E-A34B-8991-99D835084310}" destId="{B1235A7B-B1CE-994D-84DF-6C3455537BD2}" srcOrd="3" destOrd="0" presId="urn:microsoft.com/office/officeart/2005/8/layout/vList6"/>
    <dgm:cxn modelId="{6B61B745-1622-A44A-BAF4-FF776956B494}" type="presParOf" srcId="{E534B104-491E-A34B-8991-99D835084310}" destId="{4D1C15D5-A418-3C49-B41C-F9546D220380}" srcOrd="4" destOrd="0" presId="urn:microsoft.com/office/officeart/2005/8/layout/vList6"/>
    <dgm:cxn modelId="{EEB3912F-DC34-0641-B073-8530EFE9E1BC}" type="presParOf" srcId="{4D1C15D5-A418-3C49-B41C-F9546D220380}" destId="{CC156C9E-14DE-E74C-94DA-5AA8C026C483}" srcOrd="0" destOrd="0" presId="urn:microsoft.com/office/officeart/2005/8/layout/vList6"/>
    <dgm:cxn modelId="{84CCD810-E955-AF46-957A-DFF0EE6BAEF9}" type="presParOf" srcId="{4D1C15D5-A418-3C49-B41C-F9546D220380}" destId="{8482882E-8E93-9241-9374-5033E5A5A57C}" srcOrd="1" destOrd="0" presId="urn:microsoft.com/office/officeart/2005/8/layout/vList6"/>
    <dgm:cxn modelId="{611D4CFC-ADA7-CD4D-9766-3292CD67565E}" type="presParOf" srcId="{E534B104-491E-A34B-8991-99D835084310}" destId="{663768F0-671D-3340-ADB6-7CEC905BC61C}" srcOrd="5" destOrd="0" presId="urn:microsoft.com/office/officeart/2005/8/layout/vList6"/>
    <dgm:cxn modelId="{9B0E5E37-0571-4F4D-AF6A-04824BCEEAD4}" type="presParOf" srcId="{E534B104-491E-A34B-8991-99D835084310}" destId="{99BB7537-98E4-AF45-8A55-B3AC885EADFB}" srcOrd="6" destOrd="0" presId="urn:microsoft.com/office/officeart/2005/8/layout/vList6"/>
    <dgm:cxn modelId="{F104A3F1-5861-0A41-ABF7-4D9EDA999E20}" type="presParOf" srcId="{99BB7537-98E4-AF45-8A55-B3AC885EADFB}" destId="{3C706EFC-E879-0247-A091-BBF14757878A}" srcOrd="0" destOrd="0" presId="urn:microsoft.com/office/officeart/2005/8/layout/vList6"/>
    <dgm:cxn modelId="{6A315ADB-F16F-A94E-BCB0-B914923F2EA6}" type="presParOf" srcId="{99BB7537-98E4-AF45-8A55-B3AC885EADFB}" destId="{7285546E-3C1C-EE4A-8B3C-C71F5C5683A3}" srcOrd="1" destOrd="0" presId="urn:microsoft.com/office/officeart/2005/8/layout/vList6"/>
    <dgm:cxn modelId="{774C4544-C71C-754C-91C8-F937ADCC78ED}" type="presParOf" srcId="{E534B104-491E-A34B-8991-99D835084310}" destId="{465E1200-6EC8-A548-B562-BB45856C2DB1}" srcOrd="7" destOrd="0" presId="urn:microsoft.com/office/officeart/2005/8/layout/vList6"/>
    <dgm:cxn modelId="{2D1E1915-0291-3E4D-B431-6ED2FF6820D6}" type="presParOf" srcId="{E534B104-491E-A34B-8991-99D835084310}" destId="{767A66D5-1C5B-5A4F-9510-941E0A6DD23B}" srcOrd="8" destOrd="0" presId="urn:microsoft.com/office/officeart/2005/8/layout/vList6"/>
    <dgm:cxn modelId="{1DF9D857-FF86-4A41-B778-FF2ACA1CE456}" type="presParOf" srcId="{767A66D5-1C5B-5A4F-9510-941E0A6DD23B}" destId="{C24D7D69-6D35-A845-B4A8-99B78D18F428}" srcOrd="0" destOrd="0" presId="urn:microsoft.com/office/officeart/2005/8/layout/vList6"/>
    <dgm:cxn modelId="{1B5DDE2D-9E63-E343-90C6-E06F63C37F95}" type="presParOf" srcId="{767A66D5-1C5B-5A4F-9510-941E0A6DD23B}" destId="{FD6AB341-1D91-1747-AF6F-0B79E21CAAC4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process4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الهوية البصرية</a:t>
          </a:r>
          <a:r>
            <a:rPr lang="ar-SA" sz="2400" dirty="0"/>
            <a:t> 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الشعار، الألوان، التصميم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الرسالة التسويقية</a:t>
          </a:r>
          <a:r>
            <a:rPr lang="ar-SA" sz="2400" dirty="0"/>
            <a:t> 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400" dirty="0"/>
            <a:t>تغيير الأسلوب في التواصل مع الجمهور</a:t>
          </a:r>
          <a:endParaRPr lang="en-GB" sz="24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تجربة العملاء</a:t>
          </a:r>
          <a:r>
            <a:rPr lang="ar-SA" sz="2400" dirty="0"/>
            <a:t> 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تحسين تجربة المستخدم أو تحديث الخدمات</a:t>
          </a:r>
          <a:endParaRPr lang="en-GB" sz="24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استراتيجيات التسويق</a:t>
          </a:r>
          <a:r>
            <a:rPr lang="ar-SA" sz="2400" dirty="0"/>
            <a:t> 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التكيف مع القنوات الرقمية الجديدة</a:t>
          </a:r>
          <a:endParaRPr lang="en-GB" sz="2400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endParaRPr lang="en-GB" sz="2400"/>
        </a:p>
      </dgm:t>
    </dgm:pt>
    <dgm:pt modelId="{EB93C60F-79C9-9349-89CF-6ABA334F3BEC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٥- الاسم والعلامة التجارية بالكامل</a:t>
          </a:r>
          <a:r>
            <a:rPr lang="ar-SA" sz="2400" dirty="0"/>
            <a:t> </a:t>
          </a:r>
          <a:endParaRPr lang="en-GB" sz="2400" dirty="0"/>
        </a:p>
      </dgm:t>
    </dgm:pt>
    <dgm:pt modelId="{FC9F3C02-CC18-744F-A88E-A15F973DC52C}" type="parTrans" cxnId="{51465A3F-F869-0B47-AA14-308FB596D6EE}">
      <dgm:prSet/>
      <dgm:spPr/>
      <dgm:t>
        <a:bodyPr/>
        <a:lstStyle/>
        <a:p>
          <a:endParaRPr lang="en-GB" sz="2400"/>
        </a:p>
      </dgm:t>
    </dgm:pt>
    <dgm:pt modelId="{A3AE30A7-F5E1-C149-9F18-C67005126DA5}" type="sibTrans" cxnId="{51465A3F-F869-0B47-AA14-308FB596D6EE}">
      <dgm:prSet/>
      <dgm:spPr/>
      <dgm:t>
        <a:bodyPr/>
        <a:lstStyle/>
        <a:p>
          <a:endParaRPr lang="en-GB" sz="2400"/>
        </a:p>
      </dgm:t>
    </dgm:pt>
    <dgm:pt modelId="{82920FBD-2102-0047-97E2-7857CA93701D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تغيير الاسم إذا كان ضروريًا</a:t>
          </a:r>
          <a:endParaRPr lang="en-GB" sz="2400" dirty="0"/>
        </a:p>
      </dgm:t>
    </dgm:pt>
    <dgm:pt modelId="{709FAC72-9D6E-1E41-938E-E807FC6AB453}" type="parTrans" cxnId="{FF8A9C6C-B951-5C4A-A64A-BB589B110EC6}">
      <dgm:prSet/>
      <dgm:spPr/>
      <dgm:t>
        <a:bodyPr/>
        <a:lstStyle/>
        <a:p>
          <a:endParaRPr lang="en-GB" sz="2400"/>
        </a:p>
      </dgm:t>
    </dgm:pt>
    <dgm:pt modelId="{6D9649CA-6419-9649-927A-4155F1113B06}" type="sibTrans" cxnId="{FF8A9C6C-B951-5C4A-A64A-BB589B110EC6}">
      <dgm:prSet/>
      <dgm:spPr/>
      <dgm:t>
        <a:bodyPr/>
        <a:lstStyle/>
        <a:p>
          <a:endParaRPr lang="en-GB" sz="2400"/>
        </a:p>
      </dgm:t>
    </dgm:pt>
    <dgm:pt modelId="{16ADFE56-2DC0-8E40-91C0-567DBE62CEDB}" type="pres">
      <dgm:prSet presAssocID="{BD09AEF8-F502-8F47-BA6A-B0FFAEB3008F}" presName="Name0" presStyleCnt="0">
        <dgm:presLayoutVars>
          <dgm:dir/>
          <dgm:animLvl val="lvl"/>
          <dgm:resizeHandles val="exact"/>
        </dgm:presLayoutVars>
      </dgm:prSet>
      <dgm:spPr/>
    </dgm:pt>
    <dgm:pt modelId="{CA224645-A6DC-4C47-8A4C-A0F16B53277D}" type="pres">
      <dgm:prSet presAssocID="{EB93C60F-79C9-9349-89CF-6ABA334F3BEC}" presName="boxAndChildren" presStyleCnt="0"/>
      <dgm:spPr/>
    </dgm:pt>
    <dgm:pt modelId="{1FD14F1A-3627-FD42-91EF-4CA03A6C3AB8}" type="pres">
      <dgm:prSet presAssocID="{EB93C60F-79C9-9349-89CF-6ABA334F3BEC}" presName="parentTextBox" presStyleLbl="node1" presStyleIdx="0" presStyleCnt="5"/>
      <dgm:spPr/>
    </dgm:pt>
    <dgm:pt modelId="{C4808302-3498-7342-9942-6E1F9B2A503D}" type="pres">
      <dgm:prSet presAssocID="{EB93C60F-79C9-9349-89CF-6ABA334F3BEC}" presName="entireBox" presStyleLbl="node1" presStyleIdx="0" presStyleCnt="5"/>
      <dgm:spPr/>
    </dgm:pt>
    <dgm:pt modelId="{E94DD54D-81FB-3743-9537-C2827816B348}" type="pres">
      <dgm:prSet presAssocID="{EB93C60F-79C9-9349-89CF-6ABA334F3BEC}" presName="descendantBox" presStyleCnt="0"/>
      <dgm:spPr/>
    </dgm:pt>
    <dgm:pt modelId="{90EBF4FB-B0E0-1F4B-8BAA-767D23DE7F5A}" type="pres">
      <dgm:prSet presAssocID="{82920FBD-2102-0047-97E2-7857CA93701D}" presName="childTextBox" presStyleLbl="fgAccFollowNode1" presStyleIdx="0" presStyleCnt="5">
        <dgm:presLayoutVars>
          <dgm:bulletEnabled val="1"/>
        </dgm:presLayoutVars>
      </dgm:prSet>
      <dgm:spPr/>
    </dgm:pt>
    <dgm:pt modelId="{909AD466-EEFE-9643-96FB-3BE8799092FC}" type="pres">
      <dgm:prSet presAssocID="{54F14A74-F921-E644-A257-E979929ACF14}" presName="sp" presStyleCnt="0"/>
      <dgm:spPr/>
    </dgm:pt>
    <dgm:pt modelId="{F059B6D5-FB87-A64C-8C5D-24CE828870A5}" type="pres">
      <dgm:prSet presAssocID="{62E37409-2A2A-FA47-83CE-3CEDEC3BC08D}" presName="arrowAndChildren" presStyleCnt="0"/>
      <dgm:spPr/>
    </dgm:pt>
    <dgm:pt modelId="{6F118AAE-C8BF-C740-A209-460F81AA059A}" type="pres">
      <dgm:prSet presAssocID="{62E37409-2A2A-FA47-83CE-3CEDEC3BC08D}" presName="parentTextArrow" presStyleLbl="node1" presStyleIdx="0" presStyleCnt="5"/>
      <dgm:spPr/>
    </dgm:pt>
    <dgm:pt modelId="{7C45FD19-24CE-7849-9CE0-4D1F8D5DB96F}" type="pres">
      <dgm:prSet presAssocID="{62E37409-2A2A-FA47-83CE-3CEDEC3BC08D}" presName="arrow" presStyleLbl="node1" presStyleIdx="1" presStyleCnt="5"/>
      <dgm:spPr/>
    </dgm:pt>
    <dgm:pt modelId="{E6742E99-1364-9A42-839A-42DC2FA5907A}" type="pres">
      <dgm:prSet presAssocID="{62E37409-2A2A-FA47-83CE-3CEDEC3BC08D}" presName="descendantArrow" presStyleCnt="0"/>
      <dgm:spPr/>
    </dgm:pt>
    <dgm:pt modelId="{7D0A2CAD-A5CE-BB4B-9260-EB7F4CDA68E2}" type="pres">
      <dgm:prSet presAssocID="{83C71CD6-57CD-1345-AA65-E4449339D441}" presName="childTextArrow" presStyleLbl="fgAccFollowNode1" presStyleIdx="1" presStyleCnt="5">
        <dgm:presLayoutVars>
          <dgm:bulletEnabled val="1"/>
        </dgm:presLayoutVars>
      </dgm:prSet>
      <dgm:spPr/>
    </dgm:pt>
    <dgm:pt modelId="{BA0A79B7-63C3-1F4F-AEC0-DD9F6F1CE208}" type="pres">
      <dgm:prSet presAssocID="{0EBECCBF-32B3-7540-945E-6EAB29D7B1DA}" presName="sp" presStyleCnt="0"/>
      <dgm:spPr/>
    </dgm:pt>
    <dgm:pt modelId="{611E2F96-E6CE-1346-A26C-3AD681160EE0}" type="pres">
      <dgm:prSet presAssocID="{ADD6F1E2-4AED-DA41-AAFA-764AE518E54B}" presName="arrowAndChildren" presStyleCnt="0"/>
      <dgm:spPr/>
    </dgm:pt>
    <dgm:pt modelId="{4DB69F7A-F2B8-F542-9598-6634DFCEB753}" type="pres">
      <dgm:prSet presAssocID="{ADD6F1E2-4AED-DA41-AAFA-764AE518E54B}" presName="parentTextArrow" presStyleLbl="node1" presStyleIdx="1" presStyleCnt="5"/>
      <dgm:spPr/>
    </dgm:pt>
    <dgm:pt modelId="{09BF973A-01B9-1146-977B-3B5E54BE58B9}" type="pres">
      <dgm:prSet presAssocID="{ADD6F1E2-4AED-DA41-AAFA-764AE518E54B}" presName="arrow" presStyleLbl="node1" presStyleIdx="2" presStyleCnt="5"/>
      <dgm:spPr/>
    </dgm:pt>
    <dgm:pt modelId="{3DED6531-4B92-F24B-8AC4-5BD1F0201A84}" type="pres">
      <dgm:prSet presAssocID="{ADD6F1E2-4AED-DA41-AAFA-764AE518E54B}" presName="descendantArrow" presStyleCnt="0"/>
      <dgm:spPr/>
    </dgm:pt>
    <dgm:pt modelId="{04A85EBB-03FB-1E42-A919-B826C8F5FF19}" type="pres">
      <dgm:prSet presAssocID="{B1994776-BB7E-AD4E-900E-8296E2C69C4F}" presName="childTextArrow" presStyleLbl="fgAccFollowNode1" presStyleIdx="2" presStyleCnt="5">
        <dgm:presLayoutVars>
          <dgm:bulletEnabled val="1"/>
        </dgm:presLayoutVars>
      </dgm:prSet>
      <dgm:spPr/>
    </dgm:pt>
    <dgm:pt modelId="{37F2679C-B32E-C347-9D84-0823959E4F27}" type="pres">
      <dgm:prSet presAssocID="{6652ED82-6B71-6543-A7FC-4590E5EB8DAC}" presName="sp" presStyleCnt="0"/>
      <dgm:spPr/>
    </dgm:pt>
    <dgm:pt modelId="{CCB05373-029F-3C43-8B6E-59F084A7A70F}" type="pres">
      <dgm:prSet presAssocID="{102A7D41-83D4-E04C-90C4-580B0FF7BC74}" presName="arrowAndChildren" presStyleCnt="0"/>
      <dgm:spPr/>
    </dgm:pt>
    <dgm:pt modelId="{8ECFF12A-0B41-0E4E-999A-BD8E8CB5BD7D}" type="pres">
      <dgm:prSet presAssocID="{102A7D41-83D4-E04C-90C4-580B0FF7BC74}" presName="parentTextArrow" presStyleLbl="node1" presStyleIdx="2" presStyleCnt="5"/>
      <dgm:spPr/>
    </dgm:pt>
    <dgm:pt modelId="{7D7F3BEF-812B-B34E-BA96-50713E3EEE02}" type="pres">
      <dgm:prSet presAssocID="{102A7D41-83D4-E04C-90C4-580B0FF7BC74}" presName="arrow" presStyleLbl="node1" presStyleIdx="3" presStyleCnt="5"/>
      <dgm:spPr/>
    </dgm:pt>
    <dgm:pt modelId="{1BC54FAD-B0B1-1A43-8751-42548156DEE0}" type="pres">
      <dgm:prSet presAssocID="{102A7D41-83D4-E04C-90C4-580B0FF7BC74}" presName="descendantArrow" presStyleCnt="0"/>
      <dgm:spPr/>
    </dgm:pt>
    <dgm:pt modelId="{8FD20E75-B356-364D-9A89-3D1919E929D2}" type="pres">
      <dgm:prSet presAssocID="{65387183-454B-F14D-A6F6-7DA8C5BFAE05}" presName="childTextArrow" presStyleLbl="fgAccFollowNode1" presStyleIdx="3" presStyleCnt="5">
        <dgm:presLayoutVars>
          <dgm:bulletEnabled val="1"/>
        </dgm:presLayoutVars>
      </dgm:prSet>
      <dgm:spPr/>
    </dgm:pt>
    <dgm:pt modelId="{7C4C2C85-4947-AE42-AD75-C64D7EAC95A1}" type="pres">
      <dgm:prSet presAssocID="{41E91CD4-8D46-734A-9F81-98BE45E9A506}" presName="sp" presStyleCnt="0"/>
      <dgm:spPr/>
    </dgm:pt>
    <dgm:pt modelId="{A300CC2F-F732-ED46-BD87-2CEF8EAEC029}" type="pres">
      <dgm:prSet presAssocID="{4A11EF4C-C086-E642-9BB3-7F06E5C1290B}" presName="arrowAndChildren" presStyleCnt="0"/>
      <dgm:spPr/>
    </dgm:pt>
    <dgm:pt modelId="{32AD72A4-D569-5A44-9A05-F0FF5FD9450C}" type="pres">
      <dgm:prSet presAssocID="{4A11EF4C-C086-E642-9BB3-7F06E5C1290B}" presName="parentTextArrow" presStyleLbl="node1" presStyleIdx="3" presStyleCnt="5"/>
      <dgm:spPr/>
    </dgm:pt>
    <dgm:pt modelId="{833EC799-8D0C-0246-B395-EB629C8B6E03}" type="pres">
      <dgm:prSet presAssocID="{4A11EF4C-C086-E642-9BB3-7F06E5C1290B}" presName="arrow" presStyleLbl="node1" presStyleIdx="4" presStyleCnt="5"/>
      <dgm:spPr/>
    </dgm:pt>
    <dgm:pt modelId="{12E21FE0-2C61-674E-AA8D-BF75868AEAF4}" type="pres">
      <dgm:prSet presAssocID="{4A11EF4C-C086-E642-9BB3-7F06E5C1290B}" presName="descendantArrow" presStyleCnt="0"/>
      <dgm:spPr/>
    </dgm:pt>
    <dgm:pt modelId="{8ECF66BE-9F3B-634A-AC32-6653A9835EF7}" type="pres">
      <dgm:prSet presAssocID="{C88ED262-17EB-A64F-8186-B36DDD55690A}" presName="childTextArrow" presStyleLbl="fgAccFollowNode1" presStyleIdx="4" presStyleCnt="5">
        <dgm:presLayoutVars>
          <dgm:bulletEnabled val="1"/>
        </dgm:presLayoutVars>
      </dgm:prSet>
      <dgm:spPr/>
    </dgm:pt>
  </dgm:ptLst>
  <dgm:cxnLst>
    <dgm:cxn modelId="{03778704-B3D6-0D4E-9B33-D67CE28A3DD1}" type="presOf" srcId="{62E37409-2A2A-FA47-83CE-3CEDEC3BC08D}" destId="{6F118AAE-C8BF-C740-A209-460F81AA059A}" srcOrd="0" destOrd="0" presId="urn:microsoft.com/office/officeart/2005/8/layout/process4"/>
    <dgm:cxn modelId="{9289390A-A878-F340-80D5-E919DF1E3612}" type="presOf" srcId="{EB93C60F-79C9-9349-89CF-6ABA334F3BEC}" destId="{1FD14F1A-3627-FD42-91EF-4CA03A6C3AB8}" srcOrd="0" destOrd="0" presId="urn:microsoft.com/office/officeart/2005/8/layout/process4"/>
    <dgm:cxn modelId="{FCD68613-250E-AA46-9365-A16E0FF7F251}" type="presOf" srcId="{ADD6F1E2-4AED-DA41-AAFA-764AE518E54B}" destId="{4DB69F7A-F2B8-F542-9598-6634DFCEB753}" srcOrd="0" destOrd="0" presId="urn:microsoft.com/office/officeart/2005/8/layout/process4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73F89620-7FEF-C645-86A4-F5827F91CAFD}" type="presOf" srcId="{83C71CD6-57CD-1345-AA65-E4449339D441}" destId="{7D0A2CAD-A5CE-BB4B-9260-EB7F4CDA68E2}" srcOrd="0" destOrd="0" presId="urn:microsoft.com/office/officeart/2005/8/layout/process4"/>
    <dgm:cxn modelId="{16DFD320-0564-EC4E-B229-CEE7A9303310}" type="presOf" srcId="{4A11EF4C-C086-E642-9BB3-7F06E5C1290B}" destId="{833EC799-8D0C-0246-B395-EB629C8B6E03}" srcOrd="1" destOrd="0" presId="urn:microsoft.com/office/officeart/2005/8/layout/process4"/>
    <dgm:cxn modelId="{1642BA25-6214-8447-A596-6EEA7A8833F6}" type="presOf" srcId="{102A7D41-83D4-E04C-90C4-580B0FF7BC74}" destId="{8ECFF12A-0B41-0E4E-999A-BD8E8CB5BD7D}" srcOrd="0" destOrd="0" presId="urn:microsoft.com/office/officeart/2005/8/layout/process4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61612A3A-0396-3D4A-AB14-E53893C9903B}" type="presOf" srcId="{102A7D41-83D4-E04C-90C4-580B0FF7BC74}" destId="{7D7F3BEF-812B-B34E-BA96-50713E3EEE02}" srcOrd="1" destOrd="0" presId="urn:microsoft.com/office/officeart/2005/8/layout/process4"/>
    <dgm:cxn modelId="{51465A3F-F869-0B47-AA14-308FB596D6EE}" srcId="{BD09AEF8-F502-8F47-BA6A-B0FFAEB3008F}" destId="{EB93C60F-79C9-9349-89CF-6ABA334F3BEC}" srcOrd="4" destOrd="0" parTransId="{FC9F3C02-CC18-744F-A88E-A15F973DC52C}" sibTransId="{A3AE30A7-F5E1-C149-9F18-C67005126DA5}"/>
    <dgm:cxn modelId="{93DF0540-1D51-8A4D-BE1B-53EAB3FA0921}" type="presOf" srcId="{82920FBD-2102-0047-97E2-7857CA93701D}" destId="{90EBF4FB-B0E0-1F4B-8BAA-767D23DE7F5A}" srcOrd="0" destOrd="0" presId="urn:microsoft.com/office/officeart/2005/8/layout/process4"/>
    <dgm:cxn modelId="{735A6F41-7D78-2A49-BE2D-37D4B3C10A49}" type="presOf" srcId="{C88ED262-17EB-A64F-8186-B36DDD55690A}" destId="{8ECF66BE-9F3B-634A-AC32-6653A9835EF7}" srcOrd="0" destOrd="0" presId="urn:microsoft.com/office/officeart/2005/8/layout/process4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11E4B25E-289D-D64D-8831-D91AA6933CDF}" type="presOf" srcId="{62E37409-2A2A-FA47-83CE-3CEDEC3BC08D}" destId="{7C45FD19-24CE-7849-9CE0-4D1F8D5DB96F}" srcOrd="1" destOrd="0" presId="urn:microsoft.com/office/officeart/2005/8/layout/process4"/>
    <dgm:cxn modelId="{FF8A9C6C-B951-5C4A-A64A-BB589B110EC6}" srcId="{EB93C60F-79C9-9349-89CF-6ABA334F3BEC}" destId="{82920FBD-2102-0047-97E2-7857CA93701D}" srcOrd="0" destOrd="0" parTransId="{709FAC72-9D6E-1E41-938E-E807FC6AB453}" sibTransId="{6D9649CA-6419-9649-927A-4155F1113B06}"/>
    <dgm:cxn modelId="{96D43B77-CBE6-A343-96C1-2CCE8D16EF0C}" type="presOf" srcId="{4A11EF4C-C086-E642-9BB3-7F06E5C1290B}" destId="{32AD72A4-D569-5A44-9A05-F0FF5FD9450C}" srcOrd="0" destOrd="0" presId="urn:microsoft.com/office/officeart/2005/8/layout/process4"/>
    <dgm:cxn modelId="{8B9FDC7C-BE55-8E4C-A90C-3493E829805A}" type="presOf" srcId="{EB93C60F-79C9-9349-89CF-6ABA334F3BEC}" destId="{C4808302-3498-7342-9942-6E1F9B2A503D}" srcOrd="1" destOrd="0" presId="urn:microsoft.com/office/officeart/2005/8/layout/process4"/>
    <dgm:cxn modelId="{B3025993-15BD-8E4F-BF3C-8F27E522A7F9}" type="presOf" srcId="{B1994776-BB7E-AD4E-900E-8296E2C69C4F}" destId="{04A85EBB-03FB-1E42-A919-B826C8F5FF19}" srcOrd="0" destOrd="0" presId="urn:microsoft.com/office/officeart/2005/8/layout/process4"/>
    <dgm:cxn modelId="{1A382796-D8BB-7B4E-8E4A-86C7EFEAB25A}" type="presOf" srcId="{ADD6F1E2-4AED-DA41-AAFA-764AE518E54B}" destId="{09BF973A-01B9-1146-977B-3B5E54BE58B9}" srcOrd="1" destOrd="0" presId="urn:microsoft.com/office/officeart/2005/8/layout/process4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726FABA6-FB22-B541-AFD1-A4BCE42F26A9}" type="presOf" srcId="{65387183-454B-F14D-A6F6-7DA8C5BFAE05}" destId="{8FD20E75-B356-364D-9A89-3D1919E929D2}" srcOrd="0" destOrd="0" presId="urn:microsoft.com/office/officeart/2005/8/layout/process4"/>
    <dgm:cxn modelId="{F04D46C7-C49D-1F4E-AA33-E527EA2E4B41}" type="presOf" srcId="{BD09AEF8-F502-8F47-BA6A-B0FFAEB3008F}" destId="{16ADFE56-2DC0-8E40-91C0-567DBE62CEDB}" srcOrd="0" destOrd="0" presId="urn:microsoft.com/office/officeart/2005/8/layout/process4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E9C69CE4-4BB8-6A47-9A15-7E4ED79A05D2}" type="presParOf" srcId="{16ADFE56-2DC0-8E40-91C0-567DBE62CEDB}" destId="{CA224645-A6DC-4C47-8A4C-A0F16B53277D}" srcOrd="0" destOrd="0" presId="urn:microsoft.com/office/officeart/2005/8/layout/process4"/>
    <dgm:cxn modelId="{07205AAB-0B2A-714C-93FB-45224353472E}" type="presParOf" srcId="{CA224645-A6DC-4C47-8A4C-A0F16B53277D}" destId="{1FD14F1A-3627-FD42-91EF-4CA03A6C3AB8}" srcOrd="0" destOrd="0" presId="urn:microsoft.com/office/officeart/2005/8/layout/process4"/>
    <dgm:cxn modelId="{1545D57C-407E-3449-B618-22EF2687CA43}" type="presParOf" srcId="{CA224645-A6DC-4C47-8A4C-A0F16B53277D}" destId="{C4808302-3498-7342-9942-6E1F9B2A503D}" srcOrd="1" destOrd="0" presId="urn:microsoft.com/office/officeart/2005/8/layout/process4"/>
    <dgm:cxn modelId="{19792443-A2CD-C649-9A4A-A3132960E208}" type="presParOf" srcId="{CA224645-A6DC-4C47-8A4C-A0F16B53277D}" destId="{E94DD54D-81FB-3743-9537-C2827816B348}" srcOrd="2" destOrd="0" presId="urn:microsoft.com/office/officeart/2005/8/layout/process4"/>
    <dgm:cxn modelId="{97DA1855-BBAF-7B4D-BE33-2C8339111F43}" type="presParOf" srcId="{E94DD54D-81FB-3743-9537-C2827816B348}" destId="{90EBF4FB-B0E0-1F4B-8BAA-767D23DE7F5A}" srcOrd="0" destOrd="0" presId="urn:microsoft.com/office/officeart/2005/8/layout/process4"/>
    <dgm:cxn modelId="{1E56F420-8618-B248-8519-648F0C6427A9}" type="presParOf" srcId="{16ADFE56-2DC0-8E40-91C0-567DBE62CEDB}" destId="{909AD466-EEFE-9643-96FB-3BE8799092FC}" srcOrd="1" destOrd="0" presId="urn:microsoft.com/office/officeart/2005/8/layout/process4"/>
    <dgm:cxn modelId="{D42FDA38-EEA1-824A-ADC1-3C7EE57E3E33}" type="presParOf" srcId="{16ADFE56-2DC0-8E40-91C0-567DBE62CEDB}" destId="{F059B6D5-FB87-A64C-8C5D-24CE828870A5}" srcOrd="2" destOrd="0" presId="urn:microsoft.com/office/officeart/2005/8/layout/process4"/>
    <dgm:cxn modelId="{00EC576D-E145-1345-AEA8-63706126527C}" type="presParOf" srcId="{F059B6D5-FB87-A64C-8C5D-24CE828870A5}" destId="{6F118AAE-C8BF-C740-A209-460F81AA059A}" srcOrd="0" destOrd="0" presId="urn:microsoft.com/office/officeart/2005/8/layout/process4"/>
    <dgm:cxn modelId="{63CBE7CC-70C0-2343-BD2D-E284F35AF5D7}" type="presParOf" srcId="{F059B6D5-FB87-A64C-8C5D-24CE828870A5}" destId="{7C45FD19-24CE-7849-9CE0-4D1F8D5DB96F}" srcOrd="1" destOrd="0" presId="urn:microsoft.com/office/officeart/2005/8/layout/process4"/>
    <dgm:cxn modelId="{9A482D96-403C-724A-B385-59E976703051}" type="presParOf" srcId="{F059B6D5-FB87-A64C-8C5D-24CE828870A5}" destId="{E6742E99-1364-9A42-839A-42DC2FA5907A}" srcOrd="2" destOrd="0" presId="urn:microsoft.com/office/officeart/2005/8/layout/process4"/>
    <dgm:cxn modelId="{76844435-AFE7-F046-B5AA-3138F33F1E18}" type="presParOf" srcId="{E6742E99-1364-9A42-839A-42DC2FA5907A}" destId="{7D0A2CAD-A5CE-BB4B-9260-EB7F4CDA68E2}" srcOrd="0" destOrd="0" presId="urn:microsoft.com/office/officeart/2005/8/layout/process4"/>
    <dgm:cxn modelId="{EA51187B-718C-344E-B598-E348A36C9170}" type="presParOf" srcId="{16ADFE56-2DC0-8E40-91C0-567DBE62CEDB}" destId="{BA0A79B7-63C3-1F4F-AEC0-DD9F6F1CE208}" srcOrd="3" destOrd="0" presId="urn:microsoft.com/office/officeart/2005/8/layout/process4"/>
    <dgm:cxn modelId="{CCE7DDEA-0114-9342-8E45-C8CDE35C3173}" type="presParOf" srcId="{16ADFE56-2DC0-8E40-91C0-567DBE62CEDB}" destId="{611E2F96-E6CE-1346-A26C-3AD681160EE0}" srcOrd="4" destOrd="0" presId="urn:microsoft.com/office/officeart/2005/8/layout/process4"/>
    <dgm:cxn modelId="{2B088D0E-67C8-454D-8561-9DA7D7BF0763}" type="presParOf" srcId="{611E2F96-E6CE-1346-A26C-3AD681160EE0}" destId="{4DB69F7A-F2B8-F542-9598-6634DFCEB753}" srcOrd="0" destOrd="0" presId="urn:microsoft.com/office/officeart/2005/8/layout/process4"/>
    <dgm:cxn modelId="{2267DC2F-3030-7A47-891C-12BD71E65F67}" type="presParOf" srcId="{611E2F96-E6CE-1346-A26C-3AD681160EE0}" destId="{09BF973A-01B9-1146-977B-3B5E54BE58B9}" srcOrd="1" destOrd="0" presId="urn:microsoft.com/office/officeart/2005/8/layout/process4"/>
    <dgm:cxn modelId="{41E20FD8-97D7-644F-8434-1DB71FE75524}" type="presParOf" srcId="{611E2F96-E6CE-1346-A26C-3AD681160EE0}" destId="{3DED6531-4B92-F24B-8AC4-5BD1F0201A84}" srcOrd="2" destOrd="0" presId="urn:microsoft.com/office/officeart/2005/8/layout/process4"/>
    <dgm:cxn modelId="{5B7DCC8A-8B10-F94F-8DA8-90FD35E7A2F6}" type="presParOf" srcId="{3DED6531-4B92-F24B-8AC4-5BD1F0201A84}" destId="{04A85EBB-03FB-1E42-A919-B826C8F5FF19}" srcOrd="0" destOrd="0" presId="urn:microsoft.com/office/officeart/2005/8/layout/process4"/>
    <dgm:cxn modelId="{5183A59F-4EF3-964C-984E-951F40432422}" type="presParOf" srcId="{16ADFE56-2DC0-8E40-91C0-567DBE62CEDB}" destId="{37F2679C-B32E-C347-9D84-0823959E4F27}" srcOrd="5" destOrd="0" presId="urn:microsoft.com/office/officeart/2005/8/layout/process4"/>
    <dgm:cxn modelId="{2414FF59-FD0F-5C4A-8044-267FF09C97B3}" type="presParOf" srcId="{16ADFE56-2DC0-8E40-91C0-567DBE62CEDB}" destId="{CCB05373-029F-3C43-8B6E-59F084A7A70F}" srcOrd="6" destOrd="0" presId="urn:microsoft.com/office/officeart/2005/8/layout/process4"/>
    <dgm:cxn modelId="{C400846D-5779-7347-BE63-7E13174C695A}" type="presParOf" srcId="{CCB05373-029F-3C43-8B6E-59F084A7A70F}" destId="{8ECFF12A-0B41-0E4E-999A-BD8E8CB5BD7D}" srcOrd="0" destOrd="0" presId="urn:microsoft.com/office/officeart/2005/8/layout/process4"/>
    <dgm:cxn modelId="{B85D0EB9-AD3E-6C4C-9D15-CC012A9A1B91}" type="presParOf" srcId="{CCB05373-029F-3C43-8B6E-59F084A7A70F}" destId="{7D7F3BEF-812B-B34E-BA96-50713E3EEE02}" srcOrd="1" destOrd="0" presId="urn:microsoft.com/office/officeart/2005/8/layout/process4"/>
    <dgm:cxn modelId="{109B02A2-548C-CF4F-96D7-8D633E7391D5}" type="presParOf" srcId="{CCB05373-029F-3C43-8B6E-59F084A7A70F}" destId="{1BC54FAD-B0B1-1A43-8751-42548156DEE0}" srcOrd="2" destOrd="0" presId="urn:microsoft.com/office/officeart/2005/8/layout/process4"/>
    <dgm:cxn modelId="{5863FE37-7CCB-6E49-8688-A894FC09BDD8}" type="presParOf" srcId="{1BC54FAD-B0B1-1A43-8751-42548156DEE0}" destId="{8FD20E75-B356-364D-9A89-3D1919E929D2}" srcOrd="0" destOrd="0" presId="urn:microsoft.com/office/officeart/2005/8/layout/process4"/>
    <dgm:cxn modelId="{5B9B8820-60F5-C141-9941-B31383F6A539}" type="presParOf" srcId="{16ADFE56-2DC0-8E40-91C0-567DBE62CEDB}" destId="{7C4C2C85-4947-AE42-AD75-C64D7EAC95A1}" srcOrd="7" destOrd="0" presId="urn:microsoft.com/office/officeart/2005/8/layout/process4"/>
    <dgm:cxn modelId="{4DB0C10C-A3BE-164B-8A99-43CBBC28E7F8}" type="presParOf" srcId="{16ADFE56-2DC0-8E40-91C0-567DBE62CEDB}" destId="{A300CC2F-F732-ED46-BD87-2CEF8EAEC029}" srcOrd="8" destOrd="0" presId="urn:microsoft.com/office/officeart/2005/8/layout/process4"/>
    <dgm:cxn modelId="{A0008B13-0615-0A4D-B2AF-2F2EA83BCD6D}" type="presParOf" srcId="{A300CC2F-F732-ED46-BD87-2CEF8EAEC029}" destId="{32AD72A4-D569-5A44-9A05-F0FF5FD9450C}" srcOrd="0" destOrd="0" presId="urn:microsoft.com/office/officeart/2005/8/layout/process4"/>
    <dgm:cxn modelId="{5D696946-FAF7-F74B-9414-EB90976A2D25}" type="presParOf" srcId="{A300CC2F-F732-ED46-BD87-2CEF8EAEC029}" destId="{833EC799-8D0C-0246-B395-EB629C8B6E03}" srcOrd="1" destOrd="0" presId="urn:microsoft.com/office/officeart/2005/8/layout/process4"/>
    <dgm:cxn modelId="{147B4D4B-F069-1B4F-9789-7977E24B567F}" type="presParOf" srcId="{A300CC2F-F732-ED46-BD87-2CEF8EAEC029}" destId="{12E21FE0-2C61-674E-AA8D-BF75868AEAF4}" srcOrd="2" destOrd="0" presId="urn:microsoft.com/office/officeart/2005/8/layout/process4"/>
    <dgm:cxn modelId="{1916FD2A-527C-5B40-9F14-3155307FA1B6}" type="presParOf" srcId="{12E21FE0-2C61-674E-AA8D-BF75868AEAF4}" destId="{8ECF66BE-9F3B-634A-AC32-6653A9835EF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CF1B871-4759-4D46-B5A2-507CFE24FA85}" type="doc">
      <dgm:prSet loTypeId="urn:microsoft.com/office/officeart/2005/8/layout/process1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B52BE6-0408-B143-B70E-299BEE806567}">
      <dgm:prSet phldrT="[Text]" custT="1"/>
      <dgm:spPr/>
      <dgm:t>
        <a:bodyPr/>
        <a:lstStyle/>
        <a:p>
          <a:pPr algn="r" rtl="1"/>
          <a:r>
            <a:rPr lang="en-GB" sz="2400" dirty="0"/>
            <a:t>🎨 </a:t>
          </a:r>
          <a:r>
            <a:rPr lang="ar-SA" sz="2400" b="1" dirty="0"/>
            <a:t>١-  إذا أصبح الشعار قديمًا ولا يتماشى مع الاتجاهات الحديثة</a:t>
          </a:r>
          <a:endParaRPr lang="en-GB" sz="2400" b="0" dirty="0"/>
        </a:p>
      </dgm:t>
    </dgm:pt>
    <dgm:pt modelId="{7B25BB14-1EB4-5540-ADF9-DACBDDA551C0}" type="parTrans" cxnId="{DE7EA183-DFE5-4F41-9EBF-28CF576E2691}">
      <dgm:prSet/>
      <dgm:spPr/>
      <dgm:t>
        <a:bodyPr/>
        <a:lstStyle/>
        <a:p>
          <a:pPr algn="r" rtl="1"/>
          <a:endParaRPr lang="en-GB" sz="2400" b="0"/>
        </a:p>
      </dgm:t>
    </dgm:pt>
    <dgm:pt modelId="{AC1D1610-AE5C-7C42-B807-1264FE736A7C}" type="sibTrans" cxnId="{DE7EA183-DFE5-4F41-9EBF-28CF576E2691}">
      <dgm:prSet custT="1"/>
      <dgm:spPr/>
      <dgm:t>
        <a:bodyPr/>
        <a:lstStyle/>
        <a:p>
          <a:pPr algn="r" rtl="1"/>
          <a:endParaRPr lang="en-GB" sz="2400" b="0"/>
        </a:p>
      </dgm:t>
    </dgm:pt>
    <dgm:pt modelId="{FCB99D4E-5FA7-BE4B-9D31-66D250917F1F}">
      <dgm:prSet phldrT="[Text]" custT="1"/>
      <dgm:spPr/>
      <dgm:t>
        <a:bodyPr/>
        <a:lstStyle/>
        <a:p>
          <a:pPr algn="r" rtl="1"/>
          <a:r>
            <a:rPr lang="en-GB" sz="2400" dirty="0"/>
            <a:t>📉 </a:t>
          </a:r>
          <a:r>
            <a:rPr lang="ar-SA" sz="2400" b="1" dirty="0"/>
            <a:t>٢-  إذا لم يعد يعكس رؤية وقيم العلامة التجارية الحالية</a:t>
          </a:r>
          <a:endParaRPr lang="en-GB" sz="2400" b="0" dirty="0"/>
        </a:p>
      </dgm:t>
    </dgm:pt>
    <dgm:pt modelId="{08CD4D1E-4278-7D4A-84BC-EF61B3B4CC67}" type="parTrans" cxnId="{87027E06-7E70-144C-8DEA-073B41BC1B99}">
      <dgm:prSet/>
      <dgm:spPr/>
      <dgm:t>
        <a:bodyPr/>
        <a:lstStyle/>
        <a:p>
          <a:pPr algn="r" rtl="1"/>
          <a:endParaRPr lang="en-GB" sz="2400" b="0"/>
        </a:p>
      </dgm:t>
    </dgm:pt>
    <dgm:pt modelId="{A0FCBAD8-58EA-5747-9D2B-C720881BA146}" type="sibTrans" cxnId="{87027E06-7E70-144C-8DEA-073B41BC1B99}">
      <dgm:prSet custT="1"/>
      <dgm:spPr/>
      <dgm:t>
        <a:bodyPr/>
        <a:lstStyle/>
        <a:p>
          <a:pPr algn="r" rtl="1"/>
          <a:endParaRPr lang="en-GB" sz="2400" b="0"/>
        </a:p>
      </dgm:t>
    </dgm:pt>
    <dgm:pt modelId="{B673D22D-F93C-E14F-9EB8-A50EF230CE77}">
      <dgm:prSet phldrT="[Text]" custT="1"/>
      <dgm:spPr/>
      <dgm:t>
        <a:bodyPr/>
        <a:lstStyle/>
        <a:p>
          <a:pPr algn="r" rtl="1"/>
          <a:r>
            <a:rPr lang="en-GB" sz="2400" dirty="0"/>
            <a:t>📢 </a:t>
          </a:r>
          <a:r>
            <a:rPr lang="ar-SA" sz="2400" b="1" dirty="0"/>
            <a:t>٣-  إذا كانت هناك مشكلة قانونية تتطلب تغييره</a:t>
          </a:r>
          <a:endParaRPr lang="en-GB" sz="2400" b="0" dirty="0"/>
        </a:p>
      </dgm:t>
    </dgm:pt>
    <dgm:pt modelId="{80BDBCC0-143B-094A-ABAF-C41294ACA497}" type="parTrans" cxnId="{4403680F-3A29-8A42-A985-DCC2D2E00F82}">
      <dgm:prSet/>
      <dgm:spPr/>
      <dgm:t>
        <a:bodyPr/>
        <a:lstStyle/>
        <a:p>
          <a:pPr algn="r" rtl="1"/>
          <a:endParaRPr lang="en-GB" sz="2400" b="0"/>
        </a:p>
      </dgm:t>
    </dgm:pt>
    <dgm:pt modelId="{8CB795D4-B585-5442-9535-2E686382247F}" type="sibTrans" cxnId="{4403680F-3A29-8A42-A985-DCC2D2E00F82}">
      <dgm:prSet custT="1"/>
      <dgm:spPr/>
      <dgm:t>
        <a:bodyPr/>
        <a:lstStyle/>
        <a:p>
          <a:pPr algn="r" rtl="1"/>
          <a:endParaRPr lang="en-GB" sz="2400" b="0"/>
        </a:p>
      </dgm:t>
    </dgm:pt>
    <dgm:pt modelId="{927E40C6-EE56-E846-8A2E-2DA156548BDE}">
      <dgm:prSet phldrT="[Text]" custT="1"/>
      <dgm:spPr/>
      <dgm:t>
        <a:bodyPr/>
        <a:lstStyle/>
        <a:p>
          <a:pPr algn="r" rtl="1"/>
          <a:r>
            <a:rPr lang="en-GB" sz="2400" dirty="0"/>
            <a:t>👥 </a:t>
          </a:r>
          <a:r>
            <a:rPr lang="ar-SA" sz="2400" b="1" dirty="0"/>
            <a:t>٤-  عند استهداف جمهور جديد يحتاج إلى هوية بصرية أكثر جاذبية</a:t>
          </a:r>
          <a:endParaRPr lang="en-GB" sz="2400" b="0" dirty="0"/>
        </a:p>
      </dgm:t>
    </dgm:pt>
    <dgm:pt modelId="{451DA878-F43F-FC40-9CAC-AFF0A4B94C77}" type="sibTrans" cxnId="{506EBBBA-41DF-6646-BC48-E8E4CDA61711}">
      <dgm:prSet custT="1"/>
      <dgm:spPr/>
      <dgm:t>
        <a:bodyPr/>
        <a:lstStyle/>
        <a:p>
          <a:pPr algn="r" rtl="1"/>
          <a:endParaRPr lang="en-GB" sz="2400" b="0"/>
        </a:p>
      </dgm:t>
    </dgm:pt>
    <dgm:pt modelId="{6564AE0D-0DAF-2448-8D80-9AF94BD7C871}" type="parTrans" cxnId="{506EBBBA-41DF-6646-BC48-E8E4CDA61711}">
      <dgm:prSet/>
      <dgm:spPr/>
      <dgm:t>
        <a:bodyPr/>
        <a:lstStyle/>
        <a:p>
          <a:pPr algn="r" rtl="1"/>
          <a:endParaRPr lang="en-GB" sz="2400" b="0"/>
        </a:p>
      </dgm:t>
    </dgm:pt>
    <dgm:pt modelId="{6399AC13-57B8-AA45-849F-92D53FE20FB3}">
      <dgm:prSet phldrT="[Text]" custT="1"/>
      <dgm:spPr/>
      <dgm:t>
        <a:bodyPr/>
        <a:lstStyle/>
        <a:p>
          <a:pPr algn="r" rtl="1"/>
          <a:r>
            <a:rPr lang="en-GB" sz="2400" dirty="0"/>
            <a:t>🔄 </a:t>
          </a:r>
          <a:r>
            <a:rPr lang="ar-SA" sz="2400" b="1" dirty="0"/>
            <a:t>٥-  عند دمج شركتين، مما يتطلب شعارًا جديدًا يعكس الهوية المشتركة</a:t>
          </a:r>
          <a:endParaRPr lang="en-GB" sz="2400" b="0" dirty="0"/>
        </a:p>
      </dgm:t>
    </dgm:pt>
    <dgm:pt modelId="{81E55095-382E-5047-B551-CC6DB853CEC1}" type="parTrans" cxnId="{11B28867-6C75-5745-A3CE-E353D2D3FEC1}">
      <dgm:prSet/>
      <dgm:spPr/>
      <dgm:t>
        <a:bodyPr/>
        <a:lstStyle/>
        <a:p>
          <a:pPr algn="r"/>
          <a:endParaRPr lang="en-GB" sz="2400" b="0"/>
        </a:p>
      </dgm:t>
    </dgm:pt>
    <dgm:pt modelId="{D1F8AF8F-239C-BF43-A26A-F95FF7E8DB12}" type="sibTrans" cxnId="{11B28867-6C75-5745-A3CE-E353D2D3FEC1}">
      <dgm:prSet/>
      <dgm:spPr/>
      <dgm:t>
        <a:bodyPr/>
        <a:lstStyle/>
        <a:p>
          <a:pPr algn="r"/>
          <a:endParaRPr lang="en-GB" sz="2400" b="0"/>
        </a:p>
      </dgm:t>
    </dgm:pt>
    <dgm:pt modelId="{E009D0D8-EF0F-5C44-93BD-26D3BF3D3F6F}" type="pres">
      <dgm:prSet presAssocID="{3CF1B871-4759-4D46-B5A2-507CFE24FA85}" presName="Name0" presStyleCnt="0">
        <dgm:presLayoutVars>
          <dgm:dir val="rev"/>
          <dgm:resizeHandles val="exact"/>
        </dgm:presLayoutVars>
      </dgm:prSet>
      <dgm:spPr/>
    </dgm:pt>
    <dgm:pt modelId="{3CC6B944-07FC-304A-9E35-FAE467A5003E}" type="pres">
      <dgm:prSet presAssocID="{E1B52BE6-0408-B143-B70E-299BEE806567}" presName="node" presStyleLbl="node1" presStyleIdx="0" presStyleCnt="5">
        <dgm:presLayoutVars>
          <dgm:bulletEnabled val="1"/>
        </dgm:presLayoutVars>
      </dgm:prSet>
      <dgm:spPr/>
    </dgm:pt>
    <dgm:pt modelId="{F90FB96E-F43B-9948-8373-069DFC842A7F}" type="pres">
      <dgm:prSet presAssocID="{AC1D1610-AE5C-7C42-B807-1264FE736A7C}" presName="sibTrans" presStyleLbl="sibTrans2D1" presStyleIdx="0" presStyleCnt="4"/>
      <dgm:spPr/>
    </dgm:pt>
    <dgm:pt modelId="{F16A51DA-6ED6-444F-AFA5-2BC839D4B1EF}" type="pres">
      <dgm:prSet presAssocID="{AC1D1610-AE5C-7C42-B807-1264FE736A7C}" presName="connectorText" presStyleLbl="sibTrans2D1" presStyleIdx="0" presStyleCnt="4"/>
      <dgm:spPr/>
    </dgm:pt>
    <dgm:pt modelId="{ABECE7E4-A43A-2747-8D84-D2E82CABEC46}" type="pres">
      <dgm:prSet presAssocID="{FCB99D4E-5FA7-BE4B-9D31-66D250917F1F}" presName="node" presStyleLbl="node1" presStyleIdx="1" presStyleCnt="5">
        <dgm:presLayoutVars>
          <dgm:bulletEnabled val="1"/>
        </dgm:presLayoutVars>
      </dgm:prSet>
      <dgm:spPr/>
    </dgm:pt>
    <dgm:pt modelId="{3CEC8B31-A56B-9743-8728-16E3FE645199}" type="pres">
      <dgm:prSet presAssocID="{A0FCBAD8-58EA-5747-9D2B-C720881BA146}" presName="sibTrans" presStyleLbl="sibTrans2D1" presStyleIdx="1" presStyleCnt="4"/>
      <dgm:spPr/>
    </dgm:pt>
    <dgm:pt modelId="{15BF2D48-3903-014A-BA29-D8D627448B52}" type="pres">
      <dgm:prSet presAssocID="{A0FCBAD8-58EA-5747-9D2B-C720881BA146}" presName="connectorText" presStyleLbl="sibTrans2D1" presStyleIdx="1" presStyleCnt="4"/>
      <dgm:spPr/>
    </dgm:pt>
    <dgm:pt modelId="{51E36AE7-6B60-8149-9B5B-080DAB24FBD9}" type="pres">
      <dgm:prSet presAssocID="{B673D22D-F93C-E14F-9EB8-A50EF230CE77}" presName="node" presStyleLbl="node1" presStyleIdx="2" presStyleCnt="5">
        <dgm:presLayoutVars>
          <dgm:bulletEnabled val="1"/>
        </dgm:presLayoutVars>
      </dgm:prSet>
      <dgm:spPr/>
    </dgm:pt>
    <dgm:pt modelId="{34221CBD-FDF9-694B-80E3-D52044748C95}" type="pres">
      <dgm:prSet presAssocID="{8CB795D4-B585-5442-9535-2E686382247F}" presName="sibTrans" presStyleLbl="sibTrans2D1" presStyleIdx="2" presStyleCnt="4"/>
      <dgm:spPr/>
    </dgm:pt>
    <dgm:pt modelId="{9759B774-EEC5-DF4F-8594-D28B963E40A6}" type="pres">
      <dgm:prSet presAssocID="{8CB795D4-B585-5442-9535-2E686382247F}" presName="connectorText" presStyleLbl="sibTrans2D1" presStyleIdx="2" presStyleCnt="4"/>
      <dgm:spPr/>
    </dgm:pt>
    <dgm:pt modelId="{F4FB1620-6A86-0F47-8C5A-74D169B2AD81}" type="pres">
      <dgm:prSet presAssocID="{927E40C6-EE56-E846-8A2E-2DA156548BDE}" presName="node" presStyleLbl="node1" presStyleIdx="3" presStyleCnt="5">
        <dgm:presLayoutVars>
          <dgm:bulletEnabled val="1"/>
        </dgm:presLayoutVars>
      </dgm:prSet>
      <dgm:spPr/>
    </dgm:pt>
    <dgm:pt modelId="{7B2F2860-C6E3-0845-ABA5-0A57830D5C4F}" type="pres">
      <dgm:prSet presAssocID="{451DA878-F43F-FC40-9CAC-AFF0A4B94C77}" presName="sibTrans" presStyleLbl="sibTrans2D1" presStyleIdx="3" presStyleCnt="4"/>
      <dgm:spPr/>
    </dgm:pt>
    <dgm:pt modelId="{414B510B-E300-6449-A81F-AC5F24001880}" type="pres">
      <dgm:prSet presAssocID="{451DA878-F43F-FC40-9CAC-AFF0A4B94C77}" presName="connectorText" presStyleLbl="sibTrans2D1" presStyleIdx="3" presStyleCnt="4"/>
      <dgm:spPr/>
    </dgm:pt>
    <dgm:pt modelId="{F15501B4-269F-E64A-A7F0-0A48CA89785B}" type="pres">
      <dgm:prSet presAssocID="{6399AC13-57B8-AA45-849F-92D53FE20FB3}" presName="node" presStyleLbl="node1" presStyleIdx="4" presStyleCnt="5">
        <dgm:presLayoutVars>
          <dgm:bulletEnabled val="1"/>
        </dgm:presLayoutVars>
      </dgm:prSet>
      <dgm:spPr/>
    </dgm:pt>
  </dgm:ptLst>
  <dgm:cxnLst>
    <dgm:cxn modelId="{87027E06-7E70-144C-8DEA-073B41BC1B99}" srcId="{3CF1B871-4759-4D46-B5A2-507CFE24FA85}" destId="{FCB99D4E-5FA7-BE4B-9D31-66D250917F1F}" srcOrd="1" destOrd="0" parTransId="{08CD4D1E-4278-7D4A-84BC-EF61B3B4CC67}" sibTransId="{A0FCBAD8-58EA-5747-9D2B-C720881BA146}"/>
    <dgm:cxn modelId="{4403680F-3A29-8A42-A985-DCC2D2E00F82}" srcId="{3CF1B871-4759-4D46-B5A2-507CFE24FA85}" destId="{B673D22D-F93C-E14F-9EB8-A50EF230CE77}" srcOrd="2" destOrd="0" parTransId="{80BDBCC0-143B-094A-ABAF-C41294ACA497}" sibTransId="{8CB795D4-B585-5442-9535-2E686382247F}"/>
    <dgm:cxn modelId="{782CAB1E-A029-0D4F-9BAD-B60BE4ECBC8F}" type="presOf" srcId="{FCB99D4E-5FA7-BE4B-9D31-66D250917F1F}" destId="{ABECE7E4-A43A-2747-8D84-D2E82CABEC46}" srcOrd="0" destOrd="0" presId="urn:microsoft.com/office/officeart/2005/8/layout/process1"/>
    <dgm:cxn modelId="{C5F78A26-9BD8-2A45-A405-D7A2AD7E0FAC}" type="presOf" srcId="{8CB795D4-B585-5442-9535-2E686382247F}" destId="{34221CBD-FDF9-694B-80E3-D52044748C95}" srcOrd="0" destOrd="0" presId="urn:microsoft.com/office/officeart/2005/8/layout/process1"/>
    <dgm:cxn modelId="{CD1E2B27-B199-8841-8BA2-3277D98F3FC7}" type="presOf" srcId="{AC1D1610-AE5C-7C42-B807-1264FE736A7C}" destId="{F16A51DA-6ED6-444F-AFA5-2BC839D4B1EF}" srcOrd="1" destOrd="0" presId="urn:microsoft.com/office/officeart/2005/8/layout/process1"/>
    <dgm:cxn modelId="{6A5EAB27-A76C-0948-9605-3FFFDBEAF9DB}" type="presOf" srcId="{451DA878-F43F-FC40-9CAC-AFF0A4B94C77}" destId="{414B510B-E300-6449-A81F-AC5F24001880}" srcOrd="1" destOrd="0" presId="urn:microsoft.com/office/officeart/2005/8/layout/process1"/>
    <dgm:cxn modelId="{D2B3AB30-B6B4-8240-A829-FAB036F50066}" type="presOf" srcId="{E1B52BE6-0408-B143-B70E-299BEE806567}" destId="{3CC6B944-07FC-304A-9E35-FAE467A5003E}" srcOrd="0" destOrd="0" presId="urn:microsoft.com/office/officeart/2005/8/layout/process1"/>
    <dgm:cxn modelId="{0855AF57-0C3B-5F4C-8CB0-2667D0B44E77}" type="presOf" srcId="{8CB795D4-B585-5442-9535-2E686382247F}" destId="{9759B774-EEC5-DF4F-8594-D28B963E40A6}" srcOrd="1" destOrd="0" presId="urn:microsoft.com/office/officeart/2005/8/layout/process1"/>
    <dgm:cxn modelId="{11B28867-6C75-5745-A3CE-E353D2D3FEC1}" srcId="{3CF1B871-4759-4D46-B5A2-507CFE24FA85}" destId="{6399AC13-57B8-AA45-849F-92D53FE20FB3}" srcOrd="4" destOrd="0" parTransId="{81E55095-382E-5047-B551-CC6DB853CEC1}" sibTransId="{D1F8AF8F-239C-BF43-A26A-F95FF7E8DB12}"/>
    <dgm:cxn modelId="{348E2D6C-60BC-014C-958D-5A816674EF0F}" type="presOf" srcId="{451DA878-F43F-FC40-9CAC-AFF0A4B94C77}" destId="{7B2F2860-C6E3-0845-ABA5-0A57830D5C4F}" srcOrd="0" destOrd="0" presId="urn:microsoft.com/office/officeart/2005/8/layout/process1"/>
    <dgm:cxn modelId="{CAC27B6C-7B39-654D-91AD-5336045D1560}" type="presOf" srcId="{B673D22D-F93C-E14F-9EB8-A50EF230CE77}" destId="{51E36AE7-6B60-8149-9B5B-080DAB24FBD9}" srcOrd="0" destOrd="0" presId="urn:microsoft.com/office/officeart/2005/8/layout/process1"/>
    <dgm:cxn modelId="{DE7EA183-DFE5-4F41-9EBF-28CF576E2691}" srcId="{3CF1B871-4759-4D46-B5A2-507CFE24FA85}" destId="{E1B52BE6-0408-B143-B70E-299BEE806567}" srcOrd="0" destOrd="0" parTransId="{7B25BB14-1EB4-5540-ADF9-DACBDDA551C0}" sibTransId="{AC1D1610-AE5C-7C42-B807-1264FE736A7C}"/>
    <dgm:cxn modelId="{B480E0B7-6898-1045-B8B9-A2929889DE88}" type="presOf" srcId="{AC1D1610-AE5C-7C42-B807-1264FE736A7C}" destId="{F90FB96E-F43B-9948-8373-069DFC842A7F}" srcOrd="0" destOrd="0" presId="urn:microsoft.com/office/officeart/2005/8/layout/process1"/>
    <dgm:cxn modelId="{876A84BA-95BA-E741-83E4-6D1629F814C6}" type="presOf" srcId="{3CF1B871-4759-4D46-B5A2-507CFE24FA85}" destId="{E009D0D8-EF0F-5C44-93BD-26D3BF3D3F6F}" srcOrd="0" destOrd="0" presId="urn:microsoft.com/office/officeart/2005/8/layout/process1"/>
    <dgm:cxn modelId="{506EBBBA-41DF-6646-BC48-E8E4CDA61711}" srcId="{3CF1B871-4759-4D46-B5A2-507CFE24FA85}" destId="{927E40C6-EE56-E846-8A2E-2DA156548BDE}" srcOrd="3" destOrd="0" parTransId="{6564AE0D-0DAF-2448-8D80-9AF94BD7C871}" sibTransId="{451DA878-F43F-FC40-9CAC-AFF0A4B94C77}"/>
    <dgm:cxn modelId="{EC7BF5BD-2612-2D41-B039-FCD5A518898F}" type="presOf" srcId="{6399AC13-57B8-AA45-849F-92D53FE20FB3}" destId="{F15501B4-269F-E64A-A7F0-0A48CA89785B}" srcOrd="0" destOrd="0" presId="urn:microsoft.com/office/officeart/2005/8/layout/process1"/>
    <dgm:cxn modelId="{29DD24BE-BC3E-8E4F-A170-A9CB62FBF357}" type="presOf" srcId="{927E40C6-EE56-E846-8A2E-2DA156548BDE}" destId="{F4FB1620-6A86-0F47-8C5A-74D169B2AD81}" srcOrd="0" destOrd="0" presId="urn:microsoft.com/office/officeart/2005/8/layout/process1"/>
    <dgm:cxn modelId="{B00C19D0-D1DA-D24D-9AD4-FD3147813C8A}" type="presOf" srcId="{A0FCBAD8-58EA-5747-9D2B-C720881BA146}" destId="{15BF2D48-3903-014A-BA29-D8D627448B52}" srcOrd="1" destOrd="0" presId="urn:microsoft.com/office/officeart/2005/8/layout/process1"/>
    <dgm:cxn modelId="{6F4409F1-2756-E94B-BFCB-30A825B8C3B0}" type="presOf" srcId="{A0FCBAD8-58EA-5747-9D2B-C720881BA146}" destId="{3CEC8B31-A56B-9743-8728-16E3FE645199}" srcOrd="0" destOrd="0" presId="urn:microsoft.com/office/officeart/2005/8/layout/process1"/>
    <dgm:cxn modelId="{11C27D96-4168-5A48-9DE8-73F14F0631EC}" type="presParOf" srcId="{E009D0D8-EF0F-5C44-93BD-26D3BF3D3F6F}" destId="{3CC6B944-07FC-304A-9E35-FAE467A5003E}" srcOrd="0" destOrd="0" presId="urn:microsoft.com/office/officeart/2005/8/layout/process1"/>
    <dgm:cxn modelId="{7AFE000A-C568-4C49-BDA9-E2AEAB580D35}" type="presParOf" srcId="{E009D0D8-EF0F-5C44-93BD-26D3BF3D3F6F}" destId="{F90FB96E-F43B-9948-8373-069DFC842A7F}" srcOrd="1" destOrd="0" presId="urn:microsoft.com/office/officeart/2005/8/layout/process1"/>
    <dgm:cxn modelId="{9611B88D-189B-9249-BC73-81397B8B1BDF}" type="presParOf" srcId="{F90FB96E-F43B-9948-8373-069DFC842A7F}" destId="{F16A51DA-6ED6-444F-AFA5-2BC839D4B1EF}" srcOrd="0" destOrd="0" presId="urn:microsoft.com/office/officeart/2005/8/layout/process1"/>
    <dgm:cxn modelId="{18E755A8-109E-CD43-9C88-6067F0780E03}" type="presParOf" srcId="{E009D0D8-EF0F-5C44-93BD-26D3BF3D3F6F}" destId="{ABECE7E4-A43A-2747-8D84-D2E82CABEC46}" srcOrd="2" destOrd="0" presId="urn:microsoft.com/office/officeart/2005/8/layout/process1"/>
    <dgm:cxn modelId="{25F8415E-B7B6-5C4A-B472-20A614AF543A}" type="presParOf" srcId="{E009D0D8-EF0F-5C44-93BD-26D3BF3D3F6F}" destId="{3CEC8B31-A56B-9743-8728-16E3FE645199}" srcOrd="3" destOrd="0" presId="urn:microsoft.com/office/officeart/2005/8/layout/process1"/>
    <dgm:cxn modelId="{91BA6850-5553-374D-8454-D21010B60BCE}" type="presParOf" srcId="{3CEC8B31-A56B-9743-8728-16E3FE645199}" destId="{15BF2D48-3903-014A-BA29-D8D627448B52}" srcOrd="0" destOrd="0" presId="urn:microsoft.com/office/officeart/2005/8/layout/process1"/>
    <dgm:cxn modelId="{87EFCEF7-6C47-6946-8265-FA57C88231C4}" type="presParOf" srcId="{E009D0D8-EF0F-5C44-93BD-26D3BF3D3F6F}" destId="{51E36AE7-6B60-8149-9B5B-080DAB24FBD9}" srcOrd="4" destOrd="0" presId="urn:microsoft.com/office/officeart/2005/8/layout/process1"/>
    <dgm:cxn modelId="{A83D8ED8-E20C-464D-9CD7-4114842BAB33}" type="presParOf" srcId="{E009D0D8-EF0F-5C44-93BD-26D3BF3D3F6F}" destId="{34221CBD-FDF9-694B-80E3-D52044748C95}" srcOrd="5" destOrd="0" presId="urn:microsoft.com/office/officeart/2005/8/layout/process1"/>
    <dgm:cxn modelId="{88757AAA-6441-3248-A838-6C95C0927C51}" type="presParOf" srcId="{34221CBD-FDF9-694B-80E3-D52044748C95}" destId="{9759B774-EEC5-DF4F-8594-D28B963E40A6}" srcOrd="0" destOrd="0" presId="urn:microsoft.com/office/officeart/2005/8/layout/process1"/>
    <dgm:cxn modelId="{FBA0F103-BDA8-B345-94D2-6D4AE197B2E3}" type="presParOf" srcId="{E009D0D8-EF0F-5C44-93BD-26D3BF3D3F6F}" destId="{F4FB1620-6A86-0F47-8C5A-74D169B2AD81}" srcOrd="6" destOrd="0" presId="urn:microsoft.com/office/officeart/2005/8/layout/process1"/>
    <dgm:cxn modelId="{89AEEF89-7F1F-3648-9AC8-FD3BEE05D4D2}" type="presParOf" srcId="{E009D0D8-EF0F-5C44-93BD-26D3BF3D3F6F}" destId="{7B2F2860-C6E3-0845-ABA5-0A57830D5C4F}" srcOrd="7" destOrd="0" presId="urn:microsoft.com/office/officeart/2005/8/layout/process1"/>
    <dgm:cxn modelId="{45F5384F-D32E-A449-86A6-BE94D225EA4D}" type="presParOf" srcId="{7B2F2860-C6E3-0845-ABA5-0A57830D5C4F}" destId="{414B510B-E300-6449-A81F-AC5F24001880}" srcOrd="0" destOrd="0" presId="urn:microsoft.com/office/officeart/2005/8/layout/process1"/>
    <dgm:cxn modelId="{578B76D0-6F0E-4F42-A736-B14C95161C44}" type="presParOf" srcId="{E009D0D8-EF0F-5C44-93BD-26D3BF3D3F6F}" destId="{F15501B4-269F-E64A-A7F0-0A48CA89785B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CF1B871-4759-4D46-B5A2-507CFE24FA85}" type="doc">
      <dgm:prSet loTypeId="urn:microsoft.com/office/officeart/2005/8/layout/vProcess5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B52BE6-0408-B143-B70E-299BEE806567}">
      <dgm:prSet phldrT="[Text]" custT="1"/>
      <dgm:spPr/>
      <dgm:t>
        <a:bodyPr/>
        <a:lstStyle/>
        <a:p>
          <a:pPr algn="r" rtl="1"/>
          <a:r>
            <a:rPr lang="en-GB" sz="2400" dirty="0"/>
            <a:t>📢 </a:t>
          </a:r>
          <a:r>
            <a:rPr lang="ar-SA" sz="2400" b="1" dirty="0"/>
            <a:t>١-  يجب أن تكون الرسالة واضحة ومباشرة وتعكس القيم الجديدة للعلامة التجارية</a:t>
          </a:r>
          <a:r>
            <a:rPr lang="en-GB" sz="2400" b="1" dirty="0"/>
            <a:t>.</a:t>
          </a:r>
          <a:endParaRPr lang="en-GB" sz="2400" b="0" dirty="0"/>
        </a:p>
      </dgm:t>
    </dgm:pt>
    <dgm:pt modelId="{7B25BB14-1EB4-5540-ADF9-DACBDDA551C0}" type="parTrans" cxnId="{DE7EA183-DFE5-4F41-9EBF-28CF576E2691}">
      <dgm:prSet/>
      <dgm:spPr/>
      <dgm:t>
        <a:bodyPr/>
        <a:lstStyle/>
        <a:p>
          <a:pPr algn="r" rtl="1"/>
          <a:endParaRPr lang="en-GB" sz="2400" b="0"/>
        </a:p>
      </dgm:t>
    </dgm:pt>
    <dgm:pt modelId="{AC1D1610-AE5C-7C42-B807-1264FE736A7C}" type="sibTrans" cxnId="{DE7EA183-DFE5-4F41-9EBF-28CF576E2691}">
      <dgm:prSet custT="1"/>
      <dgm:spPr/>
      <dgm:t>
        <a:bodyPr/>
        <a:lstStyle/>
        <a:p>
          <a:pPr algn="r" rtl="1"/>
          <a:endParaRPr lang="en-GB" sz="2400" b="0"/>
        </a:p>
      </dgm:t>
    </dgm:pt>
    <dgm:pt modelId="{FCB99D4E-5FA7-BE4B-9D31-66D250917F1F}">
      <dgm:prSet phldrT="[Text]" custT="1"/>
      <dgm:spPr/>
      <dgm:t>
        <a:bodyPr/>
        <a:lstStyle/>
        <a:p>
          <a:pPr algn="r" rtl="1"/>
          <a:r>
            <a:rPr lang="en-GB" sz="2400" dirty="0"/>
            <a:t>🔍 </a:t>
          </a:r>
          <a:r>
            <a:rPr lang="ar-SA" sz="2400" b="1" dirty="0"/>
            <a:t>٢-  استخدام لغة تناسب الجمهور المستهدف وتعزز التفاعل العاطفي</a:t>
          </a:r>
          <a:endParaRPr lang="en-GB" sz="2400" b="0" dirty="0"/>
        </a:p>
      </dgm:t>
    </dgm:pt>
    <dgm:pt modelId="{08CD4D1E-4278-7D4A-84BC-EF61B3B4CC67}" type="parTrans" cxnId="{87027E06-7E70-144C-8DEA-073B41BC1B99}">
      <dgm:prSet/>
      <dgm:spPr/>
      <dgm:t>
        <a:bodyPr/>
        <a:lstStyle/>
        <a:p>
          <a:pPr algn="r" rtl="1"/>
          <a:endParaRPr lang="en-GB" sz="2400" b="0"/>
        </a:p>
      </dgm:t>
    </dgm:pt>
    <dgm:pt modelId="{A0FCBAD8-58EA-5747-9D2B-C720881BA146}" type="sibTrans" cxnId="{87027E06-7E70-144C-8DEA-073B41BC1B99}">
      <dgm:prSet custT="1"/>
      <dgm:spPr/>
      <dgm:t>
        <a:bodyPr/>
        <a:lstStyle/>
        <a:p>
          <a:pPr algn="r" rtl="1"/>
          <a:endParaRPr lang="en-GB" sz="2400" b="0"/>
        </a:p>
      </dgm:t>
    </dgm:pt>
    <dgm:pt modelId="{B673D22D-F93C-E14F-9EB8-A50EF230CE77}">
      <dgm:prSet phldrT="[Text]" custT="1"/>
      <dgm:spPr/>
      <dgm:t>
        <a:bodyPr/>
        <a:lstStyle/>
        <a:p>
          <a:pPr algn="r" rtl="1"/>
          <a:r>
            <a:rPr lang="en-GB" sz="2400" dirty="0"/>
            <a:t>🎯 </a:t>
          </a:r>
          <a:r>
            <a:rPr lang="ar-SA" sz="2400" b="1" dirty="0"/>
            <a:t>٣-  ضمان تناسق الرسالة مع جميع قنوات التسويق (الإعلانات، الموقع الإلكتروني، وسائل التواصل الاجتماعي).</a:t>
          </a:r>
          <a:endParaRPr lang="en-GB" sz="2400" b="0" dirty="0"/>
        </a:p>
      </dgm:t>
    </dgm:pt>
    <dgm:pt modelId="{80BDBCC0-143B-094A-ABAF-C41294ACA497}" type="parTrans" cxnId="{4403680F-3A29-8A42-A985-DCC2D2E00F82}">
      <dgm:prSet/>
      <dgm:spPr/>
      <dgm:t>
        <a:bodyPr/>
        <a:lstStyle/>
        <a:p>
          <a:pPr algn="r" rtl="1"/>
          <a:endParaRPr lang="en-GB" sz="2400" b="0"/>
        </a:p>
      </dgm:t>
    </dgm:pt>
    <dgm:pt modelId="{8CB795D4-B585-5442-9535-2E686382247F}" type="sibTrans" cxnId="{4403680F-3A29-8A42-A985-DCC2D2E00F82}">
      <dgm:prSet custT="1"/>
      <dgm:spPr/>
      <dgm:t>
        <a:bodyPr/>
        <a:lstStyle/>
        <a:p>
          <a:pPr algn="r" rtl="1"/>
          <a:endParaRPr lang="en-GB" sz="2400" b="0"/>
        </a:p>
      </dgm:t>
    </dgm:pt>
    <dgm:pt modelId="{927E40C6-EE56-E846-8A2E-2DA156548BDE}">
      <dgm:prSet phldrT="[Text]" custT="1"/>
      <dgm:spPr/>
      <dgm:t>
        <a:bodyPr/>
        <a:lstStyle/>
        <a:p>
          <a:pPr algn="r" rtl="1"/>
          <a:r>
            <a:rPr lang="en-GB" sz="2400" dirty="0"/>
            <a:t>📊 </a:t>
          </a:r>
          <a:r>
            <a:rPr lang="ar-SA" sz="2400" b="1" dirty="0"/>
            <a:t>٤-  اختبار أكثر من نسخة للرسالة التسويقية قبل اعتمادها رسميًا</a:t>
          </a:r>
          <a:endParaRPr lang="en-GB" sz="2400" b="0" dirty="0"/>
        </a:p>
      </dgm:t>
    </dgm:pt>
    <dgm:pt modelId="{451DA878-F43F-FC40-9CAC-AFF0A4B94C77}" type="sibTrans" cxnId="{506EBBBA-41DF-6646-BC48-E8E4CDA61711}">
      <dgm:prSet custT="1"/>
      <dgm:spPr/>
      <dgm:t>
        <a:bodyPr/>
        <a:lstStyle/>
        <a:p>
          <a:pPr algn="r" rtl="1"/>
          <a:endParaRPr lang="en-GB" sz="2400" b="0"/>
        </a:p>
      </dgm:t>
    </dgm:pt>
    <dgm:pt modelId="{6564AE0D-0DAF-2448-8D80-9AF94BD7C871}" type="parTrans" cxnId="{506EBBBA-41DF-6646-BC48-E8E4CDA61711}">
      <dgm:prSet/>
      <dgm:spPr/>
      <dgm:t>
        <a:bodyPr/>
        <a:lstStyle/>
        <a:p>
          <a:pPr algn="r" rtl="1"/>
          <a:endParaRPr lang="en-GB" sz="2400" b="0"/>
        </a:p>
      </dgm:t>
    </dgm:pt>
    <dgm:pt modelId="{6399AC13-57B8-AA45-849F-92D53FE20FB3}">
      <dgm:prSet phldrT="[Text]" custT="1"/>
      <dgm:spPr/>
      <dgm:t>
        <a:bodyPr/>
        <a:lstStyle/>
        <a:p>
          <a:pPr algn="r" rtl="1"/>
          <a:r>
            <a:rPr lang="en-GB" sz="2400" dirty="0"/>
            <a:t>💡 </a:t>
          </a:r>
          <a:r>
            <a:rPr lang="ar-SA" sz="2400" b="1" dirty="0"/>
            <a:t>٥-  استخدام الرسالة كعنصر رئيسي في إطلاق العلامة التجارية الجديدة</a:t>
          </a:r>
          <a:endParaRPr lang="en-GB" sz="2400" b="0" dirty="0"/>
        </a:p>
      </dgm:t>
    </dgm:pt>
    <dgm:pt modelId="{81E55095-382E-5047-B551-CC6DB853CEC1}" type="parTrans" cxnId="{11B28867-6C75-5745-A3CE-E353D2D3FEC1}">
      <dgm:prSet/>
      <dgm:spPr/>
      <dgm:t>
        <a:bodyPr/>
        <a:lstStyle/>
        <a:p>
          <a:pPr algn="r"/>
          <a:endParaRPr lang="en-GB" sz="2400" b="0"/>
        </a:p>
      </dgm:t>
    </dgm:pt>
    <dgm:pt modelId="{D1F8AF8F-239C-BF43-A26A-F95FF7E8DB12}" type="sibTrans" cxnId="{11B28867-6C75-5745-A3CE-E353D2D3FEC1}">
      <dgm:prSet/>
      <dgm:spPr/>
      <dgm:t>
        <a:bodyPr/>
        <a:lstStyle/>
        <a:p>
          <a:pPr algn="r"/>
          <a:endParaRPr lang="en-GB" sz="2400" b="0"/>
        </a:p>
      </dgm:t>
    </dgm:pt>
    <dgm:pt modelId="{BAC7E36C-20B7-A54D-BA48-4132C4001D94}" type="pres">
      <dgm:prSet presAssocID="{3CF1B871-4759-4D46-B5A2-507CFE24FA85}" presName="outerComposite" presStyleCnt="0">
        <dgm:presLayoutVars>
          <dgm:chMax val="5"/>
          <dgm:dir val="rev"/>
          <dgm:resizeHandles val="exact"/>
        </dgm:presLayoutVars>
      </dgm:prSet>
      <dgm:spPr/>
    </dgm:pt>
    <dgm:pt modelId="{D2444DD9-EFF7-B946-A90A-8051CD784C10}" type="pres">
      <dgm:prSet presAssocID="{3CF1B871-4759-4D46-B5A2-507CFE24FA85}" presName="dummyMaxCanvas" presStyleCnt="0">
        <dgm:presLayoutVars/>
      </dgm:prSet>
      <dgm:spPr/>
    </dgm:pt>
    <dgm:pt modelId="{C1C53398-756A-A146-A494-AA08A23D5676}" type="pres">
      <dgm:prSet presAssocID="{3CF1B871-4759-4D46-B5A2-507CFE24FA85}" presName="FiveNodes_1" presStyleLbl="node1" presStyleIdx="0" presStyleCnt="5">
        <dgm:presLayoutVars>
          <dgm:bulletEnabled val="1"/>
        </dgm:presLayoutVars>
      </dgm:prSet>
      <dgm:spPr/>
    </dgm:pt>
    <dgm:pt modelId="{5E5E5331-1BC3-1B45-9DBF-71099B12230D}" type="pres">
      <dgm:prSet presAssocID="{3CF1B871-4759-4D46-B5A2-507CFE24FA85}" presName="FiveNodes_2" presStyleLbl="node1" presStyleIdx="1" presStyleCnt="5">
        <dgm:presLayoutVars>
          <dgm:bulletEnabled val="1"/>
        </dgm:presLayoutVars>
      </dgm:prSet>
      <dgm:spPr/>
    </dgm:pt>
    <dgm:pt modelId="{FB459BF3-848B-344B-8E58-104A01C54C32}" type="pres">
      <dgm:prSet presAssocID="{3CF1B871-4759-4D46-B5A2-507CFE24FA85}" presName="FiveNodes_3" presStyleLbl="node1" presStyleIdx="2" presStyleCnt="5">
        <dgm:presLayoutVars>
          <dgm:bulletEnabled val="1"/>
        </dgm:presLayoutVars>
      </dgm:prSet>
      <dgm:spPr/>
    </dgm:pt>
    <dgm:pt modelId="{88E83CBA-70CC-0C46-A467-E8DFF0A5C4AA}" type="pres">
      <dgm:prSet presAssocID="{3CF1B871-4759-4D46-B5A2-507CFE24FA85}" presName="FiveNodes_4" presStyleLbl="node1" presStyleIdx="3" presStyleCnt="5">
        <dgm:presLayoutVars>
          <dgm:bulletEnabled val="1"/>
        </dgm:presLayoutVars>
      </dgm:prSet>
      <dgm:spPr/>
    </dgm:pt>
    <dgm:pt modelId="{1F146400-81C3-4044-9904-202BBE01C069}" type="pres">
      <dgm:prSet presAssocID="{3CF1B871-4759-4D46-B5A2-507CFE24FA85}" presName="FiveNodes_5" presStyleLbl="node1" presStyleIdx="4" presStyleCnt="5">
        <dgm:presLayoutVars>
          <dgm:bulletEnabled val="1"/>
        </dgm:presLayoutVars>
      </dgm:prSet>
      <dgm:spPr/>
    </dgm:pt>
    <dgm:pt modelId="{1F765245-E319-6C45-A14B-EAE5FC7F1006}" type="pres">
      <dgm:prSet presAssocID="{3CF1B871-4759-4D46-B5A2-507CFE24FA85}" presName="FiveConn_1-2" presStyleLbl="fgAccFollowNode1" presStyleIdx="0" presStyleCnt="4">
        <dgm:presLayoutVars>
          <dgm:bulletEnabled val="1"/>
        </dgm:presLayoutVars>
      </dgm:prSet>
      <dgm:spPr/>
    </dgm:pt>
    <dgm:pt modelId="{89A287A1-0AA6-EE47-8A9B-CEBA95156F54}" type="pres">
      <dgm:prSet presAssocID="{3CF1B871-4759-4D46-B5A2-507CFE24FA85}" presName="FiveConn_2-3" presStyleLbl="fgAccFollowNode1" presStyleIdx="1" presStyleCnt="4">
        <dgm:presLayoutVars>
          <dgm:bulletEnabled val="1"/>
        </dgm:presLayoutVars>
      </dgm:prSet>
      <dgm:spPr/>
    </dgm:pt>
    <dgm:pt modelId="{BD297789-1C38-1F46-9A28-1163721A80EE}" type="pres">
      <dgm:prSet presAssocID="{3CF1B871-4759-4D46-B5A2-507CFE24FA85}" presName="FiveConn_3-4" presStyleLbl="fgAccFollowNode1" presStyleIdx="2" presStyleCnt="4">
        <dgm:presLayoutVars>
          <dgm:bulletEnabled val="1"/>
        </dgm:presLayoutVars>
      </dgm:prSet>
      <dgm:spPr/>
    </dgm:pt>
    <dgm:pt modelId="{650A5B1E-1A2F-0040-9624-31402ADB82AB}" type="pres">
      <dgm:prSet presAssocID="{3CF1B871-4759-4D46-B5A2-507CFE24FA85}" presName="FiveConn_4-5" presStyleLbl="fgAccFollowNode1" presStyleIdx="3" presStyleCnt="4">
        <dgm:presLayoutVars>
          <dgm:bulletEnabled val="1"/>
        </dgm:presLayoutVars>
      </dgm:prSet>
      <dgm:spPr/>
    </dgm:pt>
    <dgm:pt modelId="{FEF92871-B8E8-B946-A292-262EB644E331}" type="pres">
      <dgm:prSet presAssocID="{3CF1B871-4759-4D46-B5A2-507CFE24FA85}" presName="FiveNodes_1_text" presStyleLbl="node1" presStyleIdx="4" presStyleCnt="5">
        <dgm:presLayoutVars>
          <dgm:bulletEnabled val="1"/>
        </dgm:presLayoutVars>
      </dgm:prSet>
      <dgm:spPr/>
    </dgm:pt>
    <dgm:pt modelId="{2752BD32-75A4-6546-92FA-8B7D10FB687A}" type="pres">
      <dgm:prSet presAssocID="{3CF1B871-4759-4D46-B5A2-507CFE24FA85}" presName="FiveNodes_2_text" presStyleLbl="node1" presStyleIdx="4" presStyleCnt="5">
        <dgm:presLayoutVars>
          <dgm:bulletEnabled val="1"/>
        </dgm:presLayoutVars>
      </dgm:prSet>
      <dgm:spPr/>
    </dgm:pt>
    <dgm:pt modelId="{549B6341-9C04-6C46-9EE8-5307EE7CA677}" type="pres">
      <dgm:prSet presAssocID="{3CF1B871-4759-4D46-B5A2-507CFE24FA85}" presName="FiveNodes_3_text" presStyleLbl="node1" presStyleIdx="4" presStyleCnt="5">
        <dgm:presLayoutVars>
          <dgm:bulletEnabled val="1"/>
        </dgm:presLayoutVars>
      </dgm:prSet>
      <dgm:spPr/>
    </dgm:pt>
    <dgm:pt modelId="{B5297D5B-045D-8E47-A39D-FC1A852CEE22}" type="pres">
      <dgm:prSet presAssocID="{3CF1B871-4759-4D46-B5A2-507CFE24FA85}" presName="FiveNodes_4_text" presStyleLbl="node1" presStyleIdx="4" presStyleCnt="5">
        <dgm:presLayoutVars>
          <dgm:bulletEnabled val="1"/>
        </dgm:presLayoutVars>
      </dgm:prSet>
      <dgm:spPr/>
    </dgm:pt>
    <dgm:pt modelId="{FEB8B8D4-7911-FF45-94F1-8BE285A3F116}" type="pres">
      <dgm:prSet presAssocID="{3CF1B871-4759-4D46-B5A2-507CFE24FA8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7027E06-7E70-144C-8DEA-073B41BC1B99}" srcId="{3CF1B871-4759-4D46-B5A2-507CFE24FA85}" destId="{FCB99D4E-5FA7-BE4B-9D31-66D250917F1F}" srcOrd="1" destOrd="0" parTransId="{08CD4D1E-4278-7D4A-84BC-EF61B3B4CC67}" sibTransId="{A0FCBAD8-58EA-5747-9D2B-C720881BA146}"/>
    <dgm:cxn modelId="{2A3E5B0E-A57D-054E-99BC-0C418E9A95BE}" type="presOf" srcId="{6399AC13-57B8-AA45-849F-92D53FE20FB3}" destId="{FEB8B8D4-7911-FF45-94F1-8BE285A3F116}" srcOrd="1" destOrd="0" presId="urn:microsoft.com/office/officeart/2005/8/layout/vProcess5"/>
    <dgm:cxn modelId="{4403680F-3A29-8A42-A985-DCC2D2E00F82}" srcId="{3CF1B871-4759-4D46-B5A2-507CFE24FA85}" destId="{B673D22D-F93C-E14F-9EB8-A50EF230CE77}" srcOrd="2" destOrd="0" parTransId="{80BDBCC0-143B-094A-ABAF-C41294ACA497}" sibTransId="{8CB795D4-B585-5442-9535-2E686382247F}"/>
    <dgm:cxn modelId="{5944ED13-051E-2245-83C5-CE5341447F53}" type="presOf" srcId="{8CB795D4-B585-5442-9535-2E686382247F}" destId="{BD297789-1C38-1F46-9A28-1163721A80EE}" srcOrd="0" destOrd="0" presId="urn:microsoft.com/office/officeart/2005/8/layout/vProcess5"/>
    <dgm:cxn modelId="{A359381A-9C38-4945-AA11-87FF6017E94A}" type="presOf" srcId="{A0FCBAD8-58EA-5747-9D2B-C720881BA146}" destId="{89A287A1-0AA6-EE47-8A9B-CEBA95156F54}" srcOrd="0" destOrd="0" presId="urn:microsoft.com/office/officeart/2005/8/layout/vProcess5"/>
    <dgm:cxn modelId="{0DFF0424-9397-B743-8FC9-6EB777F1A859}" type="presOf" srcId="{E1B52BE6-0408-B143-B70E-299BEE806567}" destId="{C1C53398-756A-A146-A494-AA08A23D5676}" srcOrd="0" destOrd="0" presId="urn:microsoft.com/office/officeart/2005/8/layout/vProcess5"/>
    <dgm:cxn modelId="{96F63453-C0F6-6343-B9D6-3EA4FBB5A469}" type="presOf" srcId="{927E40C6-EE56-E846-8A2E-2DA156548BDE}" destId="{88E83CBA-70CC-0C46-A467-E8DFF0A5C4AA}" srcOrd="0" destOrd="0" presId="urn:microsoft.com/office/officeart/2005/8/layout/vProcess5"/>
    <dgm:cxn modelId="{F6049F5A-B279-6A41-BAB0-1471193B0967}" type="presOf" srcId="{6399AC13-57B8-AA45-849F-92D53FE20FB3}" destId="{1F146400-81C3-4044-9904-202BBE01C069}" srcOrd="0" destOrd="0" presId="urn:microsoft.com/office/officeart/2005/8/layout/vProcess5"/>
    <dgm:cxn modelId="{11B28867-6C75-5745-A3CE-E353D2D3FEC1}" srcId="{3CF1B871-4759-4D46-B5A2-507CFE24FA85}" destId="{6399AC13-57B8-AA45-849F-92D53FE20FB3}" srcOrd="4" destOrd="0" parTransId="{81E55095-382E-5047-B551-CC6DB853CEC1}" sibTransId="{D1F8AF8F-239C-BF43-A26A-F95FF7E8DB12}"/>
    <dgm:cxn modelId="{DE7EA183-DFE5-4F41-9EBF-28CF576E2691}" srcId="{3CF1B871-4759-4D46-B5A2-507CFE24FA85}" destId="{E1B52BE6-0408-B143-B70E-299BEE806567}" srcOrd="0" destOrd="0" parTransId="{7B25BB14-1EB4-5540-ADF9-DACBDDA551C0}" sibTransId="{AC1D1610-AE5C-7C42-B807-1264FE736A7C}"/>
    <dgm:cxn modelId="{2897199D-589B-0E44-88EA-204DC24507F4}" type="presOf" srcId="{FCB99D4E-5FA7-BE4B-9D31-66D250917F1F}" destId="{2752BD32-75A4-6546-92FA-8B7D10FB687A}" srcOrd="1" destOrd="0" presId="urn:microsoft.com/office/officeart/2005/8/layout/vProcess5"/>
    <dgm:cxn modelId="{690A379D-339F-4847-9988-1CDB526C6D52}" type="presOf" srcId="{927E40C6-EE56-E846-8A2E-2DA156548BDE}" destId="{B5297D5B-045D-8E47-A39D-FC1A852CEE22}" srcOrd="1" destOrd="0" presId="urn:microsoft.com/office/officeart/2005/8/layout/vProcess5"/>
    <dgm:cxn modelId="{3109BA9E-3873-F047-98D0-F20360463B0B}" type="presOf" srcId="{E1B52BE6-0408-B143-B70E-299BEE806567}" destId="{FEF92871-B8E8-B946-A292-262EB644E331}" srcOrd="1" destOrd="0" presId="urn:microsoft.com/office/officeart/2005/8/layout/vProcess5"/>
    <dgm:cxn modelId="{F14511A5-DB53-0146-95D4-CC8349EC5D2B}" type="presOf" srcId="{B673D22D-F93C-E14F-9EB8-A50EF230CE77}" destId="{549B6341-9C04-6C46-9EE8-5307EE7CA677}" srcOrd="1" destOrd="0" presId="urn:microsoft.com/office/officeart/2005/8/layout/vProcess5"/>
    <dgm:cxn modelId="{87AEE7AA-5A61-A342-AA22-46FBD7F8189A}" type="presOf" srcId="{B673D22D-F93C-E14F-9EB8-A50EF230CE77}" destId="{FB459BF3-848B-344B-8E58-104A01C54C32}" srcOrd="0" destOrd="0" presId="urn:microsoft.com/office/officeart/2005/8/layout/vProcess5"/>
    <dgm:cxn modelId="{F9B2C5AC-F123-A849-9A1B-9D7A320CA2AC}" type="presOf" srcId="{451DA878-F43F-FC40-9CAC-AFF0A4B94C77}" destId="{650A5B1E-1A2F-0040-9624-31402ADB82AB}" srcOrd="0" destOrd="0" presId="urn:microsoft.com/office/officeart/2005/8/layout/vProcess5"/>
    <dgm:cxn modelId="{A92369B7-7C90-114B-9E7D-11F36FD583C0}" type="presOf" srcId="{AC1D1610-AE5C-7C42-B807-1264FE736A7C}" destId="{1F765245-E319-6C45-A14B-EAE5FC7F1006}" srcOrd="0" destOrd="0" presId="urn:microsoft.com/office/officeart/2005/8/layout/vProcess5"/>
    <dgm:cxn modelId="{506EBBBA-41DF-6646-BC48-E8E4CDA61711}" srcId="{3CF1B871-4759-4D46-B5A2-507CFE24FA85}" destId="{927E40C6-EE56-E846-8A2E-2DA156548BDE}" srcOrd="3" destOrd="0" parTransId="{6564AE0D-0DAF-2448-8D80-9AF94BD7C871}" sibTransId="{451DA878-F43F-FC40-9CAC-AFF0A4B94C77}"/>
    <dgm:cxn modelId="{529A72CC-2348-D841-B2B6-35B2AD1730A0}" type="presOf" srcId="{FCB99D4E-5FA7-BE4B-9D31-66D250917F1F}" destId="{5E5E5331-1BC3-1B45-9DBF-71099B12230D}" srcOrd="0" destOrd="0" presId="urn:microsoft.com/office/officeart/2005/8/layout/vProcess5"/>
    <dgm:cxn modelId="{0F0E39E9-CD15-7441-AD00-F9B0697B7E81}" type="presOf" srcId="{3CF1B871-4759-4D46-B5A2-507CFE24FA85}" destId="{BAC7E36C-20B7-A54D-BA48-4132C4001D94}" srcOrd="0" destOrd="0" presId="urn:microsoft.com/office/officeart/2005/8/layout/vProcess5"/>
    <dgm:cxn modelId="{29AF24A0-6F05-9041-97B8-C0CE02BFD2DB}" type="presParOf" srcId="{BAC7E36C-20B7-A54D-BA48-4132C4001D94}" destId="{D2444DD9-EFF7-B946-A90A-8051CD784C10}" srcOrd="0" destOrd="0" presId="urn:microsoft.com/office/officeart/2005/8/layout/vProcess5"/>
    <dgm:cxn modelId="{E5FEDED5-7A2F-7543-8444-50ECB29F3205}" type="presParOf" srcId="{BAC7E36C-20B7-A54D-BA48-4132C4001D94}" destId="{C1C53398-756A-A146-A494-AA08A23D5676}" srcOrd="1" destOrd="0" presId="urn:microsoft.com/office/officeart/2005/8/layout/vProcess5"/>
    <dgm:cxn modelId="{F6FB73F2-4A8B-5E43-96F5-FB045984F491}" type="presParOf" srcId="{BAC7E36C-20B7-A54D-BA48-4132C4001D94}" destId="{5E5E5331-1BC3-1B45-9DBF-71099B12230D}" srcOrd="2" destOrd="0" presId="urn:microsoft.com/office/officeart/2005/8/layout/vProcess5"/>
    <dgm:cxn modelId="{C3F9985D-574A-1D4B-B893-39A35F635DC8}" type="presParOf" srcId="{BAC7E36C-20B7-A54D-BA48-4132C4001D94}" destId="{FB459BF3-848B-344B-8E58-104A01C54C32}" srcOrd="3" destOrd="0" presId="urn:microsoft.com/office/officeart/2005/8/layout/vProcess5"/>
    <dgm:cxn modelId="{25263FA2-6631-534B-A4A3-84C525A70598}" type="presParOf" srcId="{BAC7E36C-20B7-A54D-BA48-4132C4001D94}" destId="{88E83CBA-70CC-0C46-A467-E8DFF0A5C4AA}" srcOrd="4" destOrd="0" presId="urn:microsoft.com/office/officeart/2005/8/layout/vProcess5"/>
    <dgm:cxn modelId="{5236B1FC-6C96-B948-81D0-FA7F9E4A2161}" type="presParOf" srcId="{BAC7E36C-20B7-A54D-BA48-4132C4001D94}" destId="{1F146400-81C3-4044-9904-202BBE01C069}" srcOrd="5" destOrd="0" presId="urn:microsoft.com/office/officeart/2005/8/layout/vProcess5"/>
    <dgm:cxn modelId="{E853437D-DA05-5340-BD0F-99BC7A56A134}" type="presParOf" srcId="{BAC7E36C-20B7-A54D-BA48-4132C4001D94}" destId="{1F765245-E319-6C45-A14B-EAE5FC7F1006}" srcOrd="6" destOrd="0" presId="urn:microsoft.com/office/officeart/2005/8/layout/vProcess5"/>
    <dgm:cxn modelId="{E124CF7A-5B9C-A549-AF46-8228CF464373}" type="presParOf" srcId="{BAC7E36C-20B7-A54D-BA48-4132C4001D94}" destId="{89A287A1-0AA6-EE47-8A9B-CEBA95156F54}" srcOrd="7" destOrd="0" presId="urn:microsoft.com/office/officeart/2005/8/layout/vProcess5"/>
    <dgm:cxn modelId="{01308464-875E-C142-8F49-8FBDD7706CF4}" type="presParOf" srcId="{BAC7E36C-20B7-A54D-BA48-4132C4001D94}" destId="{BD297789-1C38-1F46-9A28-1163721A80EE}" srcOrd="8" destOrd="0" presId="urn:microsoft.com/office/officeart/2005/8/layout/vProcess5"/>
    <dgm:cxn modelId="{2434FD7E-C091-3A49-836D-EBB585709F6E}" type="presParOf" srcId="{BAC7E36C-20B7-A54D-BA48-4132C4001D94}" destId="{650A5B1E-1A2F-0040-9624-31402ADB82AB}" srcOrd="9" destOrd="0" presId="urn:microsoft.com/office/officeart/2005/8/layout/vProcess5"/>
    <dgm:cxn modelId="{496321A9-8C56-5540-92F8-F4480C1D4879}" type="presParOf" srcId="{BAC7E36C-20B7-A54D-BA48-4132C4001D94}" destId="{FEF92871-B8E8-B946-A292-262EB644E331}" srcOrd="10" destOrd="0" presId="urn:microsoft.com/office/officeart/2005/8/layout/vProcess5"/>
    <dgm:cxn modelId="{3360C196-810C-B44D-A388-7704986A0ED7}" type="presParOf" srcId="{BAC7E36C-20B7-A54D-BA48-4132C4001D94}" destId="{2752BD32-75A4-6546-92FA-8B7D10FB687A}" srcOrd="11" destOrd="0" presId="urn:microsoft.com/office/officeart/2005/8/layout/vProcess5"/>
    <dgm:cxn modelId="{FFC37070-2309-9E4F-B6AA-7E3AD5E55356}" type="presParOf" srcId="{BAC7E36C-20B7-A54D-BA48-4132C4001D94}" destId="{549B6341-9C04-6C46-9EE8-5307EE7CA677}" srcOrd="12" destOrd="0" presId="urn:microsoft.com/office/officeart/2005/8/layout/vProcess5"/>
    <dgm:cxn modelId="{97A2F11B-A112-FB48-B0E5-576EB9D276A2}" type="presParOf" srcId="{BAC7E36C-20B7-A54D-BA48-4132C4001D94}" destId="{B5297D5B-045D-8E47-A39D-FC1A852CEE22}" srcOrd="13" destOrd="0" presId="urn:microsoft.com/office/officeart/2005/8/layout/vProcess5"/>
    <dgm:cxn modelId="{D8514FCD-DE3F-E146-BF74-391FB2321853}" type="presParOf" srcId="{BAC7E36C-20B7-A54D-BA48-4132C4001D94}" destId="{FEB8B8D4-7911-FF45-94F1-8BE285A3F11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F1B871-4759-4D46-B5A2-507CFE24FA85}" type="doc">
      <dgm:prSet loTypeId="urn:microsoft.com/office/officeart/2005/8/layout/process4" loCatId="" qsTypeId="urn:microsoft.com/office/officeart/2005/8/quickstyle/simple3" qsCatId="simple" csTypeId="urn:microsoft.com/office/officeart/2005/8/colors/accent5_5" csCatId="accent5" phldr="1"/>
      <dgm:spPr/>
      <dgm:t>
        <a:bodyPr/>
        <a:lstStyle/>
        <a:p>
          <a:endParaRPr lang="en-GB"/>
        </a:p>
      </dgm:t>
    </dgm:pt>
    <dgm:pt modelId="{E1B52BE6-0408-B143-B70E-299BEE806567}">
      <dgm:prSet phldrT="[Text]" custT="1"/>
      <dgm:spPr/>
      <dgm:t>
        <a:bodyPr/>
        <a:lstStyle/>
        <a:p>
          <a:pPr rtl="1"/>
          <a:r>
            <a:rPr lang="ar-SA" sz="2600" b="0" dirty="0"/>
            <a:t>١- </a:t>
          </a:r>
          <a:r>
            <a:rPr lang="ar-SA" sz="2600" b="1" dirty="0"/>
            <a:t>تحليل العلامة التجارية الحالية وتقييم أدائها في السوق</a:t>
          </a:r>
          <a:endParaRPr lang="en-GB" sz="2600" b="0" dirty="0"/>
        </a:p>
      </dgm:t>
    </dgm:pt>
    <dgm:pt modelId="{7B25BB14-1EB4-5540-ADF9-DACBDDA551C0}" type="parTrans" cxnId="{DE7EA183-DFE5-4F41-9EBF-28CF576E2691}">
      <dgm:prSet/>
      <dgm:spPr/>
      <dgm:t>
        <a:bodyPr/>
        <a:lstStyle/>
        <a:p>
          <a:pPr rtl="1"/>
          <a:endParaRPr lang="en-GB" sz="2600" b="0"/>
        </a:p>
      </dgm:t>
    </dgm:pt>
    <dgm:pt modelId="{AC1D1610-AE5C-7C42-B807-1264FE736A7C}" type="sibTrans" cxnId="{DE7EA183-DFE5-4F41-9EBF-28CF576E2691}">
      <dgm:prSet/>
      <dgm:spPr/>
      <dgm:t>
        <a:bodyPr/>
        <a:lstStyle/>
        <a:p>
          <a:pPr rtl="1"/>
          <a:endParaRPr lang="en-GB" sz="2600" b="0"/>
        </a:p>
      </dgm:t>
    </dgm:pt>
    <dgm:pt modelId="{FCB99D4E-5FA7-BE4B-9D31-66D250917F1F}">
      <dgm:prSet phldrT="[Text]" custT="1"/>
      <dgm:spPr/>
      <dgm:t>
        <a:bodyPr/>
        <a:lstStyle/>
        <a:p>
          <a:pPr rtl="1"/>
          <a:r>
            <a:rPr lang="ar-SA" sz="2600" b="0" dirty="0"/>
            <a:t>٢- </a:t>
          </a:r>
          <a:r>
            <a:rPr lang="ar-SA" sz="2600" b="1" dirty="0"/>
            <a:t>تحديد المشكلات أو التحديات التي تواجهها العلامة التجارية</a:t>
          </a:r>
          <a:endParaRPr lang="en-GB" sz="2600" b="0" dirty="0"/>
        </a:p>
      </dgm:t>
    </dgm:pt>
    <dgm:pt modelId="{08CD4D1E-4278-7D4A-84BC-EF61B3B4CC67}" type="parTrans" cxnId="{87027E06-7E70-144C-8DEA-073B41BC1B99}">
      <dgm:prSet/>
      <dgm:spPr/>
      <dgm:t>
        <a:bodyPr/>
        <a:lstStyle/>
        <a:p>
          <a:pPr rtl="1"/>
          <a:endParaRPr lang="en-GB" sz="2600" b="0"/>
        </a:p>
      </dgm:t>
    </dgm:pt>
    <dgm:pt modelId="{A0FCBAD8-58EA-5747-9D2B-C720881BA146}" type="sibTrans" cxnId="{87027E06-7E70-144C-8DEA-073B41BC1B99}">
      <dgm:prSet/>
      <dgm:spPr/>
      <dgm:t>
        <a:bodyPr/>
        <a:lstStyle/>
        <a:p>
          <a:pPr rtl="1"/>
          <a:endParaRPr lang="en-GB" sz="2600" b="0"/>
        </a:p>
      </dgm:t>
    </dgm:pt>
    <dgm:pt modelId="{B673D22D-F93C-E14F-9EB8-A50EF230CE77}">
      <dgm:prSet phldrT="[Text]" custT="1"/>
      <dgm:spPr/>
      <dgm:t>
        <a:bodyPr/>
        <a:lstStyle/>
        <a:p>
          <a:pPr rtl="1"/>
          <a:r>
            <a:rPr lang="ar-SA" sz="2600" b="0" dirty="0"/>
            <a:t>٣- </a:t>
          </a:r>
          <a:r>
            <a:rPr lang="ar-SA" sz="2600" b="1" dirty="0"/>
            <a:t>إجراء استبيانات لمعرفة آراء العملاء والجمهور المستهدف</a:t>
          </a:r>
          <a:endParaRPr lang="en-GB" sz="2600" b="0" dirty="0"/>
        </a:p>
      </dgm:t>
    </dgm:pt>
    <dgm:pt modelId="{80BDBCC0-143B-094A-ABAF-C41294ACA497}" type="parTrans" cxnId="{4403680F-3A29-8A42-A985-DCC2D2E00F82}">
      <dgm:prSet/>
      <dgm:spPr/>
      <dgm:t>
        <a:bodyPr/>
        <a:lstStyle/>
        <a:p>
          <a:pPr rtl="1"/>
          <a:endParaRPr lang="en-GB" sz="2600" b="0"/>
        </a:p>
      </dgm:t>
    </dgm:pt>
    <dgm:pt modelId="{8CB795D4-B585-5442-9535-2E686382247F}" type="sibTrans" cxnId="{4403680F-3A29-8A42-A985-DCC2D2E00F82}">
      <dgm:prSet/>
      <dgm:spPr/>
      <dgm:t>
        <a:bodyPr/>
        <a:lstStyle/>
        <a:p>
          <a:pPr rtl="1"/>
          <a:endParaRPr lang="en-GB" sz="2600" b="0"/>
        </a:p>
      </dgm:t>
    </dgm:pt>
    <dgm:pt modelId="{927E40C6-EE56-E846-8A2E-2DA156548BDE}">
      <dgm:prSet phldrT="[Text]" custT="1"/>
      <dgm:spPr/>
      <dgm:t>
        <a:bodyPr/>
        <a:lstStyle/>
        <a:p>
          <a:pPr rtl="1"/>
          <a:r>
            <a:rPr lang="ar-SA" sz="2600" b="0" dirty="0"/>
            <a:t>٤- </a:t>
          </a:r>
          <a:r>
            <a:rPr lang="ar-SA" sz="2600" b="1" dirty="0"/>
            <a:t>تحديد العناصر التي ستتغير والأجزاء التي ستظل ثابتة</a:t>
          </a:r>
          <a:endParaRPr lang="en-GB" sz="2600" b="0" dirty="0"/>
        </a:p>
      </dgm:t>
    </dgm:pt>
    <dgm:pt modelId="{451DA878-F43F-FC40-9CAC-AFF0A4B94C77}" type="sibTrans" cxnId="{506EBBBA-41DF-6646-BC48-E8E4CDA61711}">
      <dgm:prSet/>
      <dgm:spPr/>
      <dgm:t>
        <a:bodyPr/>
        <a:lstStyle/>
        <a:p>
          <a:pPr rtl="1"/>
          <a:endParaRPr lang="en-GB" sz="2600" b="0"/>
        </a:p>
      </dgm:t>
    </dgm:pt>
    <dgm:pt modelId="{6564AE0D-0DAF-2448-8D80-9AF94BD7C871}" type="parTrans" cxnId="{506EBBBA-41DF-6646-BC48-E8E4CDA61711}">
      <dgm:prSet/>
      <dgm:spPr/>
      <dgm:t>
        <a:bodyPr/>
        <a:lstStyle/>
        <a:p>
          <a:pPr rtl="1"/>
          <a:endParaRPr lang="en-GB" sz="2600" b="0"/>
        </a:p>
      </dgm:t>
    </dgm:pt>
    <dgm:pt modelId="{6399AC13-57B8-AA45-849F-92D53FE20FB3}">
      <dgm:prSet phldrT="[Text]" custT="1"/>
      <dgm:spPr/>
      <dgm:t>
        <a:bodyPr/>
        <a:lstStyle/>
        <a:p>
          <a:pPr rtl="1"/>
          <a:r>
            <a:rPr lang="ar-SA" sz="2600" b="0" dirty="0"/>
            <a:t>٥- </a:t>
          </a:r>
          <a:r>
            <a:rPr lang="ar-SA" sz="2600" b="1" dirty="0"/>
            <a:t>وضع خطة تنفيذية وجدول زمني واضح لعملية التغيير</a:t>
          </a:r>
          <a:endParaRPr lang="en-GB" sz="2600" b="0" dirty="0"/>
        </a:p>
      </dgm:t>
    </dgm:pt>
    <dgm:pt modelId="{81E55095-382E-5047-B551-CC6DB853CEC1}" type="parTrans" cxnId="{11B28867-6C75-5745-A3CE-E353D2D3FEC1}">
      <dgm:prSet/>
      <dgm:spPr/>
      <dgm:t>
        <a:bodyPr/>
        <a:lstStyle/>
        <a:p>
          <a:endParaRPr lang="en-GB" sz="2600" b="0"/>
        </a:p>
      </dgm:t>
    </dgm:pt>
    <dgm:pt modelId="{D1F8AF8F-239C-BF43-A26A-F95FF7E8DB12}" type="sibTrans" cxnId="{11B28867-6C75-5745-A3CE-E353D2D3FEC1}">
      <dgm:prSet/>
      <dgm:spPr/>
      <dgm:t>
        <a:bodyPr/>
        <a:lstStyle/>
        <a:p>
          <a:endParaRPr lang="en-GB" sz="2600" b="0"/>
        </a:p>
      </dgm:t>
    </dgm:pt>
    <dgm:pt modelId="{A459FA7E-3A13-2148-AAB9-C6991C167C5B}" type="pres">
      <dgm:prSet presAssocID="{3CF1B871-4759-4D46-B5A2-507CFE24FA85}" presName="Name0" presStyleCnt="0">
        <dgm:presLayoutVars>
          <dgm:dir/>
          <dgm:animLvl val="lvl"/>
          <dgm:resizeHandles val="exact"/>
        </dgm:presLayoutVars>
      </dgm:prSet>
      <dgm:spPr/>
    </dgm:pt>
    <dgm:pt modelId="{D08829ED-1F66-7548-A205-F3E5A466FED5}" type="pres">
      <dgm:prSet presAssocID="{6399AC13-57B8-AA45-849F-92D53FE20FB3}" presName="boxAndChildren" presStyleCnt="0"/>
      <dgm:spPr/>
    </dgm:pt>
    <dgm:pt modelId="{7ED8A154-1C43-CD49-8102-1B9B584AE288}" type="pres">
      <dgm:prSet presAssocID="{6399AC13-57B8-AA45-849F-92D53FE20FB3}" presName="parentTextBox" presStyleLbl="node1" presStyleIdx="0" presStyleCnt="5"/>
      <dgm:spPr/>
    </dgm:pt>
    <dgm:pt modelId="{315A24A5-465F-1042-A00C-B9059DE32647}" type="pres">
      <dgm:prSet presAssocID="{451DA878-F43F-FC40-9CAC-AFF0A4B94C77}" presName="sp" presStyleCnt="0"/>
      <dgm:spPr/>
    </dgm:pt>
    <dgm:pt modelId="{96BFCB73-F2D3-6D43-A772-04885D73FF5C}" type="pres">
      <dgm:prSet presAssocID="{927E40C6-EE56-E846-8A2E-2DA156548BDE}" presName="arrowAndChildren" presStyleCnt="0"/>
      <dgm:spPr/>
    </dgm:pt>
    <dgm:pt modelId="{A073E620-8378-6E4F-9029-1D8AF41DF3F1}" type="pres">
      <dgm:prSet presAssocID="{927E40C6-EE56-E846-8A2E-2DA156548BDE}" presName="parentTextArrow" presStyleLbl="node1" presStyleIdx="1" presStyleCnt="5"/>
      <dgm:spPr/>
    </dgm:pt>
    <dgm:pt modelId="{DB92E922-949D-4046-AB74-8E643D0DED09}" type="pres">
      <dgm:prSet presAssocID="{8CB795D4-B585-5442-9535-2E686382247F}" presName="sp" presStyleCnt="0"/>
      <dgm:spPr/>
    </dgm:pt>
    <dgm:pt modelId="{5EFACDB3-1625-394A-8463-813CD1224B7F}" type="pres">
      <dgm:prSet presAssocID="{B673D22D-F93C-E14F-9EB8-A50EF230CE77}" presName="arrowAndChildren" presStyleCnt="0"/>
      <dgm:spPr/>
    </dgm:pt>
    <dgm:pt modelId="{44942048-6BB8-AB4E-88BD-9ADDFCB5F3F8}" type="pres">
      <dgm:prSet presAssocID="{B673D22D-F93C-E14F-9EB8-A50EF230CE77}" presName="parentTextArrow" presStyleLbl="node1" presStyleIdx="2" presStyleCnt="5"/>
      <dgm:spPr/>
    </dgm:pt>
    <dgm:pt modelId="{071C20CF-AE4D-8044-8D18-6A05DAD8A462}" type="pres">
      <dgm:prSet presAssocID="{A0FCBAD8-58EA-5747-9D2B-C720881BA146}" presName="sp" presStyleCnt="0"/>
      <dgm:spPr/>
    </dgm:pt>
    <dgm:pt modelId="{87D170ED-0BBF-A54F-983C-780C67CD5A16}" type="pres">
      <dgm:prSet presAssocID="{FCB99D4E-5FA7-BE4B-9D31-66D250917F1F}" presName="arrowAndChildren" presStyleCnt="0"/>
      <dgm:spPr/>
    </dgm:pt>
    <dgm:pt modelId="{34CE2639-1BBB-CC40-B7B1-B92012AABF5F}" type="pres">
      <dgm:prSet presAssocID="{FCB99D4E-5FA7-BE4B-9D31-66D250917F1F}" presName="parentTextArrow" presStyleLbl="node1" presStyleIdx="3" presStyleCnt="5"/>
      <dgm:spPr/>
    </dgm:pt>
    <dgm:pt modelId="{70AAFB4E-4287-4349-844C-D42A9199EF48}" type="pres">
      <dgm:prSet presAssocID="{AC1D1610-AE5C-7C42-B807-1264FE736A7C}" presName="sp" presStyleCnt="0"/>
      <dgm:spPr/>
    </dgm:pt>
    <dgm:pt modelId="{94547DB8-946F-6249-A366-0A07E63382B9}" type="pres">
      <dgm:prSet presAssocID="{E1B52BE6-0408-B143-B70E-299BEE806567}" presName="arrowAndChildren" presStyleCnt="0"/>
      <dgm:spPr/>
    </dgm:pt>
    <dgm:pt modelId="{B167E51A-F831-C34C-81BF-304A85BEAEB2}" type="pres">
      <dgm:prSet presAssocID="{E1B52BE6-0408-B143-B70E-299BEE806567}" presName="parentTextArrow" presStyleLbl="node1" presStyleIdx="4" presStyleCnt="5"/>
      <dgm:spPr/>
    </dgm:pt>
  </dgm:ptLst>
  <dgm:cxnLst>
    <dgm:cxn modelId="{87027E06-7E70-144C-8DEA-073B41BC1B99}" srcId="{3CF1B871-4759-4D46-B5A2-507CFE24FA85}" destId="{FCB99D4E-5FA7-BE4B-9D31-66D250917F1F}" srcOrd="1" destOrd="0" parTransId="{08CD4D1E-4278-7D4A-84BC-EF61B3B4CC67}" sibTransId="{A0FCBAD8-58EA-5747-9D2B-C720881BA146}"/>
    <dgm:cxn modelId="{D2F5430D-9D83-2149-B72B-80D6C31BA324}" type="presOf" srcId="{3CF1B871-4759-4D46-B5A2-507CFE24FA85}" destId="{A459FA7E-3A13-2148-AAB9-C6991C167C5B}" srcOrd="0" destOrd="0" presId="urn:microsoft.com/office/officeart/2005/8/layout/process4"/>
    <dgm:cxn modelId="{4403680F-3A29-8A42-A985-DCC2D2E00F82}" srcId="{3CF1B871-4759-4D46-B5A2-507CFE24FA85}" destId="{B673D22D-F93C-E14F-9EB8-A50EF230CE77}" srcOrd="2" destOrd="0" parTransId="{80BDBCC0-143B-094A-ABAF-C41294ACA497}" sibTransId="{8CB795D4-B585-5442-9535-2E686382247F}"/>
    <dgm:cxn modelId="{7B8BF511-A987-1949-A1A3-9710F6DB6D9B}" type="presOf" srcId="{FCB99D4E-5FA7-BE4B-9D31-66D250917F1F}" destId="{34CE2639-1BBB-CC40-B7B1-B92012AABF5F}" srcOrd="0" destOrd="0" presId="urn:microsoft.com/office/officeart/2005/8/layout/process4"/>
    <dgm:cxn modelId="{11B28867-6C75-5745-A3CE-E353D2D3FEC1}" srcId="{3CF1B871-4759-4D46-B5A2-507CFE24FA85}" destId="{6399AC13-57B8-AA45-849F-92D53FE20FB3}" srcOrd="4" destOrd="0" parTransId="{81E55095-382E-5047-B551-CC6DB853CEC1}" sibTransId="{D1F8AF8F-239C-BF43-A26A-F95FF7E8DB12}"/>
    <dgm:cxn modelId="{03B60D73-80A5-8F45-9A6D-CBE14FDD6E8B}" type="presOf" srcId="{E1B52BE6-0408-B143-B70E-299BEE806567}" destId="{B167E51A-F831-C34C-81BF-304A85BEAEB2}" srcOrd="0" destOrd="0" presId="urn:microsoft.com/office/officeart/2005/8/layout/process4"/>
    <dgm:cxn modelId="{DE7EA183-DFE5-4F41-9EBF-28CF576E2691}" srcId="{3CF1B871-4759-4D46-B5A2-507CFE24FA85}" destId="{E1B52BE6-0408-B143-B70E-299BEE806567}" srcOrd="0" destOrd="0" parTransId="{7B25BB14-1EB4-5540-ADF9-DACBDDA551C0}" sibTransId="{AC1D1610-AE5C-7C42-B807-1264FE736A7C}"/>
    <dgm:cxn modelId="{4D4CFAB7-8F33-CC49-8128-82F3B2EECDB9}" type="presOf" srcId="{927E40C6-EE56-E846-8A2E-2DA156548BDE}" destId="{A073E620-8378-6E4F-9029-1D8AF41DF3F1}" srcOrd="0" destOrd="0" presId="urn:microsoft.com/office/officeart/2005/8/layout/process4"/>
    <dgm:cxn modelId="{506EBBBA-41DF-6646-BC48-E8E4CDA61711}" srcId="{3CF1B871-4759-4D46-B5A2-507CFE24FA85}" destId="{927E40C6-EE56-E846-8A2E-2DA156548BDE}" srcOrd="3" destOrd="0" parTransId="{6564AE0D-0DAF-2448-8D80-9AF94BD7C871}" sibTransId="{451DA878-F43F-FC40-9CAC-AFF0A4B94C77}"/>
    <dgm:cxn modelId="{ADA979D9-2A99-3D44-9CD6-522D36733C21}" type="presOf" srcId="{6399AC13-57B8-AA45-849F-92D53FE20FB3}" destId="{7ED8A154-1C43-CD49-8102-1B9B584AE288}" srcOrd="0" destOrd="0" presId="urn:microsoft.com/office/officeart/2005/8/layout/process4"/>
    <dgm:cxn modelId="{FCD63BFE-D8F1-CF4F-BFCC-8956F01046F8}" type="presOf" srcId="{B673D22D-F93C-E14F-9EB8-A50EF230CE77}" destId="{44942048-6BB8-AB4E-88BD-9ADDFCB5F3F8}" srcOrd="0" destOrd="0" presId="urn:microsoft.com/office/officeart/2005/8/layout/process4"/>
    <dgm:cxn modelId="{E7028241-62BF-8845-B62B-1FB1069F892D}" type="presParOf" srcId="{A459FA7E-3A13-2148-AAB9-C6991C167C5B}" destId="{D08829ED-1F66-7548-A205-F3E5A466FED5}" srcOrd="0" destOrd="0" presId="urn:microsoft.com/office/officeart/2005/8/layout/process4"/>
    <dgm:cxn modelId="{7232D210-49DE-6143-B9CC-3296F7324567}" type="presParOf" srcId="{D08829ED-1F66-7548-A205-F3E5A466FED5}" destId="{7ED8A154-1C43-CD49-8102-1B9B584AE288}" srcOrd="0" destOrd="0" presId="urn:microsoft.com/office/officeart/2005/8/layout/process4"/>
    <dgm:cxn modelId="{85B97313-512F-344E-8762-DDDAF6234A2E}" type="presParOf" srcId="{A459FA7E-3A13-2148-AAB9-C6991C167C5B}" destId="{315A24A5-465F-1042-A00C-B9059DE32647}" srcOrd="1" destOrd="0" presId="urn:microsoft.com/office/officeart/2005/8/layout/process4"/>
    <dgm:cxn modelId="{07FE2E7F-C483-CF48-A5C7-DDFE0FC5B9D4}" type="presParOf" srcId="{A459FA7E-3A13-2148-AAB9-C6991C167C5B}" destId="{96BFCB73-F2D3-6D43-A772-04885D73FF5C}" srcOrd="2" destOrd="0" presId="urn:microsoft.com/office/officeart/2005/8/layout/process4"/>
    <dgm:cxn modelId="{6EAA53CC-BDAC-E94D-9E90-70FCE286E61F}" type="presParOf" srcId="{96BFCB73-F2D3-6D43-A772-04885D73FF5C}" destId="{A073E620-8378-6E4F-9029-1D8AF41DF3F1}" srcOrd="0" destOrd="0" presId="urn:microsoft.com/office/officeart/2005/8/layout/process4"/>
    <dgm:cxn modelId="{76663E06-3E36-5240-B04D-5BD9FFB9C29F}" type="presParOf" srcId="{A459FA7E-3A13-2148-AAB9-C6991C167C5B}" destId="{DB92E922-949D-4046-AB74-8E643D0DED09}" srcOrd="3" destOrd="0" presId="urn:microsoft.com/office/officeart/2005/8/layout/process4"/>
    <dgm:cxn modelId="{800F2AE5-6276-5D4D-94C6-29FB60E5A9C3}" type="presParOf" srcId="{A459FA7E-3A13-2148-AAB9-C6991C167C5B}" destId="{5EFACDB3-1625-394A-8463-813CD1224B7F}" srcOrd="4" destOrd="0" presId="urn:microsoft.com/office/officeart/2005/8/layout/process4"/>
    <dgm:cxn modelId="{5640714F-FA71-5E49-93AC-5FDC4CF8C8E7}" type="presParOf" srcId="{5EFACDB3-1625-394A-8463-813CD1224B7F}" destId="{44942048-6BB8-AB4E-88BD-9ADDFCB5F3F8}" srcOrd="0" destOrd="0" presId="urn:microsoft.com/office/officeart/2005/8/layout/process4"/>
    <dgm:cxn modelId="{693605A4-E985-3B46-BDEA-8C9F0BD2C72F}" type="presParOf" srcId="{A459FA7E-3A13-2148-AAB9-C6991C167C5B}" destId="{071C20CF-AE4D-8044-8D18-6A05DAD8A462}" srcOrd="5" destOrd="0" presId="urn:microsoft.com/office/officeart/2005/8/layout/process4"/>
    <dgm:cxn modelId="{29F5F682-6132-4949-ACC0-01DAEA3F96A9}" type="presParOf" srcId="{A459FA7E-3A13-2148-AAB9-C6991C167C5B}" destId="{87D170ED-0BBF-A54F-983C-780C67CD5A16}" srcOrd="6" destOrd="0" presId="urn:microsoft.com/office/officeart/2005/8/layout/process4"/>
    <dgm:cxn modelId="{2F295BF8-C73E-DB43-8836-1B39A0A82369}" type="presParOf" srcId="{87D170ED-0BBF-A54F-983C-780C67CD5A16}" destId="{34CE2639-1BBB-CC40-B7B1-B92012AABF5F}" srcOrd="0" destOrd="0" presId="urn:microsoft.com/office/officeart/2005/8/layout/process4"/>
    <dgm:cxn modelId="{28584640-D131-EA40-B71E-3760A13DE542}" type="presParOf" srcId="{A459FA7E-3A13-2148-AAB9-C6991C167C5B}" destId="{70AAFB4E-4287-4349-844C-D42A9199EF48}" srcOrd="7" destOrd="0" presId="urn:microsoft.com/office/officeart/2005/8/layout/process4"/>
    <dgm:cxn modelId="{AA95AF23-B11E-D348-86F7-F6562112A276}" type="presParOf" srcId="{A459FA7E-3A13-2148-AAB9-C6991C167C5B}" destId="{94547DB8-946F-6249-A366-0A07E63382B9}" srcOrd="8" destOrd="0" presId="urn:microsoft.com/office/officeart/2005/8/layout/process4"/>
    <dgm:cxn modelId="{6B5427DF-D5D5-824D-AE20-3132BD416A6A}" type="presParOf" srcId="{94547DB8-946F-6249-A366-0A07E63382B9}" destId="{B167E51A-F831-C34C-81BF-304A85BEAEB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CF1B871-4759-4D46-B5A2-507CFE24FA85}" type="doc">
      <dgm:prSet loTypeId="urn:microsoft.com/office/officeart/2009/3/layout/StepUpProcess" loCatId="process" qsTypeId="urn:microsoft.com/office/officeart/2005/8/quickstyle/simple3" qsCatId="simple" csTypeId="urn:microsoft.com/office/officeart/2005/8/colors/accent5_5" csCatId="accent5" phldr="1"/>
      <dgm:spPr/>
      <dgm:t>
        <a:bodyPr/>
        <a:lstStyle/>
        <a:p>
          <a:endParaRPr lang="en-GB"/>
        </a:p>
      </dgm:t>
    </dgm:pt>
    <dgm:pt modelId="{E1B52BE6-0408-B143-B70E-299BEE806567}">
      <dgm:prSet phldrT="[Text]" custT="1"/>
      <dgm:spPr/>
      <dgm:t>
        <a:bodyPr/>
        <a:lstStyle/>
        <a:p>
          <a:pPr rtl="1"/>
          <a:r>
            <a:rPr lang="ar-SA" sz="2600" b="0" dirty="0"/>
            <a:t>١- </a:t>
          </a:r>
          <a:r>
            <a:rPr lang="ar-SA" sz="2600" b="1" dirty="0"/>
            <a:t>إجراء استبيانات لجمع آراء العملاء حول العلامة الحالية</a:t>
          </a:r>
          <a:endParaRPr lang="en-GB" sz="2600" b="0" dirty="0"/>
        </a:p>
      </dgm:t>
    </dgm:pt>
    <dgm:pt modelId="{7B25BB14-1EB4-5540-ADF9-DACBDDA551C0}" type="parTrans" cxnId="{DE7EA183-DFE5-4F41-9EBF-28CF576E2691}">
      <dgm:prSet/>
      <dgm:spPr/>
      <dgm:t>
        <a:bodyPr/>
        <a:lstStyle/>
        <a:p>
          <a:pPr rtl="1"/>
          <a:endParaRPr lang="en-GB" sz="2600" b="0"/>
        </a:p>
      </dgm:t>
    </dgm:pt>
    <dgm:pt modelId="{AC1D1610-AE5C-7C42-B807-1264FE736A7C}" type="sibTrans" cxnId="{DE7EA183-DFE5-4F41-9EBF-28CF576E2691}">
      <dgm:prSet/>
      <dgm:spPr/>
      <dgm:t>
        <a:bodyPr/>
        <a:lstStyle/>
        <a:p>
          <a:pPr rtl="1"/>
          <a:endParaRPr lang="en-GB" sz="2600" b="0"/>
        </a:p>
      </dgm:t>
    </dgm:pt>
    <dgm:pt modelId="{FCB99D4E-5FA7-BE4B-9D31-66D250917F1F}">
      <dgm:prSet phldrT="[Text]" custT="1"/>
      <dgm:spPr/>
      <dgm:t>
        <a:bodyPr/>
        <a:lstStyle/>
        <a:p>
          <a:pPr rtl="1"/>
          <a:r>
            <a:rPr lang="ar-SA" sz="2600" b="0" dirty="0"/>
            <a:t>٢- </a:t>
          </a:r>
          <a:r>
            <a:rPr lang="ar-SA" sz="2600" b="1" dirty="0"/>
            <a:t>تحليل تعليقات العملاء على وسائل التواصل الاجتماعي والمراجعات</a:t>
          </a:r>
          <a:endParaRPr lang="en-GB" sz="2600" b="0" dirty="0"/>
        </a:p>
      </dgm:t>
    </dgm:pt>
    <dgm:pt modelId="{08CD4D1E-4278-7D4A-84BC-EF61B3B4CC67}" type="parTrans" cxnId="{87027E06-7E70-144C-8DEA-073B41BC1B99}">
      <dgm:prSet/>
      <dgm:spPr/>
      <dgm:t>
        <a:bodyPr/>
        <a:lstStyle/>
        <a:p>
          <a:pPr rtl="1"/>
          <a:endParaRPr lang="en-GB" sz="2600" b="0"/>
        </a:p>
      </dgm:t>
    </dgm:pt>
    <dgm:pt modelId="{A0FCBAD8-58EA-5747-9D2B-C720881BA146}" type="sibTrans" cxnId="{87027E06-7E70-144C-8DEA-073B41BC1B99}">
      <dgm:prSet/>
      <dgm:spPr/>
      <dgm:t>
        <a:bodyPr/>
        <a:lstStyle/>
        <a:p>
          <a:pPr rtl="1"/>
          <a:endParaRPr lang="en-GB" sz="2600" b="0"/>
        </a:p>
      </dgm:t>
    </dgm:pt>
    <dgm:pt modelId="{B673D22D-F93C-E14F-9EB8-A50EF230CE77}">
      <dgm:prSet phldrT="[Text]" custT="1"/>
      <dgm:spPr/>
      <dgm:t>
        <a:bodyPr/>
        <a:lstStyle/>
        <a:p>
          <a:pPr rtl="1"/>
          <a:r>
            <a:rPr lang="ar-SA" sz="2600" b="0" dirty="0"/>
            <a:t>٣- </a:t>
          </a:r>
          <a:r>
            <a:rPr lang="ar-SA" sz="2600" b="1" dirty="0"/>
            <a:t>استخدام البيانات السابقة لفهم تفضيلات العملاء وسلوكهم الشرائي</a:t>
          </a:r>
          <a:endParaRPr lang="en-GB" sz="2600" b="0" dirty="0"/>
        </a:p>
      </dgm:t>
    </dgm:pt>
    <dgm:pt modelId="{80BDBCC0-143B-094A-ABAF-C41294ACA497}" type="parTrans" cxnId="{4403680F-3A29-8A42-A985-DCC2D2E00F82}">
      <dgm:prSet/>
      <dgm:spPr/>
      <dgm:t>
        <a:bodyPr/>
        <a:lstStyle/>
        <a:p>
          <a:pPr rtl="1"/>
          <a:endParaRPr lang="en-GB" sz="2600" b="0"/>
        </a:p>
      </dgm:t>
    </dgm:pt>
    <dgm:pt modelId="{8CB795D4-B585-5442-9535-2E686382247F}" type="sibTrans" cxnId="{4403680F-3A29-8A42-A985-DCC2D2E00F82}">
      <dgm:prSet/>
      <dgm:spPr/>
      <dgm:t>
        <a:bodyPr/>
        <a:lstStyle/>
        <a:p>
          <a:pPr rtl="1"/>
          <a:endParaRPr lang="en-GB" sz="2600" b="0"/>
        </a:p>
      </dgm:t>
    </dgm:pt>
    <dgm:pt modelId="{927E40C6-EE56-E846-8A2E-2DA156548BDE}">
      <dgm:prSet phldrT="[Text]" custT="1"/>
      <dgm:spPr/>
      <dgm:t>
        <a:bodyPr/>
        <a:lstStyle/>
        <a:p>
          <a:pPr rtl="1"/>
          <a:r>
            <a:rPr lang="ar-SA" sz="2600" b="0" dirty="0"/>
            <a:t>٤- </a:t>
          </a:r>
          <a:r>
            <a:rPr lang="ar-SA" sz="2600" b="1" dirty="0"/>
            <a:t>عقد مجموعات نقاش مع عملاء حاليين لفهم احتياجاتهم وتوقعاتهم</a:t>
          </a:r>
          <a:endParaRPr lang="en-GB" sz="2600" b="0" dirty="0"/>
        </a:p>
      </dgm:t>
    </dgm:pt>
    <dgm:pt modelId="{451DA878-F43F-FC40-9CAC-AFF0A4B94C77}" type="sibTrans" cxnId="{506EBBBA-41DF-6646-BC48-E8E4CDA61711}">
      <dgm:prSet/>
      <dgm:spPr/>
      <dgm:t>
        <a:bodyPr/>
        <a:lstStyle/>
        <a:p>
          <a:pPr rtl="1"/>
          <a:endParaRPr lang="en-GB" sz="2600" b="0"/>
        </a:p>
      </dgm:t>
    </dgm:pt>
    <dgm:pt modelId="{6564AE0D-0DAF-2448-8D80-9AF94BD7C871}" type="parTrans" cxnId="{506EBBBA-41DF-6646-BC48-E8E4CDA61711}">
      <dgm:prSet/>
      <dgm:spPr/>
      <dgm:t>
        <a:bodyPr/>
        <a:lstStyle/>
        <a:p>
          <a:pPr rtl="1"/>
          <a:endParaRPr lang="en-GB" sz="2600" b="0"/>
        </a:p>
      </dgm:t>
    </dgm:pt>
    <dgm:pt modelId="{6399AC13-57B8-AA45-849F-92D53FE20FB3}">
      <dgm:prSet phldrT="[Text]" custT="1"/>
      <dgm:spPr/>
      <dgm:t>
        <a:bodyPr/>
        <a:lstStyle/>
        <a:p>
          <a:pPr rtl="1"/>
          <a:r>
            <a:rPr lang="ar-SA" sz="2600" b="0" dirty="0"/>
            <a:t>٥- </a:t>
          </a:r>
          <a:r>
            <a:rPr lang="ar-SA" sz="2600" b="1" dirty="0"/>
            <a:t>تجربة نسخ مبدئية من الهوية الجديدة على عينة من الجمهور قبل الإطلاق</a:t>
          </a:r>
          <a:endParaRPr lang="en-GB" sz="2600" b="0" dirty="0"/>
        </a:p>
      </dgm:t>
    </dgm:pt>
    <dgm:pt modelId="{81E55095-382E-5047-B551-CC6DB853CEC1}" type="parTrans" cxnId="{11B28867-6C75-5745-A3CE-E353D2D3FEC1}">
      <dgm:prSet/>
      <dgm:spPr/>
      <dgm:t>
        <a:bodyPr/>
        <a:lstStyle/>
        <a:p>
          <a:endParaRPr lang="en-GB" sz="2600" b="0"/>
        </a:p>
      </dgm:t>
    </dgm:pt>
    <dgm:pt modelId="{D1F8AF8F-239C-BF43-A26A-F95FF7E8DB12}" type="sibTrans" cxnId="{11B28867-6C75-5745-A3CE-E353D2D3FEC1}">
      <dgm:prSet/>
      <dgm:spPr/>
      <dgm:t>
        <a:bodyPr/>
        <a:lstStyle/>
        <a:p>
          <a:endParaRPr lang="en-GB" sz="2600" b="0"/>
        </a:p>
      </dgm:t>
    </dgm:pt>
    <dgm:pt modelId="{528017AB-18FE-9145-8CC7-FC1FE1A33B33}" type="pres">
      <dgm:prSet presAssocID="{3CF1B871-4759-4D46-B5A2-507CFE24FA85}" presName="rootnode" presStyleCnt="0">
        <dgm:presLayoutVars>
          <dgm:chMax/>
          <dgm:chPref/>
          <dgm:dir val="rev"/>
          <dgm:animLvl val="lvl"/>
        </dgm:presLayoutVars>
      </dgm:prSet>
      <dgm:spPr/>
    </dgm:pt>
    <dgm:pt modelId="{8BDC222E-5959-324C-99D9-625B84F9D242}" type="pres">
      <dgm:prSet presAssocID="{E1B52BE6-0408-B143-B70E-299BEE806567}" presName="composite" presStyleCnt="0"/>
      <dgm:spPr/>
    </dgm:pt>
    <dgm:pt modelId="{407CF8E2-7480-F943-8696-0B614B0899FA}" type="pres">
      <dgm:prSet presAssocID="{E1B52BE6-0408-B143-B70E-299BEE806567}" presName="LShape" presStyleLbl="alignNode1" presStyleIdx="0" presStyleCnt="9"/>
      <dgm:spPr/>
    </dgm:pt>
    <dgm:pt modelId="{1A7BDDA9-048D-6540-83A5-8DEB4E9E5AB8}" type="pres">
      <dgm:prSet presAssocID="{E1B52BE6-0408-B143-B70E-299BEE806567}" presName="ParentText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2EA8E95E-F2EC-3A4C-9120-397376ABD71D}" type="pres">
      <dgm:prSet presAssocID="{E1B52BE6-0408-B143-B70E-299BEE806567}" presName="Triangle" presStyleLbl="alignNode1" presStyleIdx="1" presStyleCnt="9"/>
      <dgm:spPr/>
    </dgm:pt>
    <dgm:pt modelId="{1B2DFD0E-E4E9-7D45-BBB5-FEFC5086443F}" type="pres">
      <dgm:prSet presAssocID="{AC1D1610-AE5C-7C42-B807-1264FE736A7C}" presName="sibTrans" presStyleCnt="0"/>
      <dgm:spPr/>
    </dgm:pt>
    <dgm:pt modelId="{E7F50864-FECD-6647-99D8-308D647FB189}" type="pres">
      <dgm:prSet presAssocID="{AC1D1610-AE5C-7C42-B807-1264FE736A7C}" presName="space" presStyleCnt="0"/>
      <dgm:spPr/>
    </dgm:pt>
    <dgm:pt modelId="{860F69D8-095B-3148-87F4-8F62E5621943}" type="pres">
      <dgm:prSet presAssocID="{FCB99D4E-5FA7-BE4B-9D31-66D250917F1F}" presName="composite" presStyleCnt="0"/>
      <dgm:spPr/>
    </dgm:pt>
    <dgm:pt modelId="{B2DBF49A-2596-9940-A477-54E0C01B253B}" type="pres">
      <dgm:prSet presAssocID="{FCB99D4E-5FA7-BE4B-9D31-66D250917F1F}" presName="LShape" presStyleLbl="alignNode1" presStyleIdx="2" presStyleCnt="9"/>
      <dgm:spPr/>
    </dgm:pt>
    <dgm:pt modelId="{57C9A755-E807-E141-81AB-DB52009BF67D}" type="pres">
      <dgm:prSet presAssocID="{FCB99D4E-5FA7-BE4B-9D31-66D250917F1F}" presName="ParentText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FF3C0831-BE7D-EE4C-B5EA-0A09F030F10A}" type="pres">
      <dgm:prSet presAssocID="{FCB99D4E-5FA7-BE4B-9D31-66D250917F1F}" presName="Triangle" presStyleLbl="alignNode1" presStyleIdx="3" presStyleCnt="9"/>
      <dgm:spPr/>
    </dgm:pt>
    <dgm:pt modelId="{C0911AF0-8922-2E47-B15B-7296494EBED9}" type="pres">
      <dgm:prSet presAssocID="{A0FCBAD8-58EA-5747-9D2B-C720881BA146}" presName="sibTrans" presStyleCnt="0"/>
      <dgm:spPr/>
    </dgm:pt>
    <dgm:pt modelId="{7C69C58A-650E-A84F-833E-824A30547941}" type="pres">
      <dgm:prSet presAssocID="{A0FCBAD8-58EA-5747-9D2B-C720881BA146}" presName="space" presStyleCnt="0"/>
      <dgm:spPr/>
    </dgm:pt>
    <dgm:pt modelId="{A0BE1488-AAE7-7B42-A81C-67F37198C996}" type="pres">
      <dgm:prSet presAssocID="{B673D22D-F93C-E14F-9EB8-A50EF230CE77}" presName="composite" presStyleCnt="0"/>
      <dgm:spPr/>
    </dgm:pt>
    <dgm:pt modelId="{D491DA28-D57B-2C46-ACAF-F8ACBA556D6A}" type="pres">
      <dgm:prSet presAssocID="{B673D22D-F93C-E14F-9EB8-A50EF230CE77}" presName="LShape" presStyleLbl="alignNode1" presStyleIdx="4" presStyleCnt="9"/>
      <dgm:spPr/>
    </dgm:pt>
    <dgm:pt modelId="{077CD3F3-8A16-E64C-A748-9174C586BCC1}" type="pres">
      <dgm:prSet presAssocID="{B673D22D-F93C-E14F-9EB8-A50EF230CE77}" presName="ParentText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CFC93390-B583-8D4E-964F-701D0672DF5B}" type="pres">
      <dgm:prSet presAssocID="{B673D22D-F93C-E14F-9EB8-A50EF230CE77}" presName="Triangle" presStyleLbl="alignNode1" presStyleIdx="5" presStyleCnt="9"/>
      <dgm:spPr/>
    </dgm:pt>
    <dgm:pt modelId="{0A485DA0-6269-2C45-8BAE-BCEAE901348C}" type="pres">
      <dgm:prSet presAssocID="{8CB795D4-B585-5442-9535-2E686382247F}" presName="sibTrans" presStyleCnt="0"/>
      <dgm:spPr/>
    </dgm:pt>
    <dgm:pt modelId="{B6A5D410-0252-5944-BBC4-7CEE057C2C6C}" type="pres">
      <dgm:prSet presAssocID="{8CB795D4-B585-5442-9535-2E686382247F}" presName="space" presStyleCnt="0"/>
      <dgm:spPr/>
    </dgm:pt>
    <dgm:pt modelId="{C469B4E1-168E-834F-AD78-7355E3474ACF}" type="pres">
      <dgm:prSet presAssocID="{927E40C6-EE56-E846-8A2E-2DA156548BDE}" presName="composite" presStyleCnt="0"/>
      <dgm:spPr/>
    </dgm:pt>
    <dgm:pt modelId="{3B89BFD2-0DF1-FD4D-A057-7A366231A870}" type="pres">
      <dgm:prSet presAssocID="{927E40C6-EE56-E846-8A2E-2DA156548BDE}" presName="LShape" presStyleLbl="alignNode1" presStyleIdx="6" presStyleCnt="9"/>
      <dgm:spPr/>
    </dgm:pt>
    <dgm:pt modelId="{AC39782D-34E9-4445-8E7C-BF092AA486C2}" type="pres">
      <dgm:prSet presAssocID="{927E40C6-EE56-E846-8A2E-2DA156548BDE}" presName="Parent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23BD0106-8B6B-7A46-B1E6-DA9C0B8FAA1F}" type="pres">
      <dgm:prSet presAssocID="{927E40C6-EE56-E846-8A2E-2DA156548BDE}" presName="Triangle" presStyleLbl="alignNode1" presStyleIdx="7" presStyleCnt="9"/>
      <dgm:spPr/>
    </dgm:pt>
    <dgm:pt modelId="{A5E47024-668C-E749-B96B-A54C0CBD189B}" type="pres">
      <dgm:prSet presAssocID="{451DA878-F43F-FC40-9CAC-AFF0A4B94C77}" presName="sibTrans" presStyleCnt="0"/>
      <dgm:spPr/>
    </dgm:pt>
    <dgm:pt modelId="{5A4C2732-7FC1-BE41-B8AB-73A1082D297B}" type="pres">
      <dgm:prSet presAssocID="{451DA878-F43F-FC40-9CAC-AFF0A4B94C77}" presName="space" presStyleCnt="0"/>
      <dgm:spPr/>
    </dgm:pt>
    <dgm:pt modelId="{F8300994-03C3-A745-8064-314D8FC82C72}" type="pres">
      <dgm:prSet presAssocID="{6399AC13-57B8-AA45-849F-92D53FE20FB3}" presName="composite" presStyleCnt="0"/>
      <dgm:spPr/>
    </dgm:pt>
    <dgm:pt modelId="{B6500424-AC68-5C4E-A80A-DBB7EAA530A3}" type="pres">
      <dgm:prSet presAssocID="{6399AC13-57B8-AA45-849F-92D53FE20FB3}" presName="LShape" presStyleLbl="alignNode1" presStyleIdx="8" presStyleCnt="9"/>
      <dgm:spPr/>
    </dgm:pt>
    <dgm:pt modelId="{70926461-F813-474B-8F58-924E6B487BBD}" type="pres">
      <dgm:prSet presAssocID="{6399AC13-57B8-AA45-849F-92D53FE20FB3}" presName="ParentText" presStyleLbl="revTx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87027E06-7E70-144C-8DEA-073B41BC1B99}" srcId="{3CF1B871-4759-4D46-B5A2-507CFE24FA85}" destId="{FCB99D4E-5FA7-BE4B-9D31-66D250917F1F}" srcOrd="1" destOrd="0" parTransId="{08CD4D1E-4278-7D4A-84BC-EF61B3B4CC67}" sibTransId="{A0FCBAD8-58EA-5747-9D2B-C720881BA146}"/>
    <dgm:cxn modelId="{4403680F-3A29-8A42-A985-DCC2D2E00F82}" srcId="{3CF1B871-4759-4D46-B5A2-507CFE24FA85}" destId="{B673D22D-F93C-E14F-9EB8-A50EF230CE77}" srcOrd="2" destOrd="0" parTransId="{80BDBCC0-143B-094A-ABAF-C41294ACA497}" sibTransId="{8CB795D4-B585-5442-9535-2E686382247F}"/>
    <dgm:cxn modelId="{1D07D315-CC5A-4D42-82E2-2C6519A89E29}" type="presOf" srcId="{B673D22D-F93C-E14F-9EB8-A50EF230CE77}" destId="{077CD3F3-8A16-E64C-A748-9174C586BCC1}" srcOrd="0" destOrd="0" presId="urn:microsoft.com/office/officeart/2009/3/layout/StepUpProcess"/>
    <dgm:cxn modelId="{C7CACC5F-B9C2-3849-866C-EADD334F8BB4}" type="presOf" srcId="{927E40C6-EE56-E846-8A2E-2DA156548BDE}" destId="{AC39782D-34E9-4445-8E7C-BF092AA486C2}" srcOrd="0" destOrd="0" presId="urn:microsoft.com/office/officeart/2009/3/layout/StepUpProcess"/>
    <dgm:cxn modelId="{11B28867-6C75-5745-A3CE-E353D2D3FEC1}" srcId="{3CF1B871-4759-4D46-B5A2-507CFE24FA85}" destId="{6399AC13-57B8-AA45-849F-92D53FE20FB3}" srcOrd="4" destOrd="0" parTransId="{81E55095-382E-5047-B551-CC6DB853CEC1}" sibTransId="{D1F8AF8F-239C-BF43-A26A-F95FF7E8DB12}"/>
    <dgm:cxn modelId="{DE7EA183-DFE5-4F41-9EBF-28CF576E2691}" srcId="{3CF1B871-4759-4D46-B5A2-507CFE24FA85}" destId="{E1B52BE6-0408-B143-B70E-299BEE806567}" srcOrd="0" destOrd="0" parTransId="{7B25BB14-1EB4-5540-ADF9-DACBDDA551C0}" sibTransId="{AC1D1610-AE5C-7C42-B807-1264FE736A7C}"/>
    <dgm:cxn modelId="{D84FDC94-52E1-E44C-AF48-8779AF2D2ECF}" type="presOf" srcId="{3CF1B871-4759-4D46-B5A2-507CFE24FA85}" destId="{528017AB-18FE-9145-8CC7-FC1FE1A33B33}" srcOrd="0" destOrd="0" presId="urn:microsoft.com/office/officeart/2009/3/layout/StepUpProcess"/>
    <dgm:cxn modelId="{9AE66BA4-355F-C046-94F5-D0C82784C1C2}" type="presOf" srcId="{6399AC13-57B8-AA45-849F-92D53FE20FB3}" destId="{70926461-F813-474B-8F58-924E6B487BBD}" srcOrd="0" destOrd="0" presId="urn:microsoft.com/office/officeart/2009/3/layout/StepUpProcess"/>
    <dgm:cxn modelId="{81FC47B6-250E-E74A-98B8-93FF4F5146B3}" type="presOf" srcId="{E1B52BE6-0408-B143-B70E-299BEE806567}" destId="{1A7BDDA9-048D-6540-83A5-8DEB4E9E5AB8}" srcOrd="0" destOrd="0" presId="urn:microsoft.com/office/officeart/2009/3/layout/StepUpProcess"/>
    <dgm:cxn modelId="{506EBBBA-41DF-6646-BC48-E8E4CDA61711}" srcId="{3CF1B871-4759-4D46-B5A2-507CFE24FA85}" destId="{927E40C6-EE56-E846-8A2E-2DA156548BDE}" srcOrd="3" destOrd="0" parTransId="{6564AE0D-0DAF-2448-8D80-9AF94BD7C871}" sibTransId="{451DA878-F43F-FC40-9CAC-AFF0A4B94C77}"/>
    <dgm:cxn modelId="{B1A637EB-971C-F543-A5A8-F40FFC68779B}" type="presOf" srcId="{FCB99D4E-5FA7-BE4B-9D31-66D250917F1F}" destId="{57C9A755-E807-E141-81AB-DB52009BF67D}" srcOrd="0" destOrd="0" presId="urn:microsoft.com/office/officeart/2009/3/layout/StepUpProcess"/>
    <dgm:cxn modelId="{0E0BAEA2-E3C8-8143-B0FE-6344A7ED4B68}" type="presParOf" srcId="{528017AB-18FE-9145-8CC7-FC1FE1A33B33}" destId="{8BDC222E-5959-324C-99D9-625B84F9D242}" srcOrd="0" destOrd="0" presId="urn:microsoft.com/office/officeart/2009/3/layout/StepUpProcess"/>
    <dgm:cxn modelId="{AEE08BE3-D30E-574C-91A8-1BD281FB2DA1}" type="presParOf" srcId="{8BDC222E-5959-324C-99D9-625B84F9D242}" destId="{407CF8E2-7480-F943-8696-0B614B0899FA}" srcOrd="0" destOrd="0" presId="urn:microsoft.com/office/officeart/2009/3/layout/StepUpProcess"/>
    <dgm:cxn modelId="{9C25FCD3-48F9-1A49-A050-48DAAA619169}" type="presParOf" srcId="{8BDC222E-5959-324C-99D9-625B84F9D242}" destId="{1A7BDDA9-048D-6540-83A5-8DEB4E9E5AB8}" srcOrd="1" destOrd="0" presId="urn:microsoft.com/office/officeart/2009/3/layout/StepUpProcess"/>
    <dgm:cxn modelId="{343761CF-9E8C-244A-92F2-36770E67DB4F}" type="presParOf" srcId="{8BDC222E-5959-324C-99D9-625B84F9D242}" destId="{2EA8E95E-F2EC-3A4C-9120-397376ABD71D}" srcOrd="2" destOrd="0" presId="urn:microsoft.com/office/officeart/2009/3/layout/StepUpProcess"/>
    <dgm:cxn modelId="{39599B98-3F44-F647-A4A6-F302C6AED485}" type="presParOf" srcId="{528017AB-18FE-9145-8CC7-FC1FE1A33B33}" destId="{1B2DFD0E-E4E9-7D45-BBB5-FEFC5086443F}" srcOrd="1" destOrd="0" presId="urn:microsoft.com/office/officeart/2009/3/layout/StepUpProcess"/>
    <dgm:cxn modelId="{DC513360-8BDF-3D45-8B22-5FCE41724A8E}" type="presParOf" srcId="{1B2DFD0E-E4E9-7D45-BBB5-FEFC5086443F}" destId="{E7F50864-FECD-6647-99D8-308D647FB189}" srcOrd="0" destOrd="0" presId="urn:microsoft.com/office/officeart/2009/3/layout/StepUpProcess"/>
    <dgm:cxn modelId="{9D73E102-B00F-3B45-90A9-DF54AD363851}" type="presParOf" srcId="{528017AB-18FE-9145-8CC7-FC1FE1A33B33}" destId="{860F69D8-095B-3148-87F4-8F62E5621943}" srcOrd="2" destOrd="0" presId="urn:microsoft.com/office/officeart/2009/3/layout/StepUpProcess"/>
    <dgm:cxn modelId="{6D93421D-B5D3-3A42-97EB-0A7F58669669}" type="presParOf" srcId="{860F69D8-095B-3148-87F4-8F62E5621943}" destId="{B2DBF49A-2596-9940-A477-54E0C01B253B}" srcOrd="0" destOrd="0" presId="urn:microsoft.com/office/officeart/2009/3/layout/StepUpProcess"/>
    <dgm:cxn modelId="{DC0F47EE-B914-784F-A550-53E2B06A8AB2}" type="presParOf" srcId="{860F69D8-095B-3148-87F4-8F62E5621943}" destId="{57C9A755-E807-E141-81AB-DB52009BF67D}" srcOrd="1" destOrd="0" presId="urn:microsoft.com/office/officeart/2009/3/layout/StepUpProcess"/>
    <dgm:cxn modelId="{005A0715-FE93-1940-8A00-2885DB0FCA39}" type="presParOf" srcId="{860F69D8-095B-3148-87F4-8F62E5621943}" destId="{FF3C0831-BE7D-EE4C-B5EA-0A09F030F10A}" srcOrd="2" destOrd="0" presId="urn:microsoft.com/office/officeart/2009/3/layout/StepUpProcess"/>
    <dgm:cxn modelId="{ACFB9530-0082-4049-9767-62543E8AB93E}" type="presParOf" srcId="{528017AB-18FE-9145-8CC7-FC1FE1A33B33}" destId="{C0911AF0-8922-2E47-B15B-7296494EBED9}" srcOrd="3" destOrd="0" presId="urn:microsoft.com/office/officeart/2009/3/layout/StepUpProcess"/>
    <dgm:cxn modelId="{EF2C9511-BCCE-154B-98B8-9FABF39FC880}" type="presParOf" srcId="{C0911AF0-8922-2E47-B15B-7296494EBED9}" destId="{7C69C58A-650E-A84F-833E-824A30547941}" srcOrd="0" destOrd="0" presId="urn:microsoft.com/office/officeart/2009/3/layout/StepUpProcess"/>
    <dgm:cxn modelId="{E3F3D60C-FF8B-8D49-9A80-5608137B320C}" type="presParOf" srcId="{528017AB-18FE-9145-8CC7-FC1FE1A33B33}" destId="{A0BE1488-AAE7-7B42-A81C-67F37198C996}" srcOrd="4" destOrd="0" presId="urn:microsoft.com/office/officeart/2009/3/layout/StepUpProcess"/>
    <dgm:cxn modelId="{BA634865-C536-3041-8F57-C1F930454305}" type="presParOf" srcId="{A0BE1488-AAE7-7B42-A81C-67F37198C996}" destId="{D491DA28-D57B-2C46-ACAF-F8ACBA556D6A}" srcOrd="0" destOrd="0" presId="urn:microsoft.com/office/officeart/2009/3/layout/StepUpProcess"/>
    <dgm:cxn modelId="{B31CBE03-896F-664B-8847-9E7F6838DFCA}" type="presParOf" srcId="{A0BE1488-AAE7-7B42-A81C-67F37198C996}" destId="{077CD3F3-8A16-E64C-A748-9174C586BCC1}" srcOrd="1" destOrd="0" presId="urn:microsoft.com/office/officeart/2009/3/layout/StepUpProcess"/>
    <dgm:cxn modelId="{B72AAC41-02CF-F64F-97C6-4E3B0E556123}" type="presParOf" srcId="{A0BE1488-AAE7-7B42-A81C-67F37198C996}" destId="{CFC93390-B583-8D4E-964F-701D0672DF5B}" srcOrd="2" destOrd="0" presId="urn:microsoft.com/office/officeart/2009/3/layout/StepUpProcess"/>
    <dgm:cxn modelId="{754BA444-35AA-E949-95F3-AE750D200BD3}" type="presParOf" srcId="{528017AB-18FE-9145-8CC7-FC1FE1A33B33}" destId="{0A485DA0-6269-2C45-8BAE-BCEAE901348C}" srcOrd="5" destOrd="0" presId="urn:microsoft.com/office/officeart/2009/3/layout/StepUpProcess"/>
    <dgm:cxn modelId="{427485D8-FE2F-7446-836E-C4999D7D36E5}" type="presParOf" srcId="{0A485DA0-6269-2C45-8BAE-BCEAE901348C}" destId="{B6A5D410-0252-5944-BBC4-7CEE057C2C6C}" srcOrd="0" destOrd="0" presId="urn:microsoft.com/office/officeart/2009/3/layout/StepUpProcess"/>
    <dgm:cxn modelId="{18062975-E047-BC41-8AA4-506D97B60A1F}" type="presParOf" srcId="{528017AB-18FE-9145-8CC7-FC1FE1A33B33}" destId="{C469B4E1-168E-834F-AD78-7355E3474ACF}" srcOrd="6" destOrd="0" presId="urn:microsoft.com/office/officeart/2009/3/layout/StepUpProcess"/>
    <dgm:cxn modelId="{2219B981-EB98-B343-BBAB-774B6E8A1304}" type="presParOf" srcId="{C469B4E1-168E-834F-AD78-7355E3474ACF}" destId="{3B89BFD2-0DF1-FD4D-A057-7A366231A870}" srcOrd="0" destOrd="0" presId="urn:microsoft.com/office/officeart/2009/3/layout/StepUpProcess"/>
    <dgm:cxn modelId="{CE21D976-928B-4C4B-9989-C7E852DD2D41}" type="presParOf" srcId="{C469B4E1-168E-834F-AD78-7355E3474ACF}" destId="{AC39782D-34E9-4445-8E7C-BF092AA486C2}" srcOrd="1" destOrd="0" presId="urn:microsoft.com/office/officeart/2009/3/layout/StepUpProcess"/>
    <dgm:cxn modelId="{B5B5E8B8-E7F0-584A-B81E-49B4B7A8612F}" type="presParOf" srcId="{C469B4E1-168E-834F-AD78-7355E3474ACF}" destId="{23BD0106-8B6B-7A46-B1E6-DA9C0B8FAA1F}" srcOrd="2" destOrd="0" presId="urn:microsoft.com/office/officeart/2009/3/layout/StepUpProcess"/>
    <dgm:cxn modelId="{EA433063-832B-CE4C-BA45-9FC3ADE5BAE7}" type="presParOf" srcId="{528017AB-18FE-9145-8CC7-FC1FE1A33B33}" destId="{A5E47024-668C-E749-B96B-A54C0CBD189B}" srcOrd="7" destOrd="0" presId="urn:microsoft.com/office/officeart/2009/3/layout/StepUpProcess"/>
    <dgm:cxn modelId="{14D1B725-8B65-B149-9DE0-710EAEF4122D}" type="presParOf" srcId="{A5E47024-668C-E749-B96B-A54C0CBD189B}" destId="{5A4C2732-7FC1-BE41-B8AB-73A1082D297B}" srcOrd="0" destOrd="0" presId="urn:microsoft.com/office/officeart/2009/3/layout/StepUpProcess"/>
    <dgm:cxn modelId="{8EBEE76E-DF9B-6E44-9C91-A386DEAF02E3}" type="presParOf" srcId="{528017AB-18FE-9145-8CC7-FC1FE1A33B33}" destId="{F8300994-03C3-A745-8064-314D8FC82C72}" srcOrd="8" destOrd="0" presId="urn:microsoft.com/office/officeart/2009/3/layout/StepUpProcess"/>
    <dgm:cxn modelId="{EB86FD75-159E-B34D-80B5-DDFB78A34C12}" type="presParOf" srcId="{F8300994-03C3-A745-8064-314D8FC82C72}" destId="{B6500424-AC68-5C4E-A80A-DBB7EAA530A3}" srcOrd="0" destOrd="0" presId="urn:microsoft.com/office/officeart/2009/3/layout/StepUpProcess"/>
    <dgm:cxn modelId="{F742BF52-05DD-1347-B0DF-A4AB28CBDE4C}" type="presParOf" srcId="{F8300994-03C3-A745-8064-314D8FC82C72}" destId="{70926461-F813-474B-8F58-924E6B487BBD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CF1B871-4759-4D46-B5A2-507CFE24FA85}" type="doc">
      <dgm:prSet loTypeId="urn:microsoft.com/office/officeart/2005/8/layout/process5" loCatId="process" qsTypeId="urn:microsoft.com/office/officeart/2005/8/quickstyle/simple3" qsCatId="simple" csTypeId="urn:microsoft.com/office/officeart/2005/8/colors/accent5_5" csCatId="accent5" phldr="1"/>
      <dgm:spPr/>
      <dgm:t>
        <a:bodyPr/>
        <a:lstStyle/>
        <a:p>
          <a:endParaRPr lang="en-GB"/>
        </a:p>
      </dgm:t>
    </dgm:pt>
    <dgm:pt modelId="{E1B52BE6-0408-B143-B70E-299BEE806567}">
      <dgm:prSet phldrT="[Text]" custT="1"/>
      <dgm:spPr/>
      <dgm:t>
        <a:bodyPr/>
        <a:lstStyle/>
        <a:p>
          <a:pPr rtl="1"/>
          <a:r>
            <a:rPr lang="en-GB" sz="2600" dirty="0"/>
            <a:t>🔍 </a:t>
          </a:r>
          <a:r>
            <a:rPr lang="ar-SA" sz="2600" b="1" dirty="0"/>
            <a:t>١- تحليل البيانات لفهم سلوك العملاء واتجاهات السوق</a:t>
          </a:r>
          <a:r>
            <a:rPr lang="en-GB" sz="2600" b="1" dirty="0"/>
            <a:t>.</a:t>
          </a:r>
          <a:endParaRPr lang="en-GB" sz="2600" b="0" dirty="0"/>
        </a:p>
      </dgm:t>
    </dgm:pt>
    <dgm:pt modelId="{7B25BB14-1EB4-5540-ADF9-DACBDDA551C0}" type="parTrans" cxnId="{DE7EA183-DFE5-4F41-9EBF-28CF576E2691}">
      <dgm:prSet/>
      <dgm:spPr/>
      <dgm:t>
        <a:bodyPr/>
        <a:lstStyle/>
        <a:p>
          <a:pPr rtl="1"/>
          <a:endParaRPr lang="en-GB" sz="2600" b="0"/>
        </a:p>
      </dgm:t>
    </dgm:pt>
    <dgm:pt modelId="{AC1D1610-AE5C-7C42-B807-1264FE736A7C}" type="sibTrans" cxnId="{DE7EA183-DFE5-4F41-9EBF-28CF576E2691}">
      <dgm:prSet/>
      <dgm:spPr/>
      <dgm:t>
        <a:bodyPr/>
        <a:lstStyle/>
        <a:p>
          <a:pPr rtl="1"/>
          <a:endParaRPr lang="en-GB" sz="2600" b="0"/>
        </a:p>
      </dgm:t>
    </dgm:pt>
    <dgm:pt modelId="{FCB99D4E-5FA7-BE4B-9D31-66D250917F1F}">
      <dgm:prSet phldrT="[Text]" custT="1"/>
      <dgm:spPr/>
      <dgm:t>
        <a:bodyPr/>
        <a:lstStyle/>
        <a:p>
          <a:pPr rtl="1"/>
          <a:r>
            <a:rPr lang="en-GB" sz="2600" dirty="0"/>
            <a:t>📈 </a:t>
          </a:r>
          <a:r>
            <a:rPr lang="ar-SA" sz="2600" b="1" dirty="0"/>
            <a:t>٢- دراسة تأثير العلامة التجارية الحالية على الجمهور</a:t>
          </a:r>
          <a:endParaRPr lang="en-GB" sz="2600" b="0" dirty="0"/>
        </a:p>
      </dgm:t>
    </dgm:pt>
    <dgm:pt modelId="{08CD4D1E-4278-7D4A-84BC-EF61B3B4CC67}" type="parTrans" cxnId="{87027E06-7E70-144C-8DEA-073B41BC1B99}">
      <dgm:prSet/>
      <dgm:spPr/>
      <dgm:t>
        <a:bodyPr/>
        <a:lstStyle/>
        <a:p>
          <a:pPr rtl="1"/>
          <a:endParaRPr lang="en-GB" sz="2600" b="0"/>
        </a:p>
      </dgm:t>
    </dgm:pt>
    <dgm:pt modelId="{A0FCBAD8-58EA-5747-9D2B-C720881BA146}" type="sibTrans" cxnId="{87027E06-7E70-144C-8DEA-073B41BC1B99}">
      <dgm:prSet/>
      <dgm:spPr/>
      <dgm:t>
        <a:bodyPr/>
        <a:lstStyle/>
        <a:p>
          <a:pPr rtl="1"/>
          <a:endParaRPr lang="en-GB" sz="2600" b="0"/>
        </a:p>
      </dgm:t>
    </dgm:pt>
    <dgm:pt modelId="{B673D22D-F93C-E14F-9EB8-A50EF230CE77}">
      <dgm:prSet phldrT="[Text]" custT="1"/>
      <dgm:spPr/>
      <dgm:t>
        <a:bodyPr/>
        <a:lstStyle/>
        <a:p>
          <a:pPr rtl="1"/>
          <a:r>
            <a:rPr lang="en-GB" sz="2600" dirty="0"/>
            <a:t>💡 </a:t>
          </a:r>
          <a:r>
            <a:rPr lang="ar-SA" sz="2600" b="1" dirty="0"/>
            <a:t>٣- اختبار تصاميم وشعارات جديدة قبل اعتمادها</a:t>
          </a:r>
          <a:endParaRPr lang="en-GB" sz="2600" b="0" dirty="0"/>
        </a:p>
      </dgm:t>
    </dgm:pt>
    <dgm:pt modelId="{80BDBCC0-143B-094A-ABAF-C41294ACA497}" type="parTrans" cxnId="{4403680F-3A29-8A42-A985-DCC2D2E00F82}">
      <dgm:prSet/>
      <dgm:spPr/>
      <dgm:t>
        <a:bodyPr/>
        <a:lstStyle/>
        <a:p>
          <a:pPr rtl="1"/>
          <a:endParaRPr lang="en-GB" sz="2600" b="0"/>
        </a:p>
      </dgm:t>
    </dgm:pt>
    <dgm:pt modelId="{8CB795D4-B585-5442-9535-2E686382247F}" type="sibTrans" cxnId="{4403680F-3A29-8A42-A985-DCC2D2E00F82}">
      <dgm:prSet/>
      <dgm:spPr/>
      <dgm:t>
        <a:bodyPr/>
        <a:lstStyle/>
        <a:p>
          <a:pPr rtl="1"/>
          <a:endParaRPr lang="en-GB" sz="2600" b="0"/>
        </a:p>
      </dgm:t>
    </dgm:pt>
    <dgm:pt modelId="{927E40C6-EE56-E846-8A2E-2DA156548BDE}">
      <dgm:prSet phldrT="[Text]" custT="1"/>
      <dgm:spPr/>
      <dgm:t>
        <a:bodyPr/>
        <a:lstStyle/>
        <a:p>
          <a:pPr rtl="1"/>
          <a:r>
            <a:rPr lang="en-GB" sz="2600" dirty="0"/>
            <a:t>🎯 </a:t>
          </a:r>
          <a:r>
            <a:rPr lang="ar-SA" sz="2600" b="1" dirty="0"/>
            <a:t>٤- تطوير منتجات أو خدمات جديدة تدعم الهوية الجديدة</a:t>
          </a:r>
          <a:endParaRPr lang="en-GB" sz="2600" b="0" dirty="0"/>
        </a:p>
      </dgm:t>
    </dgm:pt>
    <dgm:pt modelId="{451DA878-F43F-FC40-9CAC-AFF0A4B94C77}" type="sibTrans" cxnId="{506EBBBA-41DF-6646-BC48-E8E4CDA61711}">
      <dgm:prSet/>
      <dgm:spPr/>
      <dgm:t>
        <a:bodyPr/>
        <a:lstStyle/>
        <a:p>
          <a:pPr rtl="1"/>
          <a:endParaRPr lang="en-GB" sz="2600" b="0"/>
        </a:p>
      </dgm:t>
    </dgm:pt>
    <dgm:pt modelId="{6564AE0D-0DAF-2448-8D80-9AF94BD7C871}" type="parTrans" cxnId="{506EBBBA-41DF-6646-BC48-E8E4CDA61711}">
      <dgm:prSet/>
      <dgm:spPr/>
      <dgm:t>
        <a:bodyPr/>
        <a:lstStyle/>
        <a:p>
          <a:pPr rtl="1"/>
          <a:endParaRPr lang="en-GB" sz="2600" b="0"/>
        </a:p>
      </dgm:t>
    </dgm:pt>
    <dgm:pt modelId="{6399AC13-57B8-AA45-849F-92D53FE20FB3}">
      <dgm:prSet phldrT="[Text]" custT="1"/>
      <dgm:spPr/>
      <dgm:t>
        <a:bodyPr/>
        <a:lstStyle/>
        <a:p>
          <a:pPr rtl="1"/>
          <a:r>
            <a:rPr lang="en-GB" sz="2600" dirty="0"/>
            <a:t>📊 </a:t>
          </a:r>
          <a:r>
            <a:rPr lang="ar-SA" sz="2600" b="1" dirty="0"/>
            <a:t>٥- استخدام الذكاء الاصطناعي والتكنولوجيا لتحليل ردود الفعل</a:t>
          </a:r>
          <a:endParaRPr lang="en-GB" sz="2600" b="0" dirty="0"/>
        </a:p>
      </dgm:t>
    </dgm:pt>
    <dgm:pt modelId="{81E55095-382E-5047-B551-CC6DB853CEC1}" type="parTrans" cxnId="{11B28867-6C75-5745-A3CE-E353D2D3FEC1}">
      <dgm:prSet/>
      <dgm:spPr/>
      <dgm:t>
        <a:bodyPr/>
        <a:lstStyle/>
        <a:p>
          <a:endParaRPr lang="en-GB" sz="2600" b="0"/>
        </a:p>
      </dgm:t>
    </dgm:pt>
    <dgm:pt modelId="{D1F8AF8F-239C-BF43-A26A-F95FF7E8DB12}" type="sibTrans" cxnId="{11B28867-6C75-5745-A3CE-E353D2D3FEC1}">
      <dgm:prSet/>
      <dgm:spPr/>
      <dgm:t>
        <a:bodyPr/>
        <a:lstStyle/>
        <a:p>
          <a:endParaRPr lang="en-GB" sz="2600" b="0"/>
        </a:p>
      </dgm:t>
    </dgm:pt>
    <dgm:pt modelId="{23825CA7-95E8-6C41-A691-B60AFC771C3F}" type="pres">
      <dgm:prSet presAssocID="{3CF1B871-4759-4D46-B5A2-507CFE24FA85}" presName="diagram" presStyleCnt="0">
        <dgm:presLayoutVars>
          <dgm:dir val="rev"/>
          <dgm:resizeHandles val="exact"/>
        </dgm:presLayoutVars>
      </dgm:prSet>
      <dgm:spPr/>
    </dgm:pt>
    <dgm:pt modelId="{DE848189-40B4-454F-A515-6BFC514B3D6F}" type="pres">
      <dgm:prSet presAssocID="{E1B52BE6-0408-B143-B70E-299BEE806567}" presName="node" presStyleLbl="node1" presStyleIdx="0" presStyleCnt="5">
        <dgm:presLayoutVars>
          <dgm:bulletEnabled val="1"/>
        </dgm:presLayoutVars>
      </dgm:prSet>
      <dgm:spPr/>
    </dgm:pt>
    <dgm:pt modelId="{BBD056B2-43E2-DB49-87C3-A909FF2F6457}" type="pres">
      <dgm:prSet presAssocID="{AC1D1610-AE5C-7C42-B807-1264FE736A7C}" presName="sibTrans" presStyleLbl="sibTrans2D1" presStyleIdx="0" presStyleCnt="4"/>
      <dgm:spPr/>
    </dgm:pt>
    <dgm:pt modelId="{C2284EB4-4817-B842-AF67-5E86BFC2D20E}" type="pres">
      <dgm:prSet presAssocID="{AC1D1610-AE5C-7C42-B807-1264FE736A7C}" presName="connectorText" presStyleLbl="sibTrans2D1" presStyleIdx="0" presStyleCnt="4"/>
      <dgm:spPr/>
    </dgm:pt>
    <dgm:pt modelId="{115B0DA4-ED8B-694D-A1BD-6EEB8D0F9B07}" type="pres">
      <dgm:prSet presAssocID="{FCB99D4E-5FA7-BE4B-9D31-66D250917F1F}" presName="node" presStyleLbl="node1" presStyleIdx="1" presStyleCnt="5">
        <dgm:presLayoutVars>
          <dgm:bulletEnabled val="1"/>
        </dgm:presLayoutVars>
      </dgm:prSet>
      <dgm:spPr/>
    </dgm:pt>
    <dgm:pt modelId="{8C9207C0-A4E0-ED43-A1A4-8E8B2B46623E}" type="pres">
      <dgm:prSet presAssocID="{A0FCBAD8-58EA-5747-9D2B-C720881BA146}" presName="sibTrans" presStyleLbl="sibTrans2D1" presStyleIdx="1" presStyleCnt="4"/>
      <dgm:spPr/>
    </dgm:pt>
    <dgm:pt modelId="{D1448077-827C-7E40-A4CA-5CD55BB46A76}" type="pres">
      <dgm:prSet presAssocID="{A0FCBAD8-58EA-5747-9D2B-C720881BA146}" presName="connectorText" presStyleLbl="sibTrans2D1" presStyleIdx="1" presStyleCnt="4"/>
      <dgm:spPr/>
    </dgm:pt>
    <dgm:pt modelId="{45E2EE31-91B7-C44A-97B2-5C054A71B320}" type="pres">
      <dgm:prSet presAssocID="{B673D22D-F93C-E14F-9EB8-A50EF230CE77}" presName="node" presStyleLbl="node1" presStyleIdx="2" presStyleCnt="5">
        <dgm:presLayoutVars>
          <dgm:bulletEnabled val="1"/>
        </dgm:presLayoutVars>
      </dgm:prSet>
      <dgm:spPr/>
    </dgm:pt>
    <dgm:pt modelId="{32A6CA75-71B8-FF46-B6B3-A2E3ECBB88C0}" type="pres">
      <dgm:prSet presAssocID="{8CB795D4-B585-5442-9535-2E686382247F}" presName="sibTrans" presStyleLbl="sibTrans2D1" presStyleIdx="2" presStyleCnt="4"/>
      <dgm:spPr/>
    </dgm:pt>
    <dgm:pt modelId="{1D370C5E-59EA-5049-98FA-6969D347F33A}" type="pres">
      <dgm:prSet presAssocID="{8CB795D4-B585-5442-9535-2E686382247F}" presName="connectorText" presStyleLbl="sibTrans2D1" presStyleIdx="2" presStyleCnt="4"/>
      <dgm:spPr/>
    </dgm:pt>
    <dgm:pt modelId="{7BD0A0CA-C434-D74C-A455-7C119F8826D3}" type="pres">
      <dgm:prSet presAssocID="{927E40C6-EE56-E846-8A2E-2DA156548BDE}" presName="node" presStyleLbl="node1" presStyleIdx="3" presStyleCnt="5">
        <dgm:presLayoutVars>
          <dgm:bulletEnabled val="1"/>
        </dgm:presLayoutVars>
      </dgm:prSet>
      <dgm:spPr/>
    </dgm:pt>
    <dgm:pt modelId="{07F7E9CD-5B9A-0A4F-939B-572A86D74D8C}" type="pres">
      <dgm:prSet presAssocID="{451DA878-F43F-FC40-9CAC-AFF0A4B94C77}" presName="sibTrans" presStyleLbl="sibTrans2D1" presStyleIdx="3" presStyleCnt="4"/>
      <dgm:spPr/>
    </dgm:pt>
    <dgm:pt modelId="{B0BE2DE9-4941-C947-A40E-45A9B5AC03A2}" type="pres">
      <dgm:prSet presAssocID="{451DA878-F43F-FC40-9CAC-AFF0A4B94C77}" presName="connectorText" presStyleLbl="sibTrans2D1" presStyleIdx="3" presStyleCnt="4"/>
      <dgm:spPr/>
    </dgm:pt>
    <dgm:pt modelId="{B57D35F3-C552-0149-938C-4B5EB03BABCD}" type="pres">
      <dgm:prSet presAssocID="{6399AC13-57B8-AA45-849F-92D53FE20FB3}" presName="node" presStyleLbl="node1" presStyleIdx="4" presStyleCnt="5">
        <dgm:presLayoutVars>
          <dgm:bulletEnabled val="1"/>
        </dgm:presLayoutVars>
      </dgm:prSet>
      <dgm:spPr/>
    </dgm:pt>
  </dgm:ptLst>
  <dgm:cxnLst>
    <dgm:cxn modelId="{87027E06-7E70-144C-8DEA-073B41BC1B99}" srcId="{3CF1B871-4759-4D46-B5A2-507CFE24FA85}" destId="{FCB99D4E-5FA7-BE4B-9D31-66D250917F1F}" srcOrd="1" destOrd="0" parTransId="{08CD4D1E-4278-7D4A-84BC-EF61B3B4CC67}" sibTransId="{A0FCBAD8-58EA-5747-9D2B-C720881BA146}"/>
    <dgm:cxn modelId="{4403680F-3A29-8A42-A985-DCC2D2E00F82}" srcId="{3CF1B871-4759-4D46-B5A2-507CFE24FA85}" destId="{B673D22D-F93C-E14F-9EB8-A50EF230CE77}" srcOrd="2" destOrd="0" parTransId="{80BDBCC0-143B-094A-ABAF-C41294ACA497}" sibTransId="{8CB795D4-B585-5442-9535-2E686382247F}"/>
    <dgm:cxn modelId="{16097424-28BB-F846-AF0A-8AEFBE03633C}" type="presOf" srcId="{AC1D1610-AE5C-7C42-B807-1264FE736A7C}" destId="{C2284EB4-4817-B842-AF67-5E86BFC2D20E}" srcOrd="1" destOrd="0" presId="urn:microsoft.com/office/officeart/2005/8/layout/process5"/>
    <dgm:cxn modelId="{A44CF947-467C-464A-B02D-2C8935C4B010}" type="presOf" srcId="{AC1D1610-AE5C-7C42-B807-1264FE736A7C}" destId="{BBD056B2-43E2-DB49-87C3-A909FF2F6457}" srcOrd="0" destOrd="0" presId="urn:microsoft.com/office/officeart/2005/8/layout/process5"/>
    <dgm:cxn modelId="{A4F1CA5A-9E6E-E54C-ABFF-2D29F38913D0}" type="presOf" srcId="{A0FCBAD8-58EA-5747-9D2B-C720881BA146}" destId="{D1448077-827C-7E40-A4CA-5CD55BB46A76}" srcOrd="1" destOrd="0" presId="urn:microsoft.com/office/officeart/2005/8/layout/process5"/>
    <dgm:cxn modelId="{11B28867-6C75-5745-A3CE-E353D2D3FEC1}" srcId="{3CF1B871-4759-4D46-B5A2-507CFE24FA85}" destId="{6399AC13-57B8-AA45-849F-92D53FE20FB3}" srcOrd="4" destOrd="0" parTransId="{81E55095-382E-5047-B551-CC6DB853CEC1}" sibTransId="{D1F8AF8F-239C-BF43-A26A-F95FF7E8DB12}"/>
    <dgm:cxn modelId="{8C962A6E-3024-1740-9382-0A67E4A1BFB4}" type="presOf" srcId="{FCB99D4E-5FA7-BE4B-9D31-66D250917F1F}" destId="{115B0DA4-ED8B-694D-A1BD-6EEB8D0F9B07}" srcOrd="0" destOrd="0" presId="urn:microsoft.com/office/officeart/2005/8/layout/process5"/>
    <dgm:cxn modelId="{736C5E70-8835-A545-91CD-CCF22243B5C0}" type="presOf" srcId="{3CF1B871-4759-4D46-B5A2-507CFE24FA85}" destId="{23825CA7-95E8-6C41-A691-B60AFC771C3F}" srcOrd="0" destOrd="0" presId="urn:microsoft.com/office/officeart/2005/8/layout/process5"/>
    <dgm:cxn modelId="{D8C12982-1B73-8240-9133-BB25C1E36187}" type="presOf" srcId="{6399AC13-57B8-AA45-849F-92D53FE20FB3}" destId="{B57D35F3-C552-0149-938C-4B5EB03BABCD}" srcOrd="0" destOrd="0" presId="urn:microsoft.com/office/officeart/2005/8/layout/process5"/>
    <dgm:cxn modelId="{DE7EA183-DFE5-4F41-9EBF-28CF576E2691}" srcId="{3CF1B871-4759-4D46-B5A2-507CFE24FA85}" destId="{E1B52BE6-0408-B143-B70E-299BEE806567}" srcOrd="0" destOrd="0" parTransId="{7B25BB14-1EB4-5540-ADF9-DACBDDA551C0}" sibTransId="{AC1D1610-AE5C-7C42-B807-1264FE736A7C}"/>
    <dgm:cxn modelId="{506EBBBA-41DF-6646-BC48-E8E4CDA61711}" srcId="{3CF1B871-4759-4D46-B5A2-507CFE24FA85}" destId="{927E40C6-EE56-E846-8A2E-2DA156548BDE}" srcOrd="3" destOrd="0" parTransId="{6564AE0D-0DAF-2448-8D80-9AF94BD7C871}" sibTransId="{451DA878-F43F-FC40-9CAC-AFF0A4B94C77}"/>
    <dgm:cxn modelId="{E83182C8-42DF-9D4F-AA13-72EC32D297E1}" type="presOf" srcId="{E1B52BE6-0408-B143-B70E-299BEE806567}" destId="{DE848189-40B4-454F-A515-6BFC514B3D6F}" srcOrd="0" destOrd="0" presId="urn:microsoft.com/office/officeart/2005/8/layout/process5"/>
    <dgm:cxn modelId="{5EEEA1CB-A0D9-6F48-B2C1-E486F6C06D1A}" type="presOf" srcId="{A0FCBAD8-58EA-5747-9D2B-C720881BA146}" destId="{8C9207C0-A4E0-ED43-A1A4-8E8B2B46623E}" srcOrd="0" destOrd="0" presId="urn:microsoft.com/office/officeart/2005/8/layout/process5"/>
    <dgm:cxn modelId="{0735F1E1-6844-D949-BCE7-A9873B291626}" type="presOf" srcId="{B673D22D-F93C-E14F-9EB8-A50EF230CE77}" destId="{45E2EE31-91B7-C44A-97B2-5C054A71B320}" srcOrd="0" destOrd="0" presId="urn:microsoft.com/office/officeart/2005/8/layout/process5"/>
    <dgm:cxn modelId="{459A4AE3-0187-214B-8E7A-9D67708F14F6}" type="presOf" srcId="{451DA878-F43F-FC40-9CAC-AFF0A4B94C77}" destId="{B0BE2DE9-4941-C947-A40E-45A9B5AC03A2}" srcOrd="1" destOrd="0" presId="urn:microsoft.com/office/officeart/2005/8/layout/process5"/>
    <dgm:cxn modelId="{C4FE76E9-8FB8-1E47-874B-11602A299FAF}" type="presOf" srcId="{451DA878-F43F-FC40-9CAC-AFF0A4B94C77}" destId="{07F7E9CD-5B9A-0A4F-939B-572A86D74D8C}" srcOrd="0" destOrd="0" presId="urn:microsoft.com/office/officeart/2005/8/layout/process5"/>
    <dgm:cxn modelId="{3AEF22EA-0AF3-894D-ABC1-31638EF3C701}" type="presOf" srcId="{8CB795D4-B585-5442-9535-2E686382247F}" destId="{32A6CA75-71B8-FF46-B6B3-A2E3ECBB88C0}" srcOrd="0" destOrd="0" presId="urn:microsoft.com/office/officeart/2005/8/layout/process5"/>
    <dgm:cxn modelId="{1B7505F0-145A-314C-92B9-B43339BF315C}" type="presOf" srcId="{8CB795D4-B585-5442-9535-2E686382247F}" destId="{1D370C5E-59EA-5049-98FA-6969D347F33A}" srcOrd="1" destOrd="0" presId="urn:microsoft.com/office/officeart/2005/8/layout/process5"/>
    <dgm:cxn modelId="{0DE69CF8-B3AE-684D-8A69-A95F8498E199}" type="presOf" srcId="{927E40C6-EE56-E846-8A2E-2DA156548BDE}" destId="{7BD0A0CA-C434-D74C-A455-7C119F8826D3}" srcOrd="0" destOrd="0" presId="urn:microsoft.com/office/officeart/2005/8/layout/process5"/>
    <dgm:cxn modelId="{B8292772-6A55-2142-AE0A-8C37DB537EFE}" type="presParOf" srcId="{23825CA7-95E8-6C41-A691-B60AFC771C3F}" destId="{DE848189-40B4-454F-A515-6BFC514B3D6F}" srcOrd="0" destOrd="0" presId="urn:microsoft.com/office/officeart/2005/8/layout/process5"/>
    <dgm:cxn modelId="{CA32EDF2-806B-0B4D-A73D-C65E6E8F3163}" type="presParOf" srcId="{23825CA7-95E8-6C41-A691-B60AFC771C3F}" destId="{BBD056B2-43E2-DB49-87C3-A909FF2F6457}" srcOrd="1" destOrd="0" presId="urn:microsoft.com/office/officeart/2005/8/layout/process5"/>
    <dgm:cxn modelId="{28971FE2-A8E0-7946-BF76-782583EFB92A}" type="presParOf" srcId="{BBD056B2-43E2-DB49-87C3-A909FF2F6457}" destId="{C2284EB4-4817-B842-AF67-5E86BFC2D20E}" srcOrd="0" destOrd="0" presId="urn:microsoft.com/office/officeart/2005/8/layout/process5"/>
    <dgm:cxn modelId="{BDA2D558-A26D-7442-A5C8-D0CE08C07611}" type="presParOf" srcId="{23825CA7-95E8-6C41-A691-B60AFC771C3F}" destId="{115B0DA4-ED8B-694D-A1BD-6EEB8D0F9B07}" srcOrd="2" destOrd="0" presId="urn:microsoft.com/office/officeart/2005/8/layout/process5"/>
    <dgm:cxn modelId="{AA7E3FA5-9F1F-A542-80C4-625D3CF52630}" type="presParOf" srcId="{23825CA7-95E8-6C41-A691-B60AFC771C3F}" destId="{8C9207C0-A4E0-ED43-A1A4-8E8B2B46623E}" srcOrd="3" destOrd="0" presId="urn:microsoft.com/office/officeart/2005/8/layout/process5"/>
    <dgm:cxn modelId="{87218D46-5C2D-3B46-8857-5F49B8209BB7}" type="presParOf" srcId="{8C9207C0-A4E0-ED43-A1A4-8E8B2B46623E}" destId="{D1448077-827C-7E40-A4CA-5CD55BB46A76}" srcOrd="0" destOrd="0" presId="urn:microsoft.com/office/officeart/2005/8/layout/process5"/>
    <dgm:cxn modelId="{76377A32-ACB3-BB42-AF67-1CD9A0A859A6}" type="presParOf" srcId="{23825CA7-95E8-6C41-A691-B60AFC771C3F}" destId="{45E2EE31-91B7-C44A-97B2-5C054A71B320}" srcOrd="4" destOrd="0" presId="urn:microsoft.com/office/officeart/2005/8/layout/process5"/>
    <dgm:cxn modelId="{C7134AD7-3463-6049-89B7-AB8577401E37}" type="presParOf" srcId="{23825CA7-95E8-6C41-A691-B60AFC771C3F}" destId="{32A6CA75-71B8-FF46-B6B3-A2E3ECBB88C0}" srcOrd="5" destOrd="0" presId="urn:microsoft.com/office/officeart/2005/8/layout/process5"/>
    <dgm:cxn modelId="{6F042616-2815-D440-BB8B-19DD18B31259}" type="presParOf" srcId="{32A6CA75-71B8-FF46-B6B3-A2E3ECBB88C0}" destId="{1D370C5E-59EA-5049-98FA-6969D347F33A}" srcOrd="0" destOrd="0" presId="urn:microsoft.com/office/officeart/2005/8/layout/process5"/>
    <dgm:cxn modelId="{FED8614A-AFFF-C146-9C89-22A1D2C254B6}" type="presParOf" srcId="{23825CA7-95E8-6C41-A691-B60AFC771C3F}" destId="{7BD0A0CA-C434-D74C-A455-7C119F8826D3}" srcOrd="6" destOrd="0" presId="urn:microsoft.com/office/officeart/2005/8/layout/process5"/>
    <dgm:cxn modelId="{C144D010-36B4-B84A-A7D3-B72C120D2D1D}" type="presParOf" srcId="{23825CA7-95E8-6C41-A691-B60AFC771C3F}" destId="{07F7E9CD-5B9A-0A4F-939B-572A86D74D8C}" srcOrd="7" destOrd="0" presId="urn:microsoft.com/office/officeart/2005/8/layout/process5"/>
    <dgm:cxn modelId="{3561ADC1-E73E-FA49-B4E8-9D92122B38D8}" type="presParOf" srcId="{07F7E9CD-5B9A-0A4F-939B-572A86D74D8C}" destId="{B0BE2DE9-4941-C947-A40E-45A9B5AC03A2}" srcOrd="0" destOrd="0" presId="urn:microsoft.com/office/officeart/2005/8/layout/process5"/>
    <dgm:cxn modelId="{CCDAC7CE-8EDD-E547-9C64-B0857652916F}" type="presParOf" srcId="{23825CA7-95E8-6C41-A691-B60AFC771C3F}" destId="{B57D35F3-C552-0149-938C-4B5EB03BABCD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8661B47-BBFF-5F48-A1E8-AA4C422A0094}" type="doc">
      <dgm:prSet loTypeId="urn:microsoft.com/office/officeart/2005/8/layout/vProcess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3BC3E75-51AB-4145-B4D7-AC2B73EE136F}">
      <dgm:prSet phldrT="[Text]" custT="1"/>
      <dgm:spPr/>
      <dgm:t>
        <a:bodyPr/>
        <a:lstStyle/>
        <a:p>
          <a:pPr algn="r" rtl="1">
            <a:buFont typeface="+mj-lt"/>
            <a:buAutoNum type="arabicPeriod"/>
          </a:pPr>
          <a:r>
            <a:rPr lang="ar-SA" sz="2300" b="1" dirty="0"/>
            <a:t>١- عندما تصبح العلامة التجارية قديمة وغير مواكبة للسوق</a:t>
          </a:r>
          <a:endParaRPr lang="en-GB" sz="2300" b="1" dirty="0"/>
        </a:p>
      </dgm:t>
    </dgm:pt>
    <dgm:pt modelId="{E3A82E7F-2D97-7140-856A-1F94B82BFDCE}" type="parTrans" cxnId="{08721D83-5C58-124E-8038-EEDE2F2FDD02}">
      <dgm:prSet/>
      <dgm:spPr/>
      <dgm:t>
        <a:bodyPr/>
        <a:lstStyle/>
        <a:p>
          <a:pPr algn="r" rtl="1"/>
          <a:endParaRPr lang="en-GB" sz="2300" b="1"/>
        </a:p>
      </dgm:t>
    </dgm:pt>
    <dgm:pt modelId="{7D44034A-7E0C-3644-8434-636C59A667A6}" type="sibTrans" cxnId="{08721D83-5C58-124E-8038-EEDE2F2FDD02}">
      <dgm:prSet custT="1"/>
      <dgm:spPr/>
      <dgm:t>
        <a:bodyPr/>
        <a:lstStyle/>
        <a:p>
          <a:pPr algn="r" rtl="1"/>
          <a:endParaRPr lang="en-GB" sz="2300" b="1"/>
        </a:p>
      </dgm:t>
    </dgm:pt>
    <dgm:pt modelId="{6DE442A2-51E0-1447-8EE8-9FD8FCDD46C2}">
      <dgm:prSet phldrT="[Text]" custT="1"/>
      <dgm:spPr/>
      <dgm:t>
        <a:bodyPr/>
        <a:lstStyle/>
        <a:p>
          <a:pPr algn="r" rtl="1">
            <a:buFont typeface="+mj-lt"/>
            <a:buAutoNum type="arabicPeriod"/>
          </a:pPr>
          <a:r>
            <a:rPr lang="ar-SA" sz="2300" b="1" dirty="0"/>
            <a:t>٢- عند حدوث أزمة سمعة تحتاج إلى تغيير كامل للهوية</a:t>
          </a:r>
          <a:endParaRPr lang="en-GB" sz="2300" b="1" dirty="0"/>
        </a:p>
      </dgm:t>
    </dgm:pt>
    <dgm:pt modelId="{ACCF8CBC-2462-B34F-BB76-158EA2D20E19}" type="parTrans" cxnId="{55DF288F-56ED-5E41-806E-24AFB83BEF57}">
      <dgm:prSet/>
      <dgm:spPr/>
      <dgm:t>
        <a:bodyPr/>
        <a:lstStyle/>
        <a:p>
          <a:pPr algn="r" rtl="1"/>
          <a:endParaRPr lang="en-GB" sz="2300" b="1"/>
        </a:p>
      </dgm:t>
    </dgm:pt>
    <dgm:pt modelId="{040C3F03-DCA3-F341-808E-AF03B406BB9C}" type="sibTrans" cxnId="{55DF288F-56ED-5E41-806E-24AFB83BEF57}">
      <dgm:prSet custT="1"/>
      <dgm:spPr/>
      <dgm:t>
        <a:bodyPr/>
        <a:lstStyle/>
        <a:p>
          <a:pPr algn="r" rtl="1"/>
          <a:endParaRPr lang="en-GB" sz="2300" b="1"/>
        </a:p>
      </dgm:t>
    </dgm:pt>
    <dgm:pt modelId="{BBBC6AAA-97B2-7745-B13E-E2C6707E642E}">
      <dgm:prSet phldrT="[Text]" custT="1"/>
      <dgm:spPr/>
      <dgm:t>
        <a:bodyPr/>
        <a:lstStyle/>
        <a:p>
          <a:pPr algn="r" rtl="1">
            <a:buFont typeface="+mj-lt"/>
            <a:buAutoNum type="arabicPeriod"/>
          </a:pPr>
          <a:r>
            <a:rPr lang="ar-SA" sz="2300" b="1" dirty="0"/>
            <a:t>٣- عندما يتغير جمهور العلامة التجارية المستهدف</a:t>
          </a:r>
          <a:endParaRPr lang="en-GB" sz="2300" b="1" dirty="0"/>
        </a:p>
      </dgm:t>
    </dgm:pt>
    <dgm:pt modelId="{C82FADE5-FA27-C145-BC24-C243A55CB355}" type="parTrans" cxnId="{E52A093E-6079-534C-BAEB-9AF46ADE411C}">
      <dgm:prSet/>
      <dgm:spPr/>
      <dgm:t>
        <a:bodyPr/>
        <a:lstStyle/>
        <a:p>
          <a:pPr algn="r" rtl="1"/>
          <a:endParaRPr lang="en-GB" sz="2300" b="1"/>
        </a:p>
      </dgm:t>
    </dgm:pt>
    <dgm:pt modelId="{B182BFE1-BECC-6F45-8210-1443F173A886}" type="sibTrans" cxnId="{E52A093E-6079-534C-BAEB-9AF46ADE411C}">
      <dgm:prSet custT="1"/>
      <dgm:spPr/>
      <dgm:t>
        <a:bodyPr/>
        <a:lstStyle/>
        <a:p>
          <a:pPr algn="r" rtl="1"/>
          <a:endParaRPr lang="en-GB" sz="2300" b="1"/>
        </a:p>
      </dgm:t>
    </dgm:pt>
    <dgm:pt modelId="{A988D923-5CF7-5946-A9B7-D57046CD05D5}">
      <dgm:prSet phldrT="[Text]" custT="1"/>
      <dgm:spPr/>
      <dgm:t>
        <a:bodyPr/>
        <a:lstStyle/>
        <a:p>
          <a:pPr algn="r" rtl="1">
            <a:buFont typeface="+mj-lt"/>
            <a:buAutoNum type="arabicPeriod"/>
          </a:pPr>
          <a:r>
            <a:rPr lang="ar-SA" sz="2300" b="1" dirty="0"/>
            <a:t>٤- عند دخول أسواق جديدة تحتاج إلى هوية متوافقة مع الثقافة المحلية</a:t>
          </a:r>
          <a:endParaRPr lang="en-GB" sz="2300" b="1" dirty="0"/>
        </a:p>
      </dgm:t>
    </dgm:pt>
    <dgm:pt modelId="{D71625D0-B1AA-9444-B78A-56BEF1C92E72}" type="parTrans" cxnId="{54A4C1E4-815F-0944-8B6C-90616B9DB380}">
      <dgm:prSet/>
      <dgm:spPr/>
      <dgm:t>
        <a:bodyPr/>
        <a:lstStyle/>
        <a:p>
          <a:pPr algn="r" rtl="1"/>
          <a:endParaRPr lang="en-GB" sz="2300" b="1"/>
        </a:p>
      </dgm:t>
    </dgm:pt>
    <dgm:pt modelId="{9E4B8BFB-EC31-2948-A901-F5313A0B0266}" type="sibTrans" cxnId="{54A4C1E4-815F-0944-8B6C-90616B9DB380}">
      <dgm:prSet custT="1"/>
      <dgm:spPr/>
      <dgm:t>
        <a:bodyPr/>
        <a:lstStyle/>
        <a:p>
          <a:pPr algn="r" rtl="1"/>
          <a:endParaRPr lang="en-GB" sz="2300" b="1"/>
        </a:p>
      </dgm:t>
    </dgm:pt>
    <dgm:pt modelId="{1040ABBC-BDCF-3F47-99CB-E83E29F4BC0D}">
      <dgm:prSet phldrT="[Text]"/>
      <dgm:spPr/>
      <dgm:t>
        <a:bodyPr/>
        <a:lstStyle/>
        <a:p>
          <a:pPr algn="r" rtl="1">
            <a:buFont typeface="+mj-lt"/>
            <a:buNone/>
          </a:pPr>
          <a:r>
            <a:rPr lang="ar-SA" b="1" dirty="0"/>
            <a:t>٥- عند وجود مشاكل قانونية مثل تشابه الاسم مع علامة أخرى</a:t>
          </a:r>
          <a:endParaRPr lang="en-GB" b="1" dirty="0"/>
        </a:p>
      </dgm:t>
    </dgm:pt>
    <dgm:pt modelId="{96C21944-9461-9C4F-BA9A-EE560E4DC712}" type="parTrans" cxnId="{17FEA356-9B6D-A74A-82DE-77D334A86D44}">
      <dgm:prSet/>
      <dgm:spPr/>
      <dgm:t>
        <a:bodyPr/>
        <a:lstStyle/>
        <a:p>
          <a:endParaRPr lang="en-GB"/>
        </a:p>
      </dgm:t>
    </dgm:pt>
    <dgm:pt modelId="{7A4E4B30-E57B-E948-8CE4-94A62535EA60}" type="sibTrans" cxnId="{17FEA356-9B6D-A74A-82DE-77D334A86D44}">
      <dgm:prSet/>
      <dgm:spPr/>
      <dgm:t>
        <a:bodyPr/>
        <a:lstStyle/>
        <a:p>
          <a:endParaRPr lang="en-GB"/>
        </a:p>
      </dgm:t>
    </dgm:pt>
    <dgm:pt modelId="{F8A7E758-2144-2148-BA6D-E844C9E8D0BE}" type="pres">
      <dgm:prSet presAssocID="{88661B47-BBFF-5F48-A1E8-AA4C422A0094}" presName="outerComposite" presStyleCnt="0">
        <dgm:presLayoutVars>
          <dgm:chMax val="5"/>
          <dgm:dir val="rev"/>
          <dgm:resizeHandles val="exact"/>
        </dgm:presLayoutVars>
      </dgm:prSet>
      <dgm:spPr/>
    </dgm:pt>
    <dgm:pt modelId="{9402BCB5-E71B-1E46-B46D-035B8F972AB2}" type="pres">
      <dgm:prSet presAssocID="{88661B47-BBFF-5F48-A1E8-AA4C422A0094}" presName="dummyMaxCanvas" presStyleCnt="0">
        <dgm:presLayoutVars/>
      </dgm:prSet>
      <dgm:spPr/>
    </dgm:pt>
    <dgm:pt modelId="{E6E8363D-C895-6948-B512-05101835BF5B}" type="pres">
      <dgm:prSet presAssocID="{88661B47-BBFF-5F48-A1E8-AA4C422A0094}" presName="FiveNodes_1" presStyleLbl="node1" presStyleIdx="0" presStyleCnt="5">
        <dgm:presLayoutVars>
          <dgm:bulletEnabled val="1"/>
        </dgm:presLayoutVars>
      </dgm:prSet>
      <dgm:spPr/>
    </dgm:pt>
    <dgm:pt modelId="{5C7C1CE1-8C25-8B42-8B99-69CD120CDD51}" type="pres">
      <dgm:prSet presAssocID="{88661B47-BBFF-5F48-A1E8-AA4C422A0094}" presName="FiveNodes_2" presStyleLbl="node1" presStyleIdx="1" presStyleCnt="5">
        <dgm:presLayoutVars>
          <dgm:bulletEnabled val="1"/>
        </dgm:presLayoutVars>
      </dgm:prSet>
      <dgm:spPr/>
    </dgm:pt>
    <dgm:pt modelId="{2A235BE1-C970-0B46-8EF5-72E0761615D5}" type="pres">
      <dgm:prSet presAssocID="{88661B47-BBFF-5F48-A1E8-AA4C422A0094}" presName="FiveNodes_3" presStyleLbl="node1" presStyleIdx="2" presStyleCnt="5">
        <dgm:presLayoutVars>
          <dgm:bulletEnabled val="1"/>
        </dgm:presLayoutVars>
      </dgm:prSet>
      <dgm:spPr/>
    </dgm:pt>
    <dgm:pt modelId="{11CB401A-80A6-C048-BB11-8C33D76515DB}" type="pres">
      <dgm:prSet presAssocID="{88661B47-BBFF-5F48-A1E8-AA4C422A0094}" presName="FiveNodes_4" presStyleLbl="node1" presStyleIdx="3" presStyleCnt="5">
        <dgm:presLayoutVars>
          <dgm:bulletEnabled val="1"/>
        </dgm:presLayoutVars>
      </dgm:prSet>
      <dgm:spPr/>
    </dgm:pt>
    <dgm:pt modelId="{F04B1EC8-10EF-EF4C-94EB-5B7963711FE6}" type="pres">
      <dgm:prSet presAssocID="{88661B47-BBFF-5F48-A1E8-AA4C422A0094}" presName="FiveNodes_5" presStyleLbl="node1" presStyleIdx="4" presStyleCnt="5">
        <dgm:presLayoutVars>
          <dgm:bulletEnabled val="1"/>
        </dgm:presLayoutVars>
      </dgm:prSet>
      <dgm:spPr/>
    </dgm:pt>
    <dgm:pt modelId="{64BA757B-54C2-2141-80A0-B8E1E29485D8}" type="pres">
      <dgm:prSet presAssocID="{88661B47-BBFF-5F48-A1E8-AA4C422A0094}" presName="FiveConn_1-2" presStyleLbl="fgAccFollowNode1" presStyleIdx="0" presStyleCnt="4">
        <dgm:presLayoutVars>
          <dgm:bulletEnabled val="1"/>
        </dgm:presLayoutVars>
      </dgm:prSet>
      <dgm:spPr/>
    </dgm:pt>
    <dgm:pt modelId="{E5AE020D-7900-2843-8D4F-2875EB8949D1}" type="pres">
      <dgm:prSet presAssocID="{88661B47-BBFF-5F48-A1E8-AA4C422A0094}" presName="FiveConn_2-3" presStyleLbl="fgAccFollowNode1" presStyleIdx="1" presStyleCnt="4">
        <dgm:presLayoutVars>
          <dgm:bulletEnabled val="1"/>
        </dgm:presLayoutVars>
      </dgm:prSet>
      <dgm:spPr/>
    </dgm:pt>
    <dgm:pt modelId="{156CAE15-0BA2-A447-B829-15C5DF4391AF}" type="pres">
      <dgm:prSet presAssocID="{88661B47-BBFF-5F48-A1E8-AA4C422A0094}" presName="FiveConn_3-4" presStyleLbl="fgAccFollowNode1" presStyleIdx="2" presStyleCnt="4">
        <dgm:presLayoutVars>
          <dgm:bulletEnabled val="1"/>
        </dgm:presLayoutVars>
      </dgm:prSet>
      <dgm:spPr/>
    </dgm:pt>
    <dgm:pt modelId="{0A8116C3-FBCB-9D4E-B1EB-26F7436D086A}" type="pres">
      <dgm:prSet presAssocID="{88661B47-BBFF-5F48-A1E8-AA4C422A0094}" presName="FiveConn_4-5" presStyleLbl="fgAccFollowNode1" presStyleIdx="3" presStyleCnt="4">
        <dgm:presLayoutVars>
          <dgm:bulletEnabled val="1"/>
        </dgm:presLayoutVars>
      </dgm:prSet>
      <dgm:spPr/>
    </dgm:pt>
    <dgm:pt modelId="{2FB280B9-4420-A844-B74D-C2D5234AFCC0}" type="pres">
      <dgm:prSet presAssocID="{88661B47-BBFF-5F48-A1E8-AA4C422A0094}" presName="FiveNodes_1_text" presStyleLbl="node1" presStyleIdx="4" presStyleCnt="5">
        <dgm:presLayoutVars>
          <dgm:bulletEnabled val="1"/>
        </dgm:presLayoutVars>
      </dgm:prSet>
      <dgm:spPr/>
    </dgm:pt>
    <dgm:pt modelId="{6F58890A-8F4C-7640-BD26-C4E60B428530}" type="pres">
      <dgm:prSet presAssocID="{88661B47-BBFF-5F48-A1E8-AA4C422A0094}" presName="FiveNodes_2_text" presStyleLbl="node1" presStyleIdx="4" presStyleCnt="5">
        <dgm:presLayoutVars>
          <dgm:bulletEnabled val="1"/>
        </dgm:presLayoutVars>
      </dgm:prSet>
      <dgm:spPr/>
    </dgm:pt>
    <dgm:pt modelId="{1F06ED41-B152-7048-A8BD-E897307ABCCD}" type="pres">
      <dgm:prSet presAssocID="{88661B47-BBFF-5F48-A1E8-AA4C422A0094}" presName="FiveNodes_3_text" presStyleLbl="node1" presStyleIdx="4" presStyleCnt="5">
        <dgm:presLayoutVars>
          <dgm:bulletEnabled val="1"/>
        </dgm:presLayoutVars>
      </dgm:prSet>
      <dgm:spPr/>
    </dgm:pt>
    <dgm:pt modelId="{0E3EC267-B639-574A-B647-2FD9C9336BF6}" type="pres">
      <dgm:prSet presAssocID="{88661B47-BBFF-5F48-A1E8-AA4C422A0094}" presName="FiveNodes_4_text" presStyleLbl="node1" presStyleIdx="4" presStyleCnt="5">
        <dgm:presLayoutVars>
          <dgm:bulletEnabled val="1"/>
        </dgm:presLayoutVars>
      </dgm:prSet>
      <dgm:spPr/>
    </dgm:pt>
    <dgm:pt modelId="{C481C9BC-8734-C04E-9321-71B35D1B98AA}" type="pres">
      <dgm:prSet presAssocID="{88661B47-BBFF-5F48-A1E8-AA4C422A009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A149A03-B9D6-AB41-B828-54A3274ED624}" type="presOf" srcId="{B182BFE1-BECC-6F45-8210-1443F173A886}" destId="{156CAE15-0BA2-A447-B829-15C5DF4391AF}" srcOrd="0" destOrd="0" presId="urn:microsoft.com/office/officeart/2005/8/layout/vProcess5"/>
    <dgm:cxn modelId="{F941D50F-ACFF-2D43-BB1F-6A4FCD5FD5F2}" type="presOf" srcId="{BBBC6AAA-97B2-7745-B13E-E2C6707E642E}" destId="{2A235BE1-C970-0B46-8EF5-72E0761615D5}" srcOrd="0" destOrd="0" presId="urn:microsoft.com/office/officeart/2005/8/layout/vProcess5"/>
    <dgm:cxn modelId="{15260C19-503C-D445-AF4F-B9B66522BD3D}" type="presOf" srcId="{1040ABBC-BDCF-3F47-99CB-E83E29F4BC0D}" destId="{C481C9BC-8734-C04E-9321-71B35D1B98AA}" srcOrd="1" destOrd="0" presId="urn:microsoft.com/office/officeart/2005/8/layout/vProcess5"/>
    <dgm:cxn modelId="{D8218D32-6781-A847-BDA8-CEF93EECA798}" type="presOf" srcId="{88661B47-BBFF-5F48-A1E8-AA4C422A0094}" destId="{F8A7E758-2144-2148-BA6D-E844C9E8D0BE}" srcOrd="0" destOrd="0" presId="urn:microsoft.com/office/officeart/2005/8/layout/vProcess5"/>
    <dgm:cxn modelId="{E52A093E-6079-534C-BAEB-9AF46ADE411C}" srcId="{88661B47-BBFF-5F48-A1E8-AA4C422A0094}" destId="{BBBC6AAA-97B2-7745-B13E-E2C6707E642E}" srcOrd="2" destOrd="0" parTransId="{C82FADE5-FA27-C145-BC24-C243A55CB355}" sibTransId="{B182BFE1-BECC-6F45-8210-1443F173A886}"/>
    <dgm:cxn modelId="{FF05BF42-D7A2-994F-A423-DE5C947DA344}" type="presOf" srcId="{6DE442A2-51E0-1447-8EE8-9FD8FCDD46C2}" destId="{5C7C1CE1-8C25-8B42-8B99-69CD120CDD51}" srcOrd="0" destOrd="0" presId="urn:microsoft.com/office/officeart/2005/8/layout/vProcess5"/>
    <dgm:cxn modelId="{8D8D8649-8A91-DE4E-9767-07320BA72985}" type="presOf" srcId="{1040ABBC-BDCF-3F47-99CB-E83E29F4BC0D}" destId="{F04B1EC8-10EF-EF4C-94EB-5B7963711FE6}" srcOrd="0" destOrd="0" presId="urn:microsoft.com/office/officeart/2005/8/layout/vProcess5"/>
    <dgm:cxn modelId="{11D9F551-CE75-A446-88CF-7092BA61B316}" type="presOf" srcId="{040C3F03-DCA3-F341-808E-AF03B406BB9C}" destId="{E5AE020D-7900-2843-8D4F-2875EB8949D1}" srcOrd="0" destOrd="0" presId="urn:microsoft.com/office/officeart/2005/8/layout/vProcess5"/>
    <dgm:cxn modelId="{17FEA356-9B6D-A74A-82DE-77D334A86D44}" srcId="{88661B47-BBFF-5F48-A1E8-AA4C422A0094}" destId="{1040ABBC-BDCF-3F47-99CB-E83E29F4BC0D}" srcOrd="4" destOrd="0" parTransId="{96C21944-9461-9C4F-BA9A-EE560E4DC712}" sibTransId="{7A4E4B30-E57B-E948-8CE4-94A62535EA60}"/>
    <dgm:cxn modelId="{4BB83B6E-C91C-6A4A-9AA9-9343A852FE3B}" type="presOf" srcId="{A988D923-5CF7-5946-A9B7-D57046CD05D5}" destId="{0E3EC267-B639-574A-B647-2FD9C9336BF6}" srcOrd="1" destOrd="0" presId="urn:microsoft.com/office/officeart/2005/8/layout/vProcess5"/>
    <dgm:cxn modelId="{08721D83-5C58-124E-8038-EEDE2F2FDD02}" srcId="{88661B47-BBFF-5F48-A1E8-AA4C422A0094}" destId="{D3BC3E75-51AB-4145-B4D7-AC2B73EE136F}" srcOrd="0" destOrd="0" parTransId="{E3A82E7F-2D97-7140-856A-1F94B82BFDCE}" sibTransId="{7D44034A-7E0C-3644-8434-636C59A667A6}"/>
    <dgm:cxn modelId="{55DF288F-56ED-5E41-806E-24AFB83BEF57}" srcId="{88661B47-BBFF-5F48-A1E8-AA4C422A0094}" destId="{6DE442A2-51E0-1447-8EE8-9FD8FCDD46C2}" srcOrd="1" destOrd="0" parTransId="{ACCF8CBC-2462-B34F-BB76-158EA2D20E19}" sibTransId="{040C3F03-DCA3-F341-808E-AF03B406BB9C}"/>
    <dgm:cxn modelId="{18EC2A90-B3EA-B04E-BB91-C21523EB947C}" type="presOf" srcId="{A988D923-5CF7-5946-A9B7-D57046CD05D5}" destId="{11CB401A-80A6-C048-BB11-8C33D76515DB}" srcOrd="0" destOrd="0" presId="urn:microsoft.com/office/officeart/2005/8/layout/vProcess5"/>
    <dgm:cxn modelId="{DB8933B3-5A72-1649-A677-B9196C70BBA9}" type="presOf" srcId="{BBBC6AAA-97B2-7745-B13E-E2C6707E642E}" destId="{1F06ED41-B152-7048-A8BD-E897307ABCCD}" srcOrd="1" destOrd="0" presId="urn:microsoft.com/office/officeart/2005/8/layout/vProcess5"/>
    <dgm:cxn modelId="{DECDB8C1-D4EA-4B48-B9D8-2B05A2E7EFAC}" type="presOf" srcId="{6DE442A2-51E0-1447-8EE8-9FD8FCDD46C2}" destId="{6F58890A-8F4C-7640-BD26-C4E60B428530}" srcOrd="1" destOrd="0" presId="urn:microsoft.com/office/officeart/2005/8/layout/vProcess5"/>
    <dgm:cxn modelId="{0A2219C6-ABFE-4345-B7DF-A3834AC6886B}" type="presOf" srcId="{D3BC3E75-51AB-4145-B4D7-AC2B73EE136F}" destId="{2FB280B9-4420-A844-B74D-C2D5234AFCC0}" srcOrd="1" destOrd="0" presId="urn:microsoft.com/office/officeart/2005/8/layout/vProcess5"/>
    <dgm:cxn modelId="{4BCA26CB-50D8-1046-AE3C-0B63D95DBF18}" type="presOf" srcId="{7D44034A-7E0C-3644-8434-636C59A667A6}" destId="{64BA757B-54C2-2141-80A0-B8E1E29485D8}" srcOrd="0" destOrd="0" presId="urn:microsoft.com/office/officeart/2005/8/layout/vProcess5"/>
    <dgm:cxn modelId="{33D12DE4-2B69-3746-9753-1F6C16D19740}" type="presOf" srcId="{9E4B8BFB-EC31-2948-A901-F5313A0B0266}" destId="{0A8116C3-FBCB-9D4E-B1EB-26F7436D086A}" srcOrd="0" destOrd="0" presId="urn:microsoft.com/office/officeart/2005/8/layout/vProcess5"/>
    <dgm:cxn modelId="{54A4C1E4-815F-0944-8B6C-90616B9DB380}" srcId="{88661B47-BBFF-5F48-A1E8-AA4C422A0094}" destId="{A988D923-5CF7-5946-A9B7-D57046CD05D5}" srcOrd="3" destOrd="0" parTransId="{D71625D0-B1AA-9444-B78A-56BEF1C92E72}" sibTransId="{9E4B8BFB-EC31-2948-A901-F5313A0B0266}"/>
    <dgm:cxn modelId="{4B63E2ED-07E8-3146-83AD-7A118D767638}" type="presOf" srcId="{D3BC3E75-51AB-4145-B4D7-AC2B73EE136F}" destId="{E6E8363D-C895-6948-B512-05101835BF5B}" srcOrd="0" destOrd="0" presId="urn:microsoft.com/office/officeart/2005/8/layout/vProcess5"/>
    <dgm:cxn modelId="{B6FAB172-70A5-DC43-BB1F-05CDD98A828F}" type="presParOf" srcId="{F8A7E758-2144-2148-BA6D-E844C9E8D0BE}" destId="{9402BCB5-E71B-1E46-B46D-035B8F972AB2}" srcOrd="0" destOrd="0" presId="urn:microsoft.com/office/officeart/2005/8/layout/vProcess5"/>
    <dgm:cxn modelId="{9FD9D2B8-EF7F-DB44-9DB6-D3C47E23B49E}" type="presParOf" srcId="{F8A7E758-2144-2148-BA6D-E844C9E8D0BE}" destId="{E6E8363D-C895-6948-B512-05101835BF5B}" srcOrd="1" destOrd="0" presId="urn:microsoft.com/office/officeart/2005/8/layout/vProcess5"/>
    <dgm:cxn modelId="{65D8AFC1-4A3A-3849-BF94-DFD0CF52AB0B}" type="presParOf" srcId="{F8A7E758-2144-2148-BA6D-E844C9E8D0BE}" destId="{5C7C1CE1-8C25-8B42-8B99-69CD120CDD51}" srcOrd="2" destOrd="0" presId="urn:microsoft.com/office/officeart/2005/8/layout/vProcess5"/>
    <dgm:cxn modelId="{A185FFC2-1126-8E45-8440-B0C5B40D846A}" type="presParOf" srcId="{F8A7E758-2144-2148-BA6D-E844C9E8D0BE}" destId="{2A235BE1-C970-0B46-8EF5-72E0761615D5}" srcOrd="3" destOrd="0" presId="urn:microsoft.com/office/officeart/2005/8/layout/vProcess5"/>
    <dgm:cxn modelId="{4DC28453-2ACB-394D-A33D-4B4CD392A816}" type="presParOf" srcId="{F8A7E758-2144-2148-BA6D-E844C9E8D0BE}" destId="{11CB401A-80A6-C048-BB11-8C33D76515DB}" srcOrd="4" destOrd="0" presId="urn:microsoft.com/office/officeart/2005/8/layout/vProcess5"/>
    <dgm:cxn modelId="{30AC8360-510E-F84F-A5BD-385E75E4698F}" type="presParOf" srcId="{F8A7E758-2144-2148-BA6D-E844C9E8D0BE}" destId="{F04B1EC8-10EF-EF4C-94EB-5B7963711FE6}" srcOrd="5" destOrd="0" presId="urn:microsoft.com/office/officeart/2005/8/layout/vProcess5"/>
    <dgm:cxn modelId="{56F26F17-5023-C640-818A-ECDFA6DDA4EE}" type="presParOf" srcId="{F8A7E758-2144-2148-BA6D-E844C9E8D0BE}" destId="{64BA757B-54C2-2141-80A0-B8E1E29485D8}" srcOrd="6" destOrd="0" presId="urn:microsoft.com/office/officeart/2005/8/layout/vProcess5"/>
    <dgm:cxn modelId="{98A85E99-0E0E-7043-B995-92A958BEF518}" type="presParOf" srcId="{F8A7E758-2144-2148-BA6D-E844C9E8D0BE}" destId="{E5AE020D-7900-2843-8D4F-2875EB8949D1}" srcOrd="7" destOrd="0" presId="urn:microsoft.com/office/officeart/2005/8/layout/vProcess5"/>
    <dgm:cxn modelId="{912CC546-153C-C44D-8359-594E9E8AB655}" type="presParOf" srcId="{F8A7E758-2144-2148-BA6D-E844C9E8D0BE}" destId="{156CAE15-0BA2-A447-B829-15C5DF4391AF}" srcOrd="8" destOrd="0" presId="urn:microsoft.com/office/officeart/2005/8/layout/vProcess5"/>
    <dgm:cxn modelId="{9F717E3C-1814-864D-BD0E-F09FA7135355}" type="presParOf" srcId="{F8A7E758-2144-2148-BA6D-E844C9E8D0BE}" destId="{0A8116C3-FBCB-9D4E-B1EB-26F7436D086A}" srcOrd="9" destOrd="0" presId="urn:microsoft.com/office/officeart/2005/8/layout/vProcess5"/>
    <dgm:cxn modelId="{8010CAC2-EC40-5A41-927A-FAA193A351F7}" type="presParOf" srcId="{F8A7E758-2144-2148-BA6D-E844C9E8D0BE}" destId="{2FB280B9-4420-A844-B74D-C2D5234AFCC0}" srcOrd="10" destOrd="0" presId="urn:microsoft.com/office/officeart/2005/8/layout/vProcess5"/>
    <dgm:cxn modelId="{9750871F-72F6-8647-AFB3-7B292F1CDECF}" type="presParOf" srcId="{F8A7E758-2144-2148-BA6D-E844C9E8D0BE}" destId="{6F58890A-8F4C-7640-BD26-C4E60B428530}" srcOrd="11" destOrd="0" presId="urn:microsoft.com/office/officeart/2005/8/layout/vProcess5"/>
    <dgm:cxn modelId="{A52933AF-0C2F-A24F-852C-2ADB09EAD13C}" type="presParOf" srcId="{F8A7E758-2144-2148-BA6D-E844C9E8D0BE}" destId="{1F06ED41-B152-7048-A8BD-E897307ABCCD}" srcOrd="12" destOrd="0" presId="urn:microsoft.com/office/officeart/2005/8/layout/vProcess5"/>
    <dgm:cxn modelId="{2A8B098E-B123-DE47-8CD6-62036F1A4015}" type="presParOf" srcId="{F8A7E758-2144-2148-BA6D-E844C9E8D0BE}" destId="{0E3EC267-B639-574A-B647-2FD9C9336BF6}" srcOrd="13" destOrd="0" presId="urn:microsoft.com/office/officeart/2005/8/layout/vProcess5"/>
    <dgm:cxn modelId="{0C12BAF7-CBA6-654D-A04A-01E9DF67ED24}" type="presParOf" srcId="{F8A7E758-2144-2148-BA6D-E844C9E8D0BE}" destId="{C481C9BC-8734-C04E-9321-71B35D1B98A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456C562-7F49-1F44-B708-00979BDE2D6C}" type="doc">
      <dgm:prSet loTypeId="urn:microsoft.com/office/officeart/2005/8/layout/hProcess9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79F1F2-C46B-9B48-A1C0-DBAD20D01C37}">
      <dgm:prSet phldrT="[Text]" custT="1"/>
      <dgm:spPr/>
      <dgm:t>
        <a:bodyPr/>
        <a:lstStyle/>
        <a:p>
          <a:pPr rtl="1"/>
          <a:r>
            <a:rPr lang="ar-SA" sz="1800" dirty="0"/>
            <a:t>انتقلت من علامة تجارية على وشك الإفلاس إلى رمز للابتكار والتكنولوجيا الحديثة</a:t>
          </a:r>
          <a:endParaRPr lang="en-GB" sz="1800" dirty="0"/>
        </a:p>
      </dgm:t>
    </dgm:pt>
    <dgm:pt modelId="{A2642C5E-FCDD-7F4F-AE8C-3FDF6F4E1985}" type="parTrans" cxnId="{9DE0480E-4105-8E4A-A7BF-29A501548BD5}">
      <dgm:prSet/>
      <dgm:spPr/>
      <dgm:t>
        <a:bodyPr/>
        <a:lstStyle/>
        <a:p>
          <a:endParaRPr lang="en-GB" sz="2000"/>
        </a:p>
      </dgm:t>
    </dgm:pt>
    <dgm:pt modelId="{2C41EA53-CC61-CC4B-9EA8-146B1BE7BB7A}" type="sibTrans" cxnId="{9DE0480E-4105-8E4A-A7BF-29A501548BD5}">
      <dgm:prSet/>
      <dgm:spPr/>
      <dgm:t>
        <a:bodyPr/>
        <a:lstStyle/>
        <a:p>
          <a:endParaRPr lang="en-GB" sz="2000"/>
        </a:p>
      </dgm:t>
    </dgm:pt>
    <dgm:pt modelId="{7209BB10-071F-514C-B8C7-4B0010A70AFF}">
      <dgm:prSet phldrT="[Text]" custT="1"/>
      <dgm:spPr/>
      <dgm:t>
        <a:bodyPr/>
        <a:lstStyle/>
        <a:p>
          <a:pPr rtl="1">
            <a:buNone/>
          </a:pPr>
          <a:r>
            <a:rPr lang="en-GB" sz="2400" b="1" dirty="0"/>
            <a:t>McDonald’s (2000s)</a:t>
          </a:r>
          <a:endParaRPr lang="en-GB" sz="2400" dirty="0"/>
        </a:p>
      </dgm:t>
    </dgm:pt>
    <dgm:pt modelId="{1A4473A7-164A-3B4A-A2CE-09C8C0A0FE33}" type="parTrans" cxnId="{C4AF8B75-575E-3B48-82B6-7237ED1D00C0}">
      <dgm:prSet/>
      <dgm:spPr/>
      <dgm:t>
        <a:bodyPr/>
        <a:lstStyle/>
        <a:p>
          <a:endParaRPr lang="en-GB" sz="2000"/>
        </a:p>
      </dgm:t>
    </dgm:pt>
    <dgm:pt modelId="{F52BD2C5-E0CD-D548-9984-C239693EB8D5}" type="sibTrans" cxnId="{C4AF8B75-575E-3B48-82B6-7237ED1D00C0}">
      <dgm:prSet/>
      <dgm:spPr/>
      <dgm:t>
        <a:bodyPr/>
        <a:lstStyle/>
        <a:p>
          <a:endParaRPr lang="en-GB" sz="2000"/>
        </a:p>
      </dgm:t>
    </dgm:pt>
    <dgm:pt modelId="{B0B1637F-B60B-9C4C-9D47-255B11166CCC}">
      <dgm:prSet phldrT="[Text]" custT="1"/>
      <dgm:spPr/>
      <dgm:t>
        <a:bodyPr/>
        <a:lstStyle/>
        <a:p>
          <a:pPr rtl="1">
            <a:buNone/>
          </a:pPr>
          <a:r>
            <a:rPr lang="ar-SA" sz="1800" dirty="0"/>
            <a:t>أعادت بناء صورتها للتكيف مع اتجاهات الأكل الصحي وتحسين تجربة العملاء</a:t>
          </a:r>
          <a:endParaRPr lang="en-GB" sz="1800" dirty="0"/>
        </a:p>
      </dgm:t>
    </dgm:pt>
    <dgm:pt modelId="{432A31B4-7E98-2842-8173-4D1359286495}" type="parTrans" cxnId="{3A231D62-6820-F54B-A20F-D85F5645EB47}">
      <dgm:prSet/>
      <dgm:spPr/>
      <dgm:t>
        <a:bodyPr/>
        <a:lstStyle/>
        <a:p>
          <a:endParaRPr lang="en-GB" sz="2000"/>
        </a:p>
      </dgm:t>
    </dgm:pt>
    <dgm:pt modelId="{9ABDCDF8-C589-4A41-A6AD-15B52B8FBAD2}" type="sibTrans" cxnId="{3A231D62-6820-F54B-A20F-D85F5645EB47}">
      <dgm:prSet/>
      <dgm:spPr/>
      <dgm:t>
        <a:bodyPr/>
        <a:lstStyle/>
        <a:p>
          <a:endParaRPr lang="en-GB" sz="2000"/>
        </a:p>
      </dgm:t>
    </dgm:pt>
    <dgm:pt modelId="{8FB9C230-3ECF-1645-AF5E-611F1B20F673}">
      <dgm:prSet phldrT="[Text]" custT="1"/>
      <dgm:spPr/>
      <dgm:t>
        <a:bodyPr/>
        <a:lstStyle/>
        <a:p>
          <a:pPr rtl="1">
            <a:buNone/>
          </a:pPr>
          <a:r>
            <a:rPr lang="en-GB" sz="2400" b="1" dirty="0"/>
            <a:t>Instagram (2016)</a:t>
          </a:r>
          <a:endParaRPr lang="en-GB" sz="2400" dirty="0"/>
        </a:p>
      </dgm:t>
    </dgm:pt>
    <dgm:pt modelId="{A564330E-CDD5-3347-AAF7-F51E42CAEFB5}" type="parTrans" cxnId="{9B3E7347-5434-DD4A-8266-AEBAC27ABB4B}">
      <dgm:prSet/>
      <dgm:spPr/>
      <dgm:t>
        <a:bodyPr/>
        <a:lstStyle/>
        <a:p>
          <a:endParaRPr lang="en-GB" sz="2000"/>
        </a:p>
      </dgm:t>
    </dgm:pt>
    <dgm:pt modelId="{9ABCB8D4-CF0B-0D4C-A7DC-FDB3C1F26A4C}" type="sibTrans" cxnId="{9B3E7347-5434-DD4A-8266-AEBAC27ABB4B}">
      <dgm:prSet/>
      <dgm:spPr/>
      <dgm:t>
        <a:bodyPr/>
        <a:lstStyle/>
        <a:p>
          <a:endParaRPr lang="en-GB" sz="2000"/>
        </a:p>
      </dgm:t>
    </dgm:pt>
    <dgm:pt modelId="{D6673AB7-9B2B-E244-88E6-8B9CB6CBE081}">
      <dgm:prSet phldrT="[Text]" custT="1"/>
      <dgm:spPr/>
      <dgm:t>
        <a:bodyPr/>
        <a:lstStyle/>
        <a:p>
          <a:pPr rtl="1">
            <a:buNone/>
          </a:pPr>
          <a:r>
            <a:rPr lang="ar-SA" sz="1800" dirty="0"/>
            <a:t>غيرت شعارها إلى تصميم أكثر حداثة يعكس تطور المنصة الرقمية</a:t>
          </a:r>
          <a:endParaRPr lang="en-GB" sz="1800" dirty="0"/>
        </a:p>
      </dgm:t>
    </dgm:pt>
    <dgm:pt modelId="{6629716E-52B7-6D46-B6F3-B94DC744987F}" type="parTrans" cxnId="{7894976C-9420-894F-BE32-35DAF9DD6730}">
      <dgm:prSet/>
      <dgm:spPr/>
      <dgm:t>
        <a:bodyPr/>
        <a:lstStyle/>
        <a:p>
          <a:endParaRPr lang="en-GB" sz="2000"/>
        </a:p>
      </dgm:t>
    </dgm:pt>
    <dgm:pt modelId="{BDB0FAC5-E4CF-E044-8D61-69A3B83E4152}" type="sibTrans" cxnId="{7894976C-9420-894F-BE32-35DAF9DD6730}">
      <dgm:prSet/>
      <dgm:spPr/>
      <dgm:t>
        <a:bodyPr/>
        <a:lstStyle/>
        <a:p>
          <a:endParaRPr lang="en-GB" sz="2000"/>
        </a:p>
      </dgm:t>
    </dgm:pt>
    <dgm:pt modelId="{D1F018EB-8152-224A-8BA1-D180C1FF3446}">
      <dgm:prSet phldrT="[Text]" custT="1"/>
      <dgm:spPr/>
      <dgm:t>
        <a:bodyPr/>
        <a:lstStyle/>
        <a:p>
          <a:pPr rtl="1"/>
          <a:r>
            <a:rPr lang="en-GB" sz="2400" b="1" dirty="0"/>
            <a:t>Apple (1997)</a:t>
          </a:r>
          <a:endParaRPr lang="en-GB" sz="2400" dirty="0"/>
        </a:p>
      </dgm:t>
    </dgm:pt>
    <dgm:pt modelId="{13FA1645-5DF8-E54E-8482-70CC5525DD79}" type="sibTrans" cxnId="{FFC4457C-9063-0A48-BD6E-6B7E9987B75D}">
      <dgm:prSet/>
      <dgm:spPr/>
      <dgm:t>
        <a:bodyPr/>
        <a:lstStyle/>
        <a:p>
          <a:endParaRPr lang="en-GB" sz="2000"/>
        </a:p>
      </dgm:t>
    </dgm:pt>
    <dgm:pt modelId="{5C0C9123-698F-6047-868D-4FB6BD45118A}" type="parTrans" cxnId="{FFC4457C-9063-0A48-BD6E-6B7E9987B75D}">
      <dgm:prSet/>
      <dgm:spPr/>
      <dgm:t>
        <a:bodyPr/>
        <a:lstStyle/>
        <a:p>
          <a:endParaRPr lang="en-GB" sz="2000"/>
        </a:p>
      </dgm:t>
    </dgm:pt>
    <dgm:pt modelId="{0B853C62-2AA7-B540-B4B7-80C4CE08D392}">
      <dgm:prSet phldrT="[Text]" custT="1"/>
      <dgm:spPr/>
      <dgm:t>
        <a:bodyPr/>
        <a:lstStyle/>
        <a:p>
          <a:pPr rtl="1">
            <a:buNone/>
          </a:pPr>
          <a:r>
            <a:rPr lang="en-GB" sz="2400" b="1" dirty="0"/>
            <a:t>Dunkin' (2018)</a:t>
          </a:r>
          <a:endParaRPr lang="en-GB" sz="2400" dirty="0"/>
        </a:p>
      </dgm:t>
    </dgm:pt>
    <dgm:pt modelId="{FC5AE944-95AF-7F46-A3FC-17E8210CED2F}" type="parTrans" cxnId="{B30C15DA-4E8B-B34A-8DCA-08F59DE9B5C9}">
      <dgm:prSet/>
      <dgm:spPr/>
      <dgm:t>
        <a:bodyPr/>
        <a:lstStyle/>
        <a:p>
          <a:endParaRPr lang="en-GB" sz="2000"/>
        </a:p>
      </dgm:t>
    </dgm:pt>
    <dgm:pt modelId="{C8BD2A0E-0DA5-0649-BCBD-9EC99133A93C}" type="sibTrans" cxnId="{B30C15DA-4E8B-B34A-8DCA-08F59DE9B5C9}">
      <dgm:prSet/>
      <dgm:spPr/>
      <dgm:t>
        <a:bodyPr/>
        <a:lstStyle/>
        <a:p>
          <a:endParaRPr lang="en-GB" sz="2000"/>
        </a:p>
      </dgm:t>
    </dgm:pt>
    <dgm:pt modelId="{3602F4C8-6500-1A4C-B970-50F94BCDE6EF}">
      <dgm:prSet phldrT="[Text]" custT="1"/>
      <dgm:spPr/>
      <dgm:t>
        <a:bodyPr/>
        <a:lstStyle/>
        <a:p>
          <a:pPr rtl="1">
            <a:buNone/>
          </a:pPr>
          <a:r>
            <a:rPr lang="ar-SA" sz="1800" dirty="0"/>
            <a:t>تحولت من</a:t>
          </a:r>
          <a:r>
            <a:rPr lang="en-GB" sz="1800" dirty="0"/>
            <a:t> Dunkin' Donuts </a:t>
          </a:r>
          <a:r>
            <a:rPr lang="ar-SA" sz="1800" dirty="0"/>
            <a:t>إلى</a:t>
          </a:r>
          <a:r>
            <a:rPr lang="en-GB" sz="1800" dirty="0"/>
            <a:t> Dunkin' </a:t>
          </a:r>
          <a:r>
            <a:rPr lang="ar-SA" sz="1800" dirty="0"/>
            <a:t>فقط، لتعكس توسعها في المشروبات وليس فقط الدونات</a:t>
          </a:r>
          <a:endParaRPr lang="en-GB" sz="1800" dirty="0"/>
        </a:p>
      </dgm:t>
    </dgm:pt>
    <dgm:pt modelId="{063E5EB6-10CA-3147-AE4F-C1795F312749}" type="parTrans" cxnId="{3B0232C6-3E52-DD4D-BEED-102D0F19E6B0}">
      <dgm:prSet/>
      <dgm:spPr/>
      <dgm:t>
        <a:bodyPr/>
        <a:lstStyle/>
        <a:p>
          <a:endParaRPr lang="en-GB" sz="2000"/>
        </a:p>
      </dgm:t>
    </dgm:pt>
    <dgm:pt modelId="{A426ED21-48BA-CD48-A6D3-05ACC35B1530}" type="sibTrans" cxnId="{3B0232C6-3E52-DD4D-BEED-102D0F19E6B0}">
      <dgm:prSet/>
      <dgm:spPr/>
      <dgm:t>
        <a:bodyPr/>
        <a:lstStyle/>
        <a:p>
          <a:endParaRPr lang="en-GB" sz="2000"/>
        </a:p>
      </dgm:t>
    </dgm:pt>
    <dgm:pt modelId="{96BF8903-8CC3-7A41-BA70-5211FDBCC2B8}" type="pres">
      <dgm:prSet presAssocID="{5456C562-7F49-1F44-B708-00979BDE2D6C}" presName="CompostProcess" presStyleCnt="0">
        <dgm:presLayoutVars>
          <dgm:dir val="rev"/>
          <dgm:resizeHandles val="exact"/>
        </dgm:presLayoutVars>
      </dgm:prSet>
      <dgm:spPr/>
    </dgm:pt>
    <dgm:pt modelId="{7901EEE8-E223-3C4C-9388-A9F80B931687}" type="pres">
      <dgm:prSet presAssocID="{5456C562-7F49-1F44-B708-00979BDE2D6C}" presName="arrow" presStyleLbl="bgShp" presStyleIdx="0" presStyleCnt="1"/>
      <dgm:spPr/>
    </dgm:pt>
    <dgm:pt modelId="{C651CB1C-1622-B249-B09D-85047A74B441}" type="pres">
      <dgm:prSet presAssocID="{5456C562-7F49-1F44-B708-00979BDE2D6C}" presName="linearProcess" presStyleCnt="0"/>
      <dgm:spPr/>
    </dgm:pt>
    <dgm:pt modelId="{100A3DA3-CE32-B046-9E3A-D807A5674370}" type="pres">
      <dgm:prSet presAssocID="{D1F018EB-8152-224A-8BA1-D180C1FF3446}" presName="textNode" presStyleLbl="node1" presStyleIdx="0" presStyleCnt="4" custScaleY="125154">
        <dgm:presLayoutVars>
          <dgm:bulletEnabled val="1"/>
        </dgm:presLayoutVars>
      </dgm:prSet>
      <dgm:spPr/>
    </dgm:pt>
    <dgm:pt modelId="{4BB3E3D9-7FA8-0A41-8BC7-4DEB8E699BC5}" type="pres">
      <dgm:prSet presAssocID="{13FA1645-5DF8-E54E-8482-70CC5525DD79}" presName="sibTrans" presStyleCnt="0"/>
      <dgm:spPr/>
    </dgm:pt>
    <dgm:pt modelId="{69ECFBAF-DA9B-E242-9403-7803B8621BCD}" type="pres">
      <dgm:prSet presAssocID="{7209BB10-071F-514C-B8C7-4B0010A70AFF}" presName="textNode" presStyleLbl="node1" presStyleIdx="1" presStyleCnt="4" custScaleY="125154">
        <dgm:presLayoutVars>
          <dgm:bulletEnabled val="1"/>
        </dgm:presLayoutVars>
      </dgm:prSet>
      <dgm:spPr/>
    </dgm:pt>
    <dgm:pt modelId="{74DC7321-61EF-4146-96A5-CA77BAC5062F}" type="pres">
      <dgm:prSet presAssocID="{F52BD2C5-E0CD-D548-9984-C239693EB8D5}" presName="sibTrans" presStyleCnt="0"/>
      <dgm:spPr/>
    </dgm:pt>
    <dgm:pt modelId="{712946FA-FF75-AD48-B793-F72DB0759F9B}" type="pres">
      <dgm:prSet presAssocID="{8FB9C230-3ECF-1645-AF5E-611F1B20F673}" presName="textNode" presStyleLbl="node1" presStyleIdx="2" presStyleCnt="4" custScaleY="125154">
        <dgm:presLayoutVars>
          <dgm:bulletEnabled val="1"/>
        </dgm:presLayoutVars>
      </dgm:prSet>
      <dgm:spPr/>
    </dgm:pt>
    <dgm:pt modelId="{6CEAB485-2979-794C-84FE-DFA8F71B04D6}" type="pres">
      <dgm:prSet presAssocID="{9ABCB8D4-CF0B-0D4C-A7DC-FDB3C1F26A4C}" presName="sibTrans" presStyleCnt="0"/>
      <dgm:spPr/>
    </dgm:pt>
    <dgm:pt modelId="{015F8E25-F0E7-8D45-8EC0-A58BB4F21527}" type="pres">
      <dgm:prSet presAssocID="{0B853C62-2AA7-B540-B4B7-80C4CE08D392}" presName="textNode" presStyleLbl="node1" presStyleIdx="3" presStyleCnt="4" custScaleY="125154">
        <dgm:presLayoutVars>
          <dgm:bulletEnabled val="1"/>
        </dgm:presLayoutVars>
      </dgm:prSet>
      <dgm:spPr/>
    </dgm:pt>
  </dgm:ptLst>
  <dgm:cxnLst>
    <dgm:cxn modelId="{9DE0480E-4105-8E4A-A7BF-29A501548BD5}" srcId="{D1F018EB-8152-224A-8BA1-D180C1FF3446}" destId="{C579F1F2-C46B-9B48-A1C0-DBAD20D01C37}" srcOrd="0" destOrd="0" parTransId="{A2642C5E-FCDD-7F4F-AE8C-3FDF6F4E1985}" sibTransId="{2C41EA53-CC61-CC4B-9EA8-146B1BE7BB7A}"/>
    <dgm:cxn modelId="{23EE4716-82D8-BA47-A3F8-4A7FD4707E1F}" type="presOf" srcId="{5456C562-7F49-1F44-B708-00979BDE2D6C}" destId="{96BF8903-8CC3-7A41-BA70-5211FDBCC2B8}" srcOrd="0" destOrd="0" presId="urn:microsoft.com/office/officeart/2005/8/layout/hProcess9"/>
    <dgm:cxn modelId="{C823DD1D-880F-8747-BD02-C36FB2624CB8}" type="presOf" srcId="{D1F018EB-8152-224A-8BA1-D180C1FF3446}" destId="{100A3DA3-CE32-B046-9E3A-D807A5674370}" srcOrd="0" destOrd="0" presId="urn:microsoft.com/office/officeart/2005/8/layout/hProcess9"/>
    <dgm:cxn modelId="{EC7B702A-6217-6744-AE09-40C36F6EB39C}" type="presOf" srcId="{8FB9C230-3ECF-1645-AF5E-611F1B20F673}" destId="{712946FA-FF75-AD48-B793-F72DB0759F9B}" srcOrd="0" destOrd="0" presId="urn:microsoft.com/office/officeart/2005/8/layout/hProcess9"/>
    <dgm:cxn modelId="{B5CA4E42-6626-9A44-ABCF-6F4277D3DBEE}" type="presOf" srcId="{B0B1637F-B60B-9C4C-9D47-255B11166CCC}" destId="{69ECFBAF-DA9B-E242-9403-7803B8621BCD}" srcOrd="0" destOrd="1" presId="urn:microsoft.com/office/officeart/2005/8/layout/hProcess9"/>
    <dgm:cxn modelId="{9B3E7347-5434-DD4A-8266-AEBAC27ABB4B}" srcId="{5456C562-7F49-1F44-B708-00979BDE2D6C}" destId="{8FB9C230-3ECF-1645-AF5E-611F1B20F673}" srcOrd="2" destOrd="0" parTransId="{A564330E-CDD5-3347-AAF7-F51E42CAEFB5}" sibTransId="{9ABCB8D4-CF0B-0D4C-A7DC-FDB3C1F26A4C}"/>
    <dgm:cxn modelId="{3A231D62-6820-F54B-A20F-D85F5645EB47}" srcId="{7209BB10-071F-514C-B8C7-4B0010A70AFF}" destId="{B0B1637F-B60B-9C4C-9D47-255B11166CCC}" srcOrd="0" destOrd="0" parTransId="{432A31B4-7E98-2842-8173-4D1359286495}" sibTransId="{9ABDCDF8-C589-4A41-A6AD-15B52B8FBAD2}"/>
    <dgm:cxn modelId="{7894976C-9420-894F-BE32-35DAF9DD6730}" srcId="{8FB9C230-3ECF-1645-AF5E-611F1B20F673}" destId="{D6673AB7-9B2B-E244-88E6-8B9CB6CBE081}" srcOrd="0" destOrd="0" parTransId="{6629716E-52B7-6D46-B6F3-B94DC744987F}" sibTransId="{BDB0FAC5-E4CF-E044-8D61-69A3B83E4152}"/>
    <dgm:cxn modelId="{B0D1CE72-FD2C-1144-BF18-6D2FBECE0CF4}" type="presOf" srcId="{3602F4C8-6500-1A4C-B970-50F94BCDE6EF}" destId="{015F8E25-F0E7-8D45-8EC0-A58BB4F21527}" srcOrd="0" destOrd="1" presId="urn:microsoft.com/office/officeart/2005/8/layout/hProcess9"/>
    <dgm:cxn modelId="{C4AF8B75-575E-3B48-82B6-7237ED1D00C0}" srcId="{5456C562-7F49-1F44-B708-00979BDE2D6C}" destId="{7209BB10-071F-514C-B8C7-4B0010A70AFF}" srcOrd="1" destOrd="0" parTransId="{1A4473A7-164A-3B4A-A2CE-09C8C0A0FE33}" sibTransId="{F52BD2C5-E0CD-D548-9984-C239693EB8D5}"/>
    <dgm:cxn modelId="{FFC4457C-9063-0A48-BD6E-6B7E9987B75D}" srcId="{5456C562-7F49-1F44-B708-00979BDE2D6C}" destId="{D1F018EB-8152-224A-8BA1-D180C1FF3446}" srcOrd="0" destOrd="0" parTransId="{5C0C9123-698F-6047-868D-4FB6BD45118A}" sibTransId="{13FA1645-5DF8-E54E-8482-70CC5525DD79}"/>
    <dgm:cxn modelId="{15D57986-332B-CE40-A0E0-3ACC64D4E4B3}" type="presOf" srcId="{C579F1F2-C46B-9B48-A1C0-DBAD20D01C37}" destId="{100A3DA3-CE32-B046-9E3A-D807A5674370}" srcOrd="0" destOrd="1" presId="urn:microsoft.com/office/officeart/2005/8/layout/hProcess9"/>
    <dgm:cxn modelId="{6AADD19E-2038-F641-9429-46B596E1C276}" type="presOf" srcId="{0B853C62-2AA7-B540-B4B7-80C4CE08D392}" destId="{015F8E25-F0E7-8D45-8EC0-A58BB4F21527}" srcOrd="0" destOrd="0" presId="urn:microsoft.com/office/officeart/2005/8/layout/hProcess9"/>
    <dgm:cxn modelId="{3B0232C6-3E52-DD4D-BEED-102D0F19E6B0}" srcId="{0B853C62-2AA7-B540-B4B7-80C4CE08D392}" destId="{3602F4C8-6500-1A4C-B970-50F94BCDE6EF}" srcOrd="0" destOrd="0" parTransId="{063E5EB6-10CA-3147-AE4F-C1795F312749}" sibTransId="{A426ED21-48BA-CD48-A6D3-05ACC35B1530}"/>
    <dgm:cxn modelId="{B30C15DA-4E8B-B34A-8DCA-08F59DE9B5C9}" srcId="{5456C562-7F49-1F44-B708-00979BDE2D6C}" destId="{0B853C62-2AA7-B540-B4B7-80C4CE08D392}" srcOrd="3" destOrd="0" parTransId="{FC5AE944-95AF-7F46-A3FC-17E8210CED2F}" sibTransId="{C8BD2A0E-0DA5-0649-BCBD-9EC99133A93C}"/>
    <dgm:cxn modelId="{D11732DF-B519-054E-BFFC-51A18ABB5AC9}" type="presOf" srcId="{D6673AB7-9B2B-E244-88E6-8B9CB6CBE081}" destId="{712946FA-FF75-AD48-B793-F72DB0759F9B}" srcOrd="0" destOrd="1" presId="urn:microsoft.com/office/officeart/2005/8/layout/hProcess9"/>
    <dgm:cxn modelId="{2E96C3EF-EF75-064D-B471-424AEA61BAAC}" type="presOf" srcId="{7209BB10-071F-514C-B8C7-4B0010A70AFF}" destId="{69ECFBAF-DA9B-E242-9403-7803B8621BCD}" srcOrd="0" destOrd="0" presId="urn:microsoft.com/office/officeart/2005/8/layout/hProcess9"/>
    <dgm:cxn modelId="{B1B138FC-B135-2A42-B3F2-791EE96E4405}" type="presParOf" srcId="{96BF8903-8CC3-7A41-BA70-5211FDBCC2B8}" destId="{7901EEE8-E223-3C4C-9388-A9F80B931687}" srcOrd="0" destOrd="0" presId="urn:microsoft.com/office/officeart/2005/8/layout/hProcess9"/>
    <dgm:cxn modelId="{EC2E6184-2B23-2E46-8616-1043150BCF71}" type="presParOf" srcId="{96BF8903-8CC3-7A41-BA70-5211FDBCC2B8}" destId="{C651CB1C-1622-B249-B09D-85047A74B441}" srcOrd="1" destOrd="0" presId="urn:microsoft.com/office/officeart/2005/8/layout/hProcess9"/>
    <dgm:cxn modelId="{3A530D7A-6972-CA4E-B7E9-C0CF68C3C85B}" type="presParOf" srcId="{C651CB1C-1622-B249-B09D-85047A74B441}" destId="{100A3DA3-CE32-B046-9E3A-D807A5674370}" srcOrd="0" destOrd="0" presId="urn:microsoft.com/office/officeart/2005/8/layout/hProcess9"/>
    <dgm:cxn modelId="{BEF5AB46-AEEB-3E44-A1EE-043A910F61CF}" type="presParOf" srcId="{C651CB1C-1622-B249-B09D-85047A74B441}" destId="{4BB3E3D9-7FA8-0A41-8BC7-4DEB8E699BC5}" srcOrd="1" destOrd="0" presId="urn:microsoft.com/office/officeart/2005/8/layout/hProcess9"/>
    <dgm:cxn modelId="{BA5698B6-3CEB-6344-A920-1F31FA82FC52}" type="presParOf" srcId="{C651CB1C-1622-B249-B09D-85047A74B441}" destId="{69ECFBAF-DA9B-E242-9403-7803B8621BCD}" srcOrd="2" destOrd="0" presId="urn:microsoft.com/office/officeart/2005/8/layout/hProcess9"/>
    <dgm:cxn modelId="{43776143-7370-2F48-A430-8705E2167AD6}" type="presParOf" srcId="{C651CB1C-1622-B249-B09D-85047A74B441}" destId="{74DC7321-61EF-4146-96A5-CA77BAC5062F}" srcOrd="3" destOrd="0" presId="urn:microsoft.com/office/officeart/2005/8/layout/hProcess9"/>
    <dgm:cxn modelId="{8D8BC617-ACD7-844D-A0C9-01743ADE5FA6}" type="presParOf" srcId="{C651CB1C-1622-B249-B09D-85047A74B441}" destId="{712946FA-FF75-AD48-B793-F72DB0759F9B}" srcOrd="4" destOrd="0" presId="urn:microsoft.com/office/officeart/2005/8/layout/hProcess9"/>
    <dgm:cxn modelId="{9BBD87F6-F569-1340-85DE-4E45FD37E812}" type="presParOf" srcId="{C651CB1C-1622-B249-B09D-85047A74B441}" destId="{6CEAB485-2979-794C-84FE-DFA8F71B04D6}" srcOrd="5" destOrd="0" presId="urn:microsoft.com/office/officeart/2005/8/layout/hProcess9"/>
    <dgm:cxn modelId="{483E4BA8-8FAD-144B-83C5-B4BE963892B4}" type="presParOf" srcId="{C651CB1C-1622-B249-B09D-85047A74B441}" destId="{015F8E25-F0E7-8D45-8EC0-A58BB4F21527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hierarchy3" loCatId="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en-GB" sz="2400" b="1" dirty="0"/>
            <a:t>Gap (2010)</a:t>
          </a:r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endParaRPr lang="en-GB" sz="24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endParaRPr lang="en-GB" sz="2400"/>
        </a:p>
      </dgm:t>
    </dgm:pt>
    <dgm:pt modelId="{F0B52F86-83AF-D945-9E33-5773BE9861C5}">
      <dgm:prSet phldrT="[Text]" custT="1"/>
      <dgm:spPr/>
      <dgm:t>
        <a:bodyPr/>
        <a:lstStyle/>
        <a:p>
          <a:pPr algn="ctr" rtl="1">
            <a:buNone/>
          </a:pPr>
          <a:r>
            <a:rPr lang="ar-SA" sz="2000" dirty="0"/>
            <a:t>غيرت شعارها فجأة دون إخبار العملاء، مما أدى إلى رفض واسع النطاق</a:t>
          </a:r>
          <a:endParaRPr lang="en-GB" sz="12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endParaRPr lang="en-GB" sz="24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endParaRPr lang="en-GB" sz="2400"/>
        </a:p>
      </dgm:t>
    </dgm:pt>
    <dgm:pt modelId="{33175CCB-1C8B-1C44-8A2A-276D69ED11D2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en-GB" sz="2400" b="1" dirty="0"/>
            <a:t>Tropicana (2009)</a:t>
          </a:r>
          <a:endParaRPr lang="en-GB" sz="24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endParaRPr lang="en-GB" sz="24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endParaRPr lang="en-GB" sz="2400"/>
        </a:p>
      </dgm:t>
    </dgm:pt>
    <dgm:pt modelId="{8196662A-287F-234F-A077-9224702B5B77}">
      <dgm:prSet phldrT="[Text]" custT="1"/>
      <dgm:spPr/>
      <dgm:t>
        <a:bodyPr/>
        <a:lstStyle/>
        <a:p>
          <a:pPr algn="ctr" rtl="1"/>
          <a:r>
            <a:rPr lang="ar-SA" sz="2000" dirty="0"/>
            <a:t>غيرت عبوة منتجاتها بشكل جذري، مما تسبب في انخفاض المبيعات بنسبة 20٪ في شهر واحد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endParaRPr lang="en-GB" sz="24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endParaRPr lang="en-GB" sz="2400"/>
        </a:p>
      </dgm:t>
    </dgm:pt>
    <dgm:pt modelId="{00BA3E18-A5E2-9140-B854-8729D59638C7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en-GB" sz="2400" b="1" dirty="0"/>
            <a:t>Pepsi (2009)</a:t>
          </a:r>
          <a:endParaRPr lang="en-GB" sz="24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endParaRPr lang="en-GB" sz="24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endParaRPr lang="en-GB" sz="2400"/>
        </a:p>
      </dgm:t>
    </dgm:pt>
    <dgm:pt modelId="{2E7B7787-BF7C-304D-9F38-1C0AB771DD8B}">
      <dgm:prSet phldrT="[Text]" custT="1"/>
      <dgm:spPr/>
      <dgm:t>
        <a:bodyPr/>
        <a:lstStyle/>
        <a:p>
          <a:pPr algn="ctr" rtl="1">
            <a:buNone/>
          </a:pPr>
          <a:r>
            <a:rPr lang="ar-SA" sz="2000" dirty="0"/>
            <a:t>محاولتها تغيير شعارها لم تكن ناجحة، حيث لم يرَ العملاء سببًا لهذا التغيير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endParaRPr lang="en-GB" sz="24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endParaRPr lang="en-GB" sz="2400"/>
        </a:p>
      </dgm:t>
    </dgm:pt>
    <dgm:pt modelId="{CE8B8782-4B1D-374F-9923-25EDD81D4B46}" type="pres">
      <dgm:prSet presAssocID="{5B0BFAD2-A999-3B41-82A1-CDF4A6E3F1DA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0C15B615-919E-394D-AB9A-69DEE3E6F946}" type="pres">
      <dgm:prSet presAssocID="{1752099A-5FA7-5B42-9954-CCC2DC540A73}" presName="root" presStyleCnt="0"/>
      <dgm:spPr/>
    </dgm:pt>
    <dgm:pt modelId="{F4E1EE03-171C-9E43-9361-0FF67405528E}" type="pres">
      <dgm:prSet presAssocID="{1752099A-5FA7-5B42-9954-CCC2DC540A73}" presName="rootComposite" presStyleCnt="0"/>
      <dgm:spPr/>
    </dgm:pt>
    <dgm:pt modelId="{4E8A840B-2F96-0C46-AE9F-6020FF38A2C1}" type="pres">
      <dgm:prSet presAssocID="{1752099A-5FA7-5B42-9954-CCC2DC540A73}" presName="rootText" presStyleLbl="node1" presStyleIdx="0" presStyleCnt="3"/>
      <dgm:spPr/>
    </dgm:pt>
    <dgm:pt modelId="{2EEC3DE3-AF88-0F46-A9D3-A3C0EB90CA9C}" type="pres">
      <dgm:prSet presAssocID="{1752099A-5FA7-5B42-9954-CCC2DC540A73}" presName="rootConnector" presStyleLbl="node1" presStyleIdx="0" presStyleCnt="3"/>
      <dgm:spPr/>
    </dgm:pt>
    <dgm:pt modelId="{B1C67E29-A358-124B-A1D7-ABE4E0D0EAC6}" type="pres">
      <dgm:prSet presAssocID="{1752099A-5FA7-5B42-9954-CCC2DC540A73}" presName="childShape" presStyleCnt="0"/>
      <dgm:spPr/>
    </dgm:pt>
    <dgm:pt modelId="{681DB5BA-A926-F740-B44A-78AF9C9BE74C}" type="pres">
      <dgm:prSet presAssocID="{AF3F40A8-F199-A743-B561-4B35277591F2}" presName="Name13" presStyleLbl="parChTrans1D2" presStyleIdx="0" presStyleCnt="3"/>
      <dgm:spPr/>
    </dgm:pt>
    <dgm:pt modelId="{19B7854E-4B1C-C144-A9D7-651C9B280DFE}" type="pres">
      <dgm:prSet presAssocID="{F0B52F86-83AF-D945-9E33-5773BE9861C5}" presName="childText" presStyleLbl="bgAcc1" presStyleIdx="0" presStyleCnt="3">
        <dgm:presLayoutVars>
          <dgm:bulletEnabled val="1"/>
        </dgm:presLayoutVars>
      </dgm:prSet>
      <dgm:spPr/>
    </dgm:pt>
    <dgm:pt modelId="{4523E3A5-8B08-7F4F-B5F3-AD8436E94A78}" type="pres">
      <dgm:prSet presAssocID="{33175CCB-1C8B-1C44-8A2A-276D69ED11D2}" presName="root" presStyleCnt="0"/>
      <dgm:spPr/>
    </dgm:pt>
    <dgm:pt modelId="{0DFE8F2A-71F5-764F-A3D7-FD67DA9A9604}" type="pres">
      <dgm:prSet presAssocID="{33175CCB-1C8B-1C44-8A2A-276D69ED11D2}" presName="rootComposite" presStyleCnt="0"/>
      <dgm:spPr/>
    </dgm:pt>
    <dgm:pt modelId="{2FE603C1-2D33-4744-9FD8-D76DC6022710}" type="pres">
      <dgm:prSet presAssocID="{33175CCB-1C8B-1C44-8A2A-276D69ED11D2}" presName="rootText" presStyleLbl="node1" presStyleIdx="1" presStyleCnt="3"/>
      <dgm:spPr/>
    </dgm:pt>
    <dgm:pt modelId="{71E32AF4-E413-704E-8CCB-ACDABC6EC611}" type="pres">
      <dgm:prSet presAssocID="{33175CCB-1C8B-1C44-8A2A-276D69ED11D2}" presName="rootConnector" presStyleLbl="node1" presStyleIdx="1" presStyleCnt="3"/>
      <dgm:spPr/>
    </dgm:pt>
    <dgm:pt modelId="{79AB7BA2-6794-D04A-BAAA-16B097816DCC}" type="pres">
      <dgm:prSet presAssocID="{33175CCB-1C8B-1C44-8A2A-276D69ED11D2}" presName="childShape" presStyleCnt="0"/>
      <dgm:spPr/>
    </dgm:pt>
    <dgm:pt modelId="{DE973BF0-037C-954E-B288-70B1EDE378AD}" type="pres">
      <dgm:prSet presAssocID="{FD4FE526-268F-0640-B0A0-18A1ACB0B79D}" presName="Name13" presStyleLbl="parChTrans1D2" presStyleIdx="1" presStyleCnt="3"/>
      <dgm:spPr/>
    </dgm:pt>
    <dgm:pt modelId="{B7690490-9F6F-6D4F-89BA-8164B0728A68}" type="pres">
      <dgm:prSet presAssocID="{8196662A-287F-234F-A077-9224702B5B77}" presName="childText" presStyleLbl="bgAcc1" presStyleIdx="1" presStyleCnt="3">
        <dgm:presLayoutVars>
          <dgm:bulletEnabled val="1"/>
        </dgm:presLayoutVars>
      </dgm:prSet>
      <dgm:spPr/>
    </dgm:pt>
    <dgm:pt modelId="{C527CBBF-2FB4-C54B-8164-D2CE322AA78E}" type="pres">
      <dgm:prSet presAssocID="{00BA3E18-A5E2-9140-B854-8729D59638C7}" presName="root" presStyleCnt="0"/>
      <dgm:spPr/>
    </dgm:pt>
    <dgm:pt modelId="{7891CD21-A94F-0646-AB25-CFA54A63540C}" type="pres">
      <dgm:prSet presAssocID="{00BA3E18-A5E2-9140-B854-8729D59638C7}" presName="rootComposite" presStyleCnt="0"/>
      <dgm:spPr/>
    </dgm:pt>
    <dgm:pt modelId="{2A5A5773-7B59-C44A-9127-8D885E7C9AEF}" type="pres">
      <dgm:prSet presAssocID="{00BA3E18-A5E2-9140-B854-8729D59638C7}" presName="rootText" presStyleLbl="node1" presStyleIdx="2" presStyleCnt="3" custScaleX="110092"/>
      <dgm:spPr/>
    </dgm:pt>
    <dgm:pt modelId="{D27A62E0-EE22-A643-8738-C1BC5C38A2B1}" type="pres">
      <dgm:prSet presAssocID="{00BA3E18-A5E2-9140-B854-8729D59638C7}" presName="rootConnector" presStyleLbl="node1" presStyleIdx="2" presStyleCnt="3"/>
      <dgm:spPr/>
    </dgm:pt>
    <dgm:pt modelId="{867B4931-0894-3246-A65B-C56E8C8E180B}" type="pres">
      <dgm:prSet presAssocID="{00BA3E18-A5E2-9140-B854-8729D59638C7}" presName="childShape" presStyleCnt="0"/>
      <dgm:spPr/>
    </dgm:pt>
    <dgm:pt modelId="{E9655FE7-E8BC-9047-A7AB-887B11AB8059}" type="pres">
      <dgm:prSet presAssocID="{A334A644-A3B5-3D4E-B13B-652835867506}" presName="Name13" presStyleLbl="parChTrans1D2" presStyleIdx="2" presStyleCnt="3"/>
      <dgm:spPr/>
    </dgm:pt>
    <dgm:pt modelId="{5E8A40EC-67BC-3C4C-9EF2-90546BD4C939}" type="pres">
      <dgm:prSet presAssocID="{2E7B7787-BF7C-304D-9F38-1C0AB771DD8B}" presName="childText" presStyleLbl="bgAcc1" presStyleIdx="2" presStyleCnt="3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49413E07-62DD-A44A-9060-AC7F2EE7DF7E}" type="presOf" srcId="{2E7B7787-BF7C-304D-9F38-1C0AB771DD8B}" destId="{5E8A40EC-67BC-3C4C-9EF2-90546BD4C939}" srcOrd="0" destOrd="0" presId="urn:microsoft.com/office/officeart/2005/8/layout/hierarchy3"/>
    <dgm:cxn modelId="{72E48415-A267-434C-8173-E50C21A52689}" type="presOf" srcId="{A334A644-A3B5-3D4E-B13B-652835867506}" destId="{E9655FE7-E8BC-9047-A7AB-887B11AB8059}" srcOrd="0" destOrd="0" presId="urn:microsoft.com/office/officeart/2005/8/layout/hierarchy3"/>
    <dgm:cxn modelId="{B1F6B62E-EF30-204D-BD61-CF33D7110954}" type="presOf" srcId="{1752099A-5FA7-5B42-9954-CCC2DC540A73}" destId="{4E8A840B-2F96-0C46-AE9F-6020FF38A2C1}" srcOrd="0" destOrd="0" presId="urn:microsoft.com/office/officeart/2005/8/layout/hierarchy3"/>
    <dgm:cxn modelId="{1124FC3A-C64E-4C45-BA9B-069C8EF5C403}" type="presOf" srcId="{33175CCB-1C8B-1C44-8A2A-276D69ED11D2}" destId="{71E32AF4-E413-704E-8CCB-ACDABC6EC611}" srcOrd="1" destOrd="0" presId="urn:microsoft.com/office/officeart/2005/8/layout/hierarchy3"/>
    <dgm:cxn modelId="{39DD1952-7077-D246-8D14-63832CA60AE8}" type="presOf" srcId="{00BA3E18-A5E2-9140-B854-8729D59638C7}" destId="{2A5A5773-7B59-C44A-9127-8D885E7C9AEF}" srcOrd="0" destOrd="0" presId="urn:microsoft.com/office/officeart/2005/8/layout/hierarchy3"/>
    <dgm:cxn modelId="{1BD21053-8CFA-1849-B774-00A503F8B174}" type="presOf" srcId="{5B0BFAD2-A999-3B41-82A1-CDF4A6E3F1DA}" destId="{CE8B8782-4B1D-374F-9923-25EDD81D4B46}" srcOrd="0" destOrd="0" presId="urn:microsoft.com/office/officeart/2005/8/layout/hierarchy3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84AA616A-0ECA-C541-A9E2-5FFF90703D25}" type="presOf" srcId="{00BA3E18-A5E2-9140-B854-8729D59638C7}" destId="{D27A62E0-EE22-A643-8738-C1BC5C38A2B1}" srcOrd="1" destOrd="0" presId="urn:microsoft.com/office/officeart/2005/8/layout/hierarchy3"/>
    <dgm:cxn modelId="{1C59DF6C-6396-9F4A-8AA2-658CC988614A}" type="presOf" srcId="{1752099A-5FA7-5B42-9954-CCC2DC540A73}" destId="{2EEC3DE3-AF88-0F46-A9D3-A3C0EB90CA9C}" srcOrd="1" destOrd="0" presId="urn:microsoft.com/office/officeart/2005/8/layout/hierarchy3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FCCDF3B8-7759-FC47-A19D-1AB4B2B01F64}" type="presOf" srcId="{8196662A-287F-234F-A077-9224702B5B77}" destId="{B7690490-9F6F-6D4F-89BA-8164B0728A68}" srcOrd="0" destOrd="0" presId="urn:microsoft.com/office/officeart/2005/8/layout/hierarchy3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4D8FF6C9-B63B-EC4A-91AA-9100BA7EF2BC}" type="presOf" srcId="{F0B52F86-83AF-D945-9E33-5773BE9861C5}" destId="{19B7854E-4B1C-C144-A9D7-651C9B280DFE}" srcOrd="0" destOrd="0" presId="urn:microsoft.com/office/officeart/2005/8/layout/hierarchy3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BFF479DD-3DFC-8941-A63A-27705D6ACD41}" type="presOf" srcId="{33175CCB-1C8B-1C44-8A2A-276D69ED11D2}" destId="{2FE603C1-2D33-4744-9FD8-D76DC6022710}" srcOrd="0" destOrd="0" presId="urn:microsoft.com/office/officeart/2005/8/layout/hierarchy3"/>
    <dgm:cxn modelId="{2A8A94F2-0313-B344-B2E3-C70314A86224}" type="presOf" srcId="{FD4FE526-268F-0640-B0A0-18A1ACB0B79D}" destId="{DE973BF0-037C-954E-B288-70B1EDE378AD}" srcOrd="0" destOrd="0" presId="urn:microsoft.com/office/officeart/2005/8/layout/hierarchy3"/>
    <dgm:cxn modelId="{42E854FC-3948-9F4A-9F2F-BF5347F9064A}" type="presOf" srcId="{AF3F40A8-F199-A743-B561-4B35277591F2}" destId="{681DB5BA-A926-F740-B44A-78AF9C9BE74C}" srcOrd="0" destOrd="0" presId="urn:microsoft.com/office/officeart/2005/8/layout/hierarchy3"/>
    <dgm:cxn modelId="{38B93D0E-2379-6C48-90D4-9852F14DD4C0}" type="presParOf" srcId="{CE8B8782-4B1D-374F-9923-25EDD81D4B46}" destId="{0C15B615-919E-394D-AB9A-69DEE3E6F946}" srcOrd="0" destOrd="0" presId="urn:microsoft.com/office/officeart/2005/8/layout/hierarchy3"/>
    <dgm:cxn modelId="{55803291-15CC-F141-8FBD-70CF78EA6346}" type="presParOf" srcId="{0C15B615-919E-394D-AB9A-69DEE3E6F946}" destId="{F4E1EE03-171C-9E43-9361-0FF67405528E}" srcOrd="0" destOrd="0" presId="urn:microsoft.com/office/officeart/2005/8/layout/hierarchy3"/>
    <dgm:cxn modelId="{8C560A3C-7980-274E-B1EA-9D4495D02A00}" type="presParOf" srcId="{F4E1EE03-171C-9E43-9361-0FF67405528E}" destId="{4E8A840B-2F96-0C46-AE9F-6020FF38A2C1}" srcOrd="0" destOrd="0" presId="urn:microsoft.com/office/officeart/2005/8/layout/hierarchy3"/>
    <dgm:cxn modelId="{0F94688F-1A93-BC40-9B5D-D05D70183C10}" type="presParOf" srcId="{F4E1EE03-171C-9E43-9361-0FF67405528E}" destId="{2EEC3DE3-AF88-0F46-A9D3-A3C0EB90CA9C}" srcOrd="1" destOrd="0" presId="urn:microsoft.com/office/officeart/2005/8/layout/hierarchy3"/>
    <dgm:cxn modelId="{DCF15E3A-8EB2-8F4B-9EAA-5AD32A039129}" type="presParOf" srcId="{0C15B615-919E-394D-AB9A-69DEE3E6F946}" destId="{B1C67E29-A358-124B-A1D7-ABE4E0D0EAC6}" srcOrd="1" destOrd="0" presId="urn:microsoft.com/office/officeart/2005/8/layout/hierarchy3"/>
    <dgm:cxn modelId="{E091C0C1-ABCD-3E41-8BA6-373BAA02E4E9}" type="presParOf" srcId="{B1C67E29-A358-124B-A1D7-ABE4E0D0EAC6}" destId="{681DB5BA-A926-F740-B44A-78AF9C9BE74C}" srcOrd="0" destOrd="0" presId="urn:microsoft.com/office/officeart/2005/8/layout/hierarchy3"/>
    <dgm:cxn modelId="{649F9DF7-E396-8F44-885D-06FB305A4EE3}" type="presParOf" srcId="{B1C67E29-A358-124B-A1D7-ABE4E0D0EAC6}" destId="{19B7854E-4B1C-C144-A9D7-651C9B280DFE}" srcOrd="1" destOrd="0" presId="urn:microsoft.com/office/officeart/2005/8/layout/hierarchy3"/>
    <dgm:cxn modelId="{17F6629F-2636-1641-8B3A-A7E25CCEC66F}" type="presParOf" srcId="{CE8B8782-4B1D-374F-9923-25EDD81D4B46}" destId="{4523E3A5-8B08-7F4F-B5F3-AD8436E94A78}" srcOrd="1" destOrd="0" presId="urn:microsoft.com/office/officeart/2005/8/layout/hierarchy3"/>
    <dgm:cxn modelId="{41DF8DC6-CB87-C34D-BD57-07E8B2A270DA}" type="presParOf" srcId="{4523E3A5-8B08-7F4F-B5F3-AD8436E94A78}" destId="{0DFE8F2A-71F5-764F-A3D7-FD67DA9A9604}" srcOrd="0" destOrd="0" presId="urn:microsoft.com/office/officeart/2005/8/layout/hierarchy3"/>
    <dgm:cxn modelId="{58F83F6F-93AA-624C-96FC-4786E0851242}" type="presParOf" srcId="{0DFE8F2A-71F5-764F-A3D7-FD67DA9A9604}" destId="{2FE603C1-2D33-4744-9FD8-D76DC6022710}" srcOrd="0" destOrd="0" presId="urn:microsoft.com/office/officeart/2005/8/layout/hierarchy3"/>
    <dgm:cxn modelId="{D9FD345C-E8C4-7A4D-8B26-A2B0DC73B503}" type="presParOf" srcId="{0DFE8F2A-71F5-764F-A3D7-FD67DA9A9604}" destId="{71E32AF4-E413-704E-8CCB-ACDABC6EC611}" srcOrd="1" destOrd="0" presId="urn:microsoft.com/office/officeart/2005/8/layout/hierarchy3"/>
    <dgm:cxn modelId="{CC69FA4C-C2B6-4A49-AD99-8B7A4FB4B7B0}" type="presParOf" srcId="{4523E3A5-8B08-7F4F-B5F3-AD8436E94A78}" destId="{79AB7BA2-6794-D04A-BAAA-16B097816DCC}" srcOrd="1" destOrd="0" presId="urn:microsoft.com/office/officeart/2005/8/layout/hierarchy3"/>
    <dgm:cxn modelId="{A59E7B75-D0C5-6E4E-986A-98633E550389}" type="presParOf" srcId="{79AB7BA2-6794-D04A-BAAA-16B097816DCC}" destId="{DE973BF0-037C-954E-B288-70B1EDE378AD}" srcOrd="0" destOrd="0" presId="urn:microsoft.com/office/officeart/2005/8/layout/hierarchy3"/>
    <dgm:cxn modelId="{622BC294-218D-0244-835C-30BE2E604E90}" type="presParOf" srcId="{79AB7BA2-6794-D04A-BAAA-16B097816DCC}" destId="{B7690490-9F6F-6D4F-89BA-8164B0728A68}" srcOrd="1" destOrd="0" presId="urn:microsoft.com/office/officeart/2005/8/layout/hierarchy3"/>
    <dgm:cxn modelId="{86856098-E961-004A-BA92-3AAA4DF5C342}" type="presParOf" srcId="{CE8B8782-4B1D-374F-9923-25EDD81D4B46}" destId="{C527CBBF-2FB4-C54B-8164-D2CE322AA78E}" srcOrd="2" destOrd="0" presId="urn:microsoft.com/office/officeart/2005/8/layout/hierarchy3"/>
    <dgm:cxn modelId="{18BE28B2-9F7A-BE45-8F8D-288B6F565754}" type="presParOf" srcId="{C527CBBF-2FB4-C54B-8164-D2CE322AA78E}" destId="{7891CD21-A94F-0646-AB25-CFA54A63540C}" srcOrd="0" destOrd="0" presId="urn:microsoft.com/office/officeart/2005/8/layout/hierarchy3"/>
    <dgm:cxn modelId="{AAF779C6-E674-684C-A871-75A6D1ED3119}" type="presParOf" srcId="{7891CD21-A94F-0646-AB25-CFA54A63540C}" destId="{2A5A5773-7B59-C44A-9127-8D885E7C9AEF}" srcOrd="0" destOrd="0" presId="urn:microsoft.com/office/officeart/2005/8/layout/hierarchy3"/>
    <dgm:cxn modelId="{5DBB60E7-39A9-0F4B-B3F6-FE1FBC2EECB9}" type="presParOf" srcId="{7891CD21-A94F-0646-AB25-CFA54A63540C}" destId="{D27A62E0-EE22-A643-8738-C1BC5C38A2B1}" srcOrd="1" destOrd="0" presId="urn:microsoft.com/office/officeart/2005/8/layout/hierarchy3"/>
    <dgm:cxn modelId="{30851B1F-3B9D-074B-8D4C-B4F194725FBE}" type="presParOf" srcId="{C527CBBF-2FB4-C54B-8164-D2CE322AA78E}" destId="{867B4931-0894-3246-A65B-C56E8C8E180B}" srcOrd="1" destOrd="0" presId="urn:microsoft.com/office/officeart/2005/8/layout/hierarchy3"/>
    <dgm:cxn modelId="{62FD29B8-242D-F840-B7E6-30BBBE68E111}" type="presParOf" srcId="{867B4931-0894-3246-A65B-C56E8C8E180B}" destId="{E9655FE7-E8BC-9047-A7AB-887B11AB8059}" srcOrd="0" destOrd="0" presId="urn:microsoft.com/office/officeart/2005/8/layout/hierarchy3"/>
    <dgm:cxn modelId="{DF5F8895-4336-F64C-86C8-FCB18D765F70}" type="presParOf" srcId="{867B4931-0894-3246-A65B-C56E8C8E180B}" destId="{5E8A40EC-67BC-3C4C-9EF2-90546BD4C939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CF1B871-4759-4D46-B5A2-507CFE24FA85}" type="doc">
      <dgm:prSet loTypeId="urn:microsoft.com/office/officeart/2005/8/layout/default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B52BE6-0408-B143-B70E-299BEE806567}">
      <dgm:prSet phldrT="[Text]" custT="1"/>
      <dgm:spPr/>
      <dgm:t>
        <a:bodyPr/>
        <a:lstStyle/>
        <a:p>
          <a:pPr algn="r" rtl="1"/>
          <a:r>
            <a:rPr lang="ar-SA" sz="2400" dirty="0"/>
            <a:t>١- </a:t>
          </a:r>
          <a:r>
            <a:rPr lang="ar-SA" sz="2400" b="1" dirty="0"/>
            <a:t>توحيد جميع العناصر البصرية (الألوان، الخطوط، الشعار) عبر جميع القنوات</a:t>
          </a:r>
          <a:endParaRPr lang="en-GB" sz="2400" b="0" dirty="0"/>
        </a:p>
      </dgm:t>
    </dgm:pt>
    <dgm:pt modelId="{7B25BB14-1EB4-5540-ADF9-DACBDDA551C0}" type="parTrans" cxnId="{DE7EA183-DFE5-4F41-9EBF-28CF576E2691}">
      <dgm:prSet/>
      <dgm:spPr/>
      <dgm:t>
        <a:bodyPr/>
        <a:lstStyle/>
        <a:p>
          <a:pPr algn="r" rtl="1"/>
          <a:endParaRPr lang="en-GB" sz="2400" b="0"/>
        </a:p>
      </dgm:t>
    </dgm:pt>
    <dgm:pt modelId="{AC1D1610-AE5C-7C42-B807-1264FE736A7C}" type="sibTrans" cxnId="{DE7EA183-DFE5-4F41-9EBF-28CF576E2691}">
      <dgm:prSet custT="1"/>
      <dgm:spPr/>
      <dgm:t>
        <a:bodyPr/>
        <a:lstStyle/>
        <a:p>
          <a:pPr algn="r" rtl="1"/>
          <a:endParaRPr lang="en-GB" sz="2400" b="0"/>
        </a:p>
      </dgm:t>
    </dgm:pt>
    <dgm:pt modelId="{FCB99D4E-5FA7-BE4B-9D31-66D250917F1F}">
      <dgm:prSet phldrT="[Text]" custT="1"/>
      <dgm:spPr/>
      <dgm:t>
        <a:bodyPr/>
        <a:lstStyle/>
        <a:p>
          <a:pPr algn="r" rtl="1"/>
          <a:r>
            <a:rPr lang="ar-SA" sz="2400" dirty="0"/>
            <a:t>٢- </a:t>
          </a:r>
          <a:r>
            <a:rPr lang="ar-SA" sz="2400" b="1" dirty="0"/>
            <a:t>تطبيق الرسالة التسويقية بنفس الأسلوب في جميع الإعلانات</a:t>
          </a:r>
          <a:endParaRPr lang="en-GB" sz="2400" b="0" dirty="0"/>
        </a:p>
      </dgm:t>
    </dgm:pt>
    <dgm:pt modelId="{08CD4D1E-4278-7D4A-84BC-EF61B3B4CC67}" type="parTrans" cxnId="{87027E06-7E70-144C-8DEA-073B41BC1B99}">
      <dgm:prSet/>
      <dgm:spPr/>
      <dgm:t>
        <a:bodyPr/>
        <a:lstStyle/>
        <a:p>
          <a:pPr algn="r" rtl="1"/>
          <a:endParaRPr lang="en-GB" sz="2400" b="0"/>
        </a:p>
      </dgm:t>
    </dgm:pt>
    <dgm:pt modelId="{A0FCBAD8-58EA-5747-9D2B-C720881BA146}" type="sibTrans" cxnId="{87027E06-7E70-144C-8DEA-073B41BC1B99}">
      <dgm:prSet custT="1"/>
      <dgm:spPr/>
      <dgm:t>
        <a:bodyPr/>
        <a:lstStyle/>
        <a:p>
          <a:pPr algn="r" rtl="1"/>
          <a:endParaRPr lang="en-GB" sz="2400" b="0"/>
        </a:p>
      </dgm:t>
    </dgm:pt>
    <dgm:pt modelId="{B673D22D-F93C-E14F-9EB8-A50EF230CE77}">
      <dgm:prSet phldrT="[Text]" custT="1"/>
      <dgm:spPr/>
      <dgm:t>
        <a:bodyPr/>
        <a:lstStyle/>
        <a:p>
          <a:pPr algn="r" rtl="1"/>
          <a:r>
            <a:rPr lang="ar-SA" sz="2400" dirty="0"/>
            <a:t>٣- </a:t>
          </a:r>
          <a:r>
            <a:rPr lang="ar-SA" sz="2400" b="1" dirty="0"/>
            <a:t>تدريب الموظفين على التغييرات الجديدة لضمان تقديم تجربة موحدة للعملاء</a:t>
          </a:r>
          <a:endParaRPr lang="en-GB" sz="2400" b="0" dirty="0"/>
        </a:p>
      </dgm:t>
    </dgm:pt>
    <dgm:pt modelId="{80BDBCC0-143B-094A-ABAF-C41294ACA497}" type="parTrans" cxnId="{4403680F-3A29-8A42-A985-DCC2D2E00F82}">
      <dgm:prSet/>
      <dgm:spPr/>
      <dgm:t>
        <a:bodyPr/>
        <a:lstStyle/>
        <a:p>
          <a:pPr algn="r" rtl="1"/>
          <a:endParaRPr lang="en-GB" sz="2400" b="0"/>
        </a:p>
      </dgm:t>
    </dgm:pt>
    <dgm:pt modelId="{8CB795D4-B585-5442-9535-2E686382247F}" type="sibTrans" cxnId="{4403680F-3A29-8A42-A985-DCC2D2E00F82}">
      <dgm:prSet custT="1"/>
      <dgm:spPr/>
      <dgm:t>
        <a:bodyPr/>
        <a:lstStyle/>
        <a:p>
          <a:pPr algn="r" rtl="1"/>
          <a:endParaRPr lang="en-GB" sz="2400" b="0"/>
        </a:p>
      </dgm:t>
    </dgm:pt>
    <dgm:pt modelId="{927E40C6-EE56-E846-8A2E-2DA156548BDE}">
      <dgm:prSet phldrT="[Text]" custT="1"/>
      <dgm:spPr/>
      <dgm:t>
        <a:bodyPr/>
        <a:lstStyle/>
        <a:p>
          <a:pPr algn="r" rtl="1"/>
          <a:r>
            <a:rPr lang="ar-SA" sz="2400" dirty="0"/>
            <a:t>٤- </a:t>
          </a:r>
          <a:r>
            <a:rPr lang="ar-SA" sz="2400" b="1" dirty="0"/>
            <a:t>إنشاء دليل للهوية البصرية</a:t>
          </a:r>
          <a:r>
            <a:rPr lang="en-GB" sz="2400" b="1" dirty="0"/>
            <a:t> (Brand Guidelines) </a:t>
          </a:r>
          <a:r>
            <a:rPr lang="ar-SA" sz="2400" b="1" dirty="0"/>
            <a:t>لاستخدام العلامة بشكل صحيح</a:t>
          </a:r>
          <a:endParaRPr lang="en-GB" sz="2400" b="0" dirty="0"/>
        </a:p>
      </dgm:t>
    </dgm:pt>
    <dgm:pt modelId="{451DA878-F43F-FC40-9CAC-AFF0A4B94C77}" type="sibTrans" cxnId="{506EBBBA-41DF-6646-BC48-E8E4CDA61711}">
      <dgm:prSet custT="1"/>
      <dgm:spPr/>
      <dgm:t>
        <a:bodyPr/>
        <a:lstStyle/>
        <a:p>
          <a:pPr algn="r" rtl="1"/>
          <a:endParaRPr lang="en-GB" sz="2400" b="0"/>
        </a:p>
      </dgm:t>
    </dgm:pt>
    <dgm:pt modelId="{6564AE0D-0DAF-2448-8D80-9AF94BD7C871}" type="parTrans" cxnId="{506EBBBA-41DF-6646-BC48-E8E4CDA61711}">
      <dgm:prSet/>
      <dgm:spPr/>
      <dgm:t>
        <a:bodyPr/>
        <a:lstStyle/>
        <a:p>
          <a:pPr algn="r" rtl="1"/>
          <a:endParaRPr lang="en-GB" sz="2400" b="0"/>
        </a:p>
      </dgm:t>
    </dgm:pt>
    <dgm:pt modelId="{6399AC13-57B8-AA45-849F-92D53FE20FB3}">
      <dgm:prSet phldrT="[Text]" custT="1"/>
      <dgm:spPr/>
      <dgm:t>
        <a:bodyPr/>
        <a:lstStyle/>
        <a:p>
          <a:pPr algn="r" rtl="1"/>
          <a:r>
            <a:rPr lang="ar-SA" sz="2400" dirty="0"/>
            <a:t>٥- </a:t>
          </a:r>
          <a:r>
            <a:rPr lang="ar-SA" sz="2400" b="1" dirty="0"/>
            <a:t>مراقبة الأداء والتأكد من أن الجمهور يفهم الهوية الجديدة بشكل صحيح</a:t>
          </a:r>
          <a:endParaRPr lang="en-GB" sz="2400" b="0" dirty="0"/>
        </a:p>
      </dgm:t>
    </dgm:pt>
    <dgm:pt modelId="{81E55095-382E-5047-B551-CC6DB853CEC1}" type="parTrans" cxnId="{11B28867-6C75-5745-A3CE-E353D2D3FEC1}">
      <dgm:prSet/>
      <dgm:spPr/>
      <dgm:t>
        <a:bodyPr/>
        <a:lstStyle/>
        <a:p>
          <a:pPr algn="r"/>
          <a:endParaRPr lang="en-GB" sz="2400" b="0"/>
        </a:p>
      </dgm:t>
    </dgm:pt>
    <dgm:pt modelId="{D1F8AF8F-239C-BF43-A26A-F95FF7E8DB12}" type="sibTrans" cxnId="{11B28867-6C75-5745-A3CE-E353D2D3FEC1}">
      <dgm:prSet/>
      <dgm:spPr/>
      <dgm:t>
        <a:bodyPr/>
        <a:lstStyle/>
        <a:p>
          <a:pPr algn="r"/>
          <a:endParaRPr lang="en-GB" sz="2400" b="0"/>
        </a:p>
      </dgm:t>
    </dgm:pt>
    <dgm:pt modelId="{B54B677D-9B08-084B-9E83-CF7AE1E14A15}" type="pres">
      <dgm:prSet presAssocID="{3CF1B871-4759-4D46-B5A2-507CFE24FA85}" presName="diagram" presStyleCnt="0">
        <dgm:presLayoutVars>
          <dgm:dir val="rev"/>
          <dgm:resizeHandles val="exact"/>
        </dgm:presLayoutVars>
      </dgm:prSet>
      <dgm:spPr/>
    </dgm:pt>
    <dgm:pt modelId="{E4B784B3-08BF-B248-A18A-59F8DC9CAC92}" type="pres">
      <dgm:prSet presAssocID="{E1B52BE6-0408-B143-B70E-299BEE806567}" presName="node" presStyleLbl="node1" presStyleIdx="0" presStyleCnt="5">
        <dgm:presLayoutVars>
          <dgm:bulletEnabled val="1"/>
        </dgm:presLayoutVars>
      </dgm:prSet>
      <dgm:spPr/>
    </dgm:pt>
    <dgm:pt modelId="{2B4F951F-9B9D-FF43-8289-77642195845B}" type="pres">
      <dgm:prSet presAssocID="{AC1D1610-AE5C-7C42-B807-1264FE736A7C}" presName="sibTrans" presStyleCnt="0"/>
      <dgm:spPr/>
    </dgm:pt>
    <dgm:pt modelId="{0CEFD310-4E53-404D-8466-8E4EC9CF9919}" type="pres">
      <dgm:prSet presAssocID="{FCB99D4E-5FA7-BE4B-9D31-66D250917F1F}" presName="node" presStyleLbl="node1" presStyleIdx="1" presStyleCnt="5">
        <dgm:presLayoutVars>
          <dgm:bulletEnabled val="1"/>
        </dgm:presLayoutVars>
      </dgm:prSet>
      <dgm:spPr/>
    </dgm:pt>
    <dgm:pt modelId="{5809F2C8-7AA6-E14D-82EF-E3E8D6A224ED}" type="pres">
      <dgm:prSet presAssocID="{A0FCBAD8-58EA-5747-9D2B-C720881BA146}" presName="sibTrans" presStyleCnt="0"/>
      <dgm:spPr/>
    </dgm:pt>
    <dgm:pt modelId="{CF923FA2-FD1D-4C4F-A0B9-2BF334C8CAD0}" type="pres">
      <dgm:prSet presAssocID="{B673D22D-F93C-E14F-9EB8-A50EF230CE77}" presName="node" presStyleLbl="node1" presStyleIdx="2" presStyleCnt="5">
        <dgm:presLayoutVars>
          <dgm:bulletEnabled val="1"/>
        </dgm:presLayoutVars>
      </dgm:prSet>
      <dgm:spPr/>
    </dgm:pt>
    <dgm:pt modelId="{B860A92C-B58C-CB4F-AE15-A69EB0B1B3D2}" type="pres">
      <dgm:prSet presAssocID="{8CB795D4-B585-5442-9535-2E686382247F}" presName="sibTrans" presStyleCnt="0"/>
      <dgm:spPr/>
    </dgm:pt>
    <dgm:pt modelId="{4449DBB8-19DF-1F4B-B0A5-413CCDED4561}" type="pres">
      <dgm:prSet presAssocID="{927E40C6-EE56-E846-8A2E-2DA156548BDE}" presName="node" presStyleLbl="node1" presStyleIdx="3" presStyleCnt="5">
        <dgm:presLayoutVars>
          <dgm:bulletEnabled val="1"/>
        </dgm:presLayoutVars>
      </dgm:prSet>
      <dgm:spPr/>
    </dgm:pt>
    <dgm:pt modelId="{41EA77F0-4B3A-654B-9B61-D55ADFC9B36E}" type="pres">
      <dgm:prSet presAssocID="{451DA878-F43F-FC40-9CAC-AFF0A4B94C77}" presName="sibTrans" presStyleCnt="0"/>
      <dgm:spPr/>
    </dgm:pt>
    <dgm:pt modelId="{B5632D84-43DA-4A45-9199-07972714223C}" type="pres">
      <dgm:prSet presAssocID="{6399AC13-57B8-AA45-849F-92D53FE20FB3}" presName="node" presStyleLbl="node1" presStyleIdx="4" presStyleCnt="5">
        <dgm:presLayoutVars>
          <dgm:bulletEnabled val="1"/>
        </dgm:presLayoutVars>
      </dgm:prSet>
      <dgm:spPr/>
    </dgm:pt>
  </dgm:ptLst>
  <dgm:cxnLst>
    <dgm:cxn modelId="{87027E06-7E70-144C-8DEA-073B41BC1B99}" srcId="{3CF1B871-4759-4D46-B5A2-507CFE24FA85}" destId="{FCB99D4E-5FA7-BE4B-9D31-66D250917F1F}" srcOrd="1" destOrd="0" parTransId="{08CD4D1E-4278-7D4A-84BC-EF61B3B4CC67}" sibTransId="{A0FCBAD8-58EA-5747-9D2B-C720881BA146}"/>
    <dgm:cxn modelId="{4403680F-3A29-8A42-A985-DCC2D2E00F82}" srcId="{3CF1B871-4759-4D46-B5A2-507CFE24FA85}" destId="{B673D22D-F93C-E14F-9EB8-A50EF230CE77}" srcOrd="2" destOrd="0" parTransId="{80BDBCC0-143B-094A-ABAF-C41294ACA497}" sibTransId="{8CB795D4-B585-5442-9535-2E686382247F}"/>
    <dgm:cxn modelId="{1B15DB2D-1705-F94D-AD9D-8D61047881FA}" type="presOf" srcId="{927E40C6-EE56-E846-8A2E-2DA156548BDE}" destId="{4449DBB8-19DF-1F4B-B0A5-413CCDED4561}" srcOrd="0" destOrd="0" presId="urn:microsoft.com/office/officeart/2005/8/layout/default"/>
    <dgm:cxn modelId="{40BECF2E-1B1E-4B4A-AD89-27EB7A8E18B1}" type="presOf" srcId="{3CF1B871-4759-4D46-B5A2-507CFE24FA85}" destId="{B54B677D-9B08-084B-9E83-CF7AE1E14A15}" srcOrd="0" destOrd="0" presId="urn:microsoft.com/office/officeart/2005/8/layout/default"/>
    <dgm:cxn modelId="{DD90E332-7AA5-DD4B-9461-262ABE049D03}" type="presOf" srcId="{B673D22D-F93C-E14F-9EB8-A50EF230CE77}" destId="{CF923FA2-FD1D-4C4F-A0B9-2BF334C8CAD0}" srcOrd="0" destOrd="0" presId="urn:microsoft.com/office/officeart/2005/8/layout/default"/>
    <dgm:cxn modelId="{15C4E044-30C5-604C-93A3-1235445DD2F1}" type="presOf" srcId="{FCB99D4E-5FA7-BE4B-9D31-66D250917F1F}" destId="{0CEFD310-4E53-404D-8466-8E4EC9CF9919}" srcOrd="0" destOrd="0" presId="urn:microsoft.com/office/officeart/2005/8/layout/default"/>
    <dgm:cxn modelId="{11B28867-6C75-5745-A3CE-E353D2D3FEC1}" srcId="{3CF1B871-4759-4D46-B5A2-507CFE24FA85}" destId="{6399AC13-57B8-AA45-849F-92D53FE20FB3}" srcOrd="4" destOrd="0" parTransId="{81E55095-382E-5047-B551-CC6DB853CEC1}" sibTransId="{D1F8AF8F-239C-BF43-A26A-F95FF7E8DB12}"/>
    <dgm:cxn modelId="{DE7EA183-DFE5-4F41-9EBF-28CF576E2691}" srcId="{3CF1B871-4759-4D46-B5A2-507CFE24FA85}" destId="{E1B52BE6-0408-B143-B70E-299BEE806567}" srcOrd="0" destOrd="0" parTransId="{7B25BB14-1EB4-5540-ADF9-DACBDDA551C0}" sibTransId="{AC1D1610-AE5C-7C42-B807-1264FE736A7C}"/>
    <dgm:cxn modelId="{CB2DE194-E851-A842-A8F8-59CB14977C26}" type="presOf" srcId="{E1B52BE6-0408-B143-B70E-299BEE806567}" destId="{E4B784B3-08BF-B248-A18A-59F8DC9CAC92}" srcOrd="0" destOrd="0" presId="urn:microsoft.com/office/officeart/2005/8/layout/default"/>
    <dgm:cxn modelId="{506EBBBA-41DF-6646-BC48-E8E4CDA61711}" srcId="{3CF1B871-4759-4D46-B5A2-507CFE24FA85}" destId="{927E40C6-EE56-E846-8A2E-2DA156548BDE}" srcOrd="3" destOrd="0" parTransId="{6564AE0D-0DAF-2448-8D80-9AF94BD7C871}" sibTransId="{451DA878-F43F-FC40-9CAC-AFF0A4B94C77}"/>
    <dgm:cxn modelId="{548FC6CE-ACBB-9B41-AFCF-F37B0AD28C9B}" type="presOf" srcId="{6399AC13-57B8-AA45-849F-92D53FE20FB3}" destId="{B5632D84-43DA-4A45-9199-07972714223C}" srcOrd="0" destOrd="0" presId="urn:microsoft.com/office/officeart/2005/8/layout/default"/>
    <dgm:cxn modelId="{14D86F12-5334-894D-8ACD-6A0BEF0ACDEB}" type="presParOf" srcId="{B54B677D-9B08-084B-9E83-CF7AE1E14A15}" destId="{E4B784B3-08BF-B248-A18A-59F8DC9CAC92}" srcOrd="0" destOrd="0" presId="urn:microsoft.com/office/officeart/2005/8/layout/default"/>
    <dgm:cxn modelId="{754347B9-D7DA-B64E-BE61-9877CBBBF54E}" type="presParOf" srcId="{B54B677D-9B08-084B-9E83-CF7AE1E14A15}" destId="{2B4F951F-9B9D-FF43-8289-77642195845B}" srcOrd="1" destOrd="0" presId="urn:microsoft.com/office/officeart/2005/8/layout/default"/>
    <dgm:cxn modelId="{6B391F6F-EB4B-CF4E-9786-51940C122E90}" type="presParOf" srcId="{B54B677D-9B08-084B-9E83-CF7AE1E14A15}" destId="{0CEFD310-4E53-404D-8466-8E4EC9CF9919}" srcOrd="2" destOrd="0" presId="urn:microsoft.com/office/officeart/2005/8/layout/default"/>
    <dgm:cxn modelId="{5927C069-F011-1046-8264-AD7264A0FD01}" type="presParOf" srcId="{B54B677D-9B08-084B-9E83-CF7AE1E14A15}" destId="{5809F2C8-7AA6-E14D-82EF-E3E8D6A224ED}" srcOrd="3" destOrd="0" presId="urn:microsoft.com/office/officeart/2005/8/layout/default"/>
    <dgm:cxn modelId="{40F08A53-FD72-A649-9222-F11D359F0EB6}" type="presParOf" srcId="{B54B677D-9B08-084B-9E83-CF7AE1E14A15}" destId="{CF923FA2-FD1D-4C4F-A0B9-2BF334C8CAD0}" srcOrd="4" destOrd="0" presId="urn:microsoft.com/office/officeart/2005/8/layout/default"/>
    <dgm:cxn modelId="{E6720C87-8F15-1B4C-A4B9-8A10935AC3DF}" type="presParOf" srcId="{B54B677D-9B08-084B-9E83-CF7AE1E14A15}" destId="{B860A92C-B58C-CB4F-AE15-A69EB0B1B3D2}" srcOrd="5" destOrd="0" presId="urn:microsoft.com/office/officeart/2005/8/layout/default"/>
    <dgm:cxn modelId="{77817C8B-2338-C24E-9753-F403F4B4FB0B}" type="presParOf" srcId="{B54B677D-9B08-084B-9E83-CF7AE1E14A15}" destId="{4449DBB8-19DF-1F4B-B0A5-413CCDED4561}" srcOrd="6" destOrd="0" presId="urn:microsoft.com/office/officeart/2005/8/layout/default"/>
    <dgm:cxn modelId="{A40EA39D-E638-104A-B43D-A140FB56518A}" type="presParOf" srcId="{B54B677D-9B08-084B-9E83-CF7AE1E14A15}" destId="{41EA77F0-4B3A-654B-9B61-D55ADFC9B36E}" srcOrd="7" destOrd="0" presId="urn:microsoft.com/office/officeart/2005/8/layout/default"/>
    <dgm:cxn modelId="{8E11144A-E346-B844-B075-E8210FBD3B67}" type="presParOf" srcId="{B54B677D-9B08-084B-9E83-CF7AE1E14A15}" destId="{B5632D84-43DA-4A45-9199-07972714223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CF1B871-4759-4D46-B5A2-507CFE24FA85}" type="doc">
      <dgm:prSet loTypeId="urn:microsoft.com/office/officeart/2005/8/layout/target3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B52BE6-0408-B143-B70E-299BEE806567}">
      <dgm:prSet phldrT="[Text]" custT="1"/>
      <dgm:spPr/>
      <dgm:t>
        <a:bodyPr/>
        <a:lstStyle/>
        <a:p>
          <a:pPr algn="r" rtl="1"/>
          <a:r>
            <a:rPr lang="ar-SA" sz="2400" dirty="0"/>
            <a:t>١- </a:t>
          </a:r>
          <a:r>
            <a:rPr lang="ar-SA" sz="2400" b="1" dirty="0"/>
            <a:t>استخدام قصة جذابة توضح أسباب التغيير</a:t>
          </a:r>
          <a:endParaRPr lang="en-GB" sz="2400" b="0" dirty="0"/>
        </a:p>
      </dgm:t>
    </dgm:pt>
    <dgm:pt modelId="{7B25BB14-1EB4-5540-ADF9-DACBDDA551C0}" type="parTrans" cxnId="{DE7EA183-DFE5-4F41-9EBF-28CF576E2691}">
      <dgm:prSet/>
      <dgm:spPr/>
      <dgm:t>
        <a:bodyPr/>
        <a:lstStyle/>
        <a:p>
          <a:pPr algn="r" rtl="1"/>
          <a:endParaRPr lang="en-GB" sz="2400" b="0"/>
        </a:p>
      </dgm:t>
    </dgm:pt>
    <dgm:pt modelId="{AC1D1610-AE5C-7C42-B807-1264FE736A7C}" type="sibTrans" cxnId="{DE7EA183-DFE5-4F41-9EBF-28CF576E2691}">
      <dgm:prSet custT="1"/>
      <dgm:spPr/>
      <dgm:t>
        <a:bodyPr/>
        <a:lstStyle/>
        <a:p>
          <a:pPr algn="r" rtl="1"/>
          <a:endParaRPr lang="en-GB" sz="2400" b="0"/>
        </a:p>
      </dgm:t>
    </dgm:pt>
    <dgm:pt modelId="{FCB99D4E-5FA7-BE4B-9D31-66D250917F1F}">
      <dgm:prSet phldrT="[Text]" custT="1"/>
      <dgm:spPr/>
      <dgm:t>
        <a:bodyPr/>
        <a:lstStyle/>
        <a:p>
          <a:pPr algn="r" rtl="1"/>
          <a:r>
            <a:rPr lang="ar-SA" sz="2400" dirty="0"/>
            <a:t>٢- </a:t>
          </a:r>
          <a:r>
            <a:rPr lang="ar-SA" sz="2400" b="1" dirty="0"/>
            <a:t>تقديم فيديو تعريفي يعرض الهوية الجديدة وتطور العلامة</a:t>
          </a:r>
          <a:endParaRPr lang="en-GB" sz="2400" b="0" dirty="0"/>
        </a:p>
      </dgm:t>
    </dgm:pt>
    <dgm:pt modelId="{08CD4D1E-4278-7D4A-84BC-EF61B3B4CC67}" type="parTrans" cxnId="{87027E06-7E70-144C-8DEA-073B41BC1B99}">
      <dgm:prSet/>
      <dgm:spPr/>
      <dgm:t>
        <a:bodyPr/>
        <a:lstStyle/>
        <a:p>
          <a:pPr algn="r" rtl="1"/>
          <a:endParaRPr lang="en-GB" sz="2400" b="0"/>
        </a:p>
      </dgm:t>
    </dgm:pt>
    <dgm:pt modelId="{A0FCBAD8-58EA-5747-9D2B-C720881BA146}" type="sibTrans" cxnId="{87027E06-7E70-144C-8DEA-073B41BC1B99}">
      <dgm:prSet custT="1"/>
      <dgm:spPr/>
      <dgm:t>
        <a:bodyPr/>
        <a:lstStyle/>
        <a:p>
          <a:pPr algn="r" rtl="1"/>
          <a:endParaRPr lang="en-GB" sz="2400" b="0"/>
        </a:p>
      </dgm:t>
    </dgm:pt>
    <dgm:pt modelId="{B673D22D-F93C-E14F-9EB8-A50EF230CE77}">
      <dgm:prSet phldrT="[Text]" custT="1"/>
      <dgm:spPr/>
      <dgm:t>
        <a:bodyPr/>
        <a:lstStyle/>
        <a:p>
          <a:pPr algn="r" rtl="1"/>
          <a:r>
            <a:rPr lang="ar-SA" sz="2400" dirty="0"/>
            <a:t>٣- </a:t>
          </a:r>
          <a:r>
            <a:rPr lang="ar-SA" sz="2400" b="1" dirty="0"/>
            <a:t>تنظيم حدث إطلاق رسمي يعزز التفاعل مع الجمهور</a:t>
          </a:r>
          <a:endParaRPr lang="en-GB" sz="2400" b="0" dirty="0"/>
        </a:p>
      </dgm:t>
    </dgm:pt>
    <dgm:pt modelId="{80BDBCC0-143B-094A-ABAF-C41294ACA497}" type="parTrans" cxnId="{4403680F-3A29-8A42-A985-DCC2D2E00F82}">
      <dgm:prSet/>
      <dgm:spPr/>
      <dgm:t>
        <a:bodyPr/>
        <a:lstStyle/>
        <a:p>
          <a:pPr algn="r" rtl="1"/>
          <a:endParaRPr lang="en-GB" sz="2400" b="0"/>
        </a:p>
      </dgm:t>
    </dgm:pt>
    <dgm:pt modelId="{8CB795D4-B585-5442-9535-2E686382247F}" type="sibTrans" cxnId="{4403680F-3A29-8A42-A985-DCC2D2E00F82}">
      <dgm:prSet custT="1"/>
      <dgm:spPr/>
      <dgm:t>
        <a:bodyPr/>
        <a:lstStyle/>
        <a:p>
          <a:pPr algn="r" rtl="1"/>
          <a:endParaRPr lang="en-GB" sz="2400" b="0"/>
        </a:p>
      </dgm:t>
    </dgm:pt>
    <dgm:pt modelId="{927E40C6-EE56-E846-8A2E-2DA156548BDE}">
      <dgm:prSet phldrT="[Text]" custT="1"/>
      <dgm:spPr/>
      <dgm:t>
        <a:bodyPr/>
        <a:lstStyle/>
        <a:p>
          <a:pPr algn="r" rtl="1"/>
          <a:r>
            <a:rPr lang="ar-SA" sz="2400" dirty="0"/>
            <a:t>٤- </a:t>
          </a:r>
          <a:r>
            <a:rPr lang="ar-SA" sz="2400" b="1" dirty="0"/>
            <a:t>تنفيذ حملة إعلانية متميزة تشرح عناصر التغيير</a:t>
          </a:r>
          <a:endParaRPr lang="en-GB" sz="2400" b="0" dirty="0"/>
        </a:p>
      </dgm:t>
    </dgm:pt>
    <dgm:pt modelId="{451DA878-F43F-FC40-9CAC-AFF0A4B94C77}" type="sibTrans" cxnId="{506EBBBA-41DF-6646-BC48-E8E4CDA61711}">
      <dgm:prSet custT="1"/>
      <dgm:spPr/>
      <dgm:t>
        <a:bodyPr/>
        <a:lstStyle/>
        <a:p>
          <a:pPr algn="r" rtl="1"/>
          <a:endParaRPr lang="en-GB" sz="2400" b="0"/>
        </a:p>
      </dgm:t>
    </dgm:pt>
    <dgm:pt modelId="{6564AE0D-0DAF-2448-8D80-9AF94BD7C871}" type="parTrans" cxnId="{506EBBBA-41DF-6646-BC48-E8E4CDA61711}">
      <dgm:prSet/>
      <dgm:spPr/>
      <dgm:t>
        <a:bodyPr/>
        <a:lstStyle/>
        <a:p>
          <a:pPr algn="r" rtl="1"/>
          <a:endParaRPr lang="en-GB" sz="2400" b="0"/>
        </a:p>
      </dgm:t>
    </dgm:pt>
    <dgm:pt modelId="{6399AC13-57B8-AA45-849F-92D53FE20FB3}">
      <dgm:prSet phldrT="[Text]" custT="1"/>
      <dgm:spPr/>
      <dgm:t>
        <a:bodyPr/>
        <a:lstStyle/>
        <a:p>
          <a:pPr algn="r" rtl="1"/>
          <a:r>
            <a:rPr lang="ar-SA" sz="2400" dirty="0"/>
            <a:t>٥- </a:t>
          </a:r>
          <a:r>
            <a:rPr lang="ar-SA" sz="2400" b="1" dirty="0"/>
            <a:t>إشراك المؤثرين والسفراء في تقديم العلامة التجارية الجديدة</a:t>
          </a:r>
          <a:endParaRPr lang="en-GB" sz="2400" b="0" dirty="0"/>
        </a:p>
      </dgm:t>
    </dgm:pt>
    <dgm:pt modelId="{81E55095-382E-5047-B551-CC6DB853CEC1}" type="parTrans" cxnId="{11B28867-6C75-5745-A3CE-E353D2D3FEC1}">
      <dgm:prSet/>
      <dgm:spPr/>
      <dgm:t>
        <a:bodyPr/>
        <a:lstStyle/>
        <a:p>
          <a:pPr algn="r"/>
          <a:endParaRPr lang="en-GB" sz="2400" b="0"/>
        </a:p>
      </dgm:t>
    </dgm:pt>
    <dgm:pt modelId="{D1F8AF8F-239C-BF43-A26A-F95FF7E8DB12}" type="sibTrans" cxnId="{11B28867-6C75-5745-A3CE-E353D2D3FEC1}">
      <dgm:prSet/>
      <dgm:spPr/>
      <dgm:t>
        <a:bodyPr/>
        <a:lstStyle/>
        <a:p>
          <a:pPr algn="r"/>
          <a:endParaRPr lang="en-GB" sz="2400" b="0"/>
        </a:p>
      </dgm:t>
    </dgm:pt>
    <dgm:pt modelId="{34772C70-4772-5B45-A90C-6150B3764201}" type="pres">
      <dgm:prSet presAssocID="{3CF1B871-4759-4D46-B5A2-507CFE24FA85}" presName="Name0" presStyleCnt="0">
        <dgm:presLayoutVars>
          <dgm:chMax val="7"/>
          <dgm:dir val="rev"/>
          <dgm:animLvl val="lvl"/>
          <dgm:resizeHandles val="exact"/>
        </dgm:presLayoutVars>
      </dgm:prSet>
      <dgm:spPr/>
    </dgm:pt>
    <dgm:pt modelId="{420D6115-280D-EE49-8F58-051B147E1539}" type="pres">
      <dgm:prSet presAssocID="{E1B52BE6-0408-B143-B70E-299BEE806567}" presName="circle1" presStyleLbl="node1" presStyleIdx="0" presStyleCnt="5"/>
      <dgm:spPr/>
    </dgm:pt>
    <dgm:pt modelId="{3DF16808-234F-0747-A052-2A10912935EC}" type="pres">
      <dgm:prSet presAssocID="{E1B52BE6-0408-B143-B70E-299BEE806567}" presName="space" presStyleCnt="0"/>
      <dgm:spPr/>
    </dgm:pt>
    <dgm:pt modelId="{FD9E95EE-F49D-EE4C-8442-BA4F576EDCC9}" type="pres">
      <dgm:prSet presAssocID="{E1B52BE6-0408-B143-B70E-299BEE806567}" presName="rect1" presStyleLbl="alignAcc1" presStyleIdx="0" presStyleCnt="5"/>
      <dgm:spPr/>
    </dgm:pt>
    <dgm:pt modelId="{46D2FA63-A459-E348-BAD9-EA98BF5BA3E6}" type="pres">
      <dgm:prSet presAssocID="{FCB99D4E-5FA7-BE4B-9D31-66D250917F1F}" presName="vertSpace2" presStyleLbl="node1" presStyleIdx="0" presStyleCnt="5"/>
      <dgm:spPr/>
    </dgm:pt>
    <dgm:pt modelId="{55850E34-08B3-FE4D-B983-2F5AC2260EA9}" type="pres">
      <dgm:prSet presAssocID="{FCB99D4E-5FA7-BE4B-9D31-66D250917F1F}" presName="circle2" presStyleLbl="node1" presStyleIdx="1" presStyleCnt="5"/>
      <dgm:spPr/>
    </dgm:pt>
    <dgm:pt modelId="{C1F69B70-59A9-5947-A283-FE70E8AA98FC}" type="pres">
      <dgm:prSet presAssocID="{FCB99D4E-5FA7-BE4B-9D31-66D250917F1F}" presName="rect2" presStyleLbl="alignAcc1" presStyleIdx="1" presStyleCnt="5"/>
      <dgm:spPr/>
    </dgm:pt>
    <dgm:pt modelId="{25D4261D-ACAD-1A47-9EB4-22BC2A8A8076}" type="pres">
      <dgm:prSet presAssocID="{B673D22D-F93C-E14F-9EB8-A50EF230CE77}" presName="vertSpace3" presStyleLbl="node1" presStyleIdx="1" presStyleCnt="5"/>
      <dgm:spPr/>
    </dgm:pt>
    <dgm:pt modelId="{645C8F2C-8D31-2348-A6A2-B6CDFCB84288}" type="pres">
      <dgm:prSet presAssocID="{B673D22D-F93C-E14F-9EB8-A50EF230CE77}" presName="circle3" presStyleLbl="node1" presStyleIdx="2" presStyleCnt="5"/>
      <dgm:spPr/>
    </dgm:pt>
    <dgm:pt modelId="{86C34D2B-8E05-BD49-B4E3-87DDE8C7FBB8}" type="pres">
      <dgm:prSet presAssocID="{B673D22D-F93C-E14F-9EB8-A50EF230CE77}" presName="rect3" presStyleLbl="alignAcc1" presStyleIdx="2" presStyleCnt="5"/>
      <dgm:spPr/>
    </dgm:pt>
    <dgm:pt modelId="{79541455-AD0C-1C4B-A574-D35E6AFC6619}" type="pres">
      <dgm:prSet presAssocID="{927E40C6-EE56-E846-8A2E-2DA156548BDE}" presName="vertSpace4" presStyleLbl="node1" presStyleIdx="2" presStyleCnt="5"/>
      <dgm:spPr/>
    </dgm:pt>
    <dgm:pt modelId="{FB28E215-E9ED-374B-9B58-DC7F33145E99}" type="pres">
      <dgm:prSet presAssocID="{927E40C6-EE56-E846-8A2E-2DA156548BDE}" presName="circle4" presStyleLbl="node1" presStyleIdx="3" presStyleCnt="5"/>
      <dgm:spPr/>
    </dgm:pt>
    <dgm:pt modelId="{3469A6A1-66C1-A14B-B96F-FE200814ADC4}" type="pres">
      <dgm:prSet presAssocID="{927E40C6-EE56-E846-8A2E-2DA156548BDE}" presName="rect4" presStyleLbl="alignAcc1" presStyleIdx="3" presStyleCnt="5"/>
      <dgm:spPr/>
    </dgm:pt>
    <dgm:pt modelId="{AFD65055-40DB-EE46-8154-EB9C40C60F04}" type="pres">
      <dgm:prSet presAssocID="{6399AC13-57B8-AA45-849F-92D53FE20FB3}" presName="vertSpace5" presStyleLbl="node1" presStyleIdx="3" presStyleCnt="5"/>
      <dgm:spPr/>
    </dgm:pt>
    <dgm:pt modelId="{EE0C219B-822F-C543-97D5-44531AE6D116}" type="pres">
      <dgm:prSet presAssocID="{6399AC13-57B8-AA45-849F-92D53FE20FB3}" presName="circle5" presStyleLbl="node1" presStyleIdx="4" presStyleCnt="5"/>
      <dgm:spPr/>
    </dgm:pt>
    <dgm:pt modelId="{51308634-7233-5846-B099-4A5B32A0D7E1}" type="pres">
      <dgm:prSet presAssocID="{6399AC13-57B8-AA45-849F-92D53FE20FB3}" presName="rect5" presStyleLbl="alignAcc1" presStyleIdx="4" presStyleCnt="5"/>
      <dgm:spPr/>
    </dgm:pt>
    <dgm:pt modelId="{0DC0BAAF-5792-5B43-B49B-8248C5D4CF03}" type="pres">
      <dgm:prSet presAssocID="{E1B52BE6-0408-B143-B70E-299BEE806567}" presName="rect1ParTxNoCh" presStyleLbl="alignAcc1" presStyleIdx="4" presStyleCnt="5">
        <dgm:presLayoutVars>
          <dgm:chMax val="1"/>
          <dgm:bulletEnabled val="1"/>
        </dgm:presLayoutVars>
      </dgm:prSet>
      <dgm:spPr/>
    </dgm:pt>
    <dgm:pt modelId="{F65DA30C-E652-AD4B-931B-D6FB35D07BD3}" type="pres">
      <dgm:prSet presAssocID="{FCB99D4E-5FA7-BE4B-9D31-66D250917F1F}" presName="rect2ParTxNoCh" presStyleLbl="alignAcc1" presStyleIdx="4" presStyleCnt="5">
        <dgm:presLayoutVars>
          <dgm:chMax val="1"/>
          <dgm:bulletEnabled val="1"/>
        </dgm:presLayoutVars>
      </dgm:prSet>
      <dgm:spPr/>
    </dgm:pt>
    <dgm:pt modelId="{3A681A3A-4129-BA48-873B-36937B0CE712}" type="pres">
      <dgm:prSet presAssocID="{B673D22D-F93C-E14F-9EB8-A50EF230CE77}" presName="rect3ParTxNoCh" presStyleLbl="alignAcc1" presStyleIdx="4" presStyleCnt="5">
        <dgm:presLayoutVars>
          <dgm:chMax val="1"/>
          <dgm:bulletEnabled val="1"/>
        </dgm:presLayoutVars>
      </dgm:prSet>
      <dgm:spPr/>
    </dgm:pt>
    <dgm:pt modelId="{A28A6D3F-CE3B-C540-85DA-EA632C248492}" type="pres">
      <dgm:prSet presAssocID="{927E40C6-EE56-E846-8A2E-2DA156548BDE}" presName="rect4ParTxNoCh" presStyleLbl="alignAcc1" presStyleIdx="4" presStyleCnt="5">
        <dgm:presLayoutVars>
          <dgm:chMax val="1"/>
          <dgm:bulletEnabled val="1"/>
        </dgm:presLayoutVars>
      </dgm:prSet>
      <dgm:spPr/>
    </dgm:pt>
    <dgm:pt modelId="{1EA35E73-7504-1C47-A559-F89EE244A348}" type="pres">
      <dgm:prSet presAssocID="{6399AC13-57B8-AA45-849F-92D53FE20FB3}" presName="rect5ParTxNoCh" presStyleLbl="alignAcc1" presStyleIdx="4" presStyleCnt="5">
        <dgm:presLayoutVars>
          <dgm:chMax val="1"/>
          <dgm:bulletEnabled val="1"/>
        </dgm:presLayoutVars>
      </dgm:prSet>
      <dgm:spPr/>
    </dgm:pt>
  </dgm:ptLst>
  <dgm:cxnLst>
    <dgm:cxn modelId="{87027E06-7E70-144C-8DEA-073B41BC1B99}" srcId="{3CF1B871-4759-4D46-B5A2-507CFE24FA85}" destId="{FCB99D4E-5FA7-BE4B-9D31-66D250917F1F}" srcOrd="1" destOrd="0" parTransId="{08CD4D1E-4278-7D4A-84BC-EF61B3B4CC67}" sibTransId="{A0FCBAD8-58EA-5747-9D2B-C720881BA146}"/>
    <dgm:cxn modelId="{9E315B08-76C9-0C48-803B-326155A4DB29}" type="presOf" srcId="{927E40C6-EE56-E846-8A2E-2DA156548BDE}" destId="{3469A6A1-66C1-A14B-B96F-FE200814ADC4}" srcOrd="0" destOrd="0" presId="urn:microsoft.com/office/officeart/2005/8/layout/target3"/>
    <dgm:cxn modelId="{4403680F-3A29-8A42-A985-DCC2D2E00F82}" srcId="{3CF1B871-4759-4D46-B5A2-507CFE24FA85}" destId="{B673D22D-F93C-E14F-9EB8-A50EF230CE77}" srcOrd="2" destOrd="0" parTransId="{80BDBCC0-143B-094A-ABAF-C41294ACA497}" sibTransId="{8CB795D4-B585-5442-9535-2E686382247F}"/>
    <dgm:cxn modelId="{CDB32334-CF27-714D-8F01-107D73D313E3}" type="presOf" srcId="{E1B52BE6-0408-B143-B70E-299BEE806567}" destId="{FD9E95EE-F49D-EE4C-8442-BA4F576EDCC9}" srcOrd="0" destOrd="0" presId="urn:microsoft.com/office/officeart/2005/8/layout/target3"/>
    <dgm:cxn modelId="{CDB9A844-61B9-F843-A39D-9F2EC21FF2C8}" type="presOf" srcId="{3CF1B871-4759-4D46-B5A2-507CFE24FA85}" destId="{34772C70-4772-5B45-A90C-6150B3764201}" srcOrd="0" destOrd="0" presId="urn:microsoft.com/office/officeart/2005/8/layout/target3"/>
    <dgm:cxn modelId="{FABE2C67-5EFF-2140-8AB6-8F17FF256CEC}" type="presOf" srcId="{E1B52BE6-0408-B143-B70E-299BEE806567}" destId="{0DC0BAAF-5792-5B43-B49B-8248C5D4CF03}" srcOrd="1" destOrd="0" presId="urn:microsoft.com/office/officeart/2005/8/layout/target3"/>
    <dgm:cxn modelId="{11B28867-6C75-5745-A3CE-E353D2D3FEC1}" srcId="{3CF1B871-4759-4D46-B5A2-507CFE24FA85}" destId="{6399AC13-57B8-AA45-849F-92D53FE20FB3}" srcOrd="4" destOrd="0" parTransId="{81E55095-382E-5047-B551-CC6DB853CEC1}" sibTransId="{D1F8AF8F-239C-BF43-A26A-F95FF7E8DB12}"/>
    <dgm:cxn modelId="{FD303E74-2F2F-5848-BD86-E3EFD3168670}" type="presOf" srcId="{927E40C6-EE56-E846-8A2E-2DA156548BDE}" destId="{A28A6D3F-CE3B-C540-85DA-EA632C248492}" srcOrd="1" destOrd="0" presId="urn:microsoft.com/office/officeart/2005/8/layout/target3"/>
    <dgm:cxn modelId="{DE7EA183-DFE5-4F41-9EBF-28CF576E2691}" srcId="{3CF1B871-4759-4D46-B5A2-507CFE24FA85}" destId="{E1B52BE6-0408-B143-B70E-299BEE806567}" srcOrd="0" destOrd="0" parTransId="{7B25BB14-1EB4-5540-ADF9-DACBDDA551C0}" sibTransId="{AC1D1610-AE5C-7C42-B807-1264FE736A7C}"/>
    <dgm:cxn modelId="{307233B9-23D0-7E43-BE06-BDD8EB2C5A00}" type="presOf" srcId="{B673D22D-F93C-E14F-9EB8-A50EF230CE77}" destId="{86C34D2B-8E05-BD49-B4E3-87DDE8C7FBB8}" srcOrd="0" destOrd="0" presId="urn:microsoft.com/office/officeart/2005/8/layout/target3"/>
    <dgm:cxn modelId="{506EBBBA-41DF-6646-BC48-E8E4CDA61711}" srcId="{3CF1B871-4759-4D46-B5A2-507CFE24FA85}" destId="{927E40C6-EE56-E846-8A2E-2DA156548BDE}" srcOrd="3" destOrd="0" parTransId="{6564AE0D-0DAF-2448-8D80-9AF94BD7C871}" sibTransId="{451DA878-F43F-FC40-9CAC-AFF0A4B94C77}"/>
    <dgm:cxn modelId="{20F51FCB-6CC5-0149-9B4F-22A6DEC70A08}" type="presOf" srcId="{FCB99D4E-5FA7-BE4B-9D31-66D250917F1F}" destId="{F65DA30C-E652-AD4B-931B-D6FB35D07BD3}" srcOrd="1" destOrd="0" presId="urn:microsoft.com/office/officeart/2005/8/layout/target3"/>
    <dgm:cxn modelId="{845F5BD5-B28F-C24D-AC6E-5E07B2634955}" type="presOf" srcId="{6399AC13-57B8-AA45-849F-92D53FE20FB3}" destId="{51308634-7233-5846-B099-4A5B32A0D7E1}" srcOrd="0" destOrd="0" presId="urn:microsoft.com/office/officeart/2005/8/layout/target3"/>
    <dgm:cxn modelId="{0C0635E8-E1C7-F248-98F1-944DDA22D8B4}" type="presOf" srcId="{B673D22D-F93C-E14F-9EB8-A50EF230CE77}" destId="{3A681A3A-4129-BA48-873B-36937B0CE712}" srcOrd="1" destOrd="0" presId="urn:microsoft.com/office/officeart/2005/8/layout/target3"/>
    <dgm:cxn modelId="{2E81BFFB-DB90-DA40-9720-B6C042898946}" type="presOf" srcId="{6399AC13-57B8-AA45-849F-92D53FE20FB3}" destId="{1EA35E73-7504-1C47-A559-F89EE244A348}" srcOrd="1" destOrd="0" presId="urn:microsoft.com/office/officeart/2005/8/layout/target3"/>
    <dgm:cxn modelId="{31DCF5FC-EA37-ED49-9D2F-878C9C254FDC}" type="presOf" srcId="{FCB99D4E-5FA7-BE4B-9D31-66D250917F1F}" destId="{C1F69B70-59A9-5947-A283-FE70E8AA98FC}" srcOrd="0" destOrd="0" presId="urn:microsoft.com/office/officeart/2005/8/layout/target3"/>
    <dgm:cxn modelId="{C97A7E5D-3051-8F4B-AFF3-B5B3A78FFFC6}" type="presParOf" srcId="{34772C70-4772-5B45-A90C-6150B3764201}" destId="{420D6115-280D-EE49-8F58-051B147E1539}" srcOrd="0" destOrd="0" presId="urn:microsoft.com/office/officeart/2005/8/layout/target3"/>
    <dgm:cxn modelId="{7CFFB2D4-0D3C-E64D-AAE0-3E45DC17D36D}" type="presParOf" srcId="{34772C70-4772-5B45-A90C-6150B3764201}" destId="{3DF16808-234F-0747-A052-2A10912935EC}" srcOrd="1" destOrd="0" presId="urn:microsoft.com/office/officeart/2005/8/layout/target3"/>
    <dgm:cxn modelId="{9BCA83D1-6A82-DF48-8E05-7486E566E193}" type="presParOf" srcId="{34772C70-4772-5B45-A90C-6150B3764201}" destId="{FD9E95EE-F49D-EE4C-8442-BA4F576EDCC9}" srcOrd="2" destOrd="0" presId="urn:microsoft.com/office/officeart/2005/8/layout/target3"/>
    <dgm:cxn modelId="{DD093DEC-0AC1-854A-B714-C3A5CD448B6F}" type="presParOf" srcId="{34772C70-4772-5B45-A90C-6150B3764201}" destId="{46D2FA63-A459-E348-BAD9-EA98BF5BA3E6}" srcOrd="3" destOrd="0" presId="urn:microsoft.com/office/officeart/2005/8/layout/target3"/>
    <dgm:cxn modelId="{C7422565-C814-0145-B3E2-5DE441E982E0}" type="presParOf" srcId="{34772C70-4772-5B45-A90C-6150B3764201}" destId="{55850E34-08B3-FE4D-B983-2F5AC2260EA9}" srcOrd="4" destOrd="0" presId="urn:microsoft.com/office/officeart/2005/8/layout/target3"/>
    <dgm:cxn modelId="{695F23DE-6E80-C14B-B72B-EDC636C40791}" type="presParOf" srcId="{34772C70-4772-5B45-A90C-6150B3764201}" destId="{C1F69B70-59A9-5947-A283-FE70E8AA98FC}" srcOrd="5" destOrd="0" presId="urn:microsoft.com/office/officeart/2005/8/layout/target3"/>
    <dgm:cxn modelId="{F6631196-8C82-6849-8FC5-087F636E5697}" type="presParOf" srcId="{34772C70-4772-5B45-A90C-6150B3764201}" destId="{25D4261D-ACAD-1A47-9EB4-22BC2A8A8076}" srcOrd="6" destOrd="0" presId="urn:microsoft.com/office/officeart/2005/8/layout/target3"/>
    <dgm:cxn modelId="{4527933C-F8E3-AC42-8BE7-D95EEFE0F746}" type="presParOf" srcId="{34772C70-4772-5B45-A90C-6150B3764201}" destId="{645C8F2C-8D31-2348-A6A2-B6CDFCB84288}" srcOrd="7" destOrd="0" presId="urn:microsoft.com/office/officeart/2005/8/layout/target3"/>
    <dgm:cxn modelId="{BA62A463-BE74-1E40-B535-831EC4FD8F51}" type="presParOf" srcId="{34772C70-4772-5B45-A90C-6150B3764201}" destId="{86C34D2B-8E05-BD49-B4E3-87DDE8C7FBB8}" srcOrd="8" destOrd="0" presId="urn:microsoft.com/office/officeart/2005/8/layout/target3"/>
    <dgm:cxn modelId="{AB199A33-9D0B-F14F-967C-BD63FA9AD247}" type="presParOf" srcId="{34772C70-4772-5B45-A90C-6150B3764201}" destId="{79541455-AD0C-1C4B-A574-D35E6AFC6619}" srcOrd="9" destOrd="0" presId="urn:microsoft.com/office/officeart/2005/8/layout/target3"/>
    <dgm:cxn modelId="{799A6755-1A40-3344-9AE8-EF3B9F32411B}" type="presParOf" srcId="{34772C70-4772-5B45-A90C-6150B3764201}" destId="{FB28E215-E9ED-374B-9B58-DC7F33145E99}" srcOrd="10" destOrd="0" presId="urn:microsoft.com/office/officeart/2005/8/layout/target3"/>
    <dgm:cxn modelId="{ABD8858B-A6FD-5C44-BAC9-A4467B7BFFB9}" type="presParOf" srcId="{34772C70-4772-5B45-A90C-6150B3764201}" destId="{3469A6A1-66C1-A14B-B96F-FE200814ADC4}" srcOrd="11" destOrd="0" presId="urn:microsoft.com/office/officeart/2005/8/layout/target3"/>
    <dgm:cxn modelId="{98470374-9767-024B-8882-BAF7898288D9}" type="presParOf" srcId="{34772C70-4772-5B45-A90C-6150B3764201}" destId="{AFD65055-40DB-EE46-8154-EB9C40C60F04}" srcOrd="12" destOrd="0" presId="urn:microsoft.com/office/officeart/2005/8/layout/target3"/>
    <dgm:cxn modelId="{85A95251-7E31-3E4E-A83B-19AC64BE3915}" type="presParOf" srcId="{34772C70-4772-5B45-A90C-6150B3764201}" destId="{EE0C219B-822F-C543-97D5-44531AE6D116}" srcOrd="13" destOrd="0" presId="urn:microsoft.com/office/officeart/2005/8/layout/target3"/>
    <dgm:cxn modelId="{EA4FC44F-738A-0449-B274-F86903E3621E}" type="presParOf" srcId="{34772C70-4772-5B45-A90C-6150B3764201}" destId="{51308634-7233-5846-B099-4A5B32A0D7E1}" srcOrd="14" destOrd="0" presId="urn:microsoft.com/office/officeart/2005/8/layout/target3"/>
    <dgm:cxn modelId="{6F634530-EB43-984B-A10B-82D5BBEC9658}" type="presParOf" srcId="{34772C70-4772-5B45-A90C-6150B3764201}" destId="{0DC0BAAF-5792-5B43-B49B-8248C5D4CF03}" srcOrd="15" destOrd="0" presId="urn:microsoft.com/office/officeart/2005/8/layout/target3"/>
    <dgm:cxn modelId="{57DA592F-5875-8B43-88E1-851D946F6CF4}" type="presParOf" srcId="{34772C70-4772-5B45-A90C-6150B3764201}" destId="{F65DA30C-E652-AD4B-931B-D6FB35D07BD3}" srcOrd="16" destOrd="0" presId="urn:microsoft.com/office/officeart/2005/8/layout/target3"/>
    <dgm:cxn modelId="{E059D1DD-8AC6-3948-90B3-88DDAC1B5AAF}" type="presParOf" srcId="{34772C70-4772-5B45-A90C-6150B3764201}" destId="{3A681A3A-4129-BA48-873B-36937B0CE712}" srcOrd="17" destOrd="0" presId="urn:microsoft.com/office/officeart/2005/8/layout/target3"/>
    <dgm:cxn modelId="{660B1B55-2BFB-CC48-ADDE-BA7489FA635C}" type="presParOf" srcId="{34772C70-4772-5B45-A90C-6150B3764201}" destId="{A28A6D3F-CE3B-C540-85DA-EA632C248492}" srcOrd="18" destOrd="0" presId="urn:microsoft.com/office/officeart/2005/8/layout/target3"/>
    <dgm:cxn modelId="{2BBE4DD3-D64D-E444-A3A9-5AFBB1694FB6}" type="presParOf" srcId="{34772C70-4772-5B45-A90C-6150B3764201}" destId="{1EA35E73-7504-1C47-A559-F89EE244A348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5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سرد قصة مقنعة حول سبب التغيير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العملاء يحبون القصص، لذا فإن مشاركة </a:t>
          </a:r>
          <a:r>
            <a:rPr lang="ar-SA" sz="2000" b="1" dirty="0"/>
            <a:t>رحلة العلامة التجارية وأسباب تحولها</a:t>
          </a:r>
          <a:r>
            <a:rPr lang="ar-SA" sz="2000" dirty="0"/>
            <a:t> يساعد في زيادة التعاطف معها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تقديم هوية بصرية متطورة 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 rtl="1"/>
          <a:r>
            <a:rPr lang="ar-SA" sz="2000" dirty="0"/>
            <a:t>التغييرات الجذرية قد تسبب ارتباكًا، لذا يجب أن يكون </a:t>
          </a:r>
          <a:r>
            <a:rPr lang="ar-SA" sz="2000" b="1" dirty="0"/>
            <a:t>هناك عنصر مألوف في التصميم الجديد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إظهار كيف سيحسن التغيير تجربة العملاء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يجب أن يشعر العملاء أن </a:t>
          </a:r>
          <a:r>
            <a:rPr lang="ar-SA" sz="2000" b="1" dirty="0"/>
            <a:t>التغيير ليس فقط تجميليًا، بل سيؤدي إلى تجربة أفضل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تشجيع العملاء على التعبير عن آرائهم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يمكن تقديم </a:t>
          </a:r>
          <a:r>
            <a:rPr lang="ar-SA" sz="2000" b="1" dirty="0"/>
            <a:t>استطلاعات رأي حول التحسينات، أو فتح النقاش حول التغييرات الجديدة</a:t>
          </a:r>
          <a:endParaRPr lang="en-GB" sz="20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62AA7A32-4FF0-F140-8295-9C0D8BC2E05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دمج العروض الترويجية</a:t>
          </a:r>
          <a:endParaRPr lang="en-GB" sz="2000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r" rtl="1"/>
          <a:endParaRPr lang="en-GB" sz="2000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r" rtl="1"/>
          <a:endParaRPr lang="en-GB" sz="2000"/>
        </a:p>
      </dgm:t>
    </dgm:pt>
    <dgm:pt modelId="{4B2E657B-369F-0340-A4FA-DB0A9B7475D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تقديم خصومات أو عروض </a:t>
          </a:r>
          <a:r>
            <a:rPr lang="ar-SA" sz="2000" b="1" dirty="0"/>
            <a:t>للعملاء الحاليين يمكن أن يكون وسيلة رائعة لإطلاق الهوية الجديدة بحماس</a:t>
          </a:r>
          <a:endParaRPr lang="en-GB" sz="2000" dirty="0"/>
        </a:p>
      </dgm:t>
    </dgm:pt>
    <dgm:pt modelId="{F4DF2EC7-FFA4-E74D-88F9-1732FB52DE89}" type="parTrans" cxnId="{8E1EE1F8-796C-8A44-BE48-D86658D44C36}">
      <dgm:prSet/>
      <dgm:spPr/>
      <dgm:t>
        <a:bodyPr/>
        <a:lstStyle/>
        <a:p>
          <a:pPr algn="r" rtl="1"/>
          <a:endParaRPr lang="en-GB" sz="2000"/>
        </a:p>
      </dgm:t>
    </dgm:pt>
    <dgm:pt modelId="{72F5F51D-1D18-6645-B941-D23B269F3493}" type="sibTrans" cxnId="{8E1EE1F8-796C-8A44-BE48-D86658D44C36}">
      <dgm:prSet/>
      <dgm:spPr/>
      <dgm:t>
        <a:bodyPr/>
        <a:lstStyle/>
        <a:p>
          <a:pPr algn="r" rtl="1"/>
          <a:endParaRPr lang="en-GB" sz="2000"/>
        </a:p>
      </dgm:t>
    </dgm:pt>
    <dgm:pt modelId="{A0E176CC-9FE7-744B-A753-6F99DA03FD93}" type="pres">
      <dgm:prSet presAssocID="{5B0BFAD2-A999-3B41-82A1-CDF4A6E3F1DA}" presName="Name0" presStyleCnt="0">
        <dgm:presLayoutVars>
          <dgm:dir val="rev"/>
          <dgm:animLvl val="lvl"/>
          <dgm:resizeHandles val="exact"/>
        </dgm:presLayoutVars>
      </dgm:prSet>
      <dgm:spPr/>
    </dgm:pt>
    <dgm:pt modelId="{8EA2BFF6-D834-9947-BB29-93B2B4171107}" type="pres">
      <dgm:prSet presAssocID="{1752099A-5FA7-5B42-9954-CCC2DC540A73}" presName="linNode" presStyleCnt="0"/>
      <dgm:spPr/>
    </dgm:pt>
    <dgm:pt modelId="{2D644AA8-B101-AB42-81EB-2D42B53CA4E5}" type="pres">
      <dgm:prSet presAssocID="{1752099A-5FA7-5B42-9954-CCC2DC540A73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4E27847A-2775-6A43-AA5A-C458CA170E66}" type="pres">
      <dgm:prSet presAssocID="{1752099A-5FA7-5B42-9954-CCC2DC540A73}" presName="descendantText" presStyleLbl="alignAccFollowNode1" presStyleIdx="0" presStyleCnt="5">
        <dgm:presLayoutVars>
          <dgm:bulletEnabled val="1"/>
        </dgm:presLayoutVars>
      </dgm:prSet>
      <dgm:spPr/>
    </dgm:pt>
    <dgm:pt modelId="{1486ABD6-6627-C044-8DB0-2ED410829741}" type="pres">
      <dgm:prSet presAssocID="{D82E5EC9-D48F-7543-B907-FBA1F99EA9C6}" presName="sp" presStyleCnt="0"/>
      <dgm:spPr/>
    </dgm:pt>
    <dgm:pt modelId="{F555D0EF-55D4-D647-BB63-7F974DBFB296}" type="pres">
      <dgm:prSet presAssocID="{33175CCB-1C8B-1C44-8A2A-276D69ED11D2}" presName="linNode" presStyleCnt="0"/>
      <dgm:spPr/>
    </dgm:pt>
    <dgm:pt modelId="{FB23362C-8FBC-FB44-B9DA-C9CF74B8C6EF}" type="pres">
      <dgm:prSet presAssocID="{33175CCB-1C8B-1C44-8A2A-276D69ED11D2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C6EE18F5-D4BB-2847-9241-8FA85CBCDC58}" type="pres">
      <dgm:prSet presAssocID="{33175CCB-1C8B-1C44-8A2A-276D69ED11D2}" presName="descendantText" presStyleLbl="alignAccFollowNode1" presStyleIdx="1" presStyleCnt="5">
        <dgm:presLayoutVars>
          <dgm:bulletEnabled val="1"/>
        </dgm:presLayoutVars>
      </dgm:prSet>
      <dgm:spPr/>
    </dgm:pt>
    <dgm:pt modelId="{9EB55AF6-74A0-0B46-988B-28AFA38BEFFA}" type="pres">
      <dgm:prSet presAssocID="{46CD5F3F-16F8-1443-AC0A-CECBDA2B0AE3}" presName="sp" presStyleCnt="0"/>
      <dgm:spPr/>
    </dgm:pt>
    <dgm:pt modelId="{62891214-9832-4C44-B9AC-1AD0B49A2609}" type="pres">
      <dgm:prSet presAssocID="{00BA3E18-A5E2-9140-B854-8729D59638C7}" presName="linNode" presStyleCnt="0"/>
      <dgm:spPr/>
    </dgm:pt>
    <dgm:pt modelId="{9959D325-8390-B94E-B5E8-7D41491FFA18}" type="pres">
      <dgm:prSet presAssocID="{00BA3E18-A5E2-9140-B854-8729D59638C7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3B9D189F-3DD9-F441-9D64-222893C28A99}" type="pres">
      <dgm:prSet presAssocID="{00BA3E18-A5E2-9140-B854-8729D59638C7}" presName="descendantText" presStyleLbl="alignAccFollowNode1" presStyleIdx="2" presStyleCnt="5">
        <dgm:presLayoutVars>
          <dgm:bulletEnabled val="1"/>
        </dgm:presLayoutVars>
      </dgm:prSet>
      <dgm:spPr/>
    </dgm:pt>
    <dgm:pt modelId="{40997272-A830-194B-882E-4ABBACD8FFE0}" type="pres">
      <dgm:prSet presAssocID="{B1A7360D-8795-2F4E-ABEF-D0EA3753B07E}" presName="sp" presStyleCnt="0"/>
      <dgm:spPr/>
    </dgm:pt>
    <dgm:pt modelId="{77967253-8A62-1F43-82E0-487CE12A8000}" type="pres">
      <dgm:prSet presAssocID="{E8E95C23-E752-394B-B9B6-2A78136193D2}" presName="linNode" presStyleCnt="0"/>
      <dgm:spPr/>
    </dgm:pt>
    <dgm:pt modelId="{281E2A25-90C3-B34C-A297-12C5A844A3B5}" type="pres">
      <dgm:prSet presAssocID="{E8E95C23-E752-394B-B9B6-2A78136193D2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9CAF9328-8181-094B-BCE0-6AEE18A35D2B}" type="pres">
      <dgm:prSet presAssocID="{E8E95C23-E752-394B-B9B6-2A78136193D2}" presName="descendantText" presStyleLbl="alignAccFollowNode1" presStyleIdx="3" presStyleCnt="5">
        <dgm:presLayoutVars>
          <dgm:bulletEnabled val="1"/>
        </dgm:presLayoutVars>
      </dgm:prSet>
      <dgm:spPr/>
    </dgm:pt>
    <dgm:pt modelId="{100C88EE-B77A-6747-890F-DC850E5E29F5}" type="pres">
      <dgm:prSet presAssocID="{942B23F3-0336-EF48-855C-CED43D6F351D}" presName="sp" presStyleCnt="0"/>
      <dgm:spPr/>
    </dgm:pt>
    <dgm:pt modelId="{F3774EF1-64E2-B644-BA3F-813F19239434}" type="pres">
      <dgm:prSet presAssocID="{62AA7A32-4FF0-F140-8295-9C0D8BC2E055}" presName="linNode" presStyleCnt="0"/>
      <dgm:spPr/>
    </dgm:pt>
    <dgm:pt modelId="{1B0A1D01-A26E-5047-82F5-B24761436584}" type="pres">
      <dgm:prSet presAssocID="{62AA7A32-4FF0-F140-8295-9C0D8BC2E055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70F9837B-3AEF-2A41-A9A0-641CA11022F8}" type="pres">
      <dgm:prSet presAssocID="{62AA7A32-4FF0-F140-8295-9C0D8BC2E055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BA537630-164D-834D-AE0C-0AC76466161E}" type="presOf" srcId="{2E7B7787-BF7C-304D-9F38-1C0AB771DD8B}" destId="{3B9D189F-3DD9-F441-9D64-222893C28A99}" srcOrd="0" destOrd="0" presId="urn:microsoft.com/office/officeart/2005/8/layout/vList5"/>
    <dgm:cxn modelId="{31B50A32-EC4F-8844-BA3B-BC73A1619398}" type="presOf" srcId="{4B2E657B-369F-0340-A4FA-DB0A9B7475D3}" destId="{70F9837B-3AEF-2A41-A9A0-641CA11022F8}" srcOrd="0" destOrd="0" presId="urn:microsoft.com/office/officeart/2005/8/layout/vList5"/>
    <dgm:cxn modelId="{0D2FE133-4047-CC4A-8052-8989028EEF4F}" type="presOf" srcId="{00BA3E18-A5E2-9140-B854-8729D59638C7}" destId="{9959D325-8390-B94E-B5E8-7D41491FFA18}" srcOrd="0" destOrd="0" presId="urn:microsoft.com/office/officeart/2005/8/layout/vList5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10A1AB69-CCE8-C34A-960F-A7FAB230F645}" type="presOf" srcId="{F0B52F86-83AF-D945-9E33-5773BE9861C5}" destId="{4E27847A-2775-6A43-AA5A-C458CA170E66}" srcOrd="0" destOrd="0" presId="urn:microsoft.com/office/officeart/2005/8/layout/vList5"/>
    <dgm:cxn modelId="{8D42D76F-F7D9-2B46-A6F5-C33A94C04EF9}" type="presOf" srcId="{E8E95C23-E752-394B-B9B6-2A78136193D2}" destId="{281E2A25-90C3-B34C-A297-12C5A844A3B5}" srcOrd="0" destOrd="0" presId="urn:microsoft.com/office/officeart/2005/8/layout/vList5"/>
    <dgm:cxn modelId="{F00B6473-3D4B-0148-8EBC-371D156858D6}" type="presOf" srcId="{62AA7A32-4FF0-F140-8295-9C0D8BC2E055}" destId="{1B0A1D01-A26E-5047-82F5-B24761436584}" srcOrd="0" destOrd="0" presId="urn:microsoft.com/office/officeart/2005/8/layout/vList5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16E8EA84-BDCC-AE4F-8056-314495F340FF}" type="presOf" srcId="{33175CCB-1C8B-1C44-8A2A-276D69ED11D2}" destId="{FB23362C-8FBC-FB44-B9DA-C9CF74B8C6EF}" srcOrd="0" destOrd="0" presId="urn:microsoft.com/office/officeart/2005/8/layout/vList5"/>
    <dgm:cxn modelId="{BB458585-3487-324B-BC26-4B592CCA8421}" type="presOf" srcId="{2EE28272-E03F-FE41-917F-9CFA55EACE13}" destId="{9CAF9328-8181-094B-BCE0-6AEE18A35D2B}" srcOrd="0" destOrd="0" presId="urn:microsoft.com/office/officeart/2005/8/layout/vList5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7015A5BE-65A0-B042-9AEA-1950D99A18DE}" type="presOf" srcId="{5B0BFAD2-A999-3B41-82A1-CDF4A6E3F1DA}" destId="{A0E176CC-9FE7-744B-A753-6F99DA03FD93}" srcOrd="0" destOrd="0" presId="urn:microsoft.com/office/officeart/2005/8/layout/vList5"/>
    <dgm:cxn modelId="{371237C0-BE7E-8A49-9299-8BCDD0BCF4F7}" type="presOf" srcId="{8196662A-287F-234F-A077-9224702B5B77}" destId="{C6EE18F5-D4BB-2847-9241-8FA85CBCDC58}" srcOrd="0" destOrd="0" presId="urn:microsoft.com/office/officeart/2005/8/layout/vList5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E20EC5DC-392B-C344-AB7E-98E8B5A0D9CD}" type="presOf" srcId="{1752099A-5FA7-5B42-9954-CCC2DC540A73}" destId="{2D644AA8-B101-AB42-81EB-2D42B53CA4E5}" srcOrd="0" destOrd="0" presId="urn:microsoft.com/office/officeart/2005/8/layout/vList5"/>
    <dgm:cxn modelId="{8E1EE1F8-796C-8A44-BE48-D86658D44C36}" srcId="{62AA7A32-4FF0-F140-8295-9C0D8BC2E055}" destId="{4B2E657B-369F-0340-A4FA-DB0A9B7475D3}" srcOrd="0" destOrd="0" parTransId="{F4DF2EC7-FFA4-E74D-88F9-1732FB52DE89}" sibTransId="{72F5F51D-1D18-6645-B941-D23B269F3493}"/>
    <dgm:cxn modelId="{019C520C-8920-B545-BDF6-07E96BA46992}" type="presParOf" srcId="{A0E176CC-9FE7-744B-A753-6F99DA03FD93}" destId="{8EA2BFF6-D834-9947-BB29-93B2B4171107}" srcOrd="0" destOrd="0" presId="urn:microsoft.com/office/officeart/2005/8/layout/vList5"/>
    <dgm:cxn modelId="{7C1538D5-B646-AA47-B88E-9B9692491E0A}" type="presParOf" srcId="{8EA2BFF6-D834-9947-BB29-93B2B4171107}" destId="{2D644AA8-B101-AB42-81EB-2D42B53CA4E5}" srcOrd="0" destOrd="0" presId="urn:microsoft.com/office/officeart/2005/8/layout/vList5"/>
    <dgm:cxn modelId="{F43F4813-2C23-DB41-80A3-48396222FC6B}" type="presParOf" srcId="{8EA2BFF6-D834-9947-BB29-93B2B4171107}" destId="{4E27847A-2775-6A43-AA5A-C458CA170E66}" srcOrd="1" destOrd="0" presId="urn:microsoft.com/office/officeart/2005/8/layout/vList5"/>
    <dgm:cxn modelId="{6C85923A-BF35-044E-B7AC-7BFEA80E6AA8}" type="presParOf" srcId="{A0E176CC-9FE7-744B-A753-6F99DA03FD93}" destId="{1486ABD6-6627-C044-8DB0-2ED410829741}" srcOrd="1" destOrd="0" presId="urn:microsoft.com/office/officeart/2005/8/layout/vList5"/>
    <dgm:cxn modelId="{69B21D5C-062A-924A-94C7-5FED0F5FA642}" type="presParOf" srcId="{A0E176CC-9FE7-744B-A753-6F99DA03FD93}" destId="{F555D0EF-55D4-D647-BB63-7F974DBFB296}" srcOrd="2" destOrd="0" presId="urn:microsoft.com/office/officeart/2005/8/layout/vList5"/>
    <dgm:cxn modelId="{D1ABEC8A-A686-FB4B-9DBA-36EEEE9020BA}" type="presParOf" srcId="{F555D0EF-55D4-D647-BB63-7F974DBFB296}" destId="{FB23362C-8FBC-FB44-B9DA-C9CF74B8C6EF}" srcOrd="0" destOrd="0" presId="urn:microsoft.com/office/officeart/2005/8/layout/vList5"/>
    <dgm:cxn modelId="{D940A201-6763-234B-BCF7-418ADE74F289}" type="presParOf" srcId="{F555D0EF-55D4-D647-BB63-7F974DBFB296}" destId="{C6EE18F5-D4BB-2847-9241-8FA85CBCDC58}" srcOrd="1" destOrd="0" presId="urn:microsoft.com/office/officeart/2005/8/layout/vList5"/>
    <dgm:cxn modelId="{A364C5A6-4650-DC41-9178-DC8ACEC23404}" type="presParOf" srcId="{A0E176CC-9FE7-744B-A753-6F99DA03FD93}" destId="{9EB55AF6-74A0-0B46-988B-28AFA38BEFFA}" srcOrd="3" destOrd="0" presId="urn:microsoft.com/office/officeart/2005/8/layout/vList5"/>
    <dgm:cxn modelId="{789C5D0F-5FCC-8B4D-B968-4AB76C6A7520}" type="presParOf" srcId="{A0E176CC-9FE7-744B-A753-6F99DA03FD93}" destId="{62891214-9832-4C44-B9AC-1AD0B49A2609}" srcOrd="4" destOrd="0" presId="urn:microsoft.com/office/officeart/2005/8/layout/vList5"/>
    <dgm:cxn modelId="{143D6E6E-5DD7-B545-9270-044F733BA0AB}" type="presParOf" srcId="{62891214-9832-4C44-B9AC-1AD0B49A2609}" destId="{9959D325-8390-B94E-B5E8-7D41491FFA18}" srcOrd="0" destOrd="0" presId="urn:microsoft.com/office/officeart/2005/8/layout/vList5"/>
    <dgm:cxn modelId="{182C177D-D3F8-CA4F-8546-3C716CDB6BE1}" type="presParOf" srcId="{62891214-9832-4C44-B9AC-1AD0B49A2609}" destId="{3B9D189F-3DD9-F441-9D64-222893C28A99}" srcOrd="1" destOrd="0" presId="urn:microsoft.com/office/officeart/2005/8/layout/vList5"/>
    <dgm:cxn modelId="{C2AA0645-8AF7-3642-92FE-8206453B7CC5}" type="presParOf" srcId="{A0E176CC-9FE7-744B-A753-6F99DA03FD93}" destId="{40997272-A830-194B-882E-4ABBACD8FFE0}" srcOrd="5" destOrd="0" presId="urn:microsoft.com/office/officeart/2005/8/layout/vList5"/>
    <dgm:cxn modelId="{A28C40E5-B929-5F47-BB95-7F24AE4F79C3}" type="presParOf" srcId="{A0E176CC-9FE7-744B-A753-6F99DA03FD93}" destId="{77967253-8A62-1F43-82E0-487CE12A8000}" srcOrd="6" destOrd="0" presId="urn:microsoft.com/office/officeart/2005/8/layout/vList5"/>
    <dgm:cxn modelId="{C7178BBB-DE82-9F4E-8CAA-93FA7C327841}" type="presParOf" srcId="{77967253-8A62-1F43-82E0-487CE12A8000}" destId="{281E2A25-90C3-B34C-A297-12C5A844A3B5}" srcOrd="0" destOrd="0" presId="urn:microsoft.com/office/officeart/2005/8/layout/vList5"/>
    <dgm:cxn modelId="{892AAD0C-17BC-DC4D-ADD4-3095660A94C6}" type="presParOf" srcId="{77967253-8A62-1F43-82E0-487CE12A8000}" destId="{9CAF9328-8181-094B-BCE0-6AEE18A35D2B}" srcOrd="1" destOrd="0" presId="urn:microsoft.com/office/officeart/2005/8/layout/vList5"/>
    <dgm:cxn modelId="{8FD88E05-14E5-754D-BEE7-8B0F6E65FEED}" type="presParOf" srcId="{A0E176CC-9FE7-744B-A753-6F99DA03FD93}" destId="{100C88EE-B77A-6747-890F-DC850E5E29F5}" srcOrd="7" destOrd="0" presId="urn:microsoft.com/office/officeart/2005/8/layout/vList5"/>
    <dgm:cxn modelId="{3A91A676-E307-EA4B-AB4C-BC3FF2504872}" type="presParOf" srcId="{A0E176CC-9FE7-744B-A753-6F99DA03FD93}" destId="{F3774EF1-64E2-B644-BA3F-813F19239434}" srcOrd="8" destOrd="0" presId="urn:microsoft.com/office/officeart/2005/8/layout/vList5"/>
    <dgm:cxn modelId="{324E91C9-328F-004A-85C2-9FD70C84A77E}" type="presParOf" srcId="{F3774EF1-64E2-B644-BA3F-813F19239434}" destId="{1B0A1D01-A26E-5047-82F5-B24761436584}" srcOrd="0" destOrd="0" presId="urn:microsoft.com/office/officeart/2005/8/layout/vList5"/>
    <dgm:cxn modelId="{3EFD3B6D-0E99-EF46-B070-AB50A58074C9}" type="presParOf" srcId="{F3774EF1-64E2-B644-BA3F-813F19239434}" destId="{70F9837B-3AEF-2A41-A9A0-641CA11022F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CF1B871-4759-4D46-B5A2-507CFE24FA85}" type="doc">
      <dgm:prSet loTypeId="urn:microsoft.com/office/officeart/2005/8/layout/hProcess9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B52BE6-0408-B143-B70E-299BEE806567}">
      <dgm:prSet phldrT="[Text]" custT="1"/>
      <dgm:spPr/>
      <dgm:t>
        <a:bodyPr/>
        <a:lstStyle/>
        <a:p>
          <a:pPr algn="r" rtl="1"/>
          <a:r>
            <a:rPr lang="ar-SA" sz="2000" dirty="0"/>
            <a:t>١- </a:t>
          </a:r>
          <a:r>
            <a:rPr lang="ar-SA" sz="2000" b="1" dirty="0"/>
            <a:t>إنشاء حملة إعلانية تستهدف الجمهور الحالي والجديد</a:t>
          </a:r>
          <a:endParaRPr lang="en-GB" sz="2000" b="0" dirty="0"/>
        </a:p>
      </dgm:t>
    </dgm:pt>
    <dgm:pt modelId="{7B25BB14-1EB4-5540-ADF9-DACBDDA551C0}" type="parTrans" cxnId="{DE7EA183-DFE5-4F41-9EBF-28CF576E2691}">
      <dgm:prSet/>
      <dgm:spPr/>
      <dgm:t>
        <a:bodyPr/>
        <a:lstStyle/>
        <a:p>
          <a:pPr algn="r" rtl="1"/>
          <a:endParaRPr lang="en-GB" sz="2000" b="0"/>
        </a:p>
      </dgm:t>
    </dgm:pt>
    <dgm:pt modelId="{AC1D1610-AE5C-7C42-B807-1264FE736A7C}" type="sibTrans" cxnId="{DE7EA183-DFE5-4F41-9EBF-28CF576E2691}">
      <dgm:prSet custT="1"/>
      <dgm:spPr/>
      <dgm:t>
        <a:bodyPr/>
        <a:lstStyle/>
        <a:p>
          <a:pPr algn="r" rtl="1"/>
          <a:endParaRPr lang="en-GB" sz="2000" b="0"/>
        </a:p>
      </dgm:t>
    </dgm:pt>
    <dgm:pt modelId="{FCB99D4E-5FA7-BE4B-9D31-66D250917F1F}">
      <dgm:prSet phldrT="[Text]" custT="1"/>
      <dgm:spPr/>
      <dgm:t>
        <a:bodyPr/>
        <a:lstStyle/>
        <a:p>
          <a:pPr algn="r" rtl="1"/>
          <a:r>
            <a:rPr lang="ar-SA" sz="2000" dirty="0"/>
            <a:t>٢- </a:t>
          </a:r>
          <a:r>
            <a:rPr lang="ar-SA" sz="2000" b="1" dirty="0"/>
            <a:t>استخدام الفيديوهات </a:t>
          </a:r>
          <a:r>
            <a:rPr lang="ar-SA" sz="2000" b="1" dirty="0" err="1"/>
            <a:t>والموشن</a:t>
          </a:r>
          <a:r>
            <a:rPr lang="ar-SA" sz="2000" b="1" dirty="0"/>
            <a:t> جرافيك لشرح التغييرات</a:t>
          </a:r>
          <a:endParaRPr lang="en-GB" sz="2000" b="0" dirty="0"/>
        </a:p>
      </dgm:t>
    </dgm:pt>
    <dgm:pt modelId="{08CD4D1E-4278-7D4A-84BC-EF61B3B4CC67}" type="parTrans" cxnId="{87027E06-7E70-144C-8DEA-073B41BC1B99}">
      <dgm:prSet/>
      <dgm:spPr/>
      <dgm:t>
        <a:bodyPr/>
        <a:lstStyle/>
        <a:p>
          <a:pPr algn="r" rtl="1"/>
          <a:endParaRPr lang="en-GB" sz="2000" b="0"/>
        </a:p>
      </dgm:t>
    </dgm:pt>
    <dgm:pt modelId="{A0FCBAD8-58EA-5747-9D2B-C720881BA146}" type="sibTrans" cxnId="{87027E06-7E70-144C-8DEA-073B41BC1B99}">
      <dgm:prSet custT="1"/>
      <dgm:spPr/>
      <dgm:t>
        <a:bodyPr/>
        <a:lstStyle/>
        <a:p>
          <a:pPr algn="r" rtl="1"/>
          <a:endParaRPr lang="en-GB" sz="2000" b="0"/>
        </a:p>
      </dgm:t>
    </dgm:pt>
    <dgm:pt modelId="{B673D22D-F93C-E14F-9EB8-A50EF230CE77}">
      <dgm:prSet phldrT="[Text]" custT="1"/>
      <dgm:spPr/>
      <dgm:t>
        <a:bodyPr/>
        <a:lstStyle/>
        <a:p>
          <a:pPr algn="r" rtl="1"/>
          <a:r>
            <a:rPr lang="ar-SA" sz="2000" dirty="0"/>
            <a:t>٣- </a:t>
          </a:r>
          <a:r>
            <a:rPr lang="ar-SA" sz="2000" b="1" dirty="0"/>
            <a:t>تحسين</a:t>
          </a:r>
          <a:r>
            <a:rPr lang="en-GB" sz="2000" b="1" dirty="0"/>
            <a:t> SEO </a:t>
          </a:r>
          <a:r>
            <a:rPr lang="ar-SA" sz="2000" b="1" dirty="0"/>
            <a:t>لمطابقة الهوية الجديدة مع عمليات البحث</a:t>
          </a:r>
          <a:endParaRPr lang="en-GB" sz="2000" b="0" dirty="0"/>
        </a:p>
      </dgm:t>
    </dgm:pt>
    <dgm:pt modelId="{80BDBCC0-143B-094A-ABAF-C41294ACA497}" type="parTrans" cxnId="{4403680F-3A29-8A42-A985-DCC2D2E00F82}">
      <dgm:prSet/>
      <dgm:spPr/>
      <dgm:t>
        <a:bodyPr/>
        <a:lstStyle/>
        <a:p>
          <a:pPr algn="r" rtl="1"/>
          <a:endParaRPr lang="en-GB" sz="2000" b="0"/>
        </a:p>
      </dgm:t>
    </dgm:pt>
    <dgm:pt modelId="{8CB795D4-B585-5442-9535-2E686382247F}" type="sibTrans" cxnId="{4403680F-3A29-8A42-A985-DCC2D2E00F82}">
      <dgm:prSet custT="1"/>
      <dgm:spPr/>
      <dgm:t>
        <a:bodyPr/>
        <a:lstStyle/>
        <a:p>
          <a:pPr algn="r" rtl="1"/>
          <a:endParaRPr lang="en-GB" sz="2000" b="0"/>
        </a:p>
      </dgm:t>
    </dgm:pt>
    <dgm:pt modelId="{927E40C6-EE56-E846-8A2E-2DA156548BDE}">
      <dgm:prSet phldrT="[Text]" custT="1"/>
      <dgm:spPr/>
      <dgm:t>
        <a:bodyPr/>
        <a:lstStyle/>
        <a:p>
          <a:pPr algn="r" rtl="1"/>
          <a:r>
            <a:rPr lang="ar-SA" sz="2000" dirty="0"/>
            <a:t>٤- </a:t>
          </a:r>
          <a:r>
            <a:rPr lang="ar-SA" sz="2000" b="1" dirty="0"/>
            <a:t>تنفيذ إعلانات مدفوعة على</a:t>
          </a:r>
          <a:r>
            <a:rPr lang="en-GB" sz="2000" b="1" dirty="0"/>
            <a:t> Google </a:t>
          </a:r>
          <a:r>
            <a:rPr lang="ar-SA" sz="2000" b="1" dirty="0"/>
            <a:t>ووسائل التواصل الاجتماعي</a:t>
          </a:r>
          <a:endParaRPr lang="en-GB" sz="2000" b="0" dirty="0"/>
        </a:p>
      </dgm:t>
    </dgm:pt>
    <dgm:pt modelId="{451DA878-F43F-FC40-9CAC-AFF0A4B94C77}" type="sibTrans" cxnId="{506EBBBA-41DF-6646-BC48-E8E4CDA61711}">
      <dgm:prSet custT="1"/>
      <dgm:spPr/>
      <dgm:t>
        <a:bodyPr/>
        <a:lstStyle/>
        <a:p>
          <a:pPr algn="r" rtl="1"/>
          <a:endParaRPr lang="en-GB" sz="2000" b="0"/>
        </a:p>
      </dgm:t>
    </dgm:pt>
    <dgm:pt modelId="{6564AE0D-0DAF-2448-8D80-9AF94BD7C871}" type="parTrans" cxnId="{506EBBBA-41DF-6646-BC48-E8E4CDA61711}">
      <dgm:prSet/>
      <dgm:spPr/>
      <dgm:t>
        <a:bodyPr/>
        <a:lstStyle/>
        <a:p>
          <a:pPr algn="r" rtl="1"/>
          <a:endParaRPr lang="en-GB" sz="2000" b="0"/>
        </a:p>
      </dgm:t>
    </dgm:pt>
    <dgm:pt modelId="{6399AC13-57B8-AA45-849F-92D53FE20FB3}">
      <dgm:prSet phldrT="[Text]" custT="1"/>
      <dgm:spPr/>
      <dgm:t>
        <a:bodyPr/>
        <a:lstStyle/>
        <a:p>
          <a:pPr algn="r" rtl="1"/>
          <a:r>
            <a:rPr lang="ar-SA" sz="2000" dirty="0"/>
            <a:t>٥- </a:t>
          </a:r>
          <a:r>
            <a:rPr lang="ar-SA" sz="2000" b="1" dirty="0"/>
            <a:t>إطلاق حملات بريد إلكتروني لإبلاغ العملاء بالتغييرات</a:t>
          </a:r>
          <a:endParaRPr lang="en-GB" sz="2000" b="0" dirty="0"/>
        </a:p>
      </dgm:t>
    </dgm:pt>
    <dgm:pt modelId="{81E55095-382E-5047-B551-CC6DB853CEC1}" type="parTrans" cxnId="{11B28867-6C75-5745-A3CE-E353D2D3FEC1}">
      <dgm:prSet/>
      <dgm:spPr/>
      <dgm:t>
        <a:bodyPr/>
        <a:lstStyle/>
        <a:p>
          <a:pPr algn="r"/>
          <a:endParaRPr lang="en-GB" sz="2000" b="0"/>
        </a:p>
      </dgm:t>
    </dgm:pt>
    <dgm:pt modelId="{D1F8AF8F-239C-BF43-A26A-F95FF7E8DB12}" type="sibTrans" cxnId="{11B28867-6C75-5745-A3CE-E353D2D3FEC1}">
      <dgm:prSet/>
      <dgm:spPr/>
      <dgm:t>
        <a:bodyPr/>
        <a:lstStyle/>
        <a:p>
          <a:pPr algn="r"/>
          <a:endParaRPr lang="en-GB" sz="2000" b="0"/>
        </a:p>
      </dgm:t>
    </dgm:pt>
    <dgm:pt modelId="{D5E6102B-8153-0749-9D3D-26DF0CFBCC21}" type="pres">
      <dgm:prSet presAssocID="{3CF1B871-4759-4D46-B5A2-507CFE24FA85}" presName="CompostProcess" presStyleCnt="0">
        <dgm:presLayoutVars>
          <dgm:dir val="rev"/>
          <dgm:resizeHandles val="exact"/>
        </dgm:presLayoutVars>
      </dgm:prSet>
      <dgm:spPr/>
    </dgm:pt>
    <dgm:pt modelId="{F575072E-6852-0642-8D11-AD3A89FFFDC1}" type="pres">
      <dgm:prSet presAssocID="{3CF1B871-4759-4D46-B5A2-507CFE24FA85}" presName="arrow" presStyleLbl="bgShp" presStyleIdx="0" presStyleCnt="1"/>
      <dgm:spPr/>
    </dgm:pt>
    <dgm:pt modelId="{C8793DFB-8757-2B41-9F8F-56829AA39567}" type="pres">
      <dgm:prSet presAssocID="{3CF1B871-4759-4D46-B5A2-507CFE24FA85}" presName="linearProcess" presStyleCnt="0"/>
      <dgm:spPr/>
    </dgm:pt>
    <dgm:pt modelId="{3A789A4D-DB26-BD4E-A5A6-A39EAC69E406}" type="pres">
      <dgm:prSet presAssocID="{E1B52BE6-0408-B143-B70E-299BEE806567}" presName="textNode" presStyleLbl="node1" presStyleIdx="0" presStyleCnt="5">
        <dgm:presLayoutVars>
          <dgm:bulletEnabled val="1"/>
        </dgm:presLayoutVars>
      </dgm:prSet>
      <dgm:spPr/>
    </dgm:pt>
    <dgm:pt modelId="{E056AFDF-53BA-D049-8CDE-F559AD7CB994}" type="pres">
      <dgm:prSet presAssocID="{AC1D1610-AE5C-7C42-B807-1264FE736A7C}" presName="sibTrans" presStyleCnt="0"/>
      <dgm:spPr/>
    </dgm:pt>
    <dgm:pt modelId="{C2613051-38C3-7D47-B9A2-A469BB32DE03}" type="pres">
      <dgm:prSet presAssocID="{FCB99D4E-5FA7-BE4B-9D31-66D250917F1F}" presName="textNode" presStyleLbl="node1" presStyleIdx="1" presStyleCnt="5">
        <dgm:presLayoutVars>
          <dgm:bulletEnabled val="1"/>
        </dgm:presLayoutVars>
      </dgm:prSet>
      <dgm:spPr/>
    </dgm:pt>
    <dgm:pt modelId="{07878D1B-BF12-8648-B369-8EFD91ED2A7F}" type="pres">
      <dgm:prSet presAssocID="{A0FCBAD8-58EA-5747-9D2B-C720881BA146}" presName="sibTrans" presStyleCnt="0"/>
      <dgm:spPr/>
    </dgm:pt>
    <dgm:pt modelId="{BD6166B5-7F75-504B-8A99-214207715E46}" type="pres">
      <dgm:prSet presAssocID="{B673D22D-F93C-E14F-9EB8-A50EF230CE77}" presName="textNode" presStyleLbl="node1" presStyleIdx="2" presStyleCnt="5">
        <dgm:presLayoutVars>
          <dgm:bulletEnabled val="1"/>
        </dgm:presLayoutVars>
      </dgm:prSet>
      <dgm:spPr/>
    </dgm:pt>
    <dgm:pt modelId="{7204EE2A-ADF4-854A-9E3D-431B7E176C7A}" type="pres">
      <dgm:prSet presAssocID="{8CB795D4-B585-5442-9535-2E686382247F}" presName="sibTrans" presStyleCnt="0"/>
      <dgm:spPr/>
    </dgm:pt>
    <dgm:pt modelId="{B6D8D7F4-301A-8D40-81D0-288CB0C8D7BC}" type="pres">
      <dgm:prSet presAssocID="{927E40C6-EE56-E846-8A2E-2DA156548BDE}" presName="textNode" presStyleLbl="node1" presStyleIdx="3" presStyleCnt="5">
        <dgm:presLayoutVars>
          <dgm:bulletEnabled val="1"/>
        </dgm:presLayoutVars>
      </dgm:prSet>
      <dgm:spPr/>
    </dgm:pt>
    <dgm:pt modelId="{A8349D10-A37F-FE44-8092-FF7E35167F11}" type="pres">
      <dgm:prSet presAssocID="{451DA878-F43F-FC40-9CAC-AFF0A4B94C77}" presName="sibTrans" presStyleCnt="0"/>
      <dgm:spPr/>
    </dgm:pt>
    <dgm:pt modelId="{D93135C4-374C-3446-9A25-6A631F5AFA7C}" type="pres">
      <dgm:prSet presAssocID="{6399AC13-57B8-AA45-849F-92D53FE20FB3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0EC93A05-ACCE-BF42-A839-B1C068E853FC}" type="presOf" srcId="{E1B52BE6-0408-B143-B70E-299BEE806567}" destId="{3A789A4D-DB26-BD4E-A5A6-A39EAC69E406}" srcOrd="0" destOrd="0" presId="urn:microsoft.com/office/officeart/2005/8/layout/hProcess9"/>
    <dgm:cxn modelId="{87027E06-7E70-144C-8DEA-073B41BC1B99}" srcId="{3CF1B871-4759-4D46-B5A2-507CFE24FA85}" destId="{FCB99D4E-5FA7-BE4B-9D31-66D250917F1F}" srcOrd="1" destOrd="0" parTransId="{08CD4D1E-4278-7D4A-84BC-EF61B3B4CC67}" sibTransId="{A0FCBAD8-58EA-5747-9D2B-C720881BA146}"/>
    <dgm:cxn modelId="{4403680F-3A29-8A42-A985-DCC2D2E00F82}" srcId="{3CF1B871-4759-4D46-B5A2-507CFE24FA85}" destId="{B673D22D-F93C-E14F-9EB8-A50EF230CE77}" srcOrd="2" destOrd="0" parTransId="{80BDBCC0-143B-094A-ABAF-C41294ACA497}" sibTransId="{8CB795D4-B585-5442-9535-2E686382247F}"/>
    <dgm:cxn modelId="{C361181B-0F64-8342-BB23-30F7571A0F75}" type="presOf" srcId="{FCB99D4E-5FA7-BE4B-9D31-66D250917F1F}" destId="{C2613051-38C3-7D47-B9A2-A469BB32DE03}" srcOrd="0" destOrd="0" presId="urn:microsoft.com/office/officeart/2005/8/layout/hProcess9"/>
    <dgm:cxn modelId="{01C6FD5D-8A48-8B4B-B679-EE001FDC2488}" type="presOf" srcId="{927E40C6-EE56-E846-8A2E-2DA156548BDE}" destId="{B6D8D7F4-301A-8D40-81D0-288CB0C8D7BC}" srcOrd="0" destOrd="0" presId="urn:microsoft.com/office/officeart/2005/8/layout/hProcess9"/>
    <dgm:cxn modelId="{11B28867-6C75-5745-A3CE-E353D2D3FEC1}" srcId="{3CF1B871-4759-4D46-B5A2-507CFE24FA85}" destId="{6399AC13-57B8-AA45-849F-92D53FE20FB3}" srcOrd="4" destOrd="0" parTransId="{81E55095-382E-5047-B551-CC6DB853CEC1}" sibTransId="{D1F8AF8F-239C-BF43-A26A-F95FF7E8DB12}"/>
    <dgm:cxn modelId="{C40C5F73-DDAC-1743-9BFC-74FCBC0CC84C}" type="presOf" srcId="{3CF1B871-4759-4D46-B5A2-507CFE24FA85}" destId="{D5E6102B-8153-0749-9D3D-26DF0CFBCC21}" srcOrd="0" destOrd="0" presId="urn:microsoft.com/office/officeart/2005/8/layout/hProcess9"/>
    <dgm:cxn modelId="{027D687E-C15F-1443-A17F-0576C61ABBEB}" type="presOf" srcId="{6399AC13-57B8-AA45-849F-92D53FE20FB3}" destId="{D93135C4-374C-3446-9A25-6A631F5AFA7C}" srcOrd="0" destOrd="0" presId="urn:microsoft.com/office/officeart/2005/8/layout/hProcess9"/>
    <dgm:cxn modelId="{DE7EA183-DFE5-4F41-9EBF-28CF576E2691}" srcId="{3CF1B871-4759-4D46-B5A2-507CFE24FA85}" destId="{E1B52BE6-0408-B143-B70E-299BEE806567}" srcOrd="0" destOrd="0" parTransId="{7B25BB14-1EB4-5540-ADF9-DACBDDA551C0}" sibTransId="{AC1D1610-AE5C-7C42-B807-1264FE736A7C}"/>
    <dgm:cxn modelId="{506EBBBA-41DF-6646-BC48-E8E4CDA61711}" srcId="{3CF1B871-4759-4D46-B5A2-507CFE24FA85}" destId="{927E40C6-EE56-E846-8A2E-2DA156548BDE}" srcOrd="3" destOrd="0" parTransId="{6564AE0D-0DAF-2448-8D80-9AF94BD7C871}" sibTransId="{451DA878-F43F-FC40-9CAC-AFF0A4B94C77}"/>
    <dgm:cxn modelId="{501104F4-D46F-F24D-A86F-29261D8E39F9}" type="presOf" srcId="{B673D22D-F93C-E14F-9EB8-A50EF230CE77}" destId="{BD6166B5-7F75-504B-8A99-214207715E46}" srcOrd="0" destOrd="0" presId="urn:microsoft.com/office/officeart/2005/8/layout/hProcess9"/>
    <dgm:cxn modelId="{B5D4F66E-F15F-2447-B3B1-3AAD8644B8F0}" type="presParOf" srcId="{D5E6102B-8153-0749-9D3D-26DF0CFBCC21}" destId="{F575072E-6852-0642-8D11-AD3A89FFFDC1}" srcOrd="0" destOrd="0" presId="urn:microsoft.com/office/officeart/2005/8/layout/hProcess9"/>
    <dgm:cxn modelId="{1F5EFE40-BEC1-4E42-A49B-941548E99B7E}" type="presParOf" srcId="{D5E6102B-8153-0749-9D3D-26DF0CFBCC21}" destId="{C8793DFB-8757-2B41-9F8F-56829AA39567}" srcOrd="1" destOrd="0" presId="urn:microsoft.com/office/officeart/2005/8/layout/hProcess9"/>
    <dgm:cxn modelId="{B3F4BC37-59CB-FE4C-870D-269C73037799}" type="presParOf" srcId="{C8793DFB-8757-2B41-9F8F-56829AA39567}" destId="{3A789A4D-DB26-BD4E-A5A6-A39EAC69E406}" srcOrd="0" destOrd="0" presId="urn:microsoft.com/office/officeart/2005/8/layout/hProcess9"/>
    <dgm:cxn modelId="{37D87F5F-AD64-984F-B7B5-B69D5E72B0FB}" type="presParOf" srcId="{C8793DFB-8757-2B41-9F8F-56829AA39567}" destId="{E056AFDF-53BA-D049-8CDE-F559AD7CB994}" srcOrd="1" destOrd="0" presId="urn:microsoft.com/office/officeart/2005/8/layout/hProcess9"/>
    <dgm:cxn modelId="{1678AFB2-9F65-D744-84EF-E467E5E8964B}" type="presParOf" srcId="{C8793DFB-8757-2B41-9F8F-56829AA39567}" destId="{C2613051-38C3-7D47-B9A2-A469BB32DE03}" srcOrd="2" destOrd="0" presId="urn:microsoft.com/office/officeart/2005/8/layout/hProcess9"/>
    <dgm:cxn modelId="{A8A443B8-F8E1-024E-85F0-520822FAF72D}" type="presParOf" srcId="{C8793DFB-8757-2B41-9F8F-56829AA39567}" destId="{07878D1B-BF12-8648-B369-8EFD91ED2A7F}" srcOrd="3" destOrd="0" presId="urn:microsoft.com/office/officeart/2005/8/layout/hProcess9"/>
    <dgm:cxn modelId="{97DA9C26-4AB8-B244-AC5F-B13B361C07C5}" type="presParOf" srcId="{C8793DFB-8757-2B41-9F8F-56829AA39567}" destId="{BD6166B5-7F75-504B-8A99-214207715E46}" srcOrd="4" destOrd="0" presId="urn:microsoft.com/office/officeart/2005/8/layout/hProcess9"/>
    <dgm:cxn modelId="{DA2A9860-D0B1-B048-B459-4F5261329DB4}" type="presParOf" srcId="{C8793DFB-8757-2B41-9F8F-56829AA39567}" destId="{7204EE2A-ADF4-854A-9E3D-431B7E176C7A}" srcOrd="5" destOrd="0" presId="urn:microsoft.com/office/officeart/2005/8/layout/hProcess9"/>
    <dgm:cxn modelId="{EE515A7B-A2C8-BB44-868E-D7315FB74045}" type="presParOf" srcId="{C8793DFB-8757-2B41-9F8F-56829AA39567}" destId="{B6D8D7F4-301A-8D40-81D0-288CB0C8D7BC}" srcOrd="6" destOrd="0" presId="urn:microsoft.com/office/officeart/2005/8/layout/hProcess9"/>
    <dgm:cxn modelId="{458F04EA-FBE3-864B-9724-78685F42CAF4}" type="presParOf" srcId="{C8793DFB-8757-2B41-9F8F-56829AA39567}" destId="{A8349D10-A37F-FE44-8092-FF7E35167F11}" srcOrd="7" destOrd="0" presId="urn:microsoft.com/office/officeart/2005/8/layout/hProcess9"/>
    <dgm:cxn modelId="{1B7E201D-9A1A-4A41-969D-9CA2DF1D890A}" type="presParOf" srcId="{C8793DFB-8757-2B41-9F8F-56829AA39567}" destId="{D93135C4-374C-3446-9A25-6A631F5AFA7C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3CF1B871-4759-4D46-B5A2-507CFE24FA85}" type="doc">
      <dgm:prSet loTypeId="urn:microsoft.com/office/officeart/2005/8/layout/process4" loCatId="" qsTypeId="urn:microsoft.com/office/officeart/2005/8/quickstyle/simple3" qsCatId="simple" csTypeId="urn:microsoft.com/office/officeart/2005/8/colors/accent5_5" csCatId="accent5" phldr="1"/>
      <dgm:spPr/>
      <dgm:t>
        <a:bodyPr/>
        <a:lstStyle/>
        <a:p>
          <a:endParaRPr lang="en-GB"/>
        </a:p>
      </dgm:t>
    </dgm:pt>
    <dgm:pt modelId="{E1B52BE6-0408-B143-B70E-299BEE806567}">
      <dgm:prSet phldrT="[Text]" custT="1"/>
      <dgm:spPr/>
      <dgm:t>
        <a:bodyPr/>
        <a:lstStyle/>
        <a:p>
          <a:pPr rtl="1"/>
          <a:r>
            <a:rPr lang="ar-SA" sz="2600" b="0" dirty="0"/>
            <a:t>١- </a:t>
          </a:r>
          <a:r>
            <a:rPr lang="ar-SA" sz="2600" b="1" dirty="0"/>
            <a:t>إصدار بيانات صحفية رسمية تعلن عن </a:t>
          </a:r>
          <a:r>
            <a:rPr lang="en-GB" sz="2600" b="1" dirty="0"/>
            <a:t> Rebranding</a:t>
          </a:r>
          <a:r>
            <a:rPr lang="ar-SA" sz="2600" b="1" dirty="0"/>
            <a:t> </a:t>
          </a:r>
          <a:endParaRPr lang="en-GB" sz="2600" b="0" dirty="0"/>
        </a:p>
      </dgm:t>
    </dgm:pt>
    <dgm:pt modelId="{7B25BB14-1EB4-5540-ADF9-DACBDDA551C0}" type="parTrans" cxnId="{DE7EA183-DFE5-4F41-9EBF-28CF576E2691}">
      <dgm:prSet/>
      <dgm:spPr/>
      <dgm:t>
        <a:bodyPr/>
        <a:lstStyle/>
        <a:p>
          <a:pPr rtl="1"/>
          <a:endParaRPr lang="en-GB" sz="2600" b="0"/>
        </a:p>
      </dgm:t>
    </dgm:pt>
    <dgm:pt modelId="{AC1D1610-AE5C-7C42-B807-1264FE736A7C}" type="sibTrans" cxnId="{DE7EA183-DFE5-4F41-9EBF-28CF576E2691}">
      <dgm:prSet/>
      <dgm:spPr/>
      <dgm:t>
        <a:bodyPr/>
        <a:lstStyle/>
        <a:p>
          <a:pPr rtl="1"/>
          <a:endParaRPr lang="en-GB" sz="2600" b="0"/>
        </a:p>
      </dgm:t>
    </dgm:pt>
    <dgm:pt modelId="{FCB99D4E-5FA7-BE4B-9D31-66D250917F1F}">
      <dgm:prSet phldrT="[Text]" custT="1"/>
      <dgm:spPr/>
      <dgm:t>
        <a:bodyPr/>
        <a:lstStyle/>
        <a:p>
          <a:pPr rtl="1"/>
          <a:r>
            <a:rPr lang="ar-SA" sz="2600" b="0" dirty="0"/>
            <a:t>٢- </a:t>
          </a:r>
          <a:r>
            <a:rPr lang="ar-SA" sz="2600" b="1" dirty="0"/>
            <a:t>ترتيب مقابلات إعلامية لشرح أسباب التغيير</a:t>
          </a:r>
          <a:endParaRPr lang="en-GB" sz="2600" b="0" dirty="0"/>
        </a:p>
      </dgm:t>
    </dgm:pt>
    <dgm:pt modelId="{08CD4D1E-4278-7D4A-84BC-EF61B3B4CC67}" type="parTrans" cxnId="{87027E06-7E70-144C-8DEA-073B41BC1B99}">
      <dgm:prSet/>
      <dgm:spPr/>
      <dgm:t>
        <a:bodyPr/>
        <a:lstStyle/>
        <a:p>
          <a:pPr rtl="1"/>
          <a:endParaRPr lang="en-GB" sz="2600" b="0"/>
        </a:p>
      </dgm:t>
    </dgm:pt>
    <dgm:pt modelId="{A0FCBAD8-58EA-5747-9D2B-C720881BA146}" type="sibTrans" cxnId="{87027E06-7E70-144C-8DEA-073B41BC1B99}">
      <dgm:prSet/>
      <dgm:spPr/>
      <dgm:t>
        <a:bodyPr/>
        <a:lstStyle/>
        <a:p>
          <a:pPr rtl="1"/>
          <a:endParaRPr lang="en-GB" sz="2600" b="0"/>
        </a:p>
      </dgm:t>
    </dgm:pt>
    <dgm:pt modelId="{B673D22D-F93C-E14F-9EB8-A50EF230CE77}">
      <dgm:prSet phldrT="[Text]" custT="1"/>
      <dgm:spPr/>
      <dgm:t>
        <a:bodyPr/>
        <a:lstStyle/>
        <a:p>
          <a:pPr rtl="1"/>
          <a:r>
            <a:rPr lang="ar-SA" sz="2600" b="0" dirty="0"/>
            <a:t>٣- </a:t>
          </a:r>
          <a:r>
            <a:rPr lang="ar-SA" sz="2600" b="1" dirty="0"/>
            <a:t>إشراك شخصيات قيادية في الشركة في حوارات إعلامية</a:t>
          </a:r>
          <a:endParaRPr lang="en-GB" sz="2600" b="0" dirty="0"/>
        </a:p>
      </dgm:t>
    </dgm:pt>
    <dgm:pt modelId="{80BDBCC0-143B-094A-ABAF-C41294ACA497}" type="parTrans" cxnId="{4403680F-3A29-8A42-A985-DCC2D2E00F82}">
      <dgm:prSet/>
      <dgm:spPr/>
      <dgm:t>
        <a:bodyPr/>
        <a:lstStyle/>
        <a:p>
          <a:pPr rtl="1"/>
          <a:endParaRPr lang="en-GB" sz="2600" b="0"/>
        </a:p>
      </dgm:t>
    </dgm:pt>
    <dgm:pt modelId="{8CB795D4-B585-5442-9535-2E686382247F}" type="sibTrans" cxnId="{4403680F-3A29-8A42-A985-DCC2D2E00F82}">
      <dgm:prSet/>
      <dgm:spPr/>
      <dgm:t>
        <a:bodyPr/>
        <a:lstStyle/>
        <a:p>
          <a:pPr rtl="1"/>
          <a:endParaRPr lang="en-GB" sz="2600" b="0"/>
        </a:p>
      </dgm:t>
    </dgm:pt>
    <dgm:pt modelId="{927E40C6-EE56-E846-8A2E-2DA156548BDE}">
      <dgm:prSet phldrT="[Text]" custT="1"/>
      <dgm:spPr/>
      <dgm:t>
        <a:bodyPr/>
        <a:lstStyle/>
        <a:p>
          <a:pPr rtl="1"/>
          <a:r>
            <a:rPr lang="ar-SA" sz="2600" b="0" dirty="0"/>
            <a:t>٤- </a:t>
          </a:r>
          <a:r>
            <a:rPr lang="ar-SA" sz="2600" b="1" dirty="0"/>
            <a:t>استخدام الأحداث والمؤتمرات للترويج للعلامة الجديدة</a:t>
          </a:r>
          <a:endParaRPr lang="en-GB" sz="2600" b="0" dirty="0"/>
        </a:p>
      </dgm:t>
    </dgm:pt>
    <dgm:pt modelId="{451DA878-F43F-FC40-9CAC-AFF0A4B94C77}" type="sibTrans" cxnId="{506EBBBA-41DF-6646-BC48-E8E4CDA61711}">
      <dgm:prSet/>
      <dgm:spPr/>
      <dgm:t>
        <a:bodyPr/>
        <a:lstStyle/>
        <a:p>
          <a:pPr rtl="1"/>
          <a:endParaRPr lang="en-GB" sz="2600" b="0"/>
        </a:p>
      </dgm:t>
    </dgm:pt>
    <dgm:pt modelId="{6564AE0D-0DAF-2448-8D80-9AF94BD7C871}" type="parTrans" cxnId="{506EBBBA-41DF-6646-BC48-E8E4CDA61711}">
      <dgm:prSet/>
      <dgm:spPr/>
      <dgm:t>
        <a:bodyPr/>
        <a:lstStyle/>
        <a:p>
          <a:pPr rtl="1"/>
          <a:endParaRPr lang="en-GB" sz="2600" b="0"/>
        </a:p>
      </dgm:t>
    </dgm:pt>
    <dgm:pt modelId="{6399AC13-57B8-AA45-849F-92D53FE20FB3}">
      <dgm:prSet phldrT="[Text]" custT="1"/>
      <dgm:spPr/>
      <dgm:t>
        <a:bodyPr/>
        <a:lstStyle/>
        <a:p>
          <a:pPr rtl="1"/>
          <a:r>
            <a:rPr lang="ar-SA" sz="2600" b="0" dirty="0"/>
            <a:t>٥- </a:t>
          </a:r>
          <a:r>
            <a:rPr lang="ar-SA" sz="2600" b="1" dirty="0"/>
            <a:t>مراقبة وسائل الإعلام والتفاعل مع أي استفسارات أو انتقادات</a:t>
          </a:r>
          <a:endParaRPr lang="en-GB" sz="2600" b="0" dirty="0"/>
        </a:p>
      </dgm:t>
    </dgm:pt>
    <dgm:pt modelId="{81E55095-382E-5047-B551-CC6DB853CEC1}" type="parTrans" cxnId="{11B28867-6C75-5745-A3CE-E353D2D3FEC1}">
      <dgm:prSet/>
      <dgm:spPr/>
      <dgm:t>
        <a:bodyPr/>
        <a:lstStyle/>
        <a:p>
          <a:endParaRPr lang="en-GB" sz="2600" b="0"/>
        </a:p>
      </dgm:t>
    </dgm:pt>
    <dgm:pt modelId="{D1F8AF8F-239C-BF43-A26A-F95FF7E8DB12}" type="sibTrans" cxnId="{11B28867-6C75-5745-A3CE-E353D2D3FEC1}">
      <dgm:prSet/>
      <dgm:spPr/>
      <dgm:t>
        <a:bodyPr/>
        <a:lstStyle/>
        <a:p>
          <a:endParaRPr lang="en-GB" sz="2600" b="0"/>
        </a:p>
      </dgm:t>
    </dgm:pt>
    <dgm:pt modelId="{A459FA7E-3A13-2148-AAB9-C6991C167C5B}" type="pres">
      <dgm:prSet presAssocID="{3CF1B871-4759-4D46-B5A2-507CFE24FA85}" presName="Name0" presStyleCnt="0">
        <dgm:presLayoutVars>
          <dgm:dir/>
          <dgm:animLvl val="lvl"/>
          <dgm:resizeHandles val="exact"/>
        </dgm:presLayoutVars>
      </dgm:prSet>
      <dgm:spPr/>
    </dgm:pt>
    <dgm:pt modelId="{D08829ED-1F66-7548-A205-F3E5A466FED5}" type="pres">
      <dgm:prSet presAssocID="{6399AC13-57B8-AA45-849F-92D53FE20FB3}" presName="boxAndChildren" presStyleCnt="0"/>
      <dgm:spPr/>
    </dgm:pt>
    <dgm:pt modelId="{7ED8A154-1C43-CD49-8102-1B9B584AE288}" type="pres">
      <dgm:prSet presAssocID="{6399AC13-57B8-AA45-849F-92D53FE20FB3}" presName="parentTextBox" presStyleLbl="node1" presStyleIdx="0" presStyleCnt="5"/>
      <dgm:spPr/>
    </dgm:pt>
    <dgm:pt modelId="{315A24A5-465F-1042-A00C-B9059DE32647}" type="pres">
      <dgm:prSet presAssocID="{451DA878-F43F-FC40-9CAC-AFF0A4B94C77}" presName="sp" presStyleCnt="0"/>
      <dgm:spPr/>
    </dgm:pt>
    <dgm:pt modelId="{96BFCB73-F2D3-6D43-A772-04885D73FF5C}" type="pres">
      <dgm:prSet presAssocID="{927E40C6-EE56-E846-8A2E-2DA156548BDE}" presName="arrowAndChildren" presStyleCnt="0"/>
      <dgm:spPr/>
    </dgm:pt>
    <dgm:pt modelId="{A073E620-8378-6E4F-9029-1D8AF41DF3F1}" type="pres">
      <dgm:prSet presAssocID="{927E40C6-EE56-E846-8A2E-2DA156548BDE}" presName="parentTextArrow" presStyleLbl="node1" presStyleIdx="1" presStyleCnt="5"/>
      <dgm:spPr/>
    </dgm:pt>
    <dgm:pt modelId="{DB92E922-949D-4046-AB74-8E643D0DED09}" type="pres">
      <dgm:prSet presAssocID="{8CB795D4-B585-5442-9535-2E686382247F}" presName="sp" presStyleCnt="0"/>
      <dgm:spPr/>
    </dgm:pt>
    <dgm:pt modelId="{5EFACDB3-1625-394A-8463-813CD1224B7F}" type="pres">
      <dgm:prSet presAssocID="{B673D22D-F93C-E14F-9EB8-A50EF230CE77}" presName="arrowAndChildren" presStyleCnt="0"/>
      <dgm:spPr/>
    </dgm:pt>
    <dgm:pt modelId="{44942048-6BB8-AB4E-88BD-9ADDFCB5F3F8}" type="pres">
      <dgm:prSet presAssocID="{B673D22D-F93C-E14F-9EB8-A50EF230CE77}" presName="parentTextArrow" presStyleLbl="node1" presStyleIdx="2" presStyleCnt="5"/>
      <dgm:spPr/>
    </dgm:pt>
    <dgm:pt modelId="{071C20CF-AE4D-8044-8D18-6A05DAD8A462}" type="pres">
      <dgm:prSet presAssocID="{A0FCBAD8-58EA-5747-9D2B-C720881BA146}" presName="sp" presStyleCnt="0"/>
      <dgm:spPr/>
    </dgm:pt>
    <dgm:pt modelId="{87D170ED-0BBF-A54F-983C-780C67CD5A16}" type="pres">
      <dgm:prSet presAssocID="{FCB99D4E-5FA7-BE4B-9D31-66D250917F1F}" presName="arrowAndChildren" presStyleCnt="0"/>
      <dgm:spPr/>
    </dgm:pt>
    <dgm:pt modelId="{34CE2639-1BBB-CC40-B7B1-B92012AABF5F}" type="pres">
      <dgm:prSet presAssocID="{FCB99D4E-5FA7-BE4B-9D31-66D250917F1F}" presName="parentTextArrow" presStyleLbl="node1" presStyleIdx="3" presStyleCnt="5"/>
      <dgm:spPr/>
    </dgm:pt>
    <dgm:pt modelId="{70AAFB4E-4287-4349-844C-D42A9199EF48}" type="pres">
      <dgm:prSet presAssocID="{AC1D1610-AE5C-7C42-B807-1264FE736A7C}" presName="sp" presStyleCnt="0"/>
      <dgm:spPr/>
    </dgm:pt>
    <dgm:pt modelId="{94547DB8-946F-6249-A366-0A07E63382B9}" type="pres">
      <dgm:prSet presAssocID="{E1B52BE6-0408-B143-B70E-299BEE806567}" presName="arrowAndChildren" presStyleCnt="0"/>
      <dgm:spPr/>
    </dgm:pt>
    <dgm:pt modelId="{B167E51A-F831-C34C-81BF-304A85BEAEB2}" type="pres">
      <dgm:prSet presAssocID="{E1B52BE6-0408-B143-B70E-299BEE806567}" presName="parentTextArrow" presStyleLbl="node1" presStyleIdx="4" presStyleCnt="5"/>
      <dgm:spPr/>
    </dgm:pt>
  </dgm:ptLst>
  <dgm:cxnLst>
    <dgm:cxn modelId="{87027E06-7E70-144C-8DEA-073B41BC1B99}" srcId="{3CF1B871-4759-4D46-B5A2-507CFE24FA85}" destId="{FCB99D4E-5FA7-BE4B-9D31-66D250917F1F}" srcOrd="1" destOrd="0" parTransId="{08CD4D1E-4278-7D4A-84BC-EF61B3B4CC67}" sibTransId="{A0FCBAD8-58EA-5747-9D2B-C720881BA146}"/>
    <dgm:cxn modelId="{D2F5430D-9D83-2149-B72B-80D6C31BA324}" type="presOf" srcId="{3CF1B871-4759-4D46-B5A2-507CFE24FA85}" destId="{A459FA7E-3A13-2148-AAB9-C6991C167C5B}" srcOrd="0" destOrd="0" presId="urn:microsoft.com/office/officeart/2005/8/layout/process4"/>
    <dgm:cxn modelId="{4403680F-3A29-8A42-A985-DCC2D2E00F82}" srcId="{3CF1B871-4759-4D46-B5A2-507CFE24FA85}" destId="{B673D22D-F93C-E14F-9EB8-A50EF230CE77}" srcOrd="2" destOrd="0" parTransId="{80BDBCC0-143B-094A-ABAF-C41294ACA497}" sibTransId="{8CB795D4-B585-5442-9535-2E686382247F}"/>
    <dgm:cxn modelId="{7B8BF511-A987-1949-A1A3-9710F6DB6D9B}" type="presOf" srcId="{FCB99D4E-5FA7-BE4B-9D31-66D250917F1F}" destId="{34CE2639-1BBB-CC40-B7B1-B92012AABF5F}" srcOrd="0" destOrd="0" presId="urn:microsoft.com/office/officeart/2005/8/layout/process4"/>
    <dgm:cxn modelId="{11B28867-6C75-5745-A3CE-E353D2D3FEC1}" srcId="{3CF1B871-4759-4D46-B5A2-507CFE24FA85}" destId="{6399AC13-57B8-AA45-849F-92D53FE20FB3}" srcOrd="4" destOrd="0" parTransId="{81E55095-382E-5047-B551-CC6DB853CEC1}" sibTransId="{D1F8AF8F-239C-BF43-A26A-F95FF7E8DB12}"/>
    <dgm:cxn modelId="{03B60D73-80A5-8F45-9A6D-CBE14FDD6E8B}" type="presOf" srcId="{E1B52BE6-0408-B143-B70E-299BEE806567}" destId="{B167E51A-F831-C34C-81BF-304A85BEAEB2}" srcOrd="0" destOrd="0" presId="urn:microsoft.com/office/officeart/2005/8/layout/process4"/>
    <dgm:cxn modelId="{DE7EA183-DFE5-4F41-9EBF-28CF576E2691}" srcId="{3CF1B871-4759-4D46-B5A2-507CFE24FA85}" destId="{E1B52BE6-0408-B143-B70E-299BEE806567}" srcOrd="0" destOrd="0" parTransId="{7B25BB14-1EB4-5540-ADF9-DACBDDA551C0}" sibTransId="{AC1D1610-AE5C-7C42-B807-1264FE736A7C}"/>
    <dgm:cxn modelId="{4D4CFAB7-8F33-CC49-8128-82F3B2EECDB9}" type="presOf" srcId="{927E40C6-EE56-E846-8A2E-2DA156548BDE}" destId="{A073E620-8378-6E4F-9029-1D8AF41DF3F1}" srcOrd="0" destOrd="0" presId="urn:microsoft.com/office/officeart/2005/8/layout/process4"/>
    <dgm:cxn modelId="{506EBBBA-41DF-6646-BC48-E8E4CDA61711}" srcId="{3CF1B871-4759-4D46-B5A2-507CFE24FA85}" destId="{927E40C6-EE56-E846-8A2E-2DA156548BDE}" srcOrd="3" destOrd="0" parTransId="{6564AE0D-0DAF-2448-8D80-9AF94BD7C871}" sibTransId="{451DA878-F43F-FC40-9CAC-AFF0A4B94C77}"/>
    <dgm:cxn modelId="{ADA979D9-2A99-3D44-9CD6-522D36733C21}" type="presOf" srcId="{6399AC13-57B8-AA45-849F-92D53FE20FB3}" destId="{7ED8A154-1C43-CD49-8102-1B9B584AE288}" srcOrd="0" destOrd="0" presId="urn:microsoft.com/office/officeart/2005/8/layout/process4"/>
    <dgm:cxn modelId="{FCD63BFE-D8F1-CF4F-BFCC-8956F01046F8}" type="presOf" srcId="{B673D22D-F93C-E14F-9EB8-A50EF230CE77}" destId="{44942048-6BB8-AB4E-88BD-9ADDFCB5F3F8}" srcOrd="0" destOrd="0" presId="urn:microsoft.com/office/officeart/2005/8/layout/process4"/>
    <dgm:cxn modelId="{E7028241-62BF-8845-B62B-1FB1069F892D}" type="presParOf" srcId="{A459FA7E-3A13-2148-AAB9-C6991C167C5B}" destId="{D08829ED-1F66-7548-A205-F3E5A466FED5}" srcOrd="0" destOrd="0" presId="urn:microsoft.com/office/officeart/2005/8/layout/process4"/>
    <dgm:cxn modelId="{7232D210-49DE-6143-B9CC-3296F7324567}" type="presParOf" srcId="{D08829ED-1F66-7548-A205-F3E5A466FED5}" destId="{7ED8A154-1C43-CD49-8102-1B9B584AE288}" srcOrd="0" destOrd="0" presId="urn:microsoft.com/office/officeart/2005/8/layout/process4"/>
    <dgm:cxn modelId="{85B97313-512F-344E-8762-DDDAF6234A2E}" type="presParOf" srcId="{A459FA7E-3A13-2148-AAB9-C6991C167C5B}" destId="{315A24A5-465F-1042-A00C-B9059DE32647}" srcOrd="1" destOrd="0" presId="urn:microsoft.com/office/officeart/2005/8/layout/process4"/>
    <dgm:cxn modelId="{07FE2E7F-C483-CF48-A5C7-DDFE0FC5B9D4}" type="presParOf" srcId="{A459FA7E-3A13-2148-AAB9-C6991C167C5B}" destId="{96BFCB73-F2D3-6D43-A772-04885D73FF5C}" srcOrd="2" destOrd="0" presId="urn:microsoft.com/office/officeart/2005/8/layout/process4"/>
    <dgm:cxn modelId="{6EAA53CC-BDAC-E94D-9E90-70FCE286E61F}" type="presParOf" srcId="{96BFCB73-F2D3-6D43-A772-04885D73FF5C}" destId="{A073E620-8378-6E4F-9029-1D8AF41DF3F1}" srcOrd="0" destOrd="0" presId="urn:microsoft.com/office/officeart/2005/8/layout/process4"/>
    <dgm:cxn modelId="{76663E06-3E36-5240-B04D-5BD9FFB9C29F}" type="presParOf" srcId="{A459FA7E-3A13-2148-AAB9-C6991C167C5B}" destId="{DB92E922-949D-4046-AB74-8E643D0DED09}" srcOrd="3" destOrd="0" presId="urn:microsoft.com/office/officeart/2005/8/layout/process4"/>
    <dgm:cxn modelId="{800F2AE5-6276-5D4D-94C6-29FB60E5A9C3}" type="presParOf" srcId="{A459FA7E-3A13-2148-AAB9-C6991C167C5B}" destId="{5EFACDB3-1625-394A-8463-813CD1224B7F}" srcOrd="4" destOrd="0" presId="urn:microsoft.com/office/officeart/2005/8/layout/process4"/>
    <dgm:cxn modelId="{5640714F-FA71-5E49-93AC-5FDC4CF8C8E7}" type="presParOf" srcId="{5EFACDB3-1625-394A-8463-813CD1224B7F}" destId="{44942048-6BB8-AB4E-88BD-9ADDFCB5F3F8}" srcOrd="0" destOrd="0" presId="urn:microsoft.com/office/officeart/2005/8/layout/process4"/>
    <dgm:cxn modelId="{693605A4-E985-3B46-BDEA-8C9F0BD2C72F}" type="presParOf" srcId="{A459FA7E-3A13-2148-AAB9-C6991C167C5B}" destId="{071C20CF-AE4D-8044-8D18-6A05DAD8A462}" srcOrd="5" destOrd="0" presId="urn:microsoft.com/office/officeart/2005/8/layout/process4"/>
    <dgm:cxn modelId="{29F5F682-6132-4949-ACC0-01DAEA3F96A9}" type="presParOf" srcId="{A459FA7E-3A13-2148-AAB9-C6991C167C5B}" destId="{87D170ED-0BBF-A54F-983C-780C67CD5A16}" srcOrd="6" destOrd="0" presId="urn:microsoft.com/office/officeart/2005/8/layout/process4"/>
    <dgm:cxn modelId="{2F295BF8-C73E-DB43-8836-1B39A0A82369}" type="presParOf" srcId="{87D170ED-0BBF-A54F-983C-780C67CD5A16}" destId="{34CE2639-1BBB-CC40-B7B1-B92012AABF5F}" srcOrd="0" destOrd="0" presId="urn:microsoft.com/office/officeart/2005/8/layout/process4"/>
    <dgm:cxn modelId="{28584640-D131-EA40-B71E-3760A13DE542}" type="presParOf" srcId="{A459FA7E-3A13-2148-AAB9-C6991C167C5B}" destId="{70AAFB4E-4287-4349-844C-D42A9199EF48}" srcOrd="7" destOrd="0" presId="urn:microsoft.com/office/officeart/2005/8/layout/process4"/>
    <dgm:cxn modelId="{AA95AF23-B11E-D348-86F7-F6562112A276}" type="presParOf" srcId="{A459FA7E-3A13-2148-AAB9-C6991C167C5B}" destId="{94547DB8-946F-6249-A366-0A07E63382B9}" srcOrd="8" destOrd="0" presId="urn:microsoft.com/office/officeart/2005/8/layout/process4"/>
    <dgm:cxn modelId="{6B5427DF-D5D5-824D-AE20-3132BD416A6A}" type="presParOf" srcId="{94547DB8-946F-6249-A366-0A07E63382B9}" destId="{B167E51A-F831-C34C-81BF-304A85BEAEB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456C562-7F49-1F44-B708-00979BDE2D6C}" type="doc">
      <dgm:prSet loTypeId="urn:microsoft.com/office/officeart/2005/8/layout/hProcess9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209BB10-071F-514C-B8C7-4B0010A70AFF}">
      <dgm:prSet phldrT="[Text]" custT="1"/>
      <dgm:spPr/>
      <dgm:t>
        <a:bodyPr/>
        <a:lstStyle/>
        <a:p>
          <a:pPr rtl="1">
            <a:buNone/>
          </a:pPr>
          <a:r>
            <a:rPr lang="ar-SA" sz="2000" b="1" dirty="0"/>
            <a:t>تصميم حملات تعاونية لعرض التحول الجديد</a:t>
          </a:r>
          <a:endParaRPr lang="en-GB" sz="2000" dirty="0"/>
        </a:p>
      </dgm:t>
    </dgm:pt>
    <dgm:pt modelId="{1A4473A7-164A-3B4A-A2CE-09C8C0A0FE33}" type="parTrans" cxnId="{C4AF8B75-575E-3B48-82B6-7237ED1D00C0}">
      <dgm:prSet/>
      <dgm:spPr/>
      <dgm:t>
        <a:bodyPr/>
        <a:lstStyle/>
        <a:p>
          <a:endParaRPr lang="en-GB" sz="2000"/>
        </a:p>
      </dgm:t>
    </dgm:pt>
    <dgm:pt modelId="{F52BD2C5-E0CD-D548-9984-C239693EB8D5}" type="sibTrans" cxnId="{C4AF8B75-575E-3B48-82B6-7237ED1D00C0}">
      <dgm:prSet/>
      <dgm:spPr/>
      <dgm:t>
        <a:bodyPr/>
        <a:lstStyle/>
        <a:p>
          <a:endParaRPr lang="en-GB" sz="2000"/>
        </a:p>
      </dgm:t>
    </dgm:pt>
    <dgm:pt modelId="{8FB9C230-3ECF-1645-AF5E-611F1B20F673}">
      <dgm:prSet phldrT="[Text]" custT="1"/>
      <dgm:spPr/>
      <dgm:t>
        <a:bodyPr/>
        <a:lstStyle/>
        <a:p>
          <a:pPr rtl="1">
            <a:buNone/>
          </a:pPr>
          <a:r>
            <a:rPr lang="ar-SA" sz="2000" b="1" dirty="0"/>
            <a:t>استخدام الفيديوهات والتجارب الواقعية لزيادة التفاعل</a:t>
          </a:r>
          <a:endParaRPr lang="en-GB" sz="2000" dirty="0"/>
        </a:p>
      </dgm:t>
    </dgm:pt>
    <dgm:pt modelId="{A564330E-CDD5-3347-AAF7-F51E42CAEFB5}" type="parTrans" cxnId="{9B3E7347-5434-DD4A-8266-AEBAC27ABB4B}">
      <dgm:prSet/>
      <dgm:spPr/>
      <dgm:t>
        <a:bodyPr/>
        <a:lstStyle/>
        <a:p>
          <a:endParaRPr lang="en-GB" sz="2000"/>
        </a:p>
      </dgm:t>
    </dgm:pt>
    <dgm:pt modelId="{9ABCB8D4-CF0B-0D4C-A7DC-FDB3C1F26A4C}" type="sibTrans" cxnId="{9B3E7347-5434-DD4A-8266-AEBAC27ABB4B}">
      <dgm:prSet/>
      <dgm:spPr/>
      <dgm:t>
        <a:bodyPr/>
        <a:lstStyle/>
        <a:p>
          <a:endParaRPr lang="en-GB" sz="2000"/>
        </a:p>
      </dgm:t>
    </dgm:pt>
    <dgm:pt modelId="{D1F018EB-8152-224A-8BA1-D180C1FF3446}">
      <dgm:prSet phldrT="[Text]" custT="1"/>
      <dgm:spPr/>
      <dgm:t>
        <a:bodyPr/>
        <a:lstStyle/>
        <a:p>
          <a:pPr rtl="1"/>
          <a:r>
            <a:rPr lang="ar-SA" sz="2000" b="1" dirty="0"/>
            <a:t>اختيار مؤثرين يعكسون القيم الجديدة للعلامة التجارية</a:t>
          </a:r>
          <a:endParaRPr lang="en-GB" sz="2000" dirty="0"/>
        </a:p>
      </dgm:t>
    </dgm:pt>
    <dgm:pt modelId="{13FA1645-5DF8-E54E-8482-70CC5525DD79}" type="sibTrans" cxnId="{FFC4457C-9063-0A48-BD6E-6B7E9987B75D}">
      <dgm:prSet/>
      <dgm:spPr/>
      <dgm:t>
        <a:bodyPr/>
        <a:lstStyle/>
        <a:p>
          <a:endParaRPr lang="en-GB" sz="2000"/>
        </a:p>
      </dgm:t>
    </dgm:pt>
    <dgm:pt modelId="{5C0C9123-698F-6047-868D-4FB6BD45118A}" type="parTrans" cxnId="{FFC4457C-9063-0A48-BD6E-6B7E9987B75D}">
      <dgm:prSet/>
      <dgm:spPr/>
      <dgm:t>
        <a:bodyPr/>
        <a:lstStyle/>
        <a:p>
          <a:endParaRPr lang="en-GB" sz="2000"/>
        </a:p>
      </dgm:t>
    </dgm:pt>
    <dgm:pt modelId="{0B853C62-2AA7-B540-B4B7-80C4CE08D392}">
      <dgm:prSet phldrT="[Text]" custT="1"/>
      <dgm:spPr/>
      <dgm:t>
        <a:bodyPr/>
        <a:lstStyle/>
        <a:p>
          <a:pPr rtl="1">
            <a:buNone/>
          </a:pPr>
          <a:r>
            <a:rPr lang="ar-SA" sz="2000" b="1" dirty="0"/>
            <a:t>تقديم خصومات أو عروض خاصة من خلال المؤثرين</a:t>
          </a:r>
          <a:endParaRPr lang="en-GB" sz="2000" dirty="0"/>
        </a:p>
      </dgm:t>
    </dgm:pt>
    <dgm:pt modelId="{FC5AE944-95AF-7F46-A3FC-17E8210CED2F}" type="parTrans" cxnId="{B30C15DA-4E8B-B34A-8DCA-08F59DE9B5C9}">
      <dgm:prSet/>
      <dgm:spPr/>
      <dgm:t>
        <a:bodyPr/>
        <a:lstStyle/>
        <a:p>
          <a:endParaRPr lang="en-GB" sz="2000"/>
        </a:p>
      </dgm:t>
    </dgm:pt>
    <dgm:pt modelId="{C8BD2A0E-0DA5-0649-BCBD-9EC99133A93C}" type="sibTrans" cxnId="{B30C15DA-4E8B-B34A-8DCA-08F59DE9B5C9}">
      <dgm:prSet/>
      <dgm:spPr/>
      <dgm:t>
        <a:bodyPr/>
        <a:lstStyle/>
        <a:p>
          <a:endParaRPr lang="en-GB" sz="2000"/>
        </a:p>
      </dgm:t>
    </dgm:pt>
    <dgm:pt modelId="{59C65EB3-C3D4-3E4F-BBB2-C99FD4389810}">
      <dgm:prSet phldrT="[Text]"/>
      <dgm:spPr/>
      <dgm:t>
        <a:bodyPr/>
        <a:lstStyle/>
        <a:p>
          <a:pPr rtl="1">
            <a:buNone/>
          </a:pPr>
          <a:r>
            <a:rPr lang="ar-SA" b="1" dirty="0"/>
            <a:t>الاستفادة من المحتوى الذي ينشئه المستخدمون لتعزيز المصداقية</a:t>
          </a:r>
          <a:endParaRPr lang="en-GB" dirty="0"/>
        </a:p>
      </dgm:t>
    </dgm:pt>
    <dgm:pt modelId="{0DD00924-7DB1-3141-93A2-60B3E40BA2BC}" type="parTrans" cxnId="{B7D4656C-5F57-B449-AB20-99EE233459BC}">
      <dgm:prSet/>
      <dgm:spPr/>
      <dgm:t>
        <a:bodyPr/>
        <a:lstStyle/>
        <a:p>
          <a:endParaRPr lang="en-GB"/>
        </a:p>
      </dgm:t>
    </dgm:pt>
    <dgm:pt modelId="{6722FC73-F024-7643-B536-3ECF8500224F}" type="sibTrans" cxnId="{B7D4656C-5F57-B449-AB20-99EE233459BC}">
      <dgm:prSet/>
      <dgm:spPr/>
      <dgm:t>
        <a:bodyPr/>
        <a:lstStyle/>
        <a:p>
          <a:endParaRPr lang="en-GB"/>
        </a:p>
      </dgm:t>
    </dgm:pt>
    <dgm:pt modelId="{96BF8903-8CC3-7A41-BA70-5211FDBCC2B8}" type="pres">
      <dgm:prSet presAssocID="{5456C562-7F49-1F44-B708-00979BDE2D6C}" presName="CompostProcess" presStyleCnt="0">
        <dgm:presLayoutVars>
          <dgm:dir val="rev"/>
          <dgm:resizeHandles val="exact"/>
        </dgm:presLayoutVars>
      </dgm:prSet>
      <dgm:spPr/>
    </dgm:pt>
    <dgm:pt modelId="{7901EEE8-E223-3C4C-9388-A9F80B931687}" type="pres">
      <dgm:prSet presAssocID="{5456C562-7F49-1F44-B708-00979BDE2D6C}" presName="arrow" presStyleLbl="bgShp" presStyleIdx="0" presStyleCnt="1"/>
      <dgm:spPr/>
    </dgm:pt>
    <dgm:pt modelId="{C651CB1C-1622-B249-B09D-85047A74B441}" type="pres">
      <dgm:prSet presAssocID="{5456C562-7F49-1F44-B708-00979BDE2D6C}" presName="linearProcess" presStyleCnt="0"/>
      <dgm:spPr/>
    </dgm:pt>
    <dgm:pt modelId="{100A3DA3-CE32-B046-9E3A-D807A5674370}" type="pres">
      <dgm:prSet presAssocID="{D1F018EB-8152-224A-8BA1-D180C1FF3446}" presName="textNode" presStyleLbl="node1" presStyleIdx="0" presStyleCnt="5">
        <dgm:presLayoutVars>
          <dgm:bulletEnabled val="1"/>
        </dgm:presLayoutVars>
      </dgm:prSet>
      <dgm:spPr/>
    </dgm:pt>
    <dgm:pt modelId="{4BB3E3D9-7FA8-0A41-8BC7-4DEB8E699BC5}" type="pres">
      <dgm:prSet presAssocID="{13FA1645-5DF8-E54E-8482-70CC5525DD79}" presName="sibTrans" presStyleCnt="0"/>
      <dgm:spPr/>
    </dgm:pt>
    <dgm:pt modelId="{69ECFBAF-DA9B-E242-9403-7803B8621BCD}" type="pres">
      <dgm:prSet presAssocID="{7209BB10-071F-514C-B8C7-4B0010A70AFF}" presName="textNode" presStyleLbl="node1" presStyleIdx="1" presStyleCnt="5">
        <dgm:presLayoutVars>
          <dgm:bulletEnabled val="1"/>
        </dgm:presLayoutVars>
      </dgm:prSet>
      <dgm:spPr/>
    </dgm:pt>
    <dgm:pt modelId="{74DC7321-61EF-4146-96A5-CA77BAC5062F}" type="pres">
      <dgm:prSet presAssocID="{F52BD2C5-E0CD-D548-9984-C239693EB8D5}" presName="sibTrans" presStyleCnt="0"/>
      <dgm:spPr/>
    </dgm:pt>
    <dgm:pt modelId="{712946FA-FF75-AD48-B793-F72DB0759F9B}" type="pres">
      <dgm:prSet presAssocID="{8FB9C230-3ECF-1645-AF5E-611F1B20F673}" presName="textNode" presStyleLbl="node1" presStyleIdx="2" presStyleCnt="5">
        <dgm:presLayoutVars>
          <dgm:bulletEnabled val="1"/>
        </dgm:presLayoutVars>
      </dgm:prSet>
      <dgm:spPr/>
    </dgm:pt>
    <dgm:pt modelId="{6CEAB485-2979-794C-84FE-DFA8F71B04D6}" type="pres">
      <dgm:prSet presAssocID="{9ABCB8D4-CF0B-0D4C-A7DC-FDB3C1F26A4C}" presName="sibTrans" presStyleCnt="0"/>
      <dgm:spPr/>
    </dgm:pt>
    <dgm:pt modelId="{015F8E25-F0E7-8D45-8EC0-A58BB4F21527}" type="pres">
      <dgm:prSet presAssocID="{0B853C62-2AA7-B540-B4B7-80C4CE08D392}" presName="textNode" presStyleLbl="node1" presStyleIdx="3" presStyleCnt="5">
        <dgm:presLayoutVars>
          <dgm:bulletEnabled val="1"/>
        </dgm:presLayoutVars>
      </dgm:prSet>
      <dgm:spPr/>
    </dgm:pt>
    <dgm:pt modelId="{79BF38A0-2634-CC43-B8C3-97E477A43FE5}" type="pres">
      <dgm:prSet presAssocID="{C8BD2A0E-0DA5-0649-BCBD-9EC99133A93C}" presName="sibTrans" presStyleCnt="0"/>
      <dgm:spPr/>
    </dgm:pt>
    <dgm:pt modelId="{A4369B9A-1276-EC46-9A04-C0D4BED57CA1}" type="pres">
      <dgm:prSet presAssocID="{59C65EB3-C3D4-3E4F-BBB2-C99FD4389810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23EE4716-82D8-BA47-A3F8-4A7FD4707E1F}" type="presOf" srcId="{5456C562-7F49-1F44-B708-00979BDE2D6C}" destId="{96BF8903-8CC3-7A41-BA70-5211FDBCC2B8}" srcOrd="0" destOrd="0" presId="urn:microsoft.com/office/officeart/2005/8/layout/hProcess9"/>
    <dgm:cxn modelId="{C823DD1D-880F-8747-BD02-C36FB2624CB8}" type="presOf" srcId="{D1F018EB-8152-224A-8BA1-D180C1FF3446}" destId="{100A3DA3-CE32-B046-9E3A-D807A5674370}" srcOrd="0" destOrd="0" presId="urn:microsoft.com/office/officeart/2005/8/layout/hProcess9"/>
    <dgm:cxn modelId="{EC7B702A-6217-6744-AE09-40C36F6EB39C}" type="presOf" srcId="{8FB9C230-3ECF-1645-AF5E-611F1B20F673}" destId="{712946FA-FF75-AD48-B793-F72DB0759F9B}" srcOrd="0" destOrd="0" presId="urn:microsoft.com/office/officeart/2005/8/layout/hProcess9"/>
    <dgm:cxn modelId="{A72B4332-F60A-8146-9FB5-DD2776927CC8}" type="presOf" srcId="{59C65EB3-C3D4-3E4F-BBB2-C99FD4389810}" destId="{A4369B9A-1276-EC46-9A04-C0D4BED57CA1}" srcOrd="0" destOrd="0" presId="urn:microsoft.com/office/officeart/2005/8/layout/hProcess9"/>
    <dgm:cxn modelId="{9B3E7347-5434-DD4A-8266-AEBAC27ABB4B}" srcId="{5456C562-7F49-1F44-B708-00979BDE2D6C}" destId="{8FB9C230-3ECF-1645-AF5E-611F1B20F673}" srcOrd="2" destOrd="0" parTransId="{A564330E-CDD5-3347-AAF7-F51E42CAEFB5}" sibTransId="{9ABCB8D4-CF0B-0D4C-A7DC-FDB3C1F26A4C}"/>
    <dgm:cxn modelId="{B7D4656C-5F57-B449-AB20-99EE233459BC}" srcId="{5456C562-7F49-1F44-B708-00979BDE2D6C}" destId="{59C65EB3-C3D4-3E4F-BBB2-C99FD4389810}" srcOrd="4" destOrd="0" parTransId="{0DD00924-7DB1-3141-93A2-60B3E40BA2BC}" sibTransId="{6722FC73-F024-7643-B536-3ECF8500224F}"/>
    <dgm:cxn modelId="{C4AF8B75-575E-3B48-82B6-7237ED1D00C0}" srcId="{5456C562-7F49-1F44-B708-00979BDE2D6C}" destId="{7209BB10-071F-514C-B8C7-4B0010A70AFF}" srcOrd="1" destOrd="0" parTransId="{1A4473A7-164A-3B4A-A2CE-09C8C0A0FE33}" sibTransId="{F52BD2C5-E0CD-D548-9984-C239693EB8D5}"/>
    <dgm:cxn modelId="{FFC4457C-9063-0A48-BD6E-6B7E9987B75D}" srcId="{5456C562-7F49-1F44-B708-00979BDE2D6C}" destId="{D1F018EB-8152-224A-8BA1-D180C1FF3446}" srcOrd="0" destOrd="0" parTransId="{5C0C9123-698F-6047-868D-4FB6BD45118A}" sibTransId="{13FA1645-5DF8-E54E-8482-70CC5525DD79}"/>
    <dgm:cxn modelId="{6AADD19E-2038-F641-9429-46B596E1C276}" type="presOf" srcId="{0B853C62-2AA7-B540-B4B7-80C4CE08D392}" destId="{015F8E25-F0E7-8D45-8EC0-A58BB4F21527}" srcOrd="0" destOrd="0" presId="urn:microsoft.com/office/officeart/2005/8/layout/hProcess9"/>
    <dgm:cxn modelId="{B30C15DA-4E8B-B34A-8DCA-08F59DE9B5C9}" srcId="{5456C562-7F49-1F44-B708-00979BDE2D6C}" destId="{0B853C62-2AA7-B540-B4B7-80C4CE08D392}" srcOrd="3" destOrd="0" parTransId="{FC5AE944-95AF-7F46-A3FC-17E8210CED2F}" sibTransId="{C8BD2A0E-0DA5-0649-BCBD-9EC99133A93C}"/>
    <dgm:cxn modelId="{2E96C3EF-EF75-064D-B471-424AEA61BAAC}" type="presOf" srcId="{7209BB10-071F-514C-B8C7-4B0010A70AFF}" destId="{69ECFBAF-DA9B-E242-9403-7803B8621BCD}" srcOrd="0" destOrd="0" presId="urn:microsoft.com/office/officeart/2005/8/layout/hProcess9"/>
    <dgm:cxn modelId="{B1B138FC-B135-2A42-B3F2-791EE96E4405}" type="presParOf" srcId="{96BF8903-8CC3-7A41-BA70-5211FDBCC2B8}" destId="{7901EEE8-E223-3C4C-9388-A9F80B931687}" srcOrd="0" destOrd="0" presId="urn:microsoft.com/office/officeart/2005/8/layout/hProcess9"/>
    <dgm:cxn modelId="{EC2E6184-2B23-2E46-8616-1043150BCF71}" type="presParOf" srcId="{96BF8903-8CC3-7A41-BA70-5211FDBCC2B8}" destId="{C651CB1C-1622-B249-B09D-85047A74B441}" srcOrd="1" destOrd="0" presId="urn:microsoft.com/office/officeart/2005/8/layout/hProcess9"/>
    <dgm:cxn modelId="{3A530D7A-6972-CA4E-B7E9-C0CF68C3C85B}" type="presParOf" srcId="{C651CB1C-1622-B249-B09D-85047A74B441}" destId="{100A3DA3-CE32-B046-9E3A-D807A5674370}" srcOrd="0" destOrd="0" presId="urn:microsoft.com/office/officeart/2005/8/layout/hProcess9"/>
    <dgm:cxn modelId="{BEF5AB46-AEEB-3E44-A1EE-043A910F61CF}" type="presParOf" srcId="{C651CB1C-1622-B249-B09D-85047A74B441}" destId="{4BB3E3D9-7FA8-0A41-8BC7-4DEB8E699BC5}" srcOrd="1" destOrd="0" presId="urn:microsoft.com/office/officeart/2005/8/layout/hProcess9"/>
    <dgm:cxn modelId="{BA5698B6-3CEB-6344-A920-1F31FA82FC52}" type="presParOf" srcId="{C651CB1C-1622-B249-B09D-85047A74B441}" destId="{69ECFBAF-DA9B-E242-9403-7803B8621BCD}" srcOrd="2" destOrd="0" presId="urn:microsoft.com/office/officeart/2005/8/layout/hProcess9"/>
    <dgm:cxn modelId="{43776143-7370-2F48-A430-8705E2167AD6}" type="presParOf" srcId="{C651CB1C-1622-B249-B09D-85047A74B441}" destId="{74DC7321-61EF-4146-96A5-CA77BAC5062F}" srcOrd="3" destOrd="0" presId="urn:microsoft.com/office/officeart/2005/8/layout/hProcess9"/>
    <dgm:cxn modelId="{8D8BC617-ACD7-844D-A0C9-01743ADE5FA6}" type="presParOf" srcId="{C651CB1C-1622-B249-B09D-85047A74B441}" destId="{712946FA-FF75-AD48-B793-F72DB0759F9B}" srcOrd="4" destOrd="0" presId="urn:microsoft.com/office/officeart/2005/8/layout/hProcess9"/>
    <dgm:cxn modelId="{9BBD87F6-F569-1340-85DE-4E45FD37E812}" type="presParOf" srcId="{C651CB1C-1622-B249-B09D-85047A74B441}" destId="{6CEAB485-2979-794C-84FE-DFA8F71B04D6}" srcOrd="5" destOrd="0" presId="urn:microsoft.com/office/officeart/2005/8/layout/hProcess9"/>
    <dgm:cxn modelId="{483E4BA8-8FAD-144B-83C5-B4BE963892B4}" type="presParOf" srcId="{C651CB1C-1622-B249-B09D-85047A74B441}" destId="{015F8E25-F0E7-8D45-8EC0-A58BB4F21527}" srcOrd="6" destOrd="0" presId="urn:microsoft.com/office/officeart/2005/8/layout/hProcess9"/>
    <dgm:cxn modelId="{3F520E14-CE02-5F4E-BD13-8F35C31F1C97}" type="presParOf" srcId="{C651CB1C-1622-B249-B09D-85047A74B441}" destId="{79BF38A0-2634-CC43-B8C3-97E477A43FE5}" srcOrd="7" destOrd="0" presId="urn:microsoft.com/office/officeart/2005/8/layout/hProcess9"/>
    <dgm:cxn modelId="{89415083-A9CB-E04D-B8B6-C239D7B0C521}" type="presParOf" srcId="{C651CB1C-1622-B249-B09D-85047A74B441}" destId="{A4369B9A-1276-EC46-9A04-C0D4BED57CA1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CF1B871-4759-4D46-B5A2-507CFE24FA85}" type="doc">
      <dgm:prSet loTypeId="urn:microsoft.com/office/officeart/2005/8/layout/target3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B52BE6-0408-B143-B70E-299BEE806567}">
      <dgm:prSet phldrT="[Text]" custT="1"/>
      <dgm:spPr/>
      <dgm:t>
        <a:bodyPr/>
        <a:lstStyle/>
        <a:p>
          <a:pPr algn="r" rtl="1"/>
          <a:r>
            <a:rPr lang="ar-SA" sz="2400" dirty="0"/>
            <a:t>١- </a:t>
          </a:r>
          <a:r>
            <a:rPr lang="ar-SA" sz="2400" b="1" dirty="0"/>
            <a:t>مراقبة ردود الفعل وتحليل التعليقات السلبية بموضوعية</a:t>
          </a:r>
          <a:endParaRPr lang="en-GB" sz="2400" b="0" dirty="0"/>
        </a:p>
      </dgm:t>
    </dgm:pt>
    <dgm:pt modelId="{7B25BB14-1EB4-5540-ADF9-DACBDDA551C0}" type="parTrans" cxnId="{DE7EA183-DFE5-4F41-9EBF-28CF576E2691}">
      <dgm:prSet/>
      <dgm:spPr/>
      <dgm:t>
        <a:bodyPr/>
        <a:lstStyle/>
        <a:p>
          <a:pPr algn="r" rtl="1"/>
          <a:endParaRPr lang="en-GB" sz="2400" b="0"/>
        </a:p>
      </dgm:t>
    </dgm:pt>
    <dgm:pt modelId="{AC1D1610-AE5C-7C42-B807-1264FE736A7C}" type="sibTrans" cxnId="{DE7EA183-DFE5-4F41-9EBF-28CF576E2691}">
      <dgm:prSet custT="1"/>
      <dgm:spPr/>
      <dgm:t>
        <a:bodyPr/>
        <a:lstStyle/>
        <a:p>
          <a:pPr algn="r" rtl="1"/>
          <a:endParaRPr lang="en-GB" sz="2400" b="0"/>
        </a:p>
      </dgm:t>
    </dgm:pt>
    <dgm:pt modelId="{FCB99D4E-5FA7-BE4B-9D31-66D250917F1F}">
      <dgm:prSet phldrT="[Text]" custT="1"/>
      <dgm:spPr/>
      <dgm:t>
        <a:bodyPr/>
        <a:lstStyle/>
        <a:p>
          <a:pPr algn="r" rtl="1"/>
          <a:r>
            <a:rPr lang="ar-SA" sz="2400" dirty="0"/>
            <a:t>٢- </a:t>
          </a:r>
          <a:r>
            <a:rPr lang="ar-SA" sz="2400" b="1" dirty="0"/>
            <a:t>الرد على الانتقادات بشكل احترافي وشفاف دون تجاهلها</a:t>
          </a:r>
          <a:endParaRPr lang="en-GB" sz="2400" b="0" dirty="0"/>
        </a:p>
      </dgm:t>
    </dgm:pt>
    <dgm:pt modelId="{08CD4D1E-4278-7D4A-84BC-EF61B3B4CC67}" type="parTrans" cxnId="{87027E06-7E70-144C-8DEA-073B41BC1B99}">
      <dgm:prSet/>
      <dgm:spPr/>
      <dgm:t>
        <a:bodyPr/>
        <a:lstStyle/>
        <a:p>
          <a:pPr algn="r" rtl="1"/>
          <a:endParaRPr lang="en-GB" sz="2400" b="0"/>
        </a:p>
      </dgm:t>
    </dgm:pt>
    <dgm:pt modelId="{A0FCBAD8-58EA-5747-9D2B-C720881BA146}" type="sibTrans" cxnId="{87027E06-7E70-144C-8DEA-073B41BC1B99}">
      <dgm:prSet custT="1"/>
      <dgm:spPr/>
      <dgm:t>
        <a:bodyPr/>
        <a:lstStyle/>
        <a:p>
          <a:pPr algn="r" rtl="1"/>
          <a:endParaRPr lang="en-GB" sz="2400" b="0"/>
        </a:p>
      </dgm:t>
    </dgm:pt>
    <dgm:pt modelId="{B673D22D-F93C-E14F-9EB8-A50EF230CE77}">
      <dgm:prSet phldrT="[Text]" custT="1"/>
      <dgm:spPr/>
      <dgm:t>
        <a:bodyPr/>
        <a:lstStyle/>
        <a:p>
          <a:pPr algn="r" rtl="1"/>
          <a:r>
            <a:rPr lang="ar-SA" sz="2400" dirty="0"/>
            <a:t>٣- </a:t>
          </a:r>
          <a:r>
            <a:rPr lang="ar-SA" sz="2400" b="1" dirty="0"/>
            <a:t>تقديم توضيحات واضحة حول أسباب التغيير وفوائده</a:t>
          </a:r>
          <a:endParaRPr lang="en-GB" sz="2400" b="0" dirty="0"/>
        </a:p>
      </dgm:t>
    </dgm:pt>
    <dgm:pt modelId="{80BDBCC0-143B-094A-ABAF-C41294ACA497}" type="parTrans" cxnId="{4403680F-3A29-8A42-A985-DCC2D2E00F82}">
      <dgm:prSet/>
      <dgm:spPr/>
      <dgm:t>
        <a:bodyPr/>
        <a:lstStyle/>
        <a:p>
          <a:pPr algn="r" rtl="1"/>
          <a:endParaRPr lang="en-GB" sz="2400" b="0"/>
        </a:p>
      </dgm:t>
    </dgm:pt>
    <dgm:pt modelId="{8CB795D4-B585-5442-9535-2E686382247F}" type="sibTrans" cxnId="{4403680F-3A29-8A42-A985-DCC2D2E00F82}">
      <dgm:prSet custT="1"/>
      <dgm:spPr/>
      <dgm:t>
        <a:bodyPr/>
        <a:lstStyle/>
        <a:p>
          <a:pPr algn="r" rtl="1"/>
          <a:endParaRPr lang="en-GB" sz="2400" b="0"/>
        </a:p>
      </dgm:t>
    </dgm:pt>
    <dgm:pt modelId="{927E40C6-EE56-E846-8A2E-2DA156548BDE}">
      <dgm:prSet phldrT="[Text]" custT="1"/>
      <dgm:spPr/>
      <dgm:t>
        <a:bodyPr/>
        <a:lstStyle/>
        <a:p>
          <a:pPr algn="r" rtl="1"/>
          <a:r>
            <a:rPr lang="ar-SA" sz="2400" dirty="0"/>
            <a:t>٤- </a:t>
          </a:r>
          <a:r>
            <a:rPr lang="ar-SA" sz="2400" b="1" dirty="0"/>
            <a:t>إشراك الجمهور في تحسين الهوية الجديدة عبر استطلاعات الرأي</a:t>
          </a:r>
          <a:endParaRPr lang="en-GB" sz="2400" b="0" dirty="0"/>
        </a:p>
      </dgm:t>
    </dgm:pt>
    <dgm:pt modelId="{451DA878-F43F-FC40-9CAC-AFF0A4B94C77}" type="sibTrans" cxnId="{506EBBBA-41DF-6646-BC48-E8E4CDA61711}">
      <dgm:prSet custT="1"/>
      <dgm:spPr/>
      <dgm:t>
        <a:bodyPr/>
        <a:lstStyle/>
        <a:p>
          <a:pPr algn="r" rtl="1"/>
          <a:endParaRPr lang="en-GB" sz="2400" b="0"/>
        </a:p>
      </dgm:t>
    </dgm:pt>
    <dgm:pt modelId="{6564AE0D-0DAF-2448-8D80-9AF94BD7C871}" type="parTrans" cxnId="{506EBBBA-41DF-6646-BC48-E8E4CDA61711}">
      <dgm:prSet/>
      <dgm:spPr/>
      <dgm:t>
        <a:bodyPr/>
        <a:lstStyle/>
        <a:p>
          <a:pPr algn="r" rtl="1"/>
          <a:endParaRPr lang="en-GB" sz="2400" b="0"/>
        </a:p>
      </dgm:t>
    </dgm:pt>
    <dgm:pt modelId="{6399AC13-57B8-AA45-849F-92D53FE20FB3}">
      <dgm:prSet phldrT="[Text]" custT="1"/>
      <dgm:spPr/>
      <dgm:t>
        <a:bodyPr/>
        <a:lstStyle/>
        <a:p>
          <a:pPr algn="r" rtl="1"/>
          <a:r>
            <a:rPr lang="ar-SA" sz="2400" dirty="0"/>
            <a:t>٥- </a:t>
          </a:r>
          <a:r>
            <a:rPr lang="ar-SA" sz="2400" b="1" dirty="0"/>
            <a:t>إجراء تعديلات طفيفة إذا لزم الأمر لتلبية بعض ملاحظات العملاء</a:t>
          </a:r>
          <a:endParaRPr lang="en-GB" sz="2400" b="0" dirty="0"/>
        </a:p>
      </dgm:t>
    </dgm:pt>
    <dgm:pt modelId="{81E55095-382E-5047-B551-CC6DB853CEC1}" type="parTrans" cxnId="{11B28867-6C75-5745-A3CE-E353D2D3FEC1}">
      <dgm:prSet/>
      <dgm:spPr/>
      <dgm:t>
        <a:bodyPr/>
        <a:lstStyle/>
        <a:p>
          <a:pPr algn="r"/>
          <a:endParaRPr lang="en-GB" sz="2400" b="0"/>
        </a:p>
      </dgm:t>
    </dgm:pt>
    <dgm:pt modelId="{D1F8AF8F-239C-BF43-A26A-F95FF7E8DB12}" type="sibTrans" cxnId="{11B28867-6C75-5745-A3CE-E353D2D3FEC1}">
      <dgm:prSet/>
      <dgm:spPr/>
      <dgm:t>
        <a:bodyPr/>
        <a:lstStyle/>
        <a:p>
          <a:pPr algn="r"/>
          <a:endParaRPr lang="en-GB" sz="2400" b="0"/>
        </a:p>
      </dgm:t>
    </dgm:pt>
    <dgm:pt modelId="{34772C70-4772-5B45-A90C-6150B3764201}" type="pres">
      <dgm:prSet presAssocID="{3CF1B871-4759-4D46-B5A2-507CFE24FA85}" presName="Name0" presStyleCnt="0">
        <dgm:presLayoutVars>
          <dgm:chMax val="7"/>
          <dgm:dir val="rev"/>
          <dgm:animLvl val="lvl"/>
          <dgm:resizeHandles val="exact"/>
        </dgm:presLayoutVars>
      </dgm:prSet>
      <dgm:spPr/>
    </dgm:pt>
    <dgm:pt modelId="{420D6115-280D-EE49-8F58-051B147E1539}" type="pres">
      <dgm:prSet presAssocID="{E1B52BE6-0408-B143-B70E-299BEE806567}" presName="circle1" presStyleLbl="node1" presStyleIdx="0" presStyleCnt="5"/>
      <dgm:spPr/>
    </dgm:pt>
    <dgm:pt modelId="{3DF16808-234F-0747-A052-2A10912935EC}" type="pres">
      <dgm:prSet presAssocID="{E1B52BE6-0408-B143-B70E-299BEE806567}" presName="space" presStyleCnt="0"/>
      <dgm:spPr/>
    </dgm:pt>
    <dgm:pt modelId="{FD9E95EE-F49D-EE4C-8442-BA4F576EDCC9}" type="pres">
      <dgm:prSet presAssocID="{E1B52BE6-0408-B143-B70E-299BEE806567}" presName="rect1" presStyleLbl="alignAcc1" presStyleIdx="0" presStyleCnt="5"/>
      <dgm:spPr/>
    </dgm:pt>
    <dgm:pt modelId="{46D2FA63-A459-E348-BAD9-EA98BF5BA3E6}" type="pres">
      <dgm:prSet presAssocID="{FCB99D4E-5FA7-BE4B-9D31-66D250917F1F}" presName="vertSpace2" presStyleLbl="node1" presStyleIdx="0" presStyleCnt="5"/>
      <dgm:spPr/>
    </dgm:pt>
    <dgm:pt modelId="{55850E34-08B3-FE4D-B983-2F5AC2260EA9}" type="pres">
      <dgm:prSet presAssocID="{FCB99D4E-5FA7-BE4B-9D31-66D250917F1F}" presName="circle2" presStyleLbl="node1" presStyleIdx="1" presStyleCnt="5"/>
      <dgm:spPr/>
    </dgm:pt>
    <dgm:pt modelId="{C1F69B70-59A9-5947-A283-FE70E8AA98FC}" type="pres">
      <dgm:prSet presAssocID="{FCB99D4E-5FA7-BE4B-9D31-66D250917F1F}" presName="rect2" presStyleLbl="alignAcc1" presStyleIdx="1" presStyleCnt="5"/>
      <dgm:spPr/>
    </dgm:pt>
    <dgm:pt modelId="{25D4261D-ACAD-1A47-9EB4-22BC2A8A8076}" type="pres">
      <dgm:prSet presAssocID="{B673D22D-F93C-E14F-9EB8-A50EF230CE77}" presName="vertSpace3" presStyleLbl="node1" presStyleIdx="1" presStyleCnt="5"/>
      <dgm:spPr/>
    </dgm:pt>
    <dgm:pt modelId="{645C8F2C-8D31-2348-A6A2-B6CDFCB84288}" type="pres">
      <dgm:prSet presAssocID="{B673D22D-F93C-E14F-9EB8-A50EF230CE77}" presName="circle3" presStyleLbl="node1" presStyleIdx="2" presStyleCnt="5"/>
      <dgm:spPr/>
    </dgm:pt>
    <dgm:pt modelId="{86C34D2B-8E05-BD49-B4E3-87DDE8C7FBB8}" type="pres">
      <dgm:prSet presAssocID="{B673D22D-F93C-E14F-9EB8-A50EF230CE77}" presName="rect3" presStyleLbl="alignAcc1" presStyleIdx="2" presStyleCnt="5"/>
      <dgm:spPr/>
    </dgm:pt>
    <dgm:pt modelId="{79541455-AD0C-1C4B-A574-D35E6AFC6619}" type="pres">
      <dgm:prSet presAssocID="{927E40C6-EE56-E846-8A2E-2DA156548BDE}" presName="vertSpace4" presStyleLbl="node1" presStyleIdx="2" presStyleCnt="5"/>
      <dgm:spPr/>
    </dgm:pt>
    <dgm:pt modelId="{FB28E215-E9ED-374B-9B58-DC7F33145E99}" type="pres">
      <dgm:prSet presAssocID="{927E40C6-EE56-E846-8A2E-2DA156548BDE}" presName="circle4" presStyleLbl="node1" presStyleIdx="3" presStyleCnt="5"/>
      <dgm:spPr/>
    </dgm:pt>
    <dgm:pt modelId="{3469A6A1-66C1-A14B-B96F-FE200814ADC4}" type="pres">
      <dgm:prSet presAssocID="{927E40C6-EE56-E846-8A2E-2DA156548BDE}" presName="rect4" presStyleLbl="alignAcc1" presStyleIdx="3" presStyleCnt="5"/>
      <dgm:spPr/>
    </dgm:pt>
    <dgm:pt modelId="{AFD65055-40DB-EE46-8154-EB9C40C60F04}" type="pres">
      <dgm:prSet presAssocID="{6399AC13-57B8-AA45-849F-92D53FE20FB3}" presName="vertSpace5" presStyleLbl="node1" presStyleIdx="3" presStyleCnt="5"/>
      <dgm:spPr/>
    </dgm:pt>
    <dgm:pt modelId="{EE0C219B-822F-C543-97D5-44531AE6D116}" type="pres">
      <dgm:prSet presAssocID="{6399AC13-57B8-AA45-849F-92D53FE20FB3}" presName="circle5" presStyleLbl="node1" presStyleIdx="4" presStyleCnt="5"/>
      <dgm:spPr/>
    </dgm:pt>
    <dgm:pt modelId="{51308634-7233-5846-B099-4A5B32A0D7E1}" type="pres">
      <dgm:prSet presAssocID="{6399AC13-57B8-AA45-849F-92D53FE20FB3}" presName="rect5" presStyleLbl="alignAcc1" presStyleIdx="4" presStyleCnt="5"/>
      <dgm:spPr/>
    </dgm:pt>
    <dgm:pt modelId="{0DC0BAAF-5792-5B43-B49B-8248C5D4CF03}" type="pres">
      <dgm:prSet presAssocID="{E1B52BE6-0408-B143-B70E-299BEE806567}" presName="rect1ParTxNoCh" presStyleLbl="alignAcc1" presStyleIdx="4" presStyleCnt="5">
        <dgm:presLayoutVars>
          <dgm:chMax val="1"/>
          <dgm:bulletEnabled val="1"/>
        </dgm:presLayoutVars>
      </dgm:prSet>
      <dgm:spPr/>
    </dgm:pt>
    <dgm:pt modelId="{F65DA30C-E652-AD4B-931B-D6FB35D07BD3}" type="pres">
      <dgm:prSet presAssocID="{FCB99D4E-5FA7-BE4B-9D31-66D250917F1F}" presName="rect2ParTxNoCh" presStyleLbl="alignAcc1" presStyleIdx="4" presStyleCnt="5">
        <dgm:presLayoutVars>
          <dgm:chMax val="1"/>
          <dgm:bulletEnabled val="1"/>
        </dgm:presLayoutVars>
      </dgm:prSet>
      <dgm:spPr/>
    </dgm:pt>
    <dgm:pt modelId="{3A681A3A-4129-BA48-873B-36937B0CE712}" type="pres">
      <dgm:prSet presAssocID="{B673D22D-F93C-E14F-9EB8-A50EF230CE77}" presName="rect3ParTxNoCh" presStyleLbl="alignAcc1" presStyleIdx="4" presStyleCnt="5">
        <dgm:presLayoutVars>
          <dgm:chMax val="1"/>
          <dgm:bulletEnabled val="1"/>
        </dgm:presLayoutVars>
      </dgm:prSet>
      <dgm:spPr/>
    </dgm:pt>
    <dgm:pt modelId="{A28A6D3F-CE3B-C540-85DA-EA632C248492}" type="pres">
      <dgm:prSet presAssocID="{927E40C6-EE56-E846-8A2E-2DA156548BDE}" presName="rect4ParTxNoCh" presStyleLbl="alignAcc1" presStyleIdx="4" presStyleCnt="5">
        <dgm:presLayoutVars>
          <dgm:chMax val="1"/>
          <dgm:bulletEnabled val="1"/>
        </dgm:presLayoutVars>
      </dgm:prSet>
      <dgm:spPr/>
    </dgm:pt>
    <dgm:pt modelId="{1EA35E73-7504-1C47-A559-F89EE244A348}" type="pres">
      <dgm:prSet presAssocID="{6399AC13-57B8-AA45-849F-92D53FE20FB3}" presName="rect5ParTxNoCh" presStyleLbl="alignAcc1" presStyleIdx="4" presStyleCnt="5">
        <dgm:presLayoutVars>
          <dgm:chMax val="1"/>
          <dgm:bulletEnabled val="1"/>
        </dgm:presLayoutVars>
      </dgm:prSet>
      <dgm:spPr/>
    </dgm:pt>
  </dgm:ptLst>
  <dgm:cxnLst>
    <dgm:cxn modelId="{87027E06-7E70-144C-8DEA-073B41BC1B99}" srcId="{3CF1B871-4759-4D46-B5A2-507CFE24FA85}" destId="{FCB99D4E-5FA7-BE4B-9D31-66D250917F1F}" srcOrd="1" destOrd="0" parTransId="{08CD4D1E-4278-7D4A-84BC-EF61B3B4CC67}" sibTransId="{A0FCBAD8-58EA-5747-9D2B-C720881BA146}"/>
    <dgm:cxn modelId="{9E315B08-76C9-0C48-803B-326155A4DB29}" type="presOf" srcId="{927E40C6-EE56-E846-8A2E-2DA156548BDE}" destId="{3469A6A1-66C1-A14B-B96F-FE200814ADC4}" srcOrd="0" destOrd="0" presId="urn:microsoft.com/office/officeart/2005/8/layout/target3"/>
    <dgm:cxn modelId="{4403680F-3A29-8A42-A985-DCC2D2E00F82}" srcId="{3CF1B871-4759-4D46-B5A2-507CFE24FA85}" destId="{B673D22D-F93C-E14F-9EB8-A50EF230CE77}" srcOrd="2" destOrd="0" parTransId="{80BDBCC0-143B-094A-ABAF-C41294ACA497}" sibTransId="{8CB795D4-B585-5442-9535-2E686382247F}"/>
    <dgm:cxn modelId="{CDB32334-CF27-714D-8F01-107D73D313E3}" type="presOf" srcId="{E1B52BE6-0408-B143-B70E-299BEE806567}" destId="{FD9E95EE-F49D-EE4C-8442-BA4F576EDCC9}" srcOrd="0" destOrd="0" presId="urn:microsoft.com/office/officeart/2005/8/layout/target3"/>
    <dgm:cxn modelId="{CDB9A844-61B9-F843-A39D-9F2EC21FF2C8}" type="presOf" srcId="{3CF1B871-4759-4D46-B5A2-507CFE24FA85}" destId="{34772C70-4772-5B45-A90C-6150B3764201}" srcOrd="0" destOrd="0" presId="urn:microsoft.com/office/officeart/2005/8/layout/target3"/>
    <dgm:cxn modelId="{FABE2C67-5EFF-2140-8AB6-8F17FF256CEC}" type="presOf" srcId="{E1B52BE6-0408-B143-B70E-299BEE806567}" destId="{0DC0BAAF-5792-5B43-B49B-8248C5D4CF03}" srcOrd="1" destOrd="0" presId="urn:microsoft.com/office/officeart/2005/8/layout/target3"/>
    <dgm:cxn modelId="{11B28867-6C75-5745-A3CE-E353D2D3FEC1}" srcId="{3CF1B871-4759-4D46-B5A2-507CFE24FA85}" destId="{6399AC13-57B8-AA45-849F-92D53FE20FB3}" srcOrd="4" destOrd="0" parTransId="{81E55095-382E-5047-B551-CC6DB853CEC1}" sibTransId="{D1F8AF8F-239C-BF43-A26A-F95FF7E8DB12}"/>
    <dgm:cxn modelId="{FD303E74-2F2F-5848-BD86-E3EFD3168670}" type="presOf" srcId="{927E40C6-EE56-E846-8A2E-2DA156548BDE}" destId="{A28A6D3F-CE3B-C540-85DA-EA632C248492}" srcOrd="1" destOrd="0" presId="urn:microsoft.com/office/officeart/2005/8/layout/target3"/>
    <dgm:cxn modelId="{DE7EA183-DFE5-4F41-9EBF-28CF576E2691}" srcId="{3CF1B871-4759-4D46-B5A2-507CFE24FA85}" destId="{E1B52BE6-0408-B143-B70E-299BEE806567}" srcOrd="0" destOrd="0" parTransId="{7B25BB14-1EB4-5540-ADF9-DACBDDA551C0}" sibTransId="{AC1D1610-AE5C-7C42-B807-1264FE736A7C}"/>
    <dgm:cxn modelId="{307233B9-23D0-7E43-BE06-BDD8EB2C5A00}" type="presOf" srcId="{B673D22D-F93C-E14F-9EB8-A50EF230CE77}" destId="{86C34D2B-8E05-BD49-B4E3-87DDE8C7FBB8}" srcOrd="0" destOrd="0" presId="urn:microsoft.com/office/officeart/2005/8/layout/target3"/>
    <dgm:cxn modelId="{506EBBBA-41DF-6646-BC48-E8E4CDA61711}" srcId="{3CF1B871-4759-4D46-B5A2-507CFE24FA85}" destId="{927E40C6-EE56-E846-8A2E-2DA156548BDE}" srcOrd="3" destOrd="0" parTransId="{6564AE0D-0DAF-2448-8D80-9AF94BD7C871}" sibTransId="{451DA878-F43F-FC40-9CAC-AFF0A4B94C77}"/>
    <dgm:cxn modelId="{20F51FCB-6CC5-0149-9B4F-22A6DEC70A08}" type="presOf" srcId="{FCB99D4E-5FA7-BE4B-9D31-66D250917F1F}" destId="{F65DA30C-E652-AD4B-931B-D6FB35D07BD3}" srcOrd="1" destOrd="0" presId="urn:microsoft.com/office/officeart/2005/8/layout/target3"/>
    <dgm:cxn modelId="{845F5BD5-B28F-C24D-AC6E-5E07B2634955}" type="presOf" srcId="{6399AC13-57B8-AA45-849F-92D53FE20FB3}" destId="{51308634-7233-5846-B099-4A5B32A0D7E1}" srcOrd="0" destOrd="0" presId="urn:microsoft.com/office/officeart/2005/8/layout/target3"/>
    <dgm:cxn modelId="{0C0635E8-E1C7-F248-98F1-944DDA22D8B4}" type="presOf" srcId="{B673D22D-F93C-E14F-9EB8-A50EF230CE77}" destId="{3A681A3A-4129-BA48-873B-36937B0CE712}" srcOrd="1" destOrd="0" presId="urn:microsoft.com/office/officeart/2005/8/layout/target3"/>
    <dgm:cxn modelId="{2E81BFFB-DB90-DA40-9720-B6C042898946}" type="presOf" srcId="{6399AC13-57B8-AA45-849F-92D53FE20FB3}" destId="{1EA35E73-7504-1C47-A559-F89EE244A348}" srcOrd="1" destOrd="0" presId="urn:microsoft.com/office/officeart/2005/8/layout/target3"/>
    <dgm:cxn modelId="{31DCF5FC-EA37-ED49-9D2F-878C9C254FDC}" type="presOf" srcId="{FCB99D4E-5FA7-BE4B-9D31-66D250917F1F}" destId="{C1F69B70-59A9-5947-A283-FE70E8AA98FC}" srcOrd="0" destOrd="0" presId="urn:microsoft.com/office/officeart/2005/8/layout/target3"/>
    <dgm:cxn modelId="{C97A7E5D-3051-8F4B-AFF3-B5B3A78FFFC6}" type="presParOf" srcId="{34772C70-4772-5B45-A90C-6150B3764201}" destId="{420D6115-280D-EE49-8F58-051B147E1539}" srcOrd="0" destOrd="0" presId="urn:microsoft.com/office/officeart/2005/8/layout/target3"/>
    <dgm:cxn modelId="{7CFFB2D4-0D3C-E64D-AAE0-3E45DC17D36D}" type="presParOf" srcId="{34772C70-4772-5B45-A90C-6150B3764201}" destId="{3DF16808-234F-0747-A052-2A10912935EC}" srcOrd="1" destOrd="0" presId="urn:microsoft.com/office/officeart/2005/8/layout/target3"/>
    <dgm:cxn modelId="{9BCA83D1-6A82-DF48-8E05-7486E566E193}" type="presParOf" srcId="{34772C70-4772-5B45-A90C-6150B3764201}" destId="{FD9E95EE-F49D-EE4C-8442-BA4F576EDCC9}" srcOrd="2" destOrd="0" presId="urn:microsoft.com/office/officeart/2005/8/layout/target3"/>
    <dgm:cxn modelId="{DD093DEC-0AC1-854A-B714-C3A5CD448B6F}" type="presParOf" srcId="{34772C70-4772-5B45-A90C-6150B3764201}" destId="{46D2FA63-A459-E348-BAD9-EA98BF5BA3E6}" srcOrd="3" destOrd="0" presId="urn:microsoft.com/office/officeart/2005/8/layout/target3"/>
    <dgm:cxn modelId="{C7422565-C814-0145-B3E2-5DE441E982E0}" type="presParOf" srcId="{34772C70-4772-5B45-A90C-6150B3764201}" destId="{55850E34-08B3-FE4D-B983-2F5AC2260EA9}" srcOrd="4" destOrd="0" presId="urn:microsoft.com/office/officeart/2005/8/layout/target3"/>
    <dgm:cxn modelId="{695F23DE-6E80-C14B-B72B-EDC636C40791}" type="presParOf" srcId="{34772C70-4772-5B45-A90C-6150B3764201}" destId="{C1F69B70-59A9-5947-A283-FE70E8AA98FC}" srcOrd="5" destOrd="0" presId="urn:microsoft.com/office/officeart/2005/8/layout/target3"/>
    <dgm:cxn modelId="{F6631196-8C82-6849-8FC5-087F636E5697}" type="presParOf" srcId="{34772C70-4772-5B45-A90C-6150B3764201}" destId="{25D4261D-ACAD-1A47-9EB4-22BC2A8A8076}" srcOrd="6" destOrd="0" presId="urn:microsoft.com/office/officeart/2005/8/layout/target3"/>
    <dgm:cxn modelId="{4527933C-F8E3-AC42-8BE7-D95EEFE0F746}" type="presParOf" srcId="{34772C70-4772-5B45-A90C-6150B3764201}" destId="{645C8F2C-8D31-2348-A6A2-B6CDFCB84288}" srcOrd="7" destOrd="0" presId="urn:microsoft.com/office/officeart/2005/8/layout/target3"/>
    <dgm:cxn modelId="{BA62A463-BE74-1E40-B535-831EC4FD8F51}" type="presParOf" srcId="{34772C70-4772-5B45-A90C-6150B3764201}" destId="{86C34D2B-8E05-BD49-B4E3-87DDE8C7FBB8}" srcOrd="8" destOrd="0" presId="urn:microsoft.com/office/officeart/2005/8/layout/target3"/>
    <dgm:cxn modelId="{AB199A33-9D0B-F14F-967C-BD63FA9AD247}" type="presParOf" srcId="{34772C70-4772-5B45-A90C-6150B3764201}" destId="{79541455-AD0C-1C4B-A574-D35E6AFC6619}" srcOrd="9" destOrd="0" presId="urn:microsoft.com/office/officeart/2005/8/layout/target3"/>
    <dgm:cxn modelId="{799A6755-1A40-3344-9AE8-EF3B9F32411B}" type="presParOf" srcId="{34772C70-4772-5B45-A90C-6150B3764201}" destId="{FB28E215-E9ED-374B-9B58-DC7F33145E99}" srcOrd="10" destOrd="0" presId="urn:microsoft.com/office/officeart/2005/8/layout/target3"/>
    <dgm:cxn modelId="{ABD8858B-A6FD-5C44-BAC9-A4467B7BFFB9}" type="presParOf" srcId="{34772C70-4772-5B45-A90C-6150B3764201}" destId="{3469A6A1-66C1-A14B-B96F-FE200814ADC4}" srcOrd="11" destOrd="0" presId="urn:microsoft.com/office/officeart/2005/8/layout/target3"/>
    <dgm:cxn modelId="{98470374-9767-024B-8882-BAF7898288D9}" type="presParOf" srcId="{34772C70-4772-5B45-A90C-6150B3764201}" destId="{AFD65055-40DB-EE46-8154-EB9C40C60F04}" srcOrd="12" destOrd="0" presId="urn:microsoft.com/office/officeart/2005/8/layout/target3"/>
    <dgm:cxn modelId="{85A95251-7E31-3E4E-A83B-19AC64BE3915}" type="presParOf" srcId="{34772C70-4772-5B45-A90C-6150B3764201}" destId="{EE0C219B-822F-C543-97D5-44531AE6D116}" srcOrd="13" destOrd="0" presId="urn:microsoft.com/office/officeart/2005/8/layout/target3"/>
    <dgm:cxn modelId="{EA4FC44F-738A-0449-B274-F86903E3621E}" type="presParOf" srcId="{34772C70-4772-5B45-A90C-6150B3764201}" destId="{51308634-7233-5846-B099-4A5B32A0D7E1}" srcOrd="14" destOrd="0" presId="urn:microsoft.com/office/officeart/2005/8/layout/target3"/>
    <dgm:cxn modelId="{6F634530-EB43-984B-A10B-82D5BBEC9658}" type="presParOf" srcId="{34772C70-4772-5B45-A90C-6150B3764201}" destId="{0DC0BAAF-5792-5B43-B49B-8248C5D4CF03}" srcOrd="15" destOrd="0" presId="urn:microsoft.com/office/officeart/2005/8/layout/target3"/>
    <dgm:cxn modelId="{57DA592F-5875-8B43-88E1-851D946F6CF4}" type="presParOf" srcId="{34772C70-4772-5B45-A90C-6150B3764201}" destId="{F65DA30C-E652-AD4B-931B-D6FB35D07BD3}" srcOrd="16" destOrd="0" presId="urn:microsoft.com/office/officeart/2005/8/layout/target3"/>
    <dgm:cxn modelId="{E059D1DD-8AC6-3948-90B3-88DDAC1B5AAF}" type="presParOf" srcId="{34772C70-4772-5B45-A90C-6150B3764201}" destId="{3A681A3A-4129-BA48-873B-36937B0CE712}" srcOrd="17" destOrd="0" presId="urn:microsoft.com/office/officeart/2005/8/layout/target3"/>
    <dgm:cxn modelId="{660B1B55-2BFB-CC48-ADDE-BA7489FA635C}" type="presParOf" srcId="{34772C70-4772-5B45-A90C-6150B3764201}" destId="{A28A6D3F-CE3B-C540-85DA-EA632C248492}" srcOrd="18" destOrd="0" presId="urn:microsoft.com/office/officeart/2005/8/layout/target3"/>
    <dgm:cxn modelId="{2BBE4DD3-D64D-E444-A3A9-5AFBB1694FB6}" type="presParOf" srcId="{34772C70-4772-5B45-A90C-6150B3764201}" destId="{1EA35E73-7504-1C47-A559-F89EE244A348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CF1B871-4759-4D46-B5A2-507CFE24FA85}" type="doc">
      <dgm:prSet loTypeId="urn:microsoft.com/office/officeart/2005/8/layout/process4" loCatId="" qsTypeId="urn:microsoft.com/office/officeart/2005/8/quickstyle/simple3" qsCatId="simple" csTypeId="urn:microsoft.com/office/officeart/2005/8/colors/accent5_5" csCatId="accent5" phldr="1"/>
      <dgm:spPr/>
      <dgm:t>
        <a:bodyPr/>
        <a:lstStyle/>
        <a:p>
          <a:endParaRPr lang="en-GB"/>
        </a:p>
      </dgm:t>
    </dgm:pt>
    <dgm:pt modelId="{E1B52BE6-0408-B143-B70E-299BEE806567}">
      <dgm:prSet phldrT="[Text]" custT="1"/>
      <dgm:spPr/>
      <dgm:t>
        <a:bodyPr/>
        <a:lstStyle/>
        <a:p>
          <a:pPr rtl="1"/>
          <a:r>
            <a:rPr lang="ar-SA" sz="2600" b="0" dirty="0"/>
            <a:t>١- </a:t>
          </a:r>
          <a:r>
            <a:rPr lang="ar-SA" sz="2600" b="1" dirty="0"/>
            <a:t>تحليل بيانات الأداء بعد الإطلاق (المبيعات، التفاعل، آراء العملاء)</a:t>
          </a:r>
          <a:endParaRPr lang="en-GB" sz="2600" b="0" dirty="0"/>
        </a:p>
      </dgm:t>
    </dgm:pt>
    <dgm:pt modelId="{7B25BB14-1EB4-5540-ADF9-DACBDDA551C0}" type="parTrans" cxnId="{DE7EA183-DFE5-4F41-9EBF-28CF576E2691}">
      <dgm:prSet/>
      <dgm:spPr/>
      <dgm:t>
        <a:bodyPr/>
        <a:lstStyle/>
        <a:p>
          <a:pPr rtl="1"/>
          <a:endParaRPr lang="en-GB" sz="2600" b="0"/>
        </a:p>
      </dgm:t>
    </dgm:pt>
    <dgm:pt modelId="{AC1D1610-AE5C-7C42-B807-1264FE736A7C}" type="sibTrans" cxnId="{DE7EA183-DFE5-4F41-9EBF-28CF576E2691}">
      <dgm:prSet/>
      <dgm:spPr/>
      <dgm:t>
        <a:bodyPr/>
        <a:lstStyle/>
        <a:p>
          <a:pPr rtl="1"/>
          <a:endParaRPr lang="en-GB" sz="2600" b="0"/>
        </a:p>
      </dgm:t>
    </dgm:pt>
    <dgm:pt modelId="{FCB99D4E-5FA7-BE4B-9D31-66D250917F1F}">
      <dgm:prSet phldrT="[Text]" custT="1"/>
      <dgm:spPr/>
      <dgm:t>
        <a:bodyPr/>
        <a:lstStyle/>
        <a:p>
          <a:pPr rtl="1"/>
          <a:r>
            <a:rPr lang="ar-SA" sz="2600" b="0" dirty="0"/>
            <a:t>٢- </a:t>
          </a:r>
          <a:r>
            <a:rPr lang="ar-SA" sz="2600" b="1" dirty="0"/>
            <a:t>مقارنة الأهداف الأولية بنتائج</a:t>
          </a:r>
          <a:r>
            <a:rPr lang="en-GB" sz="2600" b="1" dirty="0"/>
            <a:t> Rebranding </a:t>
          </a:r>
          <a:r>
            <a:rPr lang="ar-SA" sz="2600" b="1" dirty="0"/>
            <a:t>الفعلية</a:t>
          </a:r>
          <a:r>
            <a:rPr lang="en-GB" sz="2600" b="1" dirty="0"/>
            <a:t>.</a:t>
          </a:r>
          <a:endParaRPr lang="en-GB" sz="2600" b="0" dirty="0"/>
        </a:p>
      </dgm:t>
    </dgm:pt>
    <dgm:pt modelId="{08CD4D1E-4278-7D4A-84BC-EF61B3B4CC67}" type="parTrans" cxnId="{87027E06-7E70-144C-8DEA-073B41BC1B99}">
      <dgm:prSet/>
      <dgm:spPr/>
      <dgm:t>
        <a:bodyPr/>
        <a:lstStyle/>
        <a:p>
          <a:pPr rtl="1"/>
          <a:endParaRPr lang="en-GB" sz="2600" b="0"/>
        </a:p>
      </dgm:t>
    </dgm:pt>
    <dgm:pt modelId="{A0FCBAD8-58EA-5747-9D2B-C720881BA146}" type="sibTrans" cxnId="{87027E06-7E70-144C-8DEA-073B41BC1B99}">
      <dgm:prSet/>
      <dgm:spPr/>
      <dgm:t>
        <a:bodyPr/>
        <a:lstStyle/>
        <a:p>
          <a:pPr rtl="1"/>
          <a:endParaRPr lang="en-GB" sz="2600" b="0"/>
        </a:p>
      </dgm:t>
    </dgm:pt>
    <dgm:pt modelId="{B673D22D-F93C-E14F-9EB8-A50EF230CE77}">
      <dgm:prSet phldrT="[Text]" custT="1"/>
      <dgm:spPr/>
      <dgm:t>
        <a:bodyPr/>
        <a:lstStyle/>
        <a:p>
          <a:pPr rtl="1"/>
          <a:r>
            <a:rPr lang="ar-SA" sz="2600" b="0" dirty="0"/>
            <a:t>٣- </a:t>
          </a:r>
          <a:r>
            <a:rPr lang="ar-SA" sz="2600" b="1" dirty="0"/>
            <a:t>تحديد المشكلات وتصنيفها (مشكلات طفيفة أو مشكلات حرجة)</a:t>
          </a:r>
          <a:endParaRPr lang="en-GB" sz="2600" b="0" dirty="0"/>
        </a:p>
      </dgm:t>
    </dgm:pt>
    <dgm:pt modelId="{80BDBCC0-143B-094A-ABAF-C41294ACA497}" type="parTrans" cxnId="{4403680F-3A29-8A42-A985-DCC2D2E00F82}">
      <dgm:prSet/>
      <dgm:spPr/>
      <dgm:t>
        <a:bodyPr/>
        <a:lstStyle/>
        <a:p>
          <a:pPr rtl="1"/>
          <a:endParaRPr lang="en-GB" sz="2600" b="0"/>
        </a:p>
      </dgm:t>
    </dgm:pt>
    <dgm:pt modelId="{8CB795D4-B585-5442-9535-2E686382247F}" type="sibTrans" cxnId="{4403680F-3A29-8A42-A985-DCC2D2E00F82}">
      <dgm:prSet/>
      <dgm:spPr/>
      <dgm:t>
        <a:bodyPr/>
        <a:lstStyle/>
        <a:p>
          <a:pPr rtl="1"/>
          <a:endParaRPr lang="en-GB" sz="2600" b="0"/>
        </a:p>
      </dgm:t>
    </dgm:pt>
    <dgm:pt modelId="{927E40C6-EE56-E846-8A2E-2DA156548BDE}">
      <dgm:prSet phldrT="[Text]" custT="1"/>
      <dgm:spPr/>
      <dgm:t>
        <a:bodyPr/>
        <a:lstStyle/>
        <a:p>
          <a:pPr rtl="1"/>
          <a:r>
            <a:rPr lang="ar-SA" sz="2600" b="0" dirty="0"/>
            <a:t>٤- </a:t>
          </a:r>
          <a:r>
            <a:rPr lang="ar-SA" sz="2600" b="1" dirty="0"/>
            <a:t>جمع اقتراحات العملاء والشركاء حول كيفية تحسين الهوية الجديدة</a:t>
          </a:r>
          <a:r>
            <a:rPr lang="en-GB" sz="2600" b="1" dirty="0"/>
            <a:t>.</a:t>
          </a:r>
          <a:endParaRPr lang="en-GB" sz="2600" b="0" dirty="0"/>
        </a:p>
      </dgm:t>
    </dgm:pt>
    <dgm:pt modelId="{451DA878-F43F-FC40-9CAC-AFF0A4B94C77}" type="sibTrans" cxnId="{506EBBBA-41DF-6646-BC48-E8E4CDA61711}">
      <dgm:prSet/>
      <dgm:spPr/>
      <dgm:t>
        <a:bodyPr/>
        <a:lstStyle/>
        <a:p>
          <a:pPr rtl="1"/>
          <a:endParaRPr lang="en-GB" sz="2600" b="0"/>
        </a:p>
      </dgm:t>
    </dgm:pt>
    <dgm:pt modelId="{6564AE0D-0DAF-2448-8D80-9AF94BD7C871}" type="parTrans" cxnId="{506EBBBA-41DF-6646-BC48-E8E4CDA61711}">
      <dgm:prSet/>
      <dgm:spPr/>
      <dgm:t>
        <a:bodyPr/>
        <a:lstStyle/>
        <a:p>
          <a:pPr rtl="1"/>
          <a:endParaRPr lang="en-GB" sz="2600" b="0"/>
        </a:p>
      </dgm:t>
    </dgm:pt>
    <dgm:pt modelId="{6399AC13-57B8-AA45-849F-92D53FE20FB3}">
      <dgm:prSet phldrT="[Text]" custT="1"/>
      <dgm:spPr/>
      <dgm:t>
        <a:bodyPr/>
        <a:lstStyle/>
        <a:p>
          <a:pPr rtl="1"/>
          <a:r>
            <a:rPr lang="ar-SA" sz="2600" b="0" dirty="0"/>
            <a:t>٥- </a:t>
          </a:r>
          <a:r>
            <a:rPr lang="ar-SA" sz="2600" b="1" dirty="0"/>
            <a:t>تنفيذ تعديلات طفيفة أو قرارات تصحيحية حسب الحاجة</a:t>
          </a:r>
          <a:r>
            <a:rPr lang="en-GB" sz="2600" b="1" dirty="0"/>
            <a:t>.</a:t>
          </a:r>
          <a:endParaRPr lang="en-GB" sz="2600" b="0" dirty="0"/>
        </a:p>
      </dgm:t>
    </dgm:pt>
    <dgm:pt modelId="{81E55095-382E-5047-B551-CC6DB853CEC1}" type="parTrans" cxnId="{11B28867-6C75-5745-A3CE-E353D2D3FEC1}">
      <dgm:prSet/>
      <dgm:spPr/>
      <dgm:t>
        <a:bodyPr/>
        <a:lstStyle/>
        <a:p>
          <a:endParaRPr lang="en-GB" sz="2600" b="0"/>
        </a:p>
      </dgm:t>
    </dgm:pt>
    <dgm:pt modelId="{D1F8AF8F-239C-BF43-A26A-F95FF7E8DB12}" type="sibTrans" cxnId="{11B28867-6C75-5745-A3CE-E353D2D3FEC1}">
      <dgm:prSet/>
      <dgm:spPr/>
      <dgm:t>
        <a:bodyPr/>
        <a:lstStyle/>
        <a:p>
          <a:endParaRPr lang="en-GB" sz="2600" b="0"/>
        </a:p>
      </dgm:t>
    </dgm:pt>
    <dgm:pt modelId="{A459FA7E-3A13-2148-AAB9-C6991C167C5B}" type="pres">
      <dgm:prSet presAssocID="{3CF1B871-4759-4D46-B5A2-507CFE24FA85}" presName="Name0" presStyleCnt="0">
        <dgm:presLayoutVars>
          <dgm:dir/>
          <dgm:animLvl val="lvl"/>
          <dgm:resizeHandles val="exact"/>
        </dgm:presLayoutVars>
      </dgm:prSet>
      <dgm:spPr/>
    </dgm:pt>
    <dgm:pt modelId="{D08829ED-1F66-7548-A205-F3E5A466FED5}" type="pres">
      <dgm:prSet presAssocID="{6399AC13-57B8-AA45-849F-92D53FE20FB3}" presName="boxAndChildren" presStyleCnt="0"/>
      <dgm:spPr/>
    </dgm:pt>
    <dgm:pt modelId="{7ED8A154-1C43-CD49-8102-1B9B584AE288}" type="pres">
      <dgm:prSet presAssocID="{6399AC13-57B8-AA45-849F-92D53FE20FB3}" presName="parentTextBox" presStyleLbl="node1" presStyleIdx="0" presStyleCnt="5"/>
      <dgm:spPr/>
    </dgm:pt>
    <dgm:pt modelId="{315A24A5-465F-1042-A00C-B9059DE32647}" type="pres">
      <dgm:prSet presAssocID="{451DA878-F43F-FC40-9CAC-AFF0A4B94C77}" presName="sp" presStyleCnt="0"/>
      <dgm:spPr/>
    </dgm:pt>
    <dgm:pt modelId="{96BFCB73-F2D3-6D43-A772-04885D73FF5C}" type="pres">
      <dgm:prSet presAssocID="{927E40C6-EE56-E846-8A2E-2DA156548BDE}" presName="arrowAndChildren" presStyleCnt="0"/>
      <dgm:spPr/>
    </dgm:pt>
    <dgm:pt modelId="{A073E620-8378-6E4F-9029-1D8AF41DF3F1}" type="pres">
      <dgm:prSet presAssocID="{927E40C6-EE56-E846-8A2E-2DA156548BDE}" presName="parentTextArrow" presStyleLbl="node1" presStyleIdx="1" presStyleCnt="5"/>
      <dgm:spPr/>
    </dgm:pt>
    <dgm:pt modelId="{DB92E922-949D-4046-AB74-8E643D0DED09}" type="pres">
      <dgm:prSet presAssocID="{8CB795D4-B585-5442-9535-2E686382247F}" presName="sp" presStyleCnt="0"/>
      <dgm:spPr/>
    </dgm:pt>
    <dgm:pt modelId="{5EFACDB3-1625-394A-8463-813CD1224B7F}" type="pres">
      <dgm:prSet presAssocID="{B673D22D-F93C-E14F-9EB8-A50EF230CE77}" presName="arrowAndChildren" presStyleCnt="0"/>
      <dgm:spPr/>
    </dgm:pt>
    <dgm:pt modelId="{44942048-6BB8-AB4E-88BD-9ADDFCB5F3F8}" type="pres">
      <dgm:prSet presAssocID="{B673D22D-F93C-E14F-9EB8-A50EF230CE77}" presName="parentTextArrow" presStyleLbl="node1" presStyleIdx="2" presStyleCnt="5"/>
      <dgm:spPr/>
    </dgm:pt>
    <dgm:pt modelId="{071C20CF-AE4D-8044-8D18-6A05DAD8A462}" type="pres">
      <dgm:prSet presAssocID="{A0FCBAD8-58EA-5747-9D2B-C720881BA146}" presName="sp" presStyleCnt="0"/>
      <dgm:spPr/>
    </dgm:pt>
    <dgm:pt modelId="{87D170ED-0BBF-A54F-983C-780C67CD5A16}" type="pres">
      <dgm:prSet presAssocID="{FCB99D4E-5FA7-BE4B-9D31-66D250917F1F}" presName="arrowAndChildren" presStyleCnt="0"/>
      <dgm:spPr/>
    </dgm:pt>
    <dgm:pt modelId="{34CE2639-1BBB-CC40-B7B1-B92012AABF5F}" type="pres">
      <dgm:prSet presAssocID="{FCB99D4E-5FA7-BE4B-9D31-66D250917F1F}" presName="parentTextArrow" presStyleLbl="node1" presStyleIdx="3" presStyleCnt="5"/>
      <dgm:spPr/>
    </dgm:pt>
    <dgm:pt modelId="{70AAFB4E-4287-4349-844C-D42A9199EF48}" type="pres">
      <dgm:prSet presAssocID="{AC1D1610-AE5C-7C42-B807-1264FE736A7C}" presName="sp" presStyleCnt="0"/>
      <dgm:spPr/>
    </dgm:pt>
    <dgm:pt modelId="{94547DB8-946F-6249-A366-0A07E63382B9}" type="pres">
      <dgm:prSet presAssocID="{E1B52BE6-0408-B143-B70E-299BEE806567}" presName="arrowAndChildren" presStyleCnt="0"/>
      <dgm:spPr/>
    </dgm:pt>
    <dgm:pt modelId="{B167E51A-F831-C34C-81BF-304A85BEAEB2}" type="pres">
      <dgm:prSet presAssocID="{E1B52BE6-0408-B143-B70E-299BEE806567}" presName="parentTextArrow" presStyleLbl="node1" presStyleIdx="4" presStyleCnt="5"/>
      <dgm:spPr/>
    </dgm:pt>
  </dgm:ptLst>
  <dgm:cxnLst>
    <dgm:cxn modelId="{87027E06-7E70-144C-8DEA-073B41BC1B99}" srcId="{3CF1B871-4759-4D46-B5A2-507CFE24FA85}" destId="{FCB99D4E-5FA7-BE4B-9D31-66D250917F1F}" srcOrd="1" destOrd="0" parTransId="{08CD4D1E-4278-7D4A-84BC-EF61B3B4CC67}" sibTransId="{A0FCBAD8-58EA-5747-9D2B-C720881BA146}"/>
    <dgm:cxn modelId="{D2F5430D-9D83-2149-B72B-80D6C31BA324}" type="presOf" srcId="{3CF1B871-4759-4D46-B5A2-507CFE24FA85}" destId="{A459FA7E-3A13-2148-AAB9-C6991C167C5B}" srcOrd="0" destOrd="0" presId="urn:microsoft.com/office/officeart/2005/8/layout/process4"/>
    <dgm:cxn modelId="{4403680F-3A29-8A42-A985-DCC2D2E00F82}" srcId="{3CF1B871-4759-4D46-B5A2-507CFE24FA85}" destId="{B673D22D-F93C-E14F-9EB8-A50EF230CE77}" srcOrd="2" destOrd="0" parTransId="{80BDBCC0-143B-094A-ABAF-C41294ACA497}" sibTransId="{8CB795D4-B585-5442-9535-2E686382247F}"/>
    <dgm:cxn modelId="{7B8BF511-A987-1949-A1A3-9710F6DB6D9B}" type="presOf" srcId="{FCB99D4E-5FA7-BE4B-9D31-66D250917F1F}" destId="{34CE2639-1BBB-CC40-B7B1-B92012AABF5F}" srcOrd="0" destOrd="0" presId="urn:microsoft.com/office/officeart/2005/8/layout/process4"/>
    <dgm:cxn modelId="{11B28867-6C75-5745-A3CE-E353D2D3FEC1}" srcId="{3CF1B871-4759-4D46-B5A2-507CFE24FA85}" destId="{6399AC13-57B8-AA45-849F-92D53FE20FB3}" srcOrd="4" destOrd="0" parTransId="{81E55095-382E-5047-B551-CC6DB853CEC1}" sibTransId="{D1F8AF8F-239C-BF43-A26A-F95FF7E8DB12}"/>
    <dgm:cxn modelId="{03B60D73-80A5-8F45-9A6D-CBE14FDD6E8B}" type="presOf" srcId="{E1B52BE6-0408-B143-B70E-299BEE806567}" destId="{B167E51A-F831-C34C-81BF-304A85BEAEB2}" srcOrd="0" destOrd="0" presId="urn:microsoft.com/office/officeart/2005/8/layout/process4"/>
    <dgm:cxn modelId="{DE7EA183-DFE5-4F41-9EBF-28CF576E2691}" srcId="{3CF1B871-4759-4D46-B5A2-507CFE24FA85}" destId="{E1B52BE6-0408-B143-B70E-299BEE806567}" srcOrd="0" destOrd="0" parTransId="{7B25BB14-1EB4-5540-ADF9-DACBDDA551C0}" sibTransId="{AC1D1610-AE5C-7C42-B807-1264FE736A7C}"/>
    <dgm:cxn modelId="{4D4CFAB7-8F33-CC49-8128-82F3B2EECDB9}" type="presOf" srcId="{927E40C6-EE56-E846-8A2E-2DA156548BDE}" destId="{A073E620-8378-6E4F-9029-1D8AF41DF3F1}" srcOrd="0" destOrd="0" presId="urn:microsoft.com/office/officeart/2005/8/layout/process4"/>
    <dgm:cxn modelId="{506EBBBA-41DF-6646-BC48-E8E4CDA61711}" srcId="{3CF1B871-4759-4D46-B5A2-507CFE24FA85}" destId="{927E40C6-EE56-E846-8A2E-2DA156548BDE}" srcOrd="3" destOrd="0" parTransId="{6564AE0D-0DAF-2448-8D80-9AF94BD7C871}" sibTransId="{451DA878-F43F-FC40-9CAC-AFF0A4B94C77}"/>
    <dgm:cxn modelId="{ADA979D9-2A99-3D44-9CD6-522D36733C21}" type="presOf" srcId="{6399AC13-57B8-AA45-849F-92D53FE20FB3}" destId="{7ED8A154-1C43-CD49-8102-1B9B584AE288}" srcOrd="0" destOrd="0" presId="urn:microsoft.com/office/officeart/2005/8/layout/process4"/>
    <dgm:cxn modelId="{FCD63BFE-D8F1-CF4F-BFCC-8956F01046F8}" type="presOf" srcId="{B673D22D-F93C-E14F-9EB8-A50EF230CE77}" destId="{44942048-6BB8-AB4E-88BD-9ADDFCB5F3F8}" srcOrd="0" destOrd="0" presId="urn:microsoft.com/office/officeart/2005/8/layout/process4"/>
    <dgm:cxn modelId="{E7028241-62BF-8845-B62B-1FB1069F892D}" type="presParOf" srcId="{A459FA7E-3A13-2148-AAB9-C6991C167C5B}" destId="{D08829ED-1F66-7548-A205-F3E5A466FED5}" srcOrd="0" destOrd="0" presId="urn:microsoft.com/office/officeart/2005/8/layout/process4"/>
    <dgm:cxn modelId="{7232D210-49DE-6143-B9CC-3296F7324567}" type="presParOf" srcId="{D08829ED-1F66-7548-A205-F3E5A466FED5}" destId="{7ED8A154-1C43-CD49-8102-1B9B584AE288}" srcOrd="0" destOrd="0" presId="urn:microsoft.com/office/officeart/2005/8/layout/process4"/>
    <dgm:cxn modelId="{85B97313-512F-344E-8762-DDDAF6234A2E}" type="presParOf" srcId="{A459FA7E-3A13-2148-AAB9-C6991C167C5B}" destId="{315A24A5-465F-1042-A00C-B9059DE32647}" srcOrd="1" destOrd="0" presId="urn:microsoft.com/office/officeart/2005/8/layout/process4"/>
    <dgm:cxn modelId="{07FE2E7F-C483-CF48-A5C7-DDFE0FC5B9D4}" type="presParOf" srcId="{A459FA7E-3A13-2148-AAB9-C6991C167C5B}" destId="{96BFCB73-F2D3-6D43-A772-04885D73FF5C}" srcOrd="2" destOrd="0" presId="urn:microsoft.com/office/officeart/2005/8/layout/process4"/>
    <dgm:cxn modelId="{6EAA53CC-BDAC-E94D-9E90-70FCE286E61F}" type="presParOf" srcId="{96BFCB73-F2D3-6D43-A772-04885D73FF5C}" destId="{A073E620-8378-6E4F-9029-1D8AF41DF3F1}" srcOrd="0" destOrd="0" presId="urn:microsoft.com/office/officeart/2005/8/layout/process4"/>
    <dgm:cxn modelId="{76663E06-3E36-5240-B04D-5BD9FFB9C29F}" type="presParOf" srcId="{A459FA7E-3A13-2148-AAB9-C6991C167C5B}" destId="{DB92E922-949D-4046-AB74-8E643D0DED09}" srcOrd="3" destOrd="0" presId="urn:microsoft.com/office/officeart/2005/8/layout/process4"/>
    <dgm:cxn modelId="{800F2AE5-6276-5D4D-94C6-29FB60E5A9C3}" type="presParOf" srcId="{A459FA7E-3A13-2148-AAB9-C6991C167C5B}" destId="{5EFACDB3-1625-394A-8463-813CD1224B7F}" srcOrd="4" destOrd="0" presId="urn:microsoft.com/office/officeart/2005/8/layout/process4"/>
    <dgm:cxn modelId="{5640714F-FA71-5E49-93AC-5FDC4CF8C8E7}" type="presParOf" srcId="{5EFACDB3-1625-394A-8463-813CD1224B7F}" destId="{44942048-6BB8-AB4E-88BD-9ADDFCB5F3F8}" srcOrd="0" destOrd="0" presId="urn:microsoft.com/office/officeart/2005/8/layout/process4"/>
    <dgm:cxn modelId="{693605A4-E985-3B46-BDEA-8C9F0BD2C72F}" type="presParOf" srcId="{A459FA7E-3A13-2148-AAB9-C6991C167C5B}" destId="{071C20CF-AE4D-8044-8D18-6A05DAD8A462}" srcOrd="5" destOrd="0" presId="urn:microsoft.com/office/officeart/2005/8/layout/process4"/>
    <dgm:cxn modelId="{29F5F682-6132-4949-ACC0-01DAEA3F96A9}" type="presParOf" srcId="{A459FA7E-3A13-2148-AAB9-C6991C167C5B}" destId="{87D170ED-0BBF-A54F-983C-780C67CD5A16}" srcOrd="6" destOrd="0" presId="urn:microsoft.com/office/officeart/2005/8/layout/process4"/>
    <dgm:cxn modelId="{2F295BF8-C73E-DB43-8836-1B39A0A82369}" type="presParOf" srcId="{87D170ED-0BBF-A54F-983C-780C67CD5A16}" destId="{34CE2639-1BBB-CC40-B7B1-B92012AABF5F}" srcOrd="0" destOrd="0" presId="urn:microsoft.com/office/officeart/2005/8/layout/process4"/>
    <dgm:cxn modelId="{28584640-D131-EA40-B71E-3760A13DE542}" type="presParOf" srcId="{A459FA7E-3A13-2148-AAB9-C6991C167C5B}" destId="{70AAFB4E-4287-4349-844C-D42A9199EF48}" srcOrd="7" destOrd="0" presId="urn:microsoft.com/office/officeart/2005/8/layout/process4"/>
    <dgm:cxn modelId="{AA95AF23-B11E-D348-86F7-F6562112A276}" type="presParOf" srcId="{A459FA7E-3A13-2148-AAB9-C6991C167C5B}" destId="{94547DB8-946F-6249-A366-0A07E63382B9}" srcOrd="8" destOrd="0" presId="urn:microsoft.com/office/officeart/2005/8/layout/process4"/>
    <dgm:cxn modelId="{6B5427DF-D5D5-824D-AE20-3132BD416A6A}" type="presParOf" srcId="{94547DB8-946F-6249-A366-0A07E63382B9}" destId="{B167E51A-F831-C34C-81BF-304A85BEAEB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9/3/layout/StepUpProcess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200" b="0" dirty="0"/>
            <a:t>١- رفض الجمهور للتغيير وعدم تقبله للهوية الجديدة</a:t>
          </a:r>
          <a:endParaRPr lang="en-GB" sz="2200" b="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algn="r"/>
          <a:endParaRPr lang="en-GB" sz="2200" b="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pPr algn="r"/>
          <a:endParaRPr lang="en-GB" sz="2200" b="0"/>
        </a:p>
      </dgm:t>
    </dgm:pt>
    <dgm:pt modelId="{102A7D41-83D4-E04C-90C4-580B0FF7BC74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200" b="0" dirty="0"/>
            <a:t>٢- تأثير التغيير على المبيعات بطريقة سلبية</a:t>
          </a:r>
          <a:endParaRPr lang="en-GB" sz="2200" b="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algn="r"/>
          <a:endParaRPr lang="en-GB" sz="2200" b="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pPr algn="r"/>
          <a:endParaRPr lang="en-GB" sz="2200" b="0"/>
        </a:p>
      </dgm:t>
    </dgm:pt>
    <dgm:pt modelId="{ADD6F1E2-4AED-DA41-AAFA-764AE518E54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200" b="0" dirty="0"/>
            <a:t>٣- الهوية الجديدة لا تعكس جوهر العلامة التجارية وقيمها الأساسية</a:t>
          </a:r>
          <a:endParaRPr lang="en-GB" sz="2200" b="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algn="r"/>
          <a:endParaRPr lang="en-GB" sz="2200" b="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pPr algn="r"/>
          <a:endParaRPr lang="en-GB" sz="2200" b="0"/>
        </a:p>
      </dgm:t>
    </dgm:pt>
    <dgm:pt modelId="{62E37409-2A2A-FA47-83CE-3CEDEC3BC08D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200" b="0" dirty="0"/>
            <a:t>٤- خسارة العلامة التجارية لهويتها البصرية المعروفة عالميًا</a:t>
          </a:r>
          <a:endParaRPr lang="en-GB" sz="2200" b="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pPr algn="r"/>
          <a:endParaRPr lang="en-GB" sz="2200" b="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pPr algn="r"/>
          <a:endParaRPr lang="en-GB" sz="2200" b="0"/>
        </a:p>
      </dgm:t>
    </dgm:pt>
    <dgm:pt modelId="{232EAB72-0DCE-A44E-ACB1-8D140D3BCC54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200" b="0" dirty="0"/>
            <a:t>٥- عدم كفاية الترويج والاتصال الجيد لإقناع الجمهور بالتحول</a:t>
          </a:r>
          <a:endParaRPr lang="en-GB" sz="2200" b="0" dirty="0"/>
        </a:p>
      </dgm:t>
    </dgm:pt>
    <dgm:pt modelId="{7E2D070D-76DF-1C49-BFBB-632B1F63F33E}" type="parTrans" cxnId="{850EC0A6-67AE-CF47-B3C9-044B855BCFDB}">
      <dgm:prSet/>
      <dgm:spPr/>
      <dgm:t>
        <a:bodyPr/>
        <a:lstStyle/>
        <a:p>
          <a:endParaRPr lang="en-GB" sz="2200" b="0"/>
        </a:p>
      </dgm:t>
    </dgm:pt>
    <dgm:pt modelId="{D259C6BF-B797-0440-9817-A885B4C7669C}" type="sibTrans" cxnId="{850EC0A6-67AE-CF47-B3C9-044B855BCFDB}">
      <dgm:prSet/>
      <dgm:spPr/>
      <dgm:t>
        <a:bodyPr/>
        <a:lstStyle/>
        <a:p>
          <a:endParaRPr lang="en-GB" sz="2200" b="0"/>
        </a:p>
      </dgm:t>
    </dgm:pt>
    <dgm:pt modelId="{2D21365D-2753-A440-B8DC-65F5FACD53A3}" type="pres">
      <dgm:prSet presAssocID="{BD09AEF8-F502-8F47-BA6A-B0FFAEB3008F}" presName="rootnode" presStyleCnt="0">
        <dgm:presLayoutVars>
          <dgm:chMax/>
          <dgm:chPref/>
          <dgm:dir val="rev"/>
          <dgm:animLvl val="lvl"/>
        </dgm:presLayoutVars>
      </dgm:prSet>
      <dgm:spPr/>
    </dgm:pt>
    <dgm:pt modelId="{6F779057-1BF5-4A45-ADD8-DD955D2A8FAC}" type="pres">
      <dgm:prSet presAssocID="{4A11EF4C-C086-E642-9BB3-7F06E5C1290B}" presName="composite" presStyleCnt="0"/>
      <dgm:spPr/>
    </dgm:pt>
    <dgm:pt modelId="{50FE7D3E-0371-5D44-9E39-0E088D81DFE8}" type="pres">
      <dgm:prSet presAssocID="{4A11EF4C-C086-E642-9BB3-7F06E5C1290B}" presName="LShape" presStyleLbl="alignNode1" presStyleIdx="0" presStyleCnt="9"/>
      <dgm:spPr/>
    </dgm:pt>
    <dgm:pt modelId="{912CD769-45F1-2845-B543-72CD771A6B5A}" type="pres">
      <dgm:prSet presAssocID="{4A11EF4C-C086-E642-9BB3-7F06E5C1290B}" presName="ParentText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B4FBB715-5FD5-B64C-B368-000EA6C6026B}" type="pres">
      <dgm:prSet presAssocID="{4A11EF4C-C086-E642-9BB3-7F06E5C1290B}" presName="Triangle" presStyleLbl="alignNode1" presStyleIdx="1" presStyleCnt="9"/>
      <dgm:spPr/>
    </dgm:pt>
    <dgm:pt modelId="{5CE679A1-BCE9-D944-B63A-7A6B1AD00796}" type="pres">
      <dgm:prSet presAssocID="{41E91CD4-8D46-734A-9F81-98BE45E9A506}" presName="sibTrans" presStyleCnt="0"/>
      <dgm:spPr/>
    </dgm:pt>
    <dgm:pt modelId="{16347170-9871-C24C-BFCA-5AD11B8E0FB1}" type="pres">
      <dgm:prSet presAssocID="{41E91CD4-8D46-734A-9F81-98BE45E9A506}" presName="space" presStyleCnt="0"/>
      <dgm:spPr/>
    </dgm:pt>
    <dgm:pt modelId="{C2B68623-2E45-1F43-95FE-2867B245C1CC}" type="pres">
      <dgm:prSet presAssocID="{102A7D41-83D4-E04C-90C4-580B0FF7BC74}" presName="composite" presStyleCnt="0"/>
      <dgm:spPr/>
    </dgm:pt>
    <dgm:pt modelId="{0F4B60A3-3C7D-7648-A25D-7235D676F8C3}" type="pres">
      <dgm:prSet presAssocID="{102A7D41-83D4-E04C-90C4-580B0FF7BC74}" presName="LShape" presStyleLbl="alignNode1" presStyleIdx="2" presStyleCnt="9"/>
      <dgm:spPr/>
    </dgm:pt>
    <dgm:pt modelId="{EDB60BD9-597C-644C-9CBA-26FFEB08A9B8}" type="pres">
      <dgm:prSet presAssocID="{102A7D41-83D4-E04C-90C4-580B0FF7BC74}" presName="ParentText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E3B16E9D-BE6B-2C4B-91B4-A1EFF8F2732E}" type="pres">
      <dgm:prSet presAssocID="{102A7D41-83D4-E04C-90C4-580B0FF7BC74}" presName="Triangle" presStyleLbl="alignNode1" presStyleIdx="3" presStyleCnt="9"/>
      <dgm:spPr/>
    </dgm:pt>
    <dgm:pt modelId="{372EF277-702F-9646-9115-0BC5F195D8AF}" type="pres">
      <dgm:prSet presAssocID="{6652ED82-6B71-6543-A7FC-4590E5EB8DAC}" presName="sibTrans" presStyleCnt="0"/>
      <dgm:spPr/>
    </dgm:pt>
    <dgm:pt modelId="{1EB00E51-054E-DA4E-9EC8-E60569067526}" type="pres">
      <dgm:prSet presAssocID="{6652ED82-6B71-6543-A7FC-4590E5EB8DAC}" presName="space" presStyleCnt="0"/>
      <dgm:spPr/>
    </dgm:pt>
    <dgm:pt modelId="{4DF538CD-CAC5-D34F-8B75-E95BF0C0C53F}" type="pres">
      <dgm:prSet presAssocID="{ADD6F1E2-4AED-DA41-AAFA-764AE518E54B}" presName="composite" presStyleCnt="0"/>
      <dgm:spPr/>
    </dgm:pt>
    <dgm:pt modelId="{EEF63A3B-A754-A143-A820-293A9B5CEB69}" type="pres">
      <dgm:prSet presAssocID="{ADD6F1E2-4AED-DA41-AAFA-764AE518E54B}" presName="LShape" presStyleLbl="alignNode1" presStyleIdx="4" presStyleCnt="9"/>
      <dgm:spPr/>
    </dgm:pt>
    <dgm:pt modelId="{02827B0E-5210-A044-A1A8-6D6CA467CC5D}" type="pres">
      <dgm:prSet presAssocID="{ADD6F1E2-4AED-DA41-AAFA-764AE518E54B}" presName="ParentText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72C5FD8B-3B68-FA47-9351-9AAA0764CA7F}" type="pres">
      <dgm:prSet presAssocID="{ADD6F1E2-4AED-DA41-AAFA-764AE518E54B}" presName="Triangle" presStyleLbl="alignNode1" presStyleIdx="5" presStyleCnt="9"/>
      <dgm:spPr/>
    </dgm:pt>
    <dgm:pt modelId="{9C9B50AC-4298-5141-96F9-1E3CE7BE12F2}" type="pres">
      <dgm:prSet presAssocID="{0EBECCBF-32B3-7540-945E-6EAB29D7B1DA}" presName="sibTrans" presStyleCnt="0"/>
      <dgm:spPr/>
    </dgm:pt>
    <dgm:pt modelId="{7271D75E-F9BE-6449-AD02-2087B1231B7C}" type="pres">
      <dgm:prSet presAssocID="{0EBECCBF-32B3-7540-945E-6EAB29D7B1DA}" presName="space" presStyleCnt="0"/>
      <dgm:spPr/>
    </dgm:pt>
    <dgm:pt modelId="{F9E62265-289C-8341-8511-42554A46A889}" type="pres">
      <dgm:prSet presAssocID="{62E37409-2A2A-FA47-83CE-3CEDEC3BC08D}" presName="composite" presStyleCnt="0"/>
      <dgm:spPr/>
    </dgm:pt>
    <dgm:pt modelId="{A4BD076A-B7B0-0345-8FD8-7DBBE5DB34B9}" type="pres">
      <dgm:prSet presAssocID="{62E37409-2A2A-FA47-83CE-3CEDEC3BC08D}" presName="LShape" presStyleLbl="alignNode1" presStyleIdx="6" presStyleCnt="9"/>
      <dgm:spPr/>
    </dgm:pt>
    <dgm:pt modelId="{AC1151E4-EC43-8849-9AE6-CC068D47342F}" type="pres">
      <dgm:prSet presAssocID="{62E37409-2A2A-FA47-83CE-3CEDEC3BC08D}" presName="Parent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2AE6DFA3-28EA-E347-81A4-2253C2517BA9}" type="pres">
      <dgm:prSet presAssocID="{62E37409-2A2A-FA47-83CE-3CEDEC3BC08D}" presName="Triangle" presStyleLbl="alignNode1" presStyleIdx="7" presStyleCnt="9"/>
      <dgm:spPr/>
    </dgm:pt>
    <dgm:pt modelId="{4D76477A-86A6-3642-A6CA-B9C9BAF9D200}" type="pres">
      <dgm:prSet presAssocID="{54F14A74-F921-E644-A257-E979929ACF14}" presName="sibTrans" presStyleCnt="0"/>
      <dgm:spPr/>
    </dgm:pt>
    <dgm:pt modelId="{8CB2EE30-89BD-3445-A2B0-26461FED5AA9}" type="pres">
      <dgm:prSet presAssocID="{54F14A74-F921-E644-A257-E979929ACF14}" presName="space" presStyleCnt="0"/>
      <dgm:spPr/>
    </dgm:pt>
    <dgm:pt modelId="{5FEF1FBC-4673-4F4A-8155-D5CB52BDBAD5}" type="pres">
      <dgm:prSet presAssocID="{232EAB72-0DCE-A44E-ACB1-8D140D3BCC54}" presName="composite" presStyleCnt="0"/>
      <dgm:spPr/>
    </dgm:pt>
    <dgm:pt modelId="{F55C7CD8-2669-5148-B3F8-C8D481725915}" type="pres">
      <dgm:prSet presAssocID="{232EAB72-0DCE-A44E-ACB1-8D140D3BCC54}" presName="LShape" presStyleLbl="alignNode1" presStyleIdx="8" presStyleCnt="9"/>
      <dgm:spPr/>
    </dgm:pt>
    <dgm:pt modelId="{E0B196CB-61EF-5A45-8DF8-762D7420F909}" type="pres">
      <dgm:prSet presAssocID="{232EAB72-0DCE-A44E-ACB1-8D140D3BCC54}" presName="ParentText" presStyleLbl="revTx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17743715-6AA4-B44F-B986-05BFB5055C1F}" type="presOf" srcId="{232EAB72-0DCE-A44E-ACB1-8D140D3BCC54}" destId="{E0B196CB-61EF-5A45-8DF8-762D7420F909}" srcOrd="0" destOrd="0" presId="urn:microsoft.com/office/officeart/2009/3/layout/StepUpProcess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69B2544E-F650-064E-8E0A-70EF9454F0AC}" type="presOf" srcId="{102A7D41-83D4-E04C-90C4-580B0FF7BC74}" destId="{EDB60BD9-597C-644C-9CBA-26FFEB08A9B8}" srcOrd="0" destOrd="0" presId="urn:microsoft.com/office/officeart/2009/3/layout/StepUpProcess"/>
    <dgm:cxn modelId="{A85C8356-A5DA-0B42-BA92-59554C551CB0}" type="presOf" srcId="{62E37409-2A2A-FA47-83CE-3CEDEC3BC08D}" destId="{AC1151E4-EC43-8849-9AE6-CC068D47342F}" srcOrd="0" destOrd="0" presId="urn:microsoft.com/office/officeart/2009/3/layout/StepUpProcess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850EC0A6-67AE-CF47-B3C9-044B855BCFDB}" srcId="{BD09AEF8-F502-8F47-BA6A-B0FFAEB3008F}" destId="{232EAB72-0DCE-A44E-ACB1-8D140D3BCC54}" srcOrd="4" destOrd="0" parTransId="{7E2D070D-76DF-1C49-BFBB-632B1F63F33E}" sibTransId="{D259C6BF-B797-0440-9817-A885B4C7669C}"/>
    <dgm:cxn modelId="{0B3B32AE-2BB4-5043-97EC-FC4D9E7EAE80}" type="presOf" srcId="{BD09AEF8-F502-8F47-BA6A-B0FFAEB3008F}" destId="{2D21365D-2753-A440-B8DC-65F5FACD53A3}" srcOrd="0" destOrd="0" presId="urn:microsoft.com/office/officeart/2009/3/layout/StepUpProcess"/>
    <dgm:cxn modelId="{BAEFE3CB-46FD-BF43-8AA3-5D2C08F0F322}" type="presOf" srcId="{ADD6F1E2-4AED-DA41-AAFA-764AE518E54B}" destId="{02827B0E-5210-A044-A1A8-6D6CA467CC5D}" srcOrd="0" destOrd="0" presId="urn:microsoft.com/office/officeart/2009/3/layout/StepUpProcess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A3B562ED-71EF-3749-A99F-8912554A3FF1}" type="presOf" srcId="{4A11EF4C-C086-E642-9BB3-7F06E5C1290B}" destId="{912CD769-45F1-2845-B543-72CD771A6B5A}" srcOrd="0" destOrd="0" presId="urn:microsoft.com/office/officeart/2009/3/layout/StepUpProcess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F003F1D7-67E2-DA47-ADB2-748F392DAFC0}" type="presParOf" srcId="{2D21365D-2753-A440-B8DC-65F5FACD53A3}" destId="{6F779057-1BF5-4A45-ADD8-DD955D2A8FAC}" srcOrd="0" destOrd="0" presId="urn:microsoft.com/office/officeart/2009/3/layout/StepUpProcess"/>
    <dgm:cxn modelId="{06C74F9E-4E57-5542-992E-CFB9F777CFD7}" type="presParOf" srcId="{6F779057-1BF5-4A45-ADD8-DD955D2A8FAC}" destId="{50FE7D3E-0371-5D44-9E39-0E088D81DFE8}" srcOrd="0" destOrd="0" presId="urn:microsoft.com/office/officeart/2009/3/layout/StepUpProcess"/>
    <dgm:cxn modelId="{87963F27-BF3F-5E4B-B70F-717F34C39549}" type="presParOf" srcId="{6F779057-1BF5-4A45-ADD8-DD955D2A8FAC}" destId="{912CD769-45F1-2845-B543-72CD771A6B5A}" srcOrd="1" destOrd="0" presId="urn:microsoft.com/office/officeart/2009/3/layout/StepUpProcess"/>
    <dgm:cxn modelId="{6DC4D374-82FF-6F46-99E0-312566F27EAE}" type="presParOf" srcId="{6F779057-1BF5-4A45-ADD8-DD955D2A8FAC}" destId="{B4FBB715-5FD5-B64C-B368-000EA6C6026B}" srcOrd="2" destOrd="0" presId="urn:microsoft.com/office/officeart/2009/3/layout/StepUpProcess"/>
    <dgm:cxn modelId="{7220BA4E-9A89-314F-8797-75AF9626FBEB}" type="presParOf" srcId="{2D21365D-2753-A440-B8DC-65F5FACD53A3}" destId="{5CE679A1-BCE9-D944-B63A-7A6B1AD00796}" srcOrd="1" destOrd="0" presId="urn:microsoft.com/office/officeart/2009/3/layout/StepUpProcess"/>
    <dgm:cxn modelId="{D335228C-1559-DD41-84B4-3100447FC7B6}" type="presParOf" srcId="{5CE679A1-BCE9-D944-B63A-7A6B1AD00796}" destId="{16347170-9871-C24C-BFCA-5AD11B8E0FB1}" srcOrd="0" destOrd="0" presId="urn:microsoft.com/office/officeart/2009/3/layout/StepUpProcess"/>
    <dgm:cxn modelId="{B597FDB4-C79A-3C49-BDE9-A31B7E5CEB2B}" type="presParOf" srcId="{2D21365D-2753-A440-B8DC-65F5FACD53A3}" destId="{C2B68623-2E45-1F43-95FE-2867B245C1CC}" srcOrd="2" destOrd="0" presId="urn:microsoft.com/office/officeart/2009/3/layout/StepUpProcess"/>
    <dgm:cxn modelId="{ACD89D67-AB47-8348-841E-1EF2C0C64F1B}" type="presParOf" srcId="{C2B68623-2E45-1F43-95FE-2867B245C1CC}" destId="{0F4B60A3-3C7D-7648-A25D-7235D676F8C3}" srcOrd="0" destOrd="0" presId="urn:microsoft.com/office/officeart/2009/3/layout/StepUpProcess"/>
    <dgm:cxn modelId="{0BC23E2E-ECD5-9347-B1AF-887C02FC82CC}" type="presParOf" srcId="{C2B68623-2E45-1F43-95FE-2867B245C1CC}" destId="{EDB60BD9-597C-644C-9CBA-26FFEB08A9B8}" srcOrd="1" destOrd="0" presId="urn:microsoft.com/office/officeart/2009/3/layout/StepUpProcess"/>
    <dgm:cxn modelId="{F2730843-CDCC-CE42-9B6E-2D803B4241F3}" type="presParOf" srcId="{C2B68623-2E45-1F43-95FE-2867B245C1CC}" destId="{E3B16E9D-BE6B-2C4B-91B4-A1EFF8F2732E}" srcOrd="2" destOrd="0" presId="urn:microsoft.com/office/officeart/2009/3/layout/StepUpProcess"/>
    <dgm:cxn modelId="{B9067A58-012C-BD42-B1D7-6AA1615BD3E7}" type="presParOf" srcId="{2D21365D-2753-A440-B8DC-65F5FACD53A3}" destId="{372EF277-702F-9646-9115-0BC5F195D8AF}" srcOrd="3" destOrd="0" presId="urn:microsoft.com/office/officeart/2009/3/layout/StepUpProcess"/>
    <dgm:cxn modelId="{B3516183-874C-E846-8B9F-57CCD34970C5}" type="presParOf" srcId="{372EF277-702F-9646-9115-0BC5F195D8AF}" destId="{1EB00E51-054E-DA4E-9EC8-E60569067526}" srcOrd="0" destOrd="0" presId="urn:microsoft.com/office/officeart/2009/3/layout/StepUpProcess"/>
    <dgm:cxn modelId="{88D4EB70-3242-CC42-AA6B-ED3C7358FF80}" type="presParOf" srcId="{2D21365D-2753-A440-B8DC-65F5FACD53A3}" destId="{4DF538CD-CAC5-D34F-8B75-E95BF0C0C53F}" srcOrd="4" destOrd="0" presId="urn:microsoft.com/office/officeart/2009/3/layout/StepUpProcess"/>
    <dgm:cxn modelId="{7110E0E5-C719-A541-86B4-666102100DD4}" type="presParOf" srcId="{4DF538CD-CAC5-D34F-8B75-E95BF0C0C53F}" destId="{EEF63A3B-A754-A143-A820-293A9B5CEB69}" srcOrd="0" destOrd="0" presId="urn:microsoft.com/office/officeart/2009/3/layout/StepUpProcess"/>
    <dgm:cxn modelId="{83B15F3D-3D3E-C74B-92D9-1138988FD7BC}" type="presParOf" srcId="{4DF538CD-CAC5-D34F-8B75-E95BF0C0C53F}" destId="{02827B0E-5210-A044-A1A8-6D6CA467CC5D}" srcOrd="1" destOrd="0" presId="urn:microsoft.com/office/officeart/2009/3/layout/StepUpProcess"/>
    <dgm:cxn modelId="{D40C1FBB-BD9C-B449-9037-2930ED69DCFE}" type="presParOf" srcId="{4DF538CD-CAC5-D34F-8B75-E95BF0C0C53F}" destId="{72C5FD8B-3B68-FA47-9351-9AAA0764CA7F}" srcOrd="2" destOrd="0" presId="urn:microsoft.com/office/officeart/2009/3/layout/StepUpProcess"/>
    <dgm:cxn modelId="{0FDBFB12-2CF1-104D-9303-7277BB809EBC}" type="presParOf" srcId="{2D21365D-2753-A440-B8DC-65F5FACD53A3}" destId="{9C9B50AC-4298-5141-96F9-1E3CE7BE12F2}" srcOrd="5" destOrd="0" presId="urn:microsoft.com/office/officeart/2009/3/layout/StepUpProcess"/>
    <dgm:cxn modelId="{0B115D7F-9F4F-814E-B03B-C17DF13D8EBE}" type="presParOf" srcId="{9C9B50AC-4298-5141-96F9-1E3CE7BE12F2}" destId="{7271D75E-F9BE-6449-AD02-2087B1231B7C}" srcOrd="0" destOrd="0" presId="urn:microsoft.com/office/officeart/2009/3/layout/StepUpProcess"/>
    <dgm:cxn modelId="{75635988-C0C0-C943-836D-84D7FFCD4533}" type="presParOf" srcId="{2D21365D-2753-A440-B8DC-65F5FACD53A3}" destId="{F9E62265-289C-8341-8511-42554A46A889}" srcOrd="6" destOrd="0" presId="urn:microsoft.com/office/officeart/2009/3/layout/StepUpProcess"/>
    <dgm:cxn modelId="{84C96AFD-D4CE-1B4A-AA6C-89A9EB6C3888}" type="presParOf" srcId="{F9E62265-289C-8341-8511-42554A46A889}" destId="{A4BD076A-B7B0-0345-8FD8-7DBBE5DB34B9}" srcOrd="0" destOrd="0" presId="urn:microsoft.com/office/officeart/2009/3/layout/StepUpProcess"/>
    <dgm:cxn modelId="{62D089D6-81E8-8541-8606-0E5301460890}" type="presParOf" srcId="{F9E62265-289C-8341-8511-42554A46A889}" destId="{AC1151E4-EC43-8849-9AE6-CC068D47342F}" srcOrd="1" destOrd="0" presId="urn:microsoft.com/office/officeart/2009/3/layout/StepUpProcess"/>
    <dgm:cxn modelId="{7143D788-0FF9-164F-AEC0-6F541C8D0C8D}" type="presParOf" srcId="{F9E62265-289C-8341-8511-42554A46A889}" destId="{2AE6DFA3-28EA-E347-81A4-2253C2517BA9}" srcOrd="2" destOrd="0" presId="urn:microsoft.com/office/officeart/2009/3/layout/StepUpProcess"/>
    <dgm:cxn modelId="{FC2A528C-D356-C345-9F78-E4B904EED145}" type="presParOf" srcId="{2D21365D-2753-A440-B8DC-65F5FACD53A3}" destId="{4D76477A-86A6-3642-A6CA-B9C9BAF9D200}" srcOrd="7" destOrd="0" presId="urn:microsoft.com/office/officeart/2009/3/layout/StepUpProcess"/>
    <dgm:cxn modelId="{432ED826-4EEE-1345-8602-912054F3073F}" type="presParOf" srcId="{4D76477A-86A6-3642-A6CA-B9C9BAF9D200}" destId="{8CB2EE30-89BD-3445-A2B0-26461FED5AA9}" srcOrd="0" destOrd="0" presId="urn:microsoft.com/office/officeart/2009/3/layout/StepUpProcess"/>
    <dgm:cxn modelId="{A0466D3B-8D03-4A43-A5C1-FE9BB531B09E}" type="presParOf" srcId="{2D21365D-2753-A440-B8DC-65F5FACD53A3}" destId="{5FEF1FBC-4673-4F4A-8155-D5CB52BDBAD5}" srcOrd="8" destOrd="0" presId="urn:microsoft.com/office/officeart/2009/3/layout/StepUpProcess"/>
    <dgm:cxn modelId="{48AE4572-72DD-154B-A1ED-DEB8F095C928}" type="presParOf" srcId="{5FEF1FBC-4673-4F4A-8155-D5CB52BDBAD5}" destId="{F55C7CD8-2669-5148-B3F8-C8D481725915}" srcOrd="0" destOrd="0" presId="urn:microsoft.com/office/officeart/2009/3/layout/StepUpProcess"/>
    <dgm:cxn modelId="{0148E9DA-81B1-3A47-BE25-49B1390DF16C}" type="presParOf" srcId="{5FEF1FBC-4673-4F4A-8155-D5CB52BDBAD5}" destId="{E0B196CB-61EF-5A45-8DF8-762D7420F909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88661B47-BBFF-5F48-A1E8-AA4C422A0094}" type="doc">
      <dgm:prSet loTypeId="urn:microsoft.com/office/officeart/2005/8/layout/vProcess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3BC3E75-51AB-4145-B4D7-AC2B73EE136F}">
      <dgm:prSet phldrT="[Text]" custT="1"/>
      <dgm:spPr/>
      <dgm:t>
        <a:bodyPr/>
        <a:lstStyle/>
        <a:p>
          <a:pPr algn="r" rtl="1">
            <a:buFont typeface="+mj-lt"/>
            <a:buAutoNum type="arabicPeriod"/>
          </a:pPr>
          <a:r>
            <a:rPr lang="ar-SA" sz="2200" b="1" dirty="0"/>
            <a:t>تعديل الرسائل التسويقية إذا كانت غير واضحة أو غير جذابة للجمهور</a:t>
          </a:r>
          <a:endParaRPr lang="en-GB" sz="2200" b="1" dirty="0"/>
        </a:p>
      </dgm:t>
    </dgm:pt>
    <dgm:pt modelId="{E3A82E7F-2D97-7140-856A-1F94B82BFDCE}" type="parTrans" cxnId="{08721D83-5C58-124E-8038-EEDE2F2FDD02}">
      <dgm:prSet/>
      <dgm:spPr/>
      <dgm:t>
        <a:bodyPr/>
        <a:lstStyle/>
        <a:p>
          <a:pPr algn="r" rtl="1"/>
          <a:endParaRPr lang="en-GB" sz="2200" b="1"/>
        </a:p>
      </dgm:t>
    </dgm:pt>
    <dgm:pt modelId="{7D44034A-7E0C-3644-8434-636C59A667A6}" type="sibTrans" cxnId="{08721D83-5C58-124E-8038-EEDE2F2FDD02}">
      <dgm:prSet custT="1"/>
      <dgm:spPr/>
      <dgm:t>
        <a:bodyPr/>
        <a:lstStyle/>
        <a:p>
          <a:pPr algn="r" rtl="1"/>
          <a:endParaRPr lang="en-GB" sz="2200" b="1"/>
        </a:p>
      </dgm:t>
    </dgm:pt>
    <dgm:pt modelId="{6DE442A2-51E0-1447-8EE8-9FD8FCDD46C2}">
      <dgm:prSet phldrT="[Text]" custT="1"/>
      <dgm:spPr/>
      <dgm:t>
        <a:bodyPr/>
        <a:lstStyle/>
        <a:p>
          <a:pPr algn="r" rtl="1">
            <a:buFont typeface="+mj-lt"/>
            <a:buAutoNum type="arabicPeriod"/>
          </a:pPr>
          <a:r>
            <a:rPr lang="ar-SA" sz="2200" b="1" dirty="0"/>
            <a:t>تحسين الحملات الإعلانية بناءً على بيانات التفاعل مع الجمهور</a:t>
          </a:r>
          <a:endParaRPr lang="en-GB" sz="2200" b="1" dirty="0"/>
        </a:p>
      </dgm:t>
    </dgm:pt>
    <dgm:pt modelId="{ACCF8CBC-2462-B34F-BB76-158EA2D20E19}" type="parTrans" cxnId="{55DF288F-56ED-5E41-806E-24AFB83BEF57}">
      <dgm:prSet/>
      <dgm:spPr/>
      <dgm:t>
        <a:bodyPr/>
        <a:lstStyle/>
        <a:p>
          <a:pPr algn="r" rtl="1"/>
          <a:endParaRPr lang="en-GB" sz="2200" b="1"/>
        </a:p>
      </dgm:t>
    </dgm:pt>
    <dgm:pt modelId="{040C3F03-DCA3-F341-808E-AF03B406BB9C}" type="sibTrans" cxnId="{55DF288F-56ED-5E41-806E-24AFB83BEF57}">
      <dgm:prSet custT="1"/>
      <dgm:spPr/>
      <dgm:t>
        <a:bodyPr/>
        <a:lstStyle/>
        <a:p>
          <a:pPr algn="r" rtl="1"/>
          <a:endParaRPr lang="en-GB" sz="2200" b="1"/>
        </a:p>
      </dgm:t>
    </dgm:pt>
    <dgm:pt modelId="{BBBC6AAA-97B2-7745-B13E-E2C6707E642E}">
      <dgm:prSet phldrT="[Text]" custT="1"/>
      <dgm:spPr/>
      <dgm:t>
        <a:bodyPr/>
        <a:lstStyle/>
        <a:p>
          <a:pPr algn="r" rtl="1">
            <a:buFont typeface="+mj-lt"/>
            <a:buAutoNum type="arabicPeriod"/>
          </a:pPr>
          <a:r>
            <a:rPr lang="ar-SA" sz="2200" b="1" dirty="0"/>
            <a:t>تطوير تجربة العملاء بناءً على ردود الفعل الفعلية</a:t>
          </a:r>
          <a:r>
            <a:rPr lang="en-GB" sz="2200" b="1" dirty="0"/>
            <a:t>.</a:t>
          </a:r>
        </a:p>
      </dgm:t>
    </dgm:pt>
    <dgm:pt modelId="{C82FADE5-FA27-C145-BC24-C243A55CB355}" type="parTrans" cxnId="{E52A093E-6079-534C-BAEB-9AF46ADE411C}">
      <dgm:prSet/>
      <dgm:spPr/>
      <dgm:t>
        <a:bodyPr/>
        <a:lstStyle/>
        <a:p>
          <a:pPr algn="r" rtl="1"/>
          <a:endParaRPr lang="en-GB" sz="2200" b="1"/>
        </a:p>
      </dgm:t>
    </dgm:pt>
    <dgm:pt modelId="{B182BFE1-BECC-6F45-8210-1443F173A886}" type="sibTrans" cxnId="{E52A093E-6079-534C-BAEB-9AF46ADE411C}">
      <dgm:prSet custT="1"/>
      <dgm:spPr/>
      <dgm:t>
        <a:bodyPr/>
        <a:lstStyle/>
        <a:p>
          <a:pPr algn="r" rtl="1"/>
          <a:endParaRPr lang="en-GB" sz="2200" b="1"/>
        </a:p>
      </dgm:t>
    </dgm:pt>
    <dgm:pt modelId="{A988D923-5CF7-5946-A9B7-D57046CD05D5}">
      <dgm:prSet phldrT="[Text]" custT="1"/>
      <dgm:spPr/>
      <dgm:t>
        <a:bodyPr/>
        <a:lstStyle/>
        <a:p>
          <a:pPr algn="r" rtl="1">
            <a:buFont typeface="+mj-lt"/>
            <a:buAutoNum type="arabicPeriod"/>
          </a:pPr>
          <a:r>
            <a:rPr lang="ar-SA" sz="2200" b="1" dirty="0"/>
            <a:t>الاستفادة من بيانات الأداء لإجراء تحسينات مستمرة</a:t>
          </a:r>
          <a:r>
            <a:rPr lang="en-GB" sz="2200" b="1" dirty="0"/>
            <a:t>.</a:t>
          </a:r>
        </a:p>
      </dgm:t>
    </dgm:pt>
    <dgm:pt modelId="{D71625D0-B1AA-9444-B78A-56BEF1C92E72}" type="parTrans" cxnId="{54A4C1E4-815F-0944-8B6C-90616B9DB380}">
      <dgm:prSet/>
      <dgm:spPr/>
      <dgm:t>
        <a:bodyPr/>
        <a:lstStyle/>
        <a:p>
          <a:pPr algn="r" rtl="1"/>
          <a:endParaRPr lang="en-GB" sz="2200" b="1"/>
        </a:p>
      </dgm:t>
    </dgm:pt>
    <dgm:pt modelId="{9E4B8BFB-EC31-2948-A901-F5313A0B0266}" type="sibTrans" cxnId="{54A4C1E4-815F-0944-8B6C-90616B9DB380}">
      <dgm:prSet custT="1"/>
      <dgm:spPr/>
      <dgm:t>
        <a:bodyPr/>
        <a:lstStyle/>
        <a:p>
          <a:pPr algn="r" rtl="1"/>
          <a:endParaRPr lang="en-GB" sz="2200" b="1"/>
        </a:p>
      </dgm:t>
    </dgm:pt>
    <dgm:pt modelId="{2B65BBB5-3633-BB4F-B5B3-2CD3DF0CEA27}">
      <dgm:prSet phldrT="[Text]" custT="1"/>
      <dgm:spPr/>
      <dgm:t>
        <a:bodyPr/>
        <a:lstStyle/>
        <a:p>
          <a:pPr algn="r" rtl="1">
            <a:buFont typeface="+mj-lt"/>
            <a:buAutoNum type="arabicPeriod"/>
          </a:pPr>
          <a:r>
            <a:rPr lang="ar-SA" sz="2200" b="1" dirty="0"/>
            <a:t>تعزيز الهوية الجديدة عبر منصات متعددة لضمان انتشارها بشكل أوسع</a:t>
          </a:r>
          <a:endParaRPr lang="en-GB" sz="2200" b="1" dirty="0"/>
        </a:p>
      </dgm:t>
    </dgm:pt>
    <dgm:pt modelId="{90718EE9-E145-3C40-8AB3-80D7AD87DC3C}" type="parTrans" cxnId="{2E5E997E-EE49-DD43-BD2C-11D2A4B43828}">
      <dgm:prSet/>
      <dgm:spPr/>
      <dgm:t>
        <a:bodyPr/>
        <a:lstStyle/>
        <a:p>
          <a:pPr algn="r"/>
          <a:endParaRPr lang="en-GB" sz="2200"/>
        </a:p>
      </dgm:t>
    </dgm:pt>
    <dgm:pt modelId="{4DA1D215-CEAF-B94B-8F34-14713D272F5F}" type="sibTrans" cxnId="{2E5E997E-EE49-DD43-BD2C-11D2A4B43828}">
      <dgm:prSet/>
      <dgm:spPr/>
      <dgm:t>
        <a:bodyPr/>
        <a:lstStyle/>
        <a:p>
          <a:pPr algn="r"/>
          <a:endParaRPr lang="en-GB" sz="2200"/>
        </a:p>
      </dgm:t>
    </dgm:pt>
    <dgm:pt modelId="{F8A7E758-2144-2148-BA6D-E844C9E8D0BE}" type="pres">
      <dgm:prSet presAssocID="{88661B47-BBFF-5F48-A1E8-AA4C422A0094}" presName="outerComposite" presStyleCnt="0">
        <dgm:presLayoutVars>
          <dgm:chMax val="5"/>
          <dgm:dir val="rev"/>
          <dgm:resizeHandles val="exact"/>
        </dgm:presLayoutVars>
      </dgm:prSet>
      <dgm:spPr/>
    </dgm:pt>
    <dgm:pt modelId="{9402BCB5-E71B-1E46-B46D-035B8F972AB2}" type="pres">
      <dgm:prSet presAssocID="{88661B47-BBFF-5F48-A1E8-AA4C422A0094}" presName="dummyMaxCanvas" presStyleCnt="0">
        <dgm:presLayoutVars/>
      </dgm:prSet>
      <dgm:spPr/>
    </dgm:pt>
    <dgm:pt modelId="{57D8A384-C17C-E340-B25D-8D97991BC13B}" type="pres">
      <dgm:prSet presAssocID="{88661B47-BBFF-5F48-A1E8-AA4C422A0094}" presName="FiveNodes_1" presStyleLbl="node1" presStyleIdx="0" presStyleCnt="5">
        <dgm:presLayoutVars>
          <dgm:bulletEnabled val="1"/>
        </dgm:presLayoutVars>
      </dgm:prSet>
      <dgm:spPr/>
    </dgm:pt>
    <dgm:pt modelId="{1D924ABB-7FF4-2845-B542-0D1DAAA617C3}" type="pres">
      <dgm:prSet presAssocID="{88661B47-BBFF-5F48-A1E8-AA4C422A0094}" presName="FiveNodes_2" presStyleLbl="node1" presStyleIdx="1" presStyleCnt="5">
        <dgm:presLayoutVars>
          <dgm:bulletEnabled val="1"/>
        </dgm:presLayoutVars>
      </dgm:prSet>
      <dgm:spPr/>
    </dgm:pt>
    <dgm:pt modelId="{950D75A2-B92B-CB40-B7D4-9021F1DEE1BC}" type="pres">
      <dgm:prSet presAssocID="{88661B47-BBFF-5F48-A1E8-AA4C422A0094}" presName="FiveNodes_3" presStyleLbl="node1" presStyleIdx="2" presStyleCnt="5">
        <dgm:presLayoutVars>
          <dgm:bulletEnabled val="1"/>
        </dgm:presLayoutVars>
      </dgm:prSet>
      <dgm:spPr/>
    </dgm:pt>
    <dgm:pt modelId="{3B068B0A-0E08-404E-8398-61DA520D7037}" type="pres">
      <dgm:prSet presAssocID="{88661B47-BBFF-5F48-A1E8-AA4C422A0094}" presName="FiveNodes_4" presStyleLbl="node1" presStyleIdx="3" presStyleCnt="5">
        <dgm:presLayoutVars>
          <dgm:bulletEnabled val="1"/>
        </dgm:presLayoutVars>
      </dgm:prSet>
      <dgm:spPr/>
    </dgm:pt>
    <dgm:pt modelId="{B43D00E9-3BFF-504B-BC95-FF1962F1A91B}" type="pres">
      <dgm:prSet presAssocID="{88661B47-BBFF-5F48-A1E8-AA4C422A0094}" presName="FiveNodes_5" presStyleLbl="node1" presStyleIdx="4" presStyleCnt="5">
        <dgm:presLayoutVars>
          <dgm:bulletEnabled val="1"/>
        </dgm:presLayoutVars>
      </dgm:prSet>
      <dgm:spPr/>
    </dgm:pt>
    <dgm:pt modelId="{9514ACE3-0899-1C48-8AD3-2679C2E5688D}" type="pres">
      <dgm:prSet presAssocID="{88661B47-BBFF-5F48-A1E8-AA4C422A0094}" presName="FiveConn_1-2" presStyleLbl="fgAccFollowNode1" presStyleIdx="0" presStyleCnt="4">
        <dgm:presLayoutVars>
          <dgm:bulletEnabled val="1"/>
        </dgm:presLayoutVars>
      </dgm:prSet>
      <dgm:spPr/>
    </dgm:pt>
    <dgm:pt modelId="{05193FC5-27F3-B747-A440-12E146AC8E26}" type="pres">
      <dgm:prSet presAssocID="{88661B47-BBFF-5F48-A1E8-AA4C422A0094}" presName="FiveConn_2-3" presStyleLbl="fgAccFollowNode1" presStyleIdx="1" presStyleCnt="4">
        <dgm:presLayoutVars>
          <dgm:bulletEnabled val="1"/>
        </dgm:presLayoutVars>
      </dgm:prSet>
      <dgm:spPr/>
    </dgm:pt>
    <dgm:pt modelId="{95D48F41-A618-8340-B741-43036F16F67A}" type="pres">
      <dgm:prSet presAssocID="{88661B47-BBFF-5F48-A1E8-AA4C422A0094}" presName="FiveConn_3-4" presStyleLbl="fgAccFollowNode1" presStyleIdx="2" presStyleCnt="4">
        <dgm:presLayoutVars>
          <dgm:bulletEnabled val="1"/>
        </dgm:presLayoutVars>
      </dgm:prSet>
      <dgm:spPr/>
    </dgm:pt>
    <dgm:pt modelId="{BBB8B77B-1886-0B47-8717-631E7C573489}" type="pres">
      <dgm:prSet presAssocID="{88661B47-BBFF-5F48-A1E8-AA4C422A0094}" presName="FiveConn_4-5" presStyleLbl="fgAccFollowNode1" presStyleIdx="3" presStyleCnt="4">
        <dgm:presLayoutVars>
          <dgm:bulletEnabled val="1"/>
        </dgm:presLayoutVars>
      </dgm:prSet>
      <dgm:spPr/>
    </dgm:pt>
    <dgm:pt modelId="{6B44DBEA-5852-024F-8EEB-29BE6AD98FE9}" type="pres">
      <dgm:prSet presAssocID="{88661B47-BBFF-5F48-A1E8-AA4C422A0094}" presName="FiveNodes_1_text" presStyleLbl="node1" presStyleIdx="4" presStyleCnt="5">
        <dgm:presLayoutVars>
          <dgm:bulletEnabled val="1"/>
        </dgm:presLayoutVars>
      </dgm:prSet>
      <dgm:spPr/>
    </dgm:pt>
    <dgm:pt modelId="{A7EB01A0-A1E3-CA44-8ADC-41E67FCE3B16}" type="pres">
      <dgm:prSet presAssocID="{88661B47-BBFF-5F48-A1E8-AA4C422A0094}" presName="FiveNodes_2_text" presStyleLbl="node1" presStyleIdx="4" presStyleCnt="5">
        <dgm:presLayoutVars>
          <dgm:bulletEnabled val="1"/>
        </dgm:presLayoutVars>
      </dgm:prSet>
      <dgm:spPr/>
    </dgm:pt>
    <dgm:pt modelId="{E9726006-63F4-204B-8A5D-DF83F9DDF484}" type="pres">
      <dgm:prSet presAssocID="{88661B47-BBFF-5F48-A1E8-AA4C422A0094}" presName="FiveNodes_3_text" presStyleLbl="node1" presStyleIdx="4" presStyleCnt="5">
        <dgm:presLayoutVars>
          <dgm:bulletEnabled val="1"/>
        </dgm:presLayoutVars>
      </dgm:prSet>
      <dgm:spPr/>
    </dgm:pt>
    <dgm:pt modelId="{FEB89718-0C30-F449-8768-DF92A177675D}" type="pres">
      <dgm:prSet presAssocID="{88661B47-BBFF-5F48-A1E8-AA4C422A0094}" presName="FiveNodes_4_text" presStyleLbl="node1" presStyleIdx="4" presStyleCnt="5">
        <dgm:presLayoutVars>
          <dgm:bulletEnabled val="1"/>
        </dgm:presLayoutVars>
      </dgm:prSet>
      <dgm:spPr/>
    </dgm:pt>
    <dgm:pt modelId="{EC2BB29B-E085-2046-B7A2-9CA128C6D81A}" type="pres">
      <dgm:prSet presAssocID="{88661B47-BBFF-5F48-A1E8-AA4C422A009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EA34416-A054-4042-A83F-3190378C226E}" type="presOf" srcId="{6DE442A2-51E0-1447-8EE8-9FD8FCDD46C2}" destId="{1D924ABB-7FF4-2845-B542-0D1DAAA617C3}" srcOrd="0" destOrd="0" presId="urn:microsoft.com/office/officeart/2005/8/layout/vProcess5"/>
    <dgm:cxn modelId="{571E7A2E-96BE-9849-BC41-C59F0737C5A3}" type="presOf" srcId="{2B65BBB5-3633-BB4F-B5B3-2CD3DF0CEA27}" destId="{EC2BB29B-E085-2046-B7A2-9CA128C6D81A}" srcOrd="1" destOrd="0" presId="urn:microsoft.com/office/officeart/2005/8/layout/vProcess5"/>
    <dgm:cxn modelId="{D8218D32-6781-A847-BDA8-CEF93EECA798}" type="presOf" srcId="{88661B47-BBFF-5F48-A1E8-AA4C422A0094}" destId="{F8A7E758-2144-2148-BA6D-E844C9E8D0BE}" srcOrd="0" destOrd="0" presId="urn:microsoft.com/office/officeart/2005/8/layout/vProcess5"/>
    <dgm:cxn modelId="{B4C3C432-421A-C445-9889-48FB649DD0DF}" type="presOf" srcId="{A988D923-5CF7-5946-A9B7-D57046CD05D5}" destId="{3B068B0A-0E08-404E-8398-61DA520D7037}" srcOrd="0" destOrd="0" presId="urn:microsoft.com/office/officeart/2005/8/layout/vProcess5"/>
    <dgm:cxn modelId="{97BEDF36-D940-7643-873A-BD124EE766F4}" type="presOf" srcId="{A988D923-5CF7-5946-A9B7-D57046CD05D5}" destId="{FEB89718-0C30-F449-8768-DF92A177675D}" srcOrd="1" destOrd="0" presId="urn:microsoft.com/office/officeart/2005/8/layout/vProcess5"/>
    <dgm:cxn modelId="{E52A093E-6079-534C-BAEB-9AF46ADE411C}" srcId="{88661B47-BBFF-5F48-A1E8-AA4C422A0094}" destId="{BBBC6AAA-97B2-7745-B13E-E2C6707E642E}" srcOrd="2" destOrd="0" parTransId="{C82FADE5-FA27-C145-BC24-C243A55CB355}" sibTransId="{B182BFE1-BECC-6F45-8210-1443F173A886}"/>
    <dgm:cxn modelId="{76939940-CC18-7843-AE04-F73D278FF087}" type="presOf" srcId="{D3BC3E75-51AB-4145-B4D7-AC2B73EE136F}" destId="{6B44DBEA-5852-024F-8EEB-29BE6AD98FE9}" srcOrd="1" destOrd="0" presId="urn:microsoft.com/office/officeart/2005/8/layout/vProcess5"/>
    <dgm:cxn modelId="{359EBF5F-DC52-4A48-9EEC-E7ED8B2821A8}" type="presOf" srcId="{BBBC6AAA-97B2-7745-B13E-E2C6707E642E}" destId="{E9726006-63F4-204B-8A5D-DF83F9DDF484}" srcOrd="1" destOrd="0" presId="urn:microsoft.com/office/officeart/2005/8/layout/vProcess5"/>
    <dgm:cxn modelId="{1957D766-26FD-5B41-BBAD-9CDC76EC7A62}" type="presOf" srcId="{040C3F03-DCA3-F341-808E-AF03B406BB9C}" destId="{05193FC5-27F3-B747-A440-12E146AC8E26}" srcOrd="0" destOrd="0" presId="urn:microsoft.com/office/officeart/2005/8/layout/vProcess5"/>
    <dgm:cxn modelId="{2BAA0870-ED29-A14F-A443-9060106E8AB7}" type="presOf" srcId="{9E4B8BFB-EC31-2948-A901-F5313A0B0266}" destId="{BBB8B77B-1886-0B47-8717-631E7C573489}" srcOrd="0" destOrd="0" presId="urn:microsoft.com/office/officeart/2005/8/layout/vProcess5"/>
    <dgm:cxn modelId="{A7B0197C-D106-2B4E-AC5D-AAF7F43FD2B2}" type="presOf" srcId="{2B65BBB5-3633-BB4F-B5B3-2CD3DF0CEA27}" destId="{B43D00E9-3BFF-504B-BC95-FF1962F1A91B}" srcOrd="0" destOrd="0" presId="urn:microsoft.com/office/officeart/2005/8/layout/vProcess5"/>
    <dgm:cxn modelId="{2E5E997E-EE49-DD43-BD2C-11D2A4B43828}" srcId="{88661B47-BBFF-5F48-A1E8-AA4C422A0094}" destId="{2B65BBB5-3633-BB4F-B5B3-2CD3DF0CEA27}" srcOrd="4" destOrd="0" parTransId="{90718EE9-E145-3C40-8AB3-80D7AD87DC3C}" sibTransId="{4DA1D215-CEAF-B94B-8F34-14713D272F5F}"/>
    <dgm:cxn modelId="{08721D83-5C58-124E-8038-EEDE2F2FDD02}" srcId="{88661B47-BBFF-5F48-A1E8-AA4C422A0094}" destId="{D3BC3E75-51AB-4145-B4D7-AC2B73EE136F}" srcOrd="0" destOrd="0" parTransId="{E3A82E7F-2D97-7140-856A-1F94B82BFDCE}" sibTransId="{7D44034A-7E0C-3644-8434-636C59A667A6}"/>
    <dgm:cxn modelId="{55DF288F-56ED-5E41-806E-24AFB83BEF57}" srcId="{88661B47-BBFF-5F48-A1E8-AA4C422A0094}" destId="{6DE442A2-51E0-1447-8EE8-9FD8FCDD46C2}" srcOrd="1" destOrd="0" parTransId="{ACCF8CBC-2462-B34F-BB76-158EA2D20E19}" sibTransId="{040C3F03-DCA3-F341-808E-AF03B406BB9C}"/>
    <dgm:cxn modelId="{C62CCCA0-82CE-2B47-A258-FABDC7D0F0D9}" type="presOf" srcId="{6DE442A2-51E0-1447-8EE8-9FD8FCDD46C2}" destId="{A7EB01A0-A1E3-CA44-8ADC-41E67FCE3B16}" srcOrd="1" destOrd="0" presId="urn:microsoft.com/office/officeart/2005/8/layout/vProcess5"/>
    <dgm:cxn modelId="{FE8055A6-0836-BD4D-817F-0DB41CD199F4}" type="presOf" srcId="{B182BFE1-BECC-6F45-8210-1443F173A886}" destId="{95D48F41-A618-8340-B741-43036F16F67A}" srcOrd="0" destOrd="0" presId="urn:microsoft.com/office/officeart/2005/8/layout/vProcess5"/>
    <dgm:cxn modelId="{55BC98B5-EE96-F440-BE3A-1F84CBA494AB}" type="presOf" srcId="{BBBC6AAA-97B2-7745-B13E-E2C6707E642E}" destId="{950D75A2-B92B-CB40-B7D4-9021F1DEE1BC}" srcOrd="0" destOrd="0" presId="urn:microsoft.com/office/officeart/2005/8/layout/vProcess5"/>
    <dgm:cxn modelId="{36323FB6-6134-CD46-BA8C-768FC7D547AE}" type="presOf" srcId="{7D44034A-7E0C-3644-8434-636C59A667A6}" destId="{9514ACE3-0899-1C48-8AD3-2679C2E5688D}" srcOrd="0" destOrd="0" presId="urn:microsoft.com/office/officeart/2005/8/layout/vProcess5"/>
    <dgm:cxn modelId="{54A4C1E4-815F-0944-8B6C-90616B9DB380}" srcId="{88661B47-BBFF-5F48-A1E8-AA4C422A0094}" destId="{A988D923-5CF7-5946-A9B7-D57046CD05D5}" srcOrd="3" destOrd="0" parTransId="{D71625D0-B1AA-9444-B78A-56BEF1C92E72}" sibTransId="{9E4B8BFB-EC31-2948-A901-F5313A0B0266}"/>
    <dgm:cxn modelId="{08063BFF-7855-1F43-BBF2-4CEFAE43B6FE}" type="presOf" srcId="{D3BC3E75-51AB-4145-B4D7-AC2B73EE136F}" destId="{57D8A384-C17C-E340-B25D-8D97991BC13B}" srcOrd="0" destOrd="0" presId="urn:microsoft.com/office/officeart/2005/8/layout/vProcess5"/>
    <dgm:cxn modelId="{B6FAB172-70A5-DC43-BB1F-05CDD98A828F}" type="presParOf" srcId="{F8A7E758-2144-2148-BA6D-E844C9E8D0BE}" destId="{9402BCB5-E71B-1E46-B46D-035B8F972AB2}" srcOrd="0" destOrd="0" presId="urn:microsoft.com/office/officeart/2005/8/layout/vProcess5"/>
    <dgm:cxn modelId="{B41E914F-81F9-F344-8844-029B2F1966F8}" type="presParOf" srcId="{F8A7E758-2144-2148-BA6D-E844C9E8D0BE}" destId="{57D8A384-C17C-E340-B25D-8D97991BC13B}" srcOrd="1" destOrd="0" presId="urn:microsoft.com/office/officeart/2005/8/layout/vProcess5"/>
    <dgm:cxn modelId="{2D21A4CC-3B7B-6D4F-A471-BD1E98E2377F}" type="presParOf" srcId="{F8A7E758-2144-2148-BA6D-E844C9E8D0BE}" destId="{1D924ABB-7FF4-2845-B542-0D1DAAA617C3}" srcOrd="2" destOrd="0" presId="urn:microsoft.com/office/officeart/2005/8/layout/vProcess5"/>
    <dgm:cxn modelId="{178339E4-EA84-EC48-A18D-9745F9E850EC}" type="presParOf" srcId="{F8A7E758-2144-2148-BA6D-E844C9E8D0BE}" destId="{950D75A2-B92B-CB40-B7D4-9021F1DEE1BC}" srcOrd="3" destOrd="0" presId="urn:microsoft.com/office/officeart/2005/8/layout/vProcess5"/>
    <dgm:cxn modelId="{A2F77186-9685-3344-9A29-BCB0704D52C6}" type="presParOf" srcId="{F8A7E758-2144-2148-BA6D-E844C9E8D0BE}" destId="{3B068B0A-0E08-404E-8398-61DA520D7037}" srcOrd="4" destOrd="0" presId="urn:microsoft.com/office/officeart/2005/8/layout/vProcess5"/>
    <dgm:cxn modelId="{1C7D1E30-D490-2A40-896F-932965480F3B}" type="presParOf" srcId="{F8A7E758-2144-2148-BA6D-E844C9E8D0BE}" destId="{B43D00E9-3BFF-504B-BC95-FF1962F1A91B}" srcOrd="5" destOrd="0" presId="urn:microsoft.com/office/officeart/2005/8/layout/vProcess5"/>
    <dgm:cxn modelId="{44679440-1DA9-3146-AC9A-AC4437A1B744}" type="presParOf" srcId="{F8A7E758-2144-2148-BA6D-E844C9E8D0BE}" destId="{9514ACE3-0899-1C48-8AD3-2679C2E5688D}" srcOrd="6" destOrd="0" presId="urn:microsoft.com/office/officeart/2005/8/layout/vProcess5"/>
    <dgm:cxn modelId="{209CB8A6-B617-E14E-8015-7DD681A30F1C}" type="presParOf" srcId="{F8A7E758-2144-2148-BA6D-E844C9E8D0BE}" destId="{05193FC5-27F3-B747-A440-12E146AC8E26}" srcOrd="7" destOrd="0" presId="urn:microsoft.com/office/officeart/2005/8/layout/vProcess5"/>
    <dgm:cxn modelId="{9B9498ED-7061-4547-B3EB-2603ECAA86AE}" type="presParOf" srcId="{F8A7E758-2144-2148-BA6D-E844C9E8D0BE}" destId="{95D48F41-A618-8340-B741-43036F16F67A}" srcOrd="8" destOrd="0" presId="urn:microsoft.com/office/officeart/2005/8/layout/vProcess5"/>
    <dgm:cxn modelId="{87C531EC-9685-A34D-877E-25F3ACB7C85F}" type="presParOf" srcId="{F8A7E758-2144-2148-BA6D-E844C9E8D0BE}" destId="{BBB8B77B-1886-0B47-8717-631E7C573489}" srcOrd="9" destOrd="0" presId="urn:microsoft.com/office/officeart/2005/8/layout/vProcess5"/>
    <dgm:cxn modelId="{C6899B3D-4E14-B847-8596-D60F9E109BF4}" type="presParOf" srcId="{F8A7E758-2144-2148-BA6D-E844C9E8D0BE}" destId="{6B44DBEA-5852-024F-8EEB-29BE6AD98FE9}" srcOrd="10" destOrd="0" presId="urn:microsoft.com/office/officeart/2005/8/layout/vProcess5"/>
    <dgm:cxn modelId="{9EEC18FD-D6F7-4949-9AF8-C830D7B20FE5}" type="presParOf" srcId="{F8A7E758-2144-2148-BA6D-E844C9E8D0BE}" destId="{A7EB01A0-A1E3-CA44-8ADC-41E67FCE3B16}" srcOrd="11" destOrd="0" presId="urn:microsoft.com/office/officeart/2005/8/layout/vProcess5"/>
    <dgm:cxn modelId="{D8C92BDF-9971-2B49-B3A1-8055E1256353}" type="presParOf" srcId="{F8A7E758-2144-2148-BA6D-E844C9E8D0BE}" destId="{E9726006-63F4-204B-8A5D-DF83F9DDF484}" srcOrd="12" destOrd="0" presId="urn:microsoft.com/office/officeart/2005/8/layout/vProcess5"/>
    <dgm:cxn modelId="{192A00B2-1D56-9B48-AB2F-AFA378295963}" type="presParOf" srcId="{F8A7E758-2144-2148-BA6D-E844C9E8D0BE}" destId="{FEB89718-0C30-F449-8768-DF92A177675D}" srcOrd="13" destOrd="0" presId="urn:microsoft.com/office/officeart/2005/8/layout/vProcess5"/>
    <dgm:cxn modelId="{9509B809-4E63-7340-9A32-EF4312A600C7}" type="presParOf" srcId="{F8A7E758-2144-2148-BA6D-E844C9E8D0BE}" destId="{EC2BB29B-E085-2046-B7A2-9CA128C6D81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CAABC5-FEE2-AB4C-88CA-212BD961222A}">
      <dsp:nvSpPr>
        <dsp:cNvPr id="0" name=""/>
        <dsp:cNvSpPr/>
      </dsp:nvSpPr>
      <dsp:spPr>
        <a:xfrm rot="10800000">
          <a:off x="0" y="1237"/>
          <a:ext cx="6293031" cy="6701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t" anchorCtr="0">
          <a:noAutofit/>
        </a:bodyPr>
        <a:lstStyle/>
        <a:p>
          <a:pPr marL="228600" lvl="1" indent="-228600" algn="r" defTabSz="9779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200" kern="1200" dirty="0"/>
            <a:t>إذا لم تعد العلامة التجارية متماشية مع الاتجاهات الحديثة، فقد تحتاج إلى إعادة بناء</a:t>
          </a:r>
          <a:endParaRPr lang="en-GB" sz="2200" kern="1200" dirty="0"/>
        </a:p>
      </dsp:txBody>
      <dsp:txXfrm rot="10800000">
        <a:off x="251318" y="85010"/>
        <a:ext cx="6041713" cy="502636"/>
      </dsp:txXfrm>
    </dsp:sp>
    <dsp:sp modelId="{144A6486-27D0-8542-ADF2-D98801904FC1}">
      <dsp:nvSpPr>
        <dsp:cNvPr id="0" name=""/>
        <dsp:cNvSpPr/>
      </dsp:nvSpPr>
      <dsp:spPr>
        <a:xfrm>
          <a:off x="6293031" y="1237"/>
          <a:ext cx="4195354" cy="6701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b="1" kern="1200" dirty="0"/>
            <a:t>التكيف مع تغيرات السوق والمنافسة</a:t>
          </a:r>
          <a:endParaRPr lang="en-GB" sz="2200" kern="1200" dirty="0"/>
        </a:p>
      </dsp:txBody>
      <dsp:txXfrm>
        <a:off x="6325747" y="33953"/>
        <a:ext cx="4129922" cy="604750"/>
      </dsp:txXfrm>
    </dsp:sp>
    <dsp:sp modelId="{730AE530-CFC3-FE4E-ADE3-6C4BC60F5B6A}">
      <dsp:nvSpPr>
        <dsp:cNvPr id="0" name=""/>
        <dsp:cNvSpPr/>
      </dsp:nvSpPr>
      <dsp:spPr>
        <a:xfrm rot="10800000">
          <a:off x="0" y="738438"/>
          <a:ext cx="6293031" cy="6701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t" anchorCtr="0">
          <a:noAutofit/>
        </a:bodyPr>
        <a:lstStyle/>
        <a:p>
          <a:pPr marL="228600" lvl="1" indent="-228600" algn="r" defTabSz="9779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200" kern="1200" dirty="0"/>
            <a:t>بعض العلامات التجارية تعيد بناء هويتها بالكامل بعد حدوث أزمات أو فقدان ثقة العملاء</a:t>
          </a:r>
          <a:endParaRPr lang="en-GB" sz="2200" kern="1200" dirty="0"/>
        </a:p>
      </dsp:txBody>
      <dsp:txXfrm rot="10800000">
        <a:off x="251318" y="822211"/>
        <a:ext cx="6041713" cy="502636"/>
      </dsp:txXfrm>
    </dsp:sp>
    <dsp:sp modelId="{01E0DDF7-0756-6C4E-B172-244D010D9425}">
      <dsp:nvSpPr>
        <dsp:cNvPr id="0" name=""/>
        <dsp:cNvSpPr/>
      </dsp:nvSpPr>
      <dsp:spPr>
        <a:xfrm>
          <a:off x="6293031" y="738438"/>
          <a:ext cx="4195354" cy="6701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b="1" kern="1200" dirty="0"/>
            <a:t>التخلص من سمعة سلبية</a:t>
          </a:r>
          <a:endParaRPr lang="en-GB" sz="2200" kern="1200" dirty="0"/>
        </a:p>
      </dsp:txBody>
      <dsp:txXfrm>
        <a:off x="6325747" y="771154"/>
        <a:ext cx="4129922" cy="604750"/>
      </dsp:txXfrm>
    </dsp:sp>
    <dsp:sp modelId="{8482882E-8E93-9241-9374-5033E5A5A57C}">
      <dsp:nvSpPr>
        <dsp:cNvPr id="0" name=""/>
        <dsp:cNvSpPr/>
      </dsp:nvSpPr>
      <dsp:spPr>
        <a:xfrm rot="10800000">
          <a:off x="0" y="1475639"/>
          <a:ext cx="6293031" cy="6701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t" anchorCtr="0">
          <a:noAutofit/>
        </a:bodyPr>
        <a:lstStyle/>
        <a:p>
          <a:pPr marL="228600" lvl="1" indent="-228600" algn="r" defTabSz="9779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200" kern="1200" dirty="0"/>
            <a:t>الشركات التي تغير جمهورها المستهدف تحتاج إلى تحديث هويتها لتناسبه</a:t>
          </a:r>
          <a:endParaRPr lang="en-GB" sz="2200" kern="1200" dirty="0"/>
        </a:p>
      </dsp:txBody>
      <dsp:txXfrm rot="10800000">
        <a:off x="251318" y="1559412"/>
        <a:ext cx="6041713" cy="502636"/>
      </dsp:txXfrm>
    </dsp:sp>
    <dsp:sp modelId="{CC156C9E-14DE-E74C-94DA-5AA8C026C483}">
      <dsp:nvSpPr>
        <dsp:cNvPr id="0" name=""/>
        <dsp:cNvSpPr/>
      </dsp:nvSpPr>
      <dsp:spPr>
        <a:xfrm>
          <a:off x="6293031" y="1475639"/>
          <a:ext cx="4195354" cy="6701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b="1" kern="1200" dirty="0"/>
            <a:t>استهداف جمهور جديد أو توسيع السوق</a:t>
          </a:r>
          <a:endParaRPr lang="en-GB" sz="2200" kern="1200" dirty="0"/>
        </a:p>
      </dsp:txBody>
      <dsp:txXfrm>
        <a:off x="6325747" y="1508355"/>
        <a:ext cx="4129922" cy="604750"/>
      </dsp:txXfrm>
    </dsp:sp>
    <dsp:sp modelId="{7285546E-3C1C-EE4A-8B3C-C71F5C5683A3}">
      <dsp:nvSpPr>
        <dsp:cNvPr id="0" name=""/>
        <dsp:cNvSpPr/>
      </dsp:nvSpPr>
      <dsp:spPr>
        <a:xfrm rot="10800000">
          <a:off x="0" y="2212840"/>
          <a:ext cx="6293031" cy="6701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t" anchorCtr="0">
          <a:noAutofit/>
        </a:bodyPr>
        <a:lstStyle/>
        <a:p>
          <a:pPr marL="228600" lvl="1" indent="-228600" algn="r" defTabSz="9779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200" kern="1200" dirty="0"/>
            <a:t>بعض العلامات التجارية تحتاج إلى</a:t>
          </a:r>
          <a:r>
            <a:rPr lang="en-GB" sz="2200" kern="1200" dirty="0"/>
            <a:t> Rebranding </a:t>
          </a:r>
          <a:r>
            <a:rPr lang="ar-SA" sz="2200" kern="1200" dirty="0"/>
            <a:t>لتناسب الثقافات المختلفة في الأسواق العالمية</a:t>
          </a:r>
          <a:endParaRPr lang="en-GB" sz="2200" kern="1200" dirty="0"/>
        </a:p>
      </dsp:txBody>
      <dsp:txXfrm rot="10800000">
        <a:off x="251318" y="2296613"/>
        <a:ext cx="6041713" cy="502636"/>
      </dsp:txXfrm>
    </dsp:sp>
    <dsp:sp modelId="{3C706EFC-E879-0247-A091-BBF14757878A}">
      <dsp:nvSpPr>
        <dsp:cNvPr id="0" name=""/>
        <dsp:cNvSpPr/>
      </dsp:nvSpPr>
      <dsp:spPr>
        <a:xfrm>
          <a:off x="6293031" y="2212840"/>
          <a:ext cx="4195354" cy="6701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b="1" kern="1200" dirty="0"/>
            <a:t>التوسع العالمي أو دخول أسواق جديدة</a:t>
          </a:r>
          <a:endParaRPr lang="en-GB" sz="2200" kern="1200" dirty="0"/>
        </a:p>
      </dsp:txBody>
      <dsp:txXfrm>
        <a:off x="6325747" y="2245556"/>
        <a:ext cx="4129922" cy="604750"/>
      </dsp:txXfrm>
    </dsp:sp>
    <dsp:sp modelId="{FD6AB341-1D91-1747-AF6F-0B79E21CAAC4}">
      <dsp:nvSpPr>
        <dsp:cNvPr id="0" name=""/>
        <dsp:cNvSpPr/>
      </dsp:nvSpPr>
      <dsp:spPr>
        <a:xfrm rot="10800000">
          <a:off x="0" y="2950041"/>
          <a:ext cx="6293031" cy="6701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t" anchorCtr="0">
          <a:noAutofit/>
        </a:bodyPr>
        <a:lstStyle/>
        <a:p>
          <a:pPr marL="228600" lvl="1" indent="-228600" algn="r" defTabSz="9779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200" kern="1200" dirty="0"/>
            <a:t>بعض العلامات تعيد بناء نفسها لتعكس التحديثات في التكنولوجيا والابتكار في منتجاتها</a:t>
          </a:r>
          <a:endParaRPr lang="en-GB" sz="2200" kern="1200" dirty="0"/>
        </a:p>
      </dsp:txBody>
      <dsp:txXfrm rot="10800000">
        <a:off x="251318" y="3033814"/>
        <a:ext cx="6041713" cy="502636"/>
      </dsp:txXfrm>
    </dsp:sp>
    <dsp:sp modelId="{C24D7D69-6D35-A845-B4A8-99B78D18F428}">
      <dsp:nvSpPr>
        <dsp:cNvPr id="0" name=""/>
        <dsp:cNvSpPr/>
      </dsp:nvSpPr>
      <dsp:spPr>
        <a:xfrm>
          <a:off x="6293031" y="2950041"/>
          <a:ext cx="4195354" cy="6701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b="1" kern="1200" dirty="0"/>
            <a:t>الابتكار والتطور التكنولوجي</a:t>
          </a:r>
          <a:endParaRPr lang="en-GB" sz="2200" kern="1200" dirty="0"/>
        </a:p>
      </dsp:txBody>
      <dsp:txXfrm>
        <a:off x="6325747" y="2982757"/>
        <a:ext cx="4129922" cy="6047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808302-3498-7342-9942-6E1F9B2A503D}">
      <dsp:nvSpPr>
        <dsp:cNvPr id="0" name=""/>
        <dsp:cNvSpPr/>
      </dsp:nvSpPr>
      <dsp:spPr>
        <a:xfrm>
          <a:off x="0" y="4166338"/>
          <a:ext cx="8730582" cy="6835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٥- الاسم والعلامة التجارية بالكامل</a:t>
          </a:r>
          <a:r>
            <a:rPr lang="ar-SA" sz="2400" kern="1200" dirty="0"/>
            <a:t> </a:t>
          </a:r>
          <a:endParaRPr lang="en-GB" sz="2400" kern="1200" dirty="0"/>
        </a:p>
      </dsp:txBody>
      <dsp:txXfrm>
        <a:off x="0" y="4166338"/>
        <a:ext cx="8730582" cy="369102"/>
      </dsp:txXfrm>
    </dsp:sp>
    <dsp:sp modelId="{90EBF4FB-B0E0-1F4B-8BAA-767D23DE7F5A}">
      <dsp:nvSpPr>
        <dsp:cNvPr id="0" name=""/>
        <dsp:cNvSpPr/>
      </dsp:nvSpPr>
      <dsp:spPr>
        <a:xfrm>
          <a:off x="0" y="4521770"/>
          <a:ext cx="8730582" cy="3144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تغيير الاسم إذا كان ضروريًا</a:t>
          </a:r>
          <a:endParaRPr lang="en-GB" sz="2400" kern="1200" dirty="0"/>
        </a:p>
      </dsp:txBody>
      <dsp:txXfrm>
        <a:off x="0" y="4521770"/>
        <a:ext cx="8730582" cy="314420"/>
      </dsp:txXfrm>
    </dsp:sp>
    <dsp:sp modelId="{7C45FD19-24CE-7849-9CE0-4D1F8D5DB96F}">
      <dsp:nvSpPr>
        <dsp:cNvPr id="0" name=""/>
        <dsp:cNvSpPr/>
      </dsp:nvSpPr>
      <dsp:spPr>
        <a:xfrm rot="10800000">
          <a:off x="0" y="3125334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استراتيجيات التسويق</a:t>
          </a:r>
          <a:r>
            <a:rPr lang="ar-SA" sz="2400" kern="1200" dirty="0"/>
            <a:t> </a:t>
          </a:r>
          <a:endParaRPr lang="en-GB" sz="2400" kern="1200" dirty="0"/>
        </a:p>
      </dsp:txBody>
      <dsp:txXfrm rot="-10800000">
        <a:off x="0" y="3125334"/>
        <a:ext cx="8730582" cy="368991"/>
      </dsp:txXfrm>
    </dsp:sp>
    <dsp:sp modelId="{7D0A2CAD-A5CE-BB4B-9260-EB7F4CDA68E2}">
      <dsp:nvSpPr>
        <dsp:cNvPr id="0" name=""/>
        <dsp:cNvSpPr/>
      </dsp:nvSpPr>
      <dsp:spPr>
        <a:xfrm>
          <a:off x="0" y="3494325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التكيف مع القنوات الرقمية الجديدة</a:t>
          </a:r>
          <a:endParaRPr lang="en-GB" sz="2400" kern="1200" dirty="0"/>
        </a:p>
      </dsp:txBody>
      <dsp:txXfrm>
        <a:off x="0" y="3494325"/>
        <a:ext cx="8730582" cy="314326"/>
      </dsp:txXfrm>
    </dsp:sp>
    <dsp:sp modelId="{09BF973A-01B9-1146-977B-3B5E54BE58B9}">
      <dsp:nvSpPr>
        <dsp:cNvPr id="0" name=""/>
        <dsp:cNvSpPr/>
      </dsp:nvSpPr>
      <dsp:spPr>
        <a:xfrm rot="10800000">
          <a:off x="0" y="2084329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تجربة العملاء</a:t>
          </a:r>
          <a:r>
            <a:rPr lang="ar-SA" sz="2400" kern="1200" dirty="0"/>
            <a:t> </a:t>
          </a:r>
          <a:endParaRPr lang="en-GB" sz="2400" kern="1200" dirty="0"/>
        </a:p>
      </dsp:txBody>
      <dsp:txXfrm rot="-10800000">
        <a:off x="0" y="2084329"/>
        <a:ext cx="8730582" cy="368991"/>
      </dsp:txXfrm>
    </dsp:sp>
    <dsp:sp modelId="{04A85EBB-03FB-1E42-A919-B826C8F5FF19}">
      <dsp:nvSpPr>
        <dsp:cNvPr id="0" name=""/>
        <dsp:cNvSpPr/>
      </dsp:nvSpPr>
      <dsp:spPr>
        <a:xfrm>
          <a:off x="0" y="2453320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تحسين تجربة المستخدم أو تحديث الخدمات</a:t>
          </a:r>
          <a:endParaRPr lang="en-GB" sz="2400" kern="1200" dirty="0"/>
        </a:p>
      </dsp:txBody>
      <dsp:txXfrm>
        <a:off x="0" y="2453320"/>
        <a:ext cx="8730582" cy="314326"/>
      </dsp:txXfrm>
    </dsp:sp>
    <dsp:sp modelId="{7D7F3BEF-812B-B34E-BA96-50713E3EEE02}">
      <dsp:nvSpPr>
        <dsp:cNvPr id="0" name=""/>
        <dsp:cNvSpPr/>
      </dsp:nvSpPr>
      <dsp:spPr>
        <a:xfrm rot="10800000">
          <a:off x="0" y="1043324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الرسالة التسويقية</a:t>
          </a:r>
          <a:r>
            <a:rPr lang="ar-SA" sz="2400" kern="1200" dirty="0"/>
            <a:t> </a:t>
          </a:r>
          <a:endParaRPr lang="en-GB" sz="2400" kern="1200" dirty="0"/>
        </a:p>
      </dsp:txBody>
      <dsp:txXfrm rot="-10800000">
        <a:off x="0" y="1043324"/>
        <a:ext cx="8730582" cy="368991"/>
      </dsp:txXfrm>
    </dsp:sp>
    <dsp:sp modelId="{8FD20E75-B356-364D-9A89-3D1919E929D2}">
      <dsp:nvSpPr>
        <dsp:cNvPr id="0" name=""/>
        <dsp:cNvSpPr/>
      </dsp:nvSpPr>
      <dsp:spPr>
        <a:xfrm>
          <a:off x="0" y="1412315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400" kern="1200" dirty="0"/>
            <a:t>تغيير الأسلوب في التواصل مع الجمهور</a:t>
          </a:r>
          <a:endParaRPr lang="en-GB" sz="2400" kern="1200" dirty="0"/>
        </a:p>
      </dsp:txBody>
      <dsp:txXfrm>
        <a:off x="0" y="1412315"/>
        <a:ext cx="8730582" cy="314326"/>
      </dsp:txXfrm>
    </dsp:sp>
    <dsp:sp modelId="{833EC799-8D0C-0246-B395-EB629C8B6E03}">
      <dsp:nvSpPr>
        <dsp:cNvPr id="0" name=""/>
        <dsp:cNvSpPr/>
      </dsp:nvSpPr>
      <dsp:spPr>
        <a:xfrm rot="10800000">
          <a:off x="0" y="2319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الهوية البصرية</a:t>
          </a:r>
          <a:r>
            <a:rPr lang="ar-SA" sz="2400" kern="1200" dirty="0"/>
            <a:t> </a:t>
          </a:r>
          <a:endParaRPr lang="en-GB" sz="2400" kern="1200" dirty="0"/>
        </a:p>
      </dsp:txBody>
      <dsp:txXfrm rot="-10800000">
        <a:off x="0" y="2319"/>
        <a:ext cx="8730582" cy="368991"/>
      </dsp:txXfrm>
    </dsp:sp>
    <dsp:sp modelId="{8ECF66BE-9F3B-634A-AC32-6653A9835EF7}">
      <dsp:nvSpPr>
        <dsp:cNvPr id="0" name=""/>
        <dsp:cNvSpPr/>
      </dsp:nvSpPr>
      <dsp:spPr>
        <a:xfrm>
          <a:off x="0" y="371310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الشعار، الألوان، التصميم</a:t>
          </a:r>
          <a:endParaRPr lang="en-GB" sz="2400" kern="1200" dirty="0"/>
        </a:p>
      </dsp:txBody>
      <dsp:txXfrm>
        <a:off x="0" y="371310"/>
        <a:ext cx="8730582" cy="3143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C6B944-07FC-304A-9E35-FAE467A5003E}">
      <dsp:nvSpPr>
        <dsp:cNvPr id="0" name=""/>
        <dsp:cNvSpPr/>
      </dsp:nvSpPr>
      <dsp:spPr>
        <a:xfrm>
          <a:off x="8459915" y="623913"/>
          <a:ext cx="1509829" cy="28608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🎨 </a:t>
          </a:r>
          <a:r>
            <a:rPr lang="ar-SA" sz="2400" b="1" kern="1200" dirty="0"/>
            <a:t>١-  إذا أصبح الشعار قديمًا ولا يتماشى مع الاتجاهات الحديثة</a:t>
          </a:r>
          <a:endParaRPr lang="en-GB" sz="2400" b="0" kern="1200" dirty="0"/>
        </a:p>
      </dsp:txBody>
      <dsp:txXfrm>
        <a:off x="8504136" y="668134"/>
        <a:ext cx="1421387" cy="2772360"/>
      </dsp:txXfrm>
    </dsp:sp>
    <dsp:sp modelId="{F90FB96E-F43B-9948-8373-069DFC842A7F}">
      <dsp:nvSpPr>
        <dsp:cNvPr id="0" name=""/>
        <dsp:cNvSpPr/>
      </dsp:nvSpPr>
      <dsp:spPr>
        <a:xfrm rot="10800000">
          <a:off x="7988848" y="1867096"/>
          <a:ext cx="320083" cy="37443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0" kern="1200"/>
        </a:p>
      </dsp:txBody>
      <dsp:txXfrm rot="10800000">
        <a:off x="8084873" y="1941983"/>
        <a:ext cx="224058" cy="224663"/>
      </dsp:txXfrm>
    </dsp:sp>
    <dsp:sp modelId="{ABECE7E4-A43A-2747-8D84-D2E82CABEC46}">
      <dsp:nvSpPr>
        <dsp:cNvPr id="0" name=""/>
        <dsp:cNvSpPr/>
      </dsp:nvSpPr>
      <dsp:spPr>
        <a:xfrm>
          <a:off x="6346153" y="623913"/>
          <a:ext cx="1509829" cy="28608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📉 </a:t>
          </a:r>
          <a:r>
            <a:rPr lang="ar-SA" sz="2400" b="1" kern="1200" dirty="0"/>
            <a:t>٢-  إذا لم يعد يعكس رؤية وقيم العلامة التجارية الحالية</a:t>
          </a:r>
          <a:endParaRPr lang="en-GB" sz="2400" b="0" kern="1200" dirty="0"/>
        </a:p>
      </dsp:txBody>
      <dsp:txXfrm>
        <a:off x="6390374" y="668134"/>
        <a:ext cx="1421387" cy="2772360"/>
      </dsp:txXfrm>
    </dsp:sp>
    <dsp:sp modelId="{3CEC8B31-A56B-9743-8728-16E3FE645199}">
      <dsp:nvSpPr>
        <dsp:cNvPr id="0" name=""/>
        <dsp:cNvSpPr/>
      </dsp:nvSpPr>
      <dsp:spPr>
        <a:xfrm rot="10800000">
          <a:off x="5875087" y="1867096"/>
          <a:ext cx="320083" cy="37443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0" kern="1200"/>
        </a:p>
      </dsp:txBody>
      <dsp:txXfrm rot="10800000">
        <a:off x="5971112" y="1941983"/>
        <a:ext cx="224058" cy="224663"/>
      </dsp:txXfrm>
    </dsp:sp>
    <dsp:sp modelId="{51E36AE7-6B60-8149-9B5B-080DAB24FBD9}">
      <dsp:nvSpPr>
        <dsp:cNvPr id="0" name=""/>
        <dsp:cNvSpPr/>
      </dsp:nvSpPr>
      <dsp:spPr>
        <a:xfrm>
          <a:off x="4232392" y="623913"/>
          <a:ext cx="1509829" cy="28608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📢 </a:t>
          </a:r>
          <a:r>
            <a:rPr lang="ar-SA" sz="2400" b="1" kern="1200" dirty="0"/>
            <a:t>٣-  إذا كانت هناك مشكلة قانونية تتطلب تغييره</a:t>
          </a:r>
          <a:endParaRPr lang="en-GB" sz="2400" b="0" kern="1200" dirty="0"/>
        </a:p>
      </dsp:txBody>
      <dsp:txXfrm>
        <a:off x="4276613" y="668134"/>
        <a:ext cx="1421387" cy="2772360"/>
      </dsp:txXfrm>
    </dsp:sp>
    <dsp:sp modelId="{34221CBD-FDF9-694B-80E3-D52044748C95}">
      <dsp:nvSpPr>
        <dsp:cNvPr id="0" name=""/>
        <dsp:cNvSpPr/>
      </dsp:nvSpPr>
      <dsp:spPr>
        <a:xfrm rot="10800000">
          <a:off x="3761326" y="1867096"/>
          <a:ext cx="320083" cy="37443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0" kern="1200"/>
        </a:p>
      </dsp:txBody>
      <dsp:txXfrm rot="10800000">
        <a:off x="3857351" y="1941983"/>
        <a:ext cx="224058" cy="224663"/>
      </dsp:txXfrm>
    </dsp:sp>
    <dsp:sp modelId="{F4FB1620-6A86-0F47-8C5A-74D169B2AD81}">
      <dsp:nvSpPr>
        <dsp:cNvPr id="0" name=""/>
        <dsp:cNvSpPr/>
      </dsp:nvSpPr>
      <dsp:spPr>
        <a:xfrm>
          <a:off x="2118631" y="623913"/>
          <a:ext cx="1509829" cy="28608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👥 </a:t>
          </a:r>
          <a:r>
            <a:rPr lang="ar-SA" sz="2400" b="1" kern="1200" dirty="0"/>
            <a:t>٤-  عند استهداف جمهور جديد يحتاج إلى هوية بصرية أكثر جاذبية</a:t>
          </a:r>
          <a:endParaRPr lang="en-GB" sz="2400" b="0" kern="1200" dirty="0"/>
        </a:p>
      </dsp:txBody>
      <dsp:txXfrm>
        <a:off x="2162852" y="668134"/>
        <a:ext cx="1421387" cy="2772360"/>
      </dsp:txXfrm>
    </dsp:sp>
    <dsp:sp modelId="{7B2F2860-C6E3-0845-ABA5-0A57830D5C4F}">
      <dsp:nvSpPr>
        <dsp:cNvPr id="0" name=""/>
        <dsp:cNvSpPr/>
      </dsp:nvSpPr>
      <dsp:spPr>
        <a:xfrm rot="10800000">
          <a:off x="1647564" y="1867096"/>
          <a:ext cx="320083" cy="37443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0" kern="1200"/>
        </a:p>
      </dsp:txBody>
      <dsp:txXfrm rot="10800000">
        <a:off x="1743589" y="1941983"/>
        <a:ext cx="224058" cy="224663"/>
      </dsp:txXfrm>
    </dsp:sp>
    <dsp:sp modelId="{F15501B4-269F-E64A-A7F0-0A48CA89785B}">
      <dsp:nvSpPr>
        <dsp:cNvPr id="0" name=""/>
        <dsp:cNvSpPr/>
      </dsp:nvSpPr>
      <dsp:spPr>
        <a:xfrm>
          <a:off x="4870" y="623913"/>
          <a:ext cx="1509829" cy="28608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🔄 </a:t>
          </a:r>
          <a:r>
            <a:rPr lang="ar-SA" sz="2400" b="1" kern="1200" dirty="0"/>
            <a:t>٥-  عند دمج شركتين، مما يتطلب شعارًا جديدًا يعكس الهوية المشتركة</a:t>
          </a:r>
          <a:endParaRPr lang="en-GB" sz="2400" b="0" kern="1200" dirty="0"/>
        </a:p>
      </dsp:txBody>
      <dsp:txXfrm>
        <a:off x="49091" y="668134"/>
        <a:ext cx="1421387" cy="27723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C53398-756A-A146-A494-AA08A23D5676}">
      <dsp:nvSpPr>
        <dsp:cNvPr id="0" name=""/>
        <dsp:cNvSpPr/>
      </dsp:nvSpPr>
      <dsp:spPr>
        <a:xfrm>
          <a:off x="2294161" y="0"/>
          <a:ext cx="7680453" cy="7395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📢 </a:t>
          </a:r>
          <a:r>
            <a:rPr lang="ar-SA" sz="2400" b="1" kern="1200" dirty="0"/>
            <a:t>١-  يجب أن تكون الرسالة واضحة ومباشرة وتعكس القيم الجديدة للعلامة التجارية</a:t>
          </a:r>
          <a:r>
            <a:rPr lang="en-GB" sz="2400" b="1" kern="1200" dirty="0"/>
            <a:t>.</a:t>
          </a:r>
          <a:endParaRPr lang="en-GB" sz="2400" b="0" kern="1200" dirty="0"/>
        </a:p>
      </dsp:txBody>
      <dsp:txXfrm>
        <a:off x="3147450" y="21661"/>
        <a:ext cx="6805503" cy="696231"/>
      </dsp:txXfrm>
    </dsp:sp>
    <dsp:sp modelId="{5E5E5331-1BC3-1B45-9DBF-71099B12230D}">
      <dsp:nvSpPr>
        <dsp:cNvPr id="0" name=""/>
        <dsp:cNvSpPr/>
      </dsp:nvSpPr>
      <dsp:spPr>
        <a:xfrm>
          <a:off x="1720621" y="842269"/>
          <a:ext cx="7680453" cy="7395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🔍 </a:t>
          </a:r>
          <a:r>
            <a:rPr lang="ar-SA" sz="2400" b="1" kern="1200" dirty="0"/>
            <a:t>٢-  استخدام لغة تناسب الجمهور المستهدف وتعزز التفاعل العاطفي</a:t>
          </a:r>
          <a:endParaRPr lang="en-GB" sz="2400" b="0" kern="1200" dirty="0"/>
        </a:p>
      </dsp:txBody>
      <dsp:txXfrm>
        <a:off x="2796532" y="863930"/>
        <a:ext cx="6582881" cy="696231"/>
      </dsp:txXfrm>
    </dsp:sp>
    <dsp:sp modelId="{FB459BF3-848B-344B-8E58-104A01C54C32}">
      <dsp:nvSpPr>
        <dsp:cNvPr id="0" name=""/>
        <dsp:cNvSpPr/>
      </dsp:nvSpPr>
      <dsp:spPr>
        <a:xfrm>
          <a:off x="1147080" y="1684538"/>
          <a:ext cx="7680453" cy="7395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🎯 </a:t>
          </a:r>
          <a:r>
            <a:rPr lang="ar-SA" sz="2400" b="1" kern="1200" dirty="0"/>
            <a:t>٣-  ضمان تناسق الرسالة مع جميع قنوات التسويق (الإعلانات، الموقع الإلكتروني، وسائل التواصل الاجتماعي).</a:t>
          </a:r>
          <a:endParaRPr lang="en-GB" sz="2400" b="0" kern="1200" dirty="0"/>
        </a:p>
      </dsp:txBody>
      <dsp:txXfrm>
        <a:off x="2222991" y="1706199"/>
        <a:ext cx="6582881" cy="696231"/>
      </dsp:txXfrm>
    </dsp:sp>
    <dsp:sp modelId="{88E83CBA-70CC-0C46-A467-E8DFF0A5C4AA}">
      <dsp:nvSpPr>
        <dsp:cNvPr id="0" name=""/>
        <dsp:cNvSpPr/>
      </dsp:nvSpPr>
      <dsp:spPr>
        <a:xfrm>
          <a:off x="573540" y="2526807"/>
          <a:ext cx="7680453" cy="7395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📊 </a:t>
          </a:r>
          <a:r>
            <a:rPr lang="ar-SA" sz="2400" b="1" kern="1200" dirty="0"/>
            <a:t>٤-  اختبار أكثر من نسخة للرسالة التسويقية قبل اعتمادها رسميًا</a:t>
          </a:r>
          <a:endParaRPr lang="en-GB" sz="2400" b="0" kern="1200" dirty="0"/>
        </a:p>
      </dsp:txBody>
      <dsp:txXfrm>
        <a:off x="1649451" y="2548468"/>
        <a:ext cx="6582881" cy="696231"/>
      </dsp:txXfrm>
    </dsp:sp>
    <dsp:sp modelId="{1F146400-81C3-4044-9904-202BBE01C069}">
      <dsp:nvSpPr>
        <dsp:cNvPr id="0" name=""/>
        <dsp:cNvSpPr/>
      </dsp:nvSpPr>
      <dsp:spPr>
        <a:xfrm>
          <a:off x="0" y="3369076"/>
          <a:ext cx="7680453" cy="7395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💡 </a:t>
          </a:r>
          <a:r>
            <a:rPr lang="ar-SA" sz="2400" b="1" kern="1200" dirty="0"/>
            <a:t>٥-  استخدام الرسالة كعنصر رئيسي في إطلاق العلامة التجارية الجديدة</a:t>
          </a:r>
          <a:endParaRPr lang="en-GB" sz="2400" b="0" kern="1200" dirty="0"/>
        </a:p>
      </dsp:txBody>
      <dsp:txXfrm>
        <a:off x="1075911" y="3390737"/>
        <a:ext cx="6582881" cy="696231"/>
      </dsp:txXfrm>
    </dsp:sp>
    <dsp:sp modelId="{1F765245-E319-6C45-A14B-EAE5FC7F1006}">
      <dsp:nvSpPr>
        <dsp:cNvPr id="0" name=""/>
        <dsp:cNvSpPr/>
      </dsp:nvSpPr>
      <dsp:spPr>
        <a:xfrm>
          <a:off x="2294161" y="540284"/>
          <a:ext cx="480709" cy="48070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0" kern="1200"/>
        </a:p>
      </dsp:txBody>
      <dsp:txXfrm>
        <a:off x="2402321" y="540284"/>
        <a:ext cx="264389" cy="361734"/>
      </dsp:txXfrm>
    </dsp:sp>
    <dsp:sp modelId="{89A287A1-0AA6-EE47-8A9B-CEBA95156F54}">
      <dsp:nvSpPr>
        <dsp:cNvPr id="0" name=""/>
        <dsp:cNvSpPr/>
      </dsp:nvSpPr>
      <dsp:spPr>
        <a:xfrm>
          <a:off x="1720621" y="1382553"/>
          <a:ext cx="480709" cy="48070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0" kern="1200"/>
        </a:p>
      </dsp:txBody>
      <dsp:txXfrm>
        <a:off x="1828781" y="1382553"/>
        <a:ext cx="264389" cy="361734"/>
      </dsp:txXfrm>
    </dsp:sp>
    <dsp:sp modelId="{BD297789-1C38-1F46-9A28-1163721A80EE}">
      <dsp:nvSpPr>
        <dsp:cNvPr id="0" name=""/>
        <dsp:cNvSpPr/>
      </dsp:nvSpPr>
      <dsp:spPr>
        <a:xfrm>
          <a:off x="1147080" y="2212497"/>
          <a:ext cx="480709" cy="48070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0" kern="1200"/>
        </a:p>
      </dsp:txBody>
      <dsp:txXfrm>
        <a:off x="1255240" y="2212497"/>
        <a:ext cx="264389" cy="361734"/>
      </dsp:txXfrm>
    </dsp:sp>
    <dsp:sp modelId="{650A5B1E-1A2F-0040-9624-31402ADB82AB}">
      <dsp:nvSpPr>
        <dsp:cNvPr id="0" name=""/>
        <dsp:cNvSpPr/>
      </dsp:nvSpPr>
      <dsp:spPr>
        <a:xfrm>
          <a:off x="573540" y="3062983"/>
          <a:ext cx="480709" cy="48070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0" kern="1200"/>
        </a:p>
      </dsp:txBody>
      <dsp:txXfrm>
        <a:off x="681700" y="3062983"/>
        <a:ext cx="264389" cy="3617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D8A154-1C43-CD49-8102-1B9B584AE288}">
      <dsp:nvSpPr>
        <dsp:cNvPr id="0" name=""/>
        <dsp:cNvSpPr/>
      </dsp:nvSpPr>
      <dsp:spPr>
        <a:xfrm>
          <a:off x="0" y="3527886"/>
          <a:ext cx="9974615" cy="578779"/>
        </a:xfrm>
        <a:prstGeom prst="rec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٥- </a:t>
          </a:r>
          <a:r>
            <a:rPr lang="ar-SA" sz="2600" b="1" kern="1200" dirty="0"/>
            <a:t>وضع خطة تنفيذية وجدول زمني واضح لعملية التغيير</a:t>
          </a:r>
          <a:endParaRPr lang="en-GB" sz="2600" b="0" kern="1200" dirty="0"/>
        </a:p>
      </dsp:txBody>
      <dsp:txXfrm>
        <a:off x="0" y="3527886"/>
        <a:ext cx="9974615" cy="578779"/>
      </dsp:txXfrm>
    </dsp:sp>
    <dsp:sp modelId="{A073E620-8378-6E4F-9029-1D8AF41DF3F1}">
      <dsp:nvSpPr>
        <dsp:cNvPr id="0" name=""/>
        <dsp:cNvSpPr/>
      </dsp:nvSpPr>
      <dsp:spPr>
        <a:xfrm rot="10800000">
          <a:off x="0" y="2646406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1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1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1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٤- </a:t>
          </a:r>
          <a:r>
            <a:rPr lang="ar-SA" sz="2600" b="1" kern="1200" dirty="0"/>
            <a:t>تحديد العناصر التي ستتغير والأجزاء التي ستظل ثابتة</a:t>
          </a:r>
          <a:endParaRPr lang="en-GB" sz="2600" b="0" kern="1200" dirty="0"/>
        </a:p>
      </dsp:txBody>
      <dsp:txXfrm rot="10800000">
        <a:off x="0" y="2646406"/>
        <a:ext cx="9974615" cy="578401"/>
      </dsp:txXfrm>
    </dsp:sp>
    <dsp:sp modelId="{44942048-6BB8-AB4E-88BD-9ADDFCB5F3F8}">
      <dsp:nvSpPr>
        <dsp:cNvPr id="0" name=""/>
        <dsp:cNvSpPr/>
      </dsp:nvSpPr>
      <dsp:spPr>
        <a:xfrm rot="10800000">
          <a:off x="0" y="1764925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٣- </a:t>
          </a:r>
          <a:r>
            <a:rPr lang="ar-SA" sz="2600" b="1" kern="1200" dirty="0"/>
            <a:t>إجراء استبيانات لمعرفة آراء العملاء والجمهور المستهدف</a:t>
          </a:r>
          <a:endParaRPr lang="en-GB" sz="2600" b="0" kern="1200" dirty="0"/>
        </a:p>
      </dsp:txBody>
      <dsp:txXfrm rot="10800000">
        <a:off x="0" y="1764925"/>
        <a:ext cx="9974615" cy="578401"/>
      </dsp:txXfrm>
    </dsp:sp>
    <dsp:sp modelId="{34CE2639-1BBB-CC40-B7B1-B92012AABF5F}">
      <dsp:nvSpPr>
        <dsp:cNvPr id="0" name=""/>
        <dsp:cNvSpPr/>
      </dsp:nvSpPr>
      <dsp:spPr>
        <a:xfrm rot="10800000">
          <a:off x="0" y="883444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3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3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3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٢- </a:t>
          </a:r>
          <a:r>
            <a:rPr lang="ar-SA" sz="2600" b="1" kern="1200" dirty="0"/>
            <a:t>تحديد المشكلات أو التحديات التي تواجهها العلامة التجارية</a:t>
          </a:r>
          <a:endParaRPr lang="en-GB" sz="2600" b="0" kern="1200" dirty="0"/>
        </a:p>
      </dsp:txBody>
      <dsp:txXfrm rot="10800000">
        <a:off x="0" y="883444"/>
        <a:ext cx="9974615" cy="578401"/>
      </dsp:txXfrm>
    </dsp:sp>
    <dsp:sp modelId="{B167E51A-F831-C34C-81BF-304A85BEAEB2}">
      <dsp:nvSpPr>
        <dsp:cNvPr id="0" name=""/>
        <dsp:cNvSpPr/>
      </dsp:nvSpPr>
      <dsp:spPr>
        <a:xfrm rot="10800000">
          <a:off x="0" y="1964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١- </a:t>
          </a:r>
          <a:r>
            <a:rPr lang="ar-SA" sz="2600" b="1" kern="1200" dirty="0"/>
            <a:t>تحليل العلامة التجارية الحالية وتقييم أدائها في السوق</a:t>
          </a:r>
          <a:endParaRPr lang="en-GB" sz="2600" b="0" kern="1200" dirty="0"/>
        </a:p>
      </dsp:txBody>
      <dsp:txXfrm rot="10800000">
        <a:off x="0" y="1964"/>
        <a:ext cx="9974615" cy="57840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CF8E2-7480-F943-8696-0B614B0899FA}">
      <dsp:nvSpPr>
        <dsp:cNvPr id="0" name=""/>
        <dsp:cNvSpPr/>
      </dsp:nvSpPr>
      <dsp:spPr>
        <a:xfrm rot="10800000">
          <a:off x="8131881" y="2240768"/>
          <a:ext cx="1837857" cy="1102287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A7BDDA9-048D-6540-83A5-8DEB4E9E5AB8}">
      <dsp:nvSpPr>
        <dsp:cNvPr id="0" name=""/>
        <dsp:cNvSpPr/>
      </dsp:nvSpPr>
      <dsp:spPr>
        <a:xfrm>
          <a:off x="8128206" y="2422847"/>
          <a:ext cx="1657747" cy="14515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١- </a:t>
          </a:r>
          <a:r>
            <a:rPr lang="ar-SA" sz="2600" b="1" kern="1200" dirty="0"/>
            <a:t>إجراء استبيانات لجمع آراء العملاء حول العلامة الحالية</a:t>
          </a:r>
          <a:endParaRPr lang="en-GB" sz="2600" b="0" kern="1200" dirty="0"/>
        </a:p>
      </dsp:txBody>
      <dsp:txXfrm>
        <a:off x="8128206" y="2422847"/>
        <a:ext cx="1657747" cy="1451501"/>
      </dsp:txXfrm>
    </dsp:sp>
    <dsp:sp modelId="{2EA8E95E-F2EC-3A4C-9120-397376ABD71D}">
      <dsp:nvSpPr>
        <dsp:cNvPr id="0" name=""/>
        <dsp:cNvSpPr/>
      </dsp:nvSpPr>
      <dsp:spPr>
        <a:xfrm rot="5400000">
          <a:off x="8128206" y="1739787"/>
          <a:ext cx="312435" cy="31243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5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5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500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alpha val="90000"/>
              <a:hueOff val="0"/>
              <a:satOff val="0"/>
              <a:lumOff val="0"/>
              <a:alphaOff val="-5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2DBF49A-2596-9940-A477-54E0C01B253B}">
      <dsp:nvSpPr>
        <dsp:cNvPr id="0" name=""/>
        <dsp:cNvSpPr/>
      </dsp:nvSpPr>
      <dsp:spPr>
        <a:xfrm rot="10800000">
          <a:off x="6101049" y="1739146"/>
          <a:ext cx="1837857" cy="1102287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1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1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1000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alpha val="90000"/>
              <a:hueOff val="0"/>
              <a:satOff val="0"/>
              <a:lumOff val="0"/>
              <a:alphaOff val="-1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7C9A755-E807-E141-81AB-DB52009BF67D}">
      <dsp:nvSpPr>
        <dsp:cNvPr id="0" name=""/>
        <dsp:cNvSpPr/>
      </dsp:nvSpPr>
      <dsp:spPr>
        <a:xfrm>
          <a:off x="6097373" y="1921225"/>
          <a:ext cx="1657747" cy="14515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٢- </a:t>
          </a:r>
          <a:r>
            <a:rPr lang="ar-SA" sz="2600" b="1" kern="1200" dirty="0"/>
            <a:t>تحليل تعليقات العملاء على وسائل التواصل الاجتماعي والمراجعات</a:t>
          </a:r>
          <a:endParaRPr lang="en-GB" sz="2600" b="0" kern="1200" dirty="0"/>
        </a:p>
      </dsp:txBody>
      <dsp:txXfrm>
        <a:off x="6097373" y="1921225"/>
        <a:ext cx="1657747" cy="1451501"/>
      </dsp:txXfrm>
    </dsp:sp>
    <dsp:sp modelId="{FF3C0831-BE7D-EE4C-B5EA-0A09F030F10A}">
      <dsp:nvSpPr>
        <dsp:cNvPr id="0" name=""/>
        <dsp:cNvSpPr/>
      </dsp:nvSpPr>
      <dsp:spPr>
        <a:xfrm rot="5400000">
          <a:off x="6097373" y="1238165"/>
          <a:ext cx="312435" cy="31243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15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15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1500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alpha val="90000"/>
              <a:hueOff val="0"/>
              <a:satOff val="0"/>
              <a:lumOff val="0"/>
              <a:alphaOff val="-15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491DA28-D57B-2C46-ACAF-F8ACBA556D6A}">
      <dsp:nvSpPr>
        <dsp:cNvPr id="0" name=""/>
        <dsp:cNvSpPr/>
      </dsp:nvSpPr>
      <dsp:spPr>
        <a:xfrm rot="10800000">
          <a:off x="4070216" y="1237524"/>
          <a:ext cx="1837857" cy="1102287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77CD3F3-8A16-E64C-A748-9174C586BCC1}">
      <dsp:nvSpPr>
        <dsp:cNvPr id="0" name=""/>
        <dsp:cNvSpPr/>
      </dsp:nvSpPr>
      <dsp:spPr>
        <a:xfrm>
          <a:off x="4066540" y="1419603"/>
          <a:ext cx="1657747" cy="14515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٣- </a:t>
          </a:r>
          <a:r>
            <a:rPr lang="ar-SA" sz="2600" b="1" kern="1200" dirty="0"/>
            <a:t>استخدام البيانات السابقة لفهم تفضيلات العملاء وسلوكهم الشرائي</a:t>
          </a:r>
          <a:endParaRPr lang="en-GB" sz="2600" b="0" kern="1200" dirty="0"/>
        </a:p>
      </dsp:txBody>
      <dsp:txXfrm>
        <a:off x="4066540" y="1419603"/>
        <a:ext cx="1657747" cy="1451501"/>
      </dsp:txXfrm>
    </dsp:sp>
    <dsp:sp modelId="{CFC93390-B583-8D4E-964F-701D0672DF5B}">
      <dsp:nvSpPr>
        <dsp:cNvPr id="0" name=""/>
        <dsp:cNvSpPr/>
      </dsp:nvSpPr>
      <dsp:spPr>
        <a:xfrm rot="5400000">
          <a:off x="4066540" y="736543"/>
          <a:ext cx="312435" cy="31243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25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25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2500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alpha val="90000"/>
              <a:hueOff val="0"/>
              <a:satOff val="0"/>
              <a:lumOff val="0"/>
              <a:alphaOff val="-25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B89BFD2-0DF1-FD4D-A057-7A366231A870}">
      <dsp:nvSpPr>
        <dsp:cNvPr id="0" name=""/>
        <dsp:cNvSpPr/>
      </dsp:nvSpPr>
      <dsp:spPr>
        <a:xfrm rot="10800000">
          <a:off x="2039383" y="735902"/>
          <a:ext cx="1837857" cy="1102287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3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3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3000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alpha val="90000"/>
              <a:hueOff val="0"/>
              <a:satOff val="0"/>
              <a:lumOff val="0"/>
              <a:alphaOff val="-3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C39782D-34E9-4445-8E7C-BF092AA486C2}">
      <dsp:nvSpPr>
        <dsp:cNvPr id="0" name=""/>
        <dsp:cNvSpPr/>
      </dsp:nvSpPr>
      <dsp:spPr>
        <a:xfrm>
          <a:off x="2035708" y="917981"/>
          <a:ext cx="1657747" cy="14515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٤- </a:t>
          </a:r>
          <a:r>
            <a:rPr lang="ar-SA" sz="2600" b="1" kern="1200" dirty="0"/>
            <a:t>عقد مجموعات نقاش مع عملاء حاليين لفهم احتياجاتهم وتوقعاتهم</a:t>
          </a:r>
          <a:endParaRPr lang="en-GB" sz="2600" b="0" kern="1200" dirty="0"/>
        </a:p>
      </dsp:txBody>
      <dsp:txXfrm>
        <a:off x="2035708" y="917981"/>
        <a:ext cx="1657747" cy="1451501"/>
      </dsp:txXfrm>
    </dsp:sp>
    <dsp:sp modelId="{23BD0106-8B6B-7A46-B1E6-DA9C0B8FAA1F}">
      <dsp:nvSpPr>
        <dsp:cNvPr id="0" name=""/>
        <dsp:cNvSpPr/>
      </dsp:nvSpPr>
      <dsp:spPr>
        <a:xfrm rot="5400000">
          <a:off x="2035708" y="234921"/>
          <a:ext cx="312435" cy="31243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35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35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3500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alpha val="90000"/>
              <a:hueOff val="0"/>
              <a:satOff val="0"/>
              <a:lumOff val="0"/>
              <a:alphaOff val="-35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6500424-AC68-5C4E-A80A-DBB7EAA530A3}">
      <dsp:nvSpPr>
        <dsp:cNvPr id="0" name=""/>
        <dsp:cNvSpPr/>
      </dsp:nvSpPr>
      <dsp:spPr>
        <a:xfrm rot="10800000">
          <a:off x="8551" y="234280"/>
          <a:ext cx="1837857" cy="1102287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0926461-F813-474B-8F58-924E6B487BBD}">
      <dsp:nvSpPr>
        <dsp:cNvPr id="0" name=""/>
        <dsp:cNvSpPr/>
      </dsp:nvSpPr>
      <dsp:spPr>
        <a:xfrm>
          <a:off x="4875" y="416359"/>
          <a:ext cx="1657747" cy="14515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٥- </a:t>
          </a:r>
          <a:r>
            <a:rPr lang="ar-SA" sz="2600" b="1" kern="1200" dirty="0"/>
            <a:t>تجربة نسخ مبدئية من الهوية الجديدة على عينة من الجمهور قبل الإطلاق</a:t>
          </a:r>
          <a:endParaRPr lang="en-GB" sz="2600" b="0" kern="1200" dirty="0"/>
        </a:p>
      </dsp:txBody>
      <dsp:txXfrm>
        <a:off x="4875" y="416359"/>
        <a:ext cx="1657747" cy="14515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848189-40B4-454F-A515-6BFC514B3D6F}">
      <dsp:nvSpPr>
        <dsp:cNvPr id="0" name=""/>
        <dsp:cNvSpPr/>
      </dsp:nvSpPr>
      <dsp:spPr>
        <a:xfrm>
          <a:off x="7297346" y="946"/>
          <a:ext cx="2566710" cy="15400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🔍 </a:t>
          </a:r>
          <a:r>
            <a:rPr lang="ar-SA" sz="2600" b="1" kern="1200" dirty="0"/>
            <a:t>١- تحليل البيانات لفهم سلوك العملاء واتجاهات السوق</a:t>
          </a:r>
          <a:r>
            <a:rPr lang="en-GB" sz="2600" b="1" kern="1200" dirty="0"/>
            <a:t>.</a:t>
          </a:r>
          <a:endParaRPr lang="en-GB" sz="2600" b="0" kern="1200" dirty="0"/>
        </a:p>
      </dsp:txBody>
      <dsp:txXfrm>
        <a:off x="7342452" y="46052"/>
        <a:ext cx="2476498" cy="1449814"/>
      </dsp:txXfrm>
    </dsp:sp>
    <dsp:sp modelId="{BBD056B2-43E2-DB49-87C3-A909FF2F6457}">
      <dsp:nvSpPr>
        <dsp:cNvPr id="0" name=""/>
        <dsp:cNvSpPr/>
      </dsp:nvSpPr>
      <dsp:spPr>
        <a:xfrm rot="10800000">
          <a:off x="6527333" y="452687"/>
          <a:ext cx="544142" cy="63654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b="0" kern="1200"/>
        </a:p>
      </dsp:txBody>
      <dsp:txXfrm rot="10800000">
        <a:off x="6690576" y="579996"/>
        <a:ext cx="380899" cy="381926"/>
      </dsp:txXfrm>
    </dsp:sp>
    <dsp:sp modelId="{115B0DA4-ED8B-694D-A1BD-6EEB8D0F9B07}">
      <dsp:nvSpPr>
        <dsp:cNvPr id="0" name=""/>
        <dsp:cNvSpPr/>
      </dsp:nvSpPr>
      <dsp:spPr>
        <a:xfrm>
          <a:off x="3703952" y="946"/>
          <a:ext cx="2566710" cy="15400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1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1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1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📈 </a:t>
          </a:r>
          <a:r>
            <a:rPr lang="ar-SA" sz="2600" b="1" kern="1200" dirty="0"/>
            <a:t>٢- دراسة تأثير العلامة التجارية الحالية على الجمهور</a:t>
          </a:r>
          <a:endParaRPr lang="en-GB" sz="2600" b="0" kern="1200" dirty="0"/>
        </a:p>
      </dsp:txBody>
      <dsp:txXfrm>
        <a:off x="3749058" y="46052"/>
        <a:ext cx="2476498" cy="1449814"/>
      </dsp:txXfrm>
    </dsp:sp>
    <dsp:sp modelId="{8C9207C0-A4E0-ED43-A1A4-8E8B2B46623E}">
      <dsp:nvSpPr>
        <dsp:cNvPr id="0" name=""/>
        <dsp:cNvSpPr/>
      </dsp:nvSpPr>
      <dsp:spPr>
        <a:xfrm rot="10800000">
          <a:off x="2933939" y="452687"/>
          <a:ext cx="544142" cy="63654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116972"/>
                <a:satOff val="-1072"/>
                <a:lumOff val="925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90000"/>
                <a:hueOff val="116972"/>
                <a:satOff val="-1072"/>
                <a:lumOff val="925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90000"/>
                <a:hueOff val="116972"/>
                <a:satOff val="-1072"/>
                <a:lumOff val="925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b="0" kern="1200"/>
        </a:p>
      </dsp:txBody>
      <dsp:txXfrm rot="10800000">
        <a:off x="3097182" y="579996"/>
        <a:ext cx="380899" cy="381926"/>
      </dsp:txXfrm>
    </dsp:sp>
    <dsp:sp modelId="{45E2EE31-91B7-C44A-97B2-5C054A71B320}">
      <dsp:nvSpPr>
        <dsp:cNvPr id="0" name=""/>
        <dsp:cNvSpPr/>
      </dsp:nvSpPr>
      <dsp:spPr>
        <a:xfrm>
          <a:off x="110558" y="946"/>
          <a:ext cx="2566710" cy="15400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💡 </a:t>
          </a:r>
          <a:r>
            <a:rPr lang="ar-SA" sz="2600" b="1" kern="1200" dirty="0"/>
            <a:t>٣- اختبار تصاميم وشعارات جديدة قبل اعتمادها</a:t>
          </a:r>
          <a:endParaRPr lang="en-GB" sz="2600" b="0" kern="1200" dirty="0"/>
        </a:p>
      </dsp:txBody>
      <dsp:txXfrm>
        <a:off x="155664" y="46052"/>
        <a:ext cx="2476498" cy="1449814"/>
      </dsp:txXfrm>
    </dsp:sp>
    <dsp:sp modelId="{32A6CA75-71B8-FF46-B6B3-A2E3ECBB88C0}">
      <dsp:nvSpPr>
        <dsp:cNvPr id="0" name=""/>
        <dsp:cNvSpPr/>
      </dsp:nvSpPr>
      <dsp:spPr>
        <a:xfrm rot="5400000">
          <a:off x="1121842" y="1720642"/>
          <a:ext cx="544142" cy="63654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233943"/>
                <a:satOff val="-2143"/>
                <a:lumOff val="1850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90000"/>
                <a:hueOff val="233943"/>
                <a:satOff val="-2143"/>
                <a:lumOff val="1850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90000"/>
                <a:hueOff val="233943"/>
                <a:satOff val="-2143"/>
                <a:lumOff val="1850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b="0" kern="1200"/>
        </a:p>
      </dsp:txBody>
      <dsp:txXfrm rot="-5400000">
        <a:off x="1202951" y="1766843"/>
        <a:ext cx="381926" cy="380899"/>
      </dsp:txXfrm>
    </dsp:sp>
    <dsp:sp modelId="{7BD0A0CA-C434-D74C-A455-7C119F8826D3}">
      <dsp:nvSpPr>
        <dsp:cNvPr id="0" name=""/>
        <dsp:cNvSpPr/>
      </dsp:nvSpPr>
      <dsp:spPr>
        <a:xfrm>
          <a:off x="110558" y="2567657"/>
          <a:ext cx="2566710" cy="15400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3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3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3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🎯 </a:t>
          </a:r>
          <a:r>
            <a:rPr lang="ar-SA" sz="2600" b="1" kern="1200" dirty="0"/>
            <a:t>٤- تطوير منتجات أو خدمات جديدة تدعم الهوية الجديدة</a:t>
          </a:r>
          <a:endParaRPr lang="en-GB" sz="2600" b="0" kern="1200" dirty="0"/>
        </a:p>
      </dsp:txBody>
      <dsp:txXfrm>
        <a:off x="155664" y="2612763"/>
        <a:ext cx="2476498" cy="1449814"/>
      </dsp:txXfrm>
    </dsp:sp>
    <dsp:sp modelId="{07F7E9CD-5B9A-0A4F-939B-572A86D74D8C}">
      <dsp:nvSpPr>
        <dsp:cNvPr id="0" name=""/>
        <dsp:cNvSpPr/>
      </dsp:nvSpPr>
      <dsp:spPr>
        <a:xfrm>
          <a:off x="2903138" y="3019397"/>
          <a:ext cx="544142" cy="63654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350915"/>
                <a:satOff val="-3215"/>
                <a:lumOff val="2775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90000"/>
                <a:hueOff val="350915"/>
                <a:satOff val="-3215"/>
                <a:lumOff val="2775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90000"/>
                <a:hueOff val="350915"/>
                <a:satOff val="-3215"/>
                <a:lumOff val="2775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b="0" kern="1200"/>
        </a:p>
      </dsp:txBody>
      <dsp:txXfrm>
        <a:off x="2903138" y="3146706"/>
        <a:ext cx="380899" cy="381926"/>
      </dsp:txXfrm>
    </dsp:sp>
    <dsp:sp modelId="{B57D35F3-C552-0149-938C-4B5EB03BABCD}">
      <dsp:nvSpPr>
        <dsp:cNvPr id="0" name=""/>
        <dsp:cNvSpPr/>
      </dsp:nvSpPr>
      <dsp:spPr>
        <a:xfrm>
          <a:off x="3703952" y="2567657"/>
          <a:ext cx="2566710" cy="15400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📊 </a:t>
          </a:r>
          <a:r>
            <a:rPr lang="ar-SA" sz="2600" b="1" kern="1200" dirty="0"/>
            <a:t>٥- استخدام الذكاء الاصطناعي والتكنولوجيا لتحليل ردود الفعل</a:t>
          </a:r>
          <a:endParaRPr lang="en-GB" sz="2600" b="0" kern="1200" dirty="0"/>
        </a:p>
      </dsp:txBody>
      <dsp:txXfrm>
        <a:off x="3749058" y="2612763"/>
        <a:ext cx="2476498" cy="144981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E8363D-C895-6948-B512-05101835BF5B}">
      <dsp:nvSpPr>
        <dsp:cNvPr id="0" name=""/>
        <dsp:cNvSpPr/>
      </dsp:nvSpPr>
      <dsp:spPr>
        <a:xfrm>
          <a:off x="2133164" y="0"/>
          <a:ext cx="7141464" cy="7719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ar-SA" sz="2300" b="1" kern="1200" dirty="0"/>
            <a:t>١- عندما تصبح العلامة التجارية قديمة وغير مواكبة للسوق</a:t>
          </a:r>
          <a:endParaRPr lang="en-GB" sz="2300" b="1" kern="1200" dirty="0"/>
        </a:p>
      </dsp:txBody>
      <dsp:txXfrm>
        <a:off x="3023881" y="22611"/>
        <a:ext cx="6228136" cy="726770"/>
      </dsp:txXfrm>
    </dsp:sp>
    <dsp:sp modelId="{5C7C1CE1-8C25-8B42-8B99-69CD120CDD51}">
      <dsp:nvSpPr>
        <dsp:cNvPr id="0" name=""/>
        <dsp:cNvSpPr/>
      </dsp:nvSpPr>
      <dsp:spPr>
        <a:xfrm>
          <a:off x="1599873" y="879214"/>
          <a:ext cx="7141464" cy="7719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ar-SA" sz="2300" b="1" kern="1200" dirty="0"/>
            <a:t>٢- عند حدوث أزمة سمعة تحتاج إلى تغيير كامل للهوية</a:t>
          </a:r>
          <a:endParaRPr lang="en-GB" sz="2300" b="1" kern="1200" dirty="0"/>
        </a:p>
      </dsp:txBody>
      <dsp:txXfrm>
        <a:off x="2657571" y="901825"/>
        <a:ext cx="6061155" cy="726770"/>
      </dsp:txXfrm>
    </dsp:sp>
    <dsp:sp modelId="{2A235BE1-C970-0B46-8EF5-72E0761615D5}">
      <dsp:nvSpPr>
        <dsp:cNvPr id="0" name=""/>
        <dsp:cNvSpPr/>
      </dsp:nvSpPr>
      <dsp:spPr>
        <a:xfrm>
          <a:off x="1066582" y="1758428"/>
          <a:ext cx="7141464" cy="7719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ar-SA" sz="2300" b="1" kern="1200" dirty="0"/>
            <a:t>٣- عندما يتغير جمهور العلامة التجارية المستهدف</a:t>
          </a:r>
          <a:endParaRPr lang="en-GB" sz="2300" b="1" kern="1200" dirty="0"/>
        </a:p>
      </dsp:txBody>
      <dsp:txXfrm>
        <a:off x="2124279" y="1781039"/>
        <a:ext cx="6061155" cy="726770"/>
      </dsp:txXfrm>
    </dsp:sp>
    <dsp:sp modelId="{11CB401A-80A6-C048-BB11-8C33D76515DB}">
      <dsp:nvSpPr>
        <dsp:cNvPr id="0" name=""/>
        <dsp:cNvSpPr/>
      </dsp:nvSpPr>
      <dsp:spPr>
        <a:xfrm>
          <a:off x="533291" y="2637642"/>
          <a:ext cx="7141464" cy="7719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ar-SA" sz="2300" b="1" kern="1200" dirty="0"/>
            <a:t>٤- عند دخول أسواق جديدة تحتاج إلى هوية متوافقة مع الثقافة المحلية</a:t>
          </a:r>
          <a:endParaRPr lang="en-GB" sz="2300" b="1" kern="1200" dirty="0"/>
        </a:p>
      </dsp:txBody>
      <dsp:txXfrm>
        <a:off x="1590988" y="2660253"/>
        <a:ext cx="6061155" cy="726770"/>
      </dsp:txXfrm>
    </dsp:sp>
    <dsp:sp modelId="{F04B1EC8-10EF-EF4C-94EB-5B7963711FE6}">
      <dsp:nvSpPr>
        <dsp:cNvPr id="0" name=""/>
        <dsp:cNvSpPr/>
      </dsp:nvSpPr>
      <dsp:spPr>
        <a:xfrm>
          <a:off x="0" y="3516856"/>
          <a:ext cx="7141464" cy="7719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ar-SA" sz="2300" b="1" kern="1200" dirty="0"/>
            <a:t>٥- عند وجود مشاكل قانونية مثل تشابه الاسم مع علامة أخرى</a:t>
          </a:r>
          <a:endParaRPr lang="en-GB" sz="2300" b="1" kern="1200" dirty="0"/>
        </a:p>
      </dsp:txBody>
      <dsp:txXfrm>
        <a:off x="1057697" y="3539467"/>
        <a:ext cx="6061155" cy="726770"/>
      </dsp:txXfrm>
    </dsp:sp>
    <dsp:sp modelId="{64BA757B-54C2-2141-80A0-B8E1E29485D8}">
      <dsp:nvSpPr>
        <dsp:cNvPr id="0" name=""/>
        <dsp:cNvSpPr/>
      </dsp:nvSpPr>
      <dsp:spPr>
        <a:xfrm>
          <a:off x="2133164" y="563983"/>
          <a:ext cx="501795" cy="50179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b="1" kern="1200"/>
        </a:p>
      </dsp:txBody>
      <dsp:txXfrm>
        <a:off x="2246068" y="563983"/>
        <a:ext cx="275987" cy="377601"/>
      </dsp:txXfrm>
    </dsp:sp>
    <dsp:sp modelId="{E5AE020D-7900-2843-8D4F-2875EB8949D1}">
      <dsp:nvSpPr>
        <dsp:cNvPr id="0" name=""/>
        <dsp:cNvSpPr/>
      </dsp:nvSpPr>
      <dsp:spPr>
        <a:xfrm>
          <a:off x="1599873" y="1443197"/>
          <a:ext cx="501795" cy="50179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b="1" kern="1200"/>
        </a:p>
      </dsp:txBody>
      <dsp:txXfrm>
        <a:off x="1712777" y="1443197"/>
        <a:ext cx="275987" cy="377601"/>
      </dsp:txXfrm>
    </dsp:sp>
    <dsp:sp modelId="{156CAE15-0BA2-A447-B829-15C5DF4391AF}">
      <dsp:nvSpPr>
        <dsp:cNvPr id="0" name=""/>
        <dsp:cNvSpPr/>
      </dsp:nvSpPr>
      <dsp:spPr>
        <a:xfrm>
          <a:off x="1066582" y="2309545"/>
          <a:ext cx="501795" cy="50179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b="1" kern="1200"/>
        </a:p>
      </dsp:txBody>
      <dsp:txXfrm>
        <a:off x="1179486" y="2309545"/>
        <a:ext cx="275987" cy="377601"/>
      </dsp:txXfrm>
    </dsp:sp>
    <dsp:sp modelId="{0A8116C3-FBCB-9D4E-B1EB-26F7436D086A}">
      <dsp:nvSpPr>
        <dsp:cNvPr id="0" name=""/>
        <dsp:cNvSpPr/>
      </dsp:nvSpPr>
      <dsp:spPr>
        <a:xfrm>
          <a:off x="533291" y="3197336"/>
          <a:ext cx="501795" cy="50179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b="1" kern="1200"/>
        </a:p>
      </dsp:txBody>
      <dsp:txXfrm>
        <a:off x="646195" y="3197336"/>
        <a:ext cx="275987" cy="37760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1EEE8-E223-3C4C-9388-A9F80B931687}">
      <dsp:nvSpPr>
        <dsp:cNvPr id="0" name=""/>
        <dsp:cNvSpPr/>
      </dsp:nvSpPr>
      <dsp:spPr>
        <a:xfrm>
          <a:off x="810953" y="0"/>
          <a:ext cx="9190812" cy="3868063"/>
        </a:xfrm>
        <a:prstGeom prst="lef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0A3DA3-CE32-B046-9E3A-D807A5674370}">
      <dsp:nvSpPr>
        <dsp:cNvPr id="0" name=""/>
        <dsp:cNvSpPr/>
      </dsp:nvSpPr>
      <dsp:spPr>
        <a:xfrm>
          <a:off x="8390153" y="965824"/>
          <a:ext cx="2419926" cy="19364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Apple (1997)</a:t>
          </a:r>
          <a:endParaRPr lang="en-GB" sz="2400" kern="1200" dirty="0"/>
        </a:p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1800" kern="1200" dirty="0"/>
            <a:t>انتقلت من علامة تجارية على وشك الإفلاس إلى رمز للابتكار والتكنولوجيا الحديثة</a:t>
          </a:r>
          <a:endParaRPr lang="en-GB" sz="1800" kern="1200" dirty="0"/>
        </a:p>
      </dsp:txBody>
      <dsp:txXfrm>
        <a:off x="8484681" y="1060352"/>
        <a:ext cx="2230870" cy="1747358"/>
      </dsp:txXfrm>
    </dsp:sp>
    <dsp:sp modelId="{69ECFBAF-DA9B-E242-9403-7803B8621BCD}">
      <dsp:nvSpPr>
        <dsp:cNvPr id="0" name=""/>
        <dsp:cNvSpPr/>
      </dsp:nvSpPr>
      <dsp:spPr>
        <a:xfrm>
          <a:off x="5594315" y="965824"/>
          <a:ext cx="2419926" cy="19364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McDonald’s (2000s)</a:t>
          </a:r>
          <a:endParaRPr lang="en-GB" sz="2400" kern="1200" dirty="0"/>
        </a:p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800" kern="1200" dirty="0"/>
            <a:t>أعادت بناء صورتها للتكيف مع اتجاهات الأكل الصحي وتحسين تجربة العملاء</a:t>
          </a:r>
          <a:endParaRPr lang="en-GB" sz="1800" kern="1200" dirty="0"/>
        </a:p>
      </dsp:txBody>
      <dsp:txXfrm>
        <a:off x="5688843" y="1060352"/>
        <a:ext cx="2230870" cy="1747358"/>
      </dsp:txXfrm>
    </dsp:sp>
    <dsp:sp modelId="{712946FA-FF75-AD48-B793-F72DB0759F9B}">
      <dsp:nvSpPr>
        <dsp:cNvPr id="0" name=""/>
        <dsp:cNvSpPr/>
      </dsp:nvSpPr>
      <dsp:spPr>
        <a:xfrm>
          <a:off x="2798477" y="965824"/>
          <a:ext cx="2419926" cy="19364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Instagram (2016)</a:t>
          </a:r>
          <a:endParaRPr lang="en-GB" sz="2400" kern="1200" dirty="0"/>
        </a:p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800" kern="1200" dirty="0"/>
            <a:t>غيرت شعارها إلى تصميم أكثر حداثة يعكس تطور المنصة الرقمية</a:t>
          </a:r>
          <a:endParaRPr lang="en-GB" sz="1800" kern="1200" dirty="0"/>
        </a:p>
      </dsp:txBody>
      <dsp:txXfrm>
        <a:off x="2893005" y="1060352"/>
        <a:ext cx="2230870" cy="1747358"/>
      </dsp:txXfrm>
    </dsp:sp>
    <dsp:sp modelId="{015F8E25-F0E7-8D45-8EC0-A58BB4F21527}">
      <dsp:nvSpPr>
        <dsp:cNvPr id="0" name=""/>
        <dsp:cNvSpPr/>
      </dsp:nvSpPr>
      <dsp:spPr>
        <a:xfrm>
          <a:off x="2639" y="965824"/>
          <a:ext cx="2419926" cy="19364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Dunkin' (2018)</a:t>
          </a:r>
          <a:endParaRPr lang="en-GB" sz="2400" kern="1200" dirty="0"/>
        </a:p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800" kern="1200" dirty="0"/>
            <a:t>تحولت من</a:t>
          </a:r>
          <a:r>
            <a:rPr lang="en-GB" sz="1800" kern="1200" dirty="0"/>
            <a:t> Dunkin' Donuts </a:t>
          </a:r>
          <a:r>
            <a:rPr lang="ar-SA" sz="1800" kern="1200" dirty="0"/>
            <a:t>إلى</a:t>
          </a:r>
          <a:r>
            <a:rPr lang="en-GB" sz="1800" kern="1200" dirty="0"/>
            <a:t> Dunkin' </a:t>
          </a:r>
          <a:r>
            <a:rPr lang="ar-SA" sz="1800" kern="1200" dirty="0"/>
            <a:t>فقط، لتعكس توسعها في المشروبات وليس فقط الدونات</a:t>
          </a:r>
          <a:endParaRPr lang="en-GB" sz="1800" kern="1200" dirty="0"/>
        </a:p>
      </dsp:txBody>
      <dsp:txXfrm>
        <a:off x="97167" y="1060352"/>
        <a:ext cx="2230870" cy="174735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8A840B-2F96-0C46-AE9F-6020FF38A2C1}">
      <dsp:nvSpPr>
        <dsp:cNvPr id="0" name=""/>
        <dsp:cNvSpPr/>
      </dsp:nvSpPr>
      <dsp:spPr>
        <a:xfrm>
          <a:off x="7043496" y="312782"/>
          <a:ext cx="2705626" cy="135281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b="1" kern="1200" dirty="0"/>
            <a:t>Gap (2010)</a:t>
          </a:r>
        </a:p>
      </dsp:txBody>
      <dsp:txXfrm>
        <a:off x="7083119" y="352405"/>
        <a:ext cx="2626380" cy="1273567"/>
      </dsp:txXfrm>
    </dsp:sp>
    <dsp:sp modelId="{681DB5BA-A926-F740-B44A-78AF9C9BE74C}">
      <dsp:nvSpPr>
        <dsp:cNvPr id="0" name=""/>
        <dsp:cNvSpPr/>
      </dsp:nvSpPr>
      <dsp:spPr>
        <a:xfrm>
          <a:off x="9207997" y="1665595"/>
          <a:ext cx="270562" cy="1014610"/>
        </a:xfrm>
        <a:custGeom>
          <a:avLst/>
          <a:gdLst/>
          <a:ahLst/>
          <a:cxnLst/>
          <a:rect l="0" t="0" r="0" b="0"/>
          <a:pathLst>
            <a:path>
              <a:moveTo>
                <a:pt x="270562" y="0"/>
              </a:moveTo>
              <a:lnTo>
                <a:pt x="270562" y="1014610"/>
              </a:lnTo>
              <a:lnTo>
                <a:pt x="0" y="10146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B7854E-4B1C-C144-A9D7-651C9B280DFE}">
      <dsp:nvSpPr>
        <dsp:cNvPr id="0" name=""/>
        <dsp:cNvSpPr/>
      </dsp:nvSpPr>
      <dsp:spPr>
        <a:xfrm>
          <a:off x="7043496" y="2003799"/>
          <a:ext cx="2164501" cy="13528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غيرت شعارها فجأة دون إخبار العملاء، مما أدى إلى رفض واسع النطاق</a:t>
          </a:r>
          <a:endParaRPr lang="en-GB" sz="1200" kern="1200" dirty="0"/>
        </a:p>
      </dsp:txBody>
      <dsp:txXfrm>
        <a:off x="7083119" y="2043422"/>
        <a:ext cx="2085255" cy="1273567"/>
      </dsp:txXfrm>
    </dsp:sp>
    <dsp:sp modelId="{2FE603C1-2D33-4744-9FD8-D76DC6022710}">
      <dsp:nvSpPr>
        <dsp:cNvPr id="0" name=""/>
        <dsp:cNvSpPr/>
      </dsp:nvSpPr>
      <dsp:spPr>
        <a:xfrm>
          <a:off x="3661462" y="312782"/>
          <a:ext cx="2705626" cy="135281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b="1" kern="1200" dirty="0"/>
            <a:t>Tropicana (2009)</a:t>
          </a:r>
          <a:endParaRPr lang="en-GB" sz="2400" kern="1200" dirty="0"/>
        </a:p>
      </dsp:txBody>
      <dsp:txXfrm>
        <a:off x="3701085" y="352405"/>
        <a:ext cx="2626380" cy="1273567"/>
      </dsp:txXfrm>
    </dsp:sp>
    <dsp:sp modelId="{DE973BF0-037C-954E-B288-70B1EDE378AD}">
      <dsp:nvSpPr>
        <dsp:cNvPr id="0" name=""/>
        <dsp:cNvSpPr/>
      </dsp:nvSpPr>
      <dsp:spPr>
        <a:xfrm>
          <a:off x="5825964" y="1665595"/>
          <a:ext cx="270562" cy="1014610"/>
        </a:xfrm>
        <a:custGeom>
          <a:avLst/>
          <a:gdLst/>
          <a:ahLst/>
          <a:cxnLst/>
          <a:rect l="0" t="0" r="0" b="0"/>
          <a:pathLst>
            <a:path>
              <a:moveTo>
                <a:pt x="270562" y="0"/>
              </a:moveTo>
              <a:lnTo>
                <a:pt x="270562" y="1014610"/>
              </a:lnTo>
              <a:lnTo>
                <a:pt x="0" y="10146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690490-9F6F-6D4F-89BA-8164B0728A68}">
      <dsp:nvSpPr>
        <dsp:cNvPr id="0" name=""/>
        <dsp:cNvSpPr/>
      </dsp:nvSpPr>
      <dsp:spPr>
        <a:xfrm>
          <a:off x="3661462" y="2003799"/>
          <a:ext cx="2164501" cy="13528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غيرت عبوة منتجاتها بشكل جذري، مما تسبب في انخفاض المبيعات بنسبة 20٪ في شهر واحد</a:t>
          </a:r>
          <a:endParaRPr lang="en-GB" sz="2000" kern="1200" dirty="0"/>
        </a:p>
      </dsp:txBody>
      <dsp:txXfrm>
        <a:off x="3701085" y="2043422"/>
        <a:ext cx="2085255" cy="1273567"/>
      </dsp:txXfrm>
    </dsp:sp>
    <dsp:sp modelId="{2A5A5773-7B59-C44A-9127-8D885E7C9AEF}">
      <dsp:nvSpPr>
        <dsp:cNvPr id="0" name=""/>
        <dsp:cNvSpPr/>
      </dsp:nvSpPr>
      <dsp:spPr>
        <a:xfrm>
          <a:off x="6376" y="312782"/>
          <a:ext cx="2978678" cy="135281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b="1" kern="1200" dirty="0"/>
            <a:t>Pepsi (2009)</a:t>
          </a:r>
          <a:endParaRPr lang="en-GB" sz="2400" kern="1200" dirty="0"/>
        </a:p>
      </dsp:txBody>
      <dsp:txXfrm>
        <a:off x="45999" y="352405"/>
        <a:ext cx="2899432" cy="1273567"/>
      </dsp:txXfrm>
    </dsp:sp>
    <dsp:sp modelId="{E9655FE7-E8BC-9047-A7AB-887B11AB8059}">
      <dsp:nvSpPr>
        <dsp:cNvPr id="0" name=""/>
        <dsp:cNvSpPr/>
      </dsp:nvSpPr>
      <dsp:spPr>
        <a:xfrm>
          <a:off x="2389319" y="1665595"/>
          <a:ext cx="297867" cy="1014610"/>
        </a:xfrm>
        <a:custGeom>
          <a:avLst/>
          <a:gdLst/>
          <a:ahLst/>
          <a:cxnLst/>
          <a:rect l="0" t="0" r="0" b="0"/>
          <a:pathLst>
            <a:path>
              <a:moveTo>
                <a:pt x="297867" y="0"/>
              </a:moveTo>
              <a:lnTo>
                <a:pt x="297867" y="1014610"/>
              </a:lnTo>
              <a:lnTo>
                <a:pt x="0" y="10146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8A40EC-67BC-3C4C-9EF2-90546BD4C939}">
      <dsp:nvSpPr>
        <dsp:cNvPr id="0" name=""/>
        <dsp:cNvSpPr/>
      </dsp:nvSpPr>
      <dsp:spPr>
        <a:xfrm>
          <a:off x="224818" y="2003799"/>
          <a:ext cx="2164501" cy="13528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محاولتها تغيير شعارها لم تكن ناجحة، حيث لم يرَ العملاء سببًا لهذا التغيير</a:t>
          </a:r>
          <a:endParaRPr lang="en-GB" sz="2000" kern="1200" dirty="0"/>
        </a:p>
      </dsp:txBody>
      <dsp:txXfrm>
        <a:off x="264441" y="2043422"/>
        <a:ext cx="2085255" cy="127356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B784B3-08BF-B248-A18A-59F8DC9CAC92}">
      <dsp:nvSpPr>
        <dsp:cNvPr id="0" name=""/>
        <dsp:cNvSpPr/>
      </dsp:nvSpPr>
      <dsp:spPr>
        <a:xfrm>
          <a:off x="6857547" y="28221"/>
          <a:ext cx="3117067" cy="18702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١- </a:t>
          </a:r>
          <a:r>
            <a:rPr lang="ar-SA" sz="2400" b="1" kern="1200" dirty="0"/>
            <a:t>توحيد جميع العناصر البصرية (الألوان، الخطوط، الشعار) عبر جميع القنوات</a:t>
          </a:r>
          <a:endParaRPr lang="en-GB" sz="2400" b="0" kern="1200" dirty="0"/>
        </a:p>
      </dsp:txBody>
      <dsp:txXfrm>
        <a:off x="6857547" y="28221"/>
        <a:ext cx="3117067" cy="1870240"/>
      </dsp:txXfrm>
    </dsp:sp>
    <dsp:sp modelId="{0CEFD310-4E53-404D-8466-8E4EC9CF9919}">
      <dsp:nvSpPr>
        <dsp:cNvPr id="0" name=""/>
        <dsp:cNvSpPr/>
      </dsp:nvSpPr>
      <dsp:spPr>
        <a:xfrm>
          <a:off x="3428773" y="28221"/>
          <a:ext cx="3117067" cy="18702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٢- </a:t>
          </a:r>
          <a:r>
            <a:rPr lang="ar-SA" sz="2400" b="1" kern="1200" dirty="0"/>
            <a:t>تطبيق الرسالة التسويقية بنفس الأسلوب في جميع الإعلانات</a:t>
          </a:r>
          <a:endParaRPr lang="en-GB" sz="2400" b="0" kern="1200" dirty="0"/>
        </a:p>
      </dsp:txBody>
      <dsp:txXfrm>
        <a:off x="3428773" y="28221"/>
        <a:ext cx="3117067" cy="1870240"/>
      </dsp:txXfrm>
    </dsp:sp>
    <dsp:sp modelId="{CF923FA2-FD1D-4C4F-A0B9-2BF334C8CAD0}">
      <dsp:nvSpPr>
        <dsp:cNvPr id="0" name=""/>
        <dsp:cNvSpPr/>
      </dsp:nvSpPr>
      <dsp:spPr>
        <a:xfrm>
          <a:off x="0" y="28221"/>
          <a:ext cx="3117067" cy="18702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٣- </a:t>
          </a:r>
          <a:r>
            <a:rPr lang="ar-SA" sz="2400" b="1" kern="1200" dirty="0"/>
            <a:t>تدريب الموظفين على التغييرات الجديدة لضمان تقديم تجربة موحدة للعملاء</a:t>
          </a:r>
          <a:endParaRPr lang="en-GB" sz="2400" b="0" kern="1200" dirty="0"/>
        </a:p>
      </dsp:txBody>
      <dsp:txXfrm>
        <a:off x="0" y="28221"/>
        <a:ext cx="3117067" cy="1870240"/>
      </dsp:txXfrm>
    </dsp:sp>
    <dsp:sp modelId="{4449DBB8-19DF-1F4B-B0A5-413CCDED4561}">
      <dsp:nvSpPr>
        <dsp:cNvPr id="0" name=""/>
        <dsp:cNvSpPr/>
      </dsp:nvSpPr>
      <dsp:spPr>
        <a:xfrm>
          <a:off x="5143160" y="2210168"/>
          <a:ext cx="3117067" cy="18702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٤- </a:t>
          </a:r>
          <a:r>
            <a:rPr lang="ar-SA" sz="2400" b="1" kern="1200" dirty="0"/>
            <a:t>إنشاء دليل للهوية البصرية</a:t>
          </a:r>
          <a:r>
            <a:rPr lang="en-GB" sz="2400" b="1" kern="1200" dirty="0"/>
            <a:t> (Brand Guidelines) </a:t>
          </a:r>
          <a:r>
            <a:rPr lang="ar-SA" sz="2400" b="1" kern="1200" dirty="0"/>
            <a:t>لاستخدام العلامة بشكل صحيح</a:t>
          </a:r>
          <a:endParaRPr lang="en-GB" sz="2400" b="0" kern="1200" dirty="0"/>
        </a:p>
      </dsp:txBody>
      <dsp:txXfrm>
        <a:off x="5143160" y="2210168"/>
        <a:ext cx="3117067" cy="1870240"/>
      </dsp:txXfrm>
    </dsp:sp>
    <dsp:sp modelId="{B5632D84-43DA-4A45-9199-07972714223C}">
      <dsp:nvSpPr>
        <dsp:cNvPr id="0" name=""/>
        <dsp:cNvSpPr/>
      </dsp:nvSpPr>
      <dsp:spPr>
        <a:xfrm>
          <a:off x="1714386" y="2210168"/>
          <a:ext cx="3117067" cy="18702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٥- </a:t>
          </a:r>
          <a:r>
            <a:rPr lang="ar-SA" sz="2400" b="1" kern="1200" dirty="0"/>
            <a:t>مراقبة الأداء والتأكد من أن الجمهور يفهم الهوية الجديدة بشكل صحيح</a:t>
          </a:r>
          <a:endParaRPr lang="en-GB" sz="2400" b="0" kern="1200" dirty="0"/>
        </a:p>
      </dsp:txBody>
      <dsp:txXfrm>
        <a:off x="1714386" y="2210168"/>
        <a:ext cx="3117067" cy="187024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0D6115-280D-EE49-8F58-051B147E1539}">
      <dsp:nvSpPr>
        <dsp:cNvPr id="0" name=""/>
        <dsp:cNvSpPr/>
      </dsp:nvSpPr>
      <dsp:spPr>
        <a:xfrm>
          <a:off x="5865984" y="0"/>
          <a:ext cx="4108630" cy="4108630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D9E95EE-F49D-EE4C-8442-BA4F576EDCC9}">
      <dsp:nvSpPr>
        <dsp:cNvPr id="0" name=""/>
        <dsp:cNvSpPr/>
      </dsp:nvSpPr>
      <dsp:spPr>
        <a:xfrm>
          <a:off x="0" y="0"/>
          <a:ext cx="7920300" cy="41086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١- </a:t>
          </a:r>
          <a:r>
            <a:rPr lang="ar-SA" sz="2400" b="1" kern="1200" dirty="0"/>
            <a:t>استخدام قصة جذابة توضح أسباب التغيير</a:t>
          </a:r>
          <a:endParaRPr lang="en-GB" sz="2400" b="0" kern="1200" dirty="0"/>
        </a:p>
      </dsp:txBody>
      <dsp:txXfrm>
        <a:off x="0" y="0"/>
        <a:ext cx="7920300" cy="657380"/>
      </dsp:txXfrm>
    </dsp:sp>
    <dsp:sp modelId="{55850E34-08B3-FE4D-B983-2F5AC2260EA9}">
      <dsp:nvSpPr>
        <dsp:cNvPr id="0" name=""/>
        <dsp:cNvSpPr/>
      </dsp:nvSpPr>
      <dsp:spPr>
        <a:xfrm>
          <a:off x="6297391" y="657380"/>
          <a:ext cx="3245817" cy="3245817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1F69B70-59A9-5947-A283-FE70E8AA98FC}">
      <dsp:nvSpPr>
        <dsp:cNvPr id="0" name=""/>
        <dsp:cNvSpPr/>
      </dsp:nvSpPr>
      <dsp:spPr>
        <a:xfrm>
          <a:off x="0" y="657380"/>
          <a:ext cx="7920300" cy="324581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٢- </a:t>
          </a:r>
          <a:r>
            <a:rPr lang="ar-SA" sz="2400" b="1" kern="1200" dirty="0"/>
            <a:t>تقديم فيديو تعريفي يعرض الهوية الجديدة وتطور العلامة</a:t>
          </a:r>
          <a:endParaRPr lang="en-GB" sz="2400" b="0" kern="1200" dirty="0"/>
        </a:p>
      </dsp:txBody>
      <dsp:txXfrm>
        <a:off x="0" y="657380"/>
        <a:ext cx="7920300" cy="657380"/>
      </dsp:txXfrm>
    </dsp:sp>
    <dsp:sp modelId="{645C8F2C-8D31-2348-A6A2-B6CDFCB84288}">
      <dsp:nvSpPr>
        <dsp:cNvPr id="0" name=""/>
        <dsp:cNvSpPr/>
      </dsp:nvSpPr>
      <dsp:spPr>
        <a:xfrm>
          <a:off x="6728797" y="1314761"/>
          <a:ext cx="2383005" cy="2383005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6C34D2B-8E05-BD49-B4E3-87DDE8C7FBB8}">
      <dsp:nvSpPr>
        <dsp:cNvPr id="0" name=""/>
        <dsp:cNvSpPr/>
      </dsp:nvSpPr>
      <dsp:spPr>
        <a:xfrm>
          <a:off x="0" y="1314761"/>
          <a:ext cx="7920300" cy="2383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٣- </a:t>
          </a:r>
          <a:r>
            <a:rPr lang="ar-SA" sz="2400" b="1" kern="1200" dirty="0"/>
            <a:t>تنظيم حدث إطلاق رسمي يعزز التفاعل مع الجمهور</a:t>
          </a:r>
          <a:endParaRPr lang="en-GB" sz="2400" b="0" kern="1200" dirty="0"/>
        </a:p>
      </dsp:txBody>
      <dsp:txXfrm>
        <a:off x="0" y="1314761"/>
        <a:ext cx="7920300" cy="657380"/>
      </dsp:txXfrm>
    </dsp:sp>
    <dsp:sp modelId="{FB28E215-E9ED-374B-9B58-DC7F33145E99}">
      <dsp:nvSpPr>
        <dsp:cNvPr id="0" name=""/>
        <dsp:cNvSpPr/>
      </dsp:nvSpPr>
      <dsp:spPr>
        <a:xfrm>
          <a:off x="7160203" y="1972142"/>
          <a:ext cx="1520193" cy="1520193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469A6A1-66C1-A14B-B96F-FE200814ADC4}">
      <dsp:nvSpPr>
        <dsp:cNvPr id="0" name=""/>
        <dsp:cNvSpPr/>
      </dsp:nvSpPr>
      <dsp:spPr>
        <a:xfrm>
          <a:off x="0" y="1972142"/>
          <a:ext cx="7920300" cy="15201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٤- </a:t>
          </a:r>
          <a:r>
            <a:rPr lang="ar-SA" sz="2400" b="1" kern="1200" dirty="0"/>
            <a:t>تنفيذ حملة إعلانية متميزة تشرح عناصر التغيير</a:t>
          </a:r>
          <a:endParaRPr lang="en-GB" sz="2400" b="0" kern="1200" dirty="0"/>
        </a:p>
      </dsp:txBody>
      <dsp:txXfrm>
        <a:off x="0" y="1972142"/>
        <a:ext cx="7920300" cy="657380"/>
      </dsp:txXfrm>
    </dsp:sp>
    <dsp:sp modelId="{EE0C219B-822F-C543-97D5-44531AE6D116}">
      <dsp:nvSpPr>
        <dsp:cNvPr id="0" name=""/>
        <dsp:cNvSpPr/>
      </dsp:nvSpPr>
      <dsp:spPr>
        <a:xfrm>
          <a:off x="7591609" y="2629523"/>
          <a:ext cx="657380" cy="657380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308634-7233-5846-B099-4A5B32A0D7E1}">
      <dsp:nvSpPr>
        <dsp:cNvPr id="0" name=""/>
        <dsp:cNvSpPr/>
      </dsp:nvSpPr>
      <dsp:spPr>
        <a:xfrm>
          <a:off x="0" y="2629523"/>
          <a:ext cx="7920300" cy="657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٥- </a:t>
          </a:r>
          <a:r>
            <a:rPr lang="ar-SA" sz="2400" b="1" kern="1200" dirty="0"/>
            <a:t>إشراك المؤثرين والسفراء في تقديم العلامة التجارية الجديدة</a:t>
          </a:r>
          <a:endParaRPr lang="en-GB" sz="2400" b="0" kern="1200" dirty="0"/>
        </a:p>
      </dsp:txBody>
      <dsp:txXfrm>
        <a:off x="0" y="2629523"/>
        <a:ext cx="7920300" cy="65738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27847A-2775-6A43-AA5A-C458CA170E66}">
      <dsp:nvSpPr>
        <dsp:cNvPr id="0" name=""/>
        <dsp:cNvSpPr/>
      </dsp:nvSpPr>
      <dsp:spPr>
        <a:xfrm rot="16200000">
          <a:off x="2979372" y="-2895460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العملاء يحبون القصص، لذا فإن مشاركة </a:t>
          </a:r>
          <a:r>
            <a:rPr lang="ar-SA" sz="2000" b="1" kern="1200" dirty="0"/>
            <a:t>رحلة العلامة التجارية وأسباب تحولها</a:t>
          </a:r>
          <a:r>
            <a:rPr lang="ar-SA" sz="2000" kern="1200" dirty="0"/>
            <a:t> يساعد في زيادة التعاطف معها</a:t>
          </a:r>
          <a:endParaRPr lang="en-GB" sz="2000" kern="1200" dirty="0"/>
        </a:p>
      </dsp:txBody>
      <dsp:txXfrm rot="5400000">
        <a:off x="32037" y="115949"/>
        <a:ext cx="6582994" cy="592212"/>
      </dsp:txXfrm>
    </dsp:sp>
    <dsp:sp modelId="{2D644AA8-B101-AB42-81EB-2D42B53CA4E5}">
      <dsp:nvSpPr>
        <dsp:cNvPr id="0" name=""/>
        <dsp:cNvSpPr/>
      </dsp:nvSpPr>
      <dsp:spPr>
        <a:xfrm>
          <a:off x="6615031" y="1876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سرد قصة مقنعة حول سبب التغيير</a:t>
          </a:r>
          <a:endParaRPr lang="en-GB" sz="2000" b="1" kern="1200" dirty="0"/>
        </a:p>
      </dsp:txBody>
      <dsp:txXfrm>
        <a:off x="6655078" y="41923"/>
        <a:ext cx="3640860" cy="740263"/>
      </dsp:txXfrm>
    </dsp:sp>
    <dsp:sp modelId="{C6EE18F5-D4BB-2847-9241-8FA85CBCDC58}">
      <dsp:nvSpPr>
        <dsp:cNvPr id="0" name=""/>
        <dsp:cNvSpPr/>
      </dsp:nvSpPr>
      <dsp:spPr>
        <a:xfrm rot="16200000">
          <a:off x="2979372" y="-2034084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التغييرات الجذرية قد تسبب ارتباكًا، لذا يجب أن يكون </a:t>
          </a:r>
          <a:r>
            <a:rPr lang="ar-SA" sz="2000" b="1" kern="1200" dirty="0"/>
            <a:t>هناك عنصر مألوف في التصميم الجديد</a:t>
          </a:r>
          <a:endParaRPr lang="en-GB" sz="2000" kern="1200" dirty="0"/>
        </a:p>
      </dsp:txBody>
      <dsp:txXfrm rot="5400000">
        <a:off x="32037" y="977325"/>
        <a:ext cx="6582994" cy="592212"/>
      </dsp:txXfrm>
    </dsp:sp>
    <dsp:sp modelId="{FB23362C-8FBC-FB44-B9DA-C9CF74B8C6EF}">
      <dsp:nvSpPr>
        <dsp:cNvPr id="0" name=""/>
        <dsp:cNvSpPr/>
      </dsp:nvSpPr>
      <dsp:spPr>
        <a:xfrm>
          <a:off x="6615031" y="863252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تقديم هوية بصرية متطورة </a:t>
          </a:r>
          <a:endParaRPr lang="en-GB" sz="2000" kern="1200" dirty="0"/>
        </a:p>
      </dsp:txBody>
      <dsp:txXfrm>
        <a:off x="6655078" y="903299"/>
        <a:ext cx="3640860" cy="740263"/>
      </dsp:txXfrm>
    </dsp:sp>
    <dsp:sp modelId="{3B9D189F-3DD9-F441-9D64-222893C28A99}">
      <dsp:nvSpPr>
        <dsp:cNvPr id="0" name=""/>
        <dsp:cNvSpPr/>
      </dsp:nvSpPr>
      <dsp:spPr>
        <a:xfrm rot="16200000">
          <a:off x="2979372" y="-1172708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يجب أن يشعر العملاء أن </a:t>
          </a:r>
          <a:r>
            <a:rPr lang="ar-SA" sz="2000" b="1" kern="1200" dirty="0"/>
            <a:t>التغيير ليس فقط تجميليًا، بل سيؤدي إلى تجربة أفضل</a:t>
          </a:r>
          <a:endParaRPr lang="en-GB" sz="2000" kern="1200" dirty="0"/>
        </a:p>
      </dsp:txBody>
      <dsp:txXfrm rot="5400000">
        <a:off x="32037" y="1838701"/>
        <a:ext cx="6582994" cy="592212"/>
      </dsp:txXfrm>
    </dsp:sp>
    <dsp:sp modelId="{9959D325-8390-B94E-B5E8-7D41491FFA18}">
      <dsp:nvSpPr>
        <dsp:cNvPr id="0" name=""/>
        <dsp:cNvSpPr/>
      </dsp:nvSpPr>
      <dsp:spPr>
        <a:xfrm>
          <a:off x="6615031" y="1724628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إظهار كيف سيحسن التغيير تجربة العملاء</a:t>
          </a:r>
          <a:endParaRPr lang="en-GB" sz="2000" kern="1200" dirty="0"/>
        </a:p>
      </dsp:txBody>
      <dsp:txXfrm>
        <a:off x="6655078" y="1764675"/>
        <a:ext cx="3640860" cy="740263"/>
      </dsp:txXfrm>
    </dsp:sp>
    <dsp:sp modelId="{9CAF9328-8181-094B-BCE0-6AEE18A35D2B}">
      <dsp:nvSpPr>
        <dsp:cNvPr id="0" name=""/>
        <dsp:cNvSpPr/>
      </dsp:nvSpPr>
      <dsp:spPr>
        <a:xfrm rot="16200000">
          <a:off x="2979372" y="-311332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يمكن تقديم </a:t>
          </a:r>
          <a:r>
            <a:rPr lang="ar-SA" sz="2000" b="1" kern="1200" dirty="0"/>
            <a:t>استطلاعات رأي حول التحسينات، أو فتح النقاش حول التغييرات الجديدة</a:t>
          </a:r>
          <a:endParaRPr lang="en-GB" sz="2000" kern="1200" dirty="0"/>
        </a:p>
      </dsp:txBody>
      <dsp:txXfrm rot="5400000">
        <a:off x="32037" y="2700077"/>
        <a:ext cx="6582994" cy="592212"/>
      </dsp:txXfrm>
    </dsp:sp>
    <dsp:sp modelId="{281E2A25-90C3-B34C-A297-12C5A844A3B5}">
      <dsp:nvSpPr>
        <dsp:cNvPr id="0" name=""/>
        <dsp:cNvSpPr/>
      </dsp:nvSpPr>
      <dsp:spPr>
        <a:xfrm>
          <a:off x="6615031" y="2586003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تشجيع العملاء على التعبير عن آرائهم</a:t>
          </a:r>
          <a:endParaRPr lang="en-GB" sz="2000" kern="1200" dirty="0"/>
        </a:p>
      </dsp:txBody>
      <dsp:txXfrm>
        <a:off x="6655078" y="2626050"/>
        <a:ext cx="3640860" cy="740263"/>
      </dsp:txXfrm>
    </dsp:sp>
    <dsp:sp modelId="{70F9837B-3AEF-2A41-A9A0-641CA11022F8}">
      <dsp:nvSpPr>
        <dsp:cNvPr id="0" name=""/>
        <dsp:cNvSpPr/>
      </dsp:nvSpPr>
      <dsp:spPr>
        <a:xfrm rot="16200000">
          <a:off x="2979372" y="550043"/>
          <a:ext cx="656286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تقديم خصومات أو عروض </a:t>
          </a:r>
          <a:r>
            <a:rPr lang="ar-SA" sz="2000" b="1" kern="1200" dirty="0"/>
            <a:t>للعملاء الحاليين يمكن أن يكون وسيلة رائعة لإطلاق الهوية الجديدة بحماس</a:t>
          </a:r>
          <a:endParaRPr lang="en-GB" sz="2000" kern="1200" dirty="0"/>
        </a:p>
      </dsp:txBody>
      <dsp:txXfrm rot="5400000">
        <a:off x="32037" y="3561453"/>
        <a:ext cx="6582994" cy="592212"/>
      </dsp:txXfrm>
    </dsp:sp>
    <dsp:sp modelId="{1B0A1D01-A26E-5047-82F5-B24761436584}">
      <dsp:nvSpPr>
        <dsp:cNvPr id="0" name=""/>
        <dsp:cNvSpPr/>
      </dsp:nvSpPr>
      <dsp:spPr>
        <a:xfrm>
          <a:off x="6615031" y="3447379"/>
          <a:ext cx="3720954" cy="82035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دمج العروض الترويجية</a:t>
          </a:r>
          <a:endParaRPr lang="en-GB" sz="2000" kern="1200" dirty="0"/>
        </a:p>
      </dsp:txBody>
      <dsp:txXfrm>
        <a:off x="6655078" y="3487426"/>
        <a:ext cx="3640860" cy="74026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5072E-6852-0642-8D11-AD3A89FFFDC1}">
      <dsp:nvSpPr>
        <dsp:cNvPr id="0" name=""/>
        <dsp:cNvSpPr/>
      </dsp:nvSpPr>
      <dsp:spPr>
        <a:xfrm>
          <a:off x="748096" y="0"/>
          <a:ext cx="8478422" cy="4108630"/>
        </a:xfrm>
        <a:prstGeom prst="lef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A789A4D-DB26-BD4E-A5A6-A39EAC69E406}">
      <dsp:nvSpPr>
        <dsp:cNvPr id="0" name=""/>
        <dsp:cNvSpPr/>
      </dsp:nvSpPr>
      <dsp:spPr>
        <a:xfrm>
          <a:off x="8212497" y="1232589"/>
          <a:ext cx="1759194" cy="16434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١- </a:t>
          </a:r>
          <a:r>
            <a:rPr lang="ar-SA" sz="2000" b="1" kern="1200" dirty="0"/>
            <a:t>إنشاء حملة إعلانية تستهدف الجمهور الحالي والجديد</a:t>
          </a:r>
          <a:endParaRPr lang="en-GB" sz="2000" b="0" kern="1200" dirty="0"/>
        </a:p>
      </dsp:txBody>
      <dsp:txXfrm>
        <a:off x="8292724" y="1312816"/>
        <a:ext cx="1598740" cy="1482998"/>
      </dsp:txXfrm>
    </dsp:sp>
    <dsp:sp modelId="{C2613051-38C3-7D47-B9A2-A469BB32DE03}">
      <dsp:nvSpPr>
        <dsp:cNvPr id="0" name=""/>
        <dsp:cNvSpPr/>
      </dsp:nvSpPr>
      <dsp:spPr>
        <a:xfrm>
          <a:off x="6160104" y="1232589"/>
          <a:ext cx="1759194" cy="16434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٢- </a:t>
          </a:r>
          <a:r>
            <a:rPr lang="ar-SA" sz="2000" b="1" kern="1200" dirty="0"/>
            <a:t>استخدام الفيديوهات </a:t>
          </a:r>
          <a:r>
            <a:rPr lang="ar-SA" sz="2000" b="1" kern="1200" dirty="0" err="1"/>
            <a:t>والموشن</a:t>
          </a:r>
          <a:r>
            <a:rPr lang="ar-SA" sz="2000" b="1" kern="1200" dirty="0"/>
            <a:t> جرافيك لشرح التغييرات</a:t>
          </a:r>
          <a:endParaRPr lang="en-GB" sz="2000" b="0" kern="1200" dirty="0"/>
        </a:p>
      </dsp:txBody>
      <dsp:txXfrm>
        <a:off x="6240331" y="1312816"/>
        <a:ext cx="1598740" cy="1482998"/>
      </dsp:txXfrm>
    </dsp:sp>
    <dsp:sp modelId="{BD6166B5-7F75-504B-8A99-214207715E46}">
      <dsp:nvSpPr>
        <dsp:cNvPr id="0" name=""/>
        <dsp:cNvSpPr/>
      </dsp:nvSpPr>
      <dsp:spPr>
        <a:xfrm>
          <a:off x="4107710" y="1232589"/>
          <a:ext cx="1759194" cy="16434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٣- </a:t>
          </a:r>
          <a:r>
            <a:rPr lang="ar-SA" sz="2000" b="1" kern="1200" dirty="0"/>
            <a:t>تحسين</a:t>
          </a:r>
          <a:r>
            <a:rPr lang="en-GB" sz="2000" b="1" kern="1200" dirty="0"/>
            <a:t> SEO </a:t>
          </a:r>
          <a:r>
            <a:rPr lang="ar-SA" sz="2000" b="1" kern="1200" dirty="0"/>
            <a:t>لمطابقة الهوية الجديدة مع عمليات البحث</a:t>
          </a:r>
          <a:endParaRPr lang="en-GB" sz="2000" b="0" kern="1200" dirty="0"/>
        </a:p>
      </dsp:txBody>
      <dsp:txXfrm>
        <a:off x="4187937" y="1312816"/>
        <a:ext cx="1598740" cy="1482998"/>
      </dsp:txXfrm>
    </dsp:sp>
    <dsp:sp modelId="{B6D8D7F4-301A-8D40-81D0-288CB0C8D7BC}">
      <dsp:nvSpPr>
        <dsp:cNvPr id="0" name=""/>
        <dsp:cNvSpPr/>
      </dsp:nvSpPr>
      <dsp:spPr>
        <a:xfrm>
          <a:off x="2055316" y="1232589"/>
          <a:ext cx="1759194" cy="16434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٤- </a:t>
          </a:r>
          <a:r>
            <a:rPr lang="ar-SA" sz="2000" b="1" kern="1200" dirty="0"/>
            <a:t>تنفيذ إعلانات مدفوعة على</a:t>
          </a:r>
          <a:r>
            <a:rPr lang="en-GB" sz="2000" b="1" kern="1200" dirty="0"/>
            <a:t> Google </a:t>
          </a:r>
          <a:r>
            <a:rPr lang="ar-SA" sz="2000" b="1" kern="1200" dirty="0"/>
            <a:t>ووسائل التواصل الاجتماعي</a:t>
          </a:r>
          <a:endParaRPr lang="en-GB" sz="2000" b="0" kern="1200" dirty="0"/>
        </a:p>
      </dsp:txBody>
      <dsp:txXfrm>
        <a:off x="2135543" y="1312816"/>
        <a:ext cx="1598740" cy="1482998"/>
      </dsp:txXfrm>
    </dsp:sp>
    <dsp:sp modelId="{D93135C4-374C-3446-9A25-6A631F5AFA7C}">
      <dsp:nvSpPr>
        <dsp:cNvPr id="0" name=""/>
        <dsp:cNvSpPr/>
      </dsp:nvSpPr>
      <dsp:spPr>
        <a:xfrm>
          <a:off x="2922" y="1232589"/>
          <a:ext cx="1759194" cy="16434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٥- </a:t>
          </a:r>
          <a:r>
            <a:rPr lang="ar-SA" sz="2000" b="1" kern="1200" dirty="0"/>
            <a:t>إطلاق حملات بريد إلكتروني لإبلاغ العملاء بالتغييرات</a:t>
          </a:r>
          <a:endParaRPr lang="en-GB" sz="2000" b="0" kern="1200" dirty="0"/>
        </a:p>
      </dsp:txBody>
      <dsp:txXfrm>
        <a:off x="83149" y="1312816"/>
        <a:ext cx="1598740" cy="148299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D8A154-1C43-CD49-8102-1B9B584AE288}">
      <dsp:nvSpPr>
        <dsp:cNvPr id="0" name=""/>
        <dsp:cNvSpPr/>
      </dsp:nvSpPr>
      <dsp:spPr>
        <a:xfrm>
          <a:off x="0" y="3527886"/>
          <a:ext cx="9974615" cy="578779"/>
        </a:xfrm>
        <a:prstGeom prst="rec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٥- </a:t>
          </a:r>
          <a:r>
            <a:rPr lang="ar-SA" sz="2600" b="1" kern="1200" dirty="0"/>
            <a:t>مراقبة وسائل الإعلام والتفاعل مع أي استفسارات أو انتقادات</a:t>
          </a:r>
          <a:endParaRPr lang="en-GB" sz="2600" b="0" kern="1200" dirty="0"/>
        </a:p>
      </dsp:txBody>
      <dsp:txXfrm>
        <a:off x="0" y="3527886"/>
        <a:ext cx="9974615" cy="578779"/>
      </dsp:txXfrm>
    </dsp:sp>
    <dsp:sp modelId="{A073E620-8378-6E4F-9029-1D8AF41DF3F1}">
      <dsp:nvSpPr>
        <dsp:cNvPr id="0" name=""/>
        <dsp:cNvSpPr/>
      </dsp:nvSpPr>
      <dsp:spPr>
        <a:xfrm rot="10800000">
          <a:off x="0" y="2646406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1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1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1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٤- </a:t>
          </a:r>
          <a:r>
            <a:rPr lang="ar-SA" sz="2600" b="1" kern="1200" dirty="0"/>
            <a:t>استخدام الأحداث والمؤتمرات للترويج للعلامة الجديدة</a:t>
          </a:r>
          <a:endParaRPr lang="en-GB" sz="2600" b="0" kern="1200" dirty="0"/>
        </a:p>
      </dsp:txBody>
      <dsp:txXfrm rot="10800000">
        <a:off x="0" y="2646406"/>
        <a:ext cx="9974615" cy="578401"/>
      </dsp:txXfrm>
    </dsp:sp>
    <dsp:sp modelId="{44942048-6BB8-AB4E-88BD-9ADDFCB5F3F8}">
      <dsp:nvSpPr>
        <dsp:cNvPr id="0" name=""/>
        <dsp:cNvSpPr/>
      </dsp:nvSpPr>
      <dsp:spPr>
        <a:xfrm rot="10800000">
          <a:off x="0" y="1764925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٣- </a:t>
          </a:r>
          <a:r>
            <a:rPr lang="ar-SA" sz="2600" b="1" kern="1200" dirty="0"/>
            <a:t>إشراك شخصيات قيادية في الشركة في حوارات إعلامية</a:t>
          </a:r>
          <a:endParaRPr lang="en-GB" sz="2600" b="0" kern="1200" dirty="0"/>
        </a:p>
      </dsp:txBody>
      <dsp:txXfrm rot="10800000">
        <a:off x="0" y="1764925"/>
        <a:ext cx="9974615" cy="578401"/>
      </dsp:txXfrm>
    </dsp:sp>
    <dsp:sp modelId="{34CE2639-1BBB-CC40-B7B1-B92012AABF5F}">
      <dsp:nvSpPr>
        <dsp:cNvPr id="0" name=""/>
        <dsp:cNvSpPr/>
      </dsp:nvSpPr>
      <dsp:spPr>
        <a:xfrm rot="10800000">
          <a:off x="0" y="883444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3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3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3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٢- </a:t>
          </a:r>
          <a:r>
            <a:rPr lang="ar-SA" sz="2600" b="1" kern="1200" dirty="0"/>
            <a:t>ترتيب مقابلات إعلامية لشرح أسباب التغيير</a:t>
          </a:r>
          <a:endParaRPr lang="en-GB" sz="2600" b="0" kern="1200" dirty="0"/>
        </a:p>
      </dsp:txBody>
      <dsp:txXfrm rot="10800000">
        <a:off x="0" y="883444"/>
        <a:ext cx="9974615" cy="578401"/>
      </dsp:txXfrm>
    </dsp:sp>
    <dsp:sp modelId="{B167E51A-F831-C34C-81BF-304A85BEAEB2}">
      <dsp:nvSpPr>
        <dsp:cNvPr id="0" name=""/>
        <dsp:cNvSpPr/>
      </dsp:nvSpPr>
      <dsp:spPr>
        <a:xfrm rot="10800000">
          <a:off x="0" y="1964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١- </a:t>
          </a:r>
          <a:r>
            <a:rPr lang="ar-SA" sz="2600" b="1" kern="1200" dirty="0"/>
            <a:t>إصدار بيانات صحفية رسمية تعلن عن </a:t>
          </a:r>
          <a:r>
            <a:rPr lang="en-GB" sz="2600" b="1" kern="1200" dirty="0"/>
            <a:t> Rebranding</a:t>
          </a:r>
          <a:r>
            <a:rPr lang="ar-SA" sz="2600" b="1" kern="1200" dirty="0"/>
            <a:t> </a:t>
          </a:r>
          <a:endParaRPr lang="en-GB" sz="2600" b="0" kern="1200" dirty="0"/>
        </a:p>
      </dsp:txBody>
      <dsp:txXfrm rot="10800000">
        <a:off x="0" y="1964"/>
        <a:ext cx="9974615" cy="57840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1EEE8-E223-3C4C-9388-A9F80B931687}">
      <dsp:nvSpPr>
        <dsp:cNvPr id="0" name=""/>
        <dsp:cNvSpPr/>
      </dsp:nvSpPr>
      <dsp:spPr>
        <a:xfrm>
          <a:off x="810953" y="0"/>
          <a:ext cx="9190812" cy="3868063"/>
        </a:xfrm>
        <a:prstGeom prst="lef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0A3DA3-CE32-B046-9E3A-D807A5674370}">
      <dsp:nvSpPr>
        <dsp:cNvPr id="0" name=""/>
        <dsp:cNvSpPr/>
      </dsp:nvSpPr>
      <dsp:spPr>
        <a:xfrm>
          <a:off x="8730426" y="1160418"/>
          <a:ext cx="2077541" cy="1547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اختيار مؤثرين يعكسون القيم الجديدة للعلامة التجارية</a:t>
          </a:r>
          <a:endParaRPr lang="en-GB" sz="2000" kern="1200" dirty="0"/>
        </a:p>
      </dsp:txBody>
      <dsp:txXfrm>
        <a:off x="8805955" y="1235947"/>
        <a:ext cx="1926483" cy="1396167"/>
      </dsp:txXfrm>
    </dsp:sp>
    <dsp:sp modelId="{69ECFBAF-DA9B-E242-9403-7803B8621BCD}">
      <dsp:nvSpPr>
        <dsp:cNvPr id="0" name=""/>
        <dsp:cNvSpPr/>
      </dsp:nvSpPr>
      <dsp:spPr>
        <a:xfrm>
          <a:off x="6549007" y="1160418"/>
          <a:ext cx="2077541" cy="1547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تصميم حملات تعاونية لعرض التحول الجديد</a:t>
          </a:r>
          <a:endParaRPr lang="en-GB" sz="2000" kern="1200" dirty="0"/>
        </a:p>
      </dsp:txBody>
      <dsp:txXfrm>
        <a:off x="6624536" y="1235947"/>
        <a:ext cx="1926483" cy="1396167"/>
      </dsp:txXfrm>
    </dsp:sp>
    <dsp:sp modelId="{712946FA-FF75-AD48-B793-F72DB0759F9B}">
      <dsp:nvSpPr>
        <dsp:cNvPr id="0" name=""/>
        <dsp:cNvSpPr/>
      </dsp:nvSpPr>
      <dsp:spPr>
        <a:xfrm>
          <a:off x="4367589" y="1160418"/>
          <a:ext cx="2077541" cy="1547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استخدام الفيديوهات والتجارب الواقعية لزيادة التفاعل</a:t>
          </a:r>
          <a:endParaRPr lang="en-GB" sz="2000" kern="1200" dirty="0"/>
        </a:p>
      </dsp:txBody>
      <dsp:txXfrm>
        <a:off x="4443118" y="1235947"/>
        <a:ext cx="1926483" cy="1396167"/>
      </dsp:txXfrm>
    </dsp:sp>
    <dsp:sp modelId="{015F8E25-F0E7-8D45-8EC0-A58BB4F21527}">
      <dsp:nvSpPr>
        <dsp:cNvPr id="0" name=""/>
        <dsp:cNvSpPr/>
      </dsp:nvSpPr>
      <dsp:spPr>
        <a:xfrm>
          <a:off x="2186170" y="1160418"/>
          <a:ext cx="2077541" cy="1547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تقديم خصومات أو عروض خاصة من خلال المؤثرين</a:t>
          </a:r>
          <a:endParaRPr lang="en-GB" sz="2000" kern="1200" dirty="0"/>
        </a:p>
      </dsp:txBody>
      <dsp:txXfrm>
        <a:off x="2261699" y="1235947"/>
        <a:ext cx="1926483" cy="1396167"/>
      </dsp:txXfrm>
    </dsp:sp>
    <dsp:sp modelId="{A4369B9A-1276-EC46-9A04-C0D4BED57CA1}">
      <dsp:nvSpPr>
        <dsp:cNvPr id="0" name=""/>
        <dsp:cNvSpPr/>
      </dsp:nvSpPr>
      <dsp:spPr>
        <a:xfrm>
          <a:off x="4751" y="1160418"/>
          <a:ext cx="2077541" cy="1547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b="1" kern="1200" dirty="0"/>
            <a:t>الاستفادة من المحتوى الذي ينشئه المستخدمون لتعزيز المصداقية</a:t>
          </a:r>
          <a:endParaRPr lang="en-GB" sz="2200" kern="1200" dirty="0"/>
        </a:p>
      </dsp:txBody>
      <dsp:txXfrm>
        <a:off x="80280" y="1235947"/>
        <a:ext cx="1926483" cy="139616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0D6115-280D-EE49-8F58-051B147E1539}">
      <dsp:nvSpPr>
        <dsp:cNvPr id="0" name=""/>
        <dsp:cNvSpPr/>
      </dsp:nvSpPr>
      <dsp:spPr>
        <a:xfrm>
          <a:off x="5865984" y="0"/>
          <a:ext cx="4108630" cy="4108630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D9E95EE-F49D-EE4C-8442-BA4F576EDCC9}">
      <dsp:nvSpPr>
        <dsp:cNvPr id="0" name=""/>
        <dsp:cNvSpPr/>
      </dsp:nvSpPr>
      <dsp:spPr>
        <a:xfrm>
          <a:off x="0" y="0"/>
          <a:ext cx="7920300" cy="41086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١- </a:t>
          </a:r>
          <a:r>
            <a:rPr lang="ar-SA" sz="2400" b="1" kern="1200" dirty="0"/>
            <a:t>مراقبة ردود الفعل وتحليل التعليقات السلبية بموضوعية</a:t>
          </a:r>
          <a:endParaRPr lang="en-GB" sz="2400" b="0" kern="1200" dirty="0"/>
        </a:p>
      </dsp:txBody>
      <dsp:txXfrm>
        <a:off x="0" y="0"/>
        <a:ext cx="7920300" cy="657380"/>
      </dsp:txXfrm>
    </dsp:sp>
    <dsp:sp modelId="{55850E34-08B3-FE4D-B983-2F5AC2260EA9}">
      <dsp:nvSpPr>
        <dsp:cNvPr id="0" name=""/>
        <dsp:cNvSpPr/>
      </dsp:nvSpPr>
      <dsp:spPr>
        <a:xfrm>
          <a:off x="6297391" y="657380"/>
          <a:ext cx="3245817" cy="3245817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1F69B70-59A9-5947-A283-FE70E8AA98FC}">
      <dsp:nvSpPr>
        <dsp:cNvPr id="0" name=""/>
        <dsp:cNvSpPr/>
      </dsp:nvSpPr>
      <dsp:spPr>
        <a:xfrm>
          <a:off x="0" y="657380"/>
          <a:ext cx="7920300" cy="324581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٢- </a:t>
          </a:r>
          <a:r>
            <a:rPr lang="ar-SA" sz="2400" b="1" kern="1200" dirty="0"/>
            <a:t>الرد على الانتقادات بشكل احترافي وشفاف دون تجاهلها</a:t>
          </a:r>
          <a:endParaRPr lang="en-GB" sz="2400" b="0" kern="1200" dirty="0"/>
        </a:p>
      </dsp:txBody>
      <dsp:txXfrm>
        <a:off x="0" y="657380"/>
        <a:ext cx="7920300" cy="657380"/>
      </dsp:txXfrm>
    </dsp:sp>
    <dsp:sp modelId="{645C8F2C-8D31-2348-A6A2-B6CDFCB84288}">
      <dsp:nvSpPr>
        <dsp:cNvPr id="0" name=""/>
        <dsp:cNvSpPr/>
      </dsp:nvSpPr>
      <dsp:spPr>
        <a:xfrm>
          <a:off x="6728797" y="1314761"/>
          <a:ext cx="2383005" cy="2383005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6C34D2B-8E05-BD49-B4E3-87DDE8C7FBB8}">
      <dsp:nvSpPr>
        <dsp:cNvPr id="0" name=""/>
        <dsp:cNvSpPr/>
      </dsp:nvSpPr>
      <dsp:spPr>
        <a:xfrm>
          <a:off x="0" y="1314761"/>
          <a:ext cx="7920300" cy="2383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٣- </a:t>
          </a:r>
          <a:r>
            <a:rPr lang="ar-SA" sz="2400" b="1" kern="1200" dirty="0"/>
            <a:t>تقديم توضيحات واضحة حول أسباب التغيير وفوائده</a:t>
          </a:r>
          <a:endParaRPr lang="en-GB" sz="2400" b="0" kern="1200" dirty="0"/>
        </a:p>
      </dsp:txBody>
      <dsp:txXfrm>
        <a:off x="0" y="1314761"/>
        <a:ext cx="7920300" cy="657380"/>
      </dsp:txXfrm>
    </dsp:sp>
    <dsp:sp modelId="{FB28E215-E9ED-374B-9B58-DC7F33145E99}">
      <dsp:nvSpPr>
        <dsp:cNvPr id="0" name=""/>
        <dsp:cNvSpPr/>
      </dsp:nvSpPr>
      <dsp:spPr>
        <a:xfrm>
          <a:off x="7160203" y="1972142"/>
          <a:ext cx="1520193" cy="1520193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469A6A1-66C1-A14B-B96F-FE200814ADC4}">
      <dsp:nvSpPr>
        <dsp:cNvPr id="0" name=""/>
        <dsp:cNvSpPr/>
      </dsp:nvSpPr>
      <dsp:spPr>
        <a:xfrm>
          <a:off x="0" y="1972142"/>
          <a:ext cx="7920300" cy="15201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٤- </a:t>
          </a:r>
          <a:r>
            <a:rPr lang="ar-SA" sz="2400" b="1" kern="1200" dirty="0"/>
            <a:t>إشراك الجمهور في تحسين الهوية الجديدة عبر استطلاعات الرأي</a:t>
          </a:r>
          <a:endParaRPr lang="en-GB" sz="2400" b="0" kern="1200" dirty="0"/>
        </a:p>
      </dsp:txBody>
      <dsp:txXfrm>
        <a:off x="0" y="1972142"/>
        <a:ext cx="7920300" cy="657380"/>
      </dsp:txXfrm>
    </dsp:sp>
    <dsp:sp modelId="{EE0C219B-822F-C543-97D5-44531AE6D116}">
      <dsp:nvSpPr>
        <dsp:cNvPr id="0" name=""/>
        <dsp:cNvSpPr/>
      </dsp:nvSpPr>
      <dsp:spPr>
        <a:xfrm>
          <a:off x="7591609" y="2629523"/>
          <a:ext cx="657380" cy="657380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308634-7233-5846-B099-4A5B32A0D7E1}">
      <dsp:nvSpPr>
        <dsp:cNvPr id="0" name=""/>
        <dsp:cNvSpPr/>
      </dsp:nvSpPr>
      <dsp:spPr>
        <a:xfrm>
          <a:off x="0" y="2629523"/>
          <a:ext cx="7920300" cy="657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٥- </a:t>
          </a:r>
          <a:r>
            <a:rPr lang="ar-SA" sz="2400" b="1" kern="1200" dirty="0"/>
            <a:t>إجراء تعديلات طفيفة إذا لزم الأمر لتلبية بعض ملاحظات العملاء</a:t>
          </a:r>
          <a:endParaRPr lang="en-GB" sz="2400" b="0" kern="1200" dirty="0"/>
        </a:p>
      </dsp:txBody>
      <dsp:txXfrm>
        <a:off x="0" y="2629523"/>
        <a:ext cx="7920300" cy="65738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D8A154-1C43-CD49-8102-1B9B584AE288}">
      <dsp:nvSpPr>
        <dsp:cNvPr id="0" name=""/>
        <dsp:cNvSpPr/>
      </dsp:nvSpPr>
      <dsp:spPr>
        <a:xfrm>
          <a:off x="0" y="3527886"/>
          <a:ext cx="9974615" cy="578779"/>
        </a:xfrm>
        <a:prstGeom prst="rec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٥- </a:t>
          </a:r>
          <a:r>
            <a:rPr lang="ar-SA" sz="2600" b="1" kern="1200" dirty="0"/>
            <a:t>تنفيذ تعديلات طفيفة أو قرارات تصحيحية حسب الحاجة</a:t>
          </a:r>
          <a:r>
            <a:rPr lang="en-GB" sz="2600" b="1" kern="1200" dirty="0"/>
            <a:t>.</a:t>
          </a:r>
          <a:endParaRPr lang="en-GB" sz="2600" b="0" kern="1200" dirty="0"/>
        </a:p>
      </dsp:txBody>
      <dsp:txXfrm>
        <a:off x="0" y="3527886"/>
        <a:ext cx="9974615" cy="578779"/>
      </dsp:txXfrm>
    </dsp:sp>
    <dsp:sp modelId="{A073E620-8378-6E4F-9029-1D8AF41DF3F1}">
      <dsp:nvSpPr>
        <dsp:cNvPr id="0" name=""/>
        <dsp:cNvSpPr/>
      </dsp:nvSpPr>
      <dsp:spPr>
        <a:xfrm rot="10800000">
          <a:off x="0" y="2646406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1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1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1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٤- </a:t>
          </a:r>
          <a:r>
            <a:rPr lang="ar-SA" sz="2600" b="1" kern="1200" dirty="0"/>
            <a:t>جمع اقتراحات العملاء والشركاء حول كيفية تحسين الهوية الجديدة</a:t>
          </a:r>
          <a:r>
            <a:rPr lang="en-GB" sz="2600" b="1" kern="1200" dirty="0"/>
            <a:t>.</a:t>
          </a:r>
          <a:endParaRPr lang="en-GB" sz="2600" b="0" kern="1200" dirty="0"/>
        </a:p>
      </dsp:txBody>
      <dsp:txXfrm rot="10800000">
        <a:off x="0" y="2646406"/>
        <a:ext cx="9974615" cy="578401"/>
      </dsp:txXfrm>
    </dsp:sp>
    <dsp:sp modelId="{44942048-6BB8-AB4E-88BD-9ADDFCB5F3F8}">
      <dsp:nvSpPr>
        <dsp:cNvPr id="0" name=""/>
        <dsp:cNvSpPr/>
      </dsp:nvSpPr>
      <dsp:spPr>
        <a:xfrm rot="10800000">
          <a:off x="0" y="1764925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٣- </a:t>
          </a:r>
          <a:r>
            <a:rPr lang="ar-SA" sz="2600" b="1" kern="1200" dirty="0"/>
            <a:t>تحديد المشكلات وتصنيفها (مشكلات طفيفة أو مشكلات حرجة)</a:t>
          </a:r>
          <a:endParaRPr lang="en-GB" sz="2600" b="0" kern="1200" dirty="0"/>
        </a:p>
      </dsp:txBody>
      <dsp:txXfrm rot="10800000">
        <a:off x="0" y="1764925"/>
        <a:ext cx="9974615" cy="578401"/>
      </dsp:txXfrm>
    </dsp:sp>
    <dsp:sp modelId="{34CE2639-1BBB-CC40-B7B1-B92012AABF5F}">
      <dsp:nvSpPr>
        <dsp:cNvPr id="0" name=""/>
        <dsp:cNvSpPr/>
      </dsp:nvSpPr>
      <dsp:spPr>
        <a:xfrm rot="10800000">
          <a:off x="0" y="883444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3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3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3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٢- </a:t>
          </a:r>
          <a:r>
            <a:rPr lang="ar-SA" sz="2600" b="1" kern="1200" dirty="0"/>
            <a:t>مقارنة الأهداف الأولية بنتائج</a:t>
          </a:r>
          <a:r>
            <a:rPr lang="en-GB" sz="2600" b="1" kern="1200" dirty="0"/>
            <a:t> Rebranding </a:t>
          </a:r>
          <a:r>
            <a:rPr lang="ar-SA" sz="2600" b="1" kern="1200" dirty="0"/>
            <a:t>الفعلية</a:t>
          </a:r>
          <a:r>
            <a:rPr lang="en-GB" sz="2600" b="1" kern="1200" dirty="0"/>
            <a:t>.</a:t>
          </a:r>
          <a:endParaRPr lang="en-GB" sz="2600" b="0" kern="1200" dirty="0"/>
        </a:p>
      </dsp:txBody>
      <dsp:txXfrm rot="10800000">
        <a:off x="0" y="883444"/>
        <a:ext cx="9974615" cy="578401"/>
      </dsp:txXfrm>
    </dsp:sp>
    <dsp:sp modelId="{B167E51A-F831-C34C-81BF-304A85BEAEB2}">
      <dsp:nvSpPr>
        <dsp:cNvPr id="0" name=""/>
        <dsp:cNvSpPr/>
      </dsp:nvSpPr>
      <dsp:spPr>
        <a:xfrm rot="10800000">
          <a:off x="0" y="1964"/>
          <a:ext cx="9974615" cy="890162"/>
        </a:xfrm>
        <a:prstGeom prst="upArrowCallou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600" b="0" kern="1200" dirty="0"/>
            <a:t>١- </a:t>
          </a:r>
          <a:r>
            <a:rPr lang="ar-SA" sz="2600" b="1" kern="1200" dirty="0"/>
            <a:t>تحليل بيانات الأداء بعد الإطلاق (المبيعات، التفاعل، آراء العملاء)</a:t>
          </a:r>
          <a:endParaRPr lang="en-GB" sz="2600" b="0" kern="1200" dirty="0"/>
        </a:p>
      </dsp:txBody>
      <dsp:txXfrm rot="10800000">
        <a:off x="0" y="1964"/>
        <a:ext cx="9974615" cy="578401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FE7D3E-0371-5D44-9E39-0E088D81DFE8}">
      <dsp:nvSpPr>
        <dsp:cNvPr id="0" name=""/>
        <dsp:cNvSpPr/>
      </dsp:nvSpPr>
      <dsp:spPr>
        <a:xfrm rot="10800000">
          <a:off x="8260855" y="2331898"/>
          <a:ext cx="1866356" cy="111938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CD769-45F1-2845-B543-72CD771A6B5A}">
      <dsp:nvSpPr>
        <dsp:cNvPr id="0" name=""/>
        <dsp:cNvSpPr/>
      </dsp:nvSpPr>
      <dsp:spPr>
        <a:xfrm>
          <a:off x="8257123" y="2516799"/>
          <a:ext cx="1683453" cy="147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0" kern="1200" dirty="0"/>
            <a:t>١- رفض الجمهور للتغيير وعدم تقبله للهوية الجديدة</a:t>
          </a:r>
          <a:endParaRPr lang="en-GB" sz="2200" b="0" kern="1200" dirty="0"/>
        </a:p>
      </dsp:txBody>
      <dsp:txXfrm>
        <a:off x="8257123" y="2516799"/>
        <a:ext cx="1683453" cy="1474009"/>
      </dsp:txXfrm>
    </dsp:sp>
    <dsp:sp modelId="{B4FBB715-5FD5-B64C-B368-000EA6C6026B}">
      <dsp:nvSpPr>
        <dsp:cNvPr id="0" name=""/>
        <dsp:cNvSpPr/>
      </dsp:nvSpPr>
      <dsp:spPr>
        <a:xfrm rot="5400000">
          <a:off x="8257123" y="1823148"/>
          <a:ext cx="317280" cy="317280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B60A3-3C7D-7648-A25D-7235D676F8C3}">
      <dsp:nvSpPr>
        <dsp:cNvPr id="0" name=""/>
        <dsp:cNvSpPr/>
      </dsp:nvSpPr>
      <dsp:spPr>
        <a:xfrm rot="10800000">
          <a:off x="6198532" y="1822497"/>
          <a:ext cx="1866356" cy="111938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60BD9-597C-644C-9CBA-26FFEB08A9B8}">
      <dsp:nvSpPr>
        <dsp:cNvPr id="0" name=""/>
        <dsp:cNvSpPr/>
      </dsp:nvSpPr>
      <dsp:spPr>
        <a:xfrm>
          <a:off x="6194799" y="2007399"/>
          <a:ext cx="1683453" cy="147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0" kern="1200" dirty="0"/>
            <a:t>٢- تأثير التغيير على المبيعات بطريقة سلبية</a:t>
          </a:r>
          <a:endParaRPr lang="en-GB" sz="2200" b="0" kern="1200" dirty="0"/>
        </a:p>
      </dsp:txBody>
      <dsp:txXfrm>
        <a:off x="6194799" y="2007399"/>
        <a:ext cx="1683453" cy="1474009"/>
      </dsp:txXfrm>
    </dsp:sp>
    <dsp:sp modelId="{E3B16E9D-BE6B-2C4B-91B4-A1EFF8F2732E}">
      <dsp:nvSpPr>
        <dsp:cNvPr id="0" name=""/>
        <dsp:cNvSpPr/>
      </dsp:nvSpPr>
      <dsp:spPr>
        <a:xfrm rot="5400000">
          <a:off x="6194799" y="1313747"/>
          <a:ext cx="317280" cy="317280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63A3B-A754-A143-A820-293A9B5CEB69}">
      <dsp:nvSpPr>
        <dsp:cNvPr id="0" name=""/>
        <dsp:cNvSpPr/>
      </dsp:nvSpPr>
      <dsp:spPr>
        <a:xfrm rot="10800000">
          <a:off x="4136208" y="1313097"/>
          <a:ext cx="1866356" cy="111938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27B0E-5210-A044-A1A8-6D6CA467CC5D}">
      <dsp:nvSpPr>
        <dsp:cNvPr id="0" name=""/>
        <dsp:cNvSpPr/>
      </dsp:nvSpPr>
      <dsp:spPr>
        <a:xfrm>
          <a:off x="4132476" y="1497998"/>
          <a:ext cx="1683453" cy="147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0" kern="1200" dirty="0"/>
            <a:t>٣- الهوية الجديدة لا تعكس جوهر العلامة التجارية وقيمها الأساسية</a:t>
          </a:r>
          <a:endParaRPr lang="en-GB" sz="2200" b="0" kern="1200" dirty="0"/>
        </a:p>
      </dsp:txBody>
      <dsp:txXfrm>
        <a:off x="4132476" y="1497998"/>
        <a:ext cx="1683453" cy="1474009"/>
      </dsp:txXfrm>
    </dsp:sp>
    <dsp:sp modelId="{72C5FD8B-3B68-FA47-9351-9AAA0764CA7F}">
      <dsp:nvSpPr>
        <dsp:cNvPr id="0" name=""/>
        <dsp:cNvSpPr/>
      </dsp:nvSpPr>
      <dsp:spPr>
        <a:xfrm rot="5400000">
          <a:off x="4132476" y="804347"/>
          <a:ext cx="317280" cy="317280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D076A-B7B0-0345-8FD8-7DBBE5DB34B9}">
      <dsp:nvSpPr>
        <dsp:cNvPr id="0" name=""/>
        <dsp:cNvSpPr/>
      </dsp:nvSpPr>
      <dsp:spPr>
        <a:xfrm rot="10800000">
          <a:off x="2073885" y="803697"/>
          <a:ext cx="1866356" cy="111938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151E4-EC43-8849-9AE6-CC068D47342F}">
      <dsp:nvSpPr>
        <dsp:cNvPr id="0" name=""/>
        <dsp:cNvSpPr/>
      </dsp:nvSpPr>
      <dsp:spPr>
        <a:xfrm>
          <a:off x="2070152" y="988598"/>
          <a:ext cx="1683453" cy="147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0" kern="1200" dirty="0"/>
            <a:t>٤- خسارة العلامة التجارية لهويتها البصرية المعروفة عالميًا</a:t>
          </a:r>
          <a:endParaRPr lang="en-GB" sz="2200" b="0" kern="1200" dirty="0"/>
        </a:p>
      </dsp:txBody>
      <dsp:txXfrm>
        <a:off x="2070152" y="988598"/>
        <a:ext cx="1683453" cy="1474009"/>
      </dsp:txXfrm>
    </dsp:sp>
    <dsp:sp modelId="{2AE6DFA3-28EA-E347-81A4-2253C2517BA9}">
      <dsp:nvSpPr>
        <dsp:cNvPr id="0" name=""/>
        <dsp:cNvSpPr/>
      </dsp:nvSpPr>
      <dsp:spPr>
        <a:xfrm rot="5400000">
          <a:off x="2070152" y="294947"/>
          <a:ext cx="317280" cy="317280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5C7CD8-2669-5148-B3F8-C8D481725915}">
      <dsp:nvSpPr>
        <dsp:cNvPr id="0" name=""/>
        <dsp:cNvSpPr/>
      </dsp:nvSpPr>
      <dsp:spPr>
        <a:xfrm rot="10800000">
          <a:off x="11561" y="294296"/>
          <a:ext cx="1866356" cy="111938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B196CB-61EF-5A45-8DF8-762D7420F909}">
      <dsp:nvSpPr>
        <dsp:cNvPr id="0" name=""/>
        <dsp:cNvSpPr/>
      </dsp:nvSpPr>
      <dsp:spPr>
        <a:xfrm>
          <a:off x="7828" y="479198"/>
          <a:ext cx="1683453" cy="147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200" b="0" kern="1200" dirty="0"/>
            <a:t>٥- عدم كفاية الترويج والاتصال الجيد لإقناع الجمهور بالتحول</a:t>
          </a:r>
          <a:endParaRPr lang="en-GB" sz="2200" b="0" kern="1200" dirty="0"/>
        </a:p>
      </dsp:txBody>
      <dsp:txXfrm>
        <a:off x="7828" y="479198"/>
        <a:ext cx="1683453" cy="147400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D8A384-C17C-E340-B25D-8D97991BC13B}">
      <dsp:nvSpPr>
        <dsp:cNvPr id="0" name=""/>
        <dsp:cNvSpPr/>
      </dsp:nvSpPr>
      <dsp:spPr>
        <a:xfrm>
          <a:off x="2133164" y="0"/>
          <a:ext cx="7141464" cy="7719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ar-SA" sz="2200" b="1" kern="1200" dirty="0"/>
            <a:t>تعديل الرسائل التسويقية إذا كانت غير واضحة أو غير جذابة للجمهور</a:t>
          </a:r>
          <a:endParaRPr lang="en-GB" sz="2200" b="1" kern="1200" dirty="0"/>
        </a:p>
      </dsp:txBody>
      <dsp:txXfrm>
        <a:off x="3023881" y="22611"/>
        <a:ext cx="6228136" cy="726770"/>
      </dsp:txXfrm>
    </dsp:sp>
    <dsp:sp modelId="{1D924ABB-7FF4-2845-B542-0D1DAAA617C3}">
      <dsp:nvSpPr>
        <dsp:cNvPr id="0" name=""/>
        <dsp:cNvSpPr/>
      </dsp:nvSpPr>
      <dsp:spPr>
        <a:xfrm>
          <a:off x="1599873" y="879214"/>
          <a:ext cx="7141464" cy="7719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ar-SA" sz="2200" b="1" kern="1200" dirty="0"/>
            <a:t>تحسين الحملات الإعلانية بناءً على بيانات التفاعل مع الجمهور</a:t>
          </a:r>
          <a:endParaRPr lang="en-GB" sz="2200" b="1" kern="1200" dirty="0"/>
        </a:p>
      </dsp:txBody>
      <dsp:txXfrm>
        <a:off x="2657571" y="901825"/>
        <a:ext cx="6061155" cy="726770"/>
      </dsp:txXfrm>
    </dsp:sp>
    <dsp:sp modelId="{950D75A2-B92B-CB40-B7D4-9021F1DEE1BC}">
      <dsp:nvSpPr>
        <dsp:cNvPr id="0" name=""/>
        <dsp:cNvSpPr/>
      </dsp:nvSpPr>
      <dsp:spPr>
        <a:xfrm>
          <a:off x="1066582" y="1758428"/>
          <a:ext cx="7141464" cy="7719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ar-SA" sz="2200" b="1" kern="1200" dirty="0"/>
            <a:t>تطوير تجربة العملاء بناءً على ردود الفعل الفعلية</a:t>
          </a:r>
          <a:r>
            <a:rPr lang="en-GB" sz="2200" b="1" kern="1200" dirty="0"/>
            <a:t>.</a:t>
          </a:r>
        </a:p>
      </dsp:txBody>
      <dsp:txXfrm>
        <a:off x="2124279" y="1781039"/>
        <a:ext cx="6061155" cy="726770"/>
      </dsp:txXfrm>
    </dsp:sp>
    <dsp:sp modelId="{3B068B0A-0E08-404E-8398-61DA520D7037}">
      <dsp:nvSpPr>
        <dsp:cNvPr id="0" name=""/>
        <dsp:cNvSpPr/>
      </dsp:nvSpPr>
      <dsp:spPr>
        <a:xfrm>
          <a:off x="533291" y="2637642"/>
          <a:ext cx="7141464" cy="7719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ar-SA" sz="2200" b="1" kern="1200" dirty="0"/>
            <a:t>الاستفادة من بيانات الأداء لإجراء تحسينات مستمرة</a:t>
          </a:r>
          <a:r>
            <a:rPr lang="en-GB" sz="2200" b="1" kern="1200" dirty="0"/>
            <a:t>.</a:t>
          </a:r>
        </a:p>
      </dsp:txBody>
      <dsp:txXfrm>
        <a:off x="1590988" y="2660253"/>
        <a:ext cx="6061155" cy="726770"/>
      </dsp:txXfrm>
    </dsp:sp>
    <dsp:sp modelId="{B43D00E9-3BFF-504B-BC95-FF1962F1A91B}">
      <dsp:nvSpPr>
        <dsp:cNvPr id="0" name=""/>
        <dsp:cNvSpPr/>
      </dsp:nvSpPr>
      <dsp:spPr>
        <a:xfrm>
          <a:off x="0" y="3516856"/>
          <a:ext cx="7141464" cy="7719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ar-SA" sz="2200" b="1" kern="1200" dirty="0"/>
            <a:t>تعزيز الهوية الجديدة عبر منصات متعددة لضمان انتشارها بشكل أوسع</a:t>
          </a:r>
          <a:endParaRPr lang="en-GB" sz="2200" b="1" kern="1200" dirty="0"/>
        </a:p>
      </dsp:txBody>
      <dsp:txXfrm>
        <a:off x="1057697" y="3539467"/>
        <a:ext cx="6061155" cy="726770"/>
      </dsp:txXfrm>
    </dsp:sp>
    <dsp:sp modelId="{9514ACE3-0899-1C48-8AD3-2679C2E5688D}">
      <dsp:nvSpPr>
        <dsp:cNvPr id="0" name=""/>
        <dsp:cNvSpPr/>
      </dsp:nvSpPr>
      <dsp:spPr>
        <a:xfrm>
          <a:off x="2133164" y="563983"/>
          <a:ext cx="501795" cy="50179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b="1" kern="1200"/>
        </a:p>
      </dsp:txBody>
      <dsp:txXfrm>
        <a:off x="2246068" y="563983"/>
        <a:ext cx="275987" cy="377601"/>
      </dsp:txXfrm>
    </dsp:sp>
    <dsp:sp modelId="{05193FC5-27F3-B747-A440-12E146AC8E26}">
      <dsp:nvSpPr>
        <dsp:cNvPr id="0" name=""/>
        <dsp:cNvSpPr/>
      </dsp:nvSpPr>
      <dsp:spPr>
        <a:xfrm>
          <a:off x="1599873" y="1443197"/>
          <a:ext cx="501795" cy="50179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b="1" kern="1200"/>
        </a:p>
      </dsp:txBody>
      <dsp:txXfrm>
        <a:off x="1712777" y="1443197"/>
        <a:ext cx="275987" cy="377601"/>
      </dsp:txXfrm>
    </dsp:sp>
    <dsp:sp modelId="{95D48F41-A618-8340-B741-43036F16F67A}">
      <dsp:nvSpPr>
        <dsp:cNvPr id="0" name=""/>
        <dsp:cNvSpPr/>
      </dsp:nvSpPr>
      <dsp:spPr>
        <a:xfrm>
          <a:off x="1066582" y="2309545"/>
          <a:ext cx="501795" cy="50179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b="1" kern="1200"/>
        </a:p>
      </dsp:txBody>
      <dsp:txXfrm>
        <a:off x="1179486" y="2309545"/>
        <a:ext cx="275987" cy="377601"/>
      </dsp:txXfrm>
    </dsp:sp>
    <dsp:sp modelId="{BBB8B77B-1886-0B47-8717-631E7C573489}">
      <dsp:nvSpPr>
        <dsp:cNvPr id="0" name=""/>
        <dsp:cNvSpPr/>
      </dsp:nvSpPr>
      <dsp:spPr>
        <a:xfrm>
          <a:off x="533291" y="3197336"/>
          <a:ext cx="501795" cy="50179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b="1" kern="1200"/>
        </a:p>
      </dsp:txBody>
      <dsp:txXfrm>
        <a:off x="646195" y="3197336"/>
        <a:ext cx="275987" cy="3776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3/18/25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6DB35-9C47-CDEA-BC9C-34CBD76306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B6BB58-85CE-6471-C530-5491EDD765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122003-7FF4-1458-B969-FF22C4AA4A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7EFA3-29BA-2961-B195-CD9DBC8586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684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6713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97CD46-2A1D-CC98-33C3-91E7C4F2E6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92FC62-2AEC-1F09-4D81-073980A259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11E477-E5CD-6041-267D-E4437EBAFC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FEF97D-9ACC-A0AC-F561-5BC61A412D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123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E7366-8FDC-2C4D-3D65-F34A58CFA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C6BC50-DDF7-0408-DA6F-52A62A719D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8B764A-DC60-E956-DD05-E8F0FBA52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0B854-F9CC-F5A8-7A1B-CD175B72E8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9519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D44253-3EC8-AEFA-0EF1-E9C4123C9F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CD1006-ADF6-F9AF-6B34-04F0895776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2054B7-B9F6-1638-4BF9-5474CFE925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ar-SA" sz="1800" b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F7802-FE2A-E329-6F91-E241B4E3C8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3661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516B03-4F89-BBF6-1371-38C8D03720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52C20F-1586-6BA4-DE95-3AF0F6E4CA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86698A-F5AE-2B1C-07E4-10B561DABF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588296-7B71-D834-D114-BFA6E3A9C4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4841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EA8416-7679-38DB-CF90-DCB14CD48A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445454-A534-A934-47AE-C2F3A74D4C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9EE4AC-3E8A-10F6-7863-938F6C147D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30879E-C6A7-A678-BB83-2BB729616E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5327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5E6873-5498-9190-9E74-8985FD2ABB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B615AA-9A51-4FCC-5597-D02631108E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6F3D1E-49E7-EBEF-AC41-16A68782B3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D1C16A-73D0-35FF-435A-EE06375B8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0657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206AF-6F09-30B3-6593-874BBBD709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7644E1-42F8-854C-5481-6B6B3FD1D6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9A8739-D21B-7098-E4BB-E5EB645167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ar-SA" sz="6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371FEF-069A-1542-D5FC-C64522927C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0362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E4159A-AF0D-F9D3-C1F2-219AF16868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512B4F-A1C7-9DC6-A4B7-982504BEBC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563F3B-1598-F663-4B41-12FEC55553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752035-550C-385E-D67D-02D6A57D95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5741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9081C7-07FC-ED61-04D3-F705104D8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73A72A-C35B-44F0-F9BA-A6E06B59F0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371EE-BBC3-894B-3EF1-A61DEDB155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457618-295E-2962-CDCE-0B1DC19876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7278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DE3FE5-7667-93E2-B883-545C0D48F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E14F51-40D1-6C12-AF78-21EE54D80B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094A35-675B-348D-0BDC-5643B66C2E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9AA365-C996-387F-C6D5-1E6F636910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2562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D24A80-DDAD-DCE4-45C7-7336B40DE3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0FF0F7-8A96-2F2D-DCED-71BD108A09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CF38A9-530D-3DC6-64B4-7BD50A5003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8FCFCB-D5BF-8A18-27D2-9273679D6D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7126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48B5BB-4C21-06D1-B3F6-24766054FE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3C7689-CD04-D64B-C4E2-2CF7D14505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AAC5B2-A008-E52D-A85D-F6DB55AD26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2D6230-19A2-4903-778C-23CC94B3D4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3404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A2175-C3D0-D753-3FAD-82FD5D5BD0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DAC703-C266-F57E-E035-C107A43D9A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18A727-AC8E-C77C-4CE3-103423EB6C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F06AC2-CD81-B021-CAB5-EFC7F145FB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5471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9DA23-8F0C-E14B-5BA8-5BB6099653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7557F9-705E-25C2-C869-9895B7DFB7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15C00A-C504-AA03-9AAA-DC9557CDF6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555E2D-4032-63B4-F691-5C659CDB8B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98071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9A15DB-CFD5-856A-240E-3AB811B64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6220A2-BDB1-A3A6-FF71-43887E5223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6C8BBD-D7D9-2872-2B32-31F51ECCE8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CC1893-11A8-E009-5C4A-4E99444972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933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7209B-8E89-230D-9484-A617E90B37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7EE456-E949-A57C-9E64-ED560686D9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35FA25-ABA5-1971-370F-43C79D2BFC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3D4C11-100E-6776-8D4C-E7C98E0DD2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0391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BDA1A3-C9BB-5E8B-C313-0B79E08A1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12566E-0A89-8712-3314-9213618606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BCCD87-0484-0845-B0ED-3609250A19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1DE690-A7CC-BA5F-BF14-328ED5BF3B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63993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16C443-09E4-614D-C238-611DDDCBB6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637B12-D7D9-AA6E-F333-CEA5DA7D91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0159C8-D605-E39D-4A96-D4D341005C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86FD09-CC13-AF9D-1E45-05CC25F586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6895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4348BD-7116-B3EF-EDBE-D7BACE821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53F7A2-EAD5-DD2D-585E-EBEC3E4114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45A477-D435-88A8-E7F3-3F7127F07D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815E76-4CAF-3E51-01D4-7F11CB1616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32100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24231-5D05-DD7C-9ED3-E63AF5B65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7DEE4C-8D74-9130-2DBB-A77B6ED408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F6E08E-09FC-1EC9-FB9C-E8DD4DEB28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44341-63F1-7FC2-8EBB-419FC8F9EE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96080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BF6EC-2AEA-CFDF-2250-5ECE1739D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8F184B-B534-B8BE-86E1-9795D10BF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2499C9-9CA1-6635-B233-17592D0BB8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DC64CE-59F8-D89B-63C9-BE347F3D97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4698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2C372F-EEEC-6E79-701C-2546F44E37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CAAA18-8CA9-FD1E-DA33-D4AD35D021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880CE6-1BCA-9CA3-9A79-D018DEE587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63C9F4-7E61-736E-C8E4-FF6B2A9EAE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0097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5B63E-347A-EF27-983D-5201E93837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2139DB-5EF6-C853-8EFB-8A8A9885B3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AAABE4-9652-D53D-54A1-39DA3A8C5F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B86227-FB04-1A38-EDB4-74E7291CAA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17807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4F6A6D-081D-BCE3-7316-FC7C66D106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A01AD8-A55B-6ABF-594B-3493A4835E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54CF2F-BBF9-DCB1-0DFE-A69EBA25D1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ED27A7-FD0B-33DB-6E4E-DD83927BA3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88304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50322B-38F6-FC71-BE89-BE42F4C797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A93210-8F36-C3F1-A105-B168C7A87B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CC96C1-52F8-785B-C4F9-6D5DDCAA33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AED218-51D3-E5B4-D0E6-513D904749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17110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417C6E-FD34-4CEC-BE4C-E826406E9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EBBD61-C397-D1A1-DB33-1D39A1FE66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1B502B-0F0F-8E32-15DB-396A50F17D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A10683-E5B3-DE64-A5F5-6A548D927D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022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1FDAA0-8769-C5DD-3E4E-CDE363C0F0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0DB5E8-95DE-4D57-FD07-95681FA949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FE2ACD-2D1F-D6D6-1C8C-A16E2F0A4F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1F9D87-EBCA-06B7-9E95-5FC56CA240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32791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E6ECB-3372-0471-8319-1E0061FAF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4D1767-4510-D5A1-7297-3F5513EF1E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B1D662-0B89-F247-BA86-2F0B291D6A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E196A4-C960-61CD-0BD5-92AB1DB8A8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73613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C67F12-ADAE-5E21-B23B-362FA2335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FBA44C-BAF0-DABB-E12A-13688CF8B5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08BC5B-534F-D11B-2A6D-DBB525D24C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842282-0DDE-D976-8811-8E90631900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39826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79434D-2941-2BA5-924C-D0B36CA902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B5C1D6-AB81-5524-4857-B0FBEB5924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D19E9E-26AC-7674-37E0-DE90D36D61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A1AD59-F789-F004-16EB-F3BF7BB34E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58632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9E6BFF-7D65-7663-4A77-3C0C528D05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0EA5F6-3A43-6AE5-8FFB-B305729AD4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9143BC-882F-E11F-C502-D5E68EC49F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2ACFCD-DABF-2247-8A3E-3992A991C3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18421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443AD6-FD89-795D-0860-2A8D20D4BB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0BDE95-7009-6104-89C4-BFDFCFF054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7D10D8-C4D8-0834-8BD1-491D94F162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9E522D-7EE4-65FC-4648-7A6EF873BA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5213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99404-4689-0167-CC5B-FD0CDE37F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94212A-6DEB-FFED-65AF-2347537ED9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BD2F3C-1EC8-E434-38A0-EBBD1E32FB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AF2A80-FA23-6985-1D54-9C9CD9A6DA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40977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025704-40DE-2528-DBFA-93135D803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A9771D-84CD-8039-4871-BA08B8784C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29E447-DF36-8158-D0F7-B3349E5CE4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4EBC81-CB78-004F-14F1-00A9A0AFE5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33856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D76F9-25FD-4027-82D9-1A07A064BB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FDAEB8-74D4-DB6C-FB73-AD7D78C0DA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94619C-03F2-FFD5-0A80-3031FC8F1F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9C4AB4-BC5B-F270-457C-107F7CC116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65787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0CF0F-C4F6-23C1-C73C-7237C2640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98E5E0-769F-E290-4E8A-83EE57C21F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921CD5-CD00-DCE6-882C-46D0D89C50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CBAEB8-4BCC-8C3E-AA0D-48BF576C09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04803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53098C-B398-C4F1-11D9-574BC83A5A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C57C6E-C64D-277B-D2E8-46643EBAAF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1F311F-4040-C3A8-6DEE-9C19E623B3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A8A7DB-AF87-99B4-0013-265F2A06ED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84313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A4D0F4-A0DD-076C-4799-54B4305E0D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56D2B0-550B-9EE2-A787-F970AA150F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FF4CA0-E26D-4576-1E1C-9394689D2A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2F1BD9-AF37-B141-0102-403DC49436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70043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159DFE-4543-349D-67D9-2210101CD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F8AB8E-574C-16AD-3ABA-DD9AF9745A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E7241E-0B29-1399-3862-2AC028BE33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249B72-007E-ED7C-6CF2-D9D891C5F4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38295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9BFD2E-488C-BBA2-10FC-DB91355AA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6D4E9B-D1DF-FFA7-7A39-F3CABFA70B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CF9437-D680-ADA3-5BD3-F844C7641B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E17B66-0608-BB91-5B16-583CF0FA7B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19824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933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e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4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5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6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7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8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9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int.burberry.com/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0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504892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ID"/>
          </a:p>
        </p:txBody>
      </p:sp>
      <p:sp>
        <p:nvSpPr>
          <p:cNvPr id="11" name="TextBox 10"/>
          <p:cNvSpPr txBox="1"/>
          <p:nvPr/>
        </p:nvSpPr>
        <p:spPr>
          <a:xfrm>
            <a:off x="8970291" y="2953802"/>
            <a:ext cx="11095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MKT </a:t>
            </a:r>
            <a:r>
              <a:rPr lang="en-GB" sz="2000" dirty="0">
                <a:latin typeface="Alexandria" charset="0"/>
                <a:cs typeface="Alexandria" charset="0"/>
              </a:rPr>
              <a:t>235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745575" y="5931254"/>
            <a:ext cx="61534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د. محمد عادل عبدالرازق</a:t>
            </a:r>
          </a:p>
          <a:p>
            <a:pPr algn="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دكتوراة إدارة الأعمال، جامعة اكستر، إنجلترا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545375" y="5508551"/>
            <a:ext cx="726509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A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اعداد</a:t>
            </a:r>
            <a:endParaRPr lang="en-US" sz="2400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CEBE46-7FFC-C723-9B6A-EC3D10984E0F}"/>
              </a:ext>
            </a:extLst>
          </p:cNvPr>
          <p:cNvSpPr txBox="1"/>
          <p:nvPr/>
        </p:nvSpPr>
        <p:spPr>
          <a:xfrm>
            <a:off x="7217792" y="2492499"/>
            <a:ext cx="50341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3600" b="1" dirty="0">
                <a:solidFill>
                  <a:schemeClr val="accent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صناعة الهوية والعلامة التجارية</a:t>
            </a:r>
            <a:endParaRPr lang="en-US" sz="7200" b="1" dirty="0">
              <a:solidFill>
                <a:schemeClr val="accent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7" name="Rectangle: Rounded Corners 9">
            <a:extLst>
              <a:ext uri="{FF2B5EF4-FFF2-40B4-BE49-F238E27FC236}">
                <a16:creationId xmlns:a16="http://schemas.microsoft.com/office/drawing/2014/main" id="{1550C35C-8AE4-3700-2AEB-2CCAA0311126}"/>
              </a:ext>
            </a:extLst>
          </p:cNvPr>
          <p:cNvSpPr/>
          <p:nvPr/>
        </p:nvSpPr>
        <p:spPr>
          <a:xfrm>
            <a:off x="4965303" y="3672175"/>
            <a:ext cx="6488783" cy="1710051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SA" sz="2800" b="1" dirty="0">
                <a:solidFill>
                  <a:schemeClr val="accent1"/>
                </a:solidFill>
                <a:latin typeface="Alexandria" charset="0"/>
                <a:cs typeface="Alexandria" charset="0"/>
              </a:rPr>
              <a:t>الأسبوع السابع</a:t>
            </a:r>
          </a:p>
          <a:p>
            <a:pPr algn="ctr"/>
            <a:r>
              <a:rPr lang="ar-SA" sz="40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 إعادة بناء العلامة التجارية </a:t>
            </a:r>
          </a:p>
          <a:p>
            <a:pPr algn="ctr"/>
            <a:r>
              <a:rPr lang="en-GB" sz="4000" b="1" dirty="0">
                <a:solidFill>
                  <a:srgbClr val="7030A0"/>
                </a:solidFill>
                <a:latin typeface="Alexandria" charset="0"/>
                <a:cs typeface="Alexandria" charset="0"/>
              </a:rPr>
              <a:t>Rebranding</a:t>
            </a:r>
            <a:r>
              <a:rPr lang="en-GB" sz="40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 </a:t>
            </a:r>
            <a:endParaRPr lang="ar-SA" sz="40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4" name="Picture Placeholder 23" descr="A red and white text with black text&#10;&#10;AI-generated content may be incorrect.">
            <a:extLst>
              <a:ext uri="{FF2B5EF4-FFF2-40B4-BE49-F238E27FC236}">
                <a16:creationId xmlns:a16="http://schemas.microsoft.com/office/drawing/2014/main" id="{D033A3C0-3C7A-39E6-30D6-8B1E996BC7A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97" b="9297"/>
          <a:stretch>
            <a:fillRect/>
          </a:stretch>
        </p:blipFill>
        <p:spPr>
          <a:xfrm>
            <a:off x="1" y="0"/>
            <a:ext cx="8055915" cy="4931229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2F2B08-DF15-B5BC-7046-3B272C2FB6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5EFADBE-039F-88B7-7A03-0BB0351DF81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F52CD0-998C-E8D0-E2B1-D4AC443967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4054A2-6C47-A280-138F-0DB8948C339C}"/>
              </a:ext>
            </a:extLst>
          </p:cNvPr>
          <p:cNvSpPr txBox="1"/>
          <p:nvPr/>
        </p:nvSpPr>
        <p:spPr>
          <a:xfrm>
            <a:off x="6586115" y="1345306"/>
            <a:ext cx="5397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3600" b="1" dirty="0">
                <a:solidFill>
                  <a:srgbClr val="00B0F0"/>
                </a:solidFill>
                <a:latin typeface="Alexandria" charset="0"/>
              </a:rPr>
              <a:t>الأهداف التعليمية للمحاضرة </a:t>
            </a:r>
            <a:endParaRPr lang="en-US" sz="36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3EA99B-B0D9-25CD-D599-55AE32A87924}"/>
              </a:ext>
            </a:extLst>
          </p:cNvPr>
          <p:cNvSpPr txBox="1"/>
          <p:nvPr/>
        </p:nvSpPr>
        <p:spPr>
          <a:xfrm>
            <a:off x="3136915" y="2052621"/>
            <a:ext cx="8701948" cy="4416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ar-SA" sz="3200" b="1" dirty="0">
                <a:solidFill>
                  <a:srgbClr val="FF0000"/>
                </a:solidFill>
              </a:rPr>
              <a:t>بنهاية هذه المحاضرة، سيتمكن الطلاب من:</a:t>
            </a:r>
            <a:endParaRPr lang="ar-SA" sz="4000" b="1" dirty="0">
              <a:solidFill>
                <a:srgbClr val="FF0000"/>
              </a:solidFill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🎯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فهم مفهوم إعادة بناء العلامة التجارية 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(Rebranding)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متى تحتاج العلامة التجارية إلى 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؟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🛠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استراتيجيات إعادة بناء العلامة التجارية بنجاح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كيف يتم تنفيذ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بطريقة فعالة؟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🚀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قياس نجاح عملية إعادة بناء العلامة التجارية</a:t>
            </a:r>
            <a:endParaRPr lang="ar-SA" sz="3200" dirty="0">
              <a:effectLst/>
            </a:endParaRPr>
          </a:p>
          <a:p>
            <a:pPr algn="r" rtl="1">
              <a:lnSpc>
                <a:spcPct val="150000"/>
              </a:lnSpc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في نهاية المحاضرة، سيكون لديك فهم واضح لكيفية إعادة بناء علامة تجارية بطريقة احترافية دون المخاطرة بفقدان هويتها أو عملائها 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Placeholder 4">
            <a:extLst>
              <a:ext uri="{FF2B5EF4-FFF2-40B4-BE49-F238E27FC236}">
                <a16:creationId xmlns:a16="http://schemas.microsoft.com/office/drawing/2014/main" id="{16A716AB-0779-42DB-4BC4-8830E03EF58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9" y="0"/>
            <a:ext cx="5138818" cy="6858000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8938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577C7-C7B3-712F-7554-270F252FF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386D57A-3D55-A735-400B-66536218BE54}"/>
              </a:ext>
            </a:extLst>
          </p:cNvPr>
          <p:cNvSpPr/>
          <p:nvPr/>
        </p:nvSpPr>
        <p:spPr>
          <a:xfrm>
            <a:off x="617280" y="1685495"/>
            <a:ext cx="10812720" cy="4698976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87B0B1-1CBE-5090-4508-0093555EEC53}"/>
              </a:ext>
            </a:extLst>
          </p:cNvPr>
          <p:cNvSpPr txBox="1"/>
          <p:nvPr/>
        </p:nvSpPr>
        <p:spPr>
          <a:xfrm>
            <a:off x="2090057" y="1163525"/>
            <a:ext cx="7588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ما المقصود بإعادة بناء العلامة التجارية ؟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AD9354-2ED2-24A1-2961-90004546B42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0FF577-4F81-F59C-1710-F626AE91727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08DD02-4964-7782-D5C0-19F3D330F22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2B8C4B1-1FA9-8528-B659-7304A0173B0D}"/>
              </a:ext>
            </a:extLst>
          </p:cNvPr>
          <p:cNvSpPr txBox="1"/>
          <p:nvPr/>
        </p:nvSpPr>
        <p:spPr>
          <a:xfrm>
            <a:off x="898071" y="2194455"/>
            <a:ext cx="9966121" cy="4096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إعادة بناء العلامة التجارية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(Rebranding)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هي عملية تغيير جوهري في هوية العلامة التجارية، بهدف تحسين صورتها في السوق، أو جذب جمهور جديد، أو التكيف مع تغييرات السوق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تشمل عملية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التعديلات التالية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تغيير الشعار والتصميم البصري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(الألوان، الخطوط، النمط البصري</a:t>
            </a:r>
            <a:r>
              <a:rPr lang="ar-SA" sz="2400" kern="0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تغيير الرسالة التسويقية والهوية الصوتية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(Brand Voice).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إعادة تصميم المنتجات أو تجربة العملاء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إعادة تسمية العلامة التجارية بالكامل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(Brand Name Change).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Rebranding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ليس مجرد تغيير شكلي، بل هو استراتيجية عميقة تعيد تعريف العلامة التجارية في السوق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212FE4E-F5A3-A199-E428-F11C3751D4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375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61012E-83FD-98B0-05EE-8B0CC91E6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DA01FF1-A26E-A3DC-78E5-5A1D441F9B51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7C5F9E-C4D5-37B9-42E0-2A2BDEA345D9}"/>
              </a:ext>
            </a:extLst>
          </p:cNvPr>
          <p:cNvSpPr txBox="1"/>
          <p:nvPr/>
        </p:nvSpPr>
        <p:spPr>
          <a:xfrm>
            <a:off x="448887" y="1163525"/>
            <a:ext cx="9229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الفرق بين  </a:t>
            </a:r>
            <a:r>
              <a:rPr lang="en-GB" sz="3200" b="1" dirty="0">
                <a:latin typeface="Alexandria" charset="0"/>
                <a:cs typeface="Alexandria" charset="0"/>
              </a:rPr>
              <a:t>Rebranding</a:t>
            </a:r>
            <a:r>
              <a:rPr lang="ar-SA" sz="3200" b="1" dirty="0">
                <a:latin typeface="Alexandria" charset="0"/>
                <a:cs typeface="Alexandria" charset="0"/>
              </a:rPr>
              <a:t> </a:t>
            </a:r>
            <a:r>
              <a:rPr lang="en-GB" sz="3200" b="1" dirty="0">
                <a:latin typeface="Alexandria" charset="0"/>
                <a:cs typeface="Alexandria" charset="0"/>
              </a:rPr>
              <a:t>  </a:t>
            </a:r>
            <a:r>
              <a:rPr lang="ar-SA" sz="3200" b="1" dirty="0">
                <a:latin typeface="Alexandria" charset="0"/>
                <a:cs typeface="Alexandria" charset="0"/>
              </a:rPr>
              <a:t>و  </a:t>
            </a:r>
            <a:r>
              <a:rPr lang="en-GB" sz="3200" b="1" dirty="0">
                <a:latin typeface="Alexandria" charset="0"/>
                <a:cs typeface="Alexandria" charset="0"/>
              </a:rPr>
              <a:t>Brand Refresh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34B309B-728D-25D9-4858-AEEB19C08E5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733B04-F071-D7B7-906F-A46A0418A50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038D1C-4C0B-705D-A5CF-2A3E5A3387E0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F47CC60-72A8-9820-94D9-A35820417B0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198F80D-74D6-5A06-0D52-70C7795E4B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5508881"/>
              </p:ext>
            </p:extLst>
          </p:nvPr>
        </p:nvGraphicFramePr>
        <p:xfrm>
          <a:off x="782168" y="2297466"/>
          <a:ext cx="10482943" cy="3605022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005665">
                  <a:extLst>
                    <a:ext uri="{9D8B030D-6E8A-4147-A177-3AD203B41FA5}">
                      <a16:colId xmlns:a16="http://schemas.microsoft.com/office/drawing/2014/main" val="1360381341"/>
                    </a:ext>
                  </a:extLst>
                </a:gridCol>
                <a:gridCol w="4075512">
                  <a:extLst>
                    <a:ext uri="{9D8B030D-6E8A-4147-A177-3AD203B41FA5}">
                      <a16:colId xmlns:a16="http://schemas.microsoft.com/office/drawing/2014/main" val="4057645475"/>
                    </a:ext>
                  </a:extLst>
                </a:gridCol>
                <a:gridCol w="4401766">
                  <a:extLst>
                    <a:ext uri="{9D8B030D-6E8A-4147-A177-3AD203B41FA5}">
                      <a16:colId xmlns:a16="http://schemas.microsoft.com/office/drawing/2014/main" val="3271043915"/>
                    </a:ext>
                  </a:extLst>
                </a:gridCol>
              </a:tblGrid>
              <a:tr h="473388"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العنصر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إعادة بناء العلامة التجارية</a:t>
                      </a:r>
                      <a:r>
                        <a:rPr lang="en-GB" sz="2000" kern="0" dirty="0">
                          <a:effectLst/>
                        </a:rPr>
                        <a:t> (Rebranding)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تحديث العلامة التجارية</a:t>
                      </a:r>
                      <a:r>
                        <a:rPr lang="en-GB" sz="2000" kern="0">
                          <a:effectLst/>
                        </a:rPr>
                        <a:t> (Brand Refresh)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417700885"/>
                  </a:ext>
                </a:extLst>
              </a:tr>
              <a:tr h="937167"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النطاق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تغيير شامل للعلامة التجارية (هوية، رسالة، تجربة، أحيانًا الاسم)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تعديلات بسيطة في التصميم أو الرسالة دون تغيير جوهري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19789444"/>
                  </a:ext>
                </a:extLst>
              </a:tr>
              <a:tr h="621785"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الأسباب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تغيير في السوق، سمعة سلبية، استهداف جمهور جديد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تحديث بصري أو تحسين الرسالة التسويقية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51580141"/>
                  </a:ext>
                </a:extLst>
              </a:tr>
              <a:tr h="582994"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التأثير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قد يؤدي إلى تغير جذري في صورة العلامة التجارية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يحافظ على هوية العلامة مع تحسين مظهرها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28430347"/>
                  </a:ext>
                </a:extLst>
              </a:tr>
              <a:tr h="937167"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المخاطر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يمكن أن يؤدي إلى فقدان بعض العملاء إذا لم يُنفذ بشكل صحيح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عادةً أقل مخاطرة لأنه يحافظ على الجوهر الأساسي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503836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2024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90BC5-12BE-5EFE-5B90-8772B3D7D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93D2108-50C1-E94D-4C7F-78BA7DA849D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98FA4E-67DD-C4EC-5DC5-F9081CF139DA}"/>
              </a:ext>
            </a:extLst>
          </p:cNvPr>
          <p:cNvSpPr txBox="1"/>
          <p:nvPr/>
        </p:nvSpPr>
        <p:spPr>
          <a:xfrm>
            <a:off x="2524314" y="1163525"/>
            <a:ext cx="715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لماذا تلجأ الشركات إلى إعادة بناء علامتها التجارية؟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D3AEDD-0968-8BE5-278B-E9896B78177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B6FE03-45DF-5211-9B3D-D8CF95D0F3A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078DA1-6AC5-C05B-9BB1-FE925D08E2A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9ACA33A-B1A8-5FAB-E647-0F6B59D8762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44DDE85-AB1F-F0B9-8B8D-2D0791A9BA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3125846"/>
              </p:ext>
            </p:extLst>
          </p:nvPr>
        </p:nvGraphicFramePr>
        <p:xfrm>
          <a:off x="762001" y="2260564"/>
          <a:ext cx="10488386" cy="3621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91579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C41D1E-E245-A35A-540A-465D519FD4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6907479-7114-E544-65C6-F87641902C67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59CFF4-47E6-2B36-AE07-AF515E44D4DB}"/>
              </a:ext>
            </a:extLst>
          </p:cNvPr>
          <p:cNvSpPr txBox="1"/>
          <p:nvPr/>
        </p:nvSpPr>
        <p:spPr>
          <a:xfrm>
            <a:off x="208009" y="1035640"/>
            <a:ext cx="94414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عناصر العلامة التجارية التي يمكن تغييرها أثناء </a:t>
            </a:r>
            <a:r>
              <a:rPr lang="en-GB" sz="3200" b="1" dirty="0">
                <a:latin typeface="Alexandria" charset="0"/>
                <a:cs typeface="Alexandria" charset="0"/>
              </a:rPr>
              <a:t>Rebranding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FF3B1A-6780-47EF-D1EB-3E24699AA62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7AB0C6-5AEC-4BFE-FA96-6307286D9EA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4C603B-85DD-D97C-0F1E-9A3FB9B6FF7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473B0B3-92EF-8850-EBA1-6BF44EADC9C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C66E10E1-4B23-1709-4D28-27FE81FC6D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4326223"/>
              </p:ext>
            </p:extLst>
          </p:nvPr>
        </p:nvGraphicFramePr>
        <p:xfrm>
          <a:off x="1398609" y="1762540"/>
          <a:ext cx="8730582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55683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438805-E40D-B975-F281-E43FC4FC4B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C9DB1B0-AF73-4B4B-3A04-FF17FDE187AA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D64DBC-9BDE-08FA-BDD3-DC40CA1E9B6B}"/>
              </a:ext>
            </a:extLst>
          </p:cNvPr>
          <p:cNvSpPr txBox="1"/>
          <p:nvPr/>
        </p:nvSpPr>
        <p:spPr>
          <a:xfrm>
            <a:off x="0" y="1104316"/>
            <a:ext cx="9569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إعادة تصميم الشعار – متى تحتاج العلامة التجارية إلى تغيير شعارها؟ </a:t>
            </a:r>
            <a:endParaRPr lang="ar-SA" sz="44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4BC608-B46A-9EC4-1241-4DCB7CD85C8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5A522D-496F-9B71-AD79-005F4F01142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C4B303-A05E-F898-88A3-ECC1AA7202F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3FB399E-E0BC-7A1B-48E2-F825B396A9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A44818B-1106-FEE2-92A6-B2BF0EB2470F}"/>
              </a:ext>
            </a:extLst>
          </p:cNvPr>
          <p:cNvGraphicFramePr/>
          <p:nvPr/>
        </p:nvGraphicFramePr>
        <p:xfrm>
          <a:off x="1108692" y="2029280"/>
          <a:ext cx="9974615" cy="4108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94778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90828F-0E15-3031-84B7-24E91ADFC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1469DF8-DE12-2D80-5262-D83707F68654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73FDE5-C516-6B49-1F54-5BF92650F524}"/>
              </a:ext>
            </a:extLst>
          </p:cNvPr>
          <p:cNvSpPr txBox="1"/>
          <p:nvPr/>
        </p:nvSpPr>
        <p:spPr>
          <a:xfrm>
            <a:off x="1298457" y="1035640"/>
            <a:ext cx="83510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كيف تختار الألوان والخطوط الجديدة عند تغيير الهوية البصرية؟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61DB-2854-A88D-FAF3-730592E06C8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3E8A75-29A9-1508-D151-0CC5A9C0279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C62C69-6ACB-7F9A-50FA-9AB21BBC250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417325D-1E2B-AF02-7276-87BAE6EFA3D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03AAC36-702F-CDEF-DCEE-F1A28E64C7AF}"/>
              </a:ext>
            </a:extLst>
          </p:cNvPr>
          <p:cNvSpPr txBox="1"/>
          <p:nvPr/>
        </p:nvSpPr>
        <p:spPr>
          <a:xfrm>
            <a:off x="2759529" y="2211347"/>
            <a:ext cx="8510650" cy="36982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200" b="1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🎨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١-  تحليل تأثير الألوان نفسيًا على الجمهور المستهدف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b="1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🔍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٢-  التحقق من تناسب الألوان مع شخصية العلامة التجارية الجديدة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b="1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٣-  اختيار الخطوط التي تعكس هوية العلامة (رسمية، عصرية، مرحة، إلخ</a:t>
            </a:r>
            <a:r>
              <a:rPr lang="en-GB" sz="22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b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b="1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👀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٤-  ضمان تناسق الألوان والخطوط مع الاتجاهات الحديثة دون فقدان الأصالة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b="1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٥-  اختبار الألوان والخطوط على عينة من الجمهور قبل الإطلاق النهائي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200" b="1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الألوان والخطوط تعكس رسالة العلامة التجارية، لذا يجب اختيارها بعناية لضمان انسجامها مع الهوية الجديدة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THE POWER OF COLOR الألوان في الهوية التجارية :: Behance">
            <a:extLst>
              <a:ext uri="{FF2B5EF4-FFF2-40B4-BE49-F238E27FC236}">
                <a16:creationId xmlns:a16="http://schemas.microsoft.com/office/drawing/2014/main" id="{C37A24AC-BE62-F646-61A5-97990EB49E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7114"/>
            <a:ext cx="3672723" cy="2448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4246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F3AC8E-CE81-0C12-1E1A-8DE870FA2B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ECB8757-D6B7-1549-9FE5-C7562EA6745D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77187E-F379-3DAC-8EFD-8046C5D47589}"/>
              </a:ext>
            </a:extLst>
          </p:cNvPr>
          <p:cNvSpPr txBox="1"/>
          <p:nvPr/>
        </p:nvSpPr>
        <p:spPr>
          <a:xfrm>
            <a:off x="0" y="1104316"/>
            <a:ext cx="9569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إعادة تصميم الرسالة التسويقية </a:t>
            </a:r>
            <a:endParaRPr lang="ar-SA" sz="44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26ABA39-1585-42BD-9E29-47F067A003D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AA41DD-29D1-9556-BD60-080FB362E41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63CF54-4898-C1F9-A101-61931C756C8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8830E11-08D6-C312-9B63-DD999620C9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92FE95B-44CF-DF5F-C6CB-5B8E4F11D8D0}"/>
              </a:ext>
            </a:extLst>
          </p:cNvPr>
          <p:cNvGraphicFramePr/>
          <p:nvPr/>
        </p:nvGraphicFramePr>
        <p:xfrm>
          <a:off x="1108692" y="2029280"/>
          <a:ext cx="9974615" cy="4108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218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CC9FCE-598E-55D0-1FD6-98F6275EC4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EDDC6C2-CF76-04A1-75C4-B51754EA0DBC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0D58BC-9EBD-065A-F481-9D6D710B9FA7}"/>
              </a:ext>
            </a:extLst>
          </p:cNvPr>
          <p:cNvSpPr txBox="1"/>
          <p:nvPr/>
        </p:nvSpPr>
        <p:spPr>
          <a:xfrm>
            <a:off x="1218251" y="1104316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أهم الخطوات قبل البدء في  </a:t>
            </a:r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Rebranding</a:t>
            </a:r>
            <a:endParaRPr lang="ar-SA" sz="4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26B996E-9681-519B-8DC3-F8D982623017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7B2219-4EF8-2138-F19D-A6E810B0941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D5A8DC-A6AE-072E-8E78-BC67F3BB2249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4617459-5AFF-5666-80AA-2B76C4319C9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F997113-A911-3D95-632E-FCF49E2B50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0933989"/>
              </p:ext>
            </p:extLst>
          </p:nvPr>
        </p:nvGraphicFramePr>
        <p:xfrm>
          <a:off x="1108692" y="2029280"/>
          <a:ext cx="9974615" cy="4108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39228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D5308B-0EA0-C9F0-7AEE-006648C642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5C3AA8D-139E-8764-82F1-912DB2C7B63A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765655-6F81-7A57-D178-B2659CD19022}"/>
              </a:ext>
            </a:extLst>
          </p:cNvPr>
          <p:cNvSpPr txBox="1"/>
          <p:nvPr/>
        </p:nvSpPr>
        <p:spPr>
          <a:xfrm>
            <a:off x="1298457" y="1035640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تحليل السوق قبل تنفيذ </a:t>
            </a:r>
            <a:r>
              <a:rPr lang="en-GB" sz="3200" b="1" dirty="0">
                <a:latin typeface="Alexandria" charset="0"/>
                <a:cs typeface="Alexandria" charset="0"/>
              </a:rPr>
              <a:t>Rebranding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058824B-6988-2BBC-CEA1-C6558D23B37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8E2A00-8B7A-ADE9-E127-1C08CE29DDB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264E34-02C8-4384-B581-07A8DDE4047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2E55DDB-840C-EA50-C682-57B827E17CF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E7CD6DA-755E-92CC-8F39-93513D8C53E1}"/>
              </a:ext>
            </a:extLst>
          </p:cNvPr>
          <p:cNvSpPr txBox="1"/>
          <p:nvPr/>
        </p:nvSpPr>
        <p:spPr>
          <a:xfrm>
            <a:off x="4261757" y="2211347"/>
            <a:ext cx="7008422" cy="34627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١- 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تقييم المنافسين وكيفية تفاعلهم مع السوق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🎯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٢- 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فهم الاتجاهات السوقية وتأثيرها على هوية العلامة التجارية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👥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٣- 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تحليل احتياجات العملاء وما يبحثون عنه في العلامة التجارية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📈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٤- 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توقع تأثير التغيير على المبيعات ونمو الأعمال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دون تحليل شامل للسوق، قد يكون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غير متوافق مع احتياجات العملاء، مما يجعله غير فعال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hand placing blocks on a stack of wooden blocks&#10;&#10;AI-generated content may be incorrect.">
            <a:extLst>
              <a:ext uri="{FF2B5EF4-FFF2-40B4-BE49-F238E27FC236}">
                <a16:creationId xmlns:a16="http://schemas.microsoft.com/office/drawing/2014/main" id="{FF196A87-1DEB-B977-5936-4E0EB69948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88171"/>
            <a:ext cx="4261757" cy="2698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47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425362-68DB-D120-4DAC-24AE566CA6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EE4922E-7ED6-3A04-4827-D9351D08E8C9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E9A255-6DF1-69B2-6693-B9657B6FBE1B}"/>
              </a:ext>
            </a:extLst>
          </p:cNvPr>
          <p:cNvSpPr txBox="1"/>
          <p:nvPr/>
        </p:nvSpPr>
        <p:spPr>
          <a:xfrm>
            <a:off x="1218251" y="1104316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كيف تفهم توقعات العملاء قبل تغيير العلامة التجارية؟ </a:t>
            </a:r>
            <a:endParaRPr lang="ar-SA" sz="4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BCC5ED-D06B-5B4D-00CF-A99955BA095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C946CD-53DB-D95F-EDB4-19BB9BC38A5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4E6D4C-59C9-0240-5B94-4DD41B52134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928E4C9-865A-ACDB-4884-A130D56C79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8207B11-A16E-6871-6CD7-79D6EF6E3C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3081908"/>
              </p:ext>
            </p:extLst>
          </p:nvPr>
        </p:nvGraphicFramePr>
        <p:xfrm>
          <a:off x="1108692" y="2029280"/>
          <a:ext cx="9974615" cy="4108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08015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FF31A1-69BE-107D-13C3-401540A0B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D7EA776-CB77-FB9F-B18C-F52F96E20D49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8BFC5D-E477-EC70-3108-A5D1A1C87E8C}"/>
              </a:ext>
            </a:extLst>
          </p:cNvPr>
          <p:cNvSpPr txBox="1"/>
          <p:nvPr/>
        </p:nvSpPr>
        <p:spPr>
          <a:xfrm>
            <a:off x="1218251" y="1104316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دور البحث والتطوير في إعادة بناء العلامة التجارية </a:t>
            </a:r>
            <a:endParaRPr lang="ar-SA" sz="4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7324FE4-657D-CCA5-6D88-083A05AE64D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38076D-9E7A-C9FE-123A-5EC9FDEE669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195A2E-A2D5-F85C-D9A2-4F9750F931B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1652FEF-F951-97A9-A0F0-483AEFF5B9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3AE0784-36B4-77FF-5671-762069620B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3674443"/>
              </p:ext>
            </p:extLst>
          </p:nvPr>
        </p:nvGraphicFramePr>
        <p:xfrm>
          <a:off x="1108692" y="2029280"/>
          <a:ext cx="9974615" cy="4108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72445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91B804-27D4-A521-9955-B52AF087D7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024876C-198F-C012-5FEB-57A58FFCA23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341ADE-E8A4-3C8D-CC89-588220C398B6}"/>
              </a:ext>
            </a:extLst>
          </p:cNvPr>
          <p:cNvSpPr txBox="1"/>
          <p:nvPr/>
        </p:nvSpPr>
        <p:spPr>
          <a:xfrm>
            <a:off x="448887" y="1163525"/>
            <a:ext cx="9229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المخاطر والتحديات في إعادة بناء العلامة التجارية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D9B1A2-4B27-9A06-5049-5A9FB7C1AFEC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A4A94A-197A-CA56-E36F-02288400CC0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E2C4CB-9074-65E7-F567-D90E0F0EF1C1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3991DDE-5517-8944-9CCA-D07BC6B8681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9C06381-5CDD-5DC3-4911-6B758F053D9F}"/>
              </a:ext>
            </a:extLst>
          </p:cNvPr>
          <p:cNvGraphicFramePr>
            <a:graphicFrameLocks noGrp="1"/>
          </p:cNvGraphicFramePr>
          <p:nvPr/>
        </p:nvGraphicFramePr>
        <p:xfrm>
          <a:off x="898070" y="2448114"/>
          <a:ext cx="10185237" cy="3460268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690421">
                  <a:extLst>
                    <a:ext uri="{9D8B030D-6E8A-4147-A177-3AD203B41FA5}">
                      <a16:colId xmlns:a16="http://schemas.microsoft.com/office/drawing/2014/main" val="962371887"/>
                    </a:ext>
                  </a:extLst>
                </a:gridCol>
                <a:gridCol w="3739243">
                  <a:extLst>
                    <a:ext uri="{9D8B030D-6E8A-4147-A177-3AD203B41FA5}">
                      <a16:colId xmlns:a16="http://schemas.microsoft.com/office/drawing/2014/main" val="2114906939"/>
                    </a:ext>
                  </a:extLst>
                </a:gridCol>
                <a:gridCol w="3755573">
                  <a:extLst>
                    <a:ext uri="{9D8B030D-6E8A-4147-A177-3AD203B41FA5}">
                      <a16:colId xmlns:a16="http://schemas.microsoft.com/office/drawing/2014/main" val="2685657160"/>
                    </a:ext>
                  </a:extLst>
                </a:gridCol>
              </a:tblGrid>
              <a:tr h="68678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الخطر المحتمل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لماذا يحدث؟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كيفية تجنبه؟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04573831"/>
                  </a:ext>
                </a:extLst>
              </a:tr>
              <a:tr h="68678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فقدان العملاء القدامى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إذا لم يتقبل العملاء الجدد التغييرات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التأكد من أن التغيير يعكس احتياجات العملاء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2359926"/>
                  </a:ext>
                </a:extLst>
              </a:tr>
              <a:tr h="68678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ارتباك الجمهور بسبب التغيير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إذا كان التغيير جذريًا جدًا وغير مفهوم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تنفيذ حملات توضيحية لتفسير التغييرات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14528731"/>
                  </a:ext>
                </a:extLst>
              </a:tr>
              <a:tr h="68678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تكاليف مالية ضخمة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لأن</a:t>
                      </a:r>
                      <a:r>
                        <a:rPr lang="en-GB" sz="2000" kern="0">
                          <a:effectLst/>
                        </a:rPr>
                        <a:t> Rebranding </a:t>
                      </a:r>
                      <a:r>
                        <a:rPr lang="ar-SA" sz="2000" kern="0">
                          <a:effectLst/>
                        </a:rPr>
                        <a:t>يتطلب تغييرات في كل القنوات التسويقية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التخطيط المسبق وتحديد الميزانية بحكمة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73833718"/>
                  </a:ext>
                </a:extLst>
              </a:tr>
              <a:tr h="68678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عدم تحقيق النتائج المرجوة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إذا لم تكن التغييرات مدروسة أو لم تناسب السوق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إجراء بحوث تسويقية قبل تنفيذ التغيير</a:t>
                      </a:r>
                      <a:r>
                        <a:rPr lang="en-GB" sz="2000" kern="0" dirty="0">
                          <a:effectLst/>
                        </a:rPr>
                        <a:t>.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719101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637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1CA022-7303-E9EF-C481-3408076898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EFD84C1-84AB-456E-38EF-6DE123817BE2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287B6A-0A01-E84F-157A-E90CF91B58E5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متى يكون </a:t>
            </a:r>
            <a:r>
              <a:rPr lang="en-GB" sz="3200" b="1" dirty="0"/>
              <a:t> Rebranding</a:t>
            </a:r>
            <a:r>
              <a:rPr lang="ar-SA" sz="3200" b="1" dirty="0"/>
              <a:t>ضرورة وليس خيارًا؟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35C669-A915-7F32-92BD-DF734783EE9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D0D4F4-3038-12AB-FADC-0A458643F61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14A52F-4624-506D-05AC-FBDFC81B752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5359C11-7280-52D7-14C3-28608327498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BDC1840-F2A7-6796-D1AD-DC124F422E6F}"/>
              </a:ext>
            </a:extLst>
          </p:cNvPr>
          <p:cNvGraphicFramePr/>
          <p:nvPr/>
        </p:nvGraphicFramePr>
        <p:xfrm>
          <a:off x="979714" y="2300188"/>
          <a:ext cx="9274629" cy="4288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96449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3A1A8F-8BD0-37CC-D49D-5DEFBC5AA7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70579C5-83F9-16F8-3538-3A1AE58CB572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B3212E-B990-9226-0ED5-54A0DF5A1A51}"/>
              </a:ext>
            </a:extLst>
          </p:cNvPr>
          <p:cNvSpPr txBox="1"/>
          <p:nvPr/>
        </p:nvSpPr>
        <p:spPr>
          <a:xfrm>
            <a:off x="1327808" y="1163525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أمثلة لشركات اعادت بناء علامتها التجارية بنجاح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5B8F82F-F5BD-0310-2FEB-91E6103CE86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E5F14E-8E41-21FD-C997-C8D6EDAD742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3F5F9A-D6AD-9C88-DED0-D99BCB54DD1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43914AB-290C-C212-1DE6-769979E21834}"/>
              </a:ext>
            </a:extLst>
          </p:cNvPr>
          <p:cNvSpPr txBox="1"/>
          <p:nvPr/>
        </p:nvSpPr>
        <p:spPr>
          <a:xfrm>
            <a:off x="3920647" y="2391844"/>
            <a:ext cx="7509352" cy="612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200000"/>
              </a:lnSpc>
            </a:pPr>
            <a:endParaRPr lang="ar-SA" sz="2000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1A23564-0735-B970-874D-24B1C77195B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F08D1F5-D52B-0AC7-B6A1-692A9079F66D}"/>
              </a:ext>
            </a:extLst>
          </p:cNvPr>
          <p:cNvGraphicFramePr/>
          <p:nvPr/>
        </p:nvGraphicFramePr>
        <p:xfrm>
          <a:off x="617279" y="2270269"/>
          <a:ext cx="10812720" cy="3868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27191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CA5294-AD43-C129-8B65-A3B44DE50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C02F5A0-4E49-F7C5-B0BB-7F8529BAFA78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E09155-3140-BB0D-43D0-39CA7C884C24}"/>
              </a:ext>
            </a:extLst>
          </p:cNvPr>
          <p:cNvSpPr txBox="1"/>
          <p:nvPr/>
        </p:nvSpPr>
        <p:spPr>
          <a:xfrm>
            <a:off x="1708392" y="1120157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أمثلة على شركات فشلت في</a:t>
            </a:r>
            <a:r>
              <a:rPr lang="en-GB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Rebranding </a:t>
            </a:r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وما الأسباب؟ </a:t>
            </a:r>
            <a:endParaRPr lang="en-US" sz="40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08D8BDA-D8E3-4956-C594-75A9BBEA5CF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DDF6DF-89D6-2B38-F604-C2CD1235016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FD9C53-1DCA-957C-A2C8-92FFED020EA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14B68FC-1076-F9CE-28EC-478A09F2DB7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845CDDF-5DEF-205F-1230-31E2E1DA4F60}"/>
              </a:ext>
            </a:extLst>
          </p:cNvPr>
          <p:cNvGraphicFramePr/>
          <p:nvPr/>
        </p:nvGraphicFramePr>
        <p:xfrm>
          <a:off x="1075920" y="2196500"/>
          <a:ext cx="9755500" cy="3669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14821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6CD7FA-B675-F242-3F2F-35F5FB2BE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EC19FC6-C8A0-D193-5DF7-B0F76C1A240C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72E6BD-7D23-7418-B616-412054E4787F}"/>
              </a:ext>
            </a:extLst>
          </p:cNvPr>
          <p:cNvSpPr txBox="1"/>
          <p:nvPr/>
        </p:nvSpPr>
        <p:spPr>
          <a:xfrm>
            <a:off x="1298457" y="1035640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كيف تخطط الشركات لإعادة بناء علامتها التجارية؟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F90E14-1F0A-D88F-409C-E2A05D40DF1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387F92-393A-E4FB-DD68-AE56C7C11D3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8EF731-01D7-4DCB-2D8E-CB05678C1C3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D786E91-1A62-BDE7-0AD9-B9E7F13546C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EDF3FBD-DA1C-25C6-340D-28F55FB0DD91}"/>
              </a:ext>
            </a:extLst>
          </p:cNvPr>
          <p:cNvSpPr txBox="1"/>
          <p:nvPr/>
        </p:nvSpPr>
        <p:spPr>
          <a:xfrm>
            <a:off x="1298457" y="2211347"/>
            <a:ext cx="9971722" cy="43760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📝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١-  تحديد الهدف الأساسي من</a:t>
            </a:r>
            <a:r>
              <a:rPr lang="en-GB" sz="2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</a:t>
            </a:r>
            <a:b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هل الهدف تحسين الصورة، استهداف جمهور جديد، أو التوسع عالميًا؟</a:t>
            </a:r>
            <a:endParaRPr lang="en-GB" sz="2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🔍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٢- إجراء أبحاث السوق والتعرف على احتياجات العملاء</a:t>
            </a:r>
            <a:b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فهم توقعات العملاء وردود أفعالهم تجاه العلامة التجارية الحالية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🎯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٣- تحليل نقاط القوة والضعف في الهوية الحالية</a:t>
            </a:r>
            <a:b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ما الذي يجب الحفاظ عليه؟ وما الذي يحتاج إلى تغيير جذري؟</a:t>
            </a:r>
            <a:endParaRPr lang="en-GB" sz="2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٤-  تطوير استراتيجية واضحة للهوية الجديدة</a:t>
            </a:r>
            <a:b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تصميم شعار جديد، رسالة تسويقية، وأسلوب تواصل يعكس القيم الجديدة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🚀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٥-  التخطيط لحملة إطلاق العلامة التجارية الجديدة</a:t>
            </a:r>
            <a:b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كيف سيتم تقديم التغييرات للعملاء دون إرباكهم؟</a:t>
            </a:r>
            <a:endParaRPr lang="en-GB" sz="2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close-up of a stamp&#10;&#10;AI-generated content may be incorrect.">
            <a:extLst>
              <a:ext uri="{FF2B5EF4-FFF2-40B4-BE49-F238E27FC236}">
                <a16:creationId xmlns:a16="http://schemas.microsoft.com/office/drawing/2014/main" id="{1BCDFBBA-EBC6-A76E-B7FF-45E096E54C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3141531"/>
            <a:ext cx="381000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857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576EA4-9AD2-87A8-6FC3-03A4CD2E07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6E09850-717F-9F69-A504-FD78F021E9AB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48A1C1-0807-F1DC-A242-3789AC89A073}"/>
              </a:ext>
            </a:extLst>
          </p:cNvPr>
          <p:cNvSpPr txBox="1"/>
          <p:nvPr/>
        </p:nvSpPr>
        <p:spPr>
          <a:xfrm>
            <a:off x="1298457" y="1035640"/>
            <a:ext cx="83510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إعداد خطة إطلاق العلامة التجارية الجديدة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F2877CC-C129-B16C-C095-091322BE365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DB51F7-68C0-C65B-3CFF-88372E5B9F3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D44730-C51B-338C-9E43-137185FEA7B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226AAC4-26AC-6BD9-7D5F-41ED929922E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51623FC-2452-4240-5F91-A2690215E447}"/>
              </a:ext>
            </a:extLst>
          </p:cNvPr>
          <p:cNvSpPr txBox="1"/>
          <p:nvPr/>
        </p:nvSpPr>
        <p:spPr>
          <a:xfrm>
            <a:off x="5121479" y="2329843"/>
            <a:ext cx="6308521" cy="37144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ar-SA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١- </a:t>
            </a:r>
            <a:r>
              <a:rPr lang="ar-SA" sz="2000" b="1" kern="0" dirty="0">
                <a:solidFill>
                  <a:srgbClr val="C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مرحلة ما قبل الإطلاق </a:t>
            </a:r>
            <a:r>
              <a:rPr lang="en-GB" sz="2000" b="1" kern="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(Planning Phase)</a:t>
            </a:r>
            <a:br>
              <a:rPr lang="en-GB" sz="2000" kern="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🔹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جمع آراء العملاء حول التغييرات المحتملة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🔹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اختبار الألوان، الشعارات، والرسائل الجديدة على عينات من الجمهور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🔹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إعداد استراتيجية إعلامية لإعلان التغيير التدريجي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ar-SA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٢- </a:t>
            </a:r>
            <a:r>
              <a:rPr lang="ar-SA" sz="2000" b="1" kern="0" dirty="0">
                <a:solidFill>
                  <a:srgbClr val="C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مرحلة الإطلاق </a:t>
            </a:r>
            <a:r>
              <a:rPr lang="en-GB" sz="2000" b="1" kern="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(Launch Phase)</a:t>
            </a:r>
            <a:br>
              <a:rPr lang="en-GB" sz="2000" kern="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🔹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الكشف التدريجي عن الهوية الجديدة من خلال وسائل التواصل الاجتماعي والإعلانات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🔹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تنظيم حدث إطلاق رسمي لشرح التغييرات للعملاء والشركاء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🔹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تقديم محتوى تعليمي (مثل فيديوهات أو مقالات) يوضح سبب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53D646-FEB5-5C20-88F2-6D3F267CF47C}"/>
              </a:ext>
            </a:extLst>
          </p:cNvPr>
          <p:cNvSpPr txBox="1"/>
          <p:nvPr/>
        </p:nvSpPr>
        <p:spPr>
          <a:xfrm>
            <a:off x="762000" y="2561038"/>
            <a:ext cx="3907971" cy="29039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٣- </a:t>
            </a:r>
            <a:r>
              <a:rPr lang="ar-SA" sz="2000" b="1" kern="0" dirty="0">
                <a:solidFill>
                  <a:srgbClr val="C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مرحلة ما بعد الإطلاق</a:t>
            </a:r>
            <a:r>
              <a:rPr lang="en-GB" sz="2000" b="1" kern="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(Post-Launch Phase)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🔹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قياس ردود فعل العملاء من خلال استطلاعات الرأي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🔹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تقديم تحسينات إضافية بناءً على تعليقات الجمهور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🔹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تنفيذ حملات تسويقية لتعزيز العلامة التجارية الجديدة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704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03D188-BB87-064F-39AC-7BD037534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5365B11-AD30-FC00-89FC-DFC7C9DD1C92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2B03A6-7DE2-9029-2B8A-1FD3C4B1BD46}"/>
              </a:ext>
            </a:extLst>
          </p:cNvPr>
          <p:cNvSpPr txBox="1"/>
          <p:nvPr/>
        </p:nvSpPr>
        <p:spPr>
          <a:xfrm>
            <a:off x="0" y="1104316"/>
            <a:ext cx="9569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كيف تبقى العلامة التجارية متسقة بعد إعادة البناء؟ </a:t>
            </a:r>
            <a:endParaRPr lang="ar-SA" sz="44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319358-1778-6E36-122C-51969CC8974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C24C23-9BC6-CA2C-4EB5-B1F8EA48D2F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47A949-3A3A-C7A1-717C-853ECF8DC94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1B5CF08-565E-0E5E-225F-D6B242E796A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E50E28F-57CC-A5D6-27E9-85FA3D290E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8024538"/>
              </p:ext>
            </p:extLst>
          </p:nvPr>
        </p:nvGraphicFramePr>
        <p:xfrm>
          <a:off x="1108692" y="2029280"/>
          <a:ext cx="9974615" cy="4108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28567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1245D0-0526-9B44-25B1-0B9E172DCD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F790F65-834F-EB20-D2E2-1243B4EBB1AB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372D21-3414-58FB-4D6C-F4CD758C6858}"/>
              </a:ext>
            </a:extLst>
          </p:cNvPr>
          <p:cNvSpPr txBox="1"/>
          <p:nvPr/>
        </p:nvSpPr>
        <p:spPr>
          <a:xfrm>
            <a:off x="413907" y="1086580"/>
            <a:ext cx="9264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تجنب فقدان العملاء أثناء عملية </a:t>
            </a:r>
            <a:r>
              <a:rPr lang="en-GB" sz="3200" b="1" dirty="0">
                <a:latin typeface="Alexandria" charset="0"/>
                <a:cs typeface="Alexandria" charset="0"/>
              </a:rPr>
              <a:t>Rebranding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A160F-91DB-23D9-0C3B-13D3E528219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DF21E3-769A-1665-F7F7-3EE887A1FE1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09934B-4010-479D-C603-797F6284278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737CC38-2764-9C2B-A81B-B54F688C963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D62CF6EF-B260-D190-CCF0-00EBC59719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3237240"/>
            <a:ext cx="1037952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16DA196-552A-1994-6ACD-76392B135F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5463283"/>
              </p:ext>
            </p:extLst>
          </p:nvPr>
        </p:nvGraphicFramePr>
        <p:xfrm>
          <a:off x="838200" y="2329843"/>
          <a:ext cx="10379529" cy="4054625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416629">
                  <a:extLst>
                    <a:ext uri="{9D8B030D-6E8A-4147-A177-3AD203B41FA5}">
                      <a16:colId xmlns:a16="http://schemas.microsoft.com/office/drawing/2014/main" val="2201299884"/>
                    </a:ext>
                  </a:extLst>
                </a:gridCol>
                <a:gridCol w="3755571">
                  <a:extLst>
                    <a:ext uri="{9D8B030D-6E8A-4147-A177-3AD203B41FA5}">
                      <a16:colId xmlns:a16="http://schemas.microsoft.com/office/drawing/2014/main" val="1161812187"/>
                    </a:ext>
                  </a:extLst>
                </a:gridCol>
                <a:gridCol w="4207329">
                  <a:extLst>
                    <a:ext uri="{9D8B030D-6E8A-4147-A177-3AD203B41FA5}">
                      <a16:colId xmlns:a16="http://schemas.microsoft.com/office/drawing/2014/main" val="2243629669"/>
                    </a:ext>
                  </a:extLst>
                </a:gridCol>
              </a:tblGrid>
              <a:tr h="81092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الخطر المحتمل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لماذا يحدث؟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كيفية تجنبه؟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13278895"/>
                  </a:ext>
                </a:extLst>
              </a:tr>
              <a:tr h="81092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عدم فهم العملاء للتغيير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إذا لم يكن هناك تواصل واضح حول أسباب</a:t>
                      </a:r>
                      <a:r>
                        <a:rPr lang="en-GB" sz="2000" kern="0">
                          <a:effectLst/>
                        </a:rPr>
                        <a:t> Rebranding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استخدام استراتيجيات تواصل شفافة لشرح التغيير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99667760"/>
                  </a:ext>
                </a:extLst>
              </a:tr>
              <a:tr h="81092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رفض العملاء الهوية الجديدة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إذا كانت التغييرات لا تعكس توقعات العملاء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إشراك العملاء في عملية التغيير من خلال استطلاعات الرأي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988999848"/>
                  </a:ext>
                </a:extLst>
              </a:tr>
              <a:tr h="81092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الشعور بفقدان الهوية الأصلية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إذا كان</a:t>
                      </a:r>
                      <a:r>
                        <a:rPr lang="en-GB" sz="2000" kern="0">
                          <a:effectLst/>
                        </a:rPr>
                        <a:t> Rebranding </a:t>
                      </a:r>
                      <a:r>
                        <a:rPr lang="ar-SA" sz="2000" kern="0">
                          <a:effectLst/>
                        </a:rPr>
                        <a:t>جذريًا جدًا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الحفاظ على عناصر أساسية من الهوية القديمة لتسهيل الانتقال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97034217"/>
                  </a:ext>
                </a:extLst>
              </a:tr>
              <a:tr h="81092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تراجع الولاء للعلامة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إذا شعر العملاء بالانفصال عن العلامة الجديدة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تقديم عروض أو مكافآت للعملاء المخلصين للحفاظ عليهم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80114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3667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C37624-073C-38A3-48B1-4E9AE3549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5A19E09-6B1D-7F9B-5976-7E23AC6F7D59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DBF09D-2E8E-D3F5-06FB-91CF605FDB99}"/>
              </a:ext>
            </a:extLst>
          </p:cNvPr>
          <p:cNvSpPr txBox="1"/>
          <p:nvPr/>
        </p:nvSpPr>
        <p:spPr>
          <a:xfrm>
            <a:off x="0" y="1104316"/>
            <a:ext cx="9569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كيف يتم تقديم العلامة التجارية الجديدة للجمهور؟ </a:t>
            </a:r>
            <a:endParaRPr lang="ar-SA" sz="44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F0E7651-650B-AE9A-F6DE-F0B25E5F415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B99F91-8DBE-1C18-DB10-43DD3A3BF79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F79709-9499-F6CC-68AE-53714E084CE3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43CB6CD-4600-0080-597E-4B8D9D1566E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6766ED8-20C2-0556-E4D4-26401E0325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2748326"/>
              </p:ext>
            </p:extLst>
          </p:nvPr>
        </p:nvGraphicFramePr>
        <p:xfrm>
          <a:off x="1108692" y="2029280"/>
          <a:ext cx="9974615" cy="4108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65427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550E17-9A32-CEDA-D42E-7FDADE6F9C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8187578-1D7E-D4C0-D468-2B61AB49EB0B}"/>
              </a:ext>
            </a:extLst>
          </p:cNvPr>
          <p:cNvSpPr/>
          <p:nvPr/>
        </p:nvSpPr>
        <p:spPr>
          <a:xfrm>
            <a:off x="617280" y="1685494"/>
            <a:ext cx="10812720" cy="4765181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9D130C-DD58-B575-6612-A7C654E707E4}"/>
              </a:ext>
            </a:extLst>
          </p:cNvPr>
          <p:cNvSpPr txBox="1"/>
          <p:nvPr/>
        </p:nvSpPr>
        <p:spPr>
          <a:xfrm>
            <a:off x="1298457" y="1035640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دور وسائل التواصل الاجتماعي في دعم  </a:t>
            </a:r>
            <a:r>
              <a:rPr lang="en-GB" sz="3200" b="1" dirty="0">
                <a:latin typeface="Alexandria" charset="0"/>
                <a:cs typeface="Alexandria" charset="0"/>
              </a:rPr>
              <a:t>Rebranding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004A63B-F726-0BAA-BC44-AD492B4DC65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3D2785-E12E-F002-BCC0-B0EEC8F9454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26B0DE-6DA8-9910-8D74-99F7510EE2D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1476752-B406-7F0D-6B43-725439E5EEE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670C8F-D64F-0DF9-E9E3-C825A027CBAE}"/>
              </a:ext>
            </a:extLst>
          </p:cNvPr>
          <p:cNvSpPr txBox="1"/>
          <p:nvPr/>
        </p:nvSpPr>
        <p:spPr>
          <a:xfrm>
            <a:off x="4229100" y="2316997"/>
            <a:ext cx="7062987" cy="37020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20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١- الإعلان المسبق عن التغيير للحفاظ على تفاعل الجمهور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🎥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٢- نشر فيديوهات قصيرة توضح رحلة التحول وأسباب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٣- استخدام منصات مثل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Instagram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Twitter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لقياس ردود الفعل بشكل فوري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📡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٤- التعاون مع المؤثرين لنشر الهوية الجديدة وزيادة التفاعل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٥- تنظيم حملات تفاعلية، مثل استطلاعات رأي ومسابقات تتعلق بالهوية الجديدة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2" descr="وسائل التواصل الاجتماعي وأثرها على المجتمع - موضوع">
            <a:extLst>
              <a:ext uri="{FF2B5EF4-FFF2-40B4-BE49-F238E27FC236}">
                <a16:creationId xmlns:a16="http://schemas.microsoft.com/office/drawing/2014/main" id="{390A1A03-3B55-37AF-1652-F857B04D40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8534"/>
            <a:ext cx="4441371" cy="2433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2106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9715E-22C8-D8EF-4917-F078E9A33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256CCDE-1FD4-1FD1-5AC2-4F22BE3CE397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29F2FE-D6B9-3C92-7506-F83284298EA8}"/>
              </a:ext>
            </a:extLst>
          </p:cNvPr>
          <p:cNvSpPr txBox="1"/>
          <p:nvPr/>
        </p:nvSpPr>
        <p:spPr>
          <a:xfrm>
            <a:off x="1108692" y="1120157"/>
            <a:ext cx="86783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كيف تجعل عملية إعادة بناء العلامة التجارية جذابة للجمهور؟ </a:t>
            </a:r>
            <a:endParaRPr lang="en-US" sz="40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17B86A1-7BD2-748D-5644-65135F1150F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96D1DE-2A2B-8630-052E-EE698502560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F92D55-3034-EC01-A6C0-CD1A7EE74E4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01C60FB-2EFE-ABFF-033D-82341B7E99F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5A0962F-74BF-2E18-4C31-E536A34AED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8360165"/>
              </p:ext>
            </p:extLst>
          </p:nvPr>
        </p:nvGraphicFramePr>
        <p:xfrm>
          <a:off x="914400" y="2196500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78632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2127DB-429E-9CB6-1EB5-9433D57849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268BCC6-69BC-702D-5FD3-9F04E120CBF3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362F48-5B9C-47FF-1971-566EA0EE3785}"/>
              </a:ext>
            </a:extLst>
          </p:cNvPr>
          <p:cNvSpPr txBox="1"/>
          <p:nvPr/>
        </p:nvSpPr>
        <p:spPr>
          <a:xfrm>
            <a:off x="0" y="1104316"/>
            <a:ext cx="9569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التسويق الرقمي وإعلانات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Rebranding</a:t>
            </a:r>
            <a:r>
              <a:rPr lang="ar-SA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كيف تروج للعلامة الجديدة؟ </a:t>
            </a:r>
            <a:endParaRPr lang="ar-SA" sz="44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D29C04-534C-2CC2-4614-9C0C972E167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4B6B10-8111-19D0-AC88-6C3001ED2EE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DC02F9-DD9E-208D-2AC2-3AE53D145D3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67074A2-79A7-F3F4-4DBE-3E96E5B7CB5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DBAC2F3-463B-AC00-2074-B9031BCB2F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9459538"/>
              </p:ext>
            </p:extLst>
          </p:nvPr>
        </p:nvGraphicFramePr>
        <p:xfrm>
          <a:off x="1108692" y="2029280"/>
          <a:ext cx="9974615" cy="4108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36071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61BECE-222E-11BB-8414-C03220BA6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5EB037E-0CC0-E6E0-3233-6058767AC4FD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51E87A-0706-4276-DA9F-11C8C345D4D8}"/>
              </a:ext>
            </a:extLst>
          </p:cNvPr>
          <p:cNvSpPr txBox="1"/>
          <p:nvPr/>
        </p:nvSpPr>
        <p:spPr>
          <a:xfrm>
            <a:off x="617279" y="900766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أهمية المحتوى التسويقي في شرح التغييرات للجمهور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3523743-BBEC-7D4A-73AF-F7536F8B922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2255D5-8645-2D2A-A688-1DD1223F94A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FFF757-833A-3EA6-3E7B-684FCD71A801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002D2CA-7682-DF10-65FC-27CC47A0522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83524C2-F5C7-2375-DDC0-4203794DD643}"/>
              </a:ext>
            </a:extLst>
          </p:cNvPr>
          <p:cNvSpPr txBox="1"/>
          <p:nvPr/>
        </p:nvSpPr>
        <p:spPr>
          <a:xfrm>
            <a:off x="1534886" y="2436567"/>
            <a:ext cx="9329306" cy="3464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١- استخدام المدونات والمقالات لشرح فلسفة التغيير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🎥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٢- إنشاء فيديوهات قصيرة تسلط الضوء على رحلة العلامة التجارية الجديدة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٣- تطوير محتوى تفاعلي مثل "أسئلة وأجوبة" حول التغييرات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📡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٤- نشر </a:t>
            </a:r>
            <a:r>
              <a:rPr lang="ar-SA" sz="2400" b="1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إنفوجرافيك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يلخص الفرق بين الهوية القديمة والجديدة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📧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٥- إرسال رسائل بريد إلكتروني توضح أسباب التحول والفوائد المتوقعة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المحتوى هو أداة رئيسية لإيصال رسالة العلامة التجارية الجديدة بطريقة سهلة ومباشرة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5977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7FB53-F7F0-5C51-66FE-0448103C6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5180349-9EE2-DAF5-161D-CF8C1BFB3D85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AC451D-326F-2C8B-BC5D-C97059EC0B54}"/>
              </a:ext>
            </a:extLst>
          </p:cNvPr>
          <p:cNvSpPr txBox="1"/>
          <p:nvPr/>
        </p:nvSpPr>
        <p:spPr>
          <a:xfrm>
            <a:off x="326571" y="1104316"/>
            <a:ext cx="9242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كيف تستخدم العلاقات العامة لدعم عملية </a:t>
            </a:r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Rebranding؟ </a:t>
            </a:r>
            <a:endParaRPr lang="ar-SA" sz="4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1B12F04-56C1-1A99-E1C6-F2B98E62ADA7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77C831-9BAE-AEC1-EB84-55E5BB7B69D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D452C8-1D33-EDEC-0CA7-F65C8511FF2B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ECAE528-4D34-F69F-A313-ABC4E97B926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99D5B82-D389-17E5-C98F-40A0E6B7D6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20450137"/>
              </p:ext>
            </p:extLst>
          </p:nvPr>
        </p:nvGraphicFramePr>
        <p:xfrm>
          <a:off x="1108692" y="2029280"/>
          <a:ext cx="9974615" cy="4108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77476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62747A-3985-CE6D-D4D9-8BFA3CA25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917F3D8-4497-852E-C322-673BE42C5A42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AA3943-D2D7-5A71-BE38-C25BE6A3CB7F}"/>
              </a:ext>
            </a:extLst>
          </p:cNvPr>
          <p:cNvSpPr txBox="1"/>
          <p:nvPr/>
        </p:nvSpPr>
        <p:spPr>
          <a:xfrm>
            <a:off x="1327808" y="1163525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التعاون مع المؤثرين لتعزيز العلامة التجارية الجديدة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30AFF2-16D8-5DA1-E54D-822EB6F5A5D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B45408-3942-1AFC-290A-0CF4451C1C1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5D1CAB-BF85-8633-3004-A9A261B306E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7BC6C0D-386A-200A-4B31-CE495A088341}"/>
              </a:ext>
            </a:extLst>
          </p:cNvPr>
          <p:cNvSpPr txBox="1"/>
          <p:nvPr/>
        </p:nvSpPr>
        <p:spPr>
          <a:xfrm>
            <a:off x="3920647" y="2391844"/>
            <a:ext cx="7509352" cy="612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200000"/>
              </a:lnSpc>
            </a:pPr>
            <a:endParaRPr lang="ar-SA" sz="2000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18FF758-A0EE-030D-C3BB-882185F23E1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71216BE1-4CFA-4327-6F7E-7F7D8AB8C1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91214277"/>
              </p:ext>
            </p:extLst>
          </p:nvPr>
        </p:nvGraphicFramePr>
        <p:xfrm>
          <a:off x="617279" y="2270269"/>
          <a:ext cx="10812720" cy="3868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27461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E3CC4F-F508-CA43-F3DF-9BEC8C9C52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EFD971C-1898-4042-8DFE-F7291EE7B681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BCCED1-0308-5B81-EFC0-3B95177E929B}"/>
              </a:ext>
            </a:extLst>
          </p:cNvPr>
          <p:cNvSpPr txBox="1"/>
          <p:nvPr/>
        </p:nvSpPr>
        <p:spPr>
          <a:xfrm>
            <a:off x="762000" y="1163525"/>
            <a:ext cx="8916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كيف تحافظ على العملاء القدامى أثناء </a:t>
            </a:r>
            <a:r>
              <a:rPr lang="en-GB" sz="3200" b="1" dirty="0"/>
              <a:t>Rebranding؟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0DE7E4-9E28-95E2-D2E7-3FF141E1740B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BB8E93-A6BF-1543-D7A1-E1BE2A5D552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727F93-43A7-2E38-20EC-D0DD7BE6DF2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8508C94-213F-B276-0F0A-59056996289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400B23-BBD6-04F8-09E9-36C22BCE4E2A}"/>
              </a:ext>
            </a:extLst>
          </p:cNvPr>
          <p:cNvSpPr txBox="1"/>
          <p:nvPr/>
        </p:nvSpPr>
        <p:spPr>
          <a:xfrm>
            <a:off x="4082143" y="2225562"/>
            <a:ext cx="7001164" cy="40167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١- الشفافية في التواصل مع العملاء حول سبب التغيير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٢- إرسال رسائل شخصية تشرح فوائد الهوية الجديدة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🎁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٣- تقديم مكافآت أو عروض خاصة للعملاء المخلصين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💬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٤-طلب ملاحظات العملاء حول التغييرات وإشراكهم في العملية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٥- ضمان استمرارية جودة الخدمة أو المنتج دون تأثير سلبي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نجاح إعادة بناء العلامة التجارية يعتمد على الحفاظ على ولاء العملاء القدامى وإشراكهم في التغيير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أفضل 8 استراتيجيات للحفاظ على العملاء">
            <a:extLst>
              <a:ext uri="{FF2B5EF4-FFF2-40B4-BE49-F238E27FC236}">
                <a16:creationId xmlns:a16="http://schemas.microsoft.com/office/drawing/2014/main" id="{360F3546-3446-063A-FFB0-9B122B51F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22814"/>
            <a:ext cx="4479778" cy="251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908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283216-A516-BE24-FD88-8FAB2BE30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8D9247B-D605-69B3-269B-8A6FA81FD8C0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8CD412-8497-FFAF-B4E3-B5B8310E92E5}"/>
              </a:ext>
            </a:extLst>
          </p:cNvPr>
          <p:cNvSpPr txBox="1"/>
          <p:nvPr/>
        </p:nvSpPr>
        <p:spPr>
          <a:xfrm>
            <a:off x="762000" y="1163525"/>
            <a:ext cx="8916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قياس ردود فعل الجمهور بعد إطلاق العلامة التجارية الجديدة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1BCC95-7A21-CF71-7A06-5988B4B9483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E583AF-750B-8D2B-A932-BE30D31C284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67FA33-148C-397C-FD71-444F545C3E0B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C2459E2-09B5-FA15-5A6D-781D4F3ABE7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9CAE902-0FCF-9C29-321C-7C2DA837585F}"/>
              </a:ext>
            </a:extLst>
          </p:cNvPr>
          <p:cNvSpPr txBox="1"/>
          <p:nvPr/>
        </p:nvSpPr>
        <p:spPr>
          <a:xfrm>
            <a:off x="3771900" y="2225562"/>
            <a:ext cx="7311407" cy="40167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١- متابعة التعليقات والمناقشات على وسائل التواصل الاجتماعي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٢- إجراء استطلاعات رأي حول مدى تقبل الجمهور للهوية الجديدة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📈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٣- تحليل بيانات المبيعات وتفاعل العملاء بعد التغيير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📧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٤-جمع التغذية الراجعة من العملاء عبر البريد الإلكتروني أو الدردشة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📡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٥- تعديل الاستراتيجية بناءً على النتائج والاستجابات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تحليل ردود فعل العملاء يساعد في تحسين استراتيجية العلامة التجارية بعد إطلاق الهوية الجديدة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ردود الفعل تقييم ردود الفعل رضا العملاء رضا, ردود الفعل قصاصات فنية, تقييم  الرضا, ردود الفعل PNG والمتجهات للتحميل مجانا">
            <a:extLst>
              <a:ext uri="{FF2B5EF4-FFF2-40B4-BE49-F238E27FC236}">
                <a16:creationId xmlns:a16="http://schemas.microsoft.com/office/drawing/2014/main" id="{327AF9A6-4869-98B0-86BF-E10F34968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80639"/>
            <a:ext cx="3666259" cy="3706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339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DEBAED-482C-2C61-2004-2FA46FD2F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4B0AA0F-7838-E815-FD2F-4ECAF52B744C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76B873-46E9-E9B5-A2B1-F7DC430A7BAF}"/>
              </a:ext>
            </a:extLst>
          </p:cNvPr>
          <p:cNvSpPr txBox="1"/>
          <p:nvPr/>
        </p:nvSpPr>
        <p:spPr>
          <a:xfrm>
            <a:off x="762000" y="1163525"/>
            <a:ext cx="8916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المقاومة الداخلية للتغيير – كيف تتعامل معها داخل الشركة؟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66FB2B-B56A-345C-F500-015316DC0087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D5E94C-EF97-295E-52AD-F9506E2308C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A8EF60-BFC6-235D-0C78-CF14E2D9ACE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18D5914-B636-1ADA-0C46-20C2B056AA3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63C2A2-5FEA-A916-3F4C-A5E24894E51A}"/>
              </a:ext>
            </a:extLst>
          </p:cNvPr>
          <p:cNvSpPr txBox="1"/>
          <p:nvPr/>
        </p:nvSpPr>
        <p:spPr>
          <a:xfrm>
            <a:off x="3771900" y="2225562"/>
            <a:ext cx="7311407" cy="40167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١- إشراك الموظفين في عملية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منذ البداية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💬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٢- شرح فوائد التغيير ودوره في تحسين مستقبل الشركة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٣- تنظيم ورش عمل تدريبية حول الهوية الجديدة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🎯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٤- مكافأة الفرق التي تساهم في إنجاح التحول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📡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٥- إنشاء ثقافة داخلية داعمة لعملية التغيير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نجاح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يعتمد على تقبل الموظفين له، فهم أول سفراء للعلامة التجارية الجديدة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مظاهر مقاومة التغيير، وكيف علاجها">
            <a:extLst>
              <a:ext uri="{FF2B5EF4-FFF2-40B4-BE49-F238E27FC236}">
                <a16:creationId xmlns:a16="http://schemas.microsoft.com/office/drawing/2014/main" id="{665828B4-36FA-5FB5-C8B9-3B0DA7B26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690706"/>
            <a:ext cx="3592286" cy="277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6964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A464BC-C805-A90A-A4D7-6CA7CC986F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3F4052A-A419-9A04-176D-90DF1AFC22C7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25A5FA-9BF0-7690-10F6-0CD991B4ABEA}"/>
              </a:ext>
            </a:extLst>
          </p:cNvPr>
          <p:cNvSpPr txBox="1"/>
          <p:nvPr/>
        </p:nvSpPr>
        <p:spPr>
          <a:xfrm>
            <a:off x="0" y="1104316"/>
            <a:ext cx="9569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كيف تدير العلامة التجارية الانتقادات السلبية بعد إعادة البناء؟ </a:t>
            </a:r>
            <a:endParaRPr lang="ar-SA" sz="44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FD8631-C2B4-F5B4-1B20-B9B552651D2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08465D-A96C-FE28-06C5-462A7A7C6B1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4E5C73-1CCD-9AEB-EACD-66A64CA8A72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DC6718F-805B-AB6E-AB92-CD67E116202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9A12BC2-E4A0-7B21-534B-B3F05FED5C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44093485"/>
              </p:ext>
            </p:extLst>
          </p:nvPr>
        </p:nvGraphicFramePr>
        <p:xfrm>
          <a:off x="1108692" y="2029280"/>
          <a:ext cx="9974615" cy="4108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74474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A90597-7047-D2E5-3BCD-F6159AB3BF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8380735-37B1-B0D4-35CE-E3D0D2A57B96}"/>
              </a:ext>
            </a:extLst>
          </p:cNvPr>
          <p:cNvSpPr/>
          <p:nvPr/>
        </p:nvSpPr>
        <p:spPr>
          <a:xfrm>
            <a:off x="617279" y="1773601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CE462E-484B-2C7C-BD81-6BF0CF2065B0}"/>
              </a:ext>
            </a:extLst>
          </p:cNvPr>
          <p:cNvSpPr txBox="1"/>
          <p:nvPr/>
        </p:nvSpPr>
        <p:spPr>
          <a:xfrm>
            <a:off x="617279" y="900766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ماذا تفعل إذا لم يتقبل الجمهور التغيير؟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227453E-3591-35CC-0A5F-F81F0C12DCC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3B252-CE3B-7186-82BD-7B296AC4F7B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9A4314-61BA-A0CE-537D-08454C2C5B1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D63FA6A-8075-C512-7C62-BF4BDBB8710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1AFB4DC-D38B-9C2D-0937-3775224B7E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0408341"/>
              </p:ext>
            </p:extLst>
          </p:nvPr>
        </p:nvGraphicFramePr>
        <p:xfrm>
          <a:off x="762001" y="2548624"/>
          <a:ext cx="10455729" cy="4130647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485243">
                  <a:extLst>
                    <a:ext uri="{9D8B030D-6E8A-4147-A177-3AD203B41FA5}">
                      <a16:colId xmlns:a16="http://schemas.microsoft.com/office/drawing/2014/main" val="2350994102"/>
                    </a:ext>
                  </a:extLst>
                </a:gridCol>
                <a:gridCol w="3485243">
                  <a:extLst>
                    <a:ext uri="{9D8B030D-6E8A-4147-A177-3AD203B41FA5}">
                      <a16:colId xmlns:a16="http://schemas.microsoft.com/office/drawing/2014/main" val="2803529010"/>
                    </a:ext>
                  </a:extLst>
                </a:gridCol>
                <a:gridCol w="3485243">
                  <a:extLst>
                    <a:ext uri="{9D8B030D-6E8A-4147-A177-3AD203B41FA5}">
                      <a16:colId xmlns:a16="http://schemas.microsoft.com/office/drawing/2014/main" val="1090148943"/>
                    </a:ext>
                  </a:extLst>
                </a:gridCol>
              </a:tblGrid>
              <a:tr h="783498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المشكلة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سببها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الحل الممكن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36401310"/>
                  </a:ext>
                </a:extLst>
              </a:tr>
              <a:tr h="783498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العملاء يشعرون بالارتباك بسبب التغيير المفاجئ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نقص التوضيح حول أسباب</a:t>
                      </a:r>
                      <a:r>
                        <a:rPr lang="en-GB" sz="2400" kern="0">
                          <a:effectLst/>
                        </a:rPr>
                        <a:t> Rebranding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تنفيذ حملات توعية تشرح الفوائد الجديدة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598528139"/>
                  </a:ext>
                </a:extLst>
              </a:tr>
              <a:tr h="783498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الجمهور يفضل الهوية القديمة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ارتباط عاطفي قوي مع العلامة السابقة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إبراز عناصر مألوفة في الهوية الجديدة لتعزيز القبول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68959516"/>
                  </a:ext>
                </a:extLst>
              </a:tr>
              <a:tr h="783498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تراجع في المبيعات بعد التغيير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فقدان جزء من الجمهور المعتاد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تقديم عروض ترويجية وحملات جذب للعملاء القدامى والجدد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51207153"/>
                  </a:ext>
                </a:extLst>
              </a:tr>
              <a:tr h="783498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انتشار انتقادات سلبية على وسائل التواصل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مقاومة التغيير وعدم فهم أسبابه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 dirty="0">
                          <a:effectLst/>
                        </a:rPr>
                        <a:t>التفاعل مع الجمهور والرد على المخاوف بشفافية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131644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6064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68499D-8597-70C1-7BD2-E6EDA9555B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7E169F8-A4CB-C2E5-0AA8-F0524991E660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E8F8A0-29D9-B709-ABBB-80BC37DDC60B}"/>
              </a:ext>
            </a:extLst>
          </p:cNvPr>
          <p:cNvSpPr txBox="1"/>
          <p:nvPr/>
        </p:nvSpPr>
        <p:spPr>
          <a:xfrm>
            <a:off x="326571" y="1104316"/>
            <a:ext cx="9242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إعادة ضبط الاستراتيجية بعد الإطلاق إذا لزم الأمر </a:t>
            </a:r>
            <a:endParaRPr lang="ar-SA" sz="4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8ED136-ED7B-718F-7077-4AD9C8DA0FA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755789-2838-066C-2F0B-986BBB03967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4EF220-B87E-885B-659F-1CB24807608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14D0160-7F7A-95AE-ACF9-EAA50164DC6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640BAFF-BB7E-0657-248A-208D86CB03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6655231"/>
              </p:ext>
            </p:extLst>
          </p:nvPr>
        </p:nvGraphicFramePr>
        <p:xfrm>
          <a:off x="1108692" y="2029280"/>
          <a:ext cx="9974615" cy="4108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11167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3A5773-5D21-6AF0-CE86-9AA5D6E850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41E9AAF-58B0-0DC2-2338-53CDC0150AAA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92E5E9-3501-0F36-BD67-55097F4DDD9D}"/>
              </a:ext>
            </a:extLst>
          </p:cNvPr>
          <p:cNvSpPr txBox="1"/>
          <p:nvPr/>
        </p:nvSpPr>
        <p:spPr>
          <a:xfrm>
            <a:off x="762000" y="1163525"/>
            <a:ext cx="8916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متى يجب على العلامة التجارية التراجع عن </a:t>
            </a:r>
            <a:r>
              <a:rPr lang="en-GB" sz="3200" b="1" dirty="0"/>
              <a:t>Rebranding؟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7051A5-CB41-5098-29CC-B484DA69BF6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5A51E2-E23B-5C96-141E-7A9356C69A4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A17CD6-B599-F3E5-CFC9-1AC26DEAD91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A304665-F991-75A1-424D-548406AD25F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B9F81E-68E7-DFFC-1BAF-85B73A5C0E6E}"/>
              </a:ext>
            </a:extLst>
          </p:cNvPr>
          <p:cNvSpPr txBox="1"/>
          <p:nvPr/>
        </p:nvSpPr>
        <p:spPr>
          <a:xfrm>
            <a:off x="1355272" y="2225562"/>
            <a:ext cx="9728036" cy="40167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١-إذا كان هناك رفض كبير من العملاء الحاليين دون أي قبول إيجابي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٢- إذا تسببت الهوية الجديدة في خسائر مالية كبيرة أو تراجع المبيعات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💬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٣- إذا أظهرت البيانات أن الجمهور لا يتفاعل مع الرسالة الجديدة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🔄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٤- إذا كان التغيير لا يعكس جوهر العلامة التجارية أو يبتعد عن قيمها الأساسية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📡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٥- إذا كانت هناك مشاكل قانونية أو نزاعات حول الهوية الجديدة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في بعض الحالات، قد يكون التراجع عن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أو إجراء تعديلات عليه هو الحل الأفضل للحفاظ على استمرارية العلامة التجارية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5470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41F409-ED5A-6F78-32FC-C28D82A67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BF4A0C7-8890-56FA-FE3D-50CB2A165541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7CBC91-D12F-3960-EEC1-585843B42D92}"/>
              </a:ext>
            </a:extLst>
          </p:cNvPr>
          <p:cNvSpPr txBox="1"/>
          <p:nvPr/>
        </p:nvSpPr>
        <p:spPr>
          <a:xfrm>
            <a:off x="762000" y="1163525"/>
            <a:ext cx="8916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كيف تتأكد من أن العلامة الجديدة تحقق الأهداف المطلوبة؟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2B5AB5-61F6-FC07-005C-3AD64E79A84C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3DDE4A-4939-3345-9319-F795F4B128B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1403C2-C8AE-27AC-82BD-DC47A6EF706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5C02F97-AB19-C826-949E-2309A953E8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9E0F14-E03D-CF09-4615-41AFE7E23C21}"/>
              </a:ext>
            </a:extLst>
          </p:cNvPr>
          <p:cNvSpPr txBox="1"/>
          <p:nvPr/>
        </p:nvSpPr>
        <p:spPr>
          <a:xfrm>
            <a:off x="1355272" y="2225562"/>
            <a:ext cx="9728036" cy="40167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١- مقارنة معدل المبيعات قبل وبعد التغيير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📈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٢- تحليل تفاعل الجمهور على وسائل التواصل الاجتماعي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📡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٣-  قياس مدى وعي الجمهور بالعلامة التجارية الجديدة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🔍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٤- إجراء استطلاعات رأي لمعرفة رضا العملاء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٥- تقييم الأداء العام مقارنة بالمنافسين في السوق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نجاح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يعتمد على تحقيق التحسن المطلوب في الأداء التسويقي والتفاعل مع العملاء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1799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93EED1-080D-2BA9-79FF-7297D77581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740A6A7-86E2-BD7C-DC68-5121F42E741E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E718D6-D191-A1CC-856E-DA56A1837CFE}"/>
              </a:ext>
            </a:extLst>
          </p:cNvPr>
          <p:cNvSpPr txBox="1"/>
          <p:nvPr/>
        </p:nvSpPr>
        <p:spPr>
          <a:xfrm>
            <a:off x="762000" y="1163525"/>
            <a:ext cx="8916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أهمية الاستمرارية والمتابعة بعد عملية </a:t>
            </a:r>
            <a:r>
              <a:rPr lang="en-GB" sz="3200" b="1" dirty="0"/>
              <a:t>Rebranding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9DC4196-8DF7-75FB-8729-65E61D1D58A7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C4C772-D150-0B39-9E9B-0F6AD7CE946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F3109D-82AE-1561-EE79-9A4AB4241E6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16161C5-98CC-FEBC-54FB-11DC0BE8102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73EE381-EB0F-EED6-CEDD-3CF751BFB2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738442"/>
              </p:ext>
            </p:extLst>
          </p:nvPr>
        </p:nvGraphicFramePr>
        <p:xfrm>
          <a:off x="761999" y="2494028"/>
          <a:ext cx="10321308" cy="3997787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440436">
                  <a:extLst>
                    <a:ext uri="{9D8B030D-6E8A-4147-A177-3AD203B41FA5}">
                      <a16:colId xmlns:a16="http://schemas.microsoft.com/office/drawing/2014/main" val="4126184651"/>
                    </a:ext>
                  </a:extLst>
                </a:gridCol>
                <a:gridCol w="3440436">
                  <a:extLst>
                    <a:ext uri="{9D8B030D-6E8A-4147-A177-3AD203B41FA5}">
                      <a16:colId xmlns:a16="http://schemas.microsoft.com/office/drawing/2014/main" val="2986841235"/>
                    </a:ext>
                  </a:extLst>
                </a:gridCol>
                <a:gridCol w="3440436">
                  <a:extLst>
                    <a:ext uri="{9D8B030D-6E8A-4147-A177-3AD203B41FA5}">
                      <a16:colId xmlns:a16="http://schemas.microsoft.com/office/drawing/2014/main" val="188902088"/>
                    </a:ext>
                  </a:extLst>
                </a:gridCol>
              </a:tblGrid>
              <a:tr h="52382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العامل الأساسي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لماذا هو مهم؟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كيفية تحقيقه؟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53526194"/>
                  </a:ext>
                </a:extLst>
              </a:tr>
              <a:tr h="1037020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الاتساق في التسويق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لضمان بقاء العلامة التجارية الجديدة قوية في ذهن العملاء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استخدام نفس الألوان، الخطوط، والأسلوب في جميع المواد التسويقية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99117154"/>
                  </a:ext>
                </a:extLst>
              </a:tr>
              <a:tr h="52382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التفاعل المستمر مع العملاء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للحفاظ على ولاء العملاء وبناء علاقات أقوى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إنشاء محتوى مستمر يبرز تطور العلامة الجديدة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07017965"/>
                  </a:ext>
                </a:extLst>
              </a:tr>
              <a:tr h="52382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تحليل الأداء بشكل دوري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لضمان أن</a:t>
                      </a:r>
                      <a:r>
                        <a:rPr lang="en-GB" sz="2000" kern="0">
                          <a:effectLst/>
                        </a:rPr>
                        <a:t> Rebranding </a:t>
                      </a:r>
                      <a:r>
                        <a:rPr lang="ar-SA" sz="2000" kern="0">
                          <a:effectLst/>
                        </a:rPr>
                        <a:t>يحقق الأهداف المطلوبة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مراقبة المبيعات، التفاعل الرقمي، واستطلاعات الرأي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54556933"/>
                  </a:ext>
                </a:extLst>
              </a:tr>
              <a:tr h="1037020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التكيف مع التغيرات في السوق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لمواكبة المنافسة وتجنب التراجع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تعديل الاستراتيجيات التسويقية حسب احتياجات السوق والجمهور</a:t>
                      </a:r>
                      <a:r>
                        <a:rPr lang="en-GB" sz="2000" kern="0" dirty="0">
                          <a:effectLst/>
                        </a:rPr>
                        <a:t>.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204149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4524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AE0029-43E2-BA42-78E1-AC2A60D43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A8D91F9-ABEF-A24D-103B-17B98834CAC0}"/>
              </a:ext>
            </a:extLst>
          </p:cNvPr>
          <p:cNvSpPr/>
          <p:nvPr/>
        </p:nvSpPr>
        <p:spPr>
          <a:xfrm>
            <a:off x="617279" y="1773601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915CB6-D42A-B99A-4B51-3ECC4BBDAB81}"/>
              </a:ext>
            </a:extLst>
          </p:cNvPr>
          <p:cNvSpPr txBox="1"/>
          <p:nvPr/>
        </p:nvSpPr>
        <p:spPr>
          <a:xfrm>
            <a:off x="617279" y="1188983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العودة الى الهوية القديمة بعد التغيير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8940DC7-68D1-6D06-8369-359CCB6F8AA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ADF732-451C-2072-BF72-53B762B2877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8C6074-88F0-3FDD-B699-105FF30BC509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2D71123-6872-CF9B-0A90-3AF8BC2DC33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250C5E5-5FC4-61F6-7875-035295FD4F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7186235"/>
              </p:ext>
            </p:extLst>
          </p:nvPr>
        </p:nvGraphicFramePr>
        <p:xfrm>
          <a:off x="948266" y="2318893"/>
          <a:ext cx="10135041" cy="4285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65824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98F497-D35B-EE6A-80FA-95EA70A65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BD62994-54A5-CBA4-A979-161FAA7E7151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6EDF29-1F6E-985F-1628-76F48E1F081E}"/>
              </a:ext>
            </a:extLst>
          </p:cNvPr>
          <p:cNvSpPr txBox="1"/>
          <p:nvPr/>
        </p:nvSpPr>
        <p:spPr>
          <a:xfrm>
            <a:off x="1298457" y="1035640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كيف تحافظ على ميزات العلامة الأصلية أثناء إعادة البناء؟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D28441-0217-4CD2-A804-72A58BCDE13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CC30DE-9250-7A69-F8E2-7E9DE7454B2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687320-CC73-801E-4BDD-5499077DB3E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7E4FE31-3FCE-54C7-BA6B-EF692087466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A9C0C15-8106-6ED7-411B-32BA11605C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36714"/>
              </p:ext>
            </p:extLst>
          </p:nvPr>
        </p:nvGraphicFramePr>
        <p:xfrm>
          <a:off x="963386" y="2446016"/>
          <a:ext cx="10238014" cy="3376345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477986">
                  <a:extLst>
                    <a:ext uri="{9D8B030D-6E8A-4147-A177-3AD203B41FA5}">
                      <a16:colId xmlns:a16="http://schemas.microsoft.com/office/drawing/2014/main" val="3241168604"/>
                    </a:ext>
                  </a:extLst>
                </a:gridCol>
                <a:gridCol w="6760028">
                  <a:extLst>
                    <a:ext uri="{9D8B030D-6E8A-4147-A177-3AD203B41FA5}">
                      <a16:colId xmlns:a16="http://schemas.microsoft.com/office/drawing/2014/main" val="3540878985"/>
                    </a:ext>
                  </a:extLst>
                </a:gridCol>
              </a:tblGrid>
              <a:tr h="67526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800" kern="0">
                          <a:effectLst/>
                        </a:rPr>
                        <a:t>الميزة الأصلية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800" kern="0" dirty="0">
                          <a:effectLst/>
                        </a:rPr>
                        <a:t>كيف يمكن الحفاظ عليها أثناء</a:t>
                      </a:r>
                      <a:r>
                        <a:rPr lang="en-GB" sz="2800" kern="0" dirty="0">
                          <a:effectLst/>
                        </a:rPr>
                        <a:t> Rebranding</a:t>
                      </a:r>
                      <a:r>
                        <a:rPr lang="ar-SA" sz="2800" kern="0" dirty="0">
                          <a:effectLst/>
                        </a:rPr>
                        <a:t>؟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21607514"/>
                  </a:ext>
                </a:extLst>
              </a:tr>
              <a:tr h="67526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800" kern="0">
                          <a:effectLst/>
                        </a:rPr>
                        <a:t>الألوان والشعار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800" kern="0">
                          <a:effectLst/>
                        </a:rPr>
                        <a:t>الاحتفاظ بعناصر التصميم الأصلية مع تحديثها تدريجيًا</a:t>
                      </a:r>
                      <a:r>
                        <a:rPr lang="en-GB" sz="28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56175101"/>
                  </a:ext>
                </a:extLst>
              </a:tr>
              <a:tr h="67526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800" kern="0">
                          <a:effectLst/>
                        </a:rPr>
                        <a:t>القيم الأساسية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800" kern="0">
                          <a:effectLst/>
                        </a:rPr>
                        <a:t>التأكيد على استمرارية القيم في جميع الرسائل التسويقية</a:t>
                      </a:r>
                      <a:r>
                        <a:rPr lang="en-GB" sz="28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72801286"/>
                  </a:ext>
                </a:extLst>
              </a:tr>
              <a:tr h="67526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800" kern="0">
                          <a:effectLst/>
                        </a:rPr>
                        <a:t>أسلوب التواصل مع العملاء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800" kern="0">
                          <a:effectLst/>
                        </a:rPr>
                        <a:t>عدم تغيير اللغة أو الأسلوب بشكل جذري</a:t>
                      </a:r>
                      <a:r>
                        <a:rPr lang="en-GB" sz="28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54535334"/>
                  </a:ext>
                </a:extLst>
              </a:tr>
              <a:tr h="67526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800" kern="0">
                          <a:effectLst/>
                        </a:rPr>
                        <a:t>المنتجات أو الخدمات المميزة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800" kern="0" dirty="0">
                          <a:effectLst/>
                        </a:rPr>
                        <a:t>تحسين الجودة دون تغيير جوهر المنتج</a:t>
                      </a:r>
                      <a:r>
                        <a:rPr lang="en-GB" sz="2800" kern="0" dirty="0">
                          <a:effectLst/>
                        </a:rPr>
                        <a:t>.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35353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9075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536472-DA35-7A9F-95E2-97A4302A4D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CBCA8C2-1433-BEDE-0FF6-8401D4705C43}"/>
              </a:ext>
            </a:extLst>
          </p:cNvPr>
          <p:cNvSpPr/>
          <p:nvPr/>
        </p:nvSpPr>
        <p:spPr>
          <a:xfrm>
            <a:off x="617280" y="1685494"/>
            <a:ext cx="10812719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67E0FE-8D00-840D-5728-22B7472C0AA3}"/>
              </a:ext>
            </a:extLst>
          </p:cNvPr>
          <p:cNvSpPr txBox="1"/>
          <p:nvPr/>
        </p:nvSpPr>
        <p:spPr>
          <a:xfrm>
            <a:off x="1763486" y="1163525"/>
            <a:ext cx="79153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دراسة حالة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0030F8-EB6A-1199-90AA-72556D2BF857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9E28A0-00F4-6D4B-C04A-E067BAC8135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4C7FCD-C844-0442-674D-BD436B633D53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C10459E-9998-A97D-D411-A878AEAD06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C8AE1F1-9F97-16A0-4564-6F1EC468F78D}"/>
              </a:ext>
            </a:extLst>
          </p:cNvPr>
          <p:cNvSpPr txBox="1"/>
          <p:nvPr/>
        </p:nvSpPr>
        <p:spPr>
          <a:xfrm>
            <a:off x="931324" y="1935851"/>
            <a:ext cx="8747525" cy="5599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ar-SA" sz="2800" b="1" kern="0" dirty="0">
                <a:solidFill>
                  <a:srgbClr val="C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تحليل شامل لإحدى العلامات التجارية التي قامت بإعادة بناء ناجحة</a:t>
            </a:r>
            <a:endParaRPr lang="en-GB" sz="2800" kern="100" dirty="0">
              <a:solidFill>
                <a:srgbClr val="C0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C94F0C-E22B-8D64-132B-3D637CEAB71E}"/>
              </a:ext>
            </a:extLst>
          </p:cNvPr>
          <p:cNvSpPr txBox="1"/>
          <p:nvPr/>
        </p:nvSpPr>
        <p:spPr>
          <a:xfrm>
            <a:off x="1111584" y="2735368"/>
            <a:ext cx="9764943" cy="34627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🎯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اسم العلامة التجارية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Burberry 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🔄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المشكلة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العلامة أصبحت قديمة وغير جذابة للشباب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🚀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الحل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تحديث التصميمات، تحسين تجربة التسوق، تغيير الحملات الإعلانية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📈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النتيجة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زيادة كبيرة في المبيعات، وتحول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Burberry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إلى علامة عصرية مرة أخرى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دراسة حالات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Rebranding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الناجحة توفر دروسًا مهمة حول كيفية تنفيذ التغيير بطريقة ناجحة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F337E1-45A3-D865-C4A1-3C7107D65E26}"/>
              </a:ext>
            </a:extLst>
          </p:cNvPr>
          <p:cNvSpPr txBox="1"/>
          <p:nvPr/>
        </p:nvSpPr>
        <p:spPr>
          <a:xfrm>
            <a:off x="1315473" y="6084664"/>
            <a:ext cx="60987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hlinkClick r:id="rId4"/>
              </a:rPr>
              <a:t>https://int.burberry.com/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56171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E07C9B-16F1-3487-7C3E-020839DE6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BC404DF-47B9-C52E-04A9-DAE259A53A67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40EE92-EF02-AA21-8966-8B268C87A9B0}"/>
              </a:ext>
            </a:extLst>
          </p:cNvPr>
          <p:cNvSpPr txBox="1"/>
          <p:nvPr/>
        </p:nvSpPr>
        <p:spPr>
          <a:xfrm>
            <a:off x="1490643" y="1052918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كيف تقيس الأداء بعد إعادة بناء العلامة التجارية؟</a:t>
            </a:r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D8870BF-CC83-76FA-0EB7-6D7B046B5CF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574884-FAA3-03AE-5F4A-704C4B34743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C0C851-9AA8-2C68-85B6-947F1768BCF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72A25FF-F3F5-08F2-D4D8-F8A94FE7FC1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1D08555-A648-A166-C902-3ABE1EBC9D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4372886"/>
              </p:ext>
            </p:extLst>
          </p:nvPr>
        </p:nvGraphicFramePr>
        <p:xfrm>
          <a:off x="914398" y="2494027"/>
          <a:ext cx="10319658" cy="4164911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439886">
                  <a:extLst>
                    <a:ext uri="{9D8B030D-6E8A-4147-A177-3AD203B41FA5}">
                      <a16:colId xmlns:a16="http://schemas.microsoft.com/office/drawing/2014/main" val="2134782364"/>
                    </a:ext>
                  </a:extLst>
                </a:gridCol>
                <a:gridCol w="3439886">
                  <a:extLst>
                    <a:ext uri="{9D8B030D-6E8A-4147-A177-3AD203B41FA5}">
                      <a16:colId xmlns:a16="http://schemas.microsoft.com/office/drawing/2014/main" val="1108243441"/>
                    </a:ext>
                  </a:extLst>
                </a:gridCol>
                <a:gridCol w="3439886">
                  <a:extLst>
                    <a:ext uri="{9D8B030D-6E8A-4147-A177-3AD203B41FA5}">
                      <a16:colId xmlns:a16="http://schemas.microsoft.com/office/drawing/2014/main" val="229370189"/>
                    </a:ext>
                  </a:extLst>
                </a:gridCol>
              </a:tblGrid>
              <a:tr h="6825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المؤشر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كيفية قياسه؟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لماذا هو مهم؟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74242502"/>
                  </a:ext>
                </a:extLst>
              </a:tr>
              <a:tr h="6825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المبيعات والإيرادات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مقارنة الأرقام قبل وبعد التغيير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لمعرفة ما إذا كان</a:t>
                      </a:r>
                      <a:r>
                        <a:rPr lang="en-GB" sz="2000" kern="0">
                          <a:effectLst/>
                        </a:rPr>
                        <a:t> Rebranding </a:t>
                      </a:r>
                      <a:r>
                        <a:rPr lang="ar-SA" sz="2000" kern="0">
                          <a:effectLst/>
                        </a:rPr>
                        <a:t>قد أثر على الأداء المالي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54551967"/>
                  </a:ext>
                </a:extLst>
              </a:tr>
              <a:tr h="6825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تفاعل العملاء على وسائل التواصل الاجتماعي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عدد التعليقات، الإعجابات، المشاركات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لفهم مدى تقبل الجمهور للعلامة الجديدة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94639568"/>
                  </a:ext>
                </a:extLst>
              </a:tr>
              <a:tr h="6825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الوعي بالعلامة التجارية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الاستطلاعات واستبيانات العملاء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لمعرفة مدى تذكر العملاء للعلامة الجديدة مقارنة بالقديمة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85722095"/>
                  </a:ext>
                </a:extLst>
              </a:tr>
              <a:tr h="6825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معدل الاحتفاظ بالعملاء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مقارنة نسبة العملاء المتكررين قبل وبعد التغيير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للتأكد من أن</a:t>
                      </a:r>
                      <a:r>
                        <a:rPr lang="en-GB" sz="2000" kern="0">
                          <a:effectLst/>
                        </a:rPr>
                        <a:t> Rebranding </a:t>
                      </a:r>
                      <a:r>
                        <a:rPr lang="ar-SA" sz="2000" kern="0">
                          <a:effectLst/>
                        </a:rPr>
                        <a:t>لم يؤثر سلبًا على ولاء العملاء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23229985"/>
                  </a:ext>
                </a:extLst>
              </a:tr>
              <a:tr h="6825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تحليل انطباع العملاء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مراجعات العملاء وتعليقاتهم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لمعرفة ردود الفعل الفعلية حول التغيير</a:t>
                      </a:r>
                      <a:r>
                        <a:rPr lang="en-GB" sz="2000" kern="0" dirty="0">
                          <a:effectLst/>
                        </a:rPr>
                        <a:t>.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940855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5600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2E5608-A4E5-96EE-F138-47D6E88BEE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90A11B2-C6AD-C6BC-6846-058198649B0F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736D54-F574-61CA-CB86-A8D8CD309FBE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ما الذي يمكن تحسينه بعد </a:t>
            </a:r>
            <a:r>
              <a:rPr lang="en-GB" sz="3200" b="1" dirty="0"/>
              <a:t>Rebranding؟ </a:t>
            </a:r>
            <a:endParaRPr lang="ar-SA" sz="3200" b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D4AE6D-03BC-7F5D-DA92-822699D47EE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C75A4C-8638-A488-2AAC-034EB64C48B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C21A2F-94F2-F278-A687-0B7D1AA69D8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206AAD4-4292-78DF-54CC-18C41DFD9E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D41E658-9A26-FB51-B6FF-5FB6D8BAFD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2202694"/>
              </p:ext>
            </p:extLst>
          </p:nvPr>
        </p:nvGraphicFramePr>
        <p:xfrm>
          <a:off x="979714" y="2300188"/>
          <a:ext cx="9274629" cy="4288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01514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5E6BF8-C008-FAF5-9B7E-EE1C47526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2E0775E-89C0-9B46-72AA-4D2F4F61D878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3D8E92-8CDF-95FC-F17E-68B9C885D0F3}"/>
              </a:ext>
            </a:extLst>
          </p:cNvPr>
          <p:cNvSpPr txBox="1"/>
          <p:nvPr/>
        </p:nvSpPr>
        <p:spPr>
          <a:xfrm>
            <a:off x="404221" y="1163525"/>
            <a:ext cx="9274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الدروس المستفادة من عمليات </a:t>
            </a:r>
            <a:r>
              <a:rPr lang="en-GB" sz="3200" b="1" dirty="0"/>
              <a:t> Rebranding</a:t>
            </a:r>
            <a:r>
              <a:rPr lang="ar-SA" sz="3200" b="1" dirty="0"/>
              <a:t>الناجحة والفاشلة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B7FABE-905C-DDF4-A4E1-DA135B8EAFC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2615DF-95FF-CA7E-F130-3B1B3C5599D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BE211F-6D9B-3DAA-32AB-53EB33EF904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66951B9-88A1-8656-314F-99A68B96BD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88CA371-BC80-57C4-C59C-88CCD5617F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9033491"/>
              </p:ext>
            </p:extLst>
          </p:nvPr>
        </p:nvGraphicFramePr>
        <p:xfrm>
          <a:off x="762000" y="2436565"/>
          <a:ext cx="10488386" cy="4296563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5244193">
                  <a:extLst>
                    <a:ext uri="{9D8B030D-6E8A-4147-A177-3AD203B41FA5}">
                      <a16:colId xmlns:a16="http://schemas.microsoft.com/office/drawing/2014/main" val="3128740522"/>
                    </a:ext>
                  </a:extLst>
                </a:gridCol>
                <a:gridCol w="5244193">
                  <a:extLst>
                    <a:ext uri="{9D8B030D-6E8A-4147-A177-3AD203B41FA5}">
                      <a16:colId xmlns:a16="http://schemas.microsoft.com/office/drawing/2014/main" val="2648010577"/>
                    </a:ext>
                  </a:extLst>
                </a:gridCol>
              </a:tblGrid>
              <a:tr h="69207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عوامل النجاح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أسباب الفشل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17675264"/>
                  </a:ext>
                </a:extLst>
              </a:tr>
              <a:tr h="69207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دراسة عميقة للسوق والجمهور المستهدف قبل التغيير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التغيير دون فهم احتياجات الجمهور الفعلية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73959427"/>
                  </a:ext>
                </a:extLst>
              </a:tr>
              <a:tr h="69207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تنفيذ تدريجي مع إشراك العملاء في التغيير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تغيير مفاجئ أدى إلى ارتباك الجمهور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06957339"/>
                  </a:ext>
                </a:extLst>
              </a:tr>
              <a:tr h="69207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الحفاظ على العناصر الأساسية للعلامة أثناء التطوير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فقدان الهوية الأصلية بشكل كامل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43794841"/>
                  </a:ext>
                </a:extLst>
              </a:tr>
              <a:tr h="69207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حملة تسويقية قوية توضح أسباب وفوائد التغيير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نقص التوضيح وعدم التواصل مع الجمهور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22106891"/>
                  </a:ext>
                </a:extLst>
              </a:tr>
              <a:tr h="692079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تحسينات مستمرة بعد الإطلاق بناءً على ردود الفعل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 dirty="0">
                          <a:effectLst/>
                        </a:rPr>
                        <a:t>تجاهل بيانات الأداء وعدم إجراء تعديلات ضرورية</a:t>
                      </a:r>
                      <a:r>
                        <a:rPr lang="en-GB" sz="2400" kern="0" dirty="0">
                          <a:effectLst/>
                        </a:rPr>
                        <a:t>.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344817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4657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6e64d47f71d2a9ba87fe3cd7a346a88d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daa90b9493292b7dd7fda0f2404ecac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bce9ccb-a055-48b1-a76c-139ecd114ee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2BE351A-51D7-4085-9A9B-B5534187AF4C}"/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3827</TotalTime>
  <Words>3463</Words>
  <Application>Microsoft Macintosh PowerPoint</Application>
  <PresentationFormat>Widescreen</PresentationFormat>
  <Paragraphs>490</Paragraphs>
  <Slides>44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4" baseType="lpstr">
      <vt:lpstr>Alexandria</vt:lpstr>
      <vt:lpstr>Apple Color Emoji</vt:lpstr>
      <vt:lpstr>Aptos</vt:lpstr>
      <vt:lpstr>Arial</vt:lpstr>
      <vt:lpstr>Calibri</vt:lpstr>
      <vt:lpstr>Calibri Light</vt:lpstr>
      <vt:lpstr>Courier New</vt:lpstr>
      <vt:lpstr>Roboto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m adel</cp:lastModifiedBy>
  <cp:revision>30</cp:revision>
  <dcterms:created xsi:type="dcterms:W3CDTF">2023-04-29T09:08:00Z</dcterms:created>
  <dcterms:modified xsi:type="dcterms:W3CDTF">2025-03-18T04:48:39Z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