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F406C-CD91-997E-98FB-FF7DE38EB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BE029F-BF79-4A82-463B-02595566D2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FAD6C-DE63-1988-162E-65AEB76E7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E6A14-C274-8109-5331-215016340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06217-E4FA-AC13-C146-40236CDB3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99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0C449-11AF-D06E-A489-48642016D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08495-F79C-899E-738A-9CBC3E742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49B79-373F-4DC4-E9C5-484D93017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1125B-A65C-5F4F-E4B7-63C46A48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970FA-88D5-71DD-7AE1-4248FE96F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7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5E63A-D133-0091-5B7F-B746DD4A6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C18CF-71D7-C0C8-E3E7-163F35CB0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9875B-5D9F-A3A2-A79B-CFA82C70C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E63D4-3710-C210-65BA-A0FD13C01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678A0-F8CA-8D79-2794-2E5F217CD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19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5CDB9-E569-10C0-604D-65C00A248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89833-EEB3-4462-8E63-0AA49BB158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4EA46-BF06-FBAA-18B9-292319CDB5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52E893-3480-93C9-300D-8E21C1CD5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6DB27F-94DC-27B5-1EB8-FFF06EF8A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F5F850-0737-2C35-D4A9-B11E2A732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60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A3B0-F90F-DD1D-07AC-85EBD4B02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8FF697-3563-F735-BCB0-1BEADC8CB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3718B-A3AD-FBC2-E42E-9F0AED6B7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457679-92A2-ED7A-3ACE-C45E894B99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9546FD-C590-7A1E-F7A7-2DDEA567B7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D6F192-9C6B-8249-2950-3C2994E64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7CC16-E9C5-44A1-4A37-87C546F4B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5EAED7-9947-EC2F-5EDD-1AC9E468A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30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7D83E-F676-00AB-A8BA-974D0B23E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5F715-9621-1140-05DA-64BF9A9A0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A4440A-E065-25B8-2C30-2004746EA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587429-DFD5-D0A1-077F-CD9CA051C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37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E9FC23-A895-3988-A452-C841BEA6A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0954A3-F603-A3A3-E22E-162FDAAF4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2B237-D999-556B-E667-4918C983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860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A122F-B597-91AD-A77C-D47EB2B4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9B60C-441D-5381-E6E4-2E7526395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FFD7CA-A136-49D1-3E10-E14D62FAAA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B37B7A-B2EA-E022-7282-19CE7EE99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69F50D-75F2-F790-C70D-3953F90F5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96B75A-11BC-2326-DE51-7ADC30D48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113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583F2-B117-2136-568C-7486A4CB2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E3D283-056E-E11A-F7DF-ADD177B85B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968751-F4CA-EEEF-5710-435C4F596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AFAE9E-2B3D-B564-7439-DD6B8EE3C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529194-F57D-2E0D-A6B8-280BCFC6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FCAE04-BA9A-1039-B490-80BD4551D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031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5FB17-B4C7-DB97-01B8-1478DD7B6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B5698-C233-D83D-D261-34E449FE48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9DF7C-5B7D-2843-098F-541E9E66F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71767-EC4A-7479-A091-3E2959FFE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DF9CD-1295-273C-FE9D-BCA5DD6CA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812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3149F6-3910-59AF-1781-12FCE4DF82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2DE5A9-35FF-58FF-251F-2F97E40C83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79A14-BF9D-1ED8-99B3-9DAE9EE15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BA65B-2FCD-6D29-6458-7FF7AC01D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6BC311-0125-1A8F-B197-A35D23DED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39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7DA4FC-EA52-0F80-2FD0-C17970F44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13954-D26B-2E70-84A9-984514D29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9315D-55EE-9CC4-3CD2-1355A611A2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6EB20-7DB5-465D-859C-99444E87C8A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498B8-9D93-78A3-57E7-9AF0975BBA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5E3E-9D6D-EF45-9CDA-F6F833A3FE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6F7630-58ED-49BC-B7E8-2492CB719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1585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674582E-502C-BD0A-F763-9F1E01B861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73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DB79DC8-F1E3-AC92-1368-A56B0AB1BB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49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B2C039E-BAB1-7723-DD6C-554926DF80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12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CCA8B4C-FD08-7251-5A6B-FF4DBE8F1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048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EC373AB-C16F-2EED-9B06-4B6F2C1EB1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495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0297652-985D-2223-B4AE-420D88655B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62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DD6550A-EA95-B3E4-8478-525B9090E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28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8473971F-E72E-BDCF-F3F1-A898CBCA86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8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BE95432-17F2-FAB5-975E-8CD34BD826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473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BF2E650-28E2-04CB-9ADB-9D102F9F95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37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D0E35B3-9074-1CA5-68D5-86DAFD3B05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28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31A7B6A-4088-B3E0-6B58-C90243E3ED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87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4E26494-827B-47E9-CBD0-EAB6A11B0C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5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386F298-8BED-C63E-6877-B8626CF2FE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35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ED00323-FCF8-8123-A69C-817F82ADB8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60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6A1B925-7FD6-90A9-C527-ECA96831C9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88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727D566-16E7-E332-2CAD-47C6711BCA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866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CAA79E4-B9CC-9EDA-591B-87DC65BE4A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173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D062F34-E91B-7B16-D503-EA3BB458C0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6342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49796A0F-AC6B-6E23-8EFF-713EC904DB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89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2361E4B0-A2B2-8BAB-FE91-52B355665C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1586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D487855-6359-429A-8171-E89CC5FF2B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33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FAEC1CA-ED78-FE98-0273-7C4A56CFF8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296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4C64013B-74A6-CF58-60CA-83F395B81C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48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2E6DC50-811C-260E-50FC-D276939EEE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049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D4A8BF4-F7B2-04B7-B6F1-C1927FF965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38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AFC84DB-63AB-ACD2-065B-98B2784F7B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047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9FF389B-7BC5-695C-9979-16EFC17692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503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D108F4F-7A0F-457A-D1E1-7FC156E81F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280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69113F5-F0E8-8A38-9E18-60E05E2D5C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814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7E13E5A-5B7C-E7E6-BD0E-52F604767C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2297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6C8EC95-B5AA-C556-8EA9-627E305DB3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7515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4AD026E-1CCB-956A-01F7-3C6F98E1F7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600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89012D8D-AA41-8132-BBA5-B1A3445D07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024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1375886-ED63-3E8D-AD3A-C3A26DC85B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987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1778123-F2D3-441D-13F2-601EEA50EF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7455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A9EF64EF-C93E-9830-D026-10C087DFA2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520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10B9E507-163F-7263-75CB-79DC755681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677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7396D8F4-8E45-DF47-CE35-88AA2495D7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8121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1B913ED-AB1B-2CF9-BD69-E96E107E7F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83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2276D573-FD58-5B70-A85C-3AF272BE4A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024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823B22E1-9B48-DF07-DE2C-9729D2B681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228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9F38D25E-B20E-B82A-E34C-4DF93DF68C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048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2664CC7-20B5-9956-10D5-CBC31E30AD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568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57024CD-C19F-3D57-B792-7AC9EA9CFA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494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68DF5F4-3716-35FB-7F99-1E4A6A845A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814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D69D857C-592F-ED36-6F5F-DC82E812EC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3614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594B71B0-5E49-BD42-6482-D0FE48F518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76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245F7914-03A3-2AF5-1924-86BF93E2F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6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90D4DD57-C17C-364F-997E-5A403604FE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706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87F2A808-28F3-6B51-67C4-EDFEBAC109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28346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1C56F3E8-079D-2099-31E0-28B6C998E2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35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2026-01-25T22:33:20Z</dcterms:created>
  <dcterms:modified xsi:type="dcterms:W3CDTF">2026-01-25T22:33:46Z</dcterms:modified>
</cp:coreProperties>
</file>