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3"/>
  </p:sldMasterIdLst>
  <p:notesMasterIdLst>
    <p:notesMasterId r:id="rId40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7192230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1" name="Google Shape;12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5" name="Google Shape;15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7" name="Google Shape;17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9" name="Google Shape;18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6" name="Google Shape;20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5" name="Google Shape;22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3" name="Google Shape;24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3" name="Google Shape;263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1" name="Google Shape;28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3" name="Google Shape;29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5" name="Google Shape;30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7" name="Google Shape;317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9" name="Google Shape;329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1" name="Google Shape;34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3" name="Google Shape;353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1" name="Google Shape;371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3" name="Google Shape;383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1" name="Google Shape;401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3" name="Google Shape;413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3" name="Google Shape;433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3" name="Google Shape;453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67" name="Google Shape;467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79" name="Google Shape;479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8" name="Google Shape;498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1" name="Google Shape;521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42" name="Google Shape;542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0" name="Google Shape;560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Google Shape;582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3" name="Google Shape;583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6" name="Google Shape;596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8" name="Google Shape;608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20" name="Google Shape;620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2" name="Google Shape;632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4" name="Google Shape;644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" name="Google Shape;655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56" name="Google Shape;656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57" name="Google Shape;657;p3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36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" name="Google Shape;15;p1"/>
          <p:cNvPicPr preferRelativeResize="0"/>
          <p:nvPr/>
        </p:nvPicPr>
        <p:blipFill rotWithShape="1">
          <a:blip r:embed="rId2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jKYJJPlBHswAcbQFtBMeq0U4UyoivJt_/view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sYt1u3iLoE1WVBaNXgQqIX3M0O1D2wej/view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6k2_tD3nV2wERnR6paLsNxWBI1gO9vOh/view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vkrLtmJnHeP1jEYVRdOFpBHE_ARFYi-9/view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7G3fvAx0t9yr__Sq8z2uLCdIUJRcnG58/view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drive.google.com/file/d/1PFbESOkrrT9BrjiJ04Ly4eKR5KhvAmgt/view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BOBJESTwrdaRYgEwg4wLNqHjudJAOscU/view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BOBJESTwrdaRYgEwg4wLNqHjudJAOscU/view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hyperlink" Target="http://drive.google.com/file/d/1Ft8EQshdu_QGKmZdql2v6hWJiaASJOP6/view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9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23"/>
          <p:cNvSpPr txBox="1"/>
          <p:nvPr/>
        </p:nvSpPr>
        <p:spPr>
          <a:xfrm>
            <a:off x="9264625" y="6292631"/>
            <a:ext cx="2616200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www.midocean.km</a:t>
            </a:r>
          </a:p>
        </p:txBody>
      </p:sp>
      <p:pic>
        <p:nvPicPr>
          <p:cNvPr id="118" name="Google Shape;118;p23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www.midocean.km</a:t>
            </a:r>
            <a:endParaRPr sz="1400" b="1" i="0" u="none" strike="noStrike" cap="none" dirty="0">
              <a:solidFill>
                <a:schemeClr val="dk1"/>
              </a:solidFill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l="22635" t="17955" r="22608" b="14002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25"/>
          <p:cNvSpPr txBox="1"/>
          <p:nvPr/>
        </p:nvSpPr>
        <p:spPr>
          <a:xfrm>
            <a:off x="2485175" y="72382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1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Starting Up</a:t>
            </a:r>
            <a:endParaRPr sz="31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2" name="Google Shape;142;p25"/>
          <p:cNvPicPr preferRelativeResize="0"/>
          <p:nvPr/>
        </p:nvPicPr>
        <p:blipFill rotWithShape="1">
          <a:blip r:embed="rId3">
            <a:alphaModFix/>
          </a:blip>
          <a:srcRect l="25508" t="24980" r="25819" b="37673"/>
          <a:stretch/>
        </p:blipFill>
        <p:spPr>
          <a:xfrm>
            <a:off x="617275" y="1293225"/>
            <a:ext cx="10736227" cy="510754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43" name="Google Shape;143;p25"/>
          <p:cNvCxnSpPr/>
          <p:nvPr/>
        </p:nvCxnSpPr>
        <p:spPr>
          <a:xfrm>
            <a:off x="2228150" y="3210675"/>
            <a:ext cx="714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4" name="Google Shape;144;p25"/>
          <p:cNvCxnSpPr/>
          <p:nvPr/>
        </p:nvCxnSpPr>
        <p:spPr>
          <a:xfrm>
            <a:off x="2674450" y="3936925"/>
            <a:ext cx="714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5" name="Google Shape;145;p25"/>
          <p:cNvCxnSpPr/>
          <p:nvPr/>
        </p:nvCxnSpPr>
        <p:spPr>
          <a:xfrm rot="10800000" flipH="1">
            <a:off x="1399275" y="5030225"/>
            <a:ext cx="927000" cy="10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6" name="Google Shape;146;p25"/>
          <p:cNvCxnSpPr/>
          <p:nvPr/>
        </p:nvCxnSpPr>
        <p:spPr>
          <a:xfrm rot="10800000" flipH="1">
            <a:off x="2158175" y="6061025"/>
            <a:ext cx="882000" cy="4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7" name="Google Shape;147;p25"/>
          <p:cNvCxnSpPr/>
          <p:nvPr/>
        </p:nvCxnSpPr>
        <p:spPr>
          <a:xfrm rot="10800000" flipH="1">
            <a:off x="4937125" y="3182775"/>
            <a:ext cx="747900" cy="27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8" name="Google Shape;148;p25"/>
          <p:cNvCxnSpPr/>
          <p:nvPr/>
        </p:nvCxnSpPr>
        <p:spPr>
          <a:xfrm>
            <a:off x="4971025" y="4532500"/>
            <a:ext cx="714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9" name="Google Shape;149;p25"/>
          <p:cNvCxnSpPr/>
          <p:nvPr/>
        </p:nvCxnSpPr>
        <p:spPr>
          <a:xfrm rot="10800000" flipH="1">
            <a:off x="4954075" y="5813775"/>
            <a:ext cx="1080900" cy="4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50" name="Google Shape;150;p25"/>
          <p:cNvCxnSpPr/>
          <p:nvPr/>
        </p:nvCxnSpPr>
        <p:spPr>
          <a:xfrm rot="10800000" flipH="1">
            <a:off x="8039550" y="3420600"/>
            <a:ext cx="1088700" cy="84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51" name="Google Shape;151;p25"/>
          <p:cNvCxnSpPr/>
          <p:nvPr/>
        </p:nvCxnSpPr>
        <p:spPr>
          <a:xfrm rot="10800000" flipH="1">
            <a:off x="8932200" y="4442400"/>
            <a:ext cx="1063800" cy="27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52" name="Google Shape;152;p25"/>
          <p:cNvCxnSpPr/>
          <p:nvPr/>
        </p:nvCxnSpPr>
        <p:spPr>
          <a:xfrm>
            <a:off x="7955575" y="5816175"/>
            <a:ext cx="8367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1" name="Google Shape;161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4" name="Google Shape;164;p26"/>
          <p:cNvPicPr preferRelativeResize="0"/>
          <p:nvPr/>
        </p:nvPicPr>
        <p:blipFill rotWithShape="1">
          <a:blip r:embed="rId3">
            <a:alphaModFix/>
          </a:blip>
          <a:srcRect l="29530" t="17962" r="25121" b="2073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26"/>
          <p:cNvSpPr txBox="1"/>
          <p:nvPr/>
        </p:nvSpPr>
        <p:spPr>
          <a:xfrm>
            <a:off x="6916750" y="3342500"/>
            <a:ext cx="10347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Dalotek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6" name="Google Shape;166;p26"/>
          <p:cNvSpPr txBox="1"/>
          <p:nvPr/>
        </p:nvSpPr>
        <p:spPr>
          <a:xfrm>
            <a:off x="6950950" y="3629250"/>
            <a:ext cx="9663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Dalotek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7" name="Google Shape;167;p26"/>
          <p:cNvSpPr txBox="1"/>
          <p:nvPr/>
        </p:nvSpPr>
        <p:spPr>
          <a:xfrm>
            <a:off x="6916750" y="3901750"/>
            <a:ext cx="9663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Dalotek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8" name="Google Shape;168;p26"/>
          <p:cNvSpPr txBox="1"/>
          <p:nvPr/>
        </p:nvSpPr>
        <p:spPr>
          <a:xfrm>
            <a:off x="8364900" y="4100350"/>
            <a:ext cx="10347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Dalotek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9" name="Google Shape;169;p26"/>
          <p:cNvSpPr txBox="1"/>
          <p:nvPr/>
        </p:nvSpPr>
        <p:spPr>
          <a:xfrm>
            <a:off x="8125400" y="5969675"/>
            <a:ext cx="10347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Dalotek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0" name="Google Shape;170;p26"/>
          <p:cNvSpPr txBox="1"/>
          <p:nvPr/>
        </p:nvSpPr>
        <p:spPr>
          <a:xfrm>
            <a:off x="6262375" y="4400925"/>
            <a:ext cx="150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Shoots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1" name="Google Shape;171;p26"/>
          <p:cNvSpPr txBox="1"/>
          <p:nvPr/>
        </p:nvSpPr>
        <p:spPr>
          <a:xfrm>
            <a:off x="7917250" y="4656088"/>
            <a:ext cx="15858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Shoots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2" name="Google Shape;172;p26"/>
          <p:cNvSpPr txBox="1"/>
          <p:nvPr/>
        </p:nvSpPr>
        <p:spPr>
          <a:xfrm>
            <a:off x="6262375" y="4900100"/>
            <a:ext cx="1508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Shoots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3" name="Google Shape;173;p26"/>
          <p:cNvSpPr txBox="1"/>
          <p:nvPr/>
        </p:nvSpPr>
        <p:spPr>
          <a:xfrm>
            <a:off x="7770475" y="5434875"/>
            <a:ext cx="15858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Shoots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4" name="Google Shape;174;p26"/>
          <p:cNvSpPr txBox="1"/>
          <p:nvPr/>
        </p:nvSpPr>
        <p:spPr>
          <a:xfrm>
            <a:off x="6813800" y="5682938"/>
            <a:ext cx="16605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Shoots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3" name="Google Shape;183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4" name="Google Shape;184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6" name="Google Shape;186;p27"/>
          <p:cNvPicPr preferRelativeResize="0"/>
          <p:nvPr/>
        </p:nvPicPr>
        <p:blipFill rotWithShape="1">
          <a:blip r:embed="rId3">
            <a:alphaModFix/>
          </a:blip>
          <a:srcRect l="37103" t="58652" r="26085" b="25427"/>
          <a:stretch/>
        </p:blipFill>
        <p:spPr>
          <a:xfrm>
            <a:off x="617275" y="1231800"/>
            <a:ext cx="10812600" cy="4218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7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27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5" name="Google Shape;195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6" name="Google Shape;196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8" name="Google Shape;198;p28"/>
          <p:cNvSpPr txBox="1"/>
          <p:nvPr/>
        </p:nvSpPr>
        <p:spPr>
          <a:xfrm>
            <a:off x="617275" y="2101500"/>
            <a:ext cx="40617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1/9: started, began</a:t>
            </a: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28"/>
          <p:cNvSpPr txBox="1"/>
          <p:nvPr/>
        </p:nvSpPr>
        <p:spPr>
          <a:xfrm>
            <a:off x="617275" y="2686500"/>
            <a:ext cx="80616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2/6: has a workforce of, employs </a:t>
            </a:r>
            <a:endParaRPr sz="2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0" name="Google Shape;200;p28"/>
          <p:cNvSpPr txBox="1"/>
          <p:nvPr/>
        </p:nvSpPr>
        <p:spPr>
          <a:xfrm>
            <a:off x="617275" y="3288825"/>
            <a:ext cx="80616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3/7: exports, sells some of its products abroad</a:t>
            </a:r>
            <a:endParaRPr sz="2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1" name="Google Shape;201;p28"/>
          <p:cNvSpPr txBox="1"/>
          <p:nvPr/>
        </p:nvSpPr>
        <p:spPr>
          <a:xfrm>
            <a:off x="617275" y="3907575"/>
            <a:ext cx="80616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4/8: manufactures, makes</a:t>
            </a:r>
            <a:endParaRPr sz="2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2" name="Google Shape;202;p28"/>
          <p:cNvSpPr txBox="1"/>
          <p:nvPr/>
        </p:nvSpPr>
        <p:spPr>
          <a:xfrm>
            <a:off x="617275" y="4518113"/>
            <a:ext cx="78348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5/11: introduces, launches </a:t>
            </a:r>
            <a:endParaRPr sz="2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3" name="Google Shape;203;p28"/>
          <p:cNvSpPr txBox="1"/>
          <p:nvPr/>
        </p:nvSpPr>
        <p:spPr>
          <a:xfrm>
            <a:off x="617275" y="5128638"/>
            <a:ext cx="80616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10/12: supplies, provides</a:t>
            </a:r>
            <a:endParaRPr sz="2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29"/>
          <p:cNvSpPr txBox="1"/>
          <p:nvPr/>
        </p:nvSpPr>
        <p:spPr>
          <a:xfrm>
            <a:off x="2513150" y="1019075"/>
            <a:ext cx="4487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0" name="Google Shape;210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1" name="Google Shape;211;p29"/>
          <p:cNvSpPr txBox="1"/>
          <p:nvPr/>
        </p:nvSpPr>
        <p:spPr>
          <a:xfrm>
            <a:off x="1153149" y="975974"/>
            <a:ext cx="1034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2" name="Google Shape;212;p29"/>
          <p:cNvSpPr txBox="1"/>
          <p:nvPr/>
        </p:nvSpPr>
        <p:spPr>
          <a:xfrm>
            <a:off x="1214179" y="1231789"/>
            <a:ext cx="966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3" name="Google Shape;213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5" name="Google Shape;215;p29"/>
          <p:cNvPicPr preferRelativeResize="0"/>
          <p:nvPr/>
        </p:nvPicPr>
        <p:blipFill rotWithShape="1">
          <a:blip r:embed="rId3">
            <a:alphaModFix/>
          </a:blip>
          <a:srcRect l="27342" t="28041" r="28113" b="34407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29"/>
          <p:cNvSpPr txBox="1"/>
          <p:nvPr/>
        </p:nvSpPr>
        <p:spPr>
          <a:xfrm>
            <a:off x="7000850" y="3862875"/>
            <a:ext cx="2513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makes/ manufactures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7" name="Google Shape;217;p29"/>
          <p:cNvSpPr txBox="1"/>
          <p:nvPr/>
        </p:nvSpPr>
        <p:spPr>
          <a:xfrm>
            <a:off x="3483425" y="4225200"/>
            <a:ext cx="2035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exports/sells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29"/>
          <p:cNvSpPr txBox="1"/>
          <p:nvPr/>
        </p:nvSpPr>
        <p:spPr>
          <a:xfrm>
            <a:off x="7140725" y="4225188"/>
            <a:ext cx="3233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employs/ has a workforce of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9" name="Google Shape;219;p29"/>
          <p:cNvSpPr txBox="1"/>
          <p:nvPr/>
        </p:nvSpPr>
        <p:spPr>
          <a:xfrm>
            <a:off x="3331025" y="4903725"/>
            <a:ext cx="193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has/ employs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0" name="Google Shape;220;p29"/>
          <p:cNvSpPr txBox="1"/>
          <p:nvPr/>
        </p:nvSpPr>
        <p:spPr>
          <a:xfrm>
            <a:off x="6929450" y="490372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launches/ introduces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1" name="Google Shape;221;p29"/>
          <p:cNvSpPr txBox="1"/>
          <p:nvPr/>
        </p:nvSpPr>
        <p:spPr>
          <a:xfrm>
            <a:off x="5205500" y="5256975"/>
            <a:ext cx="2198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supplies/provides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2" name="Google Shape;222;p29"/>
          <p:cNvSpPr txBox="1"/>
          <p:nvPr/>
        </p:nvSpPr>
        <p:spPr>
          <a:xfrm>
            <a:off x="9133188" y="5256975"/>
            <a:ext cx="2383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supplies/provides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1" name="Google Shape;231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2" name="Google Shape;232;p30"/>
          <p:cNvSpPr txBox="1"/>
          <p:nvPr/>
        </p:nvSpPr>
        <p:spPr>
          <a:xfrm>
            <a:off x="889000" y="2391850"/>
            <a:ext cx="9862800" cy="163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34" name="Google Shape;234;p30"/>
          <p:cNvPicPr preferRelativeResize="0"/>
          <p:nvPr/>
        </p:nvPicPr>
        <p:blipFill rotWithShape="1">
          <a:blip r:embed="rId3">
            <a:alphaModFix/>
          </a:blip>
          <a:srcRect l="27573" t="20703" r="25532" b="5264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30"/>
          <p:cNvSpPr txBox="1"/>
          <p:nvPr/>
        </p:nvSpPr>
        <p:spPr>
          <a:xfrm>
            <a:off x="5309575" y="3261075"/>
            <a:ext cx="1428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look after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6" name="Google Shape;236;p30"/>
          <p:cNvSpPr txBox="1"/>
          <p:nvPr/>
        </p:nvSpPr>
        <p:spPr>
          <a:xfrm>
            <a:off x="5309575" y="3848875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customers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7" name="Google Shape;237;p30"/>
          <p:cNvSpPr txBox="1"/>
          <p:nvPr/>
        </p:nvSpPr>
        <p:spPr>
          <a:xfrm>
            <a:off x="6107275" y="4257500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needs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8" name="Google Shape;238;p30"/>
          <p:cNvSpPr txBox="1"/>
          <p:nvPr/>
        </p:nvSpPr>
        <p:spPr>
          <a:xfrm>
            <a:off x="5226025" y="4750100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environment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9" name="Google Shape;239;p30"/>
          <p:cNvSpPr txBox="1"/>
          <p:nvPr/>
        </p:nvSpPr>
        <p:spPr>
          <a:xfrm>
            <a:off x="7824075" y="57353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need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0" name="Google Shape;240;p30" title="2_17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6" name="Google Shape;246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9" name="Google Shape;249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0" name="Google Shape;250;p31"/>
          <p:cNvSpPr txBox="1"/>
          <p:nvPr/>
        </p:nvSpPr>
        <p:spPr>
          <a:xfrm>
            <a:off x="889000" y="2391850"/>
            <a:ext cx="9862800" cy="163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52" name="Google Shape;252;p31"/>
          <p:cNvPicPr preferRelativeResize="0"/>
          <p:nvPr/>
        </p:nvPicPr>
        <p:blipFill rotWithShape="1">
          <a:blip r:embed="rId3">
            <a:alphaModFix/>
          </a:blip>
          <a:srcRect l="38021" t="48247" r="24668" b="1807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31"/>
          <p:cNvSpPr txBox="1"/>
          <p:nvPr/>
        </p:nvSpPr>
        <p:spPr>
          <a:xfrm>
            <a:off x="7616575" y="1785975"/>
            <a:ext cx="3813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company that has a big purpose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54" name="Google Shape;254;p31"/>
          <p:cNvSpPr txBox="1"/>
          <p:nvPr/>
        </p:nvSpPr>
        <p:spPr>
          <a:xfrm>
            <a:off x="7854500" y="2247675"/>
            <a:ext cx="37230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 energy, affordable housing for the poor or ways of feeding people 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55" name="Google Shape;255;p31"/>
          <p:cNvSpPr txBox="1"/>
          <p:nvPr/>
        </p:nvSpPr>
        <p:spPr>
          <a:xfrm>
            <a:off x="7000850" y="280727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Strong leadership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cxnSp>
        <p:nvCxnSpPr>
          <p:cNvPr id="256" name="Google Shape;256;p31"/>
          <p:cNvCxnSpPr/>
          <p:nvPr/>
        </p:nvCxnSpPr>
        <p:spPr>
          <a:xfrm rot="10800000" flipH="1">
            <a:off x="1948225" y="4134275"/>
            <a:ext cx="4380600" cy="56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57" name="Google Shape;257;p31"/>
          <p:cNvCxnSpPr/>
          <p:nvPr/>
        </p:nvCxnSpPr>
        <p:spPr>
          <a:xfrm rot="10800000" flipH="1">
            <a:off x="1906250" y="6010050"/>
            <a:ext cx="3078900" cy="13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58" name="Google Shape;258;p31"/>
          <p:cNvCxnSpPr/>
          <p:nvPr/>
        </p:nvCxnSpPr>
        <p:spPr>
          <a:xfrm rot="10800000" flipH="1">
            <a:off x="1892250" y="5058000"/>
            <a:ext cx="3737100" cy="56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59" name="Google Shape;259;p31"/>
          <p:cNvCxnSpPr/>
          <p:nvPr/>
        </p:nvCxnSpPr>
        <p:spPr>
          <a:xfrm rot="10800000" flipH="1">
            <a:off x="1906250" y="4596350"/>
            <a:ext cx="4114800" cy="69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260" name="Google Shape;260;p31" title="2_18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7" name="Google Shape;267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9" name="Google Shape;269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0" name="Google Shape;270;p32"/>
          <p:cNvSpPr txBox="1"/>
          <p:nvPr/>
        </p:nvSpPr>
        <p:spPr>
          <a:xfrm>
            <a:off x="889000" y="2391850"/>
            <a:ext cx="9862800" cy="138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72" name="Google Shape;272;p32"/>
          <p:cNvPicPr preferRelativeResize="0"/>
          <p:nvPr/>
        </p:nvPicPr>
        <p:blipFill rotWithShape="1">
          <a:blip r:embed="rId3">
            <a:alphaModFix/>
          </a:blip>
          <a:srcRect l="38524" t="37833" r="27185" b="50737"/>
          <a:stretch/>
        </p:blipFill>
        <p:spPr>
          <a:xfrm>
            <a:off x="889000" y="1293225"/>
            <a:ext cx="10072598" cy="2085399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32"/>
          <p:cNvSpPr txBox="1"/>
          <p:nvPr/>
        </p:nvSpPr>
        <p:spPr>
          <a:xfrm>
            <a:off x="1579325" y="2853700"/>
            <a:ext cx="1404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leadership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4" name="Google Shape;274;p32"/>
          <p:cNvSpPr txBox="1"/>
          <p:nvPr/>
        </p:nvSpPr>
        <p:spPr>
          <a:xfrm>
            <a:off x="2983925" y="2794075"/>
            <a:ext cx="17166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innovation and creativity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5" name="Google Shape;275;p32"/>
          <p:cNvSpPr txBox="1"/>
          <p:nvPr/>
        </p:nvSpPr>
        <p:spPr>
          <a:xfrm>
            <a:off x="4700425" y="2794075"/>
            <a:ext cx="12765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inventing new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products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6" name="Google Shape;276;p32"/>
          <p:cNvSpPr txBox="1"/>
          <p:nvPr/>
        </p:nvSpPr>
        <p:spPr>
          <a:xfrm>
            <a:off x="6129150" y="2686225"/>
            <a:ext cx="1346400" cy="12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looking after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people in 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world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7" name="Google Shape;277;p32"/>
          <p:cNvSpPr txBox="1"/>
          <p:nvPr/>
        </p:nvSpPr>
        <p:spPr>
          <a:xfrm>
            <a:off x="7627775" y="2753075"/>
            <a:ext cx="18693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environmentally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friendly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78" name="Google Shape;278;p32" title="2_19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5" name="Google Shape;285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7" name="Google Shape;287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8" name="Google Shape;288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0" name="Google Shape;290;p33" title="09aCB.flv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812600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" name="Google Shape;296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7" name="Google Shape;297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9" name="Google Shape;299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0" name="Google Shape;300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2" name="Google Shape;302;p34" title="09bCB.flv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1" name="Google Shape;311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2" name="Google Shape;312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14" name="Google Shape;314;p35" title="09cCB.flv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1" name="Google Shape;321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3" name="Google Shape;323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4" name="Google Shape;324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6" name="Google Shape;326;p36"/>
          <p:cNvPicPr preferRelativeResize="0"/>
          <p:nvPr/>
        </p:nvPicPr>
        <p:blipFill rotWithShape="1">
          <a:blip r:embed="rId3">
            <a:alphaModFix/>
          </a:blip>
          <a:srcRect l="27345" t="30641" r="26045" b="45428"/>
          <a:stretch/>
        </p:blipFill>
        <p:spPr>
          <a:xfrm>
            <a:off x="674600" y="1231800"/>
            <a:ext cx="10678901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3" name="Google Shape;333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" name="Google Shape;334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5" name="Google Shape;335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6" name="Google Shape;336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38" name="Google Shape;338;p37"/>
          <p:cNvPicPr preferRelativeResize="0"/>
          <p:nvPr/>
        </p:nvPicPr>
        <p:blipFill rotWithShape="1">
          <a:blip r:embed="rId3">
            <a:alphaModFix/>
          </a:blip>
          <a:srcRect l="23909" t="15794" r="50041" b="3930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" name="Google Shape;346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7" name="Google Shape;347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8" name="Google Shape;348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50" name="Google Shape;350;p38"/>
          <p:cNvPicPr preferRelativeResize="0"/>
          <p:nvPr/>
        </p:nvPicPr>
        <p:blipFill rotWithShape="1">
          <a:blip r:embed="rId3">
            <a:alphaModFix/>
          </a:blip>
          <a:srcRect l="23786" t="46816" r="36149" b="26654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6" name="Google Shape;356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7" name="Google Shape;357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" name="Google Shape;358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9" name="Google Shape;359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0" name="Google Shape;360;p39"/>
          <p:cNvSpPr txBox="1"/>
          <p:nvPr/>
        </p:nvSpPr>
        <p:spPr>
          <a:xfrm>
            <a:off x="889000" y="2391850"/>
            <a:ext cx="98628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62" name="Google Shape;362;p39"/>
          <p:cNvPicPr preferRelativeResize="0"/>
          <p:nvPr/>
        </p:nvPicPr>
        <p:blipFill rotWithShape="1">
          <a:blip r:embed="rId3">
            <a:alphaModFix/>
          </a:blip>
          <a:srcRect l="38406" t="42123" r="24783" b="2760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63" name="Google Shape;363;p39"/>
          <p:cNvSpPr txBox="1"/>
          <p:nvPr/>
        </p:nvSpPr>
        <p:spPr>
          <a:xfrm>
            <a:off x="4787900" y="2813175"/>
            <a:ext cx="121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calling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4" name="Google Shape;364;p39"/>
          <p:cNvSpPr txBox="1"/>
          <p:nvPr/>
        </p:nvSpPr>
        <p:spPr>
          <a:xfrm>
            <a:off x="5124750" y="3198150"/>
            <a:ext cx="2194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am writing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5" name="Google Shape;365;p39"/>
          <p:cNvSpPr txBox="1"/>
          <p:nvPr/>
        </p:nvSpPr>
        <p:spPr>
          <a:xfrm>
            <a:off x="2117875" y="3812825"/>
            <a:ext cx="166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building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6" name="Google Shape;366;p39"/>
          <p:cNvSpPr txBox="1"/>
          <p:nvPr/>
        </p:nvSpPr>
        <p:spPr>
          <a:xfrm>
            <a:off x="7164350" y="4274525"/>
            <a:ext cx="174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working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Google Shape;367;p39"/>
          <p:cNvSpPr txBox="1"/>
          <p:nvPr/>
        </p:nvSpPr>
        <p:spPr>
          <a:xfrm>
            <a:off x="4251650" y="5133400"/>
            <a:ext cx="166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isn’t going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8" name="Google Shape;368;p39"/>
          <p:cNvSpPr txBox="1"/>
          <p:nvPr/>
        </p:nvSpPr>
        <p:spPr>
          <a:xfrm>
            <a:off x="6105150" y="5719675"/>
            <a:ext cx="1214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hiring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Google Shape;374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5" name="Google Shape;375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7" name="Google Shape;377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8" name="Google Shape;378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80" name="Google Shape;380;p40"/>
          <p:cNvPicPr preferRelativeResize="0"/>
          <p:nvPr/>
        </p:nvPicPr>
        <p:blipFill rotWithShape="1">
          <a:blip r:embed="rId3">
            <a:alphaModFix/>
          </a:blip>
          <a:srcRect l="23446" t="23157" r="31436" b="59838"/>
          <a:stretch/>
        </p:blipFill>
        <p:spPr>
          <a:xfrm>
            <a:off x="617275" y="1307225"/>
            <a:ext cx="10812600" cy="509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6" name="Google Shape;386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9" name="Google Shape;389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0" name="Google Shape;390;p41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2" name="Google Shape;392;p41"/>
          <p:cNvPicPr preferRelativeResize="0"/>
          <p:nvPr/>
        </p:nvPicPr>
        <p:blipFill rotWithShape="1">
          <a:blip r:embed="rId3">
            <a:alphaModFix/>
          </a:blip>
          <a:srcRect l="34503" t="40284" r="28688" b="3480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393" name="Google Shape;393;p41"/>
          <p:cNvCxnSpPr/>
          <p:nvPr/>
        </p:nvCxnSpPr>
        <p:spPr>
          <a:xfrm>
            <a:off x="2815975" y="2804775"/>
            <a:ext cx="2197500" cy="1329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94" name="Google Shape;394;p41"/>
          <p:cNvCxnSpPr/>
          <p:nvPr/>
        </p:nvCxnSpPr>
        <p:spPr>
          <a:xfrm>
            <a:off x="3991625" y="3546575"/>
            <a:ext cx="1035600" cy="1861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95" name="Google Shape;395;p41"/>
          <p:cNvCxnSpPr/>
          <p:nvPr/>
        </p:nvCxnSpPr>
        <p:spPr>
          <a:xfrm rot="10800000" flipH="1">
            <a:off x="2927950" y="3504475"/>
            <a:ext cx="2155500" cy="6579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96" name="Google Shape;396;p41"/>
          <p:cNvCxnSpPr/>
          <p:nvPr/>
        </p:nvCxnSpPr>
        <p:spPr>
          <a:xfrm rot="10800000" flipH="1">
            <a:off x="2801975" y="2902900"/>
            <a:ext cx="2239500" cy="1875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97" name="Google Shape;397;p41"/>
          <p:cNvCxnSpPr/>
          <p:nvPr/>
        </p:nvCxnSpPr>
        <p:spPr>
          <a:xfrm>
            <a:off x="2969925" y="5436025"/>
            <a:ext cx="2071500" cy="587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98" name="Google Shape;398;p41"/>
          <p:cNvCxnSpPr/>
          <p:nvPr/>
        </p:nvCxnSpPr>
        <p:spPr>
          <a:xfrm rot="10800000" flipH="1">
            <a:off x="2732000" y="4764350"/>
            <a:ext cx="2351400" cy="1273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" name="Google Shape;404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" name="Google Shape;405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" name="Google Shape;406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7" name="Google Shape;407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8" name="Google Shape;408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10" name="Google Shape;410;p42"/>
          <p:cNvPicPr preferRelativeResize="0"/>
          <p:nvPr/>
        </p:nvPicPr>
        <p:blipFill rotWithShape="1">
          <a:blip r:embed="rId3">
            <a:alphaModFix/>
          </a:blip>
          <a:srcRect l="23325" t="32122" r="29835" b="3828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" name="Google Shape;416;p43"/>
          <p:cNvSpPr txBox="1"/>
          <p:nvPr/>
        </p:nvSpPr>
        <p:spPr>
          <a:xfrm>
            <a:off x="2346900" y="2291275"/>
            <a:ext cx="15624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7" name="Google Shape;417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" name="Google Shape;418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9" name="Google Shape;419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0" name="Google Shape;420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22" name="Google Shape;422;p43"/>
          <p:cNvPicPr preferRelativeResize="0"/>
          <p:nvPr/>
        </p:nvPicPr>
        <p:blipFill rotWithShape="1">
          <a:blip r:embed="rId3">
            <a:alphaModFix/>
          </a:blip>
          <a:srcRect l="22865" t="60376" r="28812" b="15954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423" name="Google Shape;423;p43"/>
          <p:cNvSpPr txBox="1"/>
          <p:nvPr/>
        </p:nvSpPr>
        <p:spPr>
          <a:xfrm>
            <a:off x="3781700" y="2992150"/>
            <a:ext cx="15624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Spanish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4" name="Google Shape;424;p43"/>
          <p:cNvSpPr txBox="1"/>
          <p:nvPr/>
        </p:nvSpPr>
        <p:spPr>
          <a:xfrm>
            <a:off x="8716300" y="2345125"/>
            <a:ext cx="2035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wind turbines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5" name="Google Shape;425;p43"/>
          <p:cNvSpPr txBox="1"/>
          <p:nvPr/>
        </p:nvSpPr>
        <p:spPr>
          <a:xfrm>
            <a:off x="9497100" y="3077550"/>
            <a:ext cx="1929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Latin America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6" name="Google Shape;426;p43"/>
          <p:cNvSpPr txBox="1"/>
          <p:nvPr/>
        </p:nvSpPr>
        <p:spPr>
          <a:xfrm>
            <a:off x="3781700" y="4399875"/>
            <a:ext cx="17634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nearly 8.000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7" name="Google Shape;427;p43"/>
          <p:cNvSpPr txBox="1"/>
          <p:nvPr/>
        </p:nvSpPr>
        <p:spPr>
          <a:xfrm>
            <a:off x="3781700" y="5050975"/>
            <a:ext cx="736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20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8" name="Google Shape;428;p43"/>
          <p:cNvSpPr txBox="1"/>
          <p:nvPr/>
        </p:nvSpPr>
        <p:spPr>
          <a:xfrm>
            <a:off x="3725750" y="5702075"/>
            <a:ext cx="8484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30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9" name="Google Shape;429;p43"/>
          <p:cNvSpPr txBox="1"/>
          <p:nvPr/>
        </p:nvSpPr>
        <p:spPr>
          <a:xfrm>
            <a:off x="8716300" y="4501025"/>
            <a:ext cx="23838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26% to €1,297m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0" name="Google Shape;430;p43"/>
          <p:cNvSpPr txBox="1"/>
          <p:nvPr/>
        </p:nvSpPr>
        <p:spPr>
          <a:xfrm>
            <a:off x="8716300" y="5194175"/>
            <a:ext cx="8484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29%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" name="Google Shape;436;p44"/>
          <p:cNvSpPr txBox="1"/>
          <p:nvPr/>
        </p:nvSpPr>
        <p:spPr>
          <a:xfrm>
            <a:off x="2513150" y="1231800"/>
            <a:ext cx="8644500" cy="78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1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Match words and phrases from the articles on Gamesa to make word partnerships</a:t>
            </a:r>
            <a:endParaRPr sz="2100" b="1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7" name="Google Shape;437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" name="Google Shape;438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9" name="Google Shape;439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0" name="Google Shape;440;p44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42" name="Google Shape;442;p44"/>
          <p:cNvPicPr preferRelativeResize="0"/>
          <p:nvPr/>
        </p:nvPicPr>
        <p:blipFill rotWithShape="1">
          <a:blip r:embed="rId3">
            <a:alphaModFix/>
          </a:blip>
          <a:srcRect l="40429" t="48244" r="26048" b="38488"/>
          <a:stretch/>
        </p:blipFill>
        <p:spPr>
          <a:xfrm>
            <a:off x="674600" y="2101500"/>
            <a:ext cx="10692874" cy="4299275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443" name="Google Shape;443;p44"/>
          <p:cNvCxnSpPr/>
          <p:nvPr/>
        </p:nvCxnSpPr>
        <p:spPr>
          <a:xfrm>
            <a:off x="2130175" y="2580850"/>
            <a:ext cx="1721400" cy="1833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44" name="Google Shape;444;p44"/>
          <p:cNvCxnSpPr/>
          <p:nvPr/>
        </p:nvCxnSpPr>
        <p:spPr>
          <a:xfrm>
            <a:off x="2060200" y="3630550"/>
            <a:ext cx="1763400" cy="17634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45" name="Google Shape;445;p44"/>
          <p:cNvCxnSpPr/>
          <p:nvPr/>
        </p:nvCxnSpPr>
        <p:spPr>
          <a:xfrm rot="10800000" flipH="1">
            <a:off x="3221850" y="2608800"/>
            <a:ext cx="588000" cy="1819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46" name="Google Shape;446;p44"/>
          <p:cNvCxnSpPr/>
          <p:nvPr/>
        </p:nvCxnSpPr>
        <p:spPr>
          <a:xfrm rot="10800000" flipH="1">
            <a:off x="2871950" y="3560600"/>
            <a:ext cx="965700" cy="18894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47" name="Google Shape;447;p44"/>
          <p:cNvCxnSpPr/>
          <p:nvPr/>
        </p:nvCxnSpPr>
        <p:spPr>
          <a:xfrm>
            <a:off x="7182700" y="2622825"/>
            <a:ext cx="993600" cy="797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48" name="Google Shape;448;p44"/>
          <p:cNvCxnSpPr/>
          <p:nvPr/>
        </p:nvCxnSpPr>
        <p:spPr>
          <a:xfrm>
            <a:off x="7266400" y="3560600"/>
            <a:ext cx="909900" cy="9099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49" name="Google Shape;449;p44"/>
          <p:cNvCxnSpPr/>
          <p:nvPr/>
        </p:nvCxnSpPr>
        <p:spPr>
          <a:xfrm>
            <a:off x="7462625" y="4484300"/>
            <a:ext cx="741900" cy="8538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50" name="Google Shape;450;p44"/>
          <p:cNvCxnSpPr/>
          <p:nvPr/>
        </p:nvCxnSpPr>
        <p:spPr>
          <a:xfrm rot="10800000" flipH="1">
            <a:off x="7616575" y="2525025"/>
            <a:ext cx="601800" cy="28410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" name="Google Shape;456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7" name="Google Shape;457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" name="Google Shape;458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9" name="Google Shape;459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0" name="Google Shape;460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2" name="Google Shape;462;p45"/>
          <p:cNvPicPr preferRelativeResize="0"/>
          <p:nvPr/>
        </p:nvPicPr>
        <p:blipFill rotWithShape="1">
          <a:blip r:embed="rId3">
            <a:alphaModFix/>
          </a:blip>
          <a:srcRect l="27572" t="49059" r="25245" b="34635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463" name="Google Shape;463;p45"/>
          <p:cNvSpPr txBox="1"/>
          <p:nvPr/>
        </p:nvSpPr>
        <p:spPr>
          <a:xfrm>
            <a:off x="4986475" y="2491275"/>
            <a:ext cx="2074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present simple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4" name="Google Shape;464;p45"/>
          <p:cNvSpPr txBox="1"/>
          <p:nvPr/>
        </p:nvSpPr>
        <p:spPr>
          <a:xfrm>
            <a:off x="4904100" y="4029275"/>
            <a:ext cx="2383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present continuous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" name="Google Shape;470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1" name="Google Shape;471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2" name="Google Shape;472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3" name="Google Shape;473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4" name="Google Shape;474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76" name="Google Shape;476;p46"/>
          <p:cNvPicPr preferRelativeResize="0"/>
          <p:nvPr/>
        </p:nvPicPr>
        <p:blipFill rotWithShape="1">
          <a:blip r:embed="rId3">
            <a:alphaModFix/>
          </a:blip>
          <a:srcRect l="23556" t="64024" r="37526" b="11063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" name="Google Shape;482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3" name="Google Shape;483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" name="Google Shape;484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5" name="Google Shape;485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6" name="Google Shape;486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88" name="Google Shape;488;p47"/>
          <p:cNvPicPr preferRelativeResize="0"/>
          <p:nvPr/>
        </p:nvPicPr>
        <p:blipFill rotWithShape="1">
          <a:blip r:embed="rId3">
            <a:alphaModFix/>
          </a:blip>
          <a:srcRect l="38363" t="49035" r="24327" b="31484"/>
          <a:stretch/>
        </p:blipFill>
        <p:spPr>
          <a:xfrm>
            <a:off x="617275" y="1231800"/>
            <a:ext cx="10812600" cy="3560401"/>
          </a:xfrm>
          <a:prstGeom prst="rect">
            <a:avLst/>
          </a:prstGeom>
          <a:noFill/>
          <a:ln>
            <a:noFill/>
          </a:ln>
        </p:spPr>
      </p:pic>
      <p:sp>
        <p:nvSpPr>
          <p:cNvPr id="489" name="Google Shape;489;p47"/>
          <p:cNvSpPr txBox="1"/>
          <p:nvPr/>
        </p:nvSpPr>
        <p:spPr>
          <a:xfrm>
            <a:off x="1511550" y="4240750"/>
            <a:ext cx="1738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 day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0" name="Google Shape;490;p47"/>
          <p:cNvSpPr txBox="1"/>
          <p:nvPr/>
        </p:nvSpPr>
        <p:spPr>
          <a:xfrm>
            <a:off x="1511550" y="4631075"/>
            <a:ext cx="1359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normally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1" name="Google Shape;491;p47"/>
          <p:cNvSpPr txBox="1"/>
          <p:nvPr/>
        </p:nvSpPr>
        <p:spPr>
          <a:xfrm>
            <a:off x="1511550" y="5092775"/>
            <a:ext cx="1206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usually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2" name="Google Shape;492;p47"/>
          <p:cNvSpPr txBox="1"/>
          <p:nvPr/>
        </p:nvSpPr>
        <p:spPr>
          <a:xfrm>
            <a:off x="5047875" y="4240750"/>
            <a:ext cx="1359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currently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3" name="Google Shape;493;p47"/>
          <p:cNvSpPr txBox="1"/>
          <p:nvPr/>
        </p:nvSpPr>
        <p:spPr>
          <a:xfrm>
            <a:off x="5172250" y="4631075"/>
            <a:ext cx="834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now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4" name="Google Shape;494;p47"/>
          <p:cNvSpPr txBox="1"/>
          <p:nvPr/>
        </p:nvSpPr>
        <p:spPr>
          <a:xfrm>
            <a:off x="5014425" y="5019700"/>
            <a:ext cx="1425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time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5" name="Google Shape;495;p47"/>
          <p:cNvSpPr txBox="1"/>
          <p:nvPr/>
        </p:nvSpPr>
        <p:spPr>
          <a:xfrm>
            <a:off x="5140900" y="5515913"/>
            <a:ext cx="1359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today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2" name="Google Shape;502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" name="Google Shape;503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4" name="Google Shape;504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5" name="Google Shape;505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07" name="Google Shape;507;p48"/>
          <p:cNvPicPr preferRelativeResize="0"/>
          <p:nvPr/>
        </p:nvPicPr>
        <p:blipFill rotWithShape="1">
          <a:blip r:embed="rId3">
            <a:alphaModFix/>
          </a:blip>
          <a:srcRect l="38291" t="48857" r="24900" b="13795"/>
          <a:stretch/>
        </p:blipFill>
        <p:spPr>
          <a:xfrm>
            <a:off x="674600" y="1307225"/>
            <a:ext cx="10755274" cy="515057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cxnSp>
        <p:nvCxnSpPr>
          <p:cNvPr id="508" name="Google Shape;508;p48"/>
          <p:cNvCxnSpPr/>
          <p:nvPr/>
        </p:nvCxnSpPr>
        <p:spPr>
          <a:xfrm>
            <a:off x="8918200" y="2566850"/>
            <a:ext cx="1189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09" name="Google Shape;509;p48"/>
          <p:cNvCxnSpPr/>
          <p:nvPr/>
        </p:nvCxnSpPr>
        <p:spPr>
          <a:xfrm>
            <a:off x="2996350" y="3239050"/>
            <a:ext cx="1189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0" name="Google Shape;510;p48"/>
          <p:cNvCxnSpPr/>
          <p:nvPr/>
        </p:nvCxnSpPr>
        <p:spPr>
          <a:xfrm>
            <a:off x="7672550" y="3252650"/>
            <a:ext cx="655500" cy="6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1" name="Google Shape;511;p48"/>
          <p:cNvCxnSpPr/>
          <p:nvPr/>
        </p:nvCxnSpPr>
        <p:spPr>
          <a:xfrm>
            <a:off x="2913950" y="3966450"/>
            <a:ext cx="672000" cy="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2" name="Google Shape;512;p48"/>
          <p:cNvCxnSpPr/>
          <p:nvPr/>
        </p:nvCxnSpPr>
        <p:spPr>
          <a:xfrm>
            <a:off x="7890275" y="3959400"/>
            <a:ext cx="1189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3" name="Google Shape;513;p48"/>
          <p:cNvCxnSpPr/>
          <p:nvPr/>
        </p:nvCxnSpPr>
        <p:spPr>
          <a:xfrm>
            <a:off x="8126675" y="4679650"/>
            <a:ext cx="1189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4" name="Google Shape;514;p48"/>
          <p:cNvCxnSpPr/>
          <p:nvPr/>
        </p:nvCxnSpPr>
        <p:spPr>
          <a:xfrm rot="10800000" flipH="1">
            <a:off x="3464450" y="4679750"/>
            <a:ext cx="597300" cy="4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5" name="Google Shape;515;p48"/>
          <p:cNvCxnSpPr/>
          <p:nvPr/>
        </p:nvCxnSpPr>
        <p:spPr>
          <a:xfrm>
            <a:off x="3585950" y="5369150"/>
            <a:ext cx="1189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6" name="Google Shape;516;p48"/>
          <p:cNvCxnSpPr/>
          <p:nvPr/>
        </p:nvCxnSpPr>
        <p:spPr>
          <a:xfrm>
            <a:off x="9350500" y="5361350"/>
            <a:ext cx="687300" cy="4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7" name="Google Shape;517;p48"/>
          <p:cNvCxnSpPr/>
          <p:nvPr/>
        </p:nvCxnSpPr>
        <p:spPr>
          <a:xfrm>
            <a:off x="9841925" y="6065825"/>
            <a:ext cx="1189800" cy="141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18" name="Google Shape;518;p48"/>
          <p:cNvCxnSpPr/>
          <p:nvPr/>
        </p:nvCxnSpPr>
        <p:spPr>
          <a:xfrm rot="10800000" flipH="1">
            <a:off x="4075600" y="6057925"/>
            <a:ext cx="516300" cy="21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5" name="Google Shape;525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6" name="Google Shape;526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7" name="Google Shape;527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30" name="Google Shape;530;p49"/>
          <p:cNvPicPr preferRelativeResize="0"/>
          <p:nvPr/>
        </p:nvPicPr>
        <p:blipFill rotWithShape="1">
          <a:blip r:embed="rId3">
            <a:alphaModFix/>
          </a:blip>
          <a:srcRect l="24245" t="33139" r="27998" b="23805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531" name="Google Shape;531;p49"/>
          <p:cNvSpPr txBox="1"/>
          <p:nvPr/>
        </p:nvSpPr>
        <p:spPr>
          <a:xfrm>
            <a:off x="2659225" y="3275050"/>
            <a:ext cx="888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sells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2" name="Google Shape;532;p49"/>
          <p:cNvSpPr txBox="1"/>
          <p:nvPr/>
        </p:nvSpPr>
        <p:spPr>
          <a:xfrm>
            <a:off x="4051400" y="3585438"/>
            <a:ext cx="736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give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3" name="Google Shape;533;p49"/>
          <p:cNvSpPr txBox="1"/>
          <p:nvPr/>
        </p:nvSpPr>
        <p:spPr>
          <a:xfrm>
            <a:off x="3187975" y="3752050"/>
            <a:ext cx="1097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doing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4" name="Google Shape;534;p49"/>
          <p:cNvSpPr txBox="1"/>
          <p:nvPr/>
        </p:nvSpPr>
        <p:spPr>
          <a:xfrm>
            <a:off x="1153150" y="4047150"/>
            <a:ext cx="1253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operates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5" name="Google Shape;535;p49"/>
          <p:cNvSpPr txBox="1"/>
          <p:nvPr/>
        </p:nvSpPr>
        <p:spPr>
          <a:xfrm>
            <a:off x="6669850" y="4100350"/>
            <a:ext cx="1404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planning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6" name="Google Shape;536;p49"/>
          <p:cNvSpPr txBox="1"/>
          <p:nvPr/>
        </p:nvSpPr>
        <p:spPr>
          <a:xfrm>
            <a:off x="4345850" y="4414950"/>
            <a:ext cx="822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7" name="Google Shape;537;p49"/>
          <p:cNvSpPr txBox="1"/>
          <p:nvPr/>
        </p:nvSpPr>
        <p:spPr>
          <a:xfrm>
            <a:off x="3321675" y="4993113"/>
            <a:ext cx="1598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growing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8" name="Google Shape;538;p49"/>
          <p:cNvSpPr txBox="1"/>
          <p:nvPr/>
        </p:nvSpPr>
        <p:spPr>
          <a:xfrm>
            <a:off x="4481800" y="5321575"/>
            <a:ext cx="1404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opening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9" name="Google Shape;539;p49"/>
          <p:cNvSpPr txBox="1"/>
          <p:nvPr/>
        </p:nvSpPr>
        <p:spPr>
          <a:xfrm>
            <a:off x="4689925" y="5571300"/>
            <a:ext cx="1764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is/are working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" name="Google Shape;545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6" name="Google Shape;546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7" name="Google Shape;547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8" name="Google Shape;548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9" name="Google Shape;549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51" name="Google Shape;551;p50"/>
          <p:cNvPicPr preferRelativeResize="0"/>
          <p:nvPr/>
        </p:nvPicPr>
        <p:blipFill rotWithShape="1">
          <a:blip r:embed="rId3">
            <a:alphaModFix/>
          </a:blip>
          <a:srcRect l="24130" t="35995" r="28804" b="3898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52" name="Google Shape;552;p50"/>
          <p:cNvSpPr txBox="1"/>
          <p:nvPr/>
        </p:nvSpPr>
        <p:spPr>
          <a:xfrm>
            <a:off x="10885750" y="2274175"/>
            <a:ext cx="327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3" name="Google Shape;553;p50"/>
          <p:cNvSpPr txBox="1"/>
          <p:nvPr/>
        </p:nvSpPr>
        <p:spPr>
          <a:xfrm>
            <a:off x="10885750" y="2909600"/>
            <a:ext cx="327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4" name="Google Shape;554;p50"/>
          <p:cNvSpPr txBox="1"/>
          <p:nvPr/>
        </p:nvSpPr>
        <p:spPr>
          <a:xfrm>
            <a:off x="10885750" y="4167675"/>
            <a:ext cx="327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5" name="Google Shape;555;p50"/>
          <p:cNvSpPr txBox="1"/>
          <p:nvPr/>
        </p:nvSpPr>
        <p:spPr>
          <a:xfrm>
            <a:off x="10885750" y="4781950"/>
            <a:ext cx="431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6" name="Google Shape;556;p50"/>
          <p:cNvSpPr txBox="1"/>
          <p:nvPr/>
        </p:nvSpPr>
        <p:spPr>
          <a:xfrm>
            <a:off x="10885750" y="5396225"/>
            <a:ext cx="431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57" name="Google Shape;557;p50" title="2_20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3" name="Google Shape;563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4" name="Google Shape;564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5" name="Google Shape;565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6" name="Google Shape;566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7" name="Google Shape;567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69" name="Google Shape;569;p51"/>
          <p:cNvPicPr preferRelativeResize="0"/>
          <p:nvPr/>
        </p:nvPicPr>
        <p:blipFill rotWithShape="1">
          <a:blip r:embed="rId3">
            <a:alphaModFix/>
          </a:blip>
          <a:srcRect l="24130" t="35995" r="28804" b="1685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70" name="Google Shape;570;p51"/>
          <p:cNvSpPr txBox="1"/>
          <p:nvPr/>
        </p:nvSpPr>
        <p:spPr>
          <a:xfrm>
            <a:off x="10874825" y="1694475"/>
            <a:ext cx="338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1" name="Google Shape;571;p51"/>
          <p:cNvSpPr txBox="1"/>
          <p:nvPr/>
        </p:nvSpPr>
        <p:spPr>
          <a:xfrm>
            <a:off x="10880225" y="2041850"/>
            <a:ext cx="327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2" name="Google Shape;572;p51"/>
          <p:cNvSpPr txBox="1"/>
          <p:nvPr/>
        </p:nvSpPr>
        <p:spPr>
          <a:xfrm>
            <a:off x="10880225" y="2670125"/>
            <a:ext cx="327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3" name="Google Shape;573;p51"/>
          <p:cNvSpPr txBox="1"/>
          <p:nvPr/>
        </p:nvSpPr>
        <p:spPr>
          <a:xfrm>
            <a:off x="10874825" y="3007600"/>
            <a:ext cx="338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4" name="Google Shape;574;p51"/>
          <p:cNvSpPr txBox="1"/>
          <p:nvPr/>
        </p:nvSpPr>
        <p:spPr>
          <a:xfrm>
            <a:off x="10874825" y="3298400"/>
            <a:ext cx="338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5" name="Google Shape;575;p51"/>
          <p:cNvSpPr txBox="1"/>
          <p:nvPr/>
        </p:nvSpPr>
        <p:spPr>
          <a:xfrm>
            <a:off x="5525275" y="4608375"/>
            <a:ext cx="411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6" name="Google Shape;576;p51"/>
          <p:cNvSpPr txBox="1"/>
          <p:nvPr/>
        </p:nvSpPr>
        <p:spPr>
          <a:xfrm>
            <a:off x="5525275" y="5004263"/>
            <a:ext cx="411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7" name="Google Shape;577;p51"/>
          <p:cNvSpPr txBox="1"/>
          <p:nvPr/>
        </p:nvSpPr>
        <p:spPr>
          <a:xfrm>
            <a:off x="6128675" y="5262500"/>
            <a:ext cx="338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8" name="Google Shape;578;p51"/>
          <p:cNvSpPr txBox="1"/>
          <p:nvPr/>
        </p:nvSpPr>
        <p:spPr>
          <a:xfrm>
            <a:off x="5777300" y="5609000"/>
            <a:ext cx="637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a, f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9" name="Google Shape;579;p51"/>
          <p:cNvSpPr txBox="1"/>
          <p:nvPr/>
        </p:nvSpPr>
        <p:spPr>
          <a:xfrm>
            <a:off x="6092075" y="5965200"/>
            <a:ext cx="411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80" name="Google Shape;580;p51" title="2_20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" name="Google Shape;585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6" name="Google Shape;586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7" name="Google Shape;587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8" name="Google Shape;588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9" name="Google Shape;589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0" name="Google Shape;590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92" name="Google Shape;592;p52"/>
          <p:cNvPicPr preferRelativeResize="0"/>
          <p:nvPr/>
        </p:nvPicPr>
        <p:blipFill rotWithShape="1">
          <a:blip r:embed="rId3">
            <a:alphaModFix/>
          </a:blip>
          <a:srcRect l="26309" t="20076" r="32477" b="4400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93" name="Google Shape;593;p52" title="2_21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9" name="Google Shape;599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0" name="Google Shape;600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1" name="Google Shape;601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2" name="Google Shape;602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3" name="Google Shape;603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05" name="Google Shape;605;p53"/>
          <p:cNvPicPr preferRelativeResize="0"/>
          <p:nvPr/>
        </p:nvPicPr>
        <p:blipFill rotWithShape="1">
          <a:blip r:embed="rId3">
            <a:alphaModFix/>
          </a:blip>
          <a:srcRect l="28263" t="18858" r="32476" b="59916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" name="Google Shape;611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2" name="Google Shape;612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3" name="Google Shape;613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4" name="Google Shape;614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5" name="Google Shape;615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17" name="Google Shape;617;p54"/>
          <p:cNvPicPr preferRelativeResize="0"/>
          <p:nvPr/>
        </p:nvPicPr>
        <p:blipFill rotWithShape="1">
          <a:blip r:embed="rId3">
            <a:alphaModFix/>
          </a:blip>
          <a:srcRect l="26196" t="42327" r="33625" b="33800"/>
          <a:stretch/>
        </p:blipFill>
        <p:spPr>
          <a:xfrm>
            <a:off x="617275" y="1321225"/>
            <a:ext cx="10812600" cy="5136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" name="Google Shape;622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" name="Google Shape;623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4" name="Google Shape;624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5" name="Google Shape;625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6" name="Google Shape;626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7" name="Google Shape;627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29" name="Google Shape;629;p55"/>
          <p:cNvPicPr preferRelativeResize="0"/>
          <p:nvPr/>
        </p:nvPicPr>
        <p:blipFill rotWithShape="1">
          <a:blip r:embed="rId3">
            <a:alphaModFix/>
          </a:blip>
          <a:srcRect l="23443" t="45541" r="45102" b="17879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6" name="Google Shape;636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" name="Google Shape;637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8" name="Google Shape;638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9" name="Google Shape;639;p5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41" name="Google Shape;641;p56"/>
          <p:cNvPicPr preferRelativeResize="0"/>
          <p:nvPr/>
        </p:nvPicPr>
        <p:blipFill rotWithShape="1">
          <a:blip r:embed="rId3">
            <a:alphaModFix/>
          </a:blip>
          <a:srcRect l="31938" t="24982" r="32702" b="4020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" name="Google Shape;646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7" name="Google Shape;647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8" name="Google Shape;648;p5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9" name="Google Shape;649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0" name="Google Shape;650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1" name="Google Shape;651;p5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53" name="Google Shape;653;p57"/>
          <p:cNvPicPr preferRelativeResize="0"/>
          <p:nvPr/>
        </p:nvPicPr>
        <p:blipFill rotWithShape="1">
          <a:blip r:embed="rId3">
            <a:alphaModFix/>
          </a:blip>
          <a:srcRect l="23922" t="29671" r="39268" b="3420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9" name="Google Shape;659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60" name="Google Shape;660;p58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1" name="Google Shape;661;p58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2" name="Google Shape;662;p58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4DF2E27-28BD-4177-A9BA-861F6BFA8F8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F2FF06C-AFF4-433B-A62D-58F81767438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219</Words>
  <Application>Microsoft Office PowerPoint</Application>
  <PresentationFormat>مخصص</PresentationFormat>
  <Paragraphs>168</Paragraphs>
  <Slides>36</Slides>
  <Notes>36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36</vt:i4>
      </vt:variant>
    </vt:vector>
  </HeadingPairs>
  <TitlesOfParts>
    <vt:vector size="37" baseType="lpstr">
      <vt:lpstr>2024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مجد</cp:lastModifiedBy>
  <cp:revision>2</cp:revision>
  <dcterms:modified xsi:type="dcterms:W3CDTF">2024-11-29T07:32:49Z</dcterms:modified>
</cp:coreProperties>
</file>