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tags/tag10.xml" ContentType="application/vnd.openxmlformats-officedocument.presentationml.tags+xml"/>
  <Override PartName="/ppt/notesSlides/notesSlide13.xml" ContentType="application/vnd.openxmlformats-officedocument.presentationml.notesSlide+xml"/>
  <Override PartName="/ppt/tags/tag11.xml" ContentType="application/vnd.openxmlformats-officedocument.presentationml.tags+xml"/>
  <Override PartName="/ppt/notesSlides/notesSlide14.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15.xml" ContentType="application/vnd.openxmlformats-officedocument.presentationml.notesSlide+xml"/>
  <Override PartName="/ppt/tags/tag14.xml" ContentType="application/vnd.openxmlformats-officedocument.presentationml.tags+xml"/>
  <Override PartName="/ppt/notesSlides/notesSlide16.xml" ContentType="application/vnd.openxmlformats-officedocument.presentationml.notesSlide+xml"/>
  <Override PartName="/ppt/tags/tag15.xml" ContentType="application/vnd.openxmlformats-officedocument.presentationml.tags+xml"/>
  <Override PartName="/ppt/notesSlides/notesSlide17.xml" ContentType="application/vnd.openxmlformats-officedocument.presentationml.notesSlide+xml"/>
  <Override PartName="/ppt/tags/tag16.xml" ContentType="application/vnd.openxmlformats-officedocument.presentationml.tags+xml"/>
  <Override PartName="/ppt/notesSlides/notesSlide18.xml" ContentType="application/vnd.openxmlformats-officedocument.presentationml.notesSlide+xml"/>
  <Override PartName="/ppt/tags/tag17.xml" ContentType="application/vnd.openxmlformats-officedocument.presentationml.tags+xml"/>
  <Override PartName="/ppt/notesSlides/notesSlide19.xml" ContentType="application/vnd.openxmlformats-officedocument.presentationml.notesSlide+xml"/>
  <Override PartName="/ppt/tags/tag18.xml" ContentType="application/vnd.openxmlformats-officedocument.presentationml.tags+xml"/>
  <Override PartName="/ppt/notesSlides/notesSlide20.xml" ContentType="application/vnd.openxmlformats-officedocument.presentationml.notesSlide+xml"/>
  <Override PartName="/ppt/tags/tag19.xml" ContentType="application/vnd.openxmlformats-officedocument.presentationml.tags+xml"/>
  <Override PartName="/ppt/notesSlides/notesSlide21.xml" ContentType="application/vnd.openxmlformats-officedocument.presentationml.notesSlide+xml"/>
  <Override PartName="/ppt/tags/tag20.xml" ContentType="application/vnd.openxmlformats-officedocument.presentationml.tags+xml"/>
  <Override PartName="/ppt/notesSlides/notesSlide22.xml" ContentType="application/vnd.openxmlformats-officedocument.presentationml.notesSlide+xml"/>
  <Override PartName="/ppt/tags/tag21.xml" ContentType="application/vnd.openxmlformats-officedocument.presentationml.tags+xml"/>
  <Override PartName="/ppt/notesSlides/notesSlide23.xml" ContentType="application/vnd.openxmlformats-officedocument.presentationml.notesSlide+xml"/>
  <Override PartName="/ppt/tags/tag22.xml" ContentType="application/vnd.openxmlformats-officedocument.presentationml.tags+xml"/>
  <Override PartName="/ppt/notesSlides/notesSlide24.xml" ContentType="application/vnd.openxmlformats-officedocument.presentationml.notesSlide+xml"/>
  <Override PartName="/ppt/tags/tag23.xml" ContentType="application/vnd.openxmlformats-officedocument.presentationml.tags+xml"/>
  <Override PartName="/ppt/notesSlides/notesSlide25.xml" ContentType="application/vnd.openxmlformats-officedocument.presentationml.notesSlide+xml"/>
  <Override PartName="/ppt/tags/tag24.xml" ContentType="application/vnd.openxmlformats-officedocument.presentationml.tags+xml"/>
  <Override PartName="/ppt/notesSlides/notesSlide26.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notesSlides/notesSlide29.xml" ContentType="application/vnd.openxmlformats-officedocument.presentationml.notesSlide+xml"/>
  <Override PartName="/ppt/tags/tag30.xml" ContentType="application/vnd.openxmlformats-officedocument.presentationml.tags+xml"/>
  <Override PartName="/ppt/notesSlides/notesSlide30.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notesSlides/notesSlide32.xml" ContentType="application/vnd.openxmlformats-officedocument.presentationml.notesSlide+xml"/>
  <Override PartName="/ppt/tags/tag35.xml" ContentType="application/vnd.openxmlformats-officedocument.presentationml.tags+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8" r:id="rId1"/>
  </p:sldMasterIdLst>
  <p:notesMasterIdLst>
    <p:notesMasterId r:id="rId54"/>
  </p:notesMasterIdLst>
  <p:handoutMasterIdLst>
    <p:handoutMasterId r:id="rId55"/>
  </p:handoutMasterIdLst>
  <p:sldIdLst>
    <p:sldId id="363" r:id="rId2"/>
    <p:sldId id="793" r:id="rId3"/>
    <p:sldId id="749" r:id="rId4"/>
    <p:sldId id="769" r:id="rId5"/>
    <p:sldId id="800" r:id="rId6"/>
    <p:sldId id="842" r:id="rId7"/>
    <p:sldId id="826" r:id="rId8"/>
    <p:sldId id="821" r:id="rId9"/>
    <p:sldId id="822" r:id="rId10"/>
    <p:sldId id="860" r:id="rId11"/>
    <p:sldId id="802" r:id="rId12"/>
    <p:sldId id="794" r:id="rId13"/>
    <p:sldId id="827" r:id="rId14"/>
    <p:sldId id="843" r:id="rId15"/>
    <p:sldId id="844" r:id="rId16"/>
    <p:sldId id="828" r:id="rId17"/>
    <p:sldId id="829" r:id="rId18"/>
    <p:sldId id="286" r:id="rId19"/>
    <p:sldId id="861" r:id="rId20"/>
    <p:sldId id="841" r:id="rId21"/>
    <p:sldId id="795" r:id="rId22"/>
    <p:sldId id="830" r:id="rId23"/>
    <p:sldId id="832" r:id="rId24"/>
    <p:sldId id="824" r:id="rId25"/>
    <p:sldId id="825" r:id="rId26"/>
    <p:sldId id="848" r:id="rId27"/>
    <p:sldId id="796" r:id="rId28"/>
    <p:sldId id="809" r:id="rId29"/>
    <p:sldId id="833" r:id="rId30"/>
    <p:sldId id="856" r:id="rId31"/>
    <p:sldId id="849" r:id="rId32"/>
    <p:sldId id="850" r:id="rId33"/>
    <p:sldId id="810" r:id="rId34"/>
    <p:sldId id="834" r:id="rId35"/>
    <p:sldId id="811" r:id="rId36"/>
    <p:sldId id="852" r:id="rId37"/>
    <p:sldId id="835" r:id="rId38"/>
    <p:sldId id="851" r:id="rId39"/>
    <p:sldId id="853" r:id="rId40"/>
    <p:sldId id="836" r:id="rId41"/>
    <p:sldId id="854" r:id="rId42"/>
    <p:sldId id="846" r:id="rId43"/>
    <p:sldId id="798" r:id="rId44"/>
    <p:sldId id="857" r:id="rId45"/>
    <p:sldId id="799" r:id="rId46"/>
    <p:sldId id="814" r:id="rId47"/>
    <p:sldId id="858" r:id="rId48"/>
    <p:sldId id="839" r:id="rId49"/>
    <p:sldId id="859" r:id="rId50"/>
    <p:sldId id="840" r:id="rId51"/>
    <p:sldId id="855" r:id="rId52"/>
    <p:sldId id="297" r:id="rId53"/>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FF"/>
    <a:srgbClr val="3399FF"/>
    <a:srgbClr val="0099FF"/>
    <a:srgbClr val="3333FF"/>
    <a:srgbClr val="0066FF"/>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83794" autoAdjust="0"/>
  </p:normalViewPr>
  <p:slideViewPr>
    <p:cSldViewPr>
      <p:cViewPr varScale="1">
        <p:scale>
          <a:sx n="75" d="100"/>
          <a:sy n="75" d="100"/>
        </p:scale>
        <p:origin x="77" y="216"/>
      </p:cViewPr>
      <p:guideLst>
        <p:guide orient="horz" pos="2160"/>
        <p:guide pos="3840"/>
      </p:guideLst>
    </p:cSldViewPr>
  </p:slideViewPr>
  <p:notesTextViewPr>
    <p:cViewPr>
      <p:scale>
        <a:sx n="3" d="2"/>
        <a:sy n="3" d="2"/>
      </p:scale>
      <p:origin x="0" y="0"/>
    </p:cViewPr>
  </p:notesTextViewPr>
  <p:notesViewPr>
    <p:cSldViewPr>
      <p:cViewPr varScale="1">
        <p:scale>
          <a:sx n="62" d="100"/>
          <a:sy n="62" d="100"/>
        </p:scale>
        <p:origin x="3154" y="7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2/2/2023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2/2/2023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36CEA6-4DEC-453E-97E3-4696949721A7}" type="slidenum">
              <a:rPr lang="en-US" smtClean="0">
                <a:solidFill>
                  <a:prstClr val="black"/>
                </a:solidFill>
                <a:latin typeface="Calibri" panose="020F0502020204030204" pitchFamily="34" charset="0"/>
              </a:rPr>
              <a:pPr/>
              <a:t>1</a:t>
            </a:fld>
            <a:endParaRPr lang="en-US">
              <a:solidFill>
                <a:prstClr val="black"/>
              </a:solidFill>
              <a:latin typeface="Calibri" panose="020F0502020204030204" pitchFamily="34" charset="0"/>
            </a:endParaRPr>
          </a:p>
        </p:txBody>
      </p:sp>
    </p:spTree>
    <p:extLst>
      <p:ext uri="{BB962C8B-B14F-4D97-AF65-F5344CB8AC3E}">
        <p14:creationId xmlns:p14="http://schemas.microsoft.com/office/powerpoint/2010/main" val="436549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28BC39F0-FD1D-DEA1-78EF-344234AD2EA0}"/>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6147" name="Rectangle 2">
            <a:extLst>
              <a:ext uri="{FF2B5EF4-FFF2-40B4-BE49-F238E27FC236}">
                <a16:creationId xmlns:a16="http://schemas.microsoft.com/office/drawing/2014/main" id="{8AAF8FCC-2AA2-5C11-E963-F101ECCFE165}"/>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DDC24B99-DB7B-A7E1-04C0-B3977B05513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6">
            <a:extLst>
              <a:ext uri="{FF2B5EF4-FFF2-40B4-BE49-F238E27FC236}">
                <a16:creationId xmlns:a16="http://schemas.microsoft.com/office/drawing/2014/main" id="{1353A9B0-18B4-7D3F-E6A0-568A6D2B9B91}"/>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8195" name="Rectangle 2">
            <a:extLst>
              <a:ext uri="{FF2B5EF4-FFF2-40B4-BE49-F238E27FC236}">
                <a16:creationId xmlns:a16="http://schemas.microsoft.com/office/drawing/2014/main" id="{BA8082C2-8003-2F31-FAB9-C3A87C4F6E22}"/>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B19E35D-464C-E468-3FA2-35095C910A1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6">
            <a:extLst>
              <a:ext uri="{FF2B5EF4-FFF2-40B4-BE49-F238E27FC236}">
                <a16:creationId xmlns:a16="http://schemas.microsoft.com/office/drawing/2014/main" id="{435C8C00-73EA-2864-9A09-DD829BFB81E4}"/>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10243" name="Rectangle 2">
            <a:extLst>
              <a:ext uri="{FF2B5EF4-FFF2-40B4-BE49-F238E27FC236}">
                <a16:creationId xmlns:a16="http://schemas.microsoft.com/office/drawing/2014/main" id="{14E46D06-8A5F-8A34-3988-1B2EB3598A5A}"/>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9947FF7E-2D8B-C1D8-DED2-1029E036A94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6">
            <a:extLst>
              <a:ext uri="{FF2B5EF4-FFF2-40B4-BE49-F238E27FC236}">
                <a16:creationId xmlns:a16="http://schemas.microsoft.com/office/drawing/2014/main" id="{729B48AE-9225-7E27-9EE8-972FDC6A5611}"/>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12291" name="Rectangle 2">
            <a:extLst>
              <a:ext uri="{FF2B5EF4-FFF2-40B4-BE49-F238E27FC236}">
                <a16:creationId xmlns:a16="http://schemas.microsoft.com/office/drawing/2014/main" id="{2D91203B-A93B-357D-33D8-83B0AC9DAF4F}"/>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E2DA7118-E7E5-EC37-7C07-4A54487CB49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However, computers, as the term is used today, are general-purpose machines. They can do many different types of tasks. This implies that we need to change this model into the Turing model to be able to reflect the actual computers of today.</a:t>
            </a:r>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6</a:t>
            </a:fld>
            <a:endParaRPr lang="en-US"/>
          </a:p>
        </p:txBody>
      </p:sp>
    </p:spTree>
    <p:extLst>
      <p:ext uri="{BB962C8B-B14F-4D97-AF65-F5344CB8AC3E}">
        <p14:creationId xmlns:p14="http://schemas.microsoft.com/office/powerpoint/2010/main" val="2791396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6">
            <a:extLst>
              <a:ext uri="{FF2B5EF4-FFF2-40B4-BE49-F238E27FC236}">
                <a16:creationId xmlns:a16="http://schemas.microsoft.com/office/drawing/2014/main" id="{93DD7822-C78F-B3F8-B0A3-E4DDC32EF937}"/>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14339" name="Rectangle 2">
            <a:extLst>
              <a:ext uri="{FF2B5EF4-FFF2-40B4-BE49-F238E27FC236}">
                <a16:creationId xmlns:a16="http://schemas.microsoft.com/office/drawing/2014/main" id="{A4BE13C4-7B02-B130-CA77-65961D7CF8C1}"/>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30ECF104-0865-74F0-151A-1AD40E9A8BE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6">
            <a:extLst>
              <a:ext uri="{FF2B5EF4-FFF2-40B4-BE49-F238E27FC236}">
                <a16:creationId xmlns:a16="http://schemas.microsoft.com/office/drawing/2014/main" id="{AE5F53E0-8974-D3AE-4F78-7FDD1BC6029D}"/>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16387" name="Rectangle 2">
            <a:extLst>
              <a:ext uri="{FF2B5EF4-FFF2-40B4-BE49-F238E27FC236}">
                <a16:creationId xmlns:a16="http://schemas.microsoft.com/office/drawing/2014/main" id="{0477A824-74A2-0E67-6F0E-DBD3F087EF93}"/>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0B5D5076-3F61-1937-0503-6D0A8C0F669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6">
            <a:extLst>
              <a:ext uri="{FF2B5EF4-FFF2-40B4-BE49-F238E27FC236}">
                <a16:creationId xmlns:a16="http://schemas.microsoft.com/office/drawing/2014/main" id="{B4B8DB3D-1601-1973-41B5-91D03D53AD31}"/>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18435" name="Rectangle 2">
            <a:extLst>
              <a:ext uri="{FF2B5EF4-FFF2-40B4-BE49-F238E27FC236}">
                <a16:creationId xmlns:a16="http://schemas.microsoft.com/office/drawing/2014/main" id="{0CC6F322-3A74-BAEE-EAD7-A34DFF56EDF7}"/>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7267C156-F41B-2320-9149-3186EC5CA0C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CE7C97D5-F4A2-EDCB-A123-A5687EF2721D}"/>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20483" name="Rectangle 2">
            <a:extLst>
              <a:ext uri="{FF2B5EF4-FFF2-40B4-BE49-F238E27FC236}">
                <a16:creationId xmlns:a16="http://schemas.microsoft.com/office/drawing/2014/main" id="{3D2115A5-21D7-2CFF-C4E2-05ACD86B501B}"/>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631DCA13-3977-1429-C730-A7EC0539BE3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0FA11CE3-04B7-E2C1-3CFA-F704B19D3137}"/>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22531" name="Rectangle 2">
            <a:extLst>
              <a:ext uri="{FF2B5EF4-FFF2-40B4-BE49-F238E27FC236}">
                <a16:creationId xmlns:a16="http://schemas.microsoft.com/office/drawing/2014/main" id="{69C7D85E-EA0D-26BA-81DB-547D45E3523A}"/>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FBDEBC6C-86FD-0653-4885-1F75BC6FA6B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2B61BCE6-5CB1-7AE1-8E3A-48D048508DB9}"/>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24579" name="Rectangle 2">
            <a:extLst>
              <a:ext uri="{FF2B5EF4-FFF2-40B4-BE49-F238E27FC236}">
                <a16:creationId xmlns:a16="http://schemas.microsoft.com/office/drawing/2014/main" id="{1E5CF653-46C0-192A-BD17-CBD3D65CE3A0}"/>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D8669221-1F81-AEA8-8C8A-2EF2F52A14A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6">
            <a:extLst>
              <a:ext uri="{FF2B5EF4-FFF2-40B4-BE49-F238E27FC236}">
                <a16:creationId xmlns:a16="http://schemas.microsoft.com/office/drawing/2014/main" id="{F991920D-3627-F0AA-916F-10E686A99B55}"/>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26627" name="Rectangle 2">
            <a:extLst>
              <a:ext uri="{FF2B5EF4-FFF2-40B4-BE49-F238E27FC236}">
                <a16:creationId xmlns:a16="http://schemas.microsoft.com/office/drawing/2014/main" id="{5866DEF5-BF5C-6A79-9686-F2BDDDC61148}"/>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19F64DE5-6276-9760-CAE5-671A28B64B0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6">
            <a:extLst>
              <a:ext uri="{FF2B5EF4-FFF2-40B4-BE49-F238E27FC236}">
                <a16:creationId xmlns:a16="http://schemas.microsoft.com/office/drawing/2014/main" id="{0BA5C385-C611-D394-03BB-692D8F122F47}"/>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28675" name="Rectangle 2">
            <a:extLst>
              <a:ext uri="{FF2B5EF4-FFF2-40B4-BE49-F238E27FC236}">
                <a16:creationId xmlns:a16="http://schemas.microsoft.com/office/drawing/2014/main" id="{E143BC5D-3500-09E1-477E-10D3804FDE28}"/>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8CCE332D-5732-C7A3-8938-EB9DE4E92521}"/>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381A1348-4476-49B9-837E-D56AA153169D}"/>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30723" name="Rectangle 2">
            <a:extLst>
              <a:ext uri="{FF2B5EF4-FFF2-40B4-BE49-F238E27FC236}">
                <a16:creationId xmlns:a16="http://schemas.microsoft.com/office/drawing/2014/main" id="{3CA26B90-E0A5-5D87-B9D1-22E4844B3D6E}"/>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A4A26F39-42EE-5E83-D171-5B3A7426A8C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6">
            <a:extLst>
              <a:ext uri="{FF2B5EF4-FFF2-40B4-BE49-F238E27FC236}">
                <a16:creationId xmlns:a16="http://schemas.microsoft.com/office/drawing/2014/main" id="{6D69F3C7-AE4B-F7EF-CBD5-6CBE6935874E}"/>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32771" name="Rectangle 2">
            <a:extLst>
              <a:ext uri="{FF2B5EF4-FFF2-40B4-BE49-F238E27FC236}">
                <a16:creationId xmlns:a16="http://schemas.microsoft.com/office/drawing/2014/main" id="{92156DDF-F85D-EAF4-AC9C-461CB0CC5FEA}"/>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DFDB0ED0-2017-5441-9DDC-BB280C7FA97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6">
            <a:extLst>
              <a:ext uri="{FF2B5EF4-FFF2-40B4-BE49-F238E27FC236}">
                <a16:creationId xmlns:a16="http://schemas.microsoft.com/office/drawing/2014/main" id="{9264E792-C06F-FE8E-B898-E1E9F86D7D77}"/>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34819" name="Rectangle 2">
            <a:extLst>
              <a:ext uri="{FF2B5EF4-FFF2-40B4-BE49-F238E27FC236}">
                <a16:creationId xmlns:a16="http://schemas.microsoft.com/office/drawing/2014/main" id="{9EAF7850-7FAF-F1D1-3851-6FC2C2D67E3A}"/>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5D8F0A51-224F-B987-978F-7A6243ED8AB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6">
            <a:extLst>
              <a:ext uri="{FF2B5EF4-FFF2-40B4-BE49-F238E27FC236}">
                <a16:creationId xmlns:a16="http://schemas.microsoft.com/office/drawing/2014/main" id="{31479F01-118B-0F26-4EEC-93B0152E36AE}"/>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36867" name="Rectangle 2">
            <a:extLst>
              <a:ext uri="{FF2B5EF4-FFF2-40B4-BE49-F238E27FC236}">
                <a16:creationId xmlns:a16="http://schemas.microsoft.com/office/drawing/2014/main" id="{AE4F4E12-BCB5-87FA-920D-162C16E6DB93}"/>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273CBA43-00C0-4995-5729-6E8A7B6C8B0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6">
            <a:extLst>
              <a:ext uri="{FF2B5EF4-FFF2-40B4-BE49-F238E27FC236}">
                <a16:creationId xmlns:a16="http://schemas.microsoft.com/office/drawing/2014/main" id="{0EE499FB-7A73-2C52-B962-B53D39AADF45}"/>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38915" name="Rectangle 2">
            <a:extLst>
              <a:ext uri="{FF2B5EF4-FFF2-40B4-BE49-F238E27FC236}">
                <a16:creationId xmlns:a16="http://schemas.microsoft.com/office/drawing/2014/main" id="{7625E50C-9F20-9FB2-4AF9-1238FCF324AB}"/>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A7E4FE8B-9BF8-C5BB-46ED-CE18BE324D8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6">
            <a:extLst>
              <a:ext uri="{FF2B5EF4-FFF2-40B4-BE49-F238E27FC236}">
                <a16:creationId xmlns:a16="http://schemas.microsoft.com/office/drawing/2014/main" id="{814F587B-91A8-F4B0-1FF3-9A18E15CF273}"/>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40963" name="Rectangle 2">
            <a:extLst>
              <a:ext uri="{FF2B5EF4-FFF2-40B4-BE49-F238E27FC236}">
                <a16:creationId xmlns:a16="http://schemas.microsoft.com/office/drawing/2014/main" id="{A5D7408E-25F0-280A-6FC2-B48A3CCBCC09}"/>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7535C4FB-91F8-0CF8-9910-7D93BF70782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6">
            <a:extLst>
              <a:ext uri="{FF2B5EF4-FFF2-40B4-BE49-F238E27FC236}">
                <a16:creationId xmlns:a16="http://schemas.microsoft.com/office/drawing/2014/main" id="{6499A8B6-8411-B4B0-76DE-1E131F9091F4}"/>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43011" name="Rectangle 2">
            <a:extLst>
              <a:ext uri="{FF2B5EF4-FFF2-40B4-BE49-F238E27FC236}">
                <a16:creationId xmlns:a16="http://schemas.microsoft.com/office/drawing/2014/main" id="{7E0DE542-D522-7937-4772-1982C0E483A9}"/>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2F4BED46-0D14-EC26-08BA-CC1350BB85D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6">
            <a:extLst>
              <a:ext uri="{FF2B5EF4-FFF2-40B4-BE49-F238E27FC236}">
                <a16:creationId xmlns:a16="http://schemas.microsoft.com/office/drawing/2014/main" id="{089CACBD-BF48-639C-8166-87F860B49DF8}"/>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45059" name="Rectangle 2">
            <a:extLst>
              <a:ext uri="{FF2B5EF4-FFF2-40B4-BE49-F238E27FC236}">
                <a16:creationId xmlns:a16="http://schemas.microsoft.com/office/drawing/2014/main" id="{D39F59EC-6A49-CBC6-A505-55623223C08E}"/>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1DD5B549-8677-7FCB-CBF5-CB8C74FDE2B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6">
            <a:extLst>
              <a:ext uri="{FF2B5EF4-FFF2-40B4-BE49-F238E27FC236}">
                <a16:creationId xmlns:a16="http://schemas.microsoft.com/office/drawing/2014/main" id="{7E0B3391-2DFD-B310-CA03-73A4C913D170}"/>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47107" name="Rectangle 2">
            <a:extLst>
              <a:ext uri="{FF2B5EF4-FFF2-40B4-BE49-F238E27FC236}">
                <a16:creationId xmlns:a16="http://schemas.microsoft.com/office/drawing/2014/main" id="{85B20726-82AB-69EA-C26D-771EF9794040}"/>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1B3D66A5-365A-F7B5-547E-BD9053E3AD0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6">
            <a:extLst>
              <a:ext uri="{FF2B5EF4-FFF2-40B4-BE49-F238E27FC236}">
                <a16:creationId xmlns:a16="http://schemas.microsoft.com/office/drawing/2014/main" id="{5581FAD7-E013-10B3-74D6-7B7D143F3949}"/>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49155" name="Rectangle 2">
            <a:extLst>
              <a:ext uri="{FF2B5EF4-FFF2-40B4-BE49-F238E27FC236}">
                <a16:creationId xmlns:a16="http://schemas.microsoft.com/office/drawing/2014/main" id="{DB095953-7B61-110B-556B-2BA7793210C5}"/>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262E28C1-068B-DE2E-0183-EDF2D33D552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6">
            <a:extLst>
              <a:ext uri="{FF2B5EF4-FFF2-40B4-BE49-F238E27FC236}">
                <a16:creationId xmlns:a16="http://schemas.microsoft.com/office/drawing/2014/main" id="{2C0E7302-B4EB-1F79-7C6F-11677EDB7E63}"/>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51203" name="Rectangle 2">
            <a:extLst>
              <a:ext uri="{FF2B5EF4-FFF2-40B4-BE49-F238E27FC236}">
                <a16:creationId xmlns:a16="http://schemas.microsoft.com/office/drawing/2014/main" id="{85B16333-4214-DB21-31E4-7218D148C89B}"/>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B8D053FD-0AE8-D8E7-8721-376AB036461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6">
            <a:extLst>
              <a:ext uri="{FF2B5EF4-FFF2-40B4-BE49-F238E27FC236}">
                <a16:creationId xmlns:a16="http://schemas.microsoft.com/office/drawing/2014/main" id="{A23DE680-AEEB-E627-EF84-B98C5A547631}"/>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53251" name="Rectangle 2">
            <a:extLst>
              <a:ext uri="{FF2B5EF4-FFF2-40B4-BE49-F238E27FC236}">
                <a16:creationId xmlns:a16="http://schemas.microsoft.com/office/drawing/2014/main" id="{F2F770D7-1D44-22ED-CB03-E4B74134513A}"/>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E37EF0DA-68DF-E6E7-7753-B55E610CC6E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6">
            <a:extLst>
              <a:ext uri="{FF2B5EF4-FFF2-40B4-BE49-F238E27FC236}">
                <a16:creationId xmlns:a16="http://schemas.microsoft.com/office/drawing/2014/main" id="{A6B6FF3E-6EC8-E298-3E0F-A6759ADA04B5}"/>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55299" name="Rectangle 2">
            <a:extLst>
              <a:ext uri="{FF2B5EF4-FFF2-40B4-BE49-F238E27FC236}">
                <a16:creationId xmlns:a16="http://schemas.microsoft.com/office/drawing/2014/main" id="{8BD72AC1-8C59-C3B7-B4C7-938743F7DBC9}"/>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4D335337-655D-14F9-D423-71B1381E4F5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6">
            <a:extLst>
              <a:ext uri="{FF2B5EF4-FFF2-40B4-BE49-F238E27FC236}">
                <a16:creationId xmlns:a16="http://schemas.microsoft.com/office/drawing/2014/main" id="{A51A92F9-A57A-5CD6-4777-01C4A47A42BC}"/>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57347" name="Rectangle 2">
            <a:extLst>
              <a:ext uri="{FF2B5EF4-FFF2-40B4-BE49-F238E27FC236}">
                <a16:creationId xmlns:a16="http://schemas.microsoft.com/office/drawing/2014/main" id="{63D87190-D191-F6D3-3F18-CA0E8B790F6C}"/>
              </a:ext>
            </a:extLst>
          </p:cNvPr>
          <p:cNvSpPr>
            <a:spLocks noGrp="1" noRot="1" noChangeAspect="1" noChangeArrowheads="1" noTextEdit="1"/>
          </p:cNvSpPr>
          <p:nvPr>
            <p:ph type="sldImg"/>
          </p:nvPr>
        </p:nvSpPr>
        <p:spPr>
          <a:ln/>
        </p:spPr>
      </p:sp>
      <p:sp>
        <p:nvSpPr>
          <p:cNvPr id="57348" name="Rectangle 3">
            <a:extLst>
              <a:ext uri="{FF2B5EF4-FFF2-40B4-BE49-F238E27FC236}">
                <a16:creationId xmlns:a16="http://schemas.microsoft.com/office/drawing/2014/main" id="{43C882B2-EB78-2563-AD5A-CD00E28AE9F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6">
            <a:extLst>
              <a:ext uri="{FF2B5EF4-FFF2-40B4-BE49-F238E27FC236}">
                <a16:creationId xmlns:a16="http://schemas.microsoft.com/office/drawing/2014/main" id="{0D0741A2-7416-CA8A-133D-FB8CF397E8BB}"/>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59395" name="Rectangle 2">
            <a:extLst>
              <a:ext uri="{FF2B5EF4-FFF2-40B4-BE49-F238E27FC236}">
                <a16:creationId xmlns:a16="http://schemas.microsoft.com/office/drawing/2014/main" id="{92B013BD-5BD8-6AD7-FF10-2FB442A77744}"/>
              </a:ext>
            </a:extLst>
          </p:cNvPr>
          <p:cNvSpPr>
            <a:spLocks noGrp="1" noRot="1" noChangeAspect="1" noChangeArrowheads="1" noTextEdit="1"/>
          </p:cNvSpPr>
          <p:nvPr>
            <p:ph type="sldImg"/>
          </p:nvPr>
        </p:nvSpPr>
        <p:spPr>
          <a:ln/>
        </p:spPr>
      </p:sp>
      <p:sp>
        <p:nvSpPr>
          <p:cNvPr id="59396" name="Rectangle 3">
            <a:extLst>
              <a:ext uri="{FF2B5EF4-FFF2-40B4-BE49-F238E27FC236}">
                <a16:creationId xmlns:a16="http://schemas.microsoft.com/office/drawing/2014/main" id="{C79BB8C5-DDCF-3067-DC79-CCB1E94D4E70}"/>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6">
            <a:extLst>
              <a:ext uri="{FF2B5EF4-FFF2-40B4-BE49-F238E27FC236}">
                <a16:creationId xmlns:a16="http://schemas.microsoft.com/office/drawing/2014/main" id="{97482966-A22E-156F-1089-65FDE0CD918B}"/>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61443" name="Rectangle 2">
            <a:extLst>
              <a:ext uri="{FF2B5EF4-FFF2-40B4-BE49-F238E27FC236}">
                <a16:creationId xmlns:a16="http://schemas.microsoft.com/office/drawing/2014/main" id="{08A91BBD-F77C-AE17-ED9C-C5B1F98D2F37}"/>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B873E7A8-6354-8B93-03A0-18AB2224433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6">
            <a:extLst>
              <a:ext uri="{FF2B5EF4-FFF2-40B4-BE49-F238E27FC236}">
                <a16:creationId xmlns:a16="http://schemas.microsoft.com/office/drawing/2014/main" id="{0019A7C1-AA0E-1B19-C9CE-E4F246974DFD}"/>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63491" name="Rectangle 2">
            <a:extLst>
              <a:ext uri="{FF2B5EF4-FFF2-40B4-BE49-F238E27FC236}">
                <a16:creationId xmlns:a16="http://schemas.microsoft.com/office/drawing/2014/main" id="{200A9A03-B5CD-A6F3-2ABC-736729025F4D}"/>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4D23C450-D1E9-F6F0-DF98-A560C284B87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6">
            <a:extLst>
              <a:ext uri="{FF2B5EF4-FFF2-40B4-BE49-F238E27FC236}">
                <a16:creationId xmlns:a16="http://schemas.microsoft.com/office/drawing/2014/main" id="{F234C795-000B-0DA2-BC90-30309E831CDC}"/>
              </a:ext>
            </a:extLst>
          </p:cNvPr>
          <p:cNvSpPr>
            <a:spLocks noGrp="1" noChangeArrowheads="1"/>
          </p:cNvSpPr>
          <p:nvPr>
            <p:ph type="ftr" sz="quarter" idx="4"/>
          </p:nvPr>
        </p:nvSpPr>
        <p:spPr>
          <a:noFill/>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1200" b="0" i="0">
                <a:latin typeface="Times New Roman" panose="02020603050405020304" pitchFamily="18" charset="0"/>
              </a:rPr>
              <a:t>1.#</a:t>
            </a:r>
          </a:p>
        </p:txBody>
      </p:sp>
      <p:sp>
        <p:nvSpPr>
          <p:cNvPr id="65539" name="Rectangle 2">
            <a:extLst>
              <a:ext uri="{FF2B5EF4-FFF2-40B4-BE49-F238E27FC236}">
                <a16:creationId xmlns:a16="http://schemas.microsoft.com/office/drawing/2014/main" id="{57FD5F39-50A2-C096-C194-B2B2ABC1C3C8}"/>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C31F551A-7F10-8156-A68B-0D490369910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5D09203-26C8-41C2-A1A2-75D29EF0E4F5}" type="slidenum">
              <a:rPr lang="en-US" smtClean="0">
                <a:latin typeface="Calibri" panose="020F0502020204030204" pitchFamily="34" charset="0"/>
              </a:rPr>
              <a:pPr/>
              <a:t>52</a:t>
            </a:fld>
            <a:endParaRPr lang="en-US">
              <a:latin typeface="Calibri" panose="020F0502020204030204" pitchFamily="34" charset="0"/>
            </a:endParaRPr>
          </a:p>
        </p:txBody>
      </p:sp>
    </p:spTree>
    <p:extLst>
      <p:ext uri="{BB962C8B-B14F-4D97-AF65-F5344CB8AC3E}">
        <p14:creationId xmlns:p14="http://schemas.microsoft.com/office/powerpoint/2010/main" val="4070091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F3883A7D-76CE-4210-883E-66F276EB2617}" type="datetime1">
              <a:rPr lang="en-US" smtClean="0">
                <a:solidFill>
                  <a:prstClr val="black">
                    <a:tint val="75000"/>
                  </a:prstClr>
                </a:solidFill>
              </a:rPr>
              <a:t>2/2/2023</a:t>
            </a:fld>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7E4EF3-2510-4CA4-AC11-B867A8637131}"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195394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8032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4847E15-78FF-4697-9B15-5FA28E969B36}" type="datetime1">
              <a:rPr lang="en-US" smtClean="0">
                <a:solidFill>
                  <a:prstClr val="black">
                    <a:tint val="75000"/>
                  </a:prstClr>
                </a:solidFill>
              </a:rPr>
              <a:t>2/2/2023</a:t>
            </a:fld>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A831CBB-B184-4CEE-A904-A90280CB53B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243038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EBE14AD3-4469-4D09-94D6-12AC9A9B59FF}" type="datetime1">
              <a:rPr lang="en-US" smtClean="0">
                <a:solidFill>
                  <a:prstClr val="black">
                    <a:tint val="75000"/>
                  </a:prstClr>
                </a:solidFill>
              </a:rPr>
              <a:t>2/2/2023</a:t>
            </a:fld>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712B6BE-D494-49E6-A5E5-2B4EDE9C3F67}"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721797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BD0AED2E-87F3-4293-824E-461DAAEFD4D5}" type="datetime1">
              <a:rPr lang="en-US" smtClean="0">
                <a:solidFill>
                  <a:prstClr val="black">
                    <a:tint val="75000"/>
                  </a:prstClr>
                </a:solidFill>
              </a:rPr>
              <a:t>2/2/2023</a:t>
            </a:fld>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C953389-D827-46B3-AA9C-A956CB533B55}"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758931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70CAD8EC-696D-44A3-9D54-AD4FAA8F70B2}" type="datetime1">
              <a:rPr lang="en-US" smtClean="0">
                <a:solidFill>
                  <a:prstClr val="black">
                    <a:tint val="75000"/>
                  </a:prstClr>
                </a:solidFill>
              </a:rPr>
              <a:t>2/2/2023</a:t>
            </a:fld>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F39D963-7E45-43CD-BD7B-F60E9EF7FF0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0409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6CBA0818-320E-EFA5-E508-277F76ADAFB3}"/>
              </a:ext>
            </a:extLst>
          </p:cNvPr>
          <p:cNvSpPr>
            <a:spLocks noGrp="1"/>
          </p:cNvSpPr>
          <p:nvPr>
            <p:ph type="sldNum" sz="quarter" idx="12"/>
          </p:nvPr>
        </p:nvSpPr>
        <p:spPr>
          <a:xfrm>
            <a:off x="8590663" y="6041362"/>
            <a:ext cx="683339" cy="365125"/>
          </a:xfrm>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pic>
        <p:nvPicPr>
          <p:cNvPr id="6" name="Picture 5">
            <a:extLst>
              <a:ext uri="{FF2B5EF4-FFF2-40B4-BE49-F238E27FC236}">
                <a16:creationId xmlns:a16="http://schemas.microsoft.com/office/drawing/2014/main" id="{F96F0EE8-1ABC-5647-DB4F-B8E0C3D3405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E20A1812-51D6-1788-90C9-EEC7D5F1A8C0}"/>
              </a:ext>
            </a:extLst>
          </p:cNvPr>
          <p:cNvPicPr>
            <a:picLocks noChangeAspect="1"/>
          </p:cNvPicPr>
          <p:nvPr userDrawn="1"/>
        </p:nvPicPr>
        <p:blipFill>
          <a:blip r:embed="rId3"/>
          <a:stretch>
            <a:fillRect/>
          </a:stretch>
        </p:blipFill>
        <p:spPr>
          <a:xfrm>
            <a:off x="-14111" y="-53257"/>
            <a:ext cx="9996311" cy="1610200"/>
          </a:xfrm>
          <a:prstGeom prst="rect">
            <a:avLst/>
          </a:prstGeom>
        </p:spPr>
      </p:pic>
      <p:pic>
        <p:nvPicPr>
          <p:cNvPr id="9" name="Picture 8">
            <a:extLst>
              <a:ext uri="{FF2B5EF4-FFF2-40B4-BE49-F238E27FC236}">
                <a16:creationId xmlns:a16="http://schemas.microsoft.com/office/drawing/2014/main" id="{39565F45-E236-1E8E-841D-B1F236C05AE9}"/>
              </a:ext>
            </a:extLst>
          </p:cNvPr>
          <p:cNvPicPr>
            <a:picLocks noChangeAspect="1"/>
          </p:cNvPicPr>
          <p:nvPr userDrawn="1"/>
        </p:nvPicPr>
        <p:blipFill>
          <a:blip r:embed="rId4"/>
          <a:stretch>
            <a:fillRect/>
          </a:stretch>
        </p:blipFill>
        <p:spPr>
          <a:xfrm>
            <a:off x="2343252" y="6229660"/>
            <a:ext cx="9902229" cy="204838"/>
          </a:xfrm>
          <a:prstGeom prst="rect">
            <a:avLst/>
          </a:prstGeom>
        </p:spPr>
      </p:pic>
      <p:pic>
        <p:nvPicPr>
          <p:cNvPr id="10" name="Picture 9">
            <a:extLst>
              <a:ext uri="{FF2B5EF4-FFF2-40B4-BE49-F238E27FC236}">
                <a16:creationId xmlns:a16="http://schemas.microsoft.com/office/drawing/2014/main" id="{91EC4A90-FE9C-A70E-0166-0777C612F18E}"/>
              </a:ext>
            </a:extLst>
          </p:cNvPr>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60EC8DD0-BE20-20CA-C231-7AD8EDF65704}"/>
              </a:ext>
            </a:extLst>
          </p:cNvPr>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id="{A882E171-9441-EF83-168B-0F72961CBC5D}"/>
              </a:ext>
            </a:extLst>
          </p:cNvPr>
          <p:cNvSpPr txBox="1"/>
          <p:nvPr userDrawn="1"/>
        </p:nvSpPr>
        <p:spPr>
          <a:xfrm>
            <a:off x="2590800" y="609600"/>
            <a:ext cx="58674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endParaRPr lang="en-US" sz="3200" dirty="0">
              <a:solidFill>
                <a:schemeClr val="accent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6EC5115A-34E2-F667-259A-C77FAC23C171}"/>
              </a:ext>
            </a:extLst>
          </p:cNvPr>
          <p:cNvPicPr>
            <a:picLocks noChangeAspect="1"/>
          </p:cNvPicPr>
          <p:nvPr userDrawn="1"/>
        </p:nvPicPr>
        <p:blipFill>
          <a:blip r:embed="rId6"/>
          <a:stretch>
            <a:fillRect/>
          </a:stretch>
        </p:blipFill>
        <p:spPr>
          <a:xfrm>
            <a:off x="-14111" y="-53256"/>
            <a:ext cx="1888276" cy="1247631"/>
          </a:xfrm>
          <a:prstGeom prst="rect">
            <a:avLst/>
          </a:prstGeom>
        </p:spPr>
      </p:pic>
      <p:sp>
        <p:nvSpPr>
          <p:cNvPr id="2" name="Footer Placeholder 2">
            <a:extLst>
              <a:ext uri="{FF2B5EF4-FFF2-40B4-BE49-F238E27FC236}">
                <a16:creationId xmlns:a16="http://schemas.microsoft.com/office/drawing/2014/main" id="{B141FED4-C055-EDD3-2577-7C3005557C64}"/>
              </a:ext>
            </a:extLst>
          </p:cNvPr>
          <p:cNvSpPr txBox="1">
            <a:spLocks/>
          </p:cNvSpPr>
          <p:nvPr userDrawn="1"/>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7736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6C97ED00-EC28-4166-9570-BC28CCD16495}" type="datetime1">
              <a:rPr lang="en-US" smtClean="0">
                <a:solidFill>
                  <a:prstClr val="black">
                    <a:tint val="75000"/>
                  </a:prstClr>
                </a:solidFill>
              </a:rPr>
              <a:t>2/2/2023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7FCABA0-58EF-47D2-BCD9-ABA7B4732CA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99367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lvl1pPr>
              <a:defRPr sz="1200" b="1">
                <a:solidFill>
                  <a:schemeClr val="tx1"/>
                </a:solidFill>
              </a:defRPr>
            </a:lvl1pPr>
          </a:lstStyle>
          <a:p>
            <a:pPr>
              <a:defRPr/>
            </a:pPr>
            <a:r>
              <a:rPr lang="en-GB" dirty="0"/>
              <a:t>Operating Systems, Prof. </a:t>
            </a:r>
            <a:r>
              <a:rPr lang="en-GB" dirty="0" err="1"/>
              <a:t>Lamiaa</a:t>
            </a:r>
            <a:r>
              <a:rPr lang="en-GB" dirty="0"/>
              <a:t> Fattouh Ibrahim, Summer 2022</a:t>
            </a:r>
            <a:endParaRPr lang="en-US" dirty="0"/>
          </a:p>
        </p:txBody>
      </p:sp>
      <p:sp>
        <p:nvSpPr>
          <p:cNvPr id="7" name="Slide Number Placeholder 6"/>
          <p:cNvSpPr>
            <a:spLocks noGrp="1"/>
          </p:cNvSpPr>
          <p:nvPr>
            <p:ph type="sldNum" sz="quarter" idx="12"/>
          </p:nvPr>
        </p:nvSpPr>
        <p:spPr/>
        <p:txBody>
          <a:bodyPr/>
          <a:lstStyle/>
          <a:p>
            <a:pPr>
              <a:defRPr/>
            </a:pPr>
            <a:fld id="{5A389063-28AC-4D41-9AA1-8BDAB87C7FD5}" type="slidenum">
              <a:rPr lang="en-US" smtClean="0">
                <a:solidFill>
                  <a:srgbClr val="A5300F"/>
                </a:solidFill>
              </a:rPr>
              <a:pPr>
                <a:defRPr/>
              </a:pPr>
              <a:t>‹#›</a:t>
            </a:fld>
            <a:endParaRPr lang="en-US">
              <a:solidFill>
                <a:srgbClr val="A5300F"/>
              </a:solidFill>
            </a:endParaRPr>
          </a:p>
        </p:txBody>
      </p:sp>
      <p:sp>
        <p:nvSpPr>
          <p:cNvPr id="5" name="Date Placeholder 4"/>
          <p:cNvSpPr>
            <a:spLocks noGrp="1"/>
          </p:cNvSpPr>
          <p:nvPr>
            <p:ph type="dt" sz="half" idx="10"/>
          </p:nvPr>
        </p:nvSpPr>
        <p:spPr/>
        <p:txBody>
          <a:bodyPr/>
          <a:lstStyle/>
          <a:p>
            <a:pPr>
              <a:defRPr/>
            </a:pPr>
            <a:fld id="{4E21B384-09A3-4E34-979F-CAB45FB7AA27}" type="datetime1">
              <a:rPr lang="en-US" smtClean="0">
                <a:solidFill>
                  <a:prstClr val="black">
                    <a:tint val="75000"/>
                  </a:prstClr>
                </a:solidFill>
              </a:rPr>
              <a:t>2/2/2023</a:t>
            </a:fld>
            <a:endParaRPr lang="en-US">
              <a:solidFill>
                <a:prstClr val="black">
                  <a:tint val="75000"/>
                </a:prstClr>
              </a:solidFill>
            </a:endParaRPr>
          </a:p>
        </p:txBody>
      </p:sp>
    </p:spTree>
    <p:extLst>
      <p:ext uri="{BB962C8B-B14F-4D97-AF65-F5344CB8AC3E}">
        <p14:creationId xmlns:p14="http://schemas.microsoft.com/office/powerpoint/2010/main" val="3174518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9C5545FA-03D4-4FAA-99D5-DE004A03B81F}" type="datetime1">
              <a:rPr lang="en-US" smtClean="0">
                <a:solidFill>
                  <a:prstClr val="black">
                    <a:tint val="75000"/>
                  </a:prstClr>
                </a:solidFill>
              </a:rPr>
              <a:t>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682172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41CF44EA-5150-462D-93F6-1C354FBC1A96}" type="datetime1">
              <a:rPr lang="en-US" smtClean="0">
                <a:solidFill>
                  <a:prstClr val="black">
                    <a:tint val="75000"/>
                  </a:prstClr>
                </a:solidFill>
              </a:rPr>
              <a:t>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2321756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694E721-B861-4684-9C6D-C7AF7FCA9B78}" type="datetime1">
              <a:rPr lang="en-US" smtClean="0">
                <a:solidFill>
                  <a:prstClr val="black">
                    <a:tint val="75000"/>
                  </a:prstClr>
                </a:solidFill>
              </a:rPr>
              <a:t>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1198953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4D3C690-7435-4A3E-A3BD-EED817ED663F}" type="datetime1">
              <a:rPr lang="en-US" smtClean="0">
                <a:solidFill>
                  <a:prstClr val="black">
                    <a:tint val="75000"/>
                  </a:prstClr>
                </a:solidFill>
              </a:rPr>
              <a:t>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36342099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9E42A43-8B8A-4571-89E1-639D39222701}" type="datetime1">
              <a:rPr lang="en-US" smtClean="0">
                <a:solidFill>
                  <a:prstClr val="black">
                    <a:tint val="75000"/>
                  </a:prstClr>
                </a:solidFill>
              </a:rPr>
              <a:t>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0771769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87A7DBCC-B46C-4154-ACC1-6749A2EEE41E}" type="datetime1">
              <a:rPr lang="en-US" smtClean="0">
                <a:solidFill>
                  <a:prstClr val="black">
                    <a:tint val="75000"/>
                  </a:prstClr>
                </a:solidFill>
              </a:rPr>
              <a:t>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1A8BD21F-160C-4AE3-9057-B29D6E510D0B}"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795615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2F0AD21F-ED52-4DE5-A87C-8AB2AD3AE9F3}" type="datetime1">
              <a:rPr lang="en-US" smtClean="0">
                <a:solidFill>
                  <a:prstClr val="black">
                    <a:tint val="75000"/>
                  </a:prstClr>
                </a:solidFill>
              </a:rPr>
              <a:t>2/2/2023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86382C3-FD8A-4893-B827-E3EC5FB4D3DD}"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2922554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cSld name="1_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64253" cy="123190"/>
          </a:xfrm>
          <a:custGeom>
            <a:avLst/>
            <a:gdLst/>
            <a:ahLst/>
            <a:cxnLst/>
            <a:rect l="l" t="t" r="r" b="b"/>
            <a:pathLst>
              <a:path w="123190" h="123190">
                <a:moveTo>
                  <a:pt x="123190" y="0"/>
                </a:moveTo>
                <a:lnTo>
                  <a:pt x="0" y="0"/>
                </a:lnTo>
                <a:lnTo>
                  <a:pt x="0" y="123190"/>
                </a:lnTo>
                <a:lnTo>
                  <a:pt x="123190" y="0"/>
                </a:lnTo>
              </a:path>
            </a:pathLst>
          </a:custGeom>
          <a:solidFill>
            <a:srgbClr val="8DD1FF"/>
          </a:solidFill>
        </p:spPr>
        <p:txBody>
          <a:bodyPr wrap="square" lIns="0" tIns="0" rIns="0" bIns="0" rtlCol="0">
            <a:noAutofit/>
          </a:bodyPr>
          <a:lstStyle/>
          <a:p>
            <a:endParaRPr/>
          </a:p>
        </p:txBody>
      </p:sp>
      <p:sp>
        <p:nvSpPr>
          <p:cNvPr id="17" name="bk object 17"/>
          <p:cNvSpPr/>
          <p:nvPr/>
        </p:nvSpPr>
        <p:spPr>
          <a:xfrm>
            <a:off x="0" y="0"/>
            <a:ext cx="313267" cy="234950"/>
          </a:xfrm>
          <a:custGeom>
            <a:avLst/>
            <a:gdLst/>
            <a:ahLst/>
            <a:cxnLst/>
            <a:rect l="l" t="t" r="r" b="b"/>
            <a:pathLst>
              <a:path w="234950" h="234950">
                <a:moveTo>
                  <a:pt x="234950" y="0"/>
                </a:moveTo>
                <a:lnTo>
                  <a:pt x="111760" y="0"/>
                </a:lnTo>
                <a:lnTo>
                  <a:pt x="0" y="111759"/>
                </a:lnTo>
                <a:lnTo>
                  <a:pt x="0" y="234950"/>
                </a:lnTo>
                <a:lnTo>
                  <a:pt x="234950" y="0"/>
                </a:lnTo>
                <a:close/>
              </a:path>
            </a:pathLst>
          </a:custGeom>
          <a:solidFill>
            <a:srgbClr val="8DD1FF"/>
          </a:solidFill>
        </p:spPr>
        <p:txBody>
          <a:bodyPr wrap="square" lIns="0" tIns="0" rIns="0" bIns="0" rtlCol="0">
            <a:noAutofit/>
          </a:bodyPr>
          <a:lstStyle/>
          <a:p>
            <a:endParaRPr/>
          </a:p>
        </p:txBody>
      </p:sp>
      <p:sp>
        <p:nvSpPr>
          <p:cNvPr id="18" name="bk object 18"/>
          <p:cNvSpPr/>
          <p:nvPr/>
        </p:nvSpPr>
        <p:spPr>
          <a:xfrm>
            <a:off x="0" y="0"/>
            <a:ext cx="465667" cy="349250"/>
          </a:xfrm>
          <a:custGeom>
            <a:avLst/>
            <a:gdLst/>
            <a:ahLst/>
            <a:cxnLst/>
            <a:rect l="l" t="t" r="r" b="b"/>
            <a:pathLst>
              <a:path w="349250" h="349250">
                <a:moveTo>
                  <a:pt x="349250" y="0"/>
                </a:moveTo>
                <a:lnTo>
                  <a:pt x="224789" y="0"/>
                </a:lnTo>
                <a:lnTo>
                  <a:pt x="0" y="224789"/>
                </a:lnTo>
                <a:lnTo>
                  <a:pt x="0" y="349250"/>
                </a:lnTo>
                <a:lnTo>
                  <a:pt x="349250" y="0"/>
                </a:lnTo>
                <a:close/>
              </a:path>
            </a:pathLst>
          </a:custGeom>
          <a:solidFill>
            <a:srgbClr val="8CD1FF"/>
          </a:solidFill>
        </p:spPr>
        <p:txBody>
          <a:bodyPr wrap="square" lIns="0" tIns="0" rIns="0" bIns="0" rtlCol="0">
            <a:noAutofit/>
          </a:bodyPr>
          <a:lstStyle/>
          <a:p>
            <a:endParaRPr/>
          </a:p>
        </p:txBody>
      </p:sp>
      <p:sp>
        <p:nvSpPr>
          <p:cNvPr id="19" name="bk object 19"/>
          <p:cNvSpPr/>
          <p:nvPr/>
        </p:nvSpPr>
        <p:spPr>
          <a:xfrm>
            <a:off x="0" y="1"/>
            <a:ext cx="614680" cy="461009"/>
          </a:xfrm>
          <a:custGeom>
            <a:avLst/>
            <a:gdLst/>
            <a:ahLst/>
            <a:cxnLst/>
            <a:rect l="l" t="t" r="r" b="b"/>
            <a:pathLst>
              <a:path w="461010" h="461009">
                <a:moveTo>
                  <a:pt x="461010" y="0"/>
                </a:moveTo>
                <a:lnTo>
                  <a:pt x="336550" y="0"/>
                </a:lnTo>
                <a:lnTo>
                  <a:pt x="0" y="336550"/>
                </a:lnTo>
                <a:lnTo>
                  <a:pt x="0" y="461009"/>
                </a:lnTo>
                <a:lnTo>
                  <a:pt x="461010" y="0"/>
                </a:lnTo>
                <a:close/>
              </a:path>
            </a:pathLst>
          </a:custGeom>
          <a:solidFill>
            <a:srgbClr val="8BD0FF"/>
          </a:solidFill>
        </p:spPr>
        <p:txBody>
          <a:bodyPr wrap="square" lIns="0" tIns="0" rIns="0" bIns="0" rtlCol="0">
            <a:noAutofit/>
          </a:bodyPr>
          <a:lstStyle/>
          <a:p>
            <a:endParaRPr/>
          </a:p>
        </p:txBody>
      </p:sp>
      <p:sp>
        <p:nvSpPr>
          <p:cNvPr id="20" name="bk object 20"/>
          <p:cNvSpPr/>
          <p:nvPr/>
        </p:nvSpPr>
        <p:spPr>
          <a:xfrm>
            <a:off x="0" y="0"/>
            <a:ext cx="763693" cy="572770"/>
          </a:xfrm>
          <a:custGeom>
            <a:avLst/>
            <a:gdLst/>
            <a:ahLst/>
            <a:cxnLst/>
            <a:rect l="l" t="t" r="r" b="b"/>
            <a:pathLst>
              <a:path w="572770" h="572770">
                <a:moveTo>
                  <a:pt x="572770" y="0"/>
                </a:moveTo>
                <a:lnTo>
                  <a:pt x="449579" y="0"/>
                </a:lnTo>
                <a:lnTo>
                  <a:pt x="0" y="449579"/>
                </a:lnTo>
                <a:lnTo>
                  <a:pt x="0" y="572770"/>
                </a:lnTo>
                <a:lnTo>
                  <a:pt x="572770" y="0"/>
                </a:lnTo>
                <a:close/>
              </a:path>
            </a:pathLst>
          </a:custGeom>
          <a:solidFill>
            <a:srgbClr val="8AD0FF"/>
          </a:solidFill>
        </p:spPr>
        <p:txBody>
          <a:bodyPr wrap="square" lIns="0" tIns="0" rIns="0" bIns="0" rtlCol="0">
            <a:noAutofit/>
          </a:bodyPr>
          <a:lstStyle/>
          <a:p>
            <a:endParaRPr/>
          </a:p>
        </p:txBody>
      </p:sp>
      <p:sp>
        <p:nvSpPr>
          <p:cNvPr id="21" name="bk object 21"/>
          <p:cNvSpPr/>
          <p:nvPr/>
        </p:nvSpPr>
        <p:spPr>
          <a:xfrm>
            <a:off x="0" y="0"/>
            <a:ext cx="916093" cy="687070"/>
          </a:xfrm>
          <a:custGeom>
            <a:avLst/>
            <a:gdLst/>
            <a:ahLst/>
            <a:cxnLst/>
            <a:rect l="l" t="t" r="r" b="b"/>
            <a:pathLst>
              <a:path w="687070" h="687070">
                <a:moveTo>
                  <a:pt x="687070" y="0"/>
                </a:moveTo>
                <a:lnTo>
                  <a:pt x="562610" y="0"/>
                </a:lnTo>
                <a:lnTo>
                  <a:pt x="0" y="562610"/>
                </a:lnTo>
                <a:lnTo>
                  <a:pt x="0" y="687070"/>
                </a:lnTo>
                <a:lnTo>
                  <a:pt x="687070" y="0"/>
                </a:lnTo>
                <a:close/>
              </a:path>
            </a:pathLst>
          </a:custGeom>
          <a:solidFill>
            <a:srgbClr val="89D0FF"/>
          </a:solidFill>
        </p:spPr>
        <p:txBody>
          <a:bodyPr wrap="square" lIns="0" tIns="0" rIns="0" bIns="0" rtlCol="0">
            <a:noAutofit/>
          </a:bodyPr>
          <a:lstStyle/>
          <a:p>
            <a:endParaRPr/>
          </a:p>
        </p:txBody>
      </p:sp>
      <p:sp>
        <p:nvSpPr>
          <p:cNvPr id="22" name="bk object 22"/>
          <p:cNvSpPr/>
          <p:nvPr/>
        </p:nvSpPr>
        <p:spPr>
          <a:xfrm>
            <a:off x="1" y="1"/>
            <a:ext cx="1065105" cy="798829"/>
          </a:xfrm>
          <a:custGeom>
            <a:avLst/>
            <a:gdLst/>
            <a:ahLst/>
            <a:cxnLst/>
            <a:rect l="l" t="t" r="r" b="b"/>
            <a:pathLst>
              <a:path w="798829" h="798829">
                <a:moveTo>
                  <a:pt x="798829" y="0"/>
                </a:moveTo>
                <a:lnTo>
                  <a:pt x="674370" y="0"/>
                </a:lnTo>
                <a:lnTo>
                  <a:pt x="0" y="674370"/>
                </a:lnTo>
                <a:lnTo>
                  <a:pt x="0" y="798829"/>
                </a:lnTo>
                <a:lnTo>
                  <a:pt x="798829" y="0"/>
                </a:lnTo>
                <a:close/>
              </a:path>
            </a:pathLst>
          </a:custGeom>
          <a:solidFill>
            <a:srgbClr val="88CFFF"/>
          </a:solidFill>
        </p:spPr>
        <p:txBody>
          <a:bodyPr wrap="square" lIns="0" tIns="0" rIns="0" bIns="0" rtlCol="0">
            <a:noAutofit/>
          </a:bodyPr>
          <a:lstStyle/>
          <a:p>
            <a:endParaRPr/>
          </a:p>
        </p:txBody>
      </p:sp>
      <p:sp>
        <p:nvSpPr>
          <p:cNvPr id="23" name="bk object 23"/>
          <p:cNvSpPr/>
          <p:nvPr/>
        </p:nvSpPr>
        <p:spPr>
          <a:xfrm>
            <a:off x="1" y="0"/>
            <a:ext cx="1217505" cy="913130"/>
          </a:xfrm>
          <a:custGeom>
            <a:avLst/>
            <a:gdLst/>
            <a:ahLst/>
            <a:cxnLst/>
            <a:rect l="l" t="t" r="r" b="b"/>
            <a:pathLst>
              <a:path w="913129" h="913130">
                <a:moveTo>
                  <a:pt x="913129" y="0"/>
                </a:moveTo>
                <a:lnTo>
                  <a:pt x="788670" y="0"/>
                </a:lnTo>
                <a:lnTo>
                  <a:pt x="0" y="788670"/>
                </a:lnTo>
                <a:lnTo>
                  <a:pt x="0" y="913130"/>
                </a:lnTo>
                <a:lnTo>
                  <a:pt x="913129" y="0"/>
                </a:lnTo>
              </a:path>
            </a:pathLst>
          </a:custGeom>
          <a:solidFill>
            <a:srgbClr val="87CFFF"/>
          </a:solidFill>
        </p:spPr>
        <p:txBody>
          <a:bodyPr wrap="square" lIns="0" tIns="0" rIns="0" bIns="0" rtlCol="0">
            <a:noAutofit/>
          </a:bodyPr>
          <a:lstStyle/>
          <a:p>
            <a:endParaRPr/>
          </a:p>
        </p:txBody>
      </p:sp>
      <p:sp>
        <p:nvSpPr>
          <p:cNvPr id="24" name="bk object 24"/>
          <p:cNvSpPr/>
          <p:nvPr/>
        </p:nvSpPr>
        <p:spPr>
          <a:xfrm>
            <a:off x="0" y="0"/>
            <a:ext cx="1366520" cy="1024890"/>
          </a:xfrm>
          <a:custGeom>
            <a:avLst/>
            <a:gdLst/>
            <a:ahLst/>
            <a:cxnLst/>
            <a:rect l="l" t="t" r="r" b="b"/>
            <a:pathLst>
              <a:path w="1024890" h="1024890">
                <a:moveTo>
                  <a:pt x="1024890" y="0"/>
                </a:moveTo>
                <a:lnTo>
                  <a:pt x="900430" y="0"/>
                </a:lnTo>
                <a:lnTo>
                  <a:pt x="0" y="900429"/>
                </a:lnTo>
                <a:lnTo>
                  <a:pt x="0" y="1024890"/>
                </a:lnTo>
                <a:lnTo>
                  <a:pt x="1024890" y="0"/>
                </a:lnTo>
              </a:path>
            </a:pathLst>
          </a:custGeom>
          <a:solidFill>
            <a:srgbClr val="86CEFF"/>
          </a:solidFill>
        </p:spPr>
        <p:txBody>
          <a:bodyPr wrap="square" lIns="0" tIns="0" rIns="0" bIns="0" rtlCol="0">
            <a:noAutofit/>
          </a:bodyPr>
          <a:lstStyle/>
          <a:p>
            <a:endParaRPr/>
          </a:p>
        </p:txBody>
      </p:sp>
      <p:sp>
        <p:nvSpPr>
          <p:cNvPr id="25" name="bk object 25"/>
          <p:cNvSpPr/>
          <p:nvPr/>
        </p:nvSpPr>
        <p:spPr>
          <a:xfrm>
            <a:off x="0" y="0"/>
            <a:ext cx="1515533" cy="1136650"/>
          </a:xfrm>
          <a:custGeom>
            <a:avLst/>
            <a:gdLst/>
            <a:ahLst/>
            <a:cxnLst/>
            <a:rect l="l" t="t" r="r" b="b"/>
            <a:pathLst>
              <a:path w="1136650" h="1136650">
                <a:moveTo>
                  <a:pt x="1136650" y="0"/>
                </a:moveTo>
                <a:lnTo>
                  <a:pt x="1013459" y="0"/>
                </a:lnTo>
                <a:lnTo>
                  <a:pt x="0" y="1013460"/>
                </a:lnTo>
                <a:lnTo>
                  <a:pt x="0" y="1136650"/>
                </a:lnTo>
                <a:lnTo>
                  <a:pt x="1136650" y="0"/>
                </a:lnTo>
                <a:close/>
              </a:path>
            </a:pathLst>
          </a:custGeom>
          <a:solidFill>
            <a:srgbClr val="85CEFF"/>
          </a:solidFill>
        </p:spPr>
        <p:txBody>
          <a:bodyPr wrap="square" lIns="0" tIns="0" rIns="0" bIns="0" rtlCol="0">
            <a:noAutofit/>
          </a:bodyPr>
          <a:lstStyle/>
          <a:p>
            <a:endParaRPr/>
          </a:p>
        </p:txBody>
      </p:sp>
      <p:sp>
        <p:nvSpPr>
          <p:cNvPr id="26" name="bk object 26"/>
          <p:cNvSpPr/>
          <p:nvPr/>
        </p:nvSpPr>
        <p:spPr>
          <a:xfrm>
            <a:off x="0" y="0"/>
            <a:ext cx="1667933" cy="1250950"/>
          </a:xfrm>
          <a:custGeom>
            <a:avLst/>
            <a:gdLst/>
            <a:ahLst/>
            <a:cxnLst/>
            <a:rect l="l" t="t" r="r" b="b"/>
            <a:pathLst>
              <a:path w="1250950" h="1250950">
                <a:moveTo>
                  <a:pt x="1250950" y="0"/>
                </a:moveTo>
                <a:lnTo>
                  <a:pt x="1126489" y="0"/>
                </a:lnTo>
                <a:lnTo>
                  <a:pt x="0" y="1126489"/>
                </a:lnTo>
                <a:lnTo>
                  <a:pt x="0" y="1250950"/>
                </a:lnTo>
                <a:lnTo>
                  <a:pt x="1250950" y="0"/>
                </a:lnTo>
                <a:close/>
              </a:path>
            </a:pathLst>
          </a:custGeom>
          <a:solidFill>
            <a:srgbClr val="84CEFF"/>
          </a:solidFill>
        </p:spPr>
        <p:txBody>
          <a:bodyPr wrap="square" lIns="0" tIns="0" rIns="0" bIns="0" rtlCol="0">
            <a:noAutofit/>
          </a:bodyPr>
          <a:lstStyle/>
          <a:p>
            <a:endParaRPr/>
          </a:p>
        </p:txBody>
      </p:sp>
      <p:sp>
        <p:nvSpPr>
          <p:cNvPr id="27" name="bk object 27"/>
          <p:cNvSpPr/>
          <p:nvPr/>
        </p:nvSpPr>
        <p:spPr>
          <a:xfrm>
            <a:off x="1" y="1"/>
            <a:ext cx="1816945" cy="1362709"/>
          </a:xfrm>
          <a:custGeom>
            <a:avLst/>
            <a:gdLst/>
            <a:ahLst/>
            <a:cxnLst/>
            <a:rect l="l" t="t" r="r" b="b"/>
            <a:pathLst>
              <a:path w="1362709" h="1362709">
                <a:moveTo>
                  <a:pt x="1362709" y="0"/>
                </a:moveTo>
                <a:lnTo>
                  <a:pt x="1238250" y="0"/>
                </a:lnTo>
                <a:lnTo>
                  <a:pt x="0" y="1238250"/>
                </a:lnTo>
                <a:lnTo>
                  <a:pt x="0" y="1362709"/>
                </a:lnTo>
                <a:lnTo>
                  <a:pt x="1362709" y="0"/>
                </a:lnTo>
                <a:close/>
              </a:path>
            </a:pathLst>
          </a:custGeom>
          <a:solidFill>
            <a:srgbClr val="83CDFF"/>
          </a:solidFill>
        </p:spPr>
        <p:txBody>
          <a:bodyPr wrap="square" lIns="0" tIns="0" rIns="0" bIns="0" rtlCol="0">
            <a:noAutofit/>
          </a:bodyPr>
          <a:lstStyle/>
          <a:p>
            <a:endParaRPr/>
          </a:p>
        </p:txBody>
      </p:sp>
      <p:sp>
        <p:nvSpPr>
          <p:cNvPr id="28" name="bk object 28"/>
          <p:cNvSpPr/>
          <p:nvPr/>
        </p:nvSpPr>
        <p:spPr>
          <a:xfrm>
            <a:off x="0" y="1"/>
            <a:ext cx="1967653" cy="1475739"/>
          </a:xfrm>
          <a:custGeom>
            <a:avLst/>
            <a:gdLst/>
            <a:ahLst/>
            <a:cxnLst/>
            <a:rect l="l" t="t" r="r" b="b"/>
            <a:pathLst>
              <a:path w="1475740" h="1475739">
                <a:moveTo>
                  <a:pt x="1475740" y="0"/>
                </a:moveTo>
                <a:lnTo>
                  <a:pt x="1351279" y="0"/>
                </a:lnTo>
                <a:lnTo>
                  <a:pt x="0" y="1351279"/>
                </a:lnTo>
                <a:lnTo>
                  <a:pt x="0" y="1475739"/>
                </a:lnTo>
                <a:lnTo>
                  <a:pt x="1475740" y="0"/>
                </a:lnTo>
                <a:close/>
              </a:path>
            </a:pathLst>
          </a:custGeom>
          <a:solidFill>
            <a:srgbClr val="82CDFF"/>
          </a:solidFill>
        </p:spPr>
        <p:txBody>
          <a:bodyPr wrap="square" lIns="0" tIns="0" rIns="0" bIns="0" rtlCol="0">
            <a:noAutofit/>
          </a:bodyPr>
          <a:lstStyle/>
          <a:p>
            <a:endParaRPr/>
          </a:p>
        </p:txBody>
      </p:sp>
      <p:sp>
        <p:nvSpPr>
          <p:cNvPr id="29" name="bk object 29"/>
          <p:cNvSpPr/>
          <p:nvPr/>
        </p:nvSpPr>
        <p:spPr>
          <a:xfrm>
            <a:off x="0" y="0"/>
            <a:ext cx="2118360" cy="1588770"/>
          </a:xfrm>
          <a:custGeom>
            <a:avLst/>
            <a:gdLst/>
            <a:ahLst/>
            <a:cxnLst/>
            <a:rect l="l" t="t" r="r" b="b"/>
            <a:pathLst>
              <a:path w="1588770" h="1588770">
                <a:moveTo>
                  <a:pt x="1588770" y="0"/>
                </a:moveTo>
                <a:lnTo>
                  <a:pt x="1464310" y="0"/>
                </a:lnTo>
                <a:lnTo>
                  <a:pt x="0" y="1464310"/>
                </a:lnTo>
                <a:lnTo>
                  <a:pt x="0" y="1588770"/>
                </a:lnTo>
                <a:lnTo>
                  <a:pt x="1588770" y="0"/>
                </a:lnTo>
                <a:close/>
              </a:path>
            </a:pathLst>
          </a:custGeom>
          <a:solidFill>
            <a:srgbClr val="81CCFF"/>
          </a:solidFill>
        </p:spPr>
        <p:txBody>
          <a:bodyPr wrap="square" lIns="0" tIns="0" rIns="0" bIns="0" rtlCol="0">
            <a:noAutofit/>
          </a:bodyPr>
          <a:lstStyle/>
          <a:p>
            <a:endParaRPr/>
          </a:p>
        </p:txBody>
      </p:sp>
      <p:sp>
        <p:nvSpPr>
          <p:cNvPr id="30" name="bk object 30"/>
          <p:cNvSpPr/>
          <p:nvPr/>
        </p:nvSpPr>
        <p:spPr>
          <a:xfrm>
            <a:off x="1" y="0"/>
            <a:ext cx="2267372" cy="1700530"/>
          </a:xfrm>
          <a:custGeom>
            <a:avLst/>
            <a:gdLst/>
            <a:ahLst/>
            <a:cxnLst/>
            <a:rect l="l" t="t" r="r" b="b"/>
            <a:pathLst>
              <a:path w="1700529" h="1700530">
                <a:moveTo>
                  <a:pt x="1700529" y="0"/>
                </a:moveTo>
                <a:lnTo>
                  <a:pt x="1576070" y="0"/>
                </a:lnTo>
                <a:lnTo>
                  <a:pt x="0" y="1576070"/>
                </a:lnTo>
                <a:lnTo>
                  <a:pt x="0" y="1700530"/>
                </a:lnTo>
                <a:lnTo>
                  <a:pt x="1700529" y="0"/>
                </a:lnTo>
              </a:path>
            </a:pathLst>
          </a:custGeom>
          <a:solidFill>
            <a:srgbClr val="80CCFF"/>
          </a:solidFill>
        </p:spPr>
        <p:txBody>
          <a:bodyPr wrap="square" lIns="0" tIns="0" rIns="0" bIns="0" rtlCol="0">
            <a:noAutofit/>
          </a:bodyPr>
          <a:lstStyle/>
          <a:p>
            <a:endParaRPr/>
          </a:p>
        </p:txBody>
      </p:sp>
      <p:sp>
        <p:nvSpPr>
          <p:cNvPr id="31" name="bk object 31"/>
          <p:cNvSpPr/>
          <p:nvPr/>
        </p:nvSpPr>
        <p:spPr>
          <a:xfrm>
            <a:off x="0" y="0"/>
            <a:ext cx="2418080" cy="1813560"/>
          </a:xfrm>
          <a:custGeom>
            <a:avLst/>
            <a:gdLst/>
            <a:ahLst/>
            <a:cxnLst/>
            <a:rect l="l" t="t" r="r" b="b"/>
            <a:pathLst>
              <a:path w="1813560" h="1813560">
                <a:moveTo>
                  <a:pt x="1813560" y="0"/>
                </a:moveTo>
                <a:lnTo>
                  <a:pt x="1690370" y="0"/>
                </a:lnTo>
                <a:lnTo>
                  <a:pt x="0" y="1690370"/>
                </a:lnTo>
                <a:lnTo>
                  <a:pt x="0" y="1813560"/>
                </a:lnTo>
                <a:lnTo>
                  <a:pt x="1813560" y="0"/>
                </a:lnTo>
              </a:path>
            </a:pathLst>
          </a:custGeom>
          <a:solidFill>
            <a:srgbClr val="7FCCFF"/>
          </a:solidFill>
        </p:spPr>
        <p:txBody>
          <a:bodyPr wrap="square" lIns="0" tIns="0" rIns="0" bIns="0" rtlCol="0">
            <a:noAutofit/>
          </a:bodyPr>
          <a:lstStyle/>
          <a:p>
            <a:endParaRPr/>
          </a:p>
        </p:txBody>
      </p:sp>
      <p:sp>
        <p:nvSpPr>
          <p:cNvPr id="32" name="bk object 32"/>
          <p:cNvSpPr/>
          <p:nvPr/>
        </p:nvSpPr>
        <p:spPr>
          <a:xfrm>
            <a:off x="0" y="0"/>
            <a:ext cx="2568787" cy="1926590"/>
          </a:xfrm>
          <a:custGeom>
            <a:avLst/>
            <a:gdLst/>
            <a:ahLst/>
            <a:cxnLst/>
            <a:rect l="l" t="t" r="r" b="b"/>
            <a:pathLst>
              <a:path w="1926590" h="1926590">
                <a:moveTo>
                  <a:pt x="1926590" y="0"/>
                </a:moveTo>
                <a:lnTo>
                  <a:pt x="1802130" y="0"/>
                </a:lnTo>
                <a:lnTo>
                  <a:pt x="0" y="1802129"/>
                </a:lnTo>
                <a:lnTo>
                  <a:pt x="0" y="1926590"/>
                </a:lnTo>
                <a:lnTo>
                  <a:pt x="1926590" y="0"/>
                </a:lnTo>
              </a:path>
            </a:pathLst>
          </a:custGeom>
          <a:solidFill>
            <a:srgbClr val="7ECCFF"/>
          </a:solidFill>
        </p:spPr>
        <p:txBody>
          <a:bodyPr wrap="square" lIns="0" tIns="0" rIns="0" bIns="0" rtlCol="0">
            <a:noAutofit/>
          </a:bodyPr>
          <a:lstStyle/>
          <a:p>
            <a:endParaRPr/>
          </a:p>
        </p:txBody>
      </p:sp>
      <p:sp>
        <p:nvSpPr>
          <p:cNvPr id="33" name="bk object 33"/>
          <p:cNvSpPr/>
          <p:nvPr/>
        </p:nvSpPr>
        <p:spPr>
          <a:xfrm>
            <a:off x="0" y="0"/>
            <a:ext cx="2717800" cy="2038350"/>
          </a:xfrm>
          <a:custGeom>
            <a:avLst/>
            <a:gdLst/>
            <a:ahLst/>
            <a:cxnLst/>
            <a:rect l="l" t="t" r="r" b="b"/>
            <a:pathLst>
              <a:path w="2038350" h="2038350">
                <a:moveTo>
                  <a:pt x="2038350" y="0"/>
                </a:moveTo>
                <a:lnTo>
                  <a:pt x="1915160" y="0"/>
                </a:lnTo>
                <a:lnTo>
                  <a:pt x="0" y="1915159"/>
                </a:lnTo>
                <a:lnTo>
                  <a:pt x="0" y="2038350"/>
                </a:lnTo>
                <a:lnTo>
                  <a:pt x="2038350" y="0"/>
                </a:lnTo>
                <a:close/>
              </a:path>
            </a:pathLst>
          </a:custGeom>
          <a:solidFill>
            <a:srgbClr val="7DCCFF"/>
          </a:solidFill>
        </p:spPr>
        <p:txBody>
          <a:bodyPr wrap="square" lIns="0" tIns="0" rIns="0" bIns="0" rtlCol="0">
            <a:noAutofit/>
          </a:bodyPr>
          <a:lstStyle/>
          <a:p>
            <a:endParaRPr/>
          </a:p>
        </p:txBody>
      </p:sp>
      <p:sp>
        <p:nvSpPr>
          <p:cNvPr id="34" name="bk object 34"/>
          <p:cNvSpPr/>
          <p:nvPr/>
        </p:nvSpPr>
        <p:spPr>
          <a:xfrm>
            <a:off x="0" y="0"/>
            <a:ext cx="2870200" cy="2152650"/>
          </a:xfrm>
          <a:custGeom>
            <a:avLst/>
            <a:gdLst/>
            <a:ahLst/>
            <a:cxnLst/>
            <a:rect l="l" t="t" r="r" b="b"/>
            <a:pathLst>
              <a:path w="2152650" h="2152650">
                <a:moveTo>
                  <a:pt x="2152650" y="0"/>
                </a:moveTo>
                <a:lnTo>
                  <a:pt x="2028189" y="0"/>
                </a:lnTo>
                <a:lnTo>
                  <a:pt x="0" y="2028189"/>
                </a:lnTo>
                <a:lnTo>
                  <a:pt x="0" y="2152650"/>
                </a:lnTo>
                <a:lnTo>
                  <a:pt x="2152650" y="0"/>
                </a:lnTo>
                <a:close/>
              </a:path>
            </a:pathLst>
          </a:custGeom>
          <a:solidFill>
            <a:srgbClr val="7CCAFF"/>
          </a:solidFill>
        </p:spPr>
        <p:txBody>
          <a:bodyPr wrap="square" lIns="0" tIns="0" rIns="0" bIns="0" rtlCol="0">
            <a:noAutofit/>
          </a:bodyPr>
          <a:lstStyle/>
          <a:p>
            <a:endParaRPr/>
          </a:p>
        </p:txBody>
      </p:sp>
      <p:sp>
        <p:nvSpPr>
          <p:cNvPr id="35" name="bk object 35"/>
          <p:cNvSpPr/>
          <p:nvPr/>
        </p:nvSpPr>
        <p:spPr>
          <a:xfrm>
            <a:off x="0" y="1"/>
            <a:ext cx="3019213" cy="2264409"/>
          </a:xfrm>
          <a:custGeom>
            <a:avLst/>
            <a:gdLst/>
            <a:ahLst/>
            <a:cxnLst/>
            <a:rect l="l" t="t" r="r" b="b"/>
            <a:pathLst>
              <a:path w="2264410" h="2264409">
                <a:moveTo>
                  <a:pt x="2264410" y="0"/>
                </a:moveTo>
                <a:lnTo>
                  <a:pt x="2139950" y="0"/>
                </a:lnTo>
                <a:lnTo>
                  <a:pt x="0" y="2139950"/>
                </a:lnTo>
                <a:lnTo>
                  <a:pt x="0" y="2264409"/>
                </a:lnTo>
                <a:lnTo>
                  <a:pt x="2264410" y="0"/>
                </a:lnTo>
                <a:close/>
              </a:path>
            </a:pathLst>
          </a:custGeom>
          <a:solidFill>
            <a:srgbClr val="7BCAFF"/>
          </a:solidFill>
        </p:spPr>
        <p:txBody>
          <a:bodyPr wrap="square" lIns="0" tIns="0" rIns="0" bIns="0" rtlCol="0">
            <a:noAutofit/>
          </a:bodyPr>
          <a:lstStyle/>
          <a:p>
            <a:endParaRPr/>
          </a:p>
        </p:txBody>
      </p:sp>
      <p:sp>
        <p:nvSpPr>
          <p:cNvPr id="36" name="bk object 36"/>
          <p:cNvSpPr/>
          <p:nvPr/>
        </p:nvSpPr>
        <p:spPr>
          <a:xfrm>
            <a:off x="0" y="0"/>
            <a:ext cx="3169920" cy="2377440"/>
          </a:xfrm>
          <a:custGeom>
            <a:avLst/>
            <a:gdLst/>
            <a:ahLst/>
            <a:cxnLst/>
            <a:rect l="l" t="t" r="r" b="b"/>
            <a:pathLst>
              <a:path w="2377440" h="2377440">
                <a:moveTo>
                  <a:pt x="2377440" y="0"/>
                </a:moveTo>
                <a:lnTo>
                  <a:pt x="2252980" y="0"/>
                </a:lnTo>
                <a:lnTo>
                  <a:pt x="0" y="2252979"/>
                </a:lnTo>
                <a:lnTo>
                  <a:pt x="0" y="2377440"/>
                </a:lnTo>
                <a:lnTo>
                  <a:pt x="2377440" y="0"/>
                </a:lnTo>
              </a:path>
            </a:pathLst>
          </a:custGeom>
          <a:solidFill>
            <a:srgbClr val="7ACAFF"/>
          </a:solidFill>
        </p:spPr>
        <p:txBody>
          <a:bodyPr wrap="square" lIns="0" tIns="0" rIns="0" bIns="0" rtlCol="0">
            <a:noAutofit/>
          </a:bodyPr>
          <a:lstStyle/>
          <a:p>
            <a:endParaRPr/>
          </a:p>
        </p:txBody>
      </p:sp>
      <p:sp>
        <p:nvSpPr>
          <p:cNvPr id="37" name="bk object 37"/>
          <p:cNvSpPr/>
          <p:nvPr/>
        </p:nvSpPr>
        <p:spPr>
          <a:xfrm>
            <a:off x="0" y="0"/>
            <a:ext cx="3320627" cy="2490470"/>
          </a:xfrm>
          <a:custGeom>
            <a:avLst/>
            <a:gdLst/>
            <a:ahLst/>
            <a:cxnLst/>
            <a:rect l="l" t="t" r="r" b="b"/>
            <a:pathLst>
              <a:path w="2490470" h="2490470">
                <a:moveTo>
                  <a:pt x="2490470" y="0"/>
                </a:moveTo>
                <a:lnTo>
                  <a:pt x="2366010" y="0"/>
                </a:lnTo>
                <a:lnTo>
                  <a:pt x="0" y="2366010"/>
                </a:lnTo>
                <a:lnTo>
                  <a:pt x="0" y="2490470"/>
                </a:lnTo>
                <a:lnTo>
                  <a:pt x="2490470" y="0"/>
                </a:lnTo>
                <a:close/>
              </a:path>
            </a:pathLst>
          </a:custGeom>
          <a:solidFill>
            <a:srgbClr val="79C9FF"/>
          </a:solidFill>
        </p:spPr>
        <p:txBody>
          <a:bodyPr wrap="square" lIns="0" tIns="0" rIns="0" bIns="0" rtlCol="0">
            <a:noAutofit/>
          </a:bodyPr>
          <a:lstStyle/>
          <a:p>
            <a:endParaRPr/>
          </a:p>
        </p:txBody>
      </p:sp>
      <p:sp>
        <p:nvSpPr>
          <p:cNvPr id="38" name="bk object 38"/>
          <p:cNvSpPr/>
          <p:nvPr/>
        </p:nvSpPr>
        <p:spPr>
          <a:xfrm>
            <a:off x="1" y="1"/>
            <a:ext cx="3469639" cy="2602229"/>
          </a:xfrm>
          <a:custGeom>
            <a:avLst/>
            <a:gdLst/>
            <a:ahLst/>
            <a:cxnLst/>
            <a:rect l="l" t="t" r="r" b="b"/>
            <a:pathLst>
              <a:path w="2602229" h="2602229">
                <a:moveTo>
                  <a:pt x="2602229" y="0"/>
                </a:moveTo>
                <a:lnTo>
                  <a:pt x="2477770" y="0"/>
                </a:lnTo>
                <a:lnTo>
                  <a:pt x="0" y="2477769"/>
                </a:lnTo>
                <a:lnTo>
                  <a:pt x="0" y="2602229"/>
                </a:lnTo>
                <a:lnTo>
                  <a:pt x="2602229" y="0"/>
                </a:lnTo>
                <a:close/>
              </a:path>
            </a:pathLst>
          </a:custGeom>
          <a:solidFill>
            <a:srgbClr val="78C9FF"/>
          </a:solidFill>
        </p:spPr>
        <p:txBody>
          <a:bodyPr wrap="square" lIns="0" tIns="0" rIns="0" bIns="0" rtlCol="0">
            <a:noAutofit/>
          </a:bodyPr>
          <a:lstStyle/>
          <a:p>
            <a:endParaRPr/>
          </a:p>
        </p:txBody>
      </p:sp>
      <p:sp>
        <p:nvSpPr>
          <p:cNvPr id="39" name="bk object 39"/>
          <p:cNvSpPr/>
          <p:nvPr/>
        </p:nvSpPr>
        <p:spPr>
          <a:xfrm>
            <a:off x="0" y="1"/>
            <a:ext cx="3622039" cy="2716529"/>
          </a:xfrm>
          <a:custGeom>
            <a:avLst/>
            <a:gdLst/>
            <a:ahLst/>
            <a:cxnLst/>
            <a:rect l="l" t="t" r="r" b="b"/>
            <a:pathLst>
              <a:path w="2716529" h="2716529">
                <a:moveTo>
                  <a:pt x="2716529" y="0"/>
                </a:moveTo>
                <a:lnTo>
                  <a:pt x="2592070" y="0"/>
                </a:lnTo>
                <a:lnTo>
                  <a:pt x="0" y="2592070"/>
                </a:lnTo>
                <a:lnTo>
                  <a:pt x="0" y="2716529"/>
                </a:lnTo>
                <a:lnTo>
                  <a:pt x="2716529" y="0"/>
                </a:lnTo>
                <a:close/>
              </a:path>
            </a:pathLst>
          </a:custGeom>
          <a:solidFill>
            <a:srgbClr val="77C8FF"/>
          </a:solidFill>
        </p:spPr>
        <p:txBody>
          <a:bodyPr wrap="square" lIns="0" tIns="0" rIns="0" bIns="0" rtlCol="0">
            <a:noAutofit/>
          </a:bodyPr>
          <a:lstStyle/>
          <a:p>
            <a:endParaRPr/>
          </a:p>
        </p:txBody>
      </p:sp>
      <p:sp>
        <p:nvSpPr>
          <p:cNvPr id="40" name="bk object 40"/>
          <p:cNvSpPr/>
          <p:nvPr/>
        </p:nvSpPr>
        <p:spPr>
          <a:xfrm>
            <a:off x="0" y="0"/>
            <a:ext cx="3771053" cy="2828290"/>
          </a:xfrm>
          <a:custGeom>
            <a:avLst/>
            <a:gdLst/>
            <a:ahLst/>
            <a:cxnLst/>
            <a:rect l="l" t="t" r="r" b="b"/>
            <a:pathLst>
              <a:path w="2828290" h="2828290">
                <a:moveTo>
                  <a:pt x="2828290" y="0"/>
                </a:moveTo>
                <a:lnTo>
                  <a:pt x="2703830" y="0"/>
                </a:lnTo>
                <a:lnTo>
                  <a:pt x="0" y="2703829"/>
                </a:lnTo>
                <a:lnTo>
                  <a:pt x="0" y="2828290"/>
                </a:lnTo>
                <a:lnTo>
                  <a:pt x="2828290" y="0"/>
                </a:lnTo>
                <a:close/>
              </a:path>
            </a:pathLst>
          </a:custGeom>
          <a:solidFill>
            <a:srgbClr val="76C8FF"/>
          </a:solidFill>
        </p:spPr>
        <p:txBody>
          <a:bodyPr wrap="square" lIns="0" tIns="0" rIns="0" bIns="0" rtlCol="0">
            <a:noAutofit/>
          </a:bodyPr>
          <a:lstStyle/>
          <a:p>
            <a:endParaRPr/>
          </a:p>
        </p:txBody>
      </p:sp>
      <p:sp>
        <p:nvSpPr>
          <p:cNvPr id="41" name="bk object 41"/>
          <p:cNvSpPr/>
          <p:nvPr/>
        </p:nvSpPr>
        <p:spPr>
          <a:xfrm>
            <a:off x="0" y="0"/>
            <a:ext cx="3920067" cy="2940050"/>
          </a:xfrm>
          <a:custGeom>
            <a:avLst/>
            <a:gdLst/>
            <a:ahLst/>
            <a:cxnLst/>
            <a:rect l="l" t="t" r="r" b="b"/>
            <a:pathLst>
              <a:path w="2940050" h="2940050">
                <a:moveTo>
                  <a:pt x="2940050" y="0"/>
                </a:moveTo>
                <a:lnTo>
                  <a:pt x="2815590" y="0"/>
                </a:lnTo>
                <a:lnTo>
                  <a:pt x="0" y="2815589"/>
                </a:lnTo>
                <a:lnTo>
                  <a:pt x="0" y="2940050"/>
                </a:lnTo>
                <a:lnTo>
                  <a:pt x="2940050" y="0"/>
                </a:lnTo>
              </a:path>
            </a:pathLst>
          </a:custGeom>
          <a:solidFill>
            <a:srgbClr val="75C8FF"/>
          </a:solidFill>
        </p:spPr>
        <p:txBody>
          <a:bodyPr wrap="square" lIns="0" tIns="0" rIns="0" bIns="0" rtlCol="0">
            <a:noAutofit/>
          </a:bodyPr>
          <a:lstStyle/>
          <a:p>
            <a:endParaRPr/>
          </a:p>
        </p:txBody>
      </p:sp>
      <p:sp>
        <p:nvSpPr>
          <p:cNvPr id="42" name="bk object 42"/>
          <p:cNvSpPr/>
          <p:nvPr/>
        </p:nvSpPr>
        <p:spPr>
          <a:xfrm>
            <a:off x="0" y="0"/>
            <a:ext cx="4072467" cy="3054350"/>
          </a:xfrm>
          <a:custGeom>
            <a:avLst/>
            <a:gdLst/>
            <a:ahLst/>
            <a:cxnLst/>
            <a:rect l="l" t="t" r="r" b="b"/>
            <a:pathLst>
              <a:path w="3054350" h="3054350">
                <a:moveTo>
                  <a:pt x="3054350" y="0"/>
                </a:moveTo>
                <a:lnTo>
                  <a:pt x="2929890" y="0"/>
                </a:lnTo>
                <a:lnTo>
                  <a:pt x="0" y="2929890"/>
                </a:lnTo>
                <a:lnTo>
                  <a:pt x="0" y="3054350"/>
                </a:lnTo>
                <a:lnTo>
                  <a:pt x="3054350" y="0"/>
                </a:lnTo>
                <a:close/>
              </a:path>
            </a:pathLst>
          </a:custGeom>
          <a:solidFill>
            <a:srgbClr val="74C7FF"/>
          </a:solidFill>
        </p:spPr>
        <p:txBody>
          <a:bodyPr wrap="square" lIns="0" tIns="0" rIns="0" bIns="0" rtlCol="0">
            <a:noAutofit/>
          </a:bodyPr>
          <a:lstStyle/>
          <a:p>
            <a:endParaRPr/>
          </a:p>
        </p:txBody>
      </p:sp>
      <p:sp>
        <p:nvSpPr>
          <p:cNvPr id="43" name="bk object 43"/>
          <p:cNvSpPr/>
          <p:nvPr/>
        </p:nvSpPr>
        <p:spPr>
          <a:xfrm>
            <a:off x="0" y="1"/>
            <a:ext cx="4221480" cy="3166109"/>
          </a:xfrm>
          <a:custGeom>
            <a:avLst/>
            <a:gdLst/>
            <a:ahLst/>
            <a:cxnLst/>
            <a:rect l="l" t="t" r="r" b="b"/>
            <a:pathLst>
              <a:path w="3166110" h="3166109">
                <a:moveTo>
                  <a:pt x="3166110" y="0"/>
                </a:moveTo>
                <a:lnTo>
                  <a:pt x="3041650" y="0"/>
                </a:lnTo>
                <a:lnTo>
                  <a:pt x="0" y="3041650"/>
                </a:lnTo>
                <a:lnTo>
                  <a:pt x="0" y="3166109"/>
                </a:lnTo>
                <a:lnTo>
                  <a:pt x="3166110" y="0"/>
                </a:lnTo>
                <a:close/>
              </a:path>
            </a:pathLst>
          </a:custGeom>
          <a:solidFill>
            <a:srgbClr val="73C7FF"/>
          </a:solidFill>
        </p:spPr>
        <p:txBody>
          <a:bodyPr wrap="square" lIns="0" tIns="0" rIns="0" bIns="0" rtlCol="0">
            <a:noAutofit/>
          </a:bodyPr>
          <a:lstStyle/>
          <a:p>
            <a:endParaRPr/>
          </a:p>
        </p:txBody>
      </p:sp>
      <p:sp>
        <p:nvSpPr>
          <p:cNvPr id="44" name="bk object 44"/>
          <p:cNvSpPr/>
          <p:nvPr/>
        </p:nvSpPr>
        <p:spPr>
          <a:xfrm>
            <a:off x="0" y="1"/>
            <a:ext cx="4370493" cy="3277869"/>
          </a:xfrm>
          <a:custGeom>
            <a:avLst/>
            <a:gdLst/>
            <a:ahLst/>
            <a:cxnLst/>
            <a:rect l="l" t="t" r="r" b="b"/>
            <a:pathLst>
              <a:path w="3277870" h="3277869">
                <a:moveTo>
                  <a:pt x="3277870" y="0"/>
                </a:moveTo>
                <a:lnTo>
                  <a:pt x="3153410" y="0"/>
                </a:lnTo>
                <a:lnTo>
                  <a:pt x="0" y="3153410"/>
                </a:lnTo>
                <a:lnTo>
                  <a:pt x="0" y="3277869"/>
                </a:lnTo>
                <a:lnTo>
                  <a:pt x="3277870" y="0"/>
                </a:lnTo>
                <a:close/>
              </a:path>
            </a:pathLst>
          </a:custGeom>
          <a:solidFill>
            <a:srgbClr val="72C6FF"/>
          </a:solidFill>
        </p:spPr>
        <p:txBody>
          <a:bodyPr wrap="square" lIns="0" tIns="0" rIns="0" bIns="0" rtlCol="0">
            <a:noAutofit/>
          </a:bodyPr>
          <a:lstStyle/>
          <a:p>
            <a:endParaRPr/>
          </a:p>
        </p:txBody>
      </p:sp>
      <p:sp>
        <p:nvSpPr>
          <p:cNvPr id="45" name="bk object 45"/>
          <p:cNvSpPr/>
          <p:nvPr/>
        </p:nvSpPr>
        <p:spPr>
          <a:xfrm>
            <a:off x="0" y="0"/>
            <a:ext cx="4521200" cy="3390900"/>
          </a:xfrm>
          <a:custGeom>
            <a:avLst/>
            <a:gdLst/>
            <a:ahLst/>
            <a:cxnLst/>
            <a:rect l="l" t="t" r="r" b="b"/>
            <a:pathLst>
              <a:path w="3390900" h="3390900">
                <a:moveTo>
                  <a:pt x="3390900" y="0"/>
                </a:moveTo>
                <a:lnTo>
                  <a:pt x="3267710" y="0"/>
                </a:lnTo>
                <a:lnTo>
                  <a:pt x="0" y="3267710"/>
                </a:lnTo>
                <a:lnTo>
                  <a:pt x="0" y="3390900"/>
                </a:lnTo>
                <a:lnTo>
                  <a:pt x="3390900" y="0"/>
                </a:lnTo>
                <a:close/>
              </a:path>
            </a:pathLst>
          </a:custGeom>
          <a:solidFill>
            <a:srgbClr val="71C6FF"/>
          </a:solidFill>
        </p:spPr>
        <p:txBody>
          <a:bodyPr wrap="square" lIns="0" tIns="0" rIns="0" bIns="0" rtlCol="0">
            <a:noAutofit/>
          </a:bodyPr>
          <a:lstStyle/>
          <a:p>
            <a:endParaRPr/>
          </a:p>
        </p:txBody>
      </p:sp>
      <p:sp>
        <p:nvSpPr>
          <p:cNvPr id="46" name="bk object 46"/>
          <p:cNvSpPr/>
          <p:nvPr/>
        </p:nvSpPr>
        <p:spPr>
          <a:xfrm>
            <a:off x="0" y="0"/>
            <a:ext cx="4671907" cy="3503930"/>
          </a:xfrm>
          <a:custGeom>
            <a:avLst/>
            <a:gdLst/>
            <a:ahLst/>
            <a:cxnLst/>
            <a:rect l="l" t="t" r="r" b="b"/>
            <a:pathLst>
              <a:path w="3503930" h="3503930">
                <a:moveTo>
                  <a:pt x="3503930" y="0"/>
                </a:moveTo>
                <a:lnTo>
                  <a:pt x="3379470" y="0"/>
                </a:lnTo>
                <a:lnTo>
                  <a:pt x="0" y="3379470"/>
                </a:lnTo>
                <a:lnTo>
                  <a:pt x="0" y="3503930"/>
                </a:lnTo>
                <a:lnTo>
                  <a:pt x="3503930" y="0"/>
                </a:lnTo>
              </a:path>
            </a:pathLst>
          </a:custGeom>
          <a:solidFill>
            <a:srgbClr val="70C6FF"/>
          </a:solidFill>
        </p:spPr>
        <p:txBody>
          <a:bodyPr wrap="square" lIns="0" tIns="0" rIns="0" bIns="0" rtlCol="0">
            <a:noAutofit/>
          </a:bodyPr>
          <a:lstStyle/>
          <a:p>
            <a:endParaRPr/>
          </a:p>
        </p:txBody>
      </p:sp>
      <p:sp>
        <p:nvSpPr>
          <p:cNvPr id="47" name="bk object 47"/>
          <p:cNvSpPr/>
          <p:nvPr/>
        </p:nvSpPr>
        <p:spPr>
          <a:xfrm>
            <a:off x="0" y="0"/>
            <a:ext cx="4820920" cy="3615690"/>
          </a:xfrm>
          <a:custGeom>
            <a:avLst/>
            <a:gdLst/>
            <a:ahLst/>
            <a:cxnLst/>
            <a:rect l="l" t="t" r="r" b="b"/>
            <a:pathLst>
              <a:path w="3615690" h="3615690">
                <a:moveTo>
                  <a:pt x="3615690" y="0"/>
                </a:moveTo>
                <a:lnTo>
                  <a:pt x="3493770" y="0"/>
                </a:lnTo>
                <a:lnTo>
                  <a:pt x="0" y="3493770"/>
                </a:lnTo>
                <a:lnTo>
                  <a:pt x="0" y="3615690"/>
                </a:lnTo>
                <a:lnTo>
                  <a:pt x="3615690" y="0"/>
                </a:lnTo>
              </a:path>
            </a:pathLst>
          </a:custGeom>
          <a:solidFill>
            <a:srgbClr val="6FC5FF"/>
          </a:solidFill>
        </p:spPr>
        <p:txBody>
          <a:bodyPr wrap="square" lIns="0" tIns="0" rIns="0" bIns="0" rtlCol="0">
            <a:noAutofit/>
          </a:bodyPr>
          <a:lstStyle/>
          <a:p>
            <a:endParaRPr/>
          </a:p>
        </p:txBody>
      </p:sp>
      <p:sp>
        <p:nvSpPr>
          <p:cNvPr id="48" name="bk object 48"/>
          <p:cNvSpPr/>
          <p:nvPr/>
        </p:nvSpPr>
        <p:spPr>
          <a:xfrm>
            <a:off x="0" y="0"/>
            <a:ext cx="4971627" cy="3728720"/>
          </a:xfrm>
          <a:custGeom>
            <a:avLst/>
            <a:gdLst/>
            <a:ahLst/>
            <a:cxnLst/>
            <a:rect l="l" t="t" r="r" b="b"/>
            <a:pathLst>
              <a:path w="3728720" h="3728720">
                <a:moveTo>
                  <a:pt x="3728720" y="0"/>
                </a:moveTo>
                <a:lnTo>
                  <a:pt x="3605530" y="0"/>
                </a:lnTo>
                <a:lnTo>
                  <a:pt x="0" y="3605529"/>
                </a:lnTo>
                <a:lnTo>
                  <a:pt x="0" y="3728720"/>
                </a:lnTo>
                <a:lnTo>
                  <a:pt x="3728720" y="0"/>
                </a:lnTo>
              </a:path>
            </a:pathLst>
          </a:custGeom>
          <a:solidFill>
            <a:srgbClr val="6EC5FF"/>
          </a:solidFill>
        </p:spPr>
        <p:txBody>
          <a:bodyPr wrap="square" lIns="0" tIns="0" rIns="0" bIns="0" rtlCol="0">
            <a:noAutofit/>
          </a:bodyPr>
          <a:lstStyle/>
          <a:p>
            <a:endParaRPr/>
          </a:p>
        </p:txBody>
      </p:sp>
      <p:sp>
        <p:nvSpPr>
          <p:cNvPr id="49" name="bk object 49"/>
          <p:cNvSpPr/>
          <p:nvPr/>
        </p:nvSpPr>
        <p:spPr>
          <a:xfrm>
            <a:off x="0" y="0"/>
            <a:ext cx="5122333" cy="3841750"/>
          </a:xfrm>
          <a:custGeom>
            <a:avLst/>
            <a:gdLst/>
            <a:ahLst/>
            <a:cxnLst/>
            <a:rect l="l" t="t" r="r" b="b"/>
            <a:pathLst>
              <a:path w="3841750" h="3841750">
                <a:moveTo>
                  <a:pt x="3841750" y="0"/>
                </a:moveTo>
                <a:lnTo>
                  <a:pt x="3717290" y="0"/>
                </a:lnTo>
                <a:lnTo>
                  <a:pt x="0" y="3717290"/>
                </a:lnTo>
                <a:lnTo>
                  <a:pt x="0" y="3841750"/>
                </a:lnTo>
                <a:lnTo>
                  <a:pt x="3841750" y="0"/>
                </a:lnTo>
              </a:path>
            </a:pathLst>
          </a:custGeom>
          <a:solidFill>
            <a:srgbClr val="6DC4FF"/>
          </a:solidFill>
        </p:spPr>
        <p:txBody>
          <a:bodyPr wrap="square" lIns="0" tIns="0" rIns="0" bIns="0" rtlCol="0">
            <a:noAutofit/>
          </a:bodyPr>
          <a:lstStyle/>
          <a:p>
            <a:endParaRPr/>
          </a:p>
        </p:txBody>
      </p:sp>
      <p:sp>
        <p:nvSpPr>
          <p:cNvPr id="50" name="bk object 50"/>
          <p:cNvSpPr/>
          <p:nvPr/>
        </p:nvSpPr>
        <p:spPr>
          <a:xfrm>
            <a:off x="0" y="0"/>
            <a:ext cx="5273040" cy="3954780"/>
          </a:xfrm>
          <a:custGeom>
            <a:avLst/>
            <a:gdLst/>
            <a:ahLst/>
            <a:cxnLst/>
            <a:rect l="l" t="t" r="r" b="b"/>
            <a:pathLst>
              <a:path w="3954780" h="3954780">
                <a:moveTo>
                  <a:pt x="3954780" y="0"/>
                </a:moveTo>
                <a:lnTo>
                  <a:pt x="3831590" y="0"/>
                </a:lnTo>
                <a:lnTo>
                  <a:pt x="0" y="3831590"/>
                </a:lnTo>
                <a:lnTo>
                  <a:pt x="0" y="3954780"/>
                </a:lnTo>
                <a:lnTo>
                  <a:pt x="3954780" y="0"/>
                </a:lnTo>
                <a:close/>
              </a:path>
            </a:pathLst>
          </a:custGeom>
          <a:solidFill>
            <a:srgbClr val="6CC4FF"/>
          </a:solidFill>
        </p:spPr>
        <p:txBody>
          <a:bodyPr wrap="square" lIns="0" tIns="0" rIns="0" bIns="0" rtlCol="0">
            <a:noAutofit/>
          </a:bodyPr>
          <a:lstStyle/>
          <a:p>
            <a:endParaRPr/>
          </a:p>
        </p:txBody>
      </p:sp>
      <p:sp>
        <p:nvSpPr>
          <p:cNvPr id="51" name="bk object 51"/>
          <p:cNvSpPr/>
          <p:nvPr/>
        </p:nvSpPr>
        <p:spPr>
          <a:xfrm>
            <a:off x="0" y="0"/>
            <a:ext cx="5423747" cy="4067810"/>
          </a:xfrm>
          <a:custGeom>
            <a:avLst/>
            <a:gdLst/>
            <a:ahLst/>
            <a:cxnLst/>
            <a:rect l="l" t="t" r="r" b="b"/>
            <a:pathLst>
              <a:path w="4067810" h="4067810">
                <a:moveTo>
                  <a:pt x="4067810" y="0"/>
                </a:moveTo>
                <a:lnTo>
                  <a:pt x="3943350" y="0"/>
                </a:lnTo>
                <a:lnTo>
                  <a:pt x="0" y="3943350"/>
                </a:lnTo>
                <a:lnTo>
                  <a:pt x="0" y="4067810"/>
                </a:lnTo>
                <a:lnTo>
                  <a:pt x="4067810" y="0"/>
                </a:lnTo>
                <a:close/>
              </a:path>
            </a:pathLst>
          </a:custGeom>
          <a:solidFill>
            <a:srgbClr val="6BC4FF"/>
          </a:solidFill>
        </p:spPr>
        <p:txBody>
          <a:bodyPr wrap="square" lIns="0" tIns="0" rIns="0" bIns="0" rtlCol="0">
            <a:noAutofit/>
          </a:bodyPr>
          <a:lstStyle/>
          <a:p>
            <a:endParaRPr/>
          </a:p>
        </p:txBody>
      </p:sp>
      <p:sp>
        <p:nvSpPr>
          <p:cNvPr id="52" name="bk object 52"/>
          <p:cNvSpPr/>
          <p:nvPr/>
        </p:nvSpPr>
        <p:spPr>
          <a:xfrm>
            <a:off x="0" y="0"/>
            <a:ext cx="5572760" cy="4179570"/>
          </a:xfrm>
          <a:custGeom>
            <a:avLst/>
            <a:gdLst/>
            <a:ahLst/>
            <a:cxnLst/>
            <a:rect l="l" t="t" r="r" b="b"/>
            <a:pathLst>
              <a:path w="4179570" h="4179570">
                <a:moveTo>
                  <a:pt x="4179570" y="0"/>
                </a:moveTo>
                <a:lnTo>
                  <a:pt x="4055109" y="0"/>
                </a:lnTo>
                <a:lnTo>
                  <a:pt x="0" y="4055110"/>
                </a:lnTo>
                <a:lnTo>
                  <a:pt x="0" y="4179570"/>
                </a:lnTo>
                <a:lnTo>
                  <a:pt x="4179570" y="0"/>
                </a:lnTo>
                <a:close/>
              </a:path>
            </a:pathLst>
          </a:custGeom>
          <a:solidFill>
            <a:srgbClr val="6AC3FF"/>
          </a:solidFill>
        </p:spPr>
        <p:txBody>
          <a:bodyPr wrap="square" lIns="0" tIns="0" rIns="0" bIns="0" rtlCol="0">
            <a:noAutofit/>
          </a:bodyPr>
          <a:lstStyle/>
          <a:p>
            <a:endParaRPr/>
          </a:p>
        </p:txBody>
      </p:sp>
      <p:sp>
        <p:nvSpPr>
          <p:cNvPr id="53" name="bk object 53"/>
          <p:cNvSpPr/>
          <p:nvPr/>
        </p:nvSpPr>
        <p:spPr>
          <a:xfrm>
            <a:off x="0" y="0"/>
            <a:ext cx="5723467" cy="4292600"/>
          </a:xfrm>
          <a:custGeom>
            <a:avLst/>
            <a:gdLst/>
            <a:ahLst/>
            <a:cxnLst/>
            <a:rect l="l" t="t" r="r" b="b"/>
            <a:pathLst>
              <a:path w="4292600" h="4292600">
                <a:moveTo>
                  <a:pt x="4292600" y="0"/>
                </a:moveTo>
                <a:lnTo>
                  <a:pt x="4169409" y="0"/>
                </a:lnTo>
                <a:lnTo>
                  <a:pt x="0" y="4169410"/>
                </a:lnTo>
                <a:lnTo>
                  <a:pt x="0" y="4292600"/>
                </a:lnTo>
                <a:lnTo>
                  <a:pt x="4292600" y="0"/>
                </a:lnTo>
                <a:close/>
              </a:path>
            </a:pathLst>
          </a:custGeom>
          <a:solidFill>
            <a:srgbClr val="69C3FF"/>
          </a:solidFill>
        </p:spPr>
        <p:txBody>
          <a:bodyPr wrap="square" lIns="0" tIns="0" rIns="0" bIns="0" rtlCol="0">
            <a:noAutofit/>
          </a:bodyPr>
          <a:lstStyle/>
          <a:p>
            <a:endParaRPr/>
          </a:p>
        </p:txBody>
      </p:sp>
      <p:sp>
        <p:nvSpPr>
          <p:cNvPr id="54" name="bk object 54"/>
          <p:cNvSpPr/>
          <p:nvPr/>
        </p:nvSpPr>
        <p:spPr>
          <a:xfrm>
            <a:off x="0" y="0"/>
            <a:ext cx="5874173" cy="4405630"/>
          </a:xfrm>
          <a:custGeom>
            <a:avLst/>
            <a:gdLst/>
            <a:ahLst/>
            <a:cxnLst/>
            <a:rect l="l" t="t" r="r" b="b"/>
            <a:pathLst>
              <a:path w="4405630" h="4405630">
                <a:moveTo>
                  <a:pt x="4405630" y="0"/>
                </a:moveTo>
                <a:lnTo>
                  <a:pt x="4281170" y="0"/>
                </a:lnTo>
                <a:lnTo>
                  <a:pt x="0" y="4281170"/>
                </a:lnTo>
                <a:lnTo>
                  <a:pt x="0" y="4405630"/>
                </a:lnTo>
                <a:lnTo>
                  <a:pt x="4405630" y="0"/>
                </a:lnTo>
                <a:close/>
              </a:path>
            </a:pathLst>
          </a:custGeom>
          <a:solidFill>
            <a:srgbClr val="68C2FF"/>
          </a:solidFill>
        </p:spPr>
        <p:txBody>
          <a:bodyPr wrap="square" lIns="0" tIns="0" rIns="0" bIns="0" rtlCol="0">
            <a:noAutofit/>
          </a:bodyPr>
          <a:lstStyle/>
          <a:p>
            <a:endParaRPr/>
          </a:p>
        </p:txBody>
      </p:sp>
      <p:sp>
        <p:nvSpPr>
          <p:cNvPr id="55" name="bk object 55"/>
          <p:cNvSpPr/>
          <p:nvPr/>
        </p:nvSpPr>
        <p:spPr>
          <a:xfrm>
            <a:off x="1" y="1"/>
            <a:ext cx="6023185" cy="4517389"/>
          </a:xfrm>
          <a:custGeom>
            <a:avLst/>
            <a:gdLst/>
            <a:ahLst/>
            <a:cxnLst/>
            <a:rect l="l" t="t" r="r" b="b"/>
            <a:pathLst>
              <a:path w="4517389" h="4517389">
                <a:moveTo>
                  <a:pt x="4517389" y="0"/>
                </a:moveTo>
                <a:lnTo>
                  <a:pt x="4395470" y="0"/>
                </a:lnTo>
                <a:lnTo>
                  <a:pt x="0" y="4395470"/>
                </a:lnTo>
                <a:lnTo>
                  <a:pt x="0" y="4517389"/>
                </a:lnTo>
                <a:lnTo>
                  <a:pt x="4517389" y="0"/>
                </a:lnTo>
                <a:close/>
              </a:path>
            </a:pathLst>
          </a:custGeom>
          <a:solidFill>
            <a:srgbClr val="67C2FF"/>
          </a:solidFill>
        </p:spPr>
        <p:txBody>
          <a:bodyPr wrap="square" lIns="0" tIns="0" rIns="0" bIns="0" rtlCol="0">
            <a:noAutofit/>
          </a:bodyPr>
          <a:lstStyle/>
          <a:p>
            <a:endParaRPr/>
          </a:p>
        </p:txBody>
      </p:sp>
      <p:sp>
        <p:nvSpPr>
          <p:cNvPr id="56" name="bk object 56"/>
          <p:cNvSpPr/>
          <p:nvPr/>
        </p:nvSpPr>
        <p:spPr>
          <a:xfrm>
            <a:off x="1" y="1"/>
            <a:ext cx="6175585" cy="4631689"/>
          </a:xfrm>
          <a:custGeom>
            <a:avLst/>
            <a:gdLst/>
            <a:ahLst/>
            <a:cxnLst/>
            <a:rect l="l" t="t" r="r" b="b"/>
            <a:pathLst>
              <a:path w="4631689" h="4631689">
                <a:moveTo>
                  <a:pt x="4631689" y="0"/>
                </a:moveTo>
                <a:lnTo>
                  <a:pt x="4507230" y="0"/>
                </a:lnTo>
                <a:lnTo>
                  <a:pt x="0" y="4507230"/>
                </a:lnTo>
                <a:lnTo>
                  <a:pt x="0" y="4631689"/>
                </a:lnTo>
                <a:lnTo>
                  <a:pt x="4631689" y="0"/>
                </a:lnTo>
                <a:close/>
              </a:path>
            </a:pathLst>
          </a:custGeom>
          <a:solidFill>
            <a:srgbClr val="66C2FF"/>
          </a:solidFill>
        </p:spPr>
        <p:txBody>
          <a:bodyPr wrap="square" lIns="0" tIns="0" rIns="0" bIns="0" rtlCol="0">
            <a:noAutofit/>
          </a:bodyPr>
          <a:lstStyle/>
          <a:p>
            <a:endParaRPr/>
          </a:p>
        </p:txBody>
      </p:sp>
      <p:sp>
        <p:nvSpPr>
          <p:cNvPr id="57" name="bk object 57"/>
          <p:cNvSpPr/>
          <p:nvPr/>
        </p:nvSpPr>
        <p:spPr>
          <a:xfrm>
            <a:off x="0" y="0"/>
            <a:ext cx="6324600" cy="4743450"/>
          </a:xfrm>
          <a:custGeom>
            <a:avLst/>
            <a:gdLst/>
            <a:ahLst/>
            <a:cxnLst/>
            <a:rect l="l" t="t" r="r" b="b"/>
            <a:pathLst>
              <a:path w="4743450" h="4743450">
                <a:moveTo>
                  <a:pt x="4743450" y="0"/>
                </a:moveTo>
                <a:lnTo>
                  <a:pt x="4618990" y="0"/>
                </a:lnTo>
                <a:lnTo>
                  <a:pt x="0" y="4618990"/>
                </a:lnTo>
                <a:lnTo>
                  <a:pt x="0" y="4743450"/>
                </a:lnTo>
                <a:lnTo>
                  <a:pt x="4743450" y="0"/>
                </a:lnTo>
              </a:path>
            </a:pathLst>
          </a:custGeom>
          <a:solidFill>
            <a:srgbClr val="66C1FF"/>
          </a:solidFill>
        </p:spPr>
        <p:txBody>
          <a:bodyPr wrap="square" lIns="0" tIns="0" rIns="0" bIns="0" rtlCol="0">
            <a:noAutofit/>
          </a:bodyPr>
          <a:lstStyle/>
          <a:p>
            <a:endParaRPr/>
          </a:p>
        </p:txBody>
      </p:sp>
      <p:sp>
        <p:nvSpPr>
          <p:cNvPr id="58" name="bk object 58"/>
          <p:cNvSpPr/>
          <p:nvPr/>
        </p:nvSpPr>
        <p:spPr>
          <a:xfrm>
            <a:off x="0" y="0"/>
            <a:ext cx="6475307" cy="4856480"/>
          </a:xfrm>
          <a:custGeom>
            <a:avLst/>
            <a:gdLst/>
            <a:ahLst/>
            <a:cxnLst/>
            <a:rect l="l" t="t" r="r" b="b"/>
            <a:pathLst>
              <a:path w="4856480" h="4856480">
                <a:moveTo>
                  <a:pt x="4856480" y="0"/>
                </a:moveTo>
                <a:lnTo>
                  <a:pt x="4733290" y="0"/>
                </a:lnTo>
                <a:lnTo>
                  <a:pt x="0" y="4733290"/>
                </a:lnTo>
                <a:lnTo>
                  <a:pt x="0" y="4856480"/>
                </a:lnTo>
                <a:lnTo>
                  <a:pt x="4856480" y="0"/>
                </a:lnTo>
              </a:path>
            </a:pathLst>
          </a:custGeom>
          <a:solidFill>
            <a:srgbClr val="64C1FF"/>
          </a:solidFill>
        </p:spPr>
        <p:txBody>
          <a:bodyPr wrap="square" lIns="0" tIns="0" rIns="0" bIns="0" rtlCol="0">
            <a:noAutofit/>
          </a:bodyPr>
          <a:lstStyle/>
          <a:p>
            <a:endParaRPr/>
          </a:p>
        </p:txBody>
      </p:sp>
      <p:sp>
        <p:nvSpPr>
          <p:cNvPr id="59" name="bk object 59"/>
          <p:cNvSpPr/>
          <p:nvPr/>
        </p:nvSpPr>
        <p:spPr>
          <a:xfrm>
            <a:off x="0" y="0"/>
            <a:ext cx="6626013" cy="4969510"/>
          </a:xfrm>
          <a:custGeom>
            <a:avLst/>
            <a:gdLst/>
            <a:ahLst/>
            <a:cxnLst/>
            <a:rect l="l" t="t" r="r" b="b"/>
            <a:pathLst>
              <a:path w="4969510" h="4969510">
                <a:moveTo>
                  <a:pt x="4969510" y="0"/>
                </a:moveTo>
                <a:lnTo>
                  <a:pt x="4845050" y="0"/>
                </a:lnTo>
                <a:lnTo>
                  <a:pt x="0" y="4845050"/>
                </a:lnTo>
                <a:lnTo>
                  <a:pt x="0" y="4969510"/>
                </a:lnTo>
                <a:lnTo>
                  <a:pt x="4969510" y="0"/>
                </a:lnTo>
                <a:close/>
              </a:path>
            </a:pathLst>
          </a:custGeom>
          <a:solidFill>
            <a:srgbClr val="63C0FF"/>
          </a:solidFill>
        </p:spPr>
        <p:txBody>
          <a:bodyPr wrap="square" lIns="0" tIns="0" rIns="0" bIns="0" rtlCol="0">
            <a:noAutofit/>
          </a:bodyPr>
          <a:lstStyle/>
          <a:p>
            <a:endParaRPr/>
          </a:p>
        </p:txBody>
      </p:sp>
      <p:sp>
        <p:nvSpPr>
          <p:cNvPr id="60" name="bk object 60"/>
          <p:cNvSpPr/>
          <p:nvPr/>
        </p:nvSpPr>
        <p:spPr>
          <a:xfrm>
            <a:off x="0" y="0"/>
            <a:ext cx="6775027" cy="5081270"/>
          </a:xfrm>
          <a:custGeom>
            <a:avLst/>
            <a:gdLst/>
            <a:ahLst/>
            <a:cxnLst/>
            <a:rect l="l" t="t" r="r" b="b"/>
            <a:pathLst>
              <a:path w="5081270" h="5081270">
                <a:moveTo>
                  <a:pt x="5081270" y="0"/>
                </a:moveTo>
                <a:lnTo>
                  <a:pt x="4958080" y="0"/>
                </a:lnTo>
                <a:lnTo>
                  <a:pt x="0" y="4958080"/>
                </a:lnTo>
                <a:lnTo>
                  <a:pt x="0" y="5081270"/>
                </a:lnTo>
                <a:lnTo>
                  <a:pt x="5081270" y="0"/>
                </a:lnTo>
                <a:close/>
              </a:path>
            </a:pathLst>
          </a:custGeom>
          <a:solidFill>
            <a:srgbClr val="62C0FF"/>
          </a:solidFill>
        </p:spPr>
        <p:txBody>
          <a:bodyPr wrap="square" lIns="0" tIns="0" rIns="0" bIns="0" rtlCol="0">
            <a:noAutofit/>
          </a:bodyPr>
          <a:lstStyle/>
          <a:p>
            <a:endParaRPr/>
          </a:p>
        </p:txBody>
      </p:sp>
      <p:sp>
        <p:nvSpPr>
          <p:cNvPr id="61" name="bk object 61"/>
          <p:cNvSpPr/>
          <p:nvPr/>
        </p:nvSpPr>
        <p:spPr>
          <a:xfrm>
            <a:off x="0" y="0"/>
            <a:ext cx="6924040" cy="5193030"/>
          </a:xfrm>
          <a:custGeom>
            <a:avLst/>
            <a:gdLst/>
            <a:ahLst/>
            <a:cxnLst/>
            <a:rect l="l" t="t" r="r" b="b"/>
            <a:pathLst>
              <a:path w="5193030" h="5193030">
                <a:moveTo>
                  <a:pt x="5193030" y="0"/>
                </a:moveTo>
                <a:lnTo>
                  <a:pt x="5071109" y="0"/>
                </a:lnTo>
                <a:lnTo>
                  <a:pt x="0" y="5071110"/>
                </a:lnTo>
                <a:lnTo>
                  <a:pt x="0" y="5193030"/>
                </a:lnTo>
                <a:lnTo>
                  <a:pt x="5193030" y="0"/>
                </a:lnTo>
                <a:close/>
              </a:path>
            </a:pathLst>
          </a:custGeom>
          <a:solidFill>
            <a:srgbClr val="61C0FF"/>
          </a:solidFill>
        </p:spPr>
        <p:txBody>
          <a:bodyPr wrap="square" lIns="0" tIns="0" rIns="0" bIns="0" rtlCol="0">
            <a:noAutofit/>
          </a:bodyPr>
          <a:lstStyle/>
          <a:p>
            <a:endParaRPr/>
          </a:p>
        </p:txBody>
      </p:sp>
      <p:sp>
        <p:nvSpPr>
          <p:cNvPr id="62" name="bk object 62"/>
          <p:cNvSpPr/>
          <p:nvPr/>
        </p:nvSpPr>
        <p:spPr>
          <a:xfrm>
            <a:off x="0" y="0"/>
            <a:ext cx="7076440" cy="5307330"/>
          </a:xfrm>
          <a:custGeom>
            <a:avLst/>
            <a:gdLst/>
            <a:ahLst/>
            <a:cxnLst/>
            <a:rect l="l" t="t" r="r" b="b"/>
            <a:pathLst>
              <a:path w="5307330" h="5307330">
                <a:moveTo>
                  <a:pt x="5307330" y="0"/>
                </a:moveTo>
                <a:lnTo>
                  <a:pt x="5182870" y="0"/>
                </a:lnTo>
                <a:lnTo>
                  <a:pt x="0" y="5182870"/>
                </a:lnTo>
                <a:lnTo>
                  <a:pt x="0" y="5307330"/>
                </a:lnTo>
                <a:lnTo>
                  <a:pt x="5307330" y="0"/>
                </a:lnTo>
                <a:close/>
              </a:path>
            </a:pathLst>
          </a:custGeom>
          <a:solidFill>
            <a:srgbClr val="60BFFF"/>
          </a:solidFill>
        </p:spPr>
        <p:txBody>
          <a:bodyPr wrap="square" lIns="0" tIns="0" rIns="0" bIns="0" rtlCol="0">
            <a:noAutofit/>
          </a:bodyPr>
          <a:lstStyle/>
          <a:p>
            <a:endParaRPr/>
          </a:p>
        </p:txBody>
      </p:sp>
      <p:sp>
        <p:nvSpPr>
          <p:cNvPr id="63" name="bk object 63"/>
          <p:cNvSpPr/>
          <p:nvPr/>
        </p:nvSpPr>
        <p:spPr>
          <a:xfrm>
            <a:off x="1" y="1"/>
            <a:ext cx="7225452" cy="5419089"/>
          </a:xfrm>
          <a:custGeom>
            <a:avLst/>
            <a:gdLst/>
            <a:ahLst/>
            <a:cxnLst/>
            <a:rect l="l" t="t" r="r" b="b"/>
            <a:pathLst>
              <a:path w="5419089" h="5419089">
                <a:moveTo>
                  <a:pt x="5419089" y="0"/>
                </a:moveTo>
                <a:lnTo>
                  <a:pt x="5295900" y="0"/>
                </a:lnTo>
                <a:lnTo>
                  <a:pt x="0" y="5295900"/>
                </a:lnTo>
                <a:lnTo>
                  <a:pt x="0" y="5419089"/>
                </a:lnTo>
                <a:lnTo>
                  <a:pt x="5419089" y="0"/>
                </a:lnTo>
                <a:close/>
              </a:path>
            </a:pathLst>
          </a:custGeom>
          <a:solidFill>
            <a:srgbClr val="5FBFFF"/>
          </a:solidFill>
        </p:spPr>
        <p:txBody>
          <a:bodyPr wrap="square" lIns="0" tIns="0" rIns="0" bIns="0" rtlCol="0">
            <a:noAutofit/>
          </a:bodyPr>
          <a:lstStyle/>
          <a:p>
            <a:endParaRPr/>
          </a:p>
        </p:txBody>
      </p:sp>
      <p:sp>
        <p:nvSpPr>
          <p:cNvPr id="64" name="bk object 64"/>
          <p:cNvSpPr/>
          <p:nvPr/>
        </p:nvSpPr>
        <p:spPr>
          <a:xfrm>
            <a:off x="1" y="1"/>
            <a:ext cx="7377852" cy="5533389"/>
          </a:xfrm>
          <a:custGeom>
            <a:avLst/>
            <a:gdLst/>
            <a:ahLst/>
            <a:cxnLst/>
            <a:rect l="l" t="t" r="r" b="b"/>
            <a:pathLst>
              <a:path w="5533389" h="5533389">
                <a:moveTo>
                  <a:pt x="5533389" y="0"/>
                </a:moveTo>
                <a:lnTo>
                  <a:pt x="5408930" y="0"/>
                </a:lnTo>
                <a:lnTo>
                  <a:pt x="0" y="5408930"/>
                </a:lnTo>
                <a:lnTo>
                  <a:pt x="0" y="5533389"/>
                </a:lnTo>
                <a:lnTo>
                  <a:pt x="5533389" y="0"/>
                </a:lnTo>
                <a:close/>
              </a:path>
            </a:pathLst>
          </a:custGeom>
          <a:solidFill>
            <a:srgbClr val="5EBEFF"/>
          </a:solidFill>
        </p:spPr>
        <p:txBody>
          <a:bodyPr wrap="square" lIns="0" tIns="0" rIns="0" bIns="0" rtlCol="0">
            <a:noAutofit/>
          </a:bodyPr>
          <a:lstStyle/>
          <a:p>
            <a:endParaRPr/>
          </a:p>
        </p:txBody>
      </p:sp>
      <p:sp>
        <p:nvSpPr>
          <p:cNvPr id="65" name="bk object 65"/>
          <p:cNvSpPr/>
          <p:nvPr/>
        </p:nvSpPr>
        <p:spPr>
          <a:xfrm>
            <a:off x="0" y="0"/>
            <a:ext cx="7526867" cy="5645150"/>
          </a:xfrm>
          <a:custGeom>
            <a:avLst/>
            <a:gdLst/>
            <a:ahLst/>
            <a:cxnLst/>
            <a:rect l="l" t="t" r="r" b="b"/>
            <a:pathLst>
              <a:path w="5645150" h="5645150">
                <a:moveTo>
                  <a:pt x="5645150" y="0"/>
                </a:moveTo>
                <a:lnTo>
                  <a:pt x="5520690" y="0"/>
                </a:lnTo>
                <a:lnTo>
                  <a:pt x="0" y="5520690"/>
                </a:lnTo>
                <a:lnTo>
                  <a:pt x="0" y="5645150"/>
                </a:lnTo>
                <a:lnTo>
                  <a:pt x="5645150" y="0"/>
                </a:lnTo>
              </a:path>
            </a:pathLst>
          </a:custGeom>
          <a:solidFill>
            <a:srgbClr val="5DBEFF"/>
          </a:solidFill>
        </p:spPr>
        <p:txBody>
          <a:bodyPr wrap="square" lIns="0" tIns="0" rIns="0" bIns="0" rtlCol="0">
            <a:noAutofit/>
          </a:bodyPr>
          <a:lstStyle/>
          <a:p>
            <a:endParaRPr/>
          </a:p>
        </p:txBody>
      </p:sp>
      <p:sp>
        <p:nvSpPr>
          <p:cNvPr id="66" name="bk object 66"/>
          <p:cNvSpPr/>
          <p:nvPr/>
        </p:nvSpPr>
        <p:spPr>
          <a:xfrm>
            <a:off x="0" y="0"/>
            <a:ext cx="7675880" cy="5756910"/>
          </a:xfrm>
          <a:custGeom>
            <a:avLst/>
            <a:gdLst/>
            <a:ahLst/>
            <a:cxnLst/>
            <a:rect l="l" t="t" r="r" b="b"/>
            <a:pathLst>
              <a:path w="5756910" h="5756910">
                <a:moveTo>
                  <a:pt x="5756910" y="0"/>
                </a:moveTo>
                <a:lnTo>
                  <a:pt x="5634990" y="0"/>
                </a:lnTo>
                <a:lnTo>
                  <a:pt x="0" y="5634990"/>
                </a:lnTo>
                <a:lnTo>
                  <a:pt x="0" y="5756910"/>
                </a:lnTo>
                <a:lnTo>
                  <a:pt x="5756910" y="0"/>
                </a:lnTo>
                <a:close/>
              </a:path>
            </a:pathLst>
          </a:custGeom>
          <a:solidFill>
            <a:srgbClr val="5CBEFF"/>
          </a:solidFill>
        </p:spPr>
        <p:txBody>
          <a:bodyPr wrap="square" lIns="0" tIns="0" rIns="0" bIns="0" rtlCol="0">
            <a:noAutofit/>
          </a:bodyPr>
          <a:lstStyle/>
          <a:p>
            <a:endParaRPr/>
          </a:p>
        </p:txBody>
      </p:sp>
      <p:sp>
        <p:nvSpPr>
          <p:cNvPr id="67" name="bk object 67"/>
          <p:cNvSpPr/>
          <p:nvPr/>
        </p:nvSpPr>
        <p:spPr>
          <a:xfrm>
            <a:off x="0" y="0"/>
            <a:ext cx="7828280" cy="5871210"/>
          </a:xfrm>
          <a:custGeom>
            <a:avLst/>
            <a:gdLst/>
            <a:ahLst/>
            <a:cxnLst/>
            <a:rect l="l" t="t" r="r" b="b"/>
            <a:pathLst>
              <a:path w="5871210" h="5871210">
                <a:moveTo>
                  <a:pt x="5871210" y="0"/>
                </a:moveTo>
                <a:lnTo>
                  <a:pt x="5746749" y="0"/>
                </a:lnTo>
                <a:lnTo>
                  <a:pt x="0" y="5746750"/>
                </a:lnTo>
                <a:lnTo>
                  <a:pt x="0" y="5871210"/>
                </a:lnTo>
                <a:lnTo>
                  <a:pt x="5871210" y="0"/>
                </a:lnTo>
                <a:close/>
              </a:path>
            </a:pathLst>
          </a:custGeom>
          <a:solidFill>
            <a:srgbClr val="5BBDFF"/>
          </a:solidFill>
        </p:spPr>
        <p:txBody>
          <a:bodyPr wrap="square" lIns="0" tIns="0" rIns="0" bIns="0" rtlCol="0">
            <a:noAutofit/>
          </a:bodyPr>
          <a:lstStyle/>
          <a:p>
            <a:endParaRPr/>
          </a:p>
        </p:txBody>
      </p:sp>
      <p:sp>
        <p:nvSpPr>
          <p:cNvPr id="68" name="bk object 68"/>
          <p:cNvSpPr/>
          <p:nvPr/>
        </p:nvSpPr>
        <p:spPr>
          <a:xfrm>
            <a:off x="0" y="0"/>
            <a:ext cx="7977293" cy="5982970"/>
          </a:xfrm>
          <a:custGeom>
            <a:avLst/>
            <a:gdLst/>
            <a:ahLst/>
            <a:cxnLst/>
            <a:rect l="l" t="t" r="r" b="b"/>
            <a:pathLst>
              <a:path w="5982970" h="5982970">
                <a:moveTo>
                  <a:pt x="5982970" y="0"/>
                </a:moveTo>
                <a:lnTo>
                  <a:pt x="5859780" y="0"/>
                </a:lnTo>
                <a:lnTo>
                  <a:pt x="0" y="5859780"/>
                </a:lnTo>
                <a:lnTo>
                  <a:pt x="0" y="5982970"/>
                </a:lnTo>
                <a:lnTo>
                  <a:pt x="5982970" y="0"/>
                </a:lnTo>
                <a:close/>
              </a:path>
            </a:pathLst>
          </a:custGeom>
          <a:solidFill>
            <a:srgbClr val="5ABDFF"/>
          </a:solidFill>
        </p:spPr>
        <p:txBody>
          <a:bodyPr wrap="square" lIns="0" tIns="0" rIns="0" bIns="0" rtlCol="0">
            <a:noAutofit/>
          </a:bodyPr>
          <a:lstStyle/>
          <a:p>
            <a:endParaRPr/>
          </a:p>
        </p:txBody>
      </p:sp>
      <p:sp>
        <p:nvSpPr>
          <p:cNvPr id="69" name="bk object 69"/>
          <p:cNvSpPr/>
          <p:nvPr/>
        </p:nvSpPr>
        <p:spPr>
          <a:xfrm>
            <a:off x="0" y="0"/>
            <a:ext cx="8128000" cy="6096000"/>
          </a:xfrm>
          <a:custGeom>
            <a:avLst/>
            <a:gdLst/>
            <a:ahLst/>
            <a:cxnLst/>
            <a:rect l="l" t="t" r="r" b="b"/>
            <a:pathLst>
              <a:path w="6096000" h="6096000">
                <a:moveTo>
                  <a:pt x="6096000" y="0"/>
                </a:moveTo>
                <a:lnTo>
                  <a:pt x="5972810" y="0"/>
                </a:lnTo>
                <a:lnTo>
                  <a:pt x="0" y="5972810"/>
                </a:lnTo>
                <a:lnTo>
                  <a:pt x="0" y="6096000"/>
                </a:lnTo>
                <a:lnTo>
                  <a:pt x="6096000" y="0"/>
                </a:lnTo>
                <a:close/>
              </a:path>
            </a:pathLst>
          </a:custGeom>
          <a:solidFill>
            <a:srgbClr val="59BCFF"/>
          </a:solidFill>
        </p:spPr>
        <p:txBody>
          <a:bodyPr wrap="square" lIns="0" tIns="0" rIns="0" bIns="0" rtlCol="0">
            <a:noAutofit/>
          </a:bodyPr>
          <a:lstStyle/>
          <a:p>
            <a:endParaRPr/>
          </a:p>
        </p:txBody>
      </p:sp>
      <p:sp>
        <p:nvSpPr>
          <p:cNvPr id="70" name="bk object 70"/>
          <p:cNvSpPr/>
          <p:nvPr/>
        </p:nvSpPr>
        <p:spPr>
          <a:xfrm>
            <a:off x="0" y="0"/>
            <a:ext cx="8278707" cy="6209030"/>
          </a:xfrm>
          <a:custGeom>
            <a:avLst/>
            <a:gdLst/>
            <a:ahLst/>
            <a:cxnLst/>
            <a:rect l="l" t="t" r="r" b="b"/>
            <a:pathLst>
              <a:path w="6209030" h="6209030">
                <a:moveTo>
                  <a:pt x="6209030" y="0"/>
                </a:moveTo>
                <a:lnTo>
                  <a:pt x="6084570" y="0"/>
                </a:lnTo>
                <a:lnTo>
                  <a:pt x="0" y="6084570"/>
                </a:lnTo>
                <a:lnTo>
                  <a:pt x="0" y="6209030"/>
                </a:lnTo>
                <a:lnTo>
                  <a:pt x="6209030" y="0"/>
                </a:lnTo>
                <a:close/>
              </a:path>
            </a:pathLst>
          </a:custGeom>
          <a:solidFill>
            <a:srgbClr val="58BCFF"/>
          </a:solidFill>
        </p:spPr>
        <p:txBody>
          <a:bodyPr wrap="square" lIns="0" tIns="0" rIns="0" bIns="0" rtlCol="0">
            <a:noAutofit/>
          </a:bodyPr>
          <a:lstStyle/>
          <a:p>
            <a:endParaRPr/>
          </a:p>
        </p:txBody>
      </p:sp>
      <p:sp>
        <p:nvSpPr>
          <p:cNvPr id="71" name="bk object 71"/>
          <p:cNvSpPr/>
          <p:nvPr/>
        </p:nvSpPr>
        <p:spPr>
          <a:xfrm>
            <a:off x="0" y="0"/>
            <a:ext cx="8427720" cy="6320790"/>
          </a:xfrm>
          <a:custGeom>
            <a:avLst/>
            <a:gdLst/>
            <a:ahLst/>
            <a:cxnLst/>
            <a:rect l="l" t="t" r="r" b="b"/>
            <a:pathLst>
              <a:path w="6320790" h="6320790">
                <a:moveTo>
                  <a:pt x="6320790" y="0"/>
                </a:moveTo>
                <a:lnTo>
                  <a:pt x="6197600" y="0"/>
                </a:lnTo>
                <a:lnTo>
                  <a:pt x="0" y="6197600"/>
                </a:lnTo>
                <a:lnTo>
                  <a:pt x="0" y="6320790"/>
                </a:lnTo>
                <a:lnTo>
                  <a:pt x="6320790" y="0"/>
                </a:lnTo>
              </a:path>
            </a:pathLst>
          </a:custGeom>
          <a:solidFill>
            <a:srgbClr val="57BCFF"/>
          </a:solidFill>
        </p:spPr>
        <p:txBody>
          <a:bodyPr wrap="square" lIns="0" tIns="0" rIns="0" bIns="0" rtlCol="0">
            <a:noAutofit/>
          </a:bodyPr>
          <a:lstStyle/>
          <a:p>
            <a:endParaRPr/>
          </a:p>
        </p:txBody>
      </p:sp>
      <p:sp>
        <p:nvSpPr>
          <p:cNvPr id="72" name="bk object 72"/>
          <p:cNvSpPr/>
          <p:nvPr/>
        </p:nvSpPr>
        <p:spPr>
          <a:xfrm>
            <a:off x="0" y="0"/>
            <a:ext cx="8580120" cy="6435090"/>
          </a:xfrm>
          <a:custGeom>
            <a:avLst/>
            <a:gdLst/>
            <a:ahLst/>
            <a:cxnLst/>
            <a:rect l="l" t="t" r="r" b="b"/>
            <a:pathLst>
              <a:path w="6435090" h="6435090">
                <a:moveTo>
                  <a:pt x="6435090" y="0"/>
                </a:moveTo>
                <a:lnTo>
                  <a:pt x="6310630" y="0"/>
                </a:lnTo>
                <a:lnTo>
                  <a:pt x="0" y="6310630"/>
                </a:lnTo>
                <a:lnTo>
                  <a:pt x="0" y="6435090"/>
                </a:lnTo>
                <a:lnTo>
                  <a:pt x="6435090" y="0"/>
                </a:lnTo>
              </a:path>
            </a:pathLst>
          </a:custGeom>
          <a:solidFill>
            <a:srgbClr val="56BBFF"/>
          </a:solidFill>
        </p:spPr>
        <p:txBody>
          <a:bodyPr wrap="square" lIns="0" tIns="0" rIns="0" bIns="0" rtlCol="0">
            <a:noAutofit/>
          </a:bodyPr>
          <a:lstStyle/>
          <a:p>
            <a:endParaRPr/>
          </a:p>
        </p:txBody>
      </p:sp>
      <p:sp>
        <p:nvSpPr>
          <p:cNvPr id="73" name="bk object 73"/>
          <p:cNvSpPr/>
          <p:nvPr/>
        </p:nvSpPr>
        <p:spPr>
          <a:xfrm>
            <a:off x="0" y="0"/>
            <a:ext cx="8729133" cy="6546850"/>
          </a:xfrm>
          <a:custGeom>
            <a:avLst/>
            <a:gdLst/>
            <a:ahLst/>
            <a:cxnLst/>
            <a:rect l="l" t="t" r="r" b="b"/>
            <a:pathLst>
              <a:path w="6546850" h="6546850">
                <a:moveTo>
                  <a:pt x="6546850" y="0"/>
                </a:moveTo>
                <a:lnTo>
                  <a:pt x="6422390" y="0"/>
                </a:lnTo>
                <a:lnTo>
                  <a:pt x="0" y="6422390"/>
                </a:lnTo>
                <a:lnTo>
                  <a:pt x="0" y="6546850"/>
                </a:lnTo>
                <a:lnTo>
                  <a:pt x="6546850" y="0"/>
                </a:lnTo>
              </a:path>
            </a:pathLst>
          </a:custGeom>
          <a:solidFill>
            <a:srgbClr val="55BBFF"/>
          </a:solidFill>
        </p:spPr>
        <p:txBody>
          <a:bodyPr wrap="square" lIns="0" tIns="0" rIns="0" bIns="0" rtlCol="0">
            <a:noAutofit/>
          </a:bodyPr>
          <a:lstStyle/>
          <a:p>
            <a:endParaRPr/>
          </a:p>
        </p:txBody>
      </p:sp>
      <p:sp>
        <p:nvSpPr>
          <p:cNvPr id="74" name="bk object 74"/>
          <p:cNvSpPr/>
          <p:nvPr/>
        </p:nvSpPr>
        <p:spPr>
          <a:xfrm>
            <a:off x="0" y="0"/>
            <a:ext cx="8878147" cy="6658610"/>
          </a:xfrm>
          <a:custGeom>
            <a:avLst/>
            <a:gdLst/>
            <a:ahLst/>
            <a:cxnLst/>
            <a:rect l="l" t="t" r="r" b="b"/>
            <a:pathLst>
              <a:path w="6658610" h="6658610">
                <a:moveTo>
                  <a:pt x="6658610" y="0"/>
                </a:moveTo>
                <a:lnTo>
                  <a:pt x="6536689" y="0"/>
                </a:lnTo>
                <a:lnTo>
                  <a:pt x="0" y="6536690"/>
                </a:lnTo>
                <a:lnTo>
                  <a:pt x="0" y="6658610"/>
                </a:lnTo>
                <a:lnTo>
                  <a:pt x="6658610" y="0"/>
                </a:lnTo>
                <a:close/>
              </a:path>
            </a:pathLst>
          </a:custGeom>
          <a:solidFill>
            <a:srgbClr val="54BAFF"/>
          </a:solidFill>
        </p:spPr>
        <p:txBody>
          <a:bodyPr wrap="square" lIns="0" tIns="0" rIns="0" bIns="0" rtlCol="0">
            <a:noAutofit/>
          </a:bodyPr>
          <a:lstStyle/>
          <a:p>
            <a:endParaRPr/>
          </a:p>
        </p:txBody>
      </p:sp>
      <p:sp>
        <p:nvSpPr>
          <p:cNvPr id="75" name="bk object 75"/>
          <p:cNvSpPr/>
          <p:nvPr/>
        </p:nvSpPr>
        <p:spPr>
          <a:xfrm>
            <a:off x="0" y="0"/>
            <a:ext cx="9030547" cy="6772910"/>
          </a:xfrm>
          <a:custGeom>
            <a:avLst/>
            <a:gdLst/>
            <a:ahLst/>
            <a:cxnLst/>
            <a:rect l="l" t="t" r="r" b="b"/>
            <a:pathLst>
              <a:path w="6772910" h="6772910">
                <a:moveTo>
                  <a:pt x="6772910" y="0"/>
                </a:moveTo>
                <a:lnTo>
                  <a:pt x="6648449" y="0"/>
                </a:lnTo>
                <a:lnTo>
                  <a:pt x="0" y="6648450"/>
                </a:lnTo>
                <a:lnTo>
                  <a:pt x="0" y="6772910"/>
                </a:lnTo>
                <a:lnTo>
                  <a:pt x="6772910" y="0"/>
                </a:lnTo>
                <a:close/>
              </a:path>
            </a:pathLst>
          </a:custGeom>
          <a:solidFill>
            <a:srgbClr val="53BAFF"/>
          </a:solidFill>
        </p:spPr>
        <p:txBody>
          <a:bodyPr wrap="square" lIns="0" tIns="0" rIns="0" bIns="0" rtlCol="0">
            <a:noAutofit/>
          </a:bodyPr>
          <a:lstStyle/>
          <a:p>
            <a:endParaRPr/>
          </a:p>
        </p:txBody>
      </p:sp>
      <p:sp>
        <p:nvSpPr>
          <p:cNvPr id="76" name="bk object 76"/>
          <p:cNvSpPr/>
          <p:nvPr/>
        </p:nvSpPr>
        <p:spPr>
          <a:xfrm>
            <a:off x="0" y="0"/>
            <a:ext cx="9179560" cy="6858000"/>
          </a:xfrm>
          <a:custGeom>
            <a:avLst/>
            <a:gdLst/>
            <a:ahLst/>
            <a:cxnLst/>
            <a:rect l="l" t="t" r="r" b="b"/>
            <a:pathLst>
              <a:path w="6884670" h="6858000">
                <a:moveTo>
                  <a:pt x="6884670" y="0"/>
                </a:moveTo>
                <a:lnTo>
                  <a:pt x="6760210" y="0"/>
                </a:lnTo>
                <a:lnTo>
                  <a:pt x="0" y="6760210"/>
                </a:lnTo>
                <a:lnTo>
                  <a:pt x="0" y="6858000"/>
                </a:lnTo>
                <a:lnTo>
                  <a:pt x="26670" y="6858000"/>
                </a:lnTo>
                <a:lnTo>
                  <a:pt x="6884670" y="0"/>
                </a:lnTo>
              </a:path>
            </a:pathLst>
          </a:custGeom>
          <a:solidFill>
            <a:srgbClr val="52BAFF"/>
          </a:solidFill>
        </p:spPr>
        <p:txBody>
          <a:bodyPr wrap="square" lIns="0" tIns="0" rIns="0" bIns="0" rtlCol="0">
            <a:noAutofit/>
          </a:bodyPr>
          <a:lstStyle/>
          <a:p>
            <a:endParaRPr/>
          </a:p>
        </p:txBody>
      </p:sp>
      <p:sp>
        <p:nvSpPr>
          <p:cNvPr id="77" name="bk object 77"/>
          <p:cNvSpPr/>
          <p:nvPr/>
        </p:nvSpPr>
        <p:spPr>
          <a:xfrm>
            <a:off x="22012" y="0"/>
            <a:ext cx="9309947" cy="6858000"/>
          </a:xfrm>
          <a:custGeom>
            <a:avLst/>
            <a:gdLst/>
            <a:ahLst/>
            <a:cxnLst/>
            <a:rect l="l" t="t" r="r" b="b"/>
            <a:pathLst>
              <a:path w="6982460" h="6858000">
                <a:moveTo>
                  <a:pt x="6982460" y="0"/>
                </a:moveTo>
                <a:lnTo>
                  <a:pt x="6858000" y="0"/>
                </a:lnTo>
                <a:lnTo>
                  <a:pt x="0" y="6858000"/>
                </a:lnTo>
                <a:lnTo>
                  <a:pt x="124460" y="6858000"/>
                </a:lnTo>
                <a:lnTo>
                  <a:pt x="6982460" y="0"/>
                </a:lnTo>
              </a:path>
            </a:pathLst>
          </a:custGeom>
          <a:solidFill>
            <a:srgbClr val="51B9FF"/>
          </a:solidFill>
        </p:spPr>
        <p:txBody>
          <a:bodyPr wrap="square" lIns="0" tIns="0" rIns="0" bIns="0" rtlCol="0">
            <a:noAutofit/>
          </a:bodyPr>
          <a:lstStyle/>
          <a:p>
            <a:endParaRPr/>
          </a:p>
        </p:txBody>
      </p:sp>
      <p:sp>
        <p:nvSpPr>
          <p:cNvPr id="78" name="bk object 78"/>
          <p:cNvSpPr/>
          <p:nvPr/>
        </p:nvSpPr>
        <p:spPr>
          <a:xfrm>
            <a:off x="171028" y="0"/>
            <a:ext cx="9309945" cy="6858000"/>
          </a:xfrm>
          <a:custGeom>
            <a:avLst/>
            <a:gdLst/>
            <a:ahLst/>
            <a:cxnLst/>
            <a:rect l="l" t="t" r="r" b="b"/>
            <a:pathLst>
              <a:path w="6982459" h="6858000">
                <a:moveTo>
                  <a:pt x="6982459" y="0"/>
                </a:moveTo>
                <a:lnTo>
                  <a:pt x="6858000" y="0"/>
                </a:lnTo>
                <a:lnTo>
                  <a:pt x="0" y="6858000"/>
                </a:lnTo>
                <a:lnTo>
                  <a:pt x="124459" y="6858000"/>
                </a:lnTo>
                <a:lnTo>
                  <a:pt x="6982459" y="0"/>
                </a:lnTo>
                <a:close/>
              </a:path>
            </a:pathLst>
          </a:custGeom>
          <a:solidFill>
            <a:srgbClr val="50B9FF"/>
          </a:solidFill>
        </p:spPr>
        <p:txBody>
          <a:bodyPr wrap="square" lIns="0" tIns="0" rIns="0" bIns="0" rtlCol="0">
            <a:noAutofit/>
          </a:bodyPr>
          <a:lstStyle/>
          <a:p>
            <a:endParaRPr/>
          </a:p>
        </p:txBody>
      </p:sp>
      <p:sp>
        <p:nvSpPr>
          <p:cNvPr id="79" name="bk object 79"/>
          <p:cNvSpPr/>
          <p:nvPr/>
        </p:nvSpPr>
        <p:spPr>
          <a:xfrm>
            <a:off x="321734" y="0"/>
            <a:ext cx="9308252" cy="6858000"/>
          </a:xfrm>
          <a:custGeom>
            <a:avLst/>
            <a:gdLst/>
            <a:ahLst/>
            <a:cxnLst/>
            <a:rect l="l" t="t" r="r" b="b"/>
            <a:pathLst>
              <a:path w="6981189" h="6858000">
                <a:moveTo>
                  <a:pt x="6981189" y="0"/>
                </a:moveTo>
                <a:lnTo>
                  <a:pt x="6858000" y="0"/>
                </a:lnTo>
                <a:lnTo>
                  <a:pt x="0" y="6858000"/>
                </a:lnTo>
                <a:lnTo>
                  <a:pt x="123189" y="6858000"/>
                </a:lnTo>
                <a:lnTo>
                  <a:pt x="6981189" y="0"/>
                </a:lnTo>
              </a:path>
            </a:pathLst>
          </a:custGeom>
          <a:solidFill>
            <a:srgbClr val="4FB8FF"/>
          </a:solidFill>
        </p:spPr>
        <p:txBody>
          <a:bodyPr wrap="square" lIns="0" tIns="0" rIns="0" bIns="0" rtlCol="0">
            <a:noAutofit/>
          </a:bodyPr>
          <a:lstStyle/>
          <a:p>
            <a:endParaRPr/>
          </a:p>
        </p:txBody>
      </p:sp>
      <p:sp>
        <p:nvSpPr>
          <p:cNvPr id="80" name="bk object 80"/>
          <p:cNvSpPr/>
          <p:nvPr/>
        </p:nvSpPr>
        <p:spPr>
          <a:xfrm>
            <a:off x="472440" y="0"/>
            <a:ext cx="9309945" cy="6858000"/>
          </a:xfrm>
          <a:custGeom>
            <a:avLst/>
            <a:gdLst/>
            <a:ahLst/>
            <a:cxnLst/>
            <a:rect l="l" t="t" r="r" b="b"/>
            <a:pathLst>
              <a:path w="6982459" h="6858000">
                <a:moveTo>
                  <a:pt x="6982459" y="0"/>
                </a:moveTo>
                <a:lnTo>
                  <a:pt x="6858000" y="0"/>
                </a:lnTo>
                <a:lnTo>
                  <a:pt x="0" y="6858000"/>
                </a:lnTo>
                <a:lnTo>
                  <a:pt x="124459" y="6858000"/>
                </a:lnTo>
                <a:lnTo>
                  <a:pt x="6982459" y="0"/>
                </a:lnTo>
              </a:path>
            </a:pathLst>
          </a:custGeom>
          <a:solidFill>
            <a:srgbClr val="4EB8FF"/>
          </a:solidFill>
        </p:spPr>
        <p:txBody>
          <a:bodyPr wrap="square" lIns="0" tIns="0" rIns="0" bIns="0" rtlCol="0">
            <a:noAutofit/>
          </a:bodyPr>
          <a:lstStyle/>
          <a:p>
            <a:endParaRPr/>
          </a:p>
        </p:txBody>
      </p:sp>
      <p:sp>
        <p:nvSpPr>
          <p:cNvPr id="81" name="bk object 81"/>
          <p:cNvSpPr/>
          <p:nvPr/>
        </p:nvSpPr>
        <p:spPr>
          <a:xfrm>
            <a:off x="621454" y="0"/>
            <a:ext cx="9309945" cy="6858000"/>
          </a:xfrm>
          <a:custGeom>
            <a:avLst/>
            <a:gdLst/>
            <a:ahLst/>
            <a:cxnLst/>
            <a:rect l="l" t="t" r="r" b="b"/>
            <a:pathLst>
              <a:path w="6982459" h="6858000">
                <a:moveTo>
                  <a:pt x="6982459" y="0"/>
                </a:moveTo>
                <a:lnTo>
                  <a:pt x="6857999" y="0"/>
                </a:lnTo>
                <a:lnTo>
                  <a:pt x="0" y="6858000"/>
                </a:lnTo>
                <a:lnTo>
                  <a:pt x="124460" y="6857999"/>
                </a:lnTo>
                <a:lnTo>
                  <a:pt x="6982459" y="0"/>
                </a:lnTo>
                <a:close/>
              </a:path>
            </a:pathLst>
          </a:custGeom>
          <a:solidFill>
            <a:srgbClr val="4DB8FF"/>
          </a:solidFill>
        </p:spPr>
        <p:txBody>
          <a:bodyPr wrap="square" lIns="0" tIns="0" rIns="0" bIns="0" rtlCol="0">
            <a:noAutofit/>
          </a:bodyPr>
          <a:lstStyle/>
          <a:p>
            <a:endParaRPr/>
          </a:p>
        </p:txBody>
      </p:sp>
      <p:sp>
        <p:nvSpPr>
          <p:cNvPr id="82" name="bk object 82"/>
          <p:cNvSpPr/>
          <p:nvPr/>
        </p:nvSpPr>
        <p:spPr>
          <a:xfrm>
            <a:off x="773853" y="0"/>
            <a:ext cx="9306560" cy="6858000"/>
          </a:xfrm>
          <a:custGeom>
            <a:avLst/>
            <a:gdLst/>
            <a:ahLst/>
            <a:cxnLst/>
            <a:rect l="l" t="t" r="r" b="b"/>
            <a:pathLst>
              <a:path w="6979920" h="6858000">
                <a:moveTo>
                  <a:pt x="6979920" y="0"/>
                </a:moveTo>
                <a:lnTo>
                  <a:pt x="6857999" y="0"/>
                </a:lnTo>
                <a:lnTo>
                  <a:pt x="0" y="6858000"/>
                </a:lnTo>
                <a:lnTo>
                  <a:pt x="121920" y="6858000"/>
                </a:lnTo>
                <a:lnTo>
                  <a:pt x="6979920" y="0"/>
                </a:lnTo>
                <a:close/>
              </a:path>
            </a:pathLst>
          </a:custGeom>
          <a:solidFill>
            <a:srgbClr val="4CB7FF"/>
          </a:solidFill>
        </p:spPr>
        <p:txBody>
          <a:bodyPr wrap="square" lIns="0" tIns="0" rIns="0" bIns="0" rtlCol="0">
            <a:noAutofit/>
          </a:bodyPr>
          <a:lstStyle/>
          <a:p>
            <a:endParaRPr/>
          </a:p>
        </p:txBody>
      </p:sp>
      <p:sp>
        <p:nvSpPr>
          <p:cNvPr id="83" name="bk object 83"/>
          <p:cNvSpPr/>
          <p:nvPr/>
        </p:nvSpPr>
        <p:spPr>
          <a:xfrm>
            <a:off x="922867" y="0"/>
            <a:ext cx="9309947" cy="6858000"/>
          </a:xfrm>
          <a:custGeom>
            <a:avLst/>
            <a:gdLst/>
            <a:ahLst/>
            <a:cxnLst/>
            <a:rect l="l" t="t" r="r" b="b"/>
            <a:pathLst>
              <a:path w="6982460" h="6858000">
                <a:moveTo>
                  <a:pt x="6982460" y="0"/>
                </a:moveTo>
                <a:lnTo>
                  <a:pt x="6858000" y="0"/>
                </a:lnTo>
                <a:lnTo>
                  <a:pt x="0" y="6858000"/>
                </a:lnTo>
                <a:lnTo>
                  <a:pt x="124460" y="6858000"/>
                </a:lnTo>
                <a:lnTo>
                  <a:pt x="6982460" y="0"/>
                </a:lnTo>
                <a:close/>
              </a:path>
            </a:pathLst>
          </a:custGeom>
          <a:solidFill>
            <a:srgbClr val="4BB7FF"/>
          </a:solidFill>
        </p:spPr>
        <p:txBody>
          <a:bodyPr wrap="square" lIns="0" tIns="0" rIns="0" bIns="0" rtlCol="0">
            <a:noAutofit/>
          </a:bodyPr>
          <a:lstStyle/>
          <a:p>
            <a:endParaRPr/>
          </a:p>
        </p:txBody>
      </p:sp>
      <p:sp>
        <p:nvSpPr>
          <p:cNvPr id="84" name="bk object 84"/>
          <p:cNvSpPr/>
          <p:nvPr/>
        </p:nvSpPr>
        <p:spPr>
          <a:xfrm>
            <a:off x="1071879" y="0"/>
            <a:ext cx="9309947" cy="6858000"/>
          </a:xfrm>
          <a:custGeom>
            <a:avLst/>
            <a:gdLst/>
            <a:ahLst/>
            <a:cxnLst/>
            <a:rect l="l" t="t" r="r" b="b"/>
            <a:pathLst>
              <a:path w="6982460" h="6858000">
                <a:moveTo>
                  <a:pt x="6982460" y="0"/>
                </a:moveTo>
                <a:lnTo>
                  <a:pt x="6858000" y="0"/>
                </a:lnTo>
                <a:lnTo>
                  <a:pt x="0" y="6858000"/>
                </a:lnTo>
                <a:lnTo>
                  <a:pt x="124460" y="6858000"/>
                </a:lnTo>
                <a:lnTo>
                  <a:pt x="6982460" y="0"/>
                </a:lnTo>
              </a:path>
            </a:pathLst>
          </a:custGeom>
          <a:solidFill>
            <a:srgbClr val="4AB6FF"/>
          </a:solidFill>
        </p:spPr>
        <p:txBody>
          <a:bodyPr wrap="square" lIns="0" tIns="0" rIns="0" bIns="0" rtlCol="0">
            <a:noAutofit/>
          </a:bodyPr>
          <a:lstStyle/>
          <a:p>
            <a:endParaRPr/>
          </a:p>
        </p:txBody>
      </p:sp>
      <p:sp>
        <p:nvSpPr>
          <p:cNvPr id="85" name="bk object 85"/>
          <p:cNvSpPr/>
          <p:nvPr/>
        </p:nvSpPr>
        <p:spPr>
          <a:xfrm>
            <a:off x="1224281" y="0"/>
            <a:ext cx="9309945" cy="6858000"/>
          </a:xfrm>
          <a:custGeom>
            <a:avLst/>
            <a:gdLst/>
            <a:ahLst/>
            <a:cxnLst/>
            <a:rect l="l" t="t" r="r" b="b"/>
            <a:pathLst>
              <a:path w="6982459" h="6858000">
                <a:moveTo>
                  <a:pt x="6982459" y="0"/>
                </a:moveTo>
                <a:lnTo>
                  <a:pt x="6858000" y="0"/>
                </a:lnTo>
                <a:lnTo>
                  <a:pt x="0" y="6858000"/>
                </a:lnTo>
                <a:lnTo>
                  <a:pt x="124460" y="6858000"/>
                </a:lnTo>
                <a:lnTo>
                  <a:pt x="6982459" y="0"/>
                </a:lnTo>
              </a:path>
            </a:pathLst>
          </a:custGeom>
          <a:solidFill>
            <a:srgbClr val="49B6FF"/>
          </a:solidFill>
        </p:spPr>
        <p:txBody>
          <a:bodyPr wrap="square" lIns="0" tIns="0" rIns="0" bIns="0" rtlCol="0">
            <a:noAutofit/>
          </a:bodyPr>
          <a:lstStyle/>
          <a:p>
            <a:endParaRPr/>
          </a:p>
        </p:txBody>
      </p:sp>
      <p:sp>
        <p:nvSpPr>
          <p:cNvPr id="86" name="bk object 86"/>
          <p:cNvSpPr/>
          <p:nvPr/>
        </p:nvSpPr>
        <p:spPr>
          <a:xfrm>
            <a:off x="1373293" y="0"/>
            <a:ext cx="9309945" cy="6858000"/>
          </a:xfrm>
          <a:custGeom>
            <a:avLst/>
            <a:gdLst/>
            <a:ahLst/>
            <a:cxnLst/>
            <a:rect l="l" t="t" r="r" b="b"/>
            <a:pathLst>
              <a:path w="6982459" h="6858000">
                <a:moveTo>
                  <a:pt x="6982459" y="0"/>
                </a:moveTo>
                <a:lnTo>
                  <a:pt x="6858000" y="0"/>
                </a:lnTo>
                <a:lnTo>
                  <a:pt x="0" y="6858000"/>
                </a:lnTo>
                <a:lnTo>
                  <a:pt x="124459" y="6858000"/>
                </a:lnTo>
                <a:lnTo>
                  <a:pt x="6982459" y="0"/>
                </a:lnTo>
                <a:close/>
              </a:path>
            </a:pathLst>
          </a:custGeom>
          <a:solidFill>
            <a:srgbClr val="48B6FF"/>
          </a:solidFill>
        </p:spPr>
        <p:txBody>
          <a:bodyPr wrap="square" lIns="0" tIns="0" rIns="0" bIns="0" rtlCol="0">
            <a:noAutofit/>
          </a:bodyPr>
          <a:lstStyle/>
          <a:p>
            <a:endParaRPr/>
          </a:p>
        </p:txBody>
      </p:sp>
      <p:sp>
        <p:nvSpPr>
          <p:cNvPr id="87" name="bk object 87"/>
          <p:cNvSpPr/>
          <p:nvPr/>
        </p:nvSpPr>
        <p:spPr>
          <a:xfrm>
            <a:off x="1524001" y="0"/>
            <a:ext cx="9308252" cy="6858000"/>
          </a:xfrm>
          <a:custGeom>
            <a:avLst/>
            <a:gdLst/>
            <a:ahLst/>
            <a:cxnLst/>
            <a:rect l="l" t="t" r="r" b="b"/>
            <a:pathLst>
              <a:path w="6981189" h="6858000">
                <a:moveTo>
                  <a:pt x="6981189" y="0"/>
                </a:moveTo>
                <a:lnTo>
                  <a:pt x="6858000" y="0"/>
                </a:lnTo>
                <a:lnTo>
                  <a:pt x="0" y="6858000"/>
                </a:lnTo>
                <a:lnTo>
                  <a:pt x="123189" y="6858000"/>
                </a:lnTo>
                <a:lnTo>
                  <a:pt x="6981189" y="0"/>
                </a:lnTo>
                <a:close/>
              </a:path>
            </a:pathLst>
          </a:custGeom>
          <a:solidFill>
            <a:srgbClr val="47B5FF"/>
          </a:solidFill>
        </p:spPr>
        <p:txBody>
          <a:bodyPr wrap="square" lIns="0" tIns="0" rIns="0" bIns="0" rtlCol="0">
            <a:noAutofit/>
          </a:bodyPr>
          <a:lstStyle/>
          <a:p>
            <a:endParaRPr/>
          </a:p>
        </p:txBody>
      </p:sp>
      <p:sp>
        <p:nvSpPr>
          <p:cNvPr id="88" name="bk object 88"/>
          <p:cNvSpPr/>
          <p:nvPr/>
        </p:nvSpPr>
        <p:spPr>
          <a:xfrm>
            <a:off x="1674708" y="0"/>
            <a:ext cx="9309945" cy="6858000"/>
          </a:xfrm>
          <a:custGeom>
            <a:avLst/>
            <a:gdLst/>
            <a:ahLst/>
            <a:cxnLst/>
            <a:rect l="l" t="t" r="r" b="b"/>
            <a:pathLst>
              <a:path w="6982459" h="6858000">
                <a:moveTo>
                  <a:pt x="6982459" y="0"/>
                </a:moveTo>
                <a:lnTo>
                  <a:pt x="6858000" y="0"/>
                </a:lnTo>
                <a:lnTo>
                  <a:pt x="0" y="6858000"/>
                </a:lnTo>
                <a:lnTo>
                  <a:pt x="124459" y="6858000"/>
                </a:lnTo>
                <a:lnTo>
                  <a:pt x="6982459" y="0"/>
                </a:lnTo>
              </a:path>
            </a:pathLst>
          </a:custGeom>
          <a:solidFill>
            <a:srgbClr val="46B5FF"/>
          </a:solidFill>
        </p:spPr>
        <p:txBody>
          <a:bodyPr wrap="square" lIns="0" tIns="0" rIns="0" bIns="0" rtlCol="0">
            <a:noAutofit/>
          </a:bodyPr>
          <a:lstStyle/>
          <a:p>
            <a:endParaRPr/>
          </a:p>
        </p:txBody>
      </p:sp>
      <p:sp>
        <p:nvSpPr>
          <p:cNvPr id="89" name="bk object 89"/>
          <p:cNvSpPr/>
          <p:nvPr/>
        </p:nvSpPr>
        <p:spPr>
          <a:xfrm>
            <a:off x="1823720" y="0"/>
            <a:ext cx="9309945" cy="6858000"/>
          </a:xfrm>
          <a:custGeom>
            <a:avLst/>
            <a:gdLst/>
            <a:ahLst/>
            <a:cxnLst/>
            <a:rect l="l" t="t" r="r" b="b"/>
            <a:pathLst>
              <a:path w="6982459" h="6858000">
                <a:moveTo>
                  <a:pt x="6982459" y="0"/>
                </a:moveTo>
                <a:lnTo>
                  <a:pt x="6858000" y="0"/>
                </a:lnTo>
                <a:lnTo>
                  <a:pt x="0" y="6858000"/>
                </a:lnTo>
                <a:lnTo>
                  <a:pt x="124460" y="6858000"/>
                </a:lnTo>
                <a:lnTo>
                  <a:pt x="6982459" y="0"/>
                </a:lnTo>
              </a:path>
            </a:pathLst>
          </a:custGeom>
          <a:solidFill>
            <a:srgbClr val="45B4FF"/>
          </a:solidFill>
        </p:spPr>
        <p:txBody>
          <a:bodyPr wrap="square" lIns="0" tIns="0" rIns="0" bIns="0" rtlCol="0">
            <a:noAutofit/>
          </a:bodyPr>
          <a:lstStyle/>
          <a:p>
            <a:endParaRPr/>
          </a:p>
        </p:txBody>
      </p:sp>
      <p:sp>
        <p:nvSpPr>
          <p:cNvPr id="90" name="bk object 90"/>
          <p:cNvSpPr/>
          <p:nvPr/>
        </p:nvSpPr>
        <p:spPr>
          <a:xfrm>
            <a:off x="1976119" y="0"/>
            <a:ext cx="9308253" cy="6858000"/>
          </a:xfrm>
          <a:custGeom>
            <a:avLst/>
            <a:gdLst/>
            <a:ahLst/>
            <a:cxnLst/>
            <a:rect l="l" t="t" r="r" b="b"/>
            <a:pathLst>
              <a:path w="6981190" h="6858000">
                <a:moveTo>
                  <a:pt x="6981190" y="0"/>
                </a:moveTo>
                <a:lnTo>
                  <a:pt x="6858000" y="0"/>
                </a:lnTo>
                <a:lnTo>
                  <a:pt x="0" y="6858000"/>
                </a:lnTo>
                <a:lnTo>
                  <a:pt x="123190" y="6858000"/>
                </a:lnTo>
                <a:lnTo>
                  <a:pt x="6981190" y="0"/>
                </a:lnTo>
              </a:path>
            </a:pathLst>
          </a:custGeom>
          <a:solidFill>
            <a:srgbClr val="44B4FF"/>
          </a:solidFill>
        </p:spPr>
        <p:txBody>
          <a:bodyPr wrap="square" lIns="0" tIns="0" rIns="0" bIns="0" rtlCol="0">
            <a:noAutofit/>
          </a:bodyPr>
          <a:lstStyle/>
          <a:p>
            <a:endParaRPr/>
          </a:p>
        </p:txBody>
      </p:sp>
      <p:sp>
        <p:nvSpPr>
          <p:cNvPr id="91" name="bk object 91"/>
          <p:cNvSpPr/>
          <p:nvPr/>
        </p:nvSpPr>
        <p:spPr>
          <a:xfrm>
            <a:off x="2125133" y="0"/>
            <a:ext cx="9309947" cy="6858000"/>
          </a:xfrm>
          <a:custGeom>
            <a:avLst/>
            <a:gdLst/>
            <a:ahLst/>
            <a:cxnLst/>
            <a:rect l="l" t="t" r="r" b="b"/>
            <a:pathLst>
              <a:path w="6982460" h="6858000">
                <a:moveTo>
                  <a:pt x="6982460" y="0"/>
                </a:moveTo>
                <a:lnTo>
                  <a:pt x="6858000" y="0"/>
                </a:lnTo>
                <a:lnTo>
                  <a:pt x="0" y="6858000"/>
                </a:lnTo>
                <a:lnTo>
                  <a:pt x="124460" y="6858000"/>
                </a:lnTo>
                <a:lnTo>
                  <a:pt x="6982460" y="0"/>
                </a:lnTo>
                <a:close/>
              </a:path>
            </a:pathLst>
          </a:custGeom>
          <a:solidFill>
            <a:srgbClr val="43B4FF"/>
          </a:solidFill>
        </p:spPr>
        <p:txBody>
          <a:bodyPr wrap="square" lIns="0" tIns="0" rIns="0" bIns="0" rtlCol="0">
            <a:noAutofit/>
          </a:bodyPr>
          <a:lstStyle/>
          <a:p>
            <a:endParaRPr/>
          </a:p>
        </p:txBody>
      </p:sp>
      <p:sp>
        <p:nvSpPr>
          <p:cNvPr id="92" name="bk object 92"/>
          <p:cNvSpPr/>
          <p:nvPr/>
        </p:nvSpPr>
        <p:spPr>
          <a:xfrm>
            <a:off x="2274148" y="0"/>
            <a:ext cx="9309945" cy="6858000"/>
          </a:xfrm>
          <a:custGeom>
            <a:avLst/>
            <a:gdLst/>
            <a:ahLst/>
            <a:cxnLst/>
            <a:rect l="l" t="t" r="r" b="b"/>
            <a:pathLst>
              <a:path w="6982459" h="6858000">
                <a:moveTo>
                  <a:pt x="6982459" y="0"/>
                </a:moveTo>
                <a:lnTo>
                  <a:pt x="6858000" y="0"/>
                </a:lnTo>
                <a:lnTo>
                  <a:pt x="0" y="6858000"/>
                </a:lnTo>
                <a:lnTo>
                  <a:pt x="124460" y="6858000"/>
                </a:lnTo>
                <a:lnTo>
                  <a:pt x="6982459" y="0"/>
                </a:lnTo>
              </a:path>
            </a:pathLst>
          </a:custGeom>
          <a:solidFill>
            <a:srgbClr val="42B3FF"/>
          </a:solidFill>
        </p:spPr>
        <p:txBody>
          <a:bodyPr wrap="square" lIns="0" tIns="0" rIns="0" bIns="0" rtlCol="0">
            <a:noAutofit/>
          </a:bodyPr>
          <a:lstStyle/>
          <a:p>
            <a:endParaRPr/>
          </a:p>
        </p:txBody>
      </p:sp>
      <p:sp>
        <p:nvSpPr>
          <p:cNvPr id="93" name="bk object 93"/>
          <p:cNvSpPr/>
          <p:nvPr/>
        </p:nvSpPr>
        <p:spPr>
          <a:xfrm>
            <a:off x="2426548" y="0"/>
            <a:ext cx="9309945" cy="6858000"/>
          </a:xfrm>
          <a:custGeom>
            <a:avLst/>
            <a:gdLst/>
            <a:ahLst/>
            <a:cxnLst/>
            <a:rect l="l" t="t" r="r" b="b"/>
            <a:pathLst>
              <a:path w="6982459" h="6858000">
                <a:moveTo>
                  <a:pt x="6982459" y="0"/>
                </a:moveTo>
                <a:lnTo>
                  <a:pt x="6858000" y="0"/>
                </a:lnTo>
                <a:lnTo>
                  <a:pt x="0" y="6858000"/>
                </a:lnTo>
                <a:lnTo>
                  <a:pt x="124460" y="6858000"/>
                </a:lnTo>
                <a:lnTo>
                  <a:pt x="6982459" y="0"/>
                </a:lnTo>
              </a:path>
            </a:pathLst>
          </a:custGeom>
          <a:solidFill>
            <a:srgbClr val="41B3FF"/>
          </a:solidFill>
        </p:spPr>
        <p:txBody>
          <a:bodyPr wrap="square" lIns="0" tIns="0" rIns="0" bIns="0" rtlCol="0">
            <a:noAutofit/>
          </a:bodyPr>
          <a:lstStyle/>
          <a:p>
            <a:endParaRPr/>
          </a:p>
        </p:txBody>
      </p:sp>
      <p:sp>
        <p:nvSpPr>
          <p:cNvPr id="94" name="bk object 94"/>
          <p:cNvSpPr/>
          <p:nvPr/>
        </p:nvSpPr>
        <p:spPr>
          <a:xfrm>
            <a:off x="2575561" y="0"/>
            <a:ext cx="9309945" cy="6858000"/>
          </a:xfrm>
          <a:custGeom>
            <a:avLst/>
            <a:gdLst/>
            <a:ahLst/>
            <a:cxnLst/>
            <a:rect l="l" t="t" r="r" b="b"/>
            <a:pathLst>
              <a:path w="6982459" h="6858000">
                <a:moveTo>
                  <a:pt x="6982459" y="0"/>
                </a:moveTo>
                <a:lnTo>
                  <a:pt x="6858000" y="0"/>
                </a:lnTo>
                <a:lnTo>
                  <a:pt x="0" y="6858000"/>
                </a:lnTo>
                <a:lnTo>
                  <a:pt x="124459" y="6858000"/>
                </a:lnTo>
                <a:lnTo>
                  <a:pt x="6982459" y="0"/>
                </a:lnTo>
                <a:close/>
              </a:path>
            </a:pathLst>
          </a:custGeom>
          <a:solidFill>
            <a:srgbClr val="40B2FF"/>
          </a:solidFill>
        </p:spPr>
        <p:txBody>
          <a:bodyPr wrap="square" lIns="0" tIns="0" rIns="0" bIns="0" rtlCol="0">
            <a:noAutofit/>
          </a:bodyPr>
          <a:lstStyle/>
          <a:p>
            <a:endParaRPr/>
          </a:p>
        </p:txBody>
      </p:sp>
      <p:sp>
        <p:nvSpPr>
          <p:cNvPr id="95" name="bk object 95"/>
          <p:cNvSpPr/>
          <p:nvPr/>
        </p:nvSpPr>
        <p:spPr>
          <a:xfrm>
            <a:off x="2726267" y="0"/>
            <a:ext cx="9308252" cy="6858000"/>
          </a:xfrm>
          <a:custGeom>
            <a:avLst/>
            <a:gdLst/>
            <a:ahLst/>
            <a:cxnLst/>
            <a:rect l="l" t="t" r="r" b="b"/>
            <a:pathLst>
              <a:path w="6981189" h="6858000">
                <a:moveTo>
                  <a:pt x="6981189" y="0"/>
                </a:moveTo>
                <a:lnTo>
                  <a:pt x="6857999" y="0"/>
                </a:lnTo>
                <a:lnTo>
                  <a:pt x="0" y="6858000"/>
                </a:lnTo>
                <a:lnTo>
                  <a:pt x="123189" y="6858000"/>
                </a:lnTo>
                <a:lnTo>
                  <a:pt x="6981189" y="0"/>
                </a:lnTo>
                <a:close/>
              </a:path>
            </a:pathLst>
          </a:custGeom>
          <a:solidFill>
            <a:srgbClr val="3FB2FF"/>
          </a:solidFill>
        </p:spPr>
        <p:txBody>
          <a:bodyPr wrap="square" lIns="0" tIns="0" rIns="0" bIns="0" rtlCol="0">
            <a:noAutofit/>
          </a:bodyPr>
          <a:lstStyle/>
          <a:p>
            <a:endParaRPr/>
          </a:p>
        </p:txBody>
      </p:sp>
      <p:sp>
        <p:nvSpPr>
          <p:cNvPr id="96" name="bk object 96"/>
          <p:cNvSpPr/>
          <p:nvPr/>
        </p:nvSpPr>
        <p:spPr>
          <a:xfrm>
            <a:off x="2876973" y="0"/>
            <a:ext cx="9309945" cy="6858000"/>
          </a:xfrm>
          <a:custGeom>
            <a:avLst/>
            <a:gdLst/>
            <a:ahLst/>
            <a:cxnLst/>
            <a:rect l="l" t="t" r="r" b="b"/>
            <a:pathLst>
              <a:path w="6982459" h="6858000">
                <a:moveTo>
                  <a:pt x="6982459" y="0"/>
                </a:moveTo>
                <a:lnTo>
                  <a:pt x="6858000" y="0"/>
                </a:lnTo>
                <a:lnTo>
                  <a:pt x="0" y="6858000"/>
                </a:lnTo>
                <a:lnTo>
                  <a:pt x="124459" y="6858000"/>
                </a:lnTo>
                <a:lnTo>
                  <a:pt x="6982459" y="0"/>
                </a:lnTo>
                <a:close/>
              </a:path>
            </a:pathLst>
          </a:custGeom>
          <a:solidFill>
            <a:srgbClr val="3EB2FF"/>
          </a:solidFill>
        </p:spPr>
        <p:txBody>
          <a:bodyPr wrap="square" lIns="0" tIns="0" rIns="0" bIns="0" rtlCol="0">
            <a:noAutofit/>
          </a:bodyPr>
          <a:lstStyle/>
          <a:p>
            <a:endParaRPr/>
          </a:p>
        </p:txBody>
      </p:sp>
      <p:sp>
        <p:nvSpPr>
          <p:cNvPr id="97" name="bk object 97"/>
          <p:cNvSpPr/>
          <p:nvPr/>
        </p:nvSpPr>
        <p:spPr>
          <a:xfrm>
            <a:off x="3025986" y="0"/>
            <a:ext cx="9166012" cy="6858000"/>
          </a:xfrm>
          <a:custGeom>
            <a:avLst/>
            <a:gdLst/>
            <a:ahLst/>
            <a:cxnLst/>
            <a:rect l="l" t="t" r="r" b="b"/>
            <a:pathLst>
              <a:path w="6874509" h="6858000">
                <a:moveTo>
                  <a:pt x="6874509" y="0"/>
                </a:moveTo>
                <a:lnTo>
                  <a:pt x="6858000" y="0"/>
                </a:lnTo>
                <a:lnTo>
                  <a:pt x="0" y="6858000"/>
                </a:lnTo>
                <a:lnTo>
                  <a:pt x="124460" y="6858000"/>
                </a:lnTo>
                <a:lnTo>
                  <a:pt x="6874509" y="107950"/>
                </a:lnTo>
                <a:lnTo>
                  <a:pt x="6874509" y="0"/>
                </a:lnTo>
              </a:path>
            </a:pathLst>
          </a:custGeom>
          <a:solidFill>
            <a:srgbClr val="3DB1FF"/>
          </a:solidFill>
        </p:spPr>
        <p:txBody>
          <a:bodyPr wrap="square" lIns="0" tIns="0" rIns="0" bIns="0" rtlCol="0">
            <a:noAutofit/>
          </a:bodyPr>
          <a:lstStyle/>
          <a:p>
            <a:endParaRPr/>
          </a:p>
        </p:txBody>
      </p:sp>
      <p:sp>
        <p:nvSpPr>
          <p:cNvPr id="98" name="bk object 98"/>
          <p:cNvSpPr/>
          <p:nvPr/>
        </p:nvSpPr>
        <p:spPr>
          <a:xfrm>
            <a:off x="3178386" y="97789"/>
            <a:ext cx="9013612" cy="6760210"/>
          </a:xfrm>
          <a:custGeom>
            <a:avLst/>
            <a:gdLst/>
            <a:ahLst/>
            <a:cxnLst/>
            <a:rect l="l" t="t" r="r" b="b"/>
            <a:pathLst>
              <a:path w="6760209" h="6760210">
                <a:moveTo>
                  <a:pt x="6760209" y="0"/>
                </a:moveTo>
                <a:lnTo>
                  <a:pt x="0" y="6760210"/>
                </a:lnTo>
                <a:lnTo>
                  <a:pt x="123189" y="6760210"/>
                </a:lnTo>
                <a:lnTo>
                  <a:pt x="6760209" y="123190"/>
                </a:lnTo>
                <a:lnTo>
                  <a:pt x="6760209" y="0"/>
                </a:lnTo>
                <a:close/>
              </a:path>
            </a:pathLst>
          </a:custGeom>
          <a:solidFill>
            <a:srgbClr val="3CB1FF"/>
          </a:solidFill>
        </p:spPr>
        <p:txBody>
          <a:bodyPr wrap="square" lIns="0" tIns="0" rIns="0" bIns="0" rtlCol="0">
            <a:noAutofit/>
          </a:bodyPr>
          <a:lstStyle/>
          <a:p>
            <a:endParaRPr/>
          </a:p>
        </p:txBody>
      </p:sp>
      <p:sp>
        <p:nvSpPr>
          <p:cNvPr id="99" name="bk object 99"/>
          <p:cNvSpPr/>
          <p:nvPr/>
        </p:nvSpPr>
        <p:spPr>
          <a:xfrm>
            <a:off x="3327400" y="209550"/>
            <a:ext cx="8864600" cy="6648450"/>
          </a:xfrm>
          <a:custGeom>
            <a:avLst/>
            <a:gdLst/>
            <a:ahLst/>
            <a:cxnLst/>
            <a:rect l="l" t="t" r="r" b="b"/>
            <a:pathLst>
              <a:path w="6648450" h="6648450">
                <a:moveTo>
                  <a:pt x="6648450" y="0"/>
                </a:moveTo>
                <a:lnTo>
                  <a:pt x="0" y="6648450"/>
                </a:lnTo>
                <a:lnTo>
                  <a:pt x="124460" y="6648450"/>
                </a:lnTo>
                <a:lnTo>
                  <a:pt x="6648450" y="124460"/>
                </a:lnTo>
                <a:lnTo>
                  <a:pt x="6648450" y="0"/>
                </a:lnTo>
              </a:path>
            </a:pathLst>
          </a:custGeom>
          <a:solidFill>
            <a:srgbClr val="3BB0FF"/>
          </a:solidFill>
        </p:spPr>
        <p:txBody>
          <a:bodyPr wrap="square" lIns="0" tIns="0" rIns="0" bIns="0" rtlCol="0">
            <a:noAutofit/>
          </a:bodyPr>
          <a:lstStyle/>
          <a:p>
            <a:endParaRPr/>
          </a:p>
        </p:txBody>
      </p:sp>
      <p:sp>
        <p:nvSpPr>
          <p:cNvPr id="100" name="bk object 100"/>
          <p:cNvSpPr/>
          <p:nvPr/>
        </p:nvSpPr>
        <p:spPr>
          <a:xfrm>
            <a:off x="3476413" y="321310"/>
            <a:ext cx="8715587" cy="6536689"/>
          </a:xfrm>
          <a:custGeom>
            <a:avLst/>
            <a:gdLst/>
            <a:ahLst/>
            <a:cxnLst/>
            <a:rect l="l" t="t" r="r" b="b"/>
            <a:pathLst>
              <a:path w="6536690" h="6536689">
                <a:moveTo>
                  <a:pt x="6536690" y="0"/>
                </a:moveTo>
                <a:lnTo>
                  <a:pt x="0" y="6536689"/>
                </a:lnTo>
                <a:lnTo>
                  <a:pt x="124460" y="6536689"/>
                </a:lnTo>
                <a:lnTo>
                  <a:pt x="6536690" y="124459"/>
                </a:lnTo>
                <a:lnTo>
                  <a:pt x="6536690" y="0"/>
                </a:lnTo>
                <a:close/>
              </a:path>
            </a:pathLst>
          </a:custGeom>
          <a:solidFill>
            <a:srgbClr val="3AB0FF"/>
          </a:solidFill>
        </p:spPr>
        <p:txBody>
          <a:bodyPr wrap="square" lIns="0" tIns="0" rIns="0" bIns="0" rtlCol="0">
            <a:noAutofit/>
          </a:bodyPr>
          <a:lstStyle/>
          <a:p>
            <a:endParaRPr/>
          </a:p>
        </p:txBody>
      </p:sp>
      <p:sp>
        <p:nvSpPr>
          <p:cNvPr id="101" name="bk object 101"/>
          <p:cNvSpPr/>
          <p:nvPr/>
        </p:nvSpPr>
        <p:spPr>
          <a:xfrm>
            <a:off x="3628813" y="435609"/>
            <a:ext cx="8563187" cy="6422390"/>
          </a:xfrm>
          <a:custGeom>
            <a:avLst/>
            <a:gdLst/>
            <a:ahLst/>
            <a:cxnLst/>
            <a:rect l="l" t="t" r="r" b="b"/>
            <a:pathLst>
              <a:path w="6422390" h="6422390">
                <a:moveTo>
                  <a:pt x="6422390" y="0"/>
                </a:moveTo>
                <a:lnTo>
                  <a:pt x="0" y="6422390"/>
                </a:lnTo>
                <a:lnTo>
                  <a:pt x="124460" y="6422390"/>
                </a:lnTo>
                <a:lnTo>
                  <a:pt x="6422390" y="124460"/>
                </a:lnTo>
                <a:lnTo>
                  <a:pt x="6422390" y="0"/>
                </a:lnTo>
                <a:close/>
              </a:path>
            </a:pathLst>
          </a:custGeom>
          <a:solidFill>
            <a:srgbClr val="39B0FF"/>
          </a:solidFill>
        </p:spPr>
        <p:txBody>
          <a:bodyPr wrap="square" lIns="0" tIns="0" rIns="0" bIns="0" rtlCol="0">
            <a:noAutofit/>
          </a:bodyPr>
          <a:lstStyle/>
          <a:p>
            <a:endParaRPr/>
          </a:p>
        </p:txBody>
      </p:sp>
      <p:sp>
        <p:nvSpPr>
          <p:cNvPr id="102" name="bk object 102"/>
          <p:cNvSpPr/>
          <p:nvPr/>
        </p:nvSpPr>
        <p:spPr>
          <a:xfrm>
            <a:off x="3777827" y="547369"/>
            <a:ext cx="8414173" cy="6310630"/>
          </a:xfrm>
          <a:custGeom>
            <a:avLst/>
            <a:gdLst/>
            <a:ahLst/>
            <a:cxnLst/>
            <a:rect l="l" t="t" r="r" b="b"/>
            <a:pathLst>
              <a:path w="6310630" h="6310630">
                <a:moveTo>
                  <a:pt x="6310630" y="0"/>
                </a:moveTo>
                <a:lnTo>
                  <a:pt x="0" y="6310630"/>
                </a:lnTo>
                <a:lnTo>
                  <a:pt x="124459" y="6310630"/>
                </a:lnTo>
                <a:lnTo>
                  <a:pt x="6310630" y="124459"/>
                </a:lnTo>
                <a:lnTo>
                  <a:pt x="6310630" y="0"/>
                </a:lnTo>
                <a:close/>
              </a:path>
            </a:pathLst>
          </a:custGeom>
          <a:solidFill>
            <a:srgbClr val="38AFFF"/>
          </a:solidFill>
        </p:spPr>
        <p:txBody>
          <a:bodyPr wrap="square" lIns="0" tIns="0" rIns="0" bIns="0" rtlCol="0">
            <a:noAutofit/>
          </a:bodyPr>
          <a:lstStyle/>
          <a:p>
            <a:endParaRPr/>
          </a:p>
        </p:txBody>
      </p:sp>
      <p:sp>
        <p:nvSpPr>
          <p:cNvPr id="103" name="bk object 103"/>
          <p:cNvSpPr/>
          <p:nvPr/>
        </p:nvSpPr>
        <p:spPr>
          <a:xfrm>
            <a:off x="3928533" y="660400"/>
            <a:ext cx="8263467" cy="6197600"/>
          </a:xfrm>
          <a:custGeom>
            <a:avLst/>
            <a:gdLst/>
            <a:ahLst/>
            <a:cxnLst/>
            <a:rect l="l" t="t" r="r" b="b"/>
            <a:pathLst>
              <a:path w="6197600" h="6197600">
                <a:moveTo>
                  <a:pt x="6197600" y="0"/>
                </a:moveTo>
                <a:lnTo>
                  <a:pt x="0" y="6197600"/>
                </a:lnTo>
                <a:lnTo>
                  <a:pt x="123189" y="6197600"/>
                </a:lnTo>
                <a:lnTo>
                  <a:pt x="6197600" y="123189"/>
                </a:lnTo>
                <a:lnTo>
                  <a:pt x="6197600" y="0"/>
                </a:lnTo>
                <a:close/>
              </a:path>
            </a:pathLst>
          </a:custGeom>
          <a:solidFill>
            <a:srgbClr val="37AFFF"/>
          </a:solidFill>
        </p:spPr>
        <p:txBody>
          <a:bodyPr wrap="square" lIns="0" tIns="0" rIns="0" bIns="0" rtlCol="0">
            <a:noAutofit/>
          </a:bodyPr>
          <a:lstStyle/>
          <a:p>
            <a:endParaRPr/>
          </a:p>
        </p:txBody>
      </p:sp>
      <p:sp>
        <p:nvSpPr>
          <p:cNvPr id="104" name="bk object 104"/>
          <p:cNvSpPr/>
          <p:nvPr/>
        </p:nvSpPr>
        <p:spPr>
          <a:xfrm>
            <a:off x="4079239" y="773430"/>
            <a:ext cx="8112760" cy="6084570"/>
          </a:xfrm>
          <a:custGeom>
            <a:avLst/>
            <a:gdLst/>
            <a:ahLst/>
            <a:cxnLst/>
            <a:rect l="l" t="t" r="r" b="b"/>
            <a:pathLst>
              <a:path w="6084570" h="6084570">
                <a:moveTo>
                  <a:pt x="6084570" y="0"/>
                </a:moveTo>
                <a:lnTo>
                  <a:pt x="0" y="6084570"/>
                </a:lnTo>
                <a:lnTo>
                  <a:pt x="124459" y="6084570"/>
                </a:lnTo>
                <a:lnTo>
                  <a:pt x="6084570" y="124460"/>
                </a:lnTo>
                <a:lnTo>
                  <a:pt x="6084570" y="0"/>
                </a:lnTo>
                <a:close/>
              </a:path>
            </a:pathLst>
          </a:custGeom>
          <a:solidFill>
            <a:srgbClr val="36AEFF"/>
          </a:solidFill>
        </p:spPr>
        <p:txBody>
          <a:bodyPr wrap="square" lIns="0" tIns="0" rIns="0" bIns="0" rtlCol="0">
            <a:noAutofit/>
          </a:bodyPr>
          <a:lstStyle/>
          <a:p>
            <a:endParaRPr/>
          </a:p>
        </p:txBody>
      </p:sp>
      <p:sp>
        <p:nvSpPr>
          <p:cNvPr id="105" name="bk object 105"/>
          <p:cNvSpPr/>
          <p:nvPr/>
        </p:nvSpPr>
        <p:spPr>
          <a:xfrm>
            <a:off x="4228252" y="885189"/>
            <a:ext cx="7963747" cy="5972810"/>
          </a:xfrm>
          <a:custGeom>
            <a:avLst/>
            <a:gdLst/>
            <a:ahLst/>
            <a:cxnLst/>
            <a:rect l="l" t="t" r="r" b="b"/>
            <a:pathLst>
              <a:path w="5972809" h="5972810">
                <a:moveTo>
                  <a:pt x="5972810" y="0"/>
                </a:moveTo>
                <a:lnTo>
                  <a:pt x="0" y="5972810"/>
                </a:lnTo>
                <a:lnTo>
                  <a:pt x="124460" y="5972810"/>
                </a:lnTo>
                <a:lnTo>
                  <a:pt x="5972810" y="124460"/>
                </a:lnTo>
                <a:lnTo>
                  <a:pt x="5972810" y="0"/>
                </a:lnTo>
                <a:close/>
              </a:path>
            </a:pathLst>
          </a:custGeom>
          <a:solidFill>
            <a:srgbClr val="35AEFF"/>
          </a:solidFill>
        </p:spPr>
        <p:txBody>
          <a:bodyPr wrap="square" lIns="0" tIns="0" rIns="0" bIns="0" rtlCol="0">
            <a:noAutofit/>
          </a:bodyPr>
          <a:lstStyle/>
          <a:p>
            <a:endParaRPr/>
          </a:p>
        </p:txBody>
      </p:sp>
      <p:sp>
        <p:nvSpPr>
          <p:cNvPr id="106" name="bk object 106"/>
          <p:cNvSpPr/>
          <p:nvPr/>
        </p:nvSpPr>
        <p:spPr>
          <a:xfrm>
            <a:off x="4378960" y="998219"/>
            <a:ext cx="7813040" cy="5859779"/>
          </a:xfrm>
          <a:custGeom>
            <a:avLst/>
            <a:gdLst/>
            <a:ahLst/>
            <a:cxnLst/>
            <a:rect l="l" t="t" r="r" b="b"/>
            <a:pathLst>
              <a:path w="5859780" h="5859779">
                <a:moveTo>
                  <a:pt x="5859780" y="0"/>
                </a:moveTo>
                <a:lnTo>
                  <a:pt x="0" y="5859779"/>
                </a:lnTo>
                <a:lnTo>
                  <a:pt x="123189" y="5859779"/>
                </a:lnTo>
                <a:lnTo>
                  <a:pt x="5859780" y="123189"/>
                </a:lnTo>
                <a:lnTo>
                  <a:pt x="5859780" y="0"/>
                </a:lnTo>
                <a:close/>
              </a:path>
            </a:pathLst>
          </a:custGeom>
          <a:solidFill>
            <a:srgbClr val="34AEFF"/>
          </a:solidFill>
        </p:spPr>
        <p:txBody>
          <a:bodyPr wrap="square" lIns="0" tIns="0" rIns="0" bIns="0" rtlCol="0">
            <a:noAutofit/>
          </a:bodyPr>
          <a:lstStyle/>
          <a:p>
            <a:endParaRPr/>
          </a:p>
        </p:txBody>
      </p:sp>
      <p:sp>
        <p:nvSpPr>
          <p:cNvPr id="107" name="bk object 107"/>
          <p:cNvSpPr/>
          <p:nvPr/>
        </p:nvSpPr>
        <p:spPr>
          <a:xfrm>
            <a:off x="4529667" y="1111250"/>
            <a:ext cx="7662333" cy="5746750"/>
          </a:xfrm>
          <a:custGeom>
            <a:avLst/>
            <a:gdLst/>
            <a:ahLst/>
            <a:cxnLst/>
            <a:rect l="l" t="t" r="r" b="b"/>
            <a:pathLst>
              <a:path w="5746750" h="5746750">
                <a:moveTo>
                  <a:pt x="5746750" y="0"/>
                </a:moveTo>
                <a:lnTo>
                  <a:pt x="0" y="5746750"/>
                </a:lnTo>
                <a:lnTo>
                  <a:pt x="124459" y="5746750"/>
                </a:lnTo>
                <a:lnTo>
                  <a:pt x="5746750" y="124460"/>
                </a:lnTo>
                <a:lnTo>
                  <a:pt x="5746750" y="0"/>
                </a:lnTo>
                <a:close/>
              </a:path>
            </a:pathLst>
          </a:custGeom>
          <a:solidFill>
            <a:srgbClr val="33ADFF"/>
          </a:solidFill>
        </p:spPr>
        <p:txBody>
          <a:bodyPr wrap="square" lIns="0" tIns="0" rIns="0" bIns="0" rtlCol="0">
            <a:noAutofit/>
          </a:bodyPr>
          <a:lstStyle/>
          <a:p>
            <a:endParaRPr/>
          </a:p>
        </p:txBody>
      </p:sp>
      <p:sp>
        <p:nvSpPr>
          <p:cNvPr id="108" name="bk object 108"/>
          <p:cNvSpPr/>
          <p:nvPr/>
        </p:nvSpPr>
        <p:spPr>
          <a:xfrm>
            <a:off x="4678679" y="1223010"/>
            <a:ext cx="7513320" cy="5634989"/>
          </a:xfrm>
          <a:custGeom>
            <a:avLst/>
            <a:gdLst/>
            <a:ahLst/>
            <a:cxnLst/>
            <a:rect l="l" t="t" r="r" b="b"/>
            <a:pathLst>
              <a:path w="5634990" h="5634989">
                <a:moveTo>
                  <a:pt x="5634990" y="0"/>
                </a:moveTo>
                <a:lnTo>
                  <a:pt x="0" y="5634989"/>
                </a:lnTo>
                <a:lnTo>
                  <a:pt x="124460" y="5634989"/>
                </a:lnTo>
                <a:lnTo>
                  <a:pt x="5634990" y="124459"/>
                </a:lnTo>
                <a:lnTo>
                  <a:pt x="5634990" y="0"/>
                </a:lnTo>
                <a:close/>
              </a:path>
            </a:pathLst>
          </a:custGeom>
          <a:solidFill>
            <a:srgbClr val="33ADFF"/>
          </a:solidFill>
        </p:spPr>
        <p:txBody>
          <a:bodyPr wrap="square" lIns="0" tIns="0" rIns="0" bIns="0" rtlCol="0">
            <a:noAutofit/>
          </a:bodyPr>
          <a:lstStyle/>
          <a:p>
            <a:endParaRPr/>
          </a:p>
        </p:txBody>
      </p:sp>
      <p:sp>
        <p:nvSpPr>
          <p:cNvPr id="109" name="bk object 109"/>
          <p:cNvSpPr/>
          <p:nvPr/>
        </p:nvSpPr>
        <p:spPr>
          <a:xfrm>
            <a:off x="4831079" y="1337311"/>
            <a:ext cx="7360920" cy="5520689"/>
          </a:xfrm>
          <a:custGeom>
            <a:avLst/>
            <a:gdLst/>
            <a:ahLst/>
            <a:cxnLst/>
            <a:rect l="l" t="t" r="r" b="b"/>
            <a:pathLst>
              <a:path w="5520690" h="5520689">
                <a:moveTo>
                  <a:pt x="5520690" y="0"/>
                </a:moveTo>
                <a:lnTo>
                  <a:pt x="0" y="5520689"/>
                </a:lnTo>
                <a:lnTo>
                  <a:pt x="123189" y="5520689"/>
                </a:lnTo>
                <a:lnTo>
                  <a:pt x="5520690" y="123189"/>
                </a:lnTo>
                <a:lnTo>
                  <a:pt x="5520690" y="0"/>
                </a:lnTo>
              </a:path>
            </a:pathLst>
          </a:custGeom>
          <a:solidFill>
            <a:srgbClr val="31ACFF"/>
          </a:solidFill>
        </p:spPr>
        <p:txBody>
          <a:bodyPr wrap="square" lIns="0" tIns="0" rIns="0" bIns="0" rtlCol="0">
            <a:noAutofit/>
          </a:bodyPr>
          <a:lstStyle/>
          <a:p>
            <a:endParaRPr/>
          </a:p>
        </p:txBody>
      </p:sp>
      <p:sp>
        <p:nvSpPr>
          <p:cNvPr id="110" name="bk object 110"/>
          <p:cNvSpPr/>
          <p:nvPr/>
        </p:nvSpPr>
        <p:spPr>
          <a:xfrm>
            <a:off x="4980093" y="1449069"/>
            <a:ext cx="7211907" cy="5408930"/>
          </a:xfrm>
          <a:custGeom>
            <a:avLst/>
            <a:gdLst/>
            <a:ahLst/>
            <a:cxnLst/>
            <a:rect l="l" t="t" r="r" b="b"/>
            <a:pathLst>
              <a:path w="5408930" h="5408930">
                <a:moveTo>
                  <a:pt x="5408930" y="0"/>
                </a:moveTo>
                <a:lnTo>
                  <a:pt x="0" y="5408930"/>
                </a:lnTo>
                <a:lnTo>
                  <a:pt x="124459" y="5408930"/>
                </a:lnTo>
                <a:lnTo>
                  <a:pt x="5408930" y="124459"/>
                </a:lnTo>
                <a:lnTo>
                  <a:pt x="5408930" y="0"/>
                </a:lnTo>
                <a:close/>
              </a:path>
            </a:pathLst>
          </a:custGeom>
          <a:solidFill>
            <a:srgbClr val="30ACFF"/>
          </a:solidFill>
        </p:spPr>
        <p:txBody>
          <a:bodyPr wrap="square" lIns="0" tIns="0" rIns="0" bIns="0" rtlCol="0">
            <a:noAutofit/>
          </a:bodyPr>
          <a:lstStyle/>
          <a:p>
            <a:endParaRPr/>
          </a:p>
        </p:txBody>
      </p:sp>
      <p:sp>
        <p:nvSpPr>
          <p:cNvPr id="111" name="bk object 111"/>
          <p:cNvSpPr/>
          <p:nvPr/>
        </p:nvSpPr>
        <p:spPr>
          <a:xfrm>
            <a:off x="5130800" y="1562100"/>
            <a:ext cx="7061200" cy="5295900"/>
          </a:xfrm>
          <a:custGeom>
            <a:avLst/>
            <a:gdLst/>
            <a:ahLst/>
            <a:cxnLst/>
            <a:rect l="l" t="t" r="r" b="b"/>
            <a:pathLst>
              <a:path w="5295900" h="5295900">
                <a:moveTo>
                  <a:pt x="5295900" y="0"/>
                </a:moveTo>
                <a:lnTo>
                  <a:pt x="0" y="5295900"/>
                </a:lnTo>
                <a:lnTo>
                  <a:pt x="123190" y="5295900"/>
                </a:lnTo>
                <a:lnTo>
                  <a:pt x="5295900" y="123189"/>
                </a:lnTo>
                <a:lnTo>
                  <a:pt x="5295900" y="0"/>
                </a:lnTo>
                <a:close/>
              </a:path>
            </a:pathLst>
          </a:custGeom>
          <a:solidFill>
            <a:srgbClr val="2FACFF"/>
          </a:solidFill>
        </p:spPr>
        <p:txBody>
          <a:bodyPr wrap="square" lIns="0" tIns="0" rIns="0" bIns="0" rtlCol="0">
            <a:noAutofit/>
          </a:bodyPr>
          <a:lstStyle/>
          <a:p>
            <a:endParaRPr/>
          </a:p>
        </p:txBody>
      </p:sp>
      <p:sp>
        <p:nvSpPr>
          <p:cNvPr id="112" name="bk object 112"/>
          <p:cNvSpPr/>
          <p:nvPr/>
        </p:nvSpPr>
        <p:spPr>
          <a:xfrm>
            <a:off x="5281506" y="1675129"/>
            <a:ext cx="6910493" cy="5182870"/>
          </a:xfrm>
          <a:custGeom>
            <a:avLst/>
            <a:gdLst/>
            <a:ahLst/>
            <a:cxnLst/>
            <a:rect l="l" t="t" r="r" b="b"/>
            <a:pathLst>
              <a:path w="5182870" h="5182870">
                <a:moveTo>
                  <a:pt x="5182870" y="0"/>
                </a:moveTo>
                <a:lnTo>
                  <a:pt x="0" y="5182870"/>
                </a:lnTo>
                <a:lnTo>
                  <a:pt x="124460" y="5182870"/>
                </a:lnTo>
                <a:lnTo>
                  <a:pt x="5182870" y="124460"/>
                </a:lnTo>
                <a:lnTo>
                  <a:pt x="5182870" y="0"/>
                </a:lnTo>
                <a:close/>
              </a:path>
            </a:pathLst>
          </a:custGeom>
          <a:solidFill>
            <a:srgbClr val="2EABFF"/>
          </a:solidFill>
        </p:spPr>
        <p:txBody>
          <a:bodyPr wrap="square" lIns="0" tIns="0" rIns="0" bIns="0" rtlCol="0">
            <a:noAutofit/>
          </a:bodyPr>
          <a:lstStyle/>
          <a:p>
            <a:endParaRPr/>
          </a:p>
        </p:txBody>
      </p:sp>
      <p:sp>
        <p:nvSpPr>
          <p:cNvPr id="113" name="bk object 113"/>
          <p:cNvSpPr/>
          <p:nvPr/>
        </p:nvSpPr>
        <p:spPr>
          <a:xfrm>
            <a:off x="5430520" y="1786889"/>
            <a:ext cx="6761480" cy="5071110"/>
          </a:xfrm>
          <a:custGeom>
            <a:avLst/>
            <a:gdLst/>
            <a:ahLst/>
            <a:cxnLst/>
            <a:rect l="l" t="t" r="r" b="b"/>
            <a:pathLst>
              <a:path w="5071109" h="5071110">
                <a:moveTo>
                  <a:pt x="5071110" y="0"/>
                </a:moveTo>
                <a:lnTo>
                  <a:pt x="0" y="5071110"/>
                </a:lnTo>
                <a:lnTo>
                  <a:pt x="124460" y="5071110"/>
                </a:lnTo>
                <a:lnTo>
                  <a:pt x="5071110" y="124460"/>
                </a:lnTo>
                <a:lnTo>
                  <a:pt x="5071110" y="0"/>
                </a:lnTo>
                <a:close/>
              </a:path>
            </a:pathLst>
          </a:custGeom>
          <a:solidFill>
            <a:srgbClr val="2DABFF"/>
          </a:solidFill>
        </p:spPr>
        <p:txBody>
          <a:bodyPr wrap="square" lIns="0" tIns="0" rIns="0" bIns="0" rtlCol="0">
            <a:noAutofit/>
          </a:bodyPr>
          <a:lstStyle/>
          <a:p>
            <a:endParaRPr/>
          </a:p>
        </p:txBody>
      </p:sp>
      <p:sp>
        <p:nvSpPr>
          <p:cNvPr id="114" name="bk object 114"/>
          <p:cNvSpPr/>
          <p:nvPr/>
        </p:nvSpPr>
        <p:spPr>
          <a:xfrm>
            <a:off x="5581227" y="1899920"/>
            <a:ext cx="6610773" cy="4958080"/>
          </a:xfrm>
          <a:custGeom>
            <a:avLst/>
            <a:gdLst/>
            <a:ahLst/>
            <a:cxnLst/>
            <a:rect l="l" t="t" r="r" b="b"/>
            <a:pathLst>
              <a:path w="4958080" h="4958080">
                <a:moveTo>
                  <a:pt x="4958080" y="0"/>
                </a:moveTo>
                <a:lnTo>
                  <a:pt x="0" y="4958080"/>
                </a:lnTo>
                <a:lnTo>
                  <a:pt x="124460" y="4958080"/>
                </a:lnTo>
                <a:lnTo>
                  <a:pt x="4958080" y="124460"/>
                </a:lnTo>
                <a:lnTo>
                  <a:pt x="4958080" y="0"/>
                </a:lnTo>
                <a:close/>
              </a:path>
            </a:pathLst>
          </a:custGeom>
          <a:solidFill>
            <a:srgbClr val="2CAAFF"/>
          </a:solidFill>
        </p:spPr>
        <p:txBody>
          <a:bodyPr wrap="square" lIns="0" tIns="0" rIns="0" bIns="0" rtlCol="0">
            <a:noAutofit/>
          </a:bodyPr>
          <a:lstStyle/>
          <a:p>
            <a:endParaRPr/>
          </a:p>
        </p:txBody>
      </p:sp>
      <p:sp>
        <p:nvSpPr>
          <p:cNvPr id="115" name="bk object 115"/>
          <p:cNvSpPr/>
          <p:nvPr/>
        </p:nvSpPr>
        <p:spPr>
          <a:xfrm>
            <a:off x="5731933" y="2012950"/>
            <a:ext cx="6460067" cy="4845050"/>
          </a:xfrm>
          <a:custGeom>
            <a:avLst/>
            <a:gdLst/>
            <a:ahLst/>
            <a:cxnLst/>
            <a:rect l="l" t="t" r="r" b="b"/>
            <a:pathLst>
              <a:path w="4845050" h="4845050">
                <a:moveTo>
                  <a:pt x="4845050" y="0"/>
                </a:moveTo>
                <a:lnTo>
                  <a:pt x="0" y="4845050"/>
                </a:lnTo>
                <a:lnTo>
                  <a:pt x="124460" y="4845050"/>
                </a:lnTo>
                <a:lnTo>
                  <a:pt x="4845050" y="124460"/>
                </a:lnTo>
                <a:lnTo>
                  <a:pt x="4845050" y="0"/>
                </a:lnTo>
                <a:close/>
              </a:path>
            </a:pathLst>
          </a:custGeom>
          <a:solidFill>
            <a:srgbClr val="2BAAFF"/>
          </a:solidFill>
        </p:spPr>
        <p:txBody>
          <a:bodyPr wrap="square" lIns="0" tIns="0" rIns="0" bIns="0" rtlCol="0">
            <a:noAutofit/>
          </a:bodyPr>
          <a:lstStyle/>
          <a:p>
            <a:endParaRPr/>
          </a:p>
        </p:txBody>
      </p:sp>
      <p:sp>
        <p:nvSpPr>
          <p:cNvPr id="116" name="bk object 116"/>
          <p:cNvSpPr/>
          <p:nvPr/>
        </p:nvSpPr>
        <p:spPr>
          <a:xfrm>
            <a:off x="5880946" y="2124711"/>
            <a:ext cx="6311053" cy="4733289"/>
          </a:xfrm>
          <a:custGeom>
            <a:avLst/>
            <a:gdLst/>
            <a:ahLst/>
            <a:cxnLst/>
            <a:rect l="l" t="t" r="r" b="b"/>
            <a:pathLst>
              <a:path w="4733290" h="4733289">
                <a:moveTo>
                  <a:pt x="4733290" y="0"/>
                </a:moveTo>
                <a:lnTo>
                  <a:pt x="0" y="4733289"/>
                </a:lnTo>
                <a:lnTo>
                  <a:pt x="124460" y="4733289"/>
                </a:lnTo>
                <a:lnTo>
                  <a:pt x="4733290" y="124459"/>
                </a:lnTo>
                <a:lnTo>
                  <a:pt x="4733290" y="0"/>
                </a:lnTo>
              </a:path>
            </a:pathLst>
          </a:custGeom>
          <a:solidFill>
            <a:srgbClr val="2AAAFF"/>
          </a:solidFill>
        </p:spPr>
        <p:txBody>
          <a:bodyPr wrap="square" lIns="0" tIns="0" rIns="0" bIns="0" rtlCol="0">
            <a:noAutofit/>
          </a:bodyPr>
          <a:lstStyle/>
          <a:p>
            <a:endParaRPr/>
          </a:p>
        </p:txBody>
      </p:sp>
      <p:sp>
        <p:nvSpPr>
          <p:cNvPr id="117" name="bk object 117"/>
          <p:cNvSpPr/>
          <p:nvPr/>
        </p:nvSpPr>
        <p:spPr>
          <a:xfrm>
            <a:off x="6033346" y="2239011"/>
            <a:ext cx="6158653" cy="4618989"/>
          </a:xfrm>
          <a:custGeom>
            <a:avLst/>
            <a:gdLst/>
            <a:ahLst/>
            <a:cxnLst/>
            <a:rect l="l" t="t" r="r" b="b"/>
            <a:pathLst>
              <a:path w="4618990" h="4618989">
                <a:moveTo>
                  <a:pt x="4618990" y="0"/>
                </a:moveTo>
                <a:lnTo>
                  <a:pt x="0" y="4618989"/>
                </a:lnTo>
                <a:lnTo>
                  <a:pt x="123190" y="4618989"/>
                </a:lnTo>
                <a:lnTo>
                  <a:pt x="4618990" y="123189"/>
                </a:lnTo>
                <a:lnTo>
                  <a:pt x="4618990" y="0"/>
                </a:lnTo>
                <a:close/>
              </a:path>
            </a:pathLst>
          </a:custGeom>
          <a:solidFill>
            <a:srgbClr val="29A9FF"/>
          </a:solidFill>
        </p:spPr>
        <p:txBody>
          <a:bodyPr wrap="square" lIns="0" tIns="0" rIns="0" bIns="0" rtlCol="0">
            <a:noAutofit/>
          </a:bodyPr>
          <a:lstStyle/>
          <a:p>
            <a:endParaRPr/>
          </a:p>
        </p:txBody>
      </p:sp>
      <p:sp>
        <p:nvSpPr>
          <p:cNvPr id="118" name="bk object 118"/>
          <p:cNvSpPr/>
          <p:nvPr/>
        </p:nvSpPr>
        <p:spPr>
          <a:xfrm>
            <a:off x="6182360" y="2350770"/>
            <a:ext cx="6009640" cy="4507230"/>
          </a:xfrm>
          <a:custGeom>
            <a:avLst/>
            <a:gdLst/>
            <a:ahLst/>
            <a:cxnLst/>
            <a:rect l="l" t="t" r="r" b="b"/>
            <a:pathLst>
              <a:path w="4507230" h="4507230">
                <a:moveTo>
                  <a:pt x="4507230" y="0"/>
                </a:moveTo>
                <a:lnTo>
                  <a:pt x="0" y="4507230"/>
                </a:lnTo>
                <a:lnTo>
                  <a:pt x="124459" y="4507230"/>
                </a:lnTo>
                <a:lnTo>
                  <a:pt x="4507230" y="124459"/>
                </a:lnTo>
                <a:lnTo>
                  <a:pt x="4507230" y="0"/>
                </a:lnTo>
                <a:close/>
              </a:path>
            </a:pathLst>
          </a:custGeom>
          <a:solidFill>
            <a:srgbClr val="28A9FF"/>
          </a:solidFill>
        </p:spPr>
        <p:txBody>
          <a:bodyPr wrap="square" lIns="0" tIns="0" rIns="0" bIns="0" rtlCol="0">
            <a:noAutofit/>
          </a:bodyPr>
          <a:lstStyle/>
          <a:p>
            <a:endParaRPr/>
          </a:p>
        </p:txBody>
      </p:sp>
      <p:sp>
        <p:nvSpPr>
          <p:cNvPr id="119" name="bk object 119"/>
          <p:cNvSpPr/>
          <p:nvPr/>
        </p:nvSpPr>
        <p:spPr>
          <a:xfrm>
            <a:off x="6331372" y="2462529"/>
            <a:ext cx="5860627" cy="4395470"/>
          </a:xfrm>
          <a:custGeom>
            <a:avLst/>
            <a:gdLst/>
            <a:ahLst/>
            <a:cxnLst/>
            <a:rect l="l" t="t" r="r" b="b"/>
            <a:pathLst>
              <a:path w="4395469" h="4395470">
                <a:moveTo>
                  <a:pt x="4395470" y="0"/>
                </a:moveTo>
                <a:lnTo>
                  <a:pt x="0" y="4395470"/>
                </a:lnTo>
                <a:lnTo>
                  <a:pt x="124460" y="4395470"/>
                </a:lnTo>
                <a:lnTo>
                  <a:pt x="4395470" y="124460"/>
                </a:lnTo>
                <a:lnTo>
                  <a:pt x="4395470" y="0"/>
                </a:lnTo>
                <a:close/>
              </a:path>
            </a:pathLst>
          </a:custGeom>
          <a:solidFill>
            <a:srgbClr val="27A8FF"/>
          </a:solidFill>
        </p:spPr>
        <p:txBody>
          <a:bodyPr wrap="square" lIns="0" tIns="0" rIns="0" bIns="0" rtlCol="0">
            <a:noAutofit/>
          </a:bodyPr>
          <a:lstStyle/>
          <a:p>
            <a:endParaRPr/>
          </a:p>
        </p:txBody>
      </p:sp>
      <p:sp>
        <p:nvSpPr>
          <p:cNvPr id="120" name="bk object 120"/>
          <p:cNvSpPr/>
          <p:nvPr/>
        </p:nvSpPr>
        <p:spPr>
          <a:xfrm>
            <a:off x="6483772" y="2576829"/>
            <a:ext cx="5708227" cy="4281170"/>
          </a:xfrm>
          <a:custGeom>
            <a:avLst/>
            <a:gdLst/>
            <a:ahLst/>
            <a:cxnLst/>
            <a:rect l="l" t="t" r="r" b="b"/>
            <a:pathLst>
              <a:path w="4281170" h="4281170">
                <a:moveTo>
                  <a:pt x="4281170" y="0"/>
                </a:moveTo>
                <a:lnTo>
                  <a:pt x="0" y="4281170"/>
                </a:lnTo>
                <a:lnTo>
                  <a:pt x="124460" y="4281170"/>
                </a:lnTo>
                <a:lnTo>
                  <a:pt x="4281170" y="124460"/>
                </a:lnTo>
                <a:lnTo>
                  <a:pt x="4281170" y="0"/>
                </a:lnTo>
                <a:close/>
              </a:path>
            </a:pathLst>
          </a:custGeom>
          <a:solidFill>
            <a:srgbClr val="26A8FF"/>
          </a:solidFill>
        </p:spPr>
        <p:txBody>
          <a:bodyPr wrap="square" lIns="0" tIns="0" rIns="0" bIns="0" rtlCol="0">
            <a:noAutofit/>
          </a:bodyPr>
          <a:lstStyle/>
          <a:p>
            <a:endParaRPr/>
          </a:p>
        </p:txBody>
      </p:sp>
      <p:sp>
        <p:nvSpPr>
          <p:cNvPr id="121" name="bk object 121"/>
          <p:cNvSpPr/>
          <p:nvPr/>
        </p:nvSpPr>
        <p:spPr>
          <a:xfrm>
            <a:off x="6632787" y="2688589"/>
            <a:ext cx="5559213" cy="4169410"/>
          </a:xfrm>
          <a:custGeom>
            <a:avLst/>
            <a:gdLst/>
            <a:ahLst/>
            <a:cxnLst/>
            <a:rect l="l" t="t" r="r" b="b"/>
            <a:pathLst>
              <a:path w="4169409" h="4169410">
                <a:moveTo>
                  <a:pt x="4169410" y="0"/>
                </a:moveTo>
                <a:lnTo>
                  <a:pt x="0" y="4169410"/>
                </a:lnTo>
                <a:lnTo>
                  <a:pt x="124460" y="4169410"/>
                </a:lnTo>
                <a:lnTo>
                  <a:pt x="4169410" y="124460"/>
                </a:lnTo>
                <a:lnTo>
                  <a:pt x="4169410" y="0"/>
                </a:lnTo>
                <a:close/>
              </a:path>
            </a:pathLst>
          </a:custGeom>
          <a:solidFill>
            <a:srgbClr val="25A8FF"/>
          </a:solidFill>
        </p:spPr>
        <p:txBody>
          <a:bodyPr wrap="square" lIns="0" tIns="0" rIns="0" bIns="0" rtlCol="0">
            <a:noAutofit/>
          </a:bodyPr>
          <a:lstStyle/>
          <a:p>
            <a:endParaRPr/>
          </a:p>
        </p:txBody>
      </p:sp>
      <p:sp>
        <p:nvSpPr>
          <p:cNvPr id="122" name="bk object 122"/>
          <p:cNvSpPr/>
          <p:nvPr/>
        </p:nvSpPr>
        <p:spPr>
          <a:xfrm>
            <a:off x="6785187" y="2802889"/>
            <a:ext cx="5406813" cy="4055110"/>
          </a:xfrm>
          <a:custGeom>
            <a:avLst/>
            <a:gdLst/>
            <a:ahLst/>
            <a:cxnLst/>
            <a:rect l="l" t="t" r="r" b="b"/>
            <a:pathLst>
              <a:path w="4055109" h="4055110">
                <a:moveTo>
                  <a:pt x="4055110" y="0"/>
                </a:moveTo>
                <a:lnTo>
                  <a:pt x="0" y="4055110"/>
                </a:lnTo>
                <a:lnTo>
                  <a:pt x="123190" y="4055110"/>
                </a:lnTo>
                <a:lnTo>
                  <a:pt x="4055110" y="123190"/>
                </a:lnTo>
                <a:lnTo>
                  <a:pt x="4055110" y="0"/>
                </a:lnTo>
                <a:close/>
              </a:path>
            </a:pathLst>
          </a:custGeom>
          <a:solidFill>
            <a:srgbClr val="24A7FF"/>
          </a:solidFill>
        </p:spPr>
        <p:txBody>
          <a:bodyPr wrap="square" lIns="0" tIns="0" rIns="0" bIns="0" rtlCol="0">
            <a:noAutofit/>
          </a:bodyPr>
          <a:lstStyle/>
          <a:p>
            <a:endParaRPr/>
          </a:p>
        </p:txBody>
      </p:sp>
      <p:sp>
        <p:nvSpPr>
          <p:cNvPr id="123" name="bk object 123"/>
          <p:cNvSpPr/>
          <p:nvPr/>
        </p:nvSpPr>
        <p:spPr>
          <a:xfrm>
            <a:off x="6934200" y="2914650"/>
            <a:ext cx="5257800" cy="3943350"/>
          </a:xfrm>
          <a:custGeom>
            <a:avLst/>
            <a:gdLst/>
            <a:ahLst/>
            <a:cxnLst/>
            <a:rect l="l" t="t" r="r" b="b"/>
            <a:pathLst>
              <a:path w="3943350" h="3943350">
                <a:moveTo>
                  <a:pt x="3943350" y="0"/>
                </a:moveTo>
                <a:lnTo>
                  <a:pt x="0" y="3943350"/>
                </a:lnTo>
                <a:lnTo>
                  <a:pt x="124460" y="3943350"/>
                </a:lnTo>
                <a:lnTo>
                  <a:pt x="3943350" y="124460"/>
                </a:lnTo>
                <a:lnTo>
                  <a:pt x="3943350" y="0"/>
                </a:lnTo>
              </a:path>
            </a:pathLst>
          </a:custGeom>
          <a:solidFill>
            <a:srgbClr val="23A7FF"/>
          </a:solidFill>
        </p:spPr>
        <p:txBody>
          <a:bodyPr wrap="square" lIns="0" tIns="0" rIns="0" bIns="0" rtlCol="0">
            <a:noAutofit/>
          </a:bodyPr>
          <a:lstStyle/>
          <a:p>
            <a:endParaRPr/>
          </a:p>
        </p:txBody>
      </p:sp>
      <p:sp>
        <p:nvSpPr>
          <p:cNvPr id="124" name="bk object 124"/>
          <p:cNvSpPr/>
          <p:nvPr/>
        </p:nvSpPr>
        <p:spPr>
          <a:xfrm>
            <a:off x="7083213" y="3026411"/>
            <a:ext cx="5108785" cy="3831589"/>
          </a:xfrm>
          <a:custGeom>
            <a:avLst/>
            <a:gdLst/>
            <a:ahLst/>
            <a:cxnLst/>
            <a:rect l="l" t="t" r="r" b="b"/>
            <a:pathLst>
              <a:path w="3831589" h="3831589">
                <a:moveTo>
                  <a:pt x="3831589" y="0"/>
                </a:moveTo>
                <a:lnTo>
                  <a:pt x="0" y="3831589"/>
                </a:lnTo>
                <a:lnTo>
                  <a:pt x="124459" y="3831589"/>
                </a:lnTo>
                <a:lnTo>
                  <a:pt x="3831589" y="124459"/>
                </a:lnTo>
                <a:lnTo>
                  <a:pt x="3831589" y="0"/>
                </a:lnTo>
                <a:close/>
              </a:path>
            </a:pathLst>
          </a:custGeom>
          <a:solidFill>
            <a:srgbClr val="22A6FF"/>
          </a:solidFill>
        </p:spPr>
        <p:txBody>
          <a:bodyPr wrap="square" lIns="0" tIns="0" rIns="0" bIns="0" rtlCol="0">
            <a:noAutofit/>
          </a:bodyPr>
          <a:lstStyle/>
          <a:p>
            <a:endParaRPr/>
          </a:p>
        </p:txBody>
      </p:sp>
      <p:sp>
        <p:nvSpPr>
          <p:cNvPr id="125" name="bk object 125"/>
          <p:cNvSpPr/>
          <p:nvPr/>
        </p:nvSpPr>
        <p:spPr>
          <a:xfrm>
            <a:off x="7235613" y="3140711"/>
            <a:ext cx="4956385" cy="3717289"/>
          </a:xfrm>
          <a:custGeom>
            <a:avLst/>
            <a:gdLst/>
            <a:ahLst/>
            <a:cxnLst/>
            <a:rect l="l" t="t" r="r" b="b"/>
            <a:pathLst>
              <a:path w="3717289" h="3717289">
                <a:moveTo>
                  <a:pt x="3717289" y="0"/>
                </a:moveTo>
                <a:lnTo>
                  <a:pt x="0" y="3717289"/>
                </a:lnTo>
                <a:lnTo>
                  <a:pt x="123189" y="3717289"/>
                </a:lnTo>
                <a:lnTo>
                  <a:pt x="3717289" y="123189"/>
                </a:lnTo>
                <a:lnTo>
                  <a:pt x="3717289" y="0"/>
                </a:lnTo>
                <a:close/>
              </a:path>
            </a:pathLst>
          </a:custGeom>
          <a:solidFill>
            <a:srgbClr val="21A6FF"/>
          </a:solidFill>
        </p:spPr>
        <p:txBody>
          <a:bodyPr wrap="square" lIns="0" tIns="0" rIns="0" bIns="0" rtlCol="0">
            <a:noAutofit/>
          </a:bodyPr>
          <a:lstStyle/>
          <a:p>
            <a:endParaRPr/>
          </a:p>
        </p:txBody>
      </p:sp>
      <p:sp>
        <p:nvSpPr>
          <p:cNvPr id="126" name="bk object 126"/>
          <p:cNvSpPr/>
          <p:nvPr/>
        </p:nvSpPr>
        <p:spPr>
          <a:xfrm>
            <a:off x="7384627" y="3252471"/>
            <a:ext cx="4807372" cy="3605529"/>
          </a:xfrm>
          <a:custGeom>
            <a:avLst/>
            <a:gdLst/>
            <a:ahLst/>
            <a:cxnLst/>
            <a:rect l="l" t="t" r="r" b="b"/>
            <a:pathLst>
              <a:path w="3605529" h="3605529">
                <a:moveTo>
                  <a:pt x="3605529" y="0"/>
                </a:moveTo>
                <a:lnTo>
                  <a:pt x="0" y="3605529"/>
                </a:lnTo>
                <a:lnTo>
                  <a:pt x="124459" y="3605529"/>
                </a:lnTo>
                <a:lnTo>
                  <a:pt x="3605529" y="124459"/>
                </a:lnTo>
                <a:lnTo>
                  <a:pt x="3605529" y="0"/>
                </a:lnTo>
                <a:close/>
              </a:path>
            </a:pathLst>
          </a:custGeom>
          <a:solidFill>
            <a:srgbClr val="20A6FF"/>
          </a:solidFill>
        </p:spPr>
        <p:txBody>
          <a:bodyPr wrap="square" lIns="0" tIns="0" rIns="0" bIns="0" rtlCol="0">
            <a:noAutofit/>
          </a:bodyPr>
          <a:lstStyle/>
          <a:p>
            <a:endParaRPr/>
          </a:p>
        </p:txBody>
      </p:sp>
      <p:sp>
        <p:nvSpPr>
          <p:cNvPr id="127" name="bk object 127"/>
          <p:cNvSpPr/>
          <p:nvPr/>
        </p:nvSpPr>
        <p:spPr>
          <a:xfrm>
            <a:off x="7533639" y="3364229"/>
            <a:ext cx="4658360" cy="3493770"/>
          </a:xfrm>
          <a:custGeom>
            <a:avLst/>
            <a:gdLst/>
            <a:ahLst/>
            <a:cxnLst/>
            <a:rect l="l" t="t" r="r" b="b"/>
            <a:pathLst>
              <a:path w="3493770" h="3493770">
                <a:moveTo>
                  <a:pt x="3493770" y="0"/>
                </a:moveTo>
                <a:lnTo>
                  <a:pt x="0" y="3493770"/>
                </a:lnTo>
                <a:lnTo>
                  <a:pt x="124460" y="3493770"/>
                </a:lnTo>
                <a:lnTo>
                  <a:pt x="3493770" y="124460"/>
                </a:lnTo>
                <a:lnTo>
                  <a:pt x="3493770" y="0"/>
                </a:lnTo>
              </a:path>
            </a:pathLst>
          </a:custGeom>
          <a:solidFill>
            <a:srgbClr val="1FA5FF"/>
          </a:solidFill>
        </p:spPr>
        <p:txBody>
          <a:bodyPr wrap="square" lIns="0" tIns="0" rIns="0" bIns="0" rtlCol="0">
            <a:noAutofit/>
          </a:bodyPr>
          <a:lstStyle/>
          <a:p>
            <a:endParaRPr/>
          </a:p>
        </p:txBody>
      </p:sp>
      <p:sp>
        <p:nvSpPr>
          <p:cNvPr id="128" name="bk object 128"/>
          <p:cNvSpPr/>
          <p:nvPr/>
        </p:nvSpPr>
        <p:spPr>
          <a:xfrm>
            <a:off x="7686039" y="3478529"/>
            <a:ext cx="4505959" cy="3379470"/>
          </a:xfrm>
          <a:custGeom>
            <a:avLst/>
            <a:gdLst/>
            <a:ahLst/>
            <a:cxnLst/>
            <a:rect l="l" t="t" r="r" b="b"/>
            <a:pathLst>
              <a:path w="3379469" h="3379470">
                <a:moveTo>
                  <a:pt x="3379469" y="0"/>
                </a:moveTo>
                <a:lnTo>
                  <a:pt x="0" y="3379470"/>
                </a:lnTo>
                <a:lnTo>
                  <a:pt x="124460" y="3379470"/>
                </a:lnTo>
                <a:lnTo>
                  <a:pt x="3379469" y="124460"/>
                </a:lnTo>
                <a:lnTo>
                  <a:pt x="3379469" y="0"/>
                </a:lnTo>
                <a:close/>
              </a:path>
            </a:pathLst>
          </a:custGeom>
          <a:solidFill>
            <a:srgbClr val="1EA5FF"/>
          </a:solidFill>
        </p:spPr>
        <p:txBody>
          <a:bodyPr wrap="square" lIns="0" tIns="0" rIns="0" bIns="0" rtlCol="0">
            <a:noAutofit/>
          </a:bodyPr>
          <a:lstStyle/>
          <a:p>
            <a:endParaRPr/>
          </a:p>
        </p:txBody>
      </p:sp>
      <p:sp>
        <p:nvSpPr>
          <p:cNvPr id="129" name="bk object 129"/>
          <p:cNvSpPr/>
          <p:nvPr/>
        </p:nvSpPr>
        <p:spPr>
          <a:xfrm>
            <a:off x="7835053" y="3590290"/>
            <a:ext cx="4356947" cy="3267710"/>
          </a:xfrm>
          <a:custGeom>
            <a:avLst/>
            <a:gdLst/>
            <a:ahLst/>
            <a:cxnLst/>
            <a:rect l="l" t="t" r="r" b="b"/>
            <a:pathLst>
              <a:path w="3267710" h="3267710">
                <a:moveTo>
                  <a:pt x="3267710" y="0"/>
                </a:moveTo>
                <a:lnTo>
                  <a:pt x="0" y="3267710"/>
                </a:lnTo>
                <a:lnTo>
                  <a:pt x="124460" y="3267710"/>
                </a:lnTo>
                <a:lnTo>
                  <a:pt x="3267710" y="124460"/>
                </a:lnTo>
                <a:lnTo>
                  <a:pt x="3267710" y="0"/>
                </a:lnTo>
                <a:close/>
              </a:path>
            </a:pathLst>
          </a:custGeom>
          <a:solidFill>
            <a:srgbClr val="1DA4FF"/>
          </a:solidFill>
        </p:spPr>
        <p:txBody>
          <a:bodyPr wrap="square" lIns="0" tIns="0" rIns="0" bIns="0" rtlCol="0">
            <a:noAutofit/>
          </a:bodyPr>
          <a:lstStyle/>
          <a:p>
            <a:endParaRPr/>
          </a:p>
        </p:txBody>
      </p:sp>
      <p:sp>
        <p:nvSpPr>
          <p:cNvPr id="130" name="bk object 130"/>
          <p:cNvSpPr/>
          <p:nvPr/>
        </p:nvSpPr>
        <p:spPr>
          <a:xfrm>
            <a:off x="7987453" y="3704590"/>
            <a:ext cx="4204547" cy="3153410"/>
          </a:xfrm>
          <a:custGeom>
            <a:avLst/>
            <a:gdLst/>
            <a:ahLst/>
            <a:cxnLst/>
            <a:rect l="l" t="t" r="r" b="b"/>
            <a:pathLst>
              <a:path w="3153410" h="3153410">
                <a:moveTo>
                  <a:pt x="3153410" y="0"/>
                </a:moveTo>
                <a:lnTo>
                  <a:pt x="0" y="3153410"/>
                </a:lnTo>
                <a:lnTo>
                  <a:pt x="121920" y="3153410"/>
                </a:lnTo>
                <a:lnTo>
                  <a:pt x="3153410" y="121920"/>
                </a:lnTo>
                <a:lnTo>
                  <a:pt x="3153410" y="0"/>
                </a:lnTo>
              </a:path>
            </a:pathLst>
          </a:custGeom>
          <a:solidFill>
            <a:srgbClr val="1CA4FF"/>
          </a:solidFill>
        </p:spPr>
        <p:txBody>
          <a:bodyPr wrap="square" lIns="0" tIns="0" rIns="0" bIns="0" rtlCol="0">
            <a:noAutofit/>
          </a:bodyPr>
          <a:lstStyle/>
          <a:p>
            <a:endParaRPr/>
          </a:p>
        </p:txBody>
      </p:sp>
      <p:sp>
        <p:nvSpPr>
          <p:cNvPr id="131" name="bk object 131"/>
          <p:cNvSpPr/>
          <p:nvPr/>
        </p:nvSpPr>
        <p:spPr>
          <a:xfrm>
            <a:off x="8136467" y="3816350"/>
            <a:ext cx="4055533" cy="3041650"/>
          </a:xfrm>
          <a:custGeom>
            <a:avLst/>
            <a:gdLst/>
            <a:ahLst/>
            <a:cxnLst/>
            <a:rect l="l" t="t" r="r" b="b"/>
            <a:pathLst>
              <a:path w="3041650" h="3041650">
                <a:moveTo>
                  <a:pt x="3041650" y="0"/>
                </a:moveTo>
                <a:lnTo>
                  <a:pt x="0" y="3041650"/>
                </a:lnTo>
                <a:lnTo>
                  <a:pt x="124460" y="3041650"/>
                </a:lnTo>
                <a:lnTo>
                  <a:pt x="3041650" y="124460"/>
                </a:lnTo>
                <a:lnTo>
                  <a:pt x="3041650" y="0"/>
                </a:lnTo>
                <a:close/>
              </a:path>
            </a:pathLst>
          </a:custGeom>
          <a:solidFill>
            <a:srgbClr val="1BA4FF"/>
          </a:solidFill>
        </p:spPr>
        <p:txBody>
          <a:bodyPr wrap="square" lIns="0" tIns="0" rIns="0" bIns="0" rtlCol="0">
            <a:noAutofit/>
          </a:bodyPr>
          <a:lstStyle/>
          <a:p>
            <a:endParaRPr/>
          </a:p>
        </p:txBody>
      </p:sp>
      <p:sp>
        <p:nvSpPr>
          <p:cNvPr id="132" name="bk object 132"/>
          <p:cNvSpPr/>
          <p:nvPr/>
        </p:nvSpPr>
        <p:spPr>
          <a:xfrm>
            <a:off x="8285479" y="3928109"/>
            <a:ext cx="3906519" cy="2929890"/>
          </a:xfrm>
          <a:custGeom>
            <a:avLst/>
            <a:gdLst/>
            <a:ahLst/>
            <a:cxnLst/>
            <a:rect l="l" t="t" r="r" b="b"/>
            <a:pathLst>
              <a:path w="2929889" h="2929890">
                <a:moveTo>
                  <a:pt x="2929889" y="0"/>
                </a:moveTo>
                <a:lnTo>
                  <a:pt x="0" y="2929889"/>
                </a:lnTo>
                <a:lnTo>
                  <a:pt x="124459" y="2929890"/>
                </a:lnTo>
                <a:lnTo>
                  <a:pt x="2929889" y="124460"/>
                </a:lnTo>
                <a:lnTo>
                  <a:pt x="2929889" y="0"/>
                </a:lnTo>
                <a:close/>
              </a:path>
            </a:pathLst>
          </a:custGeom>
          <a:solidFill>
            <a:srgbClr val="1AA3FF"/>
          </a:solidFill>
        </p:spPr>
        <p:txBody>
          <a:bodyPr wrap="square" lIns="0" tIns="0" rIns="0" bIns="0" rtlCol="0">
            <a:noAutofit/>
          </a:bodyPr>
          <a:lstStyle/>
          <a:p>
            <a:endParaRPr/>
          </a:p>
        </p:txBody>
      </p:sp>
      <p:sp>
        <p:nvSpPr>
          <p:cNvPr id="133" name="bk object 133"/>
          <p:cNvSpPr/>
          <p:nvPr/>
        </p:nvSpPr>
        <p:spPr>
          <a:xfrm>
            <a:off x="8437879" y="4042410"/>
            <a:ext cx="3754119" cy="2815589"/>
          </a:xfrm>
          <a:custGeom>
            <a:avLst/>
            <a:gdLst/>
            <a:ahLst/>
            <a:cxnLst/>
            <a:rect l="l" t="t" r="r" b="b"/>
            <a:pathLst>
              <a:path w="2815589" h="2815589">
                <a:moveTo>
                  <a:pt x="2815589" y="0"/>
                </a:moveTo>
                <a:lnTo>
                  <a:pt x="0" y="2815589"/>
                </a:lnTo>
                <a:lnTo>
                  <a:pt x="123189" y="2815589"/>
                </a:lnTo>
                <a:lnTo>
                  <a:pt x="2815589" y="123189"/>
                </a:lnTo>
                <a:lnTo>
                  <a:pt x="2815589" y="0"/>
                </a:lnTo>
                <a:close/>
              </a:path>
            </a:pathLst>
          </a:custGeom>
          <a:solidFill>
            <a:srgbClr val="19A3FF"/>
          </a:solidFill>
        </p:spPr>
        <p:txBody>
          <a:bodyPr wrap="square" lIns="0" tIns="0" rIns="0" bIns="0" rtlCol="0">
            <a:noAutofit/>
          </a:bodyPr>
          <a:lstStyle/>
          <a:p>
            <a:endParaRPr/>
          </a:p>
        </p:txBody>
      </p:sp>
      <p:sp>
        <p:nvSpPr>
          <p:cNvPr id="134" name="bk object 134"/>
          <p:cNvSpPr/>
          <p:nvPr/>
        </p:nvSpPr>
        <p:spPr>
          <a:xfrm>
            <a:off x="8586894" y="4154170"/>
            <a:ext cx="3605105" cy="2703830"/>
          </a:xfrm>
          <a:custGeom>
            <a:avLst/>
            <a:gdLst/>
            <a:ahLst/>
            <a:cxnLst/>
            <a:rect l="l" t="t" r="r" b="b"/>
            <a:pathLst>
              <a:path w="2703829" h="2703829">
                <a:moveTo>
                  <a:pt x="2703829" y="0"/>
                </a:moveTo>
                <a:lnTo>
                  <a:pt x="0" y="2703829"/>
                </a:lnTo>
                <a:lnTo>
                  <a:pt x="124459" y="2703829"/>
                </a:lnTo>
                <a:lnTo>
                  <a:pt x="2703829" y="124459"/>
                </a:lnTo>
                <a:lnTo>
                  <a:pt x="2703829" y="0"/>
                </a:lnTo>
                <a:close/>
              </a:path>
            </a:pathLst>
          </a:custGeom>
          <a:solidFill>
            <a:srgbClr val="18A2FF"/>
          </a:solidFill>
        </p:spPr>
        <p:txBody>
          <a:bodyPr wrap="square" lIns="0" tIns="0" rIns="0" bIns="0" rtlCol="0">
            <a:noAutofit/>
          </a:bodyPr>
          <a:lstStyle/>
          <a:p>
            <a:endParaRPr/>
          </a:p>
        </p:txBody>
      </p:sp>
      <p:sp>
        <p:nvSpPr>
          <p:cNvPr id="135" name="bk object 135"/>
          <p:cNvSpPr/>
          <p:nvPr/>
        </p:nvSpPr>
        <p:spPr>
          <a:xfrm>
            <a:off x="8739293" y="4268471"/>
            <a:ext cx="3452705" cy="2589529"/>
          </a:xfrm>
          <a:custGeom>
            <a:avLst/>
            <a:gdLst/>
            <a:ahLst/>
            <a:cxnLst/>
            <a:rect l="l" t="t" r="r" b="b"/>
            <a:pathLst>
              <a:path w="2589529" h="2589529">
                <a:moveTo>
                  <a:pt x="2589529" y="0"/>
                </a:moveTo>
                <a:lnTo>
                  <a:pt x="0" y="2589529"/>
                </a:lnTo>
                <a:lnTo>
                  <a:pt x="121919" y="2589529"/>
                </a:lnTo>
                <a:lnTo>
                  <a:pt x="2589529" y="121919"/>
                </a:lnTo>
                <a:lnTo>
                  <a:pt x="2589529" y="0"/>
                </a:lnTo>
                <a:close/>
              </a:path>
            </a:pathLst>
          </a:custGeom>
          <a:solidFill>
            <a:srgbClr val="17A2FF"/>
          </a:solidFill>
        </p:spPr>
        <p:txBody>
          <a:bodyPr wrap="square" lIns="0" tIns="0" rIns="0" bIns="0" rtlCol="0">
            <a:noAutofit/>
          </a:bodyPr>
          <a:lstStyle/>
          <a:p>
            <a:endParaRPr/>
          </a:p>
        </p:txBody>
      </p:sp>
      <p:sp>
        <p:nvSpPr>
          <p:cNvPr id="136" name="bk object 136"/>
          <p:cNvSpPr/>
          <p:nvPr/>
        </p:nvSpPr>
        <p:spPr>
          <a:xfrm>
            <a:off x="8888307" y="4380229"/>
            <a:ext cx="3303693" cy="2477770"/>
          </a:xfrm>
          <a:custGeom>
            <a:avLst/>
            <a:gdLst/>
            <a:ahLst/>
            <a:cxnLst/>
            <a:rect l="l" t="t" r="r" b="b"/>
            <a:pathLst>
              <a:path w="2477770" h="2477770">
                <a:moveTo>
                  <a:pt x="2477770" y="0"/>
                </a:moveTo>
                <a:lnTo>
                  <a:pt x="0" y="2477770"/>
                </a:lnTo>
                <a:lnTo>
                  <a:pt x="124460" y="2477770"/>
                </a:lnTo>
                <a:lnTo>
                  <a:pt x="2477770" y="124460"/>
                </a:lnTo>
                <a:lnTo>
                  <a:pt x="2477770" y="0"/>
                </a:lnTo>
                <a:close/>
              </a:path>
            </a:pathLst>
          </a:custGeom>
          <a:solidFill>
            <a:srgbClr val="16A2FF"/>
          </a:solidFill>
        </p:spPr>
        <p:txBody>
          <a:bodyPr wrap="square" lIns="0" tIns="0" rIns="0" bIns="0" rtlCol="0">
            <a:noAutofit/>
          </a:bodyPr>
          <a:lstStyle/>
          <a:p>
            <a:endParaRPr/>
          </a:p>
        </p:txBody>
      </p:sp>
      <p:sp>
        <p:nvSpPr>
          <p:cNvPr id="137" name="bk object 137"/>
          <p:cNvSpPr/>
          <p:nvPr/>
        </p:nvSpPr>
        <p:spPr>
          <a:xfrm>
            <a:off x="9037321" y="4491990"/>
            <a:ext cx="3154679" cy="2366010"/>
          </a:xfrm>
          <a:custGeom>
            <a:avLst/>
            <a:gdLst/>
            <a:ahLst/>
            <a:cxnLst/>
            <a:rect l="l" t="t" r="r" b="b"/>
            <a:pathLst>
              <a:path w="2366009" h="2366010">
                <a:moveTo>
                  <a:pt x="2366009" y="0"/>
                </a:moveTo>
                <a:lnTo>
                  <a:pt x="0" y="2366010"/>
                </a:lnTo>
                <a:lnTo>
                  <a:pt x="124459" y="2366010"/>
                </a:lnTo>
                <a:lnTo>
                  <a:pt x="2366009" y="124460"/>
                </a:lnTo>
                <a:lnTo>
                  <a:pt x="2366009" y="0"/>
                </a:lnTo>
                <a:close/>
              </a:path>
            </a:pathLst>
          </a:custGeom>
          <a:solidFill>
            <a:srgbClr val="15A1FF"/>
          </a:solidFill>
        </p:spPr>
        <p:txBody>
          <a:bodyPr wrap="square" lIns="0" tIns="0" rIns="0" bIns="0" rtlCol="0">
            <a:noAutofit/>
          </a:bodyPr>
          <a:lstStyle/>
          <a:p>
            <a:endParaRPr/>
          </a:p>
        </p:txBody>
      </p:sp>
      <p:sp>
        <p:nvSpPr>
          <p:cNvPr id="138" name="bk object 138"/>
          <p:cNvSpPr/>
          <p:nvPr/>
        </p:nvSpPr>
        <p:spPr>
          <a:xfrm>
            <a:off x="9189721" y="4606290"/>
            <a:ext cx="3002279" cy="2251710"/>
          </a:xfrm>
          <a:custGeom>
            <a:avLst/>
            <a:gdLst/>
            <a:ahLst/>
            <a:cxnLst/>
            <a:rect l="l" t="t" r="r" b="b"/>
            <a:pathLst>
              <a:path w="2251709" h="2251709">
                <a:moveTo>
                  <a:pt x="2251709" y="0"/>
                </a:moveTo>
                <a:lnTo>
                  <a:pt x="0" y="2251710"/>
                </a:lnTo>
                <a:lnTo>
                  <a:pt x="121919" y="2251710"/>
                </a:lnTo>
                <a:lnTo>
                  <a:pt x="2251709" y="121920"/>
                </a:lnTo>
                <a:lnTo>
                  <a:pt x="2251709" y="0"/>
                </a:lnTo>
                <a:close/>
              </a:path>
            </a:pathLst>
          </a:custGeom>
          <a:solidFill>
            <a:srgbClr val="14A1FF"/>
          </a:solidFill>
        </p:spPr>
        <p:txBody>
          <a:bodyPr wrap="square" lIns="0" tIns="0" rIns="0" bIns="0" rtlCol="0">
            <a:noAutofit/>
          </a:bodyPr>
          <a:lstStyle/>
          <a:p>
            <a:endParaRPr/>
          </a:p>
        </p:txBody>
      </p:sp>
      <p:sp>
        <p:nvSpPr>
          <p:cNvPr id="139" name="bk object 139"/>
          <p:cNvSpPr/>
          <p:nvPr/>
        </p:nvSpPr>
        <p:spPr>
          <a:xfrm>
            <a:off x="9338733" y="4718050"/>
            <a:ext cx="2853267" cy="2139950"/>
          </a:xfrm>
          <a:custGeom>
            <a:avLst/>
            <a:gdLst/>
            <a:ahLst/>
            <a:cxnLst/>
            <a:rect l="l" t="t" r="r" b="b"/>
            <a:pathLst>
              <a:path w="2139950" h="2139950">
                <a:moveTo>
                  <a:pt x="2139950" y="0"/>
                </a:moveTo>
                <a:lnTo>
                  <a:pt x="0" y="2139950"/>
                </a:lnTo>
                <a:lnTo>
                  <a:pt x="124459" y="2139950"/>
                </a:lnTo>
                <a:lnTo>
                  <a:pt x="2139950" y="124460"/>
                </a:lnTo>
                <a:lnTo>
                  <a:pt x="2139950" y="0"/>
                </a:lnTo>
                <a:close/>
              </a:path>
            </a:pathLst>
          </a:custGeom>
          <a:solidFill>
            <a:srgbClr val="13A0FF"/>
          </a:solidFill>
        </p:spPr>
        <p:txBody>
          <a:bodyPr wrap="square" lIns="0" tIns="0" rIns="0" bIns="0" rtlCol="0">
            <a:noAutofit/>
          </a:bodyPr>
          <a:lstStyle/>
          <a:p>
            <a:endParaRPr/>
          </a:p>
        </p:txBody>
      </p:sp>
      <p:sp>
        <p:nvSpPr>
          <p:cNvPr id="140" name="bk object 140"/>
          <p:cNvSpPr/>
          <p:nvPr/>
        </p:nvSpPr>
        <p:spPr>
          <a:xfrm>
            <a:off x="9487746" y="4829809"/>
            <a:ext cx="2704252" cy="2028190"/>
          </a:xfrm>
          <a:custGeom>
            <a:avLst/>
            <a:gdLst/>
            <a:ahLst/>
            <a:cxnLst/>
            <a:rect l="l" t="t" r="r" b="b"/>
            <a:pathLst>
              <a:path w="2028189" h="2028190">
                <a:moveTo>
                  <a:pt x="2028189" y="0"/>
                </a:moveTo>
                <a:lnTo>
                  <a:pt x="0" y="2028189"/>
                </a:lnTo>
                <a:lnTo>
                  <a:pt x="124459" y="2028190"/>
                </a:lnTo>
                <a:lnTo>
                  <a:pt x="2028189" y="124460"/>
                </a:lnTo>
                <a:lnTo>
                  <a:pt x="2028189" y="0"/>
                </a:lnTo>
              </a:path>
            </a:pathLst>
          </a:custGeom>
          <a:solidFill>
            <a:srgbClr val="12A0FF"/>
          </a:solidFill>
        </p:spPr>
        <p:txBody>
          <a:bodyPr wrap="square" lIns="0" tIns="0" rIns="0" bIns="0" rtlCol="0">
            <a:noAutofit/>
          </a:bodyPr>
          <a:lstStyle/>
          <a:p>
            <a:endParaRPr/>
          </a:p>
        </p:txBody>
      </p:sp>
      <p:sp>
        <p:nvSpPr>
          <p:cNvPr id="141" name="bk object 141"/>
          <p:cNvSpPr/>
          <p:nvPr/>
        </p:nvSpPr>
        <p:spPr>
          <a:xfrm>
            <a:off x="9640146" y="4944110"/>
            <a:ext cx="2551852" cy="1913889"/>
          </a:xfrm>
          <a:custGeom>
            <a:avLst/>
            <a:gdLst/>
            <a:ahLst/>
            <a:cxnLst/>
            <a:rect l="l" t="t" r="r" b="b"/>
            <a:pathLst>
              <a:path w="1913889" h="1913890">
                <a:moveTo>
                  <a:pt x="1913889" y="0"/>
                </a:moveTo>
                <a:lnTo>
                  <a:pt x="0" y="1913889"/>
                </a:lnTo>
                <a:lnTo>
                  <a:pt x="123189" y="1913889"/>
                </a:lnTo>
                <a:lnTo>
                  <a:pt x="1913889" y="123190"/>
                </a:lnTo>
                <a:lnTo>
                  <a:pt x="1913889" y="0"/>
                </a:lnTo>
                <a:close/>
              </a:path>
            </a:pathLst>
          </a:custGeom>
          <a:solidFill>
            <a:srgbClr val="11A0FF"/>
          </a:solidFill>
        </p:spPr>
        <p:txBody>
          <a:bodyPr wrap="square" lIns="0" tIns="0" rIns="0" bIns="0" rtlCol="0">
            <a:noAutofit/>
          </a:bodyPr>
          <a:lstStyle/>
          <a:p>
            <a:endParaRPr/>
          </a:p>
        </p:txBody>
      </p:sp>
      <p:sp>
        <p:nvSpPr>
          <p:cNvPr id="142" name="bk object 142"/>
          <p:cNvSpPr/>
          <p:nvPr/>
        </p:nvSpPr>
        <p:spPr>
          <a:xfrm>
            <a:off x="9789159" y="5055870"/>
            <a:ext cx="2402839" cy="1802130"/>
          </a:xfrm>
          <a:custGeom>
            <a:avLst/>
            <a:gdLst/>
            <a:ahLst/>
            <a:cxnLst/>
            <a:rect l="l" t="t" r="r" b="b"/>
            <a:pathLst>
              <a:path w="1802129" h="1802130">
                <a:moveTo>
                  <a:pt x="1802129" y="0"/>
                </a:moveTo>
                <a:lnTo>
                  <a:pt x="0" y="1802129"/>
                </a:lnTo>
                <a:lnTo>
                  <a:pt x="124459" y="1802130"/>
                </a:lnTo>
                <a:lnTo>
                  <a:pt x="1802129" y="124459"/>
                </a:lnTo>
                <a:lnTo>
                  <a:pt x="1802129" y="0"/>
                </a:lnTo>
              </a:path>
            </a:pathLst>
          </a:custGeom>
          <a:solidFill>
            <a:srgbClr val="109FFF"/>
          </a:solidFill>
        </p:spPr>
        <p:txBody>
          <a:bodyPr wrap="square" lIns="0" tIns="0" rIns="0" bIns="0" rtlCol="0">
            <a:noAutofit/>
          </a:bodyPr>
          <a:lstStyle/>
          <a:p>
            <a:endParaRPr/>
          </a:p>
        </p:txBody>
      </p:sp>
      <p:sp>
        <p:nvSpPr>
          <p:cNvPr id="143" name="bk object 143"/>
          <p:cNvSpPr/>
          <p:nvPr/>
        </p:nvSpPr>
        <p:spPr>
          <a:xfrm>
            <a:off x="9939867" y="5168900"/>
            <a:ext cx="2252133" cy="1689100"/>
          </a:xfrm>
          <a:custGeom>
            <a:avLst/>
            <a:gdLst/>
            <a:ahLst/>
            <a:cxnLst/>
            <a:rect l="l" t="t" r="r" b="b"/>
            <a:pathLst>
              <a:path w="1689100" h="1689100">
                <a:moveTo>
                  <a:pt x="1689100" y="0"/>
                </a:moveTo>
                <a:lnTo>
                  <a:pt x="0" y="1689100"/>
                </a:lnTo>
                <a:lnTo>
                  <a:pt x="123190" y="1689100"/>
                </a:lnTo>
                <a:lnTo>
                  <a:pt x="1689100" y="123189"/>
                </a:lnTo>
                <a:lnTo>
                  <a:pt x="1689100" y="0"/>
                </a:lnTo>
                <a:close/>
              </a:path>
            </a:pathLst>
          </a:custGeom>
          <a:solidFill>
            <a:srgbClr val="0F9FFF"/>
          </a:solidFill>
        </p:spPr>
        <p:txBody>
          <a:bodyPr wrap="square" lIns="0" tIns="0" rIns="0" bIns="0" rtlCol="0">
            <a:noAutofit/>
          </a:bodyPr>
          <a:lstStyle/>
          <a:p>
            <a:endParaRPr/>
          </a:p>
        </p:txBody>
      </p:sp>
      <p:sp>
        <p:nvSpPr>
          <p:cNvPr id="144" name="bk object 144"/>
          <p:cNvSpPr/>
          <p:nvPr/>
        </p:nvSpPr>
        <p:spPr>
          <a:xfrm>
            <a:off x="10090573" y="5281929"/>
            <a:ext cx="2101427" cy="1576070"/>
          </a:xfrm>
          <a:custGeom>
            <a:avLst/>
            <a:gdLst/>
            <a:ahLst/>
            <a:cxnLst/>
            <a:rect l="l" t="t" r="r" b="b"/>
            <a:pathLst>
              <a:path w="1576070" h="1576070">
                <a:moveTo>
                  <a:pt x="1576070" y="0"/>
                </a:moveTo>
                <a:lnTo>
                  <a:pt x="0" y="1576070"/>
                </a:lnTo>
                <a:lnTo>
                  <a:pt x="124460" y="1576070"/>
                </a:lnTo>
                <a:lnTo>
                  <a:pt x="1576070" y="124460"/>
                </a:lnTo>
                <a:lnTo>
                  <a:pt x="1576070" y="0"/>
                </a:lnTo>
                <a:close/>
              </a:path>
            </a:pathLst>
          </a:custGeom>
          <a:solidFill>
            <a:srgbClr val="0E9EFF"/>
          </a:solidFill>
        </p:spPr>
        <p:txBody>
          <a:bodyPr wrap="square" lIns="0" tIns="0" rIns="0" bIns="0" rtlCol="0">
            <a:noAutofit/>
          </a:bodyPr>
          <a:lstStyle/>
          <a:p>
            <a:endParaRPr/>
          </a:p>
        </p:txBody>
      </p:sp>
      <p:sp>
        <p:nvSpPr>
          <p:cNvPr id="145" name="bk object 145"/>
          <p:cNvSpPr/>
          <p:nvPr/>
        </p:nvSpPr>
        <p:spPr>
          <a:xfrm>
            <a:off x="10239587" y="5393690"/>
            <a:ext cx="1952412" cy="1464310"/>
          </a:xfrm>
          <a:custGeom>
            <a:avLst/>
            <a:gdLst/>
            <a:ahLst/>
            <a:cxnLst/>
            <a:rect l="l" t="t" r="r" b="b"/>
            <a:pathLst>
              <a:path w="1464309" h="1464310">
                <a:moveTo>
                  <a:pt x="1464309" y="0"/>
                </a:moveTo>
                <a:lnTo>
                  <a:pt x="0" y="1464310"/>
                </a:lnTo>
                <a:lnTo>
                  <a:pt x="124459" y="1464310"/>
                </a:lnTo>
                <a:lnTo>
                  <a:pt x="1464309" y="124460"/>
                </a:lnTo>
                <a:lnTo>
                  <a:pt x="1464309" y="0"/>
                </a:lnTo>
                <a:close/>
              </a:path>
            </a:pathLst>
          </a:custGeom>
          <a:solidFill>
            <a:srgbClr val="0D9EFF"/>
          </a:solidFill>
        </p:spPr>
        <p:txBody>
          <a:bodyPr wrap="square" lIns="0" tIns="0" rIns="0" bIns="0" rtlCol="0">
            <a:noAutofit/>
          </a:bodyPr>
          <a:lstStyle/>
          <a:p>
            <a:endParaRPr/>
          </a:p>
        </p:txBody>
      </p:sp>
      <p:sp>
        <p:nvSpPr>
          <p:cNvPr id="146" name="bk object 146"/>
          <p:cNvSpPr/>
          <p:nvPr/>
        </p:nvSpPr>
        <p:spPr>
          <a:xfrm>
            <a:off x="10391987" y="5507990"/>
            <a:ext cx="1800012" cy="1350010"/>
          </a:xfrm>
          <a:custGeom>
            <a:avLst/>
            <a:gdLst/>
            <a:ahLst/>
            <a:cxnLst/>
            <a:rect l="l" t="t" r="r" b="b"/>
            <a:pathLst>
              <a:path w="1350009" h="1350009">
                <a:moveTo>
                  <a:pt x="1350009" y="0"/>
                </a:moveTo>
                <a:lnTo>
                  <a:pt x="0" y="1350010"/>
                </a:lnTo>
                <a:lnTo>
                  <a:pt x="121920" y="1350009"/>
                </a:lnTo>
                <a:lnTo>
                  <a:pt x="1350009" y="121920"/>
                </a:lnTo>
                <a:lnTo>
                  <a:pt x="1350009" y="0"/>
                </a:lnTo>
                <a:close/>
              </a:path>
            </a:pathLst>
          </a:custGeom>
          <a:solidFill>
            <a:srgbClr val="0C9EFF"/>
          </a:solidFill>
        </p:spPr>
        <p:txBody>
          <a:bodyPr wrap="square" lIns="0" tIns="0" rIns="0" bIns="0" rtlCol="0">
            <a:noAutofit/>
          </a:bodyPr>
          <a:lstStyle/>
          <a:p>
            <a:endParaRPr/>
          </a:p>
        </p:txBody>
      </p:sp>
      <p:sp>
        <p:nvSpPr>
          <p:cNvPr id="147" name="bk object 147"/>
          <p:cNvSpPr/>
          <p:nvPr/>
        </p:nvSpPr>
        <p:spPr>
          <a:xfrm>
            <a:off x="10541000" y="5619750"/>
            <a:ext cx="1651000" cy="1238250"/>
          </a:xfrm>
          <a:custGeom>
            <a:avLst/>
            <a:gdLst/>
            <a:ahLst/>
            <a:cxnLst/>
            <a:rect l="l" t="t" r="r" b="b"/>
            <a:pathLst>
              <a:path w="1238250" h="1238250">
                <a:moveTo>
                  <a:pt x="1238250" y="0"/>
                </a:moveTo>
                <a:lnTo>
                  <a:pt x="0" y="1238250"/>
                </a:lnTo>
                <a:lnTo>
                  <a:pt x="124459" y="1238250"/>
                </a:lnTo>
                <a:lnTo>
                  <a:pt x="1238250" y="124460"/>
                </a:lnTo>
                <a:lnTo>
                  <a:pt x="1238250" y="0"/>
                </a:lnTo>
                <a:close/>
              </a:path>
            </a:pathLst>
          </a:custGeom>
          <a:solidFill>
            <a:srgbClr val="0B9DFF"/>
          </a:solidFill>
        </p:spPr>
        <p:txBody>
          <a:bodyPr wrap="square" lIns="0" tIns="0" rIns="0" bIns="0" rtlCol="0">
            <a:noAutofit/>
          </a:bodyPr>
          <a:lstStyle/>
          <a:p>
            <a:endParaRPr/>
          </a:p>
        </p:txBody>
      </p:sp>
      <p:sp>
        <p:nvSpPr>
          <p:cNvPr id="148" name="bk object 148"/>
          <p:cNvSpPr/>
          <p:nvPr/>
        </p:nvSpPr>
        <p:spPr>
          <a:xfrm>
            <a:off x="10691707" y="5732779"/>
            <a:ext cx="1500293" cy="1125220"/>
          </a:xfrm>
          <a:custGeom>
            <a:avLst/>
            <a:gdLst/>
            <a:ahLst/>
            <a:cxnLst/>
            <a:rect l="l" t="t" r="r" b="b"/>
            <a:pathLst>
              <a:path w="1125220" h="1125220">
                <a:moveTo>
                  <a:pt x="1125220" y="0"/>
                </a:moveTo>
                <a:lnTo>
                  <a:pt x="0" y="1125220"/>
                </a:lnTo>
                <a:lnTo>
                  <a:pt x="123190" y="1125220"/>
                </a:lnTo>
                <a:lnTo>
                  <a:pt x="1125220" y="123190"/>
                </a:lnTo>
                <a:lnTo>
                  <a:pt x="1125220" y="0"/>
                </a:lnTo>
              </a:path>
            </a:pathLst>
          </a:custGeom>
          <a:solidFill>
            <a:srgbClr val="0A9DFF"/>
          </a:solidFill>
        </p:spPr>
        <p:txBody>
          <a:bodyPr wrap="square" lIns="0" tIns="0" rIns="0" bIns="0" rtlCol="0">
            <a:noAutofit/>
          </a:bodyPr>
          <a:lstStyle/>
          <a:p>
            <a:endParaRPr/>
          </a:p>
        </p:txBody>
      </p:sp>
      <p:sp>
        <p:nvSpPr>
          <p:cNvPr id="149" name="bk object 149"/>
          <p:cNvSpPr/>
          <p:nvPr/>
        </p:nvSpPr>
        <p:spPr>
          <a:xfrm>
            <a:off x="10842413" y="5845809"/>
            <a:ext cx="1349585" cy="1012190"/>
          </a:xfrm>
          <a:custGeom>
            <a:avLst/>
            <a:gdLst/>
            <a:ahLst/>
            <a:cxnLst/>
            <a:rect l="l" t="t" r="r" b="b"/>
            <a:pathLst>
              <a:path w="1012189" h="1012190">
                <a:moveTo>
                  <a:pt x="1012189" y="0"/>
                </a:moveTo>
                <a:lnTo>
                  <a:pt x="0" y="1012189"/>
                </a:lnTo>
                <a:lnTo>
                  <a:pt x="121919" y="1012190"/>
                </a:lnTo>
                <a:lnTo>
                  <a:pt x="1012189" y="121919"/>
                </a:lnTo>
                <a:lnTo>
                  <a:pt x="1012189" y="0"/>
                </a:lnTo>
              </a:path>
            </a:pathLst>
          </a:custGeom>
          <a:solidFill>
            <a:srgbClr val="099CFF"/>
          </a:solidFill>
        </p:spPr>
        <p:txBody>
          <a:bodyPr wrap="square" lIns="0" tIns="0" rIns="0" bIns="0" rtlCol="0">
            <a:noAutofit/>
          </a:bodyPr>
          <a:lstStyle/>
          <a:p>
            <a:endParaRPr/>
          </a:p>
        </p:txBody>
      </p:sp>
      <p:sp>
        <p:nvSpPr>
          <p:cNvPr id="150" name="bk object 150"/>
          <p:cNvSpPr/>
          <p:nvPr/>
        </p:nvSpPr>
        <p:spPr>
          <a:xfrm>
            <a:off x="10991426" y="5957570"/>
            <a:ext cx="1200572" cy="900430"/>
          </a:xfrm>
          <a:custGeom>
            <a:avLst/>
            <a:gdLst/>
            <a:ahLst/>
            <a:cxnLst/>
            <a:rect l="l" t="t" r="r" b="b"/>
            <a:pathLst>
              <a:path w="900429" h="900430">
                <a:moveTo>
                  <a:pt x="900429" y="0"/>
                </a:moveTo>
                <a:lnTo>
                  <a:pt x="0" y="900429"/>
                </a:lnTo>
                <a:lnTo>
                  <a:pt x="124459" y="900430"/>
                </a:lnTo>
                <a:lnTo>
                  <a:pt x="900429" y="124459"/>
                </a:lnTo>
                <a:lnTo>
                  <a:pt x="900429" y="0"/>
                </a:lnTo>
              </a:path>
            </a:pathLst>
          </a:custGeom>
          <a:solidFill>
            <a:srgbClr val="089CFF"/>
          </a:solidFill>
        </p:spPr>
        <p:txBody>
          <a:bodyPr wrap="square" lIns="0" tIns="0" rIns="0" bIns="0" rtlCol="0">
            <a:noAutofit/>
          </a:bodyPr>
          <a:lstStyle/>
          <a:p>
            <a:endParaRPr/>
          </a:p>
        </p:txBody>
      </p:sp>
      <p:sp>
        <p:nvSpPr>
          <p:cNvPr id="151" name="bk object 151"/>
          <p:cNvSpPr/>
          <p:nvPr/>
        </p:nvSpPr>
        <p:spPr>
          <a:xfrm>
            <a:off x="11142133" y="6070600"/>
            <a:ext cx="1049867" cy="787400"/>
          </a:xfrm>
          <a:custGeom>
            <a:avLst/>
            <a:gdLst/>
            <a:ahLst/>
            <a:cxnLst/>
            <a:rect l="l" t="t" r="r" b="b"/>
            <a:pathLst>
              <a:path w="787400" h="787400">
                <a:moveTo>
                  <a:pt x="787400" y="0"/>
                </a:moveTo>
                <a:lnTo>
                  <a:pt x="0" y="787400"/>
                </a:lnTo>
                <a:lnTo>
                  <a:pt x="123190" y="787400"/>
                </a:lnTo>
                <a:lnTo>
                  <a:pt x="787400" y="123190"/>
                </a:lnTo>
                <a:lnTo>
                  <a:pt x="787400" y="0"/>
                </a:lnTo>
                <a:close/>
              </a:path>
            </a:pathLst>
          </a:custGeom>
          <a:solidFill>
            <a:srgbClr val="079CFF"/>
          </a:solidFill>
        </p:spPr>
        <p:txBody>
          <a:bodyPr wrap="square" lIns="0" tIns="0" rIns="0" bIns="0" rtlCol="0">
            <a:noAutofit/>
          </a:bodyPr>
          <a:lstStyle/>
          <a:p>
            <a:endParaRPr/>
          </a:p>
        </p:txBody>
      </p:sp>
      <p:sp>
        <p:nvSpPr>
          <p:cNvPr id="152" name="bk object 152"/>
          <p:cNvSpPr/>
          <p:nvPr/>
        </p:nvSpPr>
        <p:spPr>
          <a:xfrm>
            <a:off x="11292840" y="6183629"/>
            <a:ext cx="899160" cy="674370"/>
          </a:xfrm>
          <a:custGeom>
            <a:avLst/>
            <a:gdLst/>
            <a:ahLst/>
            <a:cxnLst/>
            <a:rect l="l" t="t" r="r" b="b"/>
            <a:pathLst>
              <a:path w="674370" h="674370">
                <a:moveTo>
                  <a:pt x="674370" y="0"/>
                </a:moveTo>
                <a:lnTo>
                  <a:pt x="0" y="674370"/>
                </a:lnTo>
                <a:lnTo>
                  <a:pt x="124460" y="674370"/>
                </a:lnTo>
                <a:lnTo>
                  <a:pt x="674370" y="124460"/>
                </a:lnTo>
                <a:lnTo>
                  <a:pt x="674370" y="0"/>
                </a:lnTo>
                <a:close/>
              </a:path>
            </a:pathLst>
          </a:custGeom>
          <a:solidFill>
            <a:srgbClr val="069BFF"/>
          </a:solidFill>
        </p:spPr>
        <p:txBody>
          <a:bodyPr wrap="square" lIns="0" tIns="0" rIns="0" bIns="0" rtlCol="0">
            <a:noAutofit/>
          </a:bodyPr>
          <a:lstStyle/>
          <a:p>
            <a:endParaRPr/>
          </a:p>
        </p:txBody>
      </p:sp>
      <p:sp>
        <p:nvSpPr>
          <p:cNvPr id="153" name="bk object 153"/>
          <p:cNvSpPr/>
          <p:nvPr/>
        </p:nvSpPr>
        <p:spPr>
          <a:xfrm>
            <a:off x="11441853" y="6295390"/>
            <a:ext cx="750147" cy="562610"/>
          </a:xfrm>
          <a:custGeom>
            <a:avLst/>
            <a:gdLst/>
            <a:ahLst/>
            <a:cxnLst/>
            <a:rect l="l" t="t" r="r" b="b"/>
            <a:pathLst>
              <a:path w="562610" h="562610">
                <a:moveTo>
                  <a:pt x="562610" y="0"/>
                </a:moveTo>
                <a:lnTo>
                  <a:pt x="0" y="562610"/>
                </a:lnTo>
                <a:lnTo>
                  <a:pt x="124460" y="562610"/>
                </a:lnTo>
                <a:lnTo>
                  <a:pt x="562610" y="124460"/>
                </a:lnTo>
                <a:lnTo>
                  <a:pt x="562610" y="0"/>
                </a:lnTo>
              </a:path>
            </a:pathLst>
          </a:custGeom>
          <a:solidFill>
            <a:srgbClr val="059BFF"/>
          </a:solidFill>
        </p:spPr>
        <p:txBody>
          <a:bodyPr wrap="square" lIns="0" tIns="0" rIns="0" bIns="0" rtlCol="0">
            <a:noAutofit/>
          </a:bodyPr>
          <a:lstStyle/>
          <a:p>
            <a:endParaRPr/>
          </a:p>
        </p:txBody>
      </p:sp>
      <p:sp>
        <p:nvSpPr>
          <p:cNvPr id="154" name="bk object 154"/>
          <p:cNvSpPr/>
          <p:nvPr/>
        </p:nvSpPr>
        <p:spPr>
          <a:xfrm>
            <a:off x="11594253" y="6409690"/>
            <a:ext cx="597747" cy="448310"/>
          </a:xfrm>
          <a:custGeom>
            <a:avLst/>
            <a:gdLst/>
            <a:ahLst/>
            <a:cxnLst/>
            <a:rect l="l" t="t" r="r" b="b"/>
            <a:pathLst>
              <a:path w="448310" h="448310">
                <a:moveTo>
                  <a:pt x="448310" y="0"/>
                </a:moveTo>
                <a:lnTo>
                  <a:pt x="0" y="448310"/>
                </a:lnTo>
                <a:lnTo>
                  <a:pt x="121920" y="448310"/>
                </a:lnTo>
                <a:lnTo>
                  <a:pt x="448310" y="121920"/>
                </a:lnTo>
                <a:lnTo>
                  <a:pt x="448310" y="0"/>
                </a:lnTo>
              </a:path>
            </a:pathLst>
          </a:custGeom>
          <a:solidFill>
            <a:srgbClr val="049AFF"/>
          </a:solidFill>
        </p:spPr>
        <p:txBody>
          <a:bodyPr wrap="square" lIns="0" tIns="0" rIns="0" bIns="0" rtlCol="0">
            <a:noAutofit/>
          </a:bodyPr>
          <a:lstStyle/>
          <a:p>
            <a:endParaRPr/>
          </a:p>
        </p:txBody>
      </p:sp>
      <p:sp>
        <p:nvSpPr>
          <p:cNvPr id="155" name="bk object 155"/>
          <p:cNvSpPr/>
          <p:nvPr/>
        </p:nvSpPr>
        <p:spPr>
          <a:xfrm>
            <a:off x="11743267" y="6521450"/>
            <a:ext cx="448733" cy="336550"/>
          </a:xfrm>
          <a:custGeom>
            <a:avLst/>
            <a:gdLst/>
            <a:ahLst/>
            <a:cxnLst/>
            <a:rect l="l" t="t" r="r" b="b"/>
            <a:pathLst>
              <a:path w="336550" h="336550">
                <a:moveTo>
                  <a:pt x="336550" y="0"/>
                </a:moveTo>
                <a:lnTo>
                  <a:pt x="0" y="336550"/>
                </a:lnTo>
                <a:lnTo>
                  <a:pt x="124460" y="336549"/>
                </a:lnTo>
                <a:lnTo>
                  <a:pt x="336550" y="124460"/>
                </a:lnTo>
                <a:lnTo>
                  <a:pt x="336550" y="0"/>
                </a:lnTo>
                <a:close/>
              </a:path>
            </a:pathLst>
          </a:custGeom>
          <a:solidFill>
            <a:srgbClr val="039AFF"/>
          </a:solidFill>
        </p:spPr>
        <p:txBody>
          <a:bodyPr wrap="square" lIns="0" tIns="0" rIns="0" bIns="0" rtlCol="0">
            <a:noAutofit/>
          </a:bodyPr>
          <a:lstStyle/>
          <a:p>
            <a:endParaRPr/>
          </a:p>
        </p:txBody>
      </p:sp>
      <p:sp>
        <p:nvSpPr>
          <p:cNvPr id="156" name="bk object 156"/>
          <p:cNvSpPr/>
          <p:nvPr/>
        </p:nvSpPr>
        <p:spPr>
          <a:xfrm>
            <a:off x="11892279" y="6633210"/>
            <a:ext cx="299719" cy="224789"/>
          </a:xfrm>
          <a:custGeom>
            <a:avLst/>
            <a:gdLst/>
            <a:ahLst/>
            <a:cxnLst/>
            <a:rect l="l" t="t" r="r" b="b"/>
            <a:pathLst>
              <a:path w="224789" h="224790">
                <a:moveTo>
                  <a:pt x="224789" y="0"/>
                </a:moveTo>
                <a:lnTo>
                  <a:pt x="0" y="224789"/>
                </a:lnTo>
                <a:lnTo>
                  <a:pt x="124459" y="224790"/>
                </a:lnTo>
                <a:lnTo>
                  <a:pt x="224789" y="124460"/>
                </a:lnTo>
                <a:lnTo>
                  <a:pt x="224789" y="0"/>
                </a:lnTo>
                <a:close/>
              </a:path>
            </a:pathLst>
          </a:custGeom>
          <a:solidFill>
            <a:srgbClr val="029AFF"/>
          </a:solidFill>
        </p:spPr>
        <p:txBody>
          <a:bodyPr wrap="square" lIns="0" tIns="0" rIns="0" bIns="0" rtlCol="0">
            <a:noAutofit/>
          </a:bodyPr>
          <a:lstStyle/>
          <a:p>
            <a:endParaRPr/>
          </a:p>
        </p:txBody>
      </p:sp>
      <p:sp>
        <p:nvSpPr>
          <p:cNvPr id="157" name="bk object 157"/>
          <p:cNvSpPr/>
          <p:nvPr/>
        </p:nvSpPr>
        <p:spPr>
          <a:xfrm>
            <a:off x="12044679" y="6747510"/>
            <a:ext cx="147319" cy="110489"/>
          </a:xfrm>
          <a:custGeom>
            <a:avLst/>
            <a:gdLst/>
            <a:ahLst/>
            <a:cxnLst/>
            <a:rect l="l" t="t" r="r" b="b"/>
            <a:pathLst>
              <a:path w="110489" h="110490">
                <a:moveTo>
                  <a:pt x="110489" y="0"/>
                </a:moveTo>
                <a:lnTo>
                  <a:pt x="0" y="110489"/>
                </a:lnTo>
                <a:lnTo>
                  <a:pt x="110489" y="110490"/>
                </a:lnTo>
                <a:lnTo>
                  <a:pt x="110489" y="0"/>
                </a:lnTo>
                <a:close/>
              </a:path>
            </a:pathLst>
          </a:custGeom>
          <a:solidFill>
            <a:srgbClr val="0199FF"/>
          </a:solidFill>
        </p:spPr>
        <p:txBody>
          <a:bodyPr wrap="square" lIns="0" tIns="0" rIns="0" bIns="0" rtlCol="0">
            <a:noAutofit/>
          </a:bodyPr>
          <a:lstStyle/>
          <a:p>
            <a:endParaRPr/>
          </a:p>
        </p:txBody>
      </p:sp>
      <p:sp>
        <p:nvSpPr>
          <p:cNvPr id="158" name="bk object 158"/>
          <p:cNvSpPr/>
          <p:nvPr/>
        </p:nvSpPr>
        <p:spPr>
          <a:xfrm>
            <a:off x="0" y="1066800"/>
            <a:ext cx="12192000" cy="228600"/>
          </a:xfrm>
          <a:prstGeom prst="rect">
            <a:avLst/>
          </a:prstGeom>
          <a:blipFill>
            <a:blip r:embed="rId2" cstate="print"/>
            <a:stretch>
              <a:fillRect/>
            </a:stretch>
          </a:blipFill>
        </p:spPr>
        <p:txBody>
          <a:bodyPr wrap="square" lIns="0" tIns="0" rIns="0" bIns="0" rtlCol="0">
            <a:noAutofit/>
          </a:bodyPr>
          <a:lstStyle/>
          <a:p>
            <a:endParaRPr/>
          </a:p>
        </p:txBody>
      </p:sp>
      <p:sp>
        <p:nvSpPr>
          <p:cNvPr id="159" name="bk object 159"/>
          <p:cNvSpPr/>
          <p:nvPr/>
        </p:nvSpPr>
        <p:spPr>
          <a:xfrm>
            <a:off x="0" y="6477000"/>
            <a:ext cx="12192000" cy="0"/>
          </a:xfrm>
          <a:custGeom>
            <a:avLst/>
            <a:gdLst/>
            <a:ahLst/>
            <a:cxnLst/>
            <a:rect l="l" t="t" r="r" b="b"/>
            <a:pathLst>
              <a:path w="9144000">
                <a:moveTo>
                  <a:pt x="0" y="0"/>
                </a:moveTo>
                <a:lnTo>
                  <a:pt x="9144000" y="0"/>
                </a:lnTo>
              </a:path>
            </a:pathLst>
          </a:custGeom>
          <a:ln w="9344">
            <a:solidFill>
              <a:srgbClr val="7F7F7F"/>
            </a:solidFill>
          </a:ln>
        </p:spPr>
        <p:txBody>
          <a:bodyPr wrap="square" lIns="0" tIns="0" rIns="0" bIns="0" rtlCol="0">
            <a:noAutofit/>
          </a:bodyPr>
          <a:lstStyle/>
          <a:p>
            <a:endParaRPr/>
          </a:p>
        </p:txBody>
      </p:sp>
      <p:sp>
        <p:nvSpPr>
          <p:cNvPr id="2" name="Holder 2"/>
          <p:cNvSpPr>
            <a:spLocks noGrp="1"/>
          </p:cNvSpPr>
          <p:nvPr>
            <p:ph type="title"/>
          </p:nvPr>
        </p:nvSpPr>
        <p:spPr/>
        <p:txBody>
          <a:bodyPr lIns="0" tIns="0" rIns="0" bIns="0"/>
          <a:lstStyle/>
          <a:p>
            <a:endParaRPr/>
          </a:p>
        </p:txBody>
      </p:sp>
      <p:sp>
        <p:nvSpPr>
          <p:cNvPr id="3" name="Holder 3"/>
          <p:cNvSpPr>
            <a:spLocks noGrp="1"/>
          </p:cNvSpPr>
          <p:nvPr>
            <p:ph type="body" idx="1"/>
          </p:nvPr>
        </p:nvSpPr>
        <p:spPr/>
        <p:txBody>
          <a:bodyPr lIns="0" tIns="0" rIns="0" bIns="0"/>
          <a:lstStyle/>
          <a:p>
            <a:endParaRPr/>
          </a:p>
        </p:txBody>
      </p:sp>
      <p:sp>
        <p:nvSpPr>
          <p:cNvPr id="4" name="Holder 4"/>
          <p:cNvSpPr>
            <a:spLocks noGrp="1"/>
          </p:cNvSpPr>
          <p:nvPr>
            <p:ph type="ftr" sz="quarter" idx="5"/>
          </p:nvPr>
        </p:nvSpPr>
        <p:spPr/>
        <p:txBody>
          <a:bodyPr lIns="0" tIns="0" rIns="0" bIns="0"/>
          <a:lstStyle/>
          <a:p>
            <a:pPr marL="12700"/>
            <a:r>
              <a:rPr lang="en-GB" sz="1200" b="1" spc="-10">
                <a:latin typeface="Arial"/>
                <a:cs typeface="Arial"/>
              </a:rPr>
              <a:t>U</a:t>
            </a:r>
            <a:r>
              <a:rPr lang="en-GB" sz="1200" b="1" spc="-15">
                <a:latin typeface="Arial"/>
                <a:cs typeface="Arial"/>
              </a:rPr>
              <a:t>n</a:t>
            </a:r>
            <a:r>
              <a:rPr lang="en-GB" sz="1200" b="1" spc="-5">
                <a:latin typeface="Arial"/>
                <a:cs typeface="Arial"/>
              </a:rPr>
              <a:t>d</a:t>
            </a:r>
            <a:r>
              <a:rPr lang="en-GB" sz="1200" b="1">
                <a:latin typeface="Arial"/>
                <a:cs typeface="Arial"/>
              </a:rPr>
              <a:t>ers</a:t>
            </a:r>
            <a:r>
              <a:rPr lang="en-GB" sz="1200" b="1" spc="-10">
                <a:latin typeface="Arial"/>
                <a:cs typeface="Arial"/>
              </a:rPr>
              <a:t>t</a:t>
            </a:r>
            <a:r>
              <a:rPr lang="en-GB" sz="1200" b="1" spc="10">
                <a:latin typeface="Arial"/>
                <a:cs typeface="Arial"/>
              </a:rPr>
              <a:t>a</a:t>
            </a:r>
            <a:r>
              <a:rPr lang="en-GB" sz="1200" b="1" spc="-15">
                <a:latin typeface="Arial"/>
                <a:cs typeface="Arial"/>
              </a:rPr>
              <a:t>nd</a:t>
            </a:r>
            <a:r>
              <a:rPr lang="en-GB" sz="1200" b="1">
                <a:latin typeface="Arial"/>
                <a:cs typeface="Arial"/>
              </a:rPr>
              <a:t>i</a:t>
            </a:r>
            <a:r>
              <a:rPr lang="en-GB" sz="1200" b="1" spc="-15">
                <a:latin typeface="Arial"/>
                <a:cs typeface="Arial"/>
              </a:rPr>
              <a:t>n</a:t>
            </a:r>
            <a:r>
              <a:rPr lang="en-GB" sz="1200" b="1" spc="-10">
                <a:latin typeface="Arial"/>
                <a:cs typeface="Arial"/>
              </a:rPr>
              <a:t>g C</a:t>
            </a:r>
            <a:r>
              <a:rPr lang="en-GB" sz="1200" b="1" spc="-15">
                <a:latin typeface="Arial"/>
                <a:cs typeface="Arial"/>
              </a:rPr>
              <a:t>o</a:t>
            </a:r>
            <a:r>
              <a:rPr lang="en-GB" sz="1200" b="1">
                <a:latin typeface="Arial"/>
                <a:cs typeface="Arial"/>
              </a:rPr>
              <a:t>m</a:t>
            </a:r>
            <a:r>
              <a:rPr lang="en-GB" sz="1200" b="1" spc="-15">
                <a:latin typeface="Arial"/>
                <a:cs typeface="Arial"/>
              </a:rPr>
              <a:t>p</a:t>
            </a:r>
            <a:r>
              <a:rPr lang="en-GB" sz="1200" b="1" spc="-5">
                <a:latin typeface="Arial"/>
                <a:cs typeface="Arial"/>
              </a:rPr>
              <a:t>u</a:t>
            </a:r>
            <a:r>
              <a:rPr lang="en-GB" sz="1200" b="1" spc="-10">
                <a:latin typeface="Arial"/>
                <a:cs typeface="Arial"/>
              </a:rPr>
              <a:t>t</a:t>
            </a:r>
            <a:r>
              <a:rPr lang="en-GB" sz="1200" b="1">
                <a:latin typeface="Arial"/>
                <a:cs typeface="Arial"/>
              </a:rPr>
              <a:t>ers:</a:t>
            </a:r>
            <a:r>
              <a:rPr lang="en-GB" sz="1200" b="1" spc="10">
                <a:latin typeface="Arial"/>
                <a:cs typeface="Arial"/>
              </a:rPr>
              <a:t> </a:t>
            </a:r>
            <a:r>
              <a:rPr lang="en-GB" sz="1200" b="1" spc="-15">
                <a:latin typeface="Arial"/>
                <a:cs typeface="Arial"/>
              </a:rPr>
              <a:t>Tod</a:t>
            </a:r>
            <a:r>
              <a:rPr lang="en-GB" sz="1200" b="1" spc="10">
                <a:latin typeface="Arial"/>
                <a:cs typeface="Arial"/>
              </a:rPr>
              <a:t>a</a:t>
            </a:r>
            <a:r>
              <a:rPr lang="en-GB" sz="1200" b="1">
                <a:latin typeface="Arial"/>
                <a:cs typeface="Arial"/>
              </a:rPr>
              <a:t>y</a:t>
            </a:r>
            <a:r>
              <a:rPr lang="en-GB" sz="1200" b="1" spc="-35">
                <a:latin typeface="Arial"/>
                <a:cs typeface="Arial"/>
              </a:rPr>
              <a:t> </a:t>
            </a:r>
            <a:r>
              <a:rPr lang="en-GB" sz="1200" b="1">
                <a:latin typeface="Arial"/>
                <a:cs typeface="Arial"/>
              </a:rPr>
              <a:t>a</a:t>
            </a:r>
            <a:r>
              <a:rPr lang="en-GB" sz="1200" b="1" spc="-15">
                <a:latin typeface="Arial"/>
                <a:cs typeface="Arial"/>
              </a:rPr>
              <a:t>n</a:t>
            </a:r>
            <a:r>
              <a:rPr lang="en-GB" sz="1200" b="1" spc="-10">
                <a:latin typeface="Arial"/>
                <a:cs typeface="Arial"/>
              </a:rPr>
              <a:t>d </a:t>
            </a:r>
            <a:r>
              <a:rPr lang="en-GB" sz="1200" b="1" spc="-15">
                <a:latin typeface="Arial"/>
                <a:cs typeface="Arial"/>
              </a:rPr>
              <a:t>To</a:t>
            </a:r>
            <a:r>
              <a:rPr lang="en-GB" sz="1200" b="1">
                <a:latin typeface="Arial"/>
                <a:cs typeface="Arial"/>
              </a:rPr>
              <a:t>m</a:t>
            </a:r>
            <a:r>
              <a:rPr lang="en-GB" sz="1200" b="1" spc="-15">
                <a:latin typeface="Arial"/>
                <a:cs typeface="Arial"/>
              </a:rPr>
              <a:t>o</a:t>
            </a:r>
            <a:r>
              <a:rPr lang="en-GB" sz="1200" b="1">
                <a:latin typeface="Arial"/>
                <a:cs typeface="Arial"/>
              </a:rPr>
              <a:t>rr</a:t>
            </a:r>
            <a:r>
              <a:rPr lang="en-GB" sz="1200" b="1" spc="-15">
                <a:latin typeface="Arial"/>
                <a:cs typeface="Arial"/>
              </a:rPr>
              <a:t>o</a:t>
            </a:r>
            <a:r>
              <a:rPr lang="en-GB" sz="1200" b="1" spc="15">
                <a:latin typeface="Arial"/>
                <a:cs typeface="Arial"/>
              </a:rPr>
              <a:t>w</a:t>
            </a:r>
            <a:r>
              <a:rPr lang="en-GB" sz="1200" b="1" spc="-5">
                <a:latin typeface="Arial"/>
                <a:cs typeface="Arial"/>
              </a:rPr>
              <a:t>, 1</a:t>
            </a:r>
            <a:r>
              <a:rPr lang="en-GB" sz="1200" b="1" spc="10">
                <a:latin typeface="Arial"/>
                <a:cs typeface="Arial"/>
              </a:rPr>
              <a:t>3</a:t>
            </a:r>
            <a:r>
              <a:rPr lang="en-GB" sz="1200" b="1" spc="-10">
                <a:latin typeface="Arial"/>
                <a:cs typeface="Arial"/>
              </a:rPr>
              <a:t>th </a:t>
            </a:r>
            <a:r>
              <a:rPr lang="en-GB" sz="1200" b="1" spc="-5">
                <a:latin typeface="Arial"/>
                <a:cs typeface="Arial"/>
              </a:rPr>
              <a:t>E</a:t>
            </a:r>
            <a:r>
              <a:rPr lang="en-GB" sz="1200" b="1" spc="-15">
                <a:latin typeface="Arial"/>
                <a:cs typeface="Arial"/>
              </a:rPr>
              <a:t>d</a:t>
            </a:r>
            <a:r>
              <a:rPr lang="en-GB" sz="1200" b="1" spc="-10">
                <a:latin typeface="Arial"/>
                <a:cs typeface="Arial"/>
              </a:rPr>
              <a:t>i</a:t>
            </a:r>
            <a:r>
              <a:rPr lang="en-GB" sz="1200" b="1" spc="-5">
                <a:latin typeface="Arial"/>
                <a:cs typeface="Arial"/>
              </a:rPr>
              <a:t>t</a:t>
            </a:r>
            <a:r>
              <a:rPr lang="en-GB" sz="1200" b="1">
                <a:latin typeface="Arial"/>
                <a:cs typeface="Arial"/>
              </a:rPr>
              <a:t>i</a:t>
            </a:r>
            <a:r>
              <a:rPr lang="en-GB" sz="1200" b="1" spc="-15">
                <a:latin typeface="Arial"/>
                <a:cs typeface="Arial"/>
              </a:rPr>
              <a:t>o</a:t>
            </a:r>
            <a:r>
              <a:rPr lang="en-GB" sz="1200" b="1" spc="-10">
                <a:latin typeface="Arial"/>
                <a:cs typeface="Arial"/>
              </a:rPr>
              <a:t>n</a:t>
            </a:r>
            <a:endParaRPr lang="en-GB" sz="1200">
              <a:latin typeface="Arial"/>
              <a:cs typeface="Arial"/>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2/2/2023</a:t>
            </a:fld>
            <a:endParaRPr lang="en-US"/>
          </a:p>
        </p:txBody>
      </p:sp>
      <p:sp>
        <p:nvSpPr>
          <p:cNvPr id="6" name="Holder 6"/>
          <p:cNvSpPr>
            <a:spLocks noGrp="1"/>
          </p:cNvSpPr>
          <p:nvPr>
            <p:ph type="sldNum" sz="quarter" idx="7"/>
          </p:nvPr>
        </p:nvSpPr>
        <p:spPr/>
        <p:txBody>
          <a:bodyPr lIns="0" tIns="0" rIns="0" bIns="0"/>
          <a:lstStyle/>
          <a:p>
            <a:pPr marL="110489"/>
            <a:fld id="{81D60167-4931-47E6-BA6A-407CBD079E47}" type="slidenum">
              <a:rPr lang="en-US" sz="1200" smtClean="0">
                <a:solidFill>
                  <a:srgbClr val="FFFFFF"/>
                </a:solidFill>
                <a:latin typeface="Arial"/>
                <a:cs typeface="Arial"/>
              </a:rPr>
              <a:pPr marL="110489"/>
              <a:t>‹#›</a:t>
            </a:fld>
            <a:endParaRPr lang="en-US" sz="1200">
              <a:latin typeface="Arial"/>
              <a:cs typeface="Arial"/>
            </a:endParaRPr>
          </a:p>
        </p:txBody>
      </p:sp>
    </p:spTree>
    <p:extLst>
      <p:ext uri="{BB962C8B-B14F-4D97-AF65-F5344CB8AC3E}">
        <p14:creationId xmlns:p14="http://schemas.microsoft.com/office/powerpoint/2010/main" val="2630485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67E79D3D-5D65-4A28-BF5C-0B13D4D736CB}" type="datetime1">
              <a:rPr lang="en-US" smtClean="0">
                <a:solidFill>
                  <a:prstClr val="black">
                    <a:tint val="75000"/>
                  </a:prstClr>
                </a:solidFill>
              </a:rPr>
              <a:t>2/2/2023</a:t>
            </a:fld>
            <a:endParaRPr lang="en-US">
              <a:solidFill>
                <a:prstClr val="black">
                  <a:tint val="75000"/>
                </a:prstClr>
              </a:solidFill>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4172033411"/>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3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circuitstoday.com/wp-content/uploads/2009/09/integrated-circuit.jpg" TargetMode="Externa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4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8.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29.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30.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1.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32.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3.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34.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5.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9928" y="160867"/>
            <a:ext cx="8935175" cy="3810000"/>
          </a:xfrm>
        </p:spPr>
        <p:txBody>
          <a:bodyPr>
            <a:normAutofit/>
          </a:bodyPr>
          <a:lstStyle/>
          <a:p>
            <a:pPr algn="ctr">
              <a:defRPr/>
            </a:pPr>
            <a:br>
              <a:rPr lang="en-US" dirty="0"/>
            </a:br>
            <a:br>
              <a:rPr lang="en-US" dirty="0"/>
            </a:br>
            <a:r>
              <a:rPr lang="en-US" sz="3200" dirty="0">
                <a:solidFill>
                  <a:srgbClr val="FFC000"/>
                </a:solidFill>
                <a:effectLst>
                  <a:outerShdw blurRad="38100" dist="38100" dir="2700000" algn="tl">
                    <a:srgbClr val="000000">
                      <a:alpha val="43137"/>
                    </a:srgbClr>
                  </a:outerShdw>
                </a:effectLst>
              </a:rPr>
              <a:t>Lecture 1 Introduction</a:t>
            </a:r>
          </a:p>
        </p:txBody>
      </p:sp>
      <p:sp>
        <p:nvSpPr>
          <p:cNvPr id="7171" name="Subtitle 2"/>
          <p:cNvSpPr>
            <a:spLocks noGrp="1"/>
          </p:cNvSpPr>
          <p:nvPr>
            <p:ph type="subTitle" idx="1"/>
          </p:nvPr>
        </p:nvSpPr>
        <p:spPr>
          <a:xfrm>
            <a:off x="1964531" y="4105444"/>
            <a:ext cx="7854950" cy="1752600"/>
          </a:xfrm>
        </p:spPr>
        <p:txBody>
          <a:bodyPr>
            <a:noAutofit/>
          </a:bodyPr>
          <a:lstStyle/>
          <a:p>
            <a:pPr marR="0" algn="ctr" eaLnBrk="1" hangingPunct="1"/>
            <a:r>
              <a:rPr lang="en-US" sz="2800" b="1" dirty="0">
                <a:solidFill>
                  <a:schemeClr val="bg2">
                    <a:lumMod val="50000"/>
                  </a:schemeClr>
                </a:solidFill>
              </a:rPr>
              <a:t>Prof. Lamiaa Fattouh Ibrahim</a:t>
            </a:r>
          </a:p>
          <a:p>
            <a:pPr marR="0" algn="ctr" eaLnBrk="1" hangingPunct="1"/>
            <a:r>
              <a:rPr lang="en-US" sz="2800" b="1" dirty="0">
                <a:solidFill>
                  <a:schemeClr val="bg2">
                    <a:lumMod val="50000"/>
                  </a:schemeClr>
                </a:solidFill>
                <a:ea typeface="Majalla UI"/>
                <a:cs typeface="Majalla UI"/>
              </a:rPr>
              <a:t>Everyone Smart University  </a:t>
            </a:r>
          </a:p>
          <a:p>
            <a:pPr marR="0" algn="ctr" eaLnBrk="1" hangingPunct="1"/>
            <a:r>
              <a:rPr lang="en-US" sz="2800" b="1" dirty="0">
                <a:solidFill>
                  <a:schemeClr val="bg2">
                    <a:lumMod val="50000"/>
                  </a:schemeClr>
                </a:solidFill>
                <a:ea typeface="Majalla UI"/>
                <a:cs typeface="Majalla UI"/>
              </a:rPr>
              <a:t>Faculty of INFORMATICS</a:t>
            </a:r>
            <a:endParaRPr lang="en-US" sz="2800" b="1" dirty="0">
              <a:solidFill>
                <a:schemeClr val="bg2">
                  <a:lumMod val="50000"/>
                </a:schemeClr>
              </a:solidFill>
            </a:endParaRPr>
          </a:p>
          <a:p>
            <a:pPr marR="0" algn="ctr" eaLnBrk="1" hangingPunct="1"/>
            <a:r>
              <a:rPr lang="en-US" sz="2800" b="1" dirty="0">
                <a:solidFill>
                  <a:schemeClr val="bg2">
                    <a:lumMod val="50000"/>
                  </a:schemeClr>
                </a:solidFill>
              </a:rPr>
              <a:t>Spring 2023</a:t>
            </a:r>
          </a:p>
        </p:txBody>
      </p:sp>
      <p:sp>
        <p:nvSpPr>
          <p:cNvPr id="717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29AD7A-7DE9-4247-A582-BC235EEC0C3A}" type="slidenum">
              <a:rPr lang="en-US" smtClean="0">
                <a:solidFill>
                  <a:srgbClr val="D1EAEE"/>
                </a:solidFill>
                <a:latin typeface="Constantia" panose="02030602050306030303" pitchFamily="18" charset="0"/>
              </a:rPr>
              <a:pPr/>
              <a:t>1</a:t>
            </a:fld>
            <a:endParaRPr lang="en-US">
              <a:solidFill>
                <a:srgbClr val="D1EAEE"/>
              </a:solidFill>
              <a:latin typeface="Constantia" panose="02030602050306030303" pitchFamily="18" charset="0"/>
            </a:endParaRPr>
          </a:p>
        </p:txBody>
      </p:sp>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962400" y="-76200"/>
            <a:ext cx="2819400" cy="1702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769E5EA4-3F36-8EB4-63B4-4E83E5F7CDC4}"/>
              </a:ext>
            </a:extLst>
          </p:cNvPr>
          <p:cNvSpPr txBox="1"/>
          <p:nvPr/>
        </p:nvSpPr>
        <p:spPr>
          <a:xfrm>
            <a:off x="1518354" y="1795259"/>
            <a:ext cx="8747303" cy="1354217"/>
          </a:xfrm>
          <a:prstGeom prst="rect">
            <a:avLst/>
          </a:prstGeom>
          <a:noFill/>
        </p:spPr>
        <p:txBody>
          <a:bodyPr wrap="square" rtlCol="0">
            <a:spAutoFit/>
          </a:bodyPr>
          <a:lstStyle/>
          <a:p>
            <a:pPr algn="ctr"/>
            <a:r>
              <a:rPr lang="en-US" sz="3200" b="1" dirty="0">
                <a:solidFill>
                  <a:schemeClr val="bg2">
                    <a:lumMod val="50000"/>
                  </a:schemeClr>
                </a:solidFill>
                <a:latin typeface="Times New Roman" panose="02020603050405020304" pitchFamily="18" charset="0"/>
                <a:cs typeface="Times New Roman" panose="02020603050405020304" pitchFamily="18" charset="0"/>
              </a:rPr>
              <a:t>IT111 - Introduction to Information Technology</a:t>
            </a:r>
          </a:p>
          <a:p>
            <a:pPr algn="ctr"/>
            <a:r>
              <a:rPr lang="en-US" sz="3200" b="1" dirty="0">
                <a:solidFill>
                  <a:schemeClr val="bg2">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3200" b="1" dirty="0">
              <a:solidFill>
                <a:schemeClr val="bg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7" name="Footer Placeholder 2">
            <a:extLst>
              <a:ext uri="{FF2B5EF4-FFF2-40B4-BE49-F238E27FC236}">
                <a16:creationId xmlns:a16="http://schemas.microsoft.com/office/drawing/2014/main" id="{FFFD444B-C5CE-B391-0FEE-10AB3028CF67}"/>
              </a:ext>
            </a:extLst>
          </p:cNvPr>
          <p:cNvSpPr>
            <a:spLocks noGrp="1"/>
          </p:cNvSpPr>
          <p:nvPr>
            <p:ph type="ftr" sz="quarter" idx="4294967295"/>
          </p:nvPr>
        </p:nvSpPr>
        <p:spPr>
          <a:xfrm>
            <a:off x="2133600" y="6514570"/>
            <a:ext cx="6831012" cy="365125"/>
          </a:xfrm>
        </p:spPr>
        <p:txBody>
          <a:bodyPr/>
          <a:lstStyle/>
          <a:p>
            <a:pPr algn="ctr">
              <a:defRPr/>
            </a:pPr>
            <a:r>
              <a:rPr lang="en-US" sz="1200" b="1" dirty="0">
                <a:solidFill>
                  <a:schemeClr val="tx1"/>
                </a:solidFill>
                <a:latin typeface="Times New Roman" panose="02020603050405020304" pitchFamily="18" charset="0"/>
                <a:cs typeface="Times New Roman" panose="02020603050405020304" pitchFamily="18" charset="0"/>
              </a:rPr>
              <a:t>Introduction to Information Technology</a:t>
            </a:r>
            <a:r>
              <a:rPr lang="en-GB" sz="1200" b="1" dirty="0">
                <a:solidFill>
                  <a:schemeClr val="tx1"/>
                </a:solidFill>
                <a:latin typeface="Times New Roman" panose="02020603050405020304" pitchFamily="18" charset="0"/>
                <a:cs typeface="Times New Roman" panose="02020603050405020304" pitchFamily="18" charset="0"/>
              </a:rPr>
              <a:t>, Prof. </a:t>
            </a:r>
            <a:r>
              <a:rPr lang="en-GB" sz="1200" b="1" dirty="0" err="1">
                <a:solidFill>
                  <a:schemeClr val="tx1"/>
                </a:solidFill>
                <a:latin typeface="Times New Roman" panose="02020603050405020304" pitchFamily="18" charset="0"/>
                <a:cs typeface="Times New Roman" panose="02020603050405020304" pitchFamily="18" charset="0"/>
              </a:rPr>
              <a:t>Lamiaa</a:t>
            </a:r>
            <a:r>
              <a:rPr lang="en-GB" sz="1200" b="1" dirty="0">
                <a:solidFill>
                  <a:schemeClr val="tx1"/>
                </a:solidFill>
                <a:latin typeface="Times New Roman" panose="02020603050405020304" pitchFamily="18" charset="0"/>
                <a:cs typeface="Times New Roman" panose="02020603050405020304" pitchFamily="18" charset="0"/>
              </a:rPr>
              <a:t> Fattouh Ibrahim, Spring 2022-2023</a:t>
            </a:r>
            <a:endParaRPr lang="en-US" sz="1200" b="1"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F30E137-4278-8017-493E-CDAD2A094982}"/>
              </a:ext>
            </a:extLst>
          </p:cNvPr>
          <p:cNvPicPr>
            <a:picLocks noChangeAspect="1"/>
          </p:cNvPicPr>
          <p:nvPr/>
        </p:nvPicPr>
        <p:blipFill>
          <a:blip r:embed="rId4"/>
          <a:stretch>
            <a:fillRect/>
          </a:stretch>
        </p:blipFill>
        <p:spPr>
          <a:xfrm>
            <a:off x="24581" y="28748"/>
            <a:ext cx="1924050" cy="1533525"/>
          </a:xfrm>
          <a:prstGeom prst="rect">
            <a:avLst/>
          </a:prstGeom>
        </p:spPr>
      </p:pic>
    </p:spTree>
    <p:extLst>
      <p:ext uri="{BB962C8B-B14F-4D97-AF65-F5344CB8AC3E}">
        <p14:creationId xmlns:p14="http://schemas.microsoft.com/office/powerpoint/2010/main" val="79905724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a:extLst>
              <a:ext uri="{FF2B5EF4-FFF2-40B4-BE49-F238E27FC236}">
                <a16:creationId xmlns:a16="http://schemas.microsoft.com/office/drawing/2014/main" id="{74060F52-BCFE-1E80-8045-21ECC84B88D3}"/>
              </a:ext>
            </a:extLst>
          </p:cNvPr>
          <p:cNvSpPr>
            <a:spLocks noChangeArrowheads="1"/>
          </p:cNvSpPr>
          <p:nvPr/>
        </p:nvSpPr>
        <p:spPr bwMode="auto">
          <a:xfrm>
            <a:off x="1524000" y="1219198"/>
            <a:ext cx="9144000" cy="4495801"/>
          </a:xfrm>
          <a:prstGeom prst="rect">
            <a:avLst/>
          </a:prstGeom>
          <a:solidFill>
            <a:schemeClr val="bg1"/>
          </a:solidFill>
          <a:ln w="9525" algn="ctr">
            <a:solidFill>
              <a:srgbClr val="FFC000"/>
            </a:solidFill>
            <a:round/>
            <a:headEnd/>
            <a:tailEnd/>
          </a:ln>
        </p:spPr>
        <p:txBody>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endParaRPr lang="en-US" altLang="en-US" i="0" dirty="0"/>
          </a:p>
          <a:p>
            <a:endParaRPr lang="en-US" altLang="en-US" i="0" dirty="0"/>
          </a:p>
          <a:p>
            <a:endParaRPr lang="en-US" altLang="en-US" i="0" dirty="0"/>
          </a:p>
          <a:p>
            <a:endParaRPr lang="en-US" altLang="en-US" i="0" dirty="0"/>
          </a:p>
          <a:p>
            <a:endParaRPr lang="en-US" altLang="en-US" i="0" dirty="0"/>
          </a:p>
          <a:p>
            <a:endParaRPr lang="en-US" altLang="en-US" i="0" dirty="0"/>
          </a:p>
          <a:p>
            <a:r>
              <a:rPr lang="en-US" altLang="en-US" sz="4800" i="0" dirty="0"/>
              <a:t> CHAPTER 1</a:t>
            </a:r>
          </a:p>
          <a:p>
            <a:r>
              <a:rPr lang="en-US" altLang="en-US" sz="4800" dirty="0"/>
              <a:t> Introduction</a:t>
            </a:r>
          </a:p>
        </p:txBody>
      </p:sp>
      <p:pic>
        <p:nvPicPr>
          <p:cNvPr id="5123" name="Picture 1">
            <a:extLst>
              <a:ext uri="{FF2B5EF4-FFF2-40B4-BE49-F238E27FC236}">
                <a16:creationId xmlns:a16="http://schemas.microsoft.com/office/drawing/2014/main" id="{9C62D5ED-9A7A-A7E2-6B81-59D26784E69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86614" y="2073276"/>
            <a:ext cx="2947987" cy="356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F3A37C19-A655-1341-57B2-61F10B0BC185}"/>
              </a:ext>
            </a:extLst>
          </p:cNvPr>
          <p:cNvSpPr txBox="1"/>
          <p:nvPr/>
        </p:nvSpPr>
        <p:spPr>
          <a:xfrm>
            <a:off x="2286000" y="607493"/>
            <a:ext cx="6209070" cy="584775"/>
          </a:xfrm>
          <a:prstGeom prst="rect">
            <a:avLst/>
          </a:prstGeom>
          <a:noFill/>
        </p:spPr>
        <p:txBody>
          <a:bodyPr wrap="square">
            <a:spAutoFit/>
          </a:bodyPr>
          <a:lstStyle/>
          <a:p>
            <a:r>
              <a:rPr lang="en-US" altLang="en-US" sz="3200" b="1" dirty="0">
                <a:solidFill>
                  <a:schemeClr val="bg1"/>
                </a:solidFill>
              </a:rPr>
              <a:t>Introduction</a:t>
            </a:r>
            <a:endParaRPr lang="en-US" sz="3200" b="1"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0">
            <a:extLst>
              <a:ext uri="{FF2B5EF4-FFF2-40B4-BE49-F238E27FC236}">
                <a16:creationId xmlns:a16="http://schemas.microsoft.com/office/drawing/2014/main" id="{6A3A650A-1B70-E9EB-9487-E3DD575D3579}"/>
              </a:ext>
            </a:extLst>
          </p:cNvPr>
          <p:cNvSpPr>
            <a:spLocks noChangeArrowheads="1"/>
          </p:cNvSpPr>
          <p:nvPr/>
        </p:nvSpPr>
        <p:spPr bwMode="auto">
          <a:xfrm>
            <a:off x="1676400" y="1214438"/>
            <a:ext cx="8839200" cy="4619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spcAft>
                <a:spcPct val="40000"/>
              </a:spcAft>
              <a:buFont typeface="Wingdings" panose="05000000000000000000" pitchFamily="2" charset="2"/>
              <a:buChar char="q"/>
            </a:pPr>
            <a:r>
              <a:rPr lang="en-US" altLang="en-US" sz="2400" i="0">
                <a:latin typeface="Times New Roman" panose="02020603050405020304" pitchFamily="18" charset="0"/>
              </a:rPr>
              <a:t> Define the Turing model of a computer.</a:t>
            </a:r>
          </a:p>
        </p:txBody>
      </p:sp>
      <p:sp>
        <p:nvSpPr>
          <p:cNvPr id="861204" name="Rectangle 20">
            <a:extLst>
              <a:ext uri="{FF2B5EF4-FFF2-40B4-BE49-F238E27FC236}">
                <a16:creationId xmlns:a16="http://schemas.microsoft.com/office/drawing/2014/main" id="{69170FBF-778A-0A01-ECC9-15183F3906F9}"/>
              </a:ext>
            </a:extLst>
          </p:cNvPr>
          <p:cNvSpPr>
            <a:spLocks noChangeArrowheads="1"/>
          </p:cNvSpPr>
          <p:nvPr/>
        </p:nvSpPr>
        <p:spPr bwMode="auto">
          <a:xfrm>
            <a:off x="4419600" y="344876"/>
            <a:ext cx="2209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altLang="en-US" b="1" i="0" dirty="0">
                <a:solidFill>
                  <a:schemeClr val="hlink"/>
                </a:solidFill>
                <a:effectLst>
                  <a:outerShdw blurRad="38100" dist="38100" dir="2700000" algn="tl">
                    <a:srgbClr val="C0C0C0"/>
                  </a:outerShdw>
                </a:effectLst>
                <a:latin typeface="Times New Roman" panose="02020603050405020304" pitchFamily="18" charset="0"/>
              </a:rPr>
              <a:t>Objectives</a:t>
            </a:r>
          </a:p>
        </p:txBody>
      </p:sp>
      <p:sp>
        <p:nvSpPr>
          <p:cNvPr id="861206" name="Rectangle 22">
            <a:extLst>
              <a:ext uri="{FF2B5EF4-FFF2-40B4-BE49-F238E27FC236}">
                <a16:creationId xmlns:a16="http://schemas.microsoft.com/office/drawing/2014/main" id="{9AF17005-2652-429A-6E13-89C2D2E54820}"/>
              </a:ext>
            </a:extLst>
          </p:cNvPr>
          <p:cNvSpPr>
            <a:spLocks noChangeArrowheads="1"/>
          </p:cNvSpPr>
          <p:nvPr/>
        </p:nvSpPr>
        <p:spPr bwMode="auto">
          <a:xfrm>
            <a:off x="1828800" y="679510"/>
            <a:ext cx="88392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0000"/>
              </a:spcAft>
              <a:defRPr/>
            </a:pPr>
            <a:r>
              <a:rPr lang="en-US" altLang="en-US" sz="2400" b="1" dirty="0">
                <a:solidFill>
                  <a:schemeClr val="bg1"/>
                </a:solidFill>
                <a:effectLst>
                  <a:outerShdw blurRad="38100" dist="38100" dir="2700000" algn="tl">
                    <a:srgbClr val="C0C0C0"/>
                  </a:outerShdw>
                </a:effectLst>
                <a:latin typeface="Times New Roman" panose="02020603050405020304" pitchFamily="18" charset="0"/>
              </a:rPr>
              <a:t>After studying this chapter, the student should be able to:</a:t>
            </a:r>
          </a:p>
        </p:txBody>
      </p:sp>
      <p:sp>
        <p:nvSpPr>
          <p:cNvPr id="5" name="Rectangle 10">
            <a:extLst>
              <a:ext uri="{FF2B5EF4-FFF2-40B4-BE49-F238E27FC236}">
                <a16:creationId xmlns:a16="http://schemas.microsoft.com/office/drawing/2014/main" id="{1E9ADDAF-C86C-AF17-6C61-35B4AD4B6EA3}"/>
              </a:ext>
            </a:extLst>
          </p:cNvPr>
          <p:cNvSpPr>
            <a:spLocks noChangeArrowheads="1"/>
          </p:cNvSpPr>
          <p:nvPr/>
        </p:nvSpPr>
        <p:spPr bwMode="auto">
          <a:xfrm>
            <a:off x="1676400" y="1876426"/>
            <a:ext cx="8839200" cy="4619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spcAft>
                <a:spcPct val="40000"/>
              </a:spcAft>
              <a:buFont typeface="Wingdings" panose="05000000000000000000" pitchFamily="2" charset="2"/>
              <a:buChar char="q"/>
            </a:pPr>
            <a:r>
              <a:rPr lang="en-US" altLang="en-US" sz="2400" i="0">
                <a:latin typeface="Times New Roman" panose="02020603050405020304" pitchFamily="18" charset="0"/>
              </a:rPr>
              <a:t> Define the von Neumann model of a computer.</a:t>
            </a:r>
          </a:p>
        </p:txBody>
      </p:sp>
      <p:sp>
        <p:nvSpPr>
          <p:cNvPr id="6" name="Rectangle 10">
            <a:extLst>
              <a:ext uri="{FF2B5EF4-FFF2-40B4-BE49-F238E27FC236}">
                <a16:creationId xmlns:a16="http://schemas.microsoft.com/office/drawing/2014/main" id="{3042BD38-2978-E422-FBCF-FC7BF431A64D}"/>
              </a:ext>
            </a:extLst>
          </p:cNvPr>
          <p:cNvSpPr>
            <a:spLocks noChangeArrowheads="1"/>
          </p:cNvSpPr>
          <p:nvPr/>
        </p:nvSpPr>
        <p:spPr bwMode="auto">
          <a:xfrm>
            <a:off x="1676400" y="2538413"/>
            <a:ext cx="8839200" cy="8318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spcAft>
                <a:spcPct val="40000"/>
              </a:spcAft>
              <a:buFont typeface="Wingdings" panose="05000000000000000000" pitchFamily="2" charset="2"/>
              <a:buChar char="q"/>
            </a:pPr>
            <a:r>
              <a:rPr lang="en-US" altLang="en-US" sz="2400" i="0">
                <a:latin typeface="Times New Roman" panose="02020603050405020304" pitchFamily="18" charset="0"/>
              </a:rPr>
              <a:t> Describe the three components of a computer: hardware,</a:t>
            </a:r>
            <a:br>
              <a:rPr lang="en-US" altLang="en-US" sz="2400" i="0">
                <a:latin typeface="Times New Roman" panose="02020603050405020304" pitchFamily="18" charset="0"/>
              </a:rPr>
            </a:br>
            <a:r>
              <a:rPr lang="en-US" altLang="en-US" sz="2400" i="0">
                <a:latin typeface="Times New Roman" panose="02020603050405020304" pitchFamily="18" charset="0"/>
              </a:rPr>
              <a:t>     data, and software.</a:t>
            </a:r>
          </a:p>
        </p:txBody>
      </p:sp>
      <p:sp>
        <p:nvSpPr>
          <p:cNvPr id="8" name="Rectangle 10">
            <a:extLst>
              <a:ext uri="{FF2B5EF4-FFF2-40B4-BE49-F238E27FC236}">
                <a16:creationId xmlns:a16="http://schemas.microsoft.com/office/drawing/2014/main" id="{23452544-D07F-5B40-AEC7-A266528F083B}"/>
              </a:ext>
            </a:extLst>
          </p:cNvPr>
          <p:cNvSpPr>
            <a:spLocks noChangeArrowheads="1"/>
          </p:cNvSpPr>
          <p:nvPr/>
        </p:nvSpPr>
        <p:spPr bwMode="auto">
          <a:xfrm>
            <a:off x="1676400" y="3570288"/>
            <a:ext cx="8839200" cy="4619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spcAft>
                <a:spcPct val="40000"/>
              </a:spcAft>
              <a:buFont typeface="Wingdings" panose="05000000000000000000" pitchFamily="2" charset="2"/>
              <a:buChar char="q"/>
            </a:pPr>
            <a:r>
              <a:rPr lang="en-US" altLang="en-US" sz="2400" i="0">
                <a:latin typeface="Times New Roman" panose="02020603050405020304" pitchFamily="18" charset="0"/>
              </a:rPr>
              <a:t> List topics related to computer hardware.</a:t>
            </a:r>
          </a:p>
        </p:txBody>
      </p:sp>
      <p:sp>
        <p:nvSpPr>
          <p:cNvPr id="9" name="Rectangle 10">
            <a:extLst>
              <a:ext uri="{FF2B5EF4-FFF2-40B4-BE49-F238E27FC236}">
                <a16:creationId xmlns:a16="http://schemas.microsoft.com/office/drawing/2014/main" id="{4349B562-AFF1-622D-FA20-2BF7D247EBCC}"/>
              </a:ext>
            </a:extLst>
          </p:cNvPr>
          <p:cNvSpPr>
            <a:spLocks noChangeArrowheads="1"/>
          </p:cNvSpPr>
          <p:nvPr/>
        </p:nvSpPr>
        <p:spPr bwMode="auto">
          <a:xfrm>
            <a:off x="1676400" y="4233864"/>
            <a:ext cx="8839200" cy="460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spcAft>
                <a:spcPct val="40000"/>
              </a:spcAft>
              <a:buFont typeface="Wingdings" panose="05000000000000000000" pitchFamily="2" charset="2"/>
              <a:buChar char="q"/>
            </a:pPr>
            <a:r>
              <a:rPr lang="en-US" altLang="en-US" sz="2400" i="0">
                <a:latin typeface="Times New Roman" panose="02020603050405020304" pitchFamily="18" charset="0"/>
              </a:rPr>
              <a:t> List topics related to data.</a:t>
            </a:r>
          </a:p>
        </p:txBody>
      </p:sp>
      <p:sp>
        <p:nvSpPr>
          <p:cNvPr id="10" name="Rectangle 10">
            <a:extLst>
              <a:ext uri="{FF2B5EF4-FFF2-40B4-BE49-F238E27FC236}">
                <a16:creationId xmlns:a16="http://schemas.microsoft.com/office/drawing/2014/main" id="{227FEB1D-1A3A-BB2A-FD9A-5849C42F3B60}"/>
              </a:ext>
            </a:extLst>
          </p:cNvPr>
          <p:cNvSpPr>
            <a:spLocks noChangeArrowheads="1"/>
          </p:cNvSpPr>
          <p:nvPr/>
        </p:nvSpPr>
        <p:spPr bwMode="auto">
          <a:xfrm>
            <a:off x="1676400" y="4895851"/>
            <a:ext cx="8839200" cy="4619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spcAft>
                <a:spcPct val="40000"/>
              </a:spcAft>
              <a:buFont typeface="Wingdings" panose="05000000000000000000" pitchFamily="2" charset="2"/>
              <a:buChar char="q"/>
            </a:pPr>
            <a:r>
              <a:rPr lang="en-US" altLang="en-US" sz="2400" i="0">
                <a:latin typeface="Times New Roman" panose="02020603050405020304" pitchFamily="18" charset="0"/>
              </a:rPr>
              <a:t> List topics related to software.</a:t>
            </a:r>
          </a:p>
        </p:txBody>
      </p:sp>
      <p:sp>
        <p:nvSpPr>
          <p:cNvPr id="13" name="Rectangle 10">
            <a:extLst>
              <a:ext uri="{FF2B5EF4-FFF2-40B4-BE49-F238E27FC236}">
                <a16:creationId xmlns:a16="http://schemas.microsoft.com/office/drawing/2014/main" id="{BA9454C5-0259-B65C-5EDF-032645A52F20}"/>
              </a:ext>
            </a:extLst>
          </p:cNvPr>
          <p:cNvSpPr>
            <a:spLocks noChangeArrowheads="1"/>
          </p:cNvSpPr>
          <p:nvPr/>
        </p:nvSpPr>
        <p:spPr bwMode="auto">
          <a:xfrm>
            <a:off x="1676400" y="5557838"/>
            <a:ext cx="8839200" cy="4619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spcAft>
                <a:spcPct val="40000"/>
              </a:spcAft>
              <a:buFont typeface="Wingdings" panose="05000000000000000000" pitchFamily="2" charset="2"/>
              <a:buChar char="q"/>
            </a:pPr>
            <a:r>
              <a:rPr lang="en-US" altLang="en-US" sz="2400" i="0">
                <a:latin typeface="Times New Roman" panose="02020603050405020304" pitchFamily="18" charset="0"/>
              </a:rPr>
              <a:t> Give a short history of computers.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6120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6120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ntr" presetSubtype="0" fill="hold" nodeType="clickEffect">
                                  <p:stCondLst>
                                    <p:cond delay="0"/>
                                  </p:stCondLst>
                                  <p:childTnLst>
                                    <p:set>
                                      <p:cBhvr>
                                        <p:cTn id="14" dur="1" fill="hold">
                                          <p:stCondLst>
                                            <p:cond delay="0"/>
                                          </p:stCondLst>
                                        </p:cTn>
                                        <p:tgtEl>
                                          <p:spTgt spid="7170"/>
                                        </p:tgtEl>
                                        <p:attrNameLst>
                                          <p:attrName>style.visibility</p:attrName>
                                        </p:attrNameLst>
                                      </p:cBhvr>
                                      <p:to>
                                        <p:strVal val="visible"/>
                                      </p:to>
                                    </p:set>
                                    <p:animEffect transition="in" filter="wipe(down)">
                                      <p:cBhvr>
                                        <p:cTn id="15" dur="580">
                                          <p:stCondLst>
                                            <p:cond delay="0"/>
                                          </p:stCondLst>
                                        </p:cTn>
                                        <p:tgtEl>
                                          <p:spTgt spid="7170"/>
                                        </p:tgtEl>
                                      </p:cBhvr>
                                    </p:animEffect>
                                    <p:anim calcmode="lin" valueType="num">
                                      <p:cBhvr>
                                        <p:cTn id="16" dur="1822" tmFilter="0,0; 0.14,0.36; 0.43,0.73; 0.71,0.91; 1.0,1.0">
                                          <p:stCondLst>
                                            <p:cond delay="0"/>
                                          </p:stCondLst>
                                        </p:cTn>
                                        <p:tgtEl>
                                          <p:spTgt spid="7170"/>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170"/>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170"/>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170"/>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170"/>
                                        </p:tgtEl>
                                        <p:attrNameLst>
                                          <p:attrName>ppt_y</p:attrName>
                                        </p:attrNameLst>
                                      </p:cBhvr>
                                      <p:tavLst>
                                        <p:tav tm="0" fmla="#ppt_y-sin(pi*$)/81">
                                          <p:val>
                                            <p:fltVal val="0"/>
                                          </p:val>
                                        </p:tav>
                                        <p:tav tm="100000">
                                          <p:val>
                                            <p:fltVal val="1"/>
                                          </p:val>
                                        </p:tav>
                                      </p:tavLst>
                                    </p:anim>
                                    <p:animScale>
                                      <p:cBhvr>
                                        <p:cTn id="21" dur="26">
                                          <p:stCondLst>
                                            <p:cond delay="650"/>
                                          </p:stCondLst>
                                        </p:cTn>
                                        <p:tgtEl>
                                          <p:spTgt spid="7170"/>
                                        </p:tgtEl>
                                      </p:cBhvr>
                                      <p:to x="100000" y="60000"/>
                                    </p:animScale>
                                    <p:animScale>
                                      <p:cBhvr>
                                        <p:cTn id="22" dur="166" decel="50000">
                                          <p:stCondLst>
                                            <p:cond delay="676"/>
                                          </p:stCondLst>
                                        </p:cTn>
                                        <p:tgtEl>
                                          <p:spTgt spid="7170"/>
                                        </p:tgtEl>
                                      </p:cBhvr>
                                      <p:to x="100000" y="100000"/>
                                    </p:animScale>
                                    <p:animScale>
                                      <p:cBhvr>
                                        <p:cTn id="23" dur="26">
                                          <p:stCondLst>
                                            <p:cond delay="1312"/>
                                          </p:stCondLst>
                                        </p:cTn>
                                        <p:tgtEl>
                                          <p:spTgt spid="7170"/>
                                        </p:tgtEl>
                                      </p:cBhvr>
                                      <p:to x="100000" y="80000"/>
                                    </p:animScale>
                                    <p:animScale>
                                      <p:cBhvr>
                                        <p:cTn id="24" dur="166" decel="50000">
                                          <p:stCondLst>
                                            <p:cond delay="1338"/>
                                          </p:stCondLst>
                                        </p:cTn>
                                        <p:tgtEl>
                                          <p:spTgt spid="7170"/>
                                        </p:tgtEl>
                                      </p:cBhvr>
                                      <p:to x="100000" y="100000"/>
                                    </p:animScale>
                                    <p:animScale>
                                      <p:cBhvr>
                                        <p:cTn id="25" dur="26">
                                          <p:stCondLst>
                                            <p:cond delay="1642"/>
                                          </p:stCondLst>
                                        </p:cTn>
                                        <p:tgtEl>
                                          <p:spTgt spid="7170"/>
                                        </p:tgtEl>
                                      </p:cBhvr>
                                      <p:to x="100000" y="90000"/>
                                    </p:animScale>
                                    <p:animScale>
                                      <p:cBhvr>
                                        <p:cTn id="26" dur="166" decel="50000">
                                          <p:stCondLst>
                                            <p:cond delay="1668"/>
                                          </p:stCondLst>
                                        </p:cTn>
                                        <p:tgtEl>
                                          <p:spTgt spid="7170"/>
                                        </p:tgtEl>
                                      </p:cBhvr>
                                      <p:to x="100000" y="100000"/>
                                    </p:animScale>
                                    <p:animScale>
                                      <p:cBhvr>
                                        <p:cTn id="27" dur="26">
                                          <p:stCondLst>
                                            <p:cond delay="1808"/>
                                          </p:stCondLst>
                                        </p:cTn>
                                        <p:tgtEl>
                                          <p:spTgt spid="7170"/>
                                        </p:tgtEl>
                                      </p:cBhvr>
                                      <p:to x="100000" y="95000"/>
                                    </p:animScale>
                                    <p:animScale>
                                      <p:cBhvr>
                                        <p:cTn id="28" dur="166" decel="50000">
                                          <p:stCondLst>
                                            <p:cond delay="1834"/>
                                          </p:stCondLst>
                                        </p:cTn>
                                        <p:tgtEl>
                                          <p:spTgt spid="7170"/>
                                        </p:tgtEl>
                                      </p:cBhvr>
                                      <p:to x="100000" y="100000"/>
                                    </p:animScale>
                                  </p:childTnLst>
                                </p:cTn>
                              </p:par>
                            </p:childTnLst>
                          </p:cTn>
                        </p:par>
                      </p:childTnLst>
                    </p:cTn>
                  </p:par>
                  <p:par>
                    <p:cTn id="29" fill="hold" nodeType="clickPar">
                      <p:stCondLst>
                        <p:cond delay="indefinite"/>
                      </p:stCondLst>
                      <p:childTnLst>
                        <p:par>
                          <p:cTn id="30" fill="hold" nodeType="withGroup">
                            <p:stCondLst>
                              <p:cond delay="0"/>
                            </p:stCondLst>
                            <p:childTnLst>
                              <p:par>
                                <p:cTn id="31" presetID="26"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down)">
                                      <p:cBhvr>
                                        <p:cTn id="33" dur="580">
                                          <p:stCondLst>
                                            <p:cond delay="0"/>
                                          </p:stCondLst>
                                        </p:cTn>
                                        <p:tgtEl>
                                          <p:spTgt spid="5"/>
                                        </p:tgtEl>
                                      </p:cBhvr>
                                    </p:animEffect>
                                    <p:anim calcmode="lin" valueType="num">
                                      <p:cBhvr>
                                        <p:cTn id="3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9" dur="26">
                                          <p:stCondLst>
                                            <p:cond delay="650"/>
                                          </p:stCondLst>
                                        </p:cTn>
                                        <p:tgtEl>
                                          <p:spTgt spid="5"/>
                                        </p:tgtEl>
                                      </p:cBhvr>
                                      <p:to x="100000" y="60000"/>
                                    </p:animScale>
                                    <p:animScale>
                                      <p:cBhvr>
                                        <p:cTn id="40" dur="166" decel="50000">
                                          <p:stCondLst>
                                            <p:cond delay="676"/>
                                          </p:stCondLst>
                                        </p:cTn>
                                        <p:tgtEl>
                                          <p:spTgt spid="5"/>
                                        </p:tgtEl>
                                      </p:cBhvr>
                                      <p:to x="100000" y="100000"/>
                                    </p:animScale>
                                    <p:animScale>
                                      <p:cBhvr>
                                        <p:cTn id="41" dur="26">
                                          <p:stCondLst>
                                            <p:cond delay="1312"/>
                                          </p:stCondLst>
                                        </p:cTn>
                                        <p:tgtEl>
                                          <p:spTgt spid="5"/>
                                        </p:tgtEl>
                                      </p:cBhvr>
                                      <p:to x="100000" y="80000"/>
                                    </p:animScale>
                                    <p:animScale>
                                      <p:cBhvr>
                                        <p:cTn id="42" dur="166" decel="50000">
                                          <p:stCondLst>
                                            <p:cond delay="1338"/>
                                          </p:stCondLst>
                                        </p:cTn>
                                        <p:tgtEl>
                                          <p:spTgt spid="5"/>
                                        </p:tgtEl>
                                      </p:cBhvr>
                                      <p:to x="100000" y="100000"/>
                                    </p:animScale>
                                    <p:animScale>
                                      <p:cBhvr>
                                        <p:cTn id="43" dur="26">
                                          <p:stCondLst>
                                            <p:cond delay="1642"/>
                                          </p:stCondLst>
                                        </p:cTn>
                                        <p:tgtEl>
                                          <p:spTgt spid="5"/>
                                        </p:tgtEl>
                                      </p:cBhvr>
                                      <p:to x="100000" y="90000"/>
                                    </p:animScale>
                                    <p:animScale>
                                      <p:cBhvr>
                                        <p:cTn id="44" dur="166" decel="50000">
                                          <p:stCondLst>
                                            <p:cond delay="1668"/>
                                          </p:stCondLst>
                                        </p:cTn>
                                        <p:tgtEl>
                                          <p:spTgt spid="5"/>
                                        </p:tgtEl>
                                      </p:cBhvr>
                                      <p:to x="100000" y="100000"/>
                                    </p:animScale>
                                    <p:animScale>
                                      <p:cBhvr>
                                        <p:cTn id="45" dur="26">
                                          <p:stCondLst>
                                            <p:cond delay="1808"/>
                                          </p:stCondLst>
                                        </p:cTn>
                                        <p:tgtEl>
                                          <p:spTgt spid="5"/>
                                        </p:tgtEl>
                                      </p:cBhvr>
                                      <p:to x="100000" y="95000"/>
                                    </p:animScale>
                                    <p:animScale>
                                      <p:cBhvr>
                                        <p:cTn id="46" dur="166" decel="50000">
                                          <p:stCondLst>
                                            <p:cond delay="1834"/>
                                          </p:stCondLst>
                                        </p:cTn>
                                        <p:tgtEl>
                                          <p:spTgt spid="5"/>
                                        </p:tgtEl>
                                      </p:cBhvr>
                                      <p:to x="100000" y="100000"/>
                                    </p:animScale>
                                  </p:childTnLst>
                                </p:cTn>
                              </p:par>
                            </p:childTnLst>
                          </p:cTn>
                        </p:par>
                      </p:childTnLst>
                    </p:cTn>
                  </p:par>
                  <p:par>
                    <p:cTn id="47" fill="hold" nodeType="clickPar">
                      <p:stCondLst>
                        <p:cond delay="indefinite"/>
                      </p:stCondLst>
                      <p:childTnLst>
                        <p:par>
                          <p:cTn id="48" fill="hold" nodeType="withGroup">
                            <p:stCondLst>
                              <p:cond delay="0"/>
                            </p:stCondLst>
                            <p:childTnLst>
                              <p:par>
                                <p:cTn id="49" presetID="26" presetClass="entr" presetSubtype="0" fill="hold"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down)">
                                      <p:cBhvr>
                                        <p:cTn id="51" dur="580">
                                          <p:stCondLst>
                                            <p:cond delay="0"/>
                                          </p:stCondLst>
                                        </p:cTn>
                                        <p:tgtEl>
                                          <p:spTgt spid="6"/>
                                        </p:tgtEl>
                                      </p:cBhvr>
                                    </p:animEffect>
                                    <p:anim calcmode="lin" valueType="num">
                                      <p:cBhvr>
                                        <p:cTn id="5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57" dur="26">
                                          <p:stCondLst>
                                            <p:cond delay="650"/>
                                          </p:stCondLst>
                                        </p:cTn>
                                        <p:tgtEl>
                                          <p:spTgt spid="6"/>
                                        </p:tgtEl>
                                      </p:cBhvr>
                                      <p:to x="100000" y="60000"/>
                                    </p:animScale>
                                    <p:animScale>
                                      <p:cBhvr>
                                        <p:cTn id="58" dur="166" decel="50000">
                                          <p:stCondLst>
                                            <p:cond delay="676"/>
                                          </p:stCondLst>
                                        </p:cTn>
                                        <p:tgtEl>
                                          <p:spTgt spid="6"/>
                                        </p:tgtEl>
                                      </p:cBhvr>
                                      <p:to x="100000" y="100000"/>
                                    </p:animScale>
                                    <p:animScale>
                                      <p:cBhvr>
                                        <p:cTn id="59" dur="26">
                                          <p:stCondLst>
                                            <p:cond delay="1312"/>
                                          </p:stCondLst>
                                        </p:cTn>
                                        <p:tgtEl>
                                          <p:spTgt spid="6"/>
                                        </p:tgtEl>
                                      </p:cBhvr>
                                      <p:to x="100000" y="80000"/>
                                    </p:animScale>
                                    <p:animScale>
                                      <p:cBhvr>
                                        <p:cTn id="60" dur="166" decel="50000">
                                          <p:stCondLst>
                                            <p:cond delay="1338"/>
                                          </p:stCondLst>
                                        </p:cTn>
                                        <p:tgtEl>
                                          <p:spTgt spid="6"/>
                                        </p:tgtEl>
                                      </p:cBhvr>
                                      <p:to x="100000" y="100000"/>
                                    </p:animScale>
                                    <p:animScale>
                                      <p:cBhvr>
                                        <p:cTn id="61" dur="26">
                                          <p:stCondLst>
                                            <p:cond delay="1642"/>
                                          </p:stCondLst>
                                        </p:cTn>
                                        <p:tgtEl>
                                          <p:spTgt spid="6"/>
                                        </p:tgtEl>
                                      </p:cBhvr>
                                      <p:to x="100000" y="90000"/>
                                    </p:animScale>
                                    <p:animScale>
                                      <p:cBhvr>
                                        <p:cTn id="62" dur="166" decel="50000">
                                          <p:stCondLst>
                                            <p:cond delay="1668"/>
                                          </p:stCondLst>
                                        </p:cTn>
                                        <p:tgtEl>
                                          <p:spTgt spid="6"/>
                                        </p:tgtEl>
                                      </p:cBhvr>
                                      <p:to x="100000" y="100000"/>
                                    </p:animScale>
                                    <p:animScale>
                                      <p:cBhvr>
                                        <p:cTn id="63" dur="26">
                                          <p:stCondLst>
                                            <p:cond delay="1808"/>
                                          </p:stCondLst>
                                        </p:cTn>
                                        <p:tgtEl>
                                          <p:spTgt spid="6"/>
                                        </p:tgtEl>
                                      </p:cBhvr>
                                      <p:to x="100000" y="95000"/>
                                    </p:animScale>
                                    <p:animScale>
                                      <p:cBhvr>
                                        <p:cTn id="64" dur="166" decel="50000">
                                          <p:stCondLst>
                                            <p:cond delay="1834"/>
                                          </p:stCondLst>
                                        </p:cTn>
                                        <p:tgtEl>
                                          <p:spTgt spid="6"/>
                                        </p:tgtEl>
                                      </p:cBhvr>
                                      <p:to x="100000" y="100000"/>
                                    </p:animScale>
                                  </p:childTnLst>
                                </p:cTn>
                              </p:par>
                            </p:childTnLst>
                          </p:cTn>
                        </p:par>
                      </p:childTnLst>
                    </p:cTn>
                  </p:par>
                  <p:par>
                    <p:cTn id="65" fill="hold" nodeType="clickPar">
                      <p:stCondLst>
                        <p:cond delay="indefinite"/>
                      </p:stCondLst>
                      <p:childTnLst>
                        <p:par>
                          <p:cTn id="66" fill="hold" nodeType="withGroup">
                            <p:stCondLst>
                              <p:cond delay="0"/>
                            </p:stCondLst>
                            <p:childTnLst>
                              <p:par>
                                <p:cTn id="67" presetID="26" presetClass="entr" presetSubtype="0" fill="hold" nodeType="click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down)">
                                      <p:cBhvr>
                                        <p:cTn id="69" dur="580">
                                          <p:stCondLst>
                                            <p:cond delay="0"/>
                                          </p:stCondLst>
                                        </p:cTn>
                                        <p:tgtEl>
                                          <p:spTgt spid="8"/>
                                        </p:tgtEl>
                                      </p:cBhvr>
                                    </p:animEffect>
                                    <p:anim calcmode="lin" valueType="num">
                                      <p:cBhvr>
                                        <p:cTn id="7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75" dur="26">
                                          <p:stCondLst>
                                            <p:cond delay="650"/>
                                          </p:stCondLst>
                                        </p:cTn>
                                        <p:tgtEl>
                                          <p:spTgt spid="8"/>
                                        </p:tgtEl>
                                      </p:cBhvr>
                                      <p:to x="100000" y="60000"/>
                                    </p:animScale>
                                    <p:animScale>
                                      <p:cBhvr>
                                        <p:cTn id="76" dur="166" decel="50000">
                                          <p:stCondLst>
                                            <p:cond delay="676"/>
                                          </p:stCondLst>
                                        </p:cTn>
                                        <p:tgtEl>
                                          <p:spTgt spid="8"/>
                                        </p:tgtEl>
                                      </p:cBhvr>
                                      <p:to x="100000" y="100000"/>
                                    </p:animScale>
                                    <p:animScale>
                                      <p:cBhvr>
                                        <p:cTn id="77" dur="26">
                                          <p:stCondLst>
                                            <p:cond delay="1312"/>
                                          </p:stCondLst>
                                        </p:cTn>
                                        <p:tgtEl>
                                          <p:spTgt spid="8"/>
                                        </p:tgtEl>
                                      </p:cBhvr>
                                      <p:to x="100000" y="80000"/>
                                    </p:animScale>
                                    <p:animScale>
                                      <p:cBhvr>
                                        <p:cTn id="78" dur="166" decel="50000">
                                          <p:stCondLst>
                                            <p:cond delay="1338"/>
                                          </p:stCondLst>
                                        </p:cTn>
                                        <p:tgtEl>
                                          <p:spTgt spid="8"/>
                                        </p:tgtEl>
                                      </p:cBhvr>
                                      <p:to x="100000" y="100000"/>
                                    </p:animScale>
                                    <p:animScale>
                                      <p:cBhvr>
                                        <p:cTn id="79" dur="26">
                                          <p:stCondLst>
                                            <p:cond delay="1642"/>
                                          </p:stCondLst>
                                        </p:cTn>
                                        <p:tgtEl>
                                          <p:spTgt spid="8"/>
                                        </p:tgtEl>
                                      </p:cBhvr>
                                      <p:to x="100000" y="90000"/>
                                    </p:animScale>
                                    <p:animScale>
                                      <p:cBhvr>
                                        <p:cTn id="80" dur="166" decel="50000">
                                          <p:stCondLst>
                                            <p:cond delay="1668"/>
                                          </p:stCondLst>
                                        </p:cTn>
                                        <p:tgtEl>
                                          <p:spTgt spid="8"/>
                                        </p:tgtEl>
                                      </p:cBhvr>
                                      <p:to x="100000" y="100000"/>
                                    </p:animScale>
                                    <p:animScale>
                                      <p:cBhvr>
                                        <p:cTn id="81" dur="26">
                                          <p:stCondLst>
                                            <p:cond delay="1808"/>
                                          </p:stCondLst>
                                        </p:cTn>
                                        <p:tgtEl>
                                          <p:spTgt spid="8"/>
                                        </p:tgtEl>
                                      </p:cBhvr>
                                      <p:to x="100000" y="95000"/>
                                    </p:animScale>
                                    <p:animScale>
                                      <p:cBhvr>
                                        <p:cTn id="82" dur="166" decel="50000">
                                          <p:stCondLst>
                                            <p:cond delay="1834"/>
                                          </p:stCondLst>
                                        </p:cTn>
                                        <p:tgtEl>
                                          <p:spTgt spid="8"/>
                                        </p:tgtEl>
                                      </p:cBhvr>
                                      <p:to x="100000" y="100000"/>
                                    </p:animScale>
                                  </p:childTnLst>
                                </p:cTn>
                              </p:par>
                            </p:childTnLst>
                          </p:cTn>
                        </p:par>
                      </p:childTnLst>
                    </p:cTn>
                  </p:par>
                  <p:par>
                    <p:cTn id="83" fill="hold" nodeType="clickPar">
                      <p:stCondLst>
                        <p:cond delay="indefinite"/>
                      </p:stCondLst>
                      <p:childTnLst>
                        <p:par>
                          <p:cTn id="84" fill="hold" nodeType="withGroup">
                            <p:stCondLst>
                              <p:cond delay="0"/>
                            </p:stCondLst>
                            <p:childTnLst>
                              <p:par>
                                <p:cTn id="85" presetID="26" presetClass="entr" presetSubtype="0" fill="hold" nodeType="click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down)">
                                      <p:cBhvr>
                                        <p:cTn id="87" dur="580">
                                          <p:stCondLst>
                                            <p:cond delay="0"/>
                                          </p:stCondLst>
                                        </p:cTn>
                                        <p:tgtEl>
                                          <p:spTgt spid="9"/>
                                        </p:tgtEl>
                                      </p:cBhvr>
                                    </p:animEffect>
                                    <p:anim calcmode="lin" valueType="num">
                                      <p:cBhvr>
                                        <p:cTn id="8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93" dur="26">
                                          <p:stCondLst>
                                            <p:cond delay="650"/>
                                          </p:stCondLst>
                                        </p:cTn>
                                        <p:tgtEl>
                                          <p:spTgt spid="9"/>
                                        </p:tgtEl>
                                      </p:cBhvr>
                                      <p:to x="100000" y="60000"/>
                                    </p:animScale>
                                    <p:animScale>
                                      <p:cBhvr>
                                        <p:cTn id="94" dur="166" decel="50000">
                                          <p:stCondLst>
                                            <p:cond delay="676"/>
                                          </p:stCondLst>
                                        </p:cTn>
                                        <p:tgtEl>
                                          <p:spTgt spid="9"/>
                                        </p:tgtEl>
                                      </p:cBhvr>
                                      <p:to x="100000" y="100000"/>
                                    </p:animScale>
                                    <p:animScale>
                                      <p:cBhvr>
                                        <p:cTn id="95" dur="26">
                                          <p:stCondLst>
                                            <p:cond delay="1312"/>
                                          </p:stCondLst>
                                        </p:cTn>
                                        <p:tgtEl>
                                          <p:spTgt spid="9"/>
                                        </p:tgtEl>
                                      </p:cBhvr>
                                      <p:to x="100000" y="80000"/>
                                    </p:animScale>
                                    <p:animScale>
                                      <p:cBhvr>
                                        <p:cTn id="96" dur="166" decel="50000">
                                          <p:stCondLst>
                                            <p:cond delay="1338"/>
                                          </p:stCondLst>
                                        </p:cTn>
                                        <p:tgtEl>
                                          <p:spTgt spid="9"/>
                                        </p:tgtEl>
                                      </p:cBhvr>
                                      <p:to x="100000" y="100000"/>
                                    </p:animScale>
                                    <p:animScale>
                                      <p:cBhvr>
                                        <p:cTn id="97" dur="26">
                                          <p:stCondLst>
                                            <p:cond delay="1642"/>
                                          </p:stCondLst>
                                        </p:cTn>
                                        <p:tgtEl>
                                          <p:spTgt spid="9"/>
                                        </p:tgtEl>
                                      </p:cBhvr>
                                      <p:to x="100000" y="90000"/>
                                    </p:animScale>
                                    <p:animScale>
                                      <p:cBhvr>
                                        <p:cTn id="98" dur="166" decel="50000">
                                          <p:stCondLst>
                                            <p:cond delay="1668"/>
                                          </p:stCondLst>
                                        </p:cTn>
                                        <p:tgtEl>
                                          <p:spTgt spid="9"/>
                                        </p:tgtEl>
                                      </p:cBhvr>
                                      <p:to x="100000" y="100000"/>
                                    </p:animScale>
                                    <p:animScale>
                                      <p:cBhvr>
                                        <p:cTn id="99" dur="26">
                                          <p:stCondLst>
                                            <p:cond delay="1808"/>
                                          </p:stCondLst>
                                        </p:cTn>
                                        <p:tgtEl>
                                          <p:spTgt spid="9"/>
                                        </p:tgtEl>
                                      </p:cBhvr>
                                      <p:to x="100000" y="95000"/>
                                    </p:animScale>
                                    <p:animScale>
                                      <p:cBhvr>
                                        <p:cTn id="100" dur="166" decel="50000">
                                          <p:stCondLst>
                                            <p:cond delay="1834"/>
                                          </p:stCondLst>
                                        </p:cTn>
                                        <p:tgtEl>
                                          <p:spTgt spid="9"/>
                                        </p:tgtEl>
                                      </p:cBhvr>
                                      <p:to x="100000" y="100000"/>
                                    </p:animScale>
                                  </p:childTnLst>
                                </p:cTn>
                              </p:par>
                            </p:childTnLst>
                          </p:cTn>
                        </p:par>
                      </p:childTnLst>
                    </p:cTn>
                  </p:par>
                  <p:par>
                    <p:cTn id="101" fill="hold" nodeType="clickPar">
                      <p:stCondLst>
                        <p:cond delay="indefinite"/>
                      </p:stCondLst>
                      <p:childTnLst>
                        <p:par>
                          <p:cTn id="102" fill="hold" nodeType="withGroup">
                            <p:stCondLst>
                              <p:cond delay="0"/>
                            </p:stCondLst>
                            <p:childTnLst>
                              <p:par>
                                <p:cTn id="103" presetID="26" presetClass="entr" presetSubtype="0" fill="hold" nodeType="clickEffect">
                                  <p:stCondLst>
                                    <p:cond delay="0"/>
                                  </p:stCondLst>
                                  <p:childTnLst>
                                    <p:set>
                                      <p:cBhvr>
                                        <p:cTn id="104" dur="1" fill="hold">
                                          <p:stCondLst>
                                            <p:cond delay="0"/>
                                          </p:stCondLst>
                                        </p:cTn>
                                        <p:tgtEl>
                                          <p:spTgt spid="10"/>
                                        </p:tgtEl>
                                        <p:attrNameLst>
                                          <p:attrName>style.visibility</p:attrName>
                                        </p:attrNameLst>
                                      </p:cBhvr>
                                      <p:to>
                                        <p:strVal val="visible"/>
                                      </p:to>
                                    </p:set>
                                    <p:animEffect transition="in" filter="wipe(down)">
                                      <p:cBhvr>
                                        <p:cTn id="105" dur="580">
                                          <p:stCondLst>
                                            <p:cond delay="0"/>
                                          </p:stCondLst>
                                        </p:cTn>
                                        <p:tgtEl>
                                          <p:spTgt spid="10"/>
                                        </p:tgtEl>
                                      </p:cBhvr>
                                    </p:animEffect>
                                    <p:anim calcmode="lin" valueType="num">
                                      <p:cBhvr>
                                        <p:cTn id="106"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07"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8"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09"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10"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11" dur="26">
                                          <p:stCondLst>
                                            <p:cond delay="650"/>
                                          </p:stCondLst>
                                        </p:cTn>
                                        <p:tgtEl>
                                          <p:spTgt spid="10"/>
                                        </p:tgtEl>
                                      </p:cBhvr>
                                      <p:to x="100000" y="60000"/>
                                    </p:animScale>
                                    <p:animScale>
                                      <p:cBhvr>
                                        <p:cTn id="112" dur="166" decel="50000">
                                          <p:stCondLst>
                                            <p:cond delay="676"/>
                                          </p:stCondLst>
                                        </p:cTn>
                                        <p:tgtEl>
                                          <p:spTgt spid="10"/>
                                        </p:tgtEl>
                                      </p:cBhvr>
                                      <p:to x="100000" y="100000"/>
                                    </p:animScale>
                                    <p:animScale>
                                      <p:cBhvr>
                                        <p:cTn id="113" dur="26">
                                          <p:stCondLst>
                                            <p:cond delay="1312"/>
                                          </p:stCondLst>
                                        </p:cTn>
                                        <p:tgtEl>
                                          <p:spTgt spid="10"/>
                                        </p:tgtEl>
                                      </p:cBhvr>
                                      <p:to x="100000" y="80000"/>
                                    </p:animScale>
                                    <p:animScale>
                                      <p:cBhvr>
                                        <p:cTn id="114" dur="166" decel="50000">
                                          <p:stCondLst>
                                            <p:cond delay="1338"/>
                                          </p:stCondLst>
                                        </p:cTn>
                                        <p:tgtEl>
                                          <p:spTgt spid="10"/>
                                        </p:tgtEl>
                                      </p:cBhvr>
                                      <p:to x="100000" y="100000"/>
                                    </p:animScale>
                                    <p:animScale>
                                      <p:cBhvr>
                                        <p:cTn id="115" dur="26">
                                          <p:stCondLst>
                                            <p:cond delay="1642"/>
                                          </p:stCondLst>
                                        </p:cTn>
                                        <p:tgtEl>
                                          <p:spTgt spid="10"/>
                                        </p:tgtEl>
                                      </p:cBhvr>
                                      <p:to x="100000" y="90000"/>
                                    </p:animScale>
                                    <p:animScale>
                                      <p:cBhvr>
                                        <p:cTn id="116" dur="166" decel="50000">
                                          <p:stCondLst>
                                            <p:cond delay="1668"/>
                                          </p:stCondLst>
                                        </p:cTn>
                                        <p:tgtEl>
                                          <p:spTgt spid="10"/>
                                        </p:tgtEl>
                                      </p:cBhvr>
                                      <p:to x="100000" y="100000"/>
                                    </p:animScale>
                                    <p:animScale>
                                      <p:cBhvr>
                                        <p:cTn id="117" dur="26">
                                          <p:stCondLst>
                                            <p:cond delay="1808"/>
                                          </p:stCondLst>
                                        </p:cTn>
                                        <p:tgtEl>
                                          <p:spTgt spid="10"/>
                                        </p:tgtEl>
                                      </p:cBhvr>
                                      <p:to x="100000" y="95000"/>
                                    </p:animScale>
                                    <p:animScale>
                                      <p:cBhvr>
                                        <p:cTn id="118" dur="166" decel="50000">
                                          <p:stCondLst>
                                            <p:cond delay="1834"/>
                                          </p:stCondLst>
                                        </p:cTn>
                                        <p:tgtEl>
                                          <p:spTgt spid="10"/>
                                        </p:tgtEl>
                                      </p:cBhvr>
                                      <p:to x="100000" y="100000"/>
                                    </p:animScale>
                                  </p:childTnLst>
                                </p:cTn>
                              </p:par>
                            </p:childTnLst>
                          </p:cTn>
                        </p:par>
                      </p:childTnLst>
                    </p:cTn>
                  </p:par>
                  <p:par>
                    <p:cTn id="119" fill="hold" nodeType="clickPar">
                      <p:stCondLst>
                        <p:cond delay="indefinite"/>
                      </p:stCondLst>
                      <p:childTnLst>
                        <p:par>
                          <p:cTn id="120" fill="hold" nodeType="withGroup">
                            <p:stCondLst>
                              <p:cond delay="0"/>
                            </p:stCondLst>
                            <p:childTnLst>
                              <p:par>
                                <p:cTn id="121" presetID="26" presetClass="entr" presetSubtype="0" fill="hold" nodeType="click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down)">
                                      <p:cBhvr>
                                        <p:cTn id="123" dur="580">
                                          <p:stCondLst>
                                            <p:cond delay="0"/>
                                          </p:stCondLst>
                                        </p:cTn>
                                        <p:tgtEl>
                                          <p:spTgt spid="13"/>
                                        </p:tgtEl>
                                      </p:cBhvr>
                                    </p:animEffect>
                                    <p:anim calcmode="lin" valueType="num">
                                      <p:cBhvr>
                                        <p:cTn id="124"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25"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26"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27"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8"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29" dur="26">
                                          <p:stCondLst>
                                            <p:cond delay="650"/>
                                          </p:stCondLst>
                                        </p:cTn>
                                        <p:tgtEl>
                                          <p:spTgt spid="13"/>
                                        </p:tgtEl>
                                      </p:cBhvr>
                                      <p:to x="100000" y="60000"/>
                                    </p:animScale>
                                    <p:animScale>
                                      <p:cBhvr>
                                        <p:cTn id="130" dur="166" decel="50000">
                                          <p:stCondLst>
                                            <p:cond delay="676"/>
                                          </p:stCondLst>
                                        </p:cTn>
                                        <p:tgtEl>
                                          <p:spTgt spid="13"/>
                                        </p:tgtEl>
                                      </p:cBhvr>
                                      <p:to x="100000" y="100000"/>
                                    </p:animScale>
                                    <p:animScale>
                                      <p:cBhvr>
                                        <p:cTn id="131" dur="26">
                                          <p:stCondLst>
                                            <p:cond delay="1312"/>
                                          </p:stCondLst>
                                        </p:cTn>
                                        <p:tgtEl>
                                          <p:spTgt spid="13"/>
                                        </p:tgtEl>
                                      </p:cBhvr>
                                      <p:to x="100000" y="80000"/>
                                    </p:animScale>
                                    <p:animScale>
                                      <p:cBhvr>
                                        <p:cTn id="132" dur="166" decel="50000">
                                          <p:stCondLst>
                                            <p:cond delay="1338"/>
                                          </p:stCondLst>
                                        </p:cTn>
                                        <p:tgtEl>
                                          <p:spTgt spid="13"/>
                                        </p:tgtEl>
                                      </p:cBhvr>
                                      <p:to x="100000" y="100000"/>
                                    </p:animScale>
                                    <p:animScale>
                                      <p:cBhvr>
                                        <p:cTn id="133" dur="26">
                                          <p:stCondLst>
                                            <p:cond delay="1642"/>
                                          </p:stCondLst>
                                        </p:cTn>
                                        <p:tgtEl>
                                          <p:spTgt spid="13"/>
                                        </p:tgtEl>
                                      </p:cBhvr>
                                      <p:to x="100000" y="90000"/>
                                    </p:animScale>
                                    <p:animScale>
                                      <p:cBhvr>
                                        <p:cTn id="134" dur="166" decel="50000">
                                          <p:stCondLst>
                                            <p:cond delay="1668"/>
                                          </p:stCondLst>
                                        </p:cTn>
                                        <p:tgtEl>
                                          <p:spTgt spid="13"/>
                                        </p:tgtEl>
                                      </p:cBhvr>
                                      <p:to x="100000" y="100000"/>
                                    </p:animScale>
                                    <p:animScale>
                                      <p:cBhvr>
                                        <p:cTn id="135" dur="26">
                                          <p:stCondLst>
                                            <p:cond delay="1808"/>
                                          </p:stCondLst>
                                        </p:cTn>
                                        <p:tgtEl>
                                          <p:spTgt spid="13"/>
                                        </p:tgtEl>
                                      </p:cBhvr>
                                      <p:to x="100000" y="95000"/>
                                    </p:animScale>
                                    <p:animScale>
                                      <p:cBhvr>
                                        <p:cTn id="136"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861204" grpId="0"/>
      <p:bldP spid="861206" grpId="0"/>
      <p:bldP spid="5" grpId="0" animBg="1"/>
      <p:bldP spid="6" grpId="0" animBg="1"/>
      <p:bldP spid="8" grpId="0" animBg="1"/>
      <p:bldP spid="9" grpId="0" animBg="1"/>
      <p:bldP spid="10"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11363" name="Text Box 3">
            <a:extLst>
              <a:ext uri="{FF2B5EF4-FFF2-40B4-BE49-F238E27FC236}">
                <a16:creationId xmlns:a16="http://schemas.microsoft.com/office/drawing/2014/main" id="{74589A91-B714-3067-4C1B-6EBC717DCDE5}"/>
              </a:ext>
            </a:extLst>
          </p:cNvPr>
          <p:cNvSpPr txBox="1">
            <a:spLocks noChangeArrowheads="1"/>
          </p:cNvSpPr>
          <p:nvPr/>
        </p:nvSpPr>
        <p:spPr bwMode="auto">
          <a:xfrm>
            <a:off x="2133600" y="457200"/>
            <a:ext cx="458628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1-1   TURING MODEL</a:t>
            </a:r>
          </a:p>
        </p:txBody>
      </p:sp>
      <p:sp>
        <p:nvSpPr>
          <p:cNvPr id="9219" name="Text Box 4">
            <a:extLst>
              <a:ext uri="{FF2B5EF4-FFF2-40B4-BE49-F238E27FC236}">
                <a16:creationId xmlns:a16="http://schemas.microsoft.com/office/drawing/2014/main" id="{87027248-2E47-FF92-E996-287743306E30}"/>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endParaRPr lang="en-US" altLang="en-US" sz="1800" i="0">
              <a:latin typeface="Times New Roman" panose="02020603050405020304" pitchFamily="18" charset="0"/>
            </a:endParaRPr>
          </a:p>
        </p:txBody>
      </p:sp>
      <p:sp>
        <p:nvSpPr>
          <p:cNvPr id="911365" name="Rectangle 5">
            <a:extLst>
              <a:ext uri="{FF2B5EF4-FFF2-40B4-BE49-F238E27FC236}">
                <a16:creationId xmlns:a16="http://schemas.microsoft.com/office/drawing/2014/main" id="{7CA905D7-C0C6-0473-D344-F8B3BDBEB769}"/>
              </a:ext>
            </a:extLst>
          </p:cNvPr>
          <p:cNvSpPr>
            <a:spLocks noChangeArrowheads="1"/>
          </p:cNvSpPr>
          <p:nvPr/>
        </p:nvSpPr>
        <p:spPr bwMode="auto">
          <a:xfrm>
            <a:off x="1752600" y="1766361"/>
            <a:ext cx="82296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168275" indent="-223838" eaLnBrk="1" hangingPunct="1">
              <a:buFont typeface="Arial" pitchFamily="34" charset="0"/>
              <a:buChar char="•"/>
              <a:tabLst>
                <a:tab pos="463550" algn="l"/>
              </a:tabLst>
            </a:pPr>
            <a:r>
              <a:rPr lang="en-US" altLang="zh-CN" sz="2400" dirty="0"/>
              <a:t>The idea of a universal computational device was first </a:t>
            </a:r>
            <a:br>
              <a:rPr lang="en-US" altLang="zh-CN" sz="2400" dirty="0"/>
            </a:br>
            <a:r>
              <a:rPr lang="en-US" altLang="zh-CN" sz="2400" dirty="0"/>
              <a:t>    described by </a:t>
            </a:r>
            <a:r>
              <a:rPr lang="en-US" altLang="zh-CN" sz="2400" b="1" dirty="0">
                <a:solidFill>
                  <a:srgbClr val="0070C0"/>
                </a:solidFill>
              </a:rPr>
              <a:t>Alan Turing </a:t>
            </a:r>
            <a:r>
              <a:rPr lang="en-US" altLang="zh-CN" sz="2400" dirty="0"/>
              <a:t>in 1937.</a:t>
            </a:r>
          </a:p>
          <a:p>
            <a:pPr marL="168275" indent="-168275" eaLnBrk="1" hangingPunct="1">
              <a:buFont typeface="Arial" pitchFamily="34" charset="0"/>
              <a:buChar char="•"/>
              <a:tabLst>
                <a:tab pos="463550" algn="l"/>
              </a:tabLst>
            </a:pPr>
            <a:r>
              <a:rPr lang="en-US" altLang="zh-CN" sz="2400" dirty="0"/>
              <a:t>   He proposed that all computation could be performed </a:t>
            </a:r>
            <a:br>
              <a:rPr lang="en-US" altLang="zh-CN" sz="2400" dirty="0"/>
            </a:br>
            <a:r>
              <a:rPr lang="en-US" altLang="zh-CN" sz="2400" dirty="0"/>
              <a:t>    by a special kind of a machine, now called </a:t>
            </a:r>
            <a:br>
              <a:rPr lang="en-US" altLang="zh-CN" sz="2400" dirty="0"/>
            </a:br>
            <a:r>
              <a:rPr lang="en-US" altLang="zh-CN" sz="2400" dirty="0"/>
              <a:t>    a </a:t>
            </a:r>
            <a:r>
              <a:rPr lang="en-US" altLang="zh-CN" sz="2400" b="1" dirty="0">
                <a:solidFill>
                  <a:srgbClr val="0070C0"/>
                </a:solidFill>
              </a:rPr>
              <a:t>Turing machine</a:t>
            </a:r>
            <a:r>
              <a:rPr lang="en-US" altLang="zh-CN" sz="2400" dirty="0"/>
              <a:t>.</a:t>
            </a:r>
          </a:p>
          <a:p>
            <a:pPr marL="168275" indent="-223838" eaLnBrk="1" hangingPunct="1">
              <a:buFont typeface="Arial" pitchFamily="34" charset="0"/>
              <a:buChar char="•"/>
              <a:tabLst>
                <a:tab pos="463550" algn="l"/>
              </a:tabLst>
            </a:pPr>
            <a:r>
              <a:rPr lang="en-US" altLang="zh-CN" sz="2400" dirty="0"/>
              <a:t>   He based the model on the actions that people perform </a:t>
            </a:r>
            <a:br>
              <a:rPr lang="en-US" altLang="zh-CN" sz="2400" dirty="0"/>
            </a:br>
            <a:r>
              <a:rPr lang="en-US" altLang="zh-CN" sz="2400" dirty="0"/>
              <a:t>    when involved in computation.</a:t>
            </a:r>
          </a:p>
          <a:p>
            <a:pPr marL="168275" indent="-223838" eaLnBrk="1" hangingPunct="1">
              <a:buFont typeface="Arial" pitchFamily="34" charset="0"/>
              <a:buChar char="•"/>
              <a:tabLst>
                <a:tab pos="463550" algn="l"/>
              </a:tabLst>
            </a:pPr>
            <a:r>
              <a:rPr lang="en-US" altLang="zh-CN" sz="2400" dirty="0"/>
              <a:t>   He abstracted these actions into a model for a </a:t>
            </a:r>
            <a:br>
              <a:rPr lang="en-US" altLang="zh-CN" sz="2400" dirty="0"/>
            </a:br>
            <a:r>
              <a:rPr lang="en-US" altLang="zh-CN" sz="2400" dirty="0"/>
              <a:t>    computational machine that has really changed the </a:t>
            </a:r>
            <a:br>
              <a:rPr lang="en-US" altLang="zh-CN" sz="2400" dirty="0"/>
            </a:br>
            <a:r>
              <a:rPr lang="en-US" altLang="zh-CN" sz="2400" dirty="0"/>
              <a:t>    world.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1136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113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63" grpId="0"/>
      <p:bldP spid="91136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9">
            <a:extLst>
              <a:ext uri="{FF2B5EF4-FFF2-40B4-BE49-F238E27FC236}">
                <a16:creationId xmlns:a16="http://schemas.microsoft.com/office/drawing/2014/main" id="{A195309A-F5AE-284A-DC6F-81785C1C329A}"/>
              </a:ext>
            </a:extLst>
          </p:cNvPr>
          <p:cNvSpPr txBox="1">
            <a:spLocks noChangeArrowheads="1"/>
          </p:cNvSpPr>
          <p:nvPr/>
        </p:nvSpPr>
        <p:spPr bwMode="auto">
          <a:xfrm>
            <a:off x="2057400" y="521778"/>
            <a:ext cx="391636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1.1.1  Data processors</a:t>
            </a:r>
          </a:p>
        </p:txBody>
      </p:sp>
      <p:sp>
        <p:nvSpPr>
          <p:cNvPr id="11267" name="Rectangle 10">
            <a:extLst>
              <a:ext uri="{FF2B5EF4-FFF2-40B4-BE49-F238E27FC236}">
                <a16:creationId xmlns:a16="http://schemas.microsoft.com/office/drawing/2014/main" id="{E93F7BC7-E82E-91E8-00CC-E3CB9FD07735}"/>
              </a:ext>
            </a:extLst>
          </p:cNvPr>
          <p:cNvSpPr>
            <a:spLocks noChangeArrowheads="1"/>
          </p:cNvSpPr>
          <p:nvPr/>
        </p:nvSpPr>
        <p:spPr bwMode="auto">
          <a:xfrm>
            <a:off x="1573212" y="1354138"/>
            <a:ext cx="8839200"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Define a computer as a </a:t>
            </a:r>
            <a:r>
              <a:rPr lang="en-US" altLang="en-US" sz="2800" i="0" dirty="0">
                <a:latin typeface="Times New Roman" panose="02020603050405020304" pitchFamily="18" charset="0"/>
              </a:rPr>
              <a:t>data processor</a:t>
            </a:r>
            <a:r>
              <a:rPr lang="en-US" altLang="en-US" sz="2800" b="0" i="0" dirty="0">
                <a:latin typeface="Times New Roman" panose="02020603050405020304" pitchFamily="18" charset="0"/>
              </a:rPr>
              <a:t>. Using this definition, a computer acts as a </a:t>
            </a:r>
            <a:r>
              <a:rPr lang="en-US" altLang="en-US" sz="2800" i="0" dirty="0">
                <a:latin typeface="Times New Roman" panose="02020603050405020304" pitchFamily="18" charset="0"/>
              </a:rPr>
              <a:t>black box </a:t>
            </a:r>
            <a:r>
              <a:rPr lang="en-US" altLang="en-US" sz="2800" b="0" i="0" dirty="0">
                <a:latin typeface="Times New Roman" panose="02020603050405020304" pitchFamily="18" charset="0"/>
              </a:rPr>
              <a:t>that accepts input data, processes the data, and creates output data (Figure 1.1). </a:t>
            </a:r>
          </a:p>
        </p:txBody>
      </p:sp>
      <p:grpSp>
        <p:nvGrpSpPr>
          <p:cNvPr id="3" name="Group 2">
            <a:extLst>
              <a:ext uri="{FF2B5EF4-FFF2-40B4-BE49-F238E27FC236}">
                <a16:creationId xmlns:a16="http://schemas.microsoft.com/office/drawing/2014/main" id="{9AF7F23D-76A2-105D-52D8-A211F633FD4C}"/>
              </a:ext>
            </a:extLst>
          </p:cNvPr>
          <p:cNvGrpSpPr>
            <a:grpSpLocks/>
          </p:cNvGrpSpPr>
          <p:nvPr/>
        </p:nvGrpSpPr>
        <p:grpSpPr bwMode="auto">
          <a:xfrm>
            <a:off x="1447800" y="3124200"/>
            <a:ext cx="8099425" cy="1752600"/>
            <a:chOff x="304800" y="4343400"/>
            <a:chExt cx="8099425" cy="1752600"/>
          </a:xfrm>
        </p:grpSpPr>
        <p:sp>
          <p:nvSpPr>
            <p:cNvPr id="11269" name="Text Box 11">
              <a:extLst>
                <a:ext uri="{FF2B5EF4-FFF2-40B4-BE49-F238E27FC236}">
                  <a16:creationId xmlns:a16="http://schemas.microsoft.com/office/drawing/2014/main" id="{E63AD215-A379-9BC5-4CE6-BEFBB43755B7}"/>
                </a:ext>
              </a:extLst>
            </p:cNvPr>
            <p:cNvSpPr txBox="1">
              <a:spLocks noChangeArrowheads="1"/>
            </p:cNvSpPr>
            <p:nvPr/>
          </p:nvSpPr>
          <p:spPr bwMode="auto">
            <a:xfrm>
              <a:off x="304800" y="4343400"/>
              <a:ext cx="56594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400" i="0" dirty="0">
                  <a:solidFill>
                    <a:srgbClr val="FF0000"/>
                  </a:solidFill>
                  <a:latin typeface="Times New Roman" panose="02020603050405020304" pitchFamily="18" charset="0"/>
                </a:rPr>
                <a:t>Figure 1.1  </a:t>
              </a:r>
              <a:r>
                <a:rPr lang="en-US" altLang="en-US" sz="2000" i="0" dirty="0">
                  <a:latin typeface="Times New Roman" panose="02020603050405020304" pitchFamily="18" charset="0"/>
                </a:rPr>
                <a:t>A single purpose computing machine</a:t>
              </a:r>
            </a:p>
          </p:txBody>
        </p:sp>
        <p:pic>
          <p:nvPicPr>
            <p:cNvPr id="11270" name="Picture 12">
              <a:extLst>
                <a:ext uri="{FF2B5EF4-FFF2-40B4-BE49-F238E27FC236}">
                  <a16:creationId xmlns:a16="http://schemas.microsoft.com/office/drawing/2014/main" id="{069C147A-D663-E277-6AD8-B04E19ACC0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5124450"/>
              <a:ext cx="7870825" cy="81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1271" name="Straight Connector 3">
              <a:extLst>
                <a:ext uri="{FF2B5EF4-FFF2-40B4-BE49-F238E27FC236}">
                  <a16:creationId xmlns:a16="http://schemas.microsoft.com/office/drawing/2014/main" id="{10D65C49-23B1-795F-A76C-0C6C22A55428}"/>
                </a:ext>
              </a:extLst>
            </p:cNvPr>
            <p:cNvCxnSpPr>
              <a:cxnSpLocks noChangeShapeType="1"/>
            </p:cNvCxnSpPr>
            <p:nvPr/>
          </p:nvCxnSpPr>
          <p:spPr bwMode="auto">
            <a:xfrm>
              <a:off x="381000" y="4911725"/>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272" name="Straight Connector 9">
              <a:extLst>
                <a:ext uri="{FF2B5EF4-FFF2-40B4-BE49-F238E27FC236}">
                  <a16:creationId xmlns:a16="http://schemas.microsoft.com/office/drawing/2014/main" id="{F4421F99-B81C-6C5E-49DF-601AD60FAADF}"/>
                </a:ext>
              </a:extLst>
            </p:cNvPr>
            <p:cNvCxnSpPr>
              <a:cxnSpLocks noChangeShapeType="1"/>
            </p:cNvCxnSpPr>
            <p:nvPr/>
          </p:nvCxnSpPr>
          <p:spPr bwMode="auto">
            <a:xfrm>
              <a:off x="381000" y="6096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273" name="Straight Connector 10">
              <a:extLst>
                <a:ext uri="{FF2B5EF4-FFF2-40B4-BE49-F238E27FC236}">
                  <a16:creationId xmlns:a16="http://schemas.microsoft.com/office/drawing/2014/main" id="{6091CD27-F584-A805-9178-950E1ECAF736}"/>
                </a:ext>
              </a:extLst>
            </p:cNvPr>
            <p:cNvCxnSpPr>
              <a:cxnSpLocks noChangeShapeType="1"/>
            </p:cNvCxnSpPr>
            <p:nvPr/>
          </p:nvCxnSpPr>
          <p:spPr bwMode="auto">
            <a:xfrm>
              <a:off x="381000" y="4343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892670C-8C60-BC75-C75C-4FD47467CEDE}"/>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6</a:t>
            </a:fld>
            <a:endParaRPr lang="en-US">
              <a:solidFill>
                <a:srgbClr val="A5300F"/>
              </a:solidFill>
            </a:endParaRPr>
          </a:p>
        </p:txBody>
      </p:sp>
      <p:sp>
        <p:nvSpPr>
          <p:cNvPr id="3" name="TextBox 2">
            <a:extLst>
              <a:ext uri="{FF2B5EF4-FFF2-40B4-BE49-F238E27FC236}">
                <a16:creationId xmlns:a16="http://schemas.microsoft.com/office/drawing/2014/main" id="{574A8277-D3CC-8519-B068-82910E3A5B0A}"/>
              </a:ext>
            </a:extLst>
          </p:cNvPr>
          <p:cNvSpPr txBox="1"/>
          <p:nvPr/>
        </p:nvSpPr>
        <p:spPr>
          <a:xfrm>
            <a:off x="1219200" y="1295400"/>
            <a:ext cx="9525000" cy="3970318"/>
          </a:xfrm>
          <a:prstGeom prst="rect">
            <a:avLst/>
          </a:prstGeom>
          <a:noFill/>
        </p:spPr>
        <p:txBody>
          <a:bodyPr wrap="square" rtlCol="0">
            <a:spAutoFit/>
          </a:bodyPr>
          <a:lstStyle/>
          <a:p>
            <a:pPr marL="457200" indent="-457200"/>
            <a:endParaRPr lang="en-GB" sz="2800" dirty="0"/>
          </a:p>
          <a:p>
            <a:pPr marL="457200" indent="-457200"/>
            <a:r>
              <a:rPr lang="en-US" altLang="en-US" sz="2800" b="0" i="0" dirty="0">
                <a:latin typeface="Times New Roman" panose="02020603050405020304" pitchFamily="18" charset="0"/>
              </a:rPr>
              <a:t>1- It is too general. In this model, a pocket calculator is also a computer.</a:t>
            </a:r>
            <a:endParaRPr lang="en-GB" sz="2800" dirty="0"/>
          </a:p>
          <a:p>
            <a:pPr marL="457200" indent="-457200"/>
            <a:r>
              <a:rPr lang="en-GB" sz="2800" dirty="0"/>
              <a:t>2- Is it a specific-purpose machine or a general-purpose machine?</a:t>
            </a:r>
          </a:p>
          <a:p>
            <a:pPr marL="457200" indent="-457200"/>
            <a:r>
              <a:rPr lang="en-GB" sz="2800" dirty="0"/>
              <a:t>    This model could represent a specific-purpose computer (or processor) that is designed to do a single job, such as controlling the temperature of a building or controlling the fuel usage in a car.</a:t>
            </a:r>
            <a:endParaRPr lang="en-US" sz="2800" dirty="0"/>
          </a:p>
        </p:txBody>
      </p:sp>
      <p:sp>
        <p:nvSpPr>
          <p:cNvPr id="5" name="TextBox 4">
            <a:extLst>
              <a:ext uri="{FF2B5EF4-FFF2-40B4-BE49-F238E27FC236}">
                <a16:creationId xmlns:a16="http://schemas.microsoft.com/office/drawing/2014/main" id="{6AFADE8B-225E-65E1-F20C-C905C960C6E3}"/>
              </a:ext>
            </a:extLst>
          </p:cNvPr>
          <p:cNvSpPr txBox="1"/>
          <p:nvPr/>
        </p:nvSpPr>
        <p:spPr>
          <a:xfrm>
            <a:off x="2209800" y="545842"/>
            <a:ext cx="8534400" cy="584775"/>
          </a:xfrm>
          <a:prstGeom prst="rect">
            <a:avLst/>
          </a:prstGeom>
          <a:noFill/>
        </p:spPr>
        <p:txBody>
          <a:bodyPr wrap="square">
            <a:spAutoFit/>
          </a:bodyPr>
          <a:lstStyle/>
          <a:p>
            <a:r>
              <a:rPr lang="en-US" altLang="en-US" sz="3200" b="1" i="0" dirty="0">
                <a:solidFill>
                  <a:schemeClr val="bg1"/>
                </a:solidFill>
                <a:latin typeface="Calibri" panose="020F0502020204030204" pitchFamily="34" charset="0"/>
              </a:rPr>
              <a:t>Problem with the Data processors Definitions </a:t>
            </a:r>
            <a:endParaRPr lang="en-US" sz="3200" b="1" dirty="0"/>
          </a:p>
        </p:txBody>
      </p:sp>
    </p:spTree>
    <p:extLst>
      <p:ext uri="{BB962C8B-B14F-4D97-AF65-F5344CB8AC3E}">
        <p14:creationId xmlns:p14="http://schemas.microsoft.com/office/powerpoint/2010/main" val="42944395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CF6660EB-D8C8-0E29-FF01-EB161B56E922}"/>
              </a:ext>
            </a:extLst>
          </p:cNvPr>
          <p:cNvSpPr txBox="1">
            <a:spLocks noChangeArrowheads="1"/>
          </p:cNvSpPr>
          <p:nvPr/>
        </p:nvSpPr>
        <p:spPr bwMode="auto">
          <a:xfrm>
            <a:off x="1728352" y="503238"/>
            <a:ext cx="66690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1.1.2  Programmable data processors</a:t>
            </a:r>
          </a:p>
        </p:txBody>
      </p:sp>
      <p:sp>
        <p:nvSpPr>
          <p:cNvPr id="13315" name="Rectangle 3">
            <a:extLst>
              <a:ext uri="{FF2B5EF4-FFF2-40B4-BE49-F238E27FC236}">
                <a16:creationId xmlns:a16="http://schemas.microsoft.com/office/drawing/2014/main" id="{0AA5DC08-488A-20D1-8D16-E80EAA50906B}"/>
              </a:ext>
            </a:extLst>
          </p:cNvPr>
          <p:cNvSpPr>
            <a:spLocks noChangeArrowheads="1"/>
          </p:cNvSpPr>
          <p:nvPr/>
        </p:nvSpPr>
        <p:spPr bwMode="auto">
          <a:xfrm>
            <a:off x="1691481" y="1125538"/>
            <a:ext cx="8839200" cy="22272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marL="457200" indent="-457200" algn="just">
              <a:buFont typeface="Arial" panose="020B0604020202020204" pitchFamily="34" charset="0"/>
              <a:buChar char="•"/>
            </a:pPr>
            <a:r>
              <a:rPr lang="en-US" altLang="en-US" sz="2800" b="0" i="0" dirty="0">
                <a:latin typeface="Times New Roman" panose="02020603050405020304" pitchFamily="18" charset="0"/>
              </a:rPr>
              <a:t>The </a:t>
            </a:r>
            <a:r>
              <a:rPr lang="en-US" altLang="en-US" sz="2800" i="0" dirty="0">
                <a:latin typeface="Times New Roman" panose="02020603050405020304" pitchFamily="18" charset="0"/>
              </a:rPr>
              <a:t>Turing model</a:t>
            </a:r>
            <a:r>
              <a:rPr lang="en-US" altLang="en-US" sz="2800" b="0" i="0" dirty="0">
                <a:latin typeface="Times New Roman" panose="02020603050405020304" pitchFamily="18" charset="0"/>
              </a:rPr>
              <a:t> is a better model for a general-purpose computer. This model adds an extra element to the specific computing machine: </a:t>
            </a:r>
            <a:r>
              <a:rPr lang="en-US" altLang="en-US" sz="2800" i="0" dirty="0">
                <a:latin typeface="Times New Roman" panose="02020603050405020304" pitchFamily="18" charset="0"/>
              </a:rPr>
              <a:t>the program</a:t>
            </a:r>
            <a:r>
              <a:rPr lang="en-US" altLang="en-US" sz="2800" b="0" i="0" dirty="0">
                <a:latin typeface="Times New Roman" panose="02020603050405020304" pitchFamily="18" charset="0"/>
              </a:rPr>
              <a:t>. </a:t>
            </a:r>
          </a:p>
          <a:p>
            <a:pPr marL="457200" indent="-457200" algn="just">
              <a:buFont typeface="Arial" panose="020B0604020202020204" pitchFamily="34" charset="0"/>
              <a:buChar char="•"/>
            </a:pPr>
            <a:r>
              <a:rPr lang="en-US" altLang="en-US" sz="2800" i="0" dirty="0">
                <a:latin typeface="Times New Roman" panose="02020603050405020304" pitchFamily="18" charset="0"/>
              </a:rPr>
              <a:t>A program </a:t>
            </a:r>
            <a:r>
              <a:rPr lang="en-US" altLang="en-US" sz="2800" b="0" i="0" dirty="0">
                <a:latin typeface="Times New Roman" panose="02020603050405020304" pitchFamily="18" charset="0"/>
              </a:rPr>
              <a:t>is a set of instructions that tells the computer what to do with data. </a:t>
            </a:r>
          </a:p>
        </p:txBody>
      </p:sp>
      <p:grpSp>
        <p:nvGrpSpPr>
          <p:cNvPr id="2" name="Group 1">
            <a:extLst>
              <a:ext uri="{FF2B5EF4-FFF2-40B4-BE49-F238E27FC236}">
                <a16:creationId xmlns:a16="http://schemas.microsoft.com/office/drawing/2014/main" id="{501A5F5E-6CB4-FB46-0156-2BAC69F4D158}"/>
              </a:ext>
            </a:extLst>
          </p:cNvPr>
          <p:cNvGrpSpPr>
            <a:grpSpLocks/>
          </p:cNvGrpSpPr>
          <p:nvPr/>
        </p:nvGrpSpPr>
        <p:grpSpPr bwMode="auto">
          <a:xfrm>
            <a:off x="1981200" y="3429000"/>
            <a:ext cx="8229600" cy="2971800"/>
            <a:chOff x="381000" y="3276600"/>
            <a:chExt cx="8229600" cy="2971800"/>
          </a:xfrm>
        </p:grpSpPr>
        <p:sp>
          <p:nvSpPr>
            <p:cNvPr id="13317" name="Text Box 6">
              <a:extLst>
                <a:ext uri="{FF2B5EF4-FFF2-40B4-BE49-F238E27FC236}">
                  <a16:creationId xmlns:a16="http://schemas.microsoft.com/office/drawing/2014/main" id="{F0525746-6943-36CE-53E1-9B39C689A14D}"/>
                </a:ext>
              </a:extLst>
            </p:cNvPr>
            <p:cNvSpPr txBox="1">
              <a:spLocks noChangeArrowheads="1"/>
            </p:cNvSpPr>
            <p:nvPr/>
          </p:nvSpPr>
          <p:spPr bwMode="auto">
            <a:xfrm>
              <a:off x="381000" y="3276600"/>
              <a:ext cx="6153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400" i="0">
                  <a:solidFill>
                    <a:schemeClr val="folHlink"/>
                  </a:solidFill>
                  <a:latin typeface="Times New Roman" panose="02020603050405020304" pitchFamily="18" charset="0"/>
                </a:rPr>
                <a:t>Figure 1.2  </a:t>
              </a:r>
              <a:r>
                <a:rPr lang="en-US" altLang="en-US" sz="2000" i="0">
                  <a:latin typeface="Times New Roman" panose="02020603050405020304" pitchFamily="18" charset="0"/>
                </a:rPr>
                <a:t>A computer based on the Turing model</a:t>
              </a:r>
            </a:p>
          </p:txBody>
        </p:sp>
        <p:pic>
          <p:nvPicPr>
            <p:cNvPr id="13318" name="Picture 7">
              <a:extLst>
                <a:ext uri="{FF2B5EF4-FFF2-40B4-BE49-F238E27FC236}">
                  <a16:creationId xmlns:a16="http://schemas.microsoft.com/office/drawing/2014/main" id="{B8221099-6FD7-F8D3-2C97-AEB0C1AD56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163" y="4143375"/>
              <a:ext cx="8199437" cy="202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3319" name="Straight Connector 3">
              <a:extLst>
                <a:ext uri="{FF2B5EF4-FFF2-40B4-BE49-F238E27FC236}">
                  <a16:creationId xmlns:a16="http://schemas.microsoft.com/office/drawing/2014/main" id="{E03BF590-BC5A-D8D8-69C7-83804423D4AE}"/>
                </a:ext>
              </a:extLst>
            </p:cNvPr>
            <p:cNvCxnSpPr>
              <a:cxnSpLocks noChangeShapeType="1"/>
            </p:cNvCxnSpPr>
            <p:nvPr/>
          </p:nvCxnSpPr>
          <p:spPr bwMode="auto">
            <a:xfrm>
              <a:off x="381000" y="3733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20" name="Straight Connector 9">
              <a:extLst>
                <a:ext uri="{FF2B5EF4-FFF2-40B4-BE49-F238E27FC236}">
                  <a16:creationId xmlns:a16="http://schemas.microsoft.com/office/drawing/2014/main" id="{BB2F034B-EC5C-E59C-C3E9-3FF9EFAAFA25}"/>
                </a:ext>
              </a:extLst>
            </p:cNvPr>
            <p:cNvCxnSpPr>
              <a:cxnSpLocks noChangeShapeType="1"/>
            </p:cNvCxnSpPr>
            <p:nvPr/>
          </p:nvCxnSpPr>
          <p:spPr bwMode="auto">
            <a:xfrm>
              <a:off x="381000" y="6248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321" name="Straight Connector 10">
              <a:extLst>
                <a:ext uri="{FF2B5EF4-FFF2-40B4-BE49-F238E27FC236}">
                  <a16:creationId xmlns:a16="http://schemas.microsoft.com/office/drawing/2014/main" id="{019807FB-43F3-0210-7644-E3E0E5D8FE09}"/>
                </a:ext>
              </a:extLst>
            </p:cNvPr>
            <p:cNvCxnSpPr>
              <a:cxnSpLocks noChangeShapeType="1"/>
            </p:cNvCxnSpPr>
            <p:nvPr/>
          </p:nvCxnSpPr>
          <p:spPr bwMode="auto">
            <a:xfrm>
              <a:off x="381000" y="3276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4725736-D08F-7047-CD8F-F4BC16E76B8C}"/>
              </a:ext>
            </a:extLst>
          </p:cNvPr>
          <p:cNvGrpSpPr>
            <a:grpSpLocks/>
          </p:cNvGrpSpPr>
          <p:nvPr/>
        </p:nvGrpSpPr>
        <p:grpSpPr bwMode="auto">
          <a:xfrm>
            <a:off x="1828801" y="1447800"/>
            <a:ext cx="8099425" cy="4953000"/>
            <a:chOff x="304800" y="304800"/>
            <a:chExt cx="8099425" cy="6096000"/>
          </a:xfrm>
        </p:grpSpPr>
        <p:sp>
          <p:nvSpPr>
            <p:cNvPr id="15363" name="Text Box 2">
              <a:extLst>
                <a:ext uri="{FF2B5EF4-FFF2-40B4-BE49-F238E27FC236}">
                  <a16:creationId xmlns:a16="http://schemas.microsoft.com/office/drawing/2014/main" id="{DEFC8509-07A9-ACAC-1103-1806D07FBD85}"/>
                </a:ext>
              </a:extLst>
            </p:cNvPr>
            <p:cNvSpPr txBox="1">
              <a:spLocks noChangeArrowheads="1"/>
            </p:cNvSpPr>
            <p:nvPr/>
          </p:nvSpPr>
          <p:spPr bwMode="auto">
            <a:xfrm>
              <a:off x="304800" y="304800"/>
              <a:ext cx="5327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400" i="0">
                  <a:solidFill>
                    <a:schemeClr val="folHlink"/>
                  </a:solidFill>
                  <a:latin typeface="Times New Roman" panose="02020603050405020304" pitchFamily="18" charset="0"/>
                </a:rPr>
                <a:t>Figure 1.3  </a:t>
              </a:r>
              <a:r>
                <a:rPr lang="en-US" altLang="en-US" sz="2000" i="0">
                  <a:latin typeface="Times New Roman" panose="02020603050405020304" pitchFamily="18" charset="0"/>
                </a:rPr>
                <a:t>The same program, different data</a:t>
              </a:r>
            </a:p>
          </p:txBody>
        </p:sp>
        <p:pic>
          <p:nvPicPr>
            <p:cNvPr id="15364" name="Picture 4">
              <a:extLst>
                <a:ext uri="{FF2B5EF4-FFF2-40B4-BE49-F238E27FC236}">
                  <a16:creationId xmlns:a16="http://schemas.microsoft.com/office/drawing/2014/main" id="{B0D0357E-0636-6D25-958F-36D4B27F3A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5413" y="1765300"/>
              <a:ext cx="6224587" cy="402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5365" name="Straight Connector 3">
              <a:extLst>
                <a:ext uri="{FF2B5EF4-FFF2-40B4-BE49-F238E27FC236}">
                  <a16:creationId xmlns:a16="http://schemas.microsoft.com/office/drawing/2014/main" id="{80231681-D930-0113-1A1B-0E4C9D7DB429}"/>
                </a:ext>
              </a:extLst>
            </p:cNvPr>
            <p:cNvCxnSpPr>
              <a:cxnSpLocks noChangeShapeType="1"/>
            </p:cNvCxnSpPr>
            <p:nvPr/>
          </p:nvCxnSpPr>
          <p:spPr bwMode="auto">
            <a:xfrm>
              <a:off x="381000" y="838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366" name="Straight Connector 9">
              <a:extLst>
                <a:ext uri="{FF2B5EF4-FFF2-40B4-BE49-F238E27FC236}">
                  <a16:creationId xmlns:a16="http://schemas.microsoft.com/office/drawing/2014/main" id="{4F1A9677-0DD0-FD29-22E3-160ABCA72005}"/>
                </a:ext>
              </a:extLst>
            </p:cNvPr>
            <p:cNvCxnSpPr>
              <a:cxnSpLocks noChangeShapeType="1"/>
            </p:cNvCxnSpPr>
            <p:nvPr/>
          </p:nvCxnSpPr>
          <p:spPr bwMode="auto">
            <a:xfrm>
              <a:off x="381000" y="640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367" name="Straight Connector 10">
              <a:extLst>
                <a:ext uri="{FF2B5EF4-FFF2-40B4-BE49-F238E27FC236}">
                  <a16:creationId xmlns:a16="http://schemas.microsoft.com/office/drawing/2014/main" id="{D136F3CF-A9A0-63B3-0530-C3CB79F1F86B}"/>
                </a:ext>
              </a:extLst>
            </p:cNvPr>
            <p:cNvCxnSpPr>
              <a:cxnSpLocks noChangeShapeType="1"/>
            </p:cNvCxnSpPr>
            <p:nvPr/>
          </p:nvCxnSpPr>
          <p:spPr bwMode="auto">
            <a:xfrm>
              <a:off x="381000" y="304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352AF08-8904-5A04-177E-80970C276D28}"/>
              </a:ext>
            </a:extLst>
          </p:cNvPr>
          <p:cNvGrpSpPr>
            <a:grpSpLocks/>
          </p:cNvGrpSpPr>
          <p:nvPr/>
        </p:nvGrpSpPr>
        <p:grpSpPr bwMode="auto">
          <a:xfrm>
            <a:off x="1828801" y="1143000"/>
            <a:ext cx="8099425" cy="5486400"/>
            <a:chOff x="304800" y="152400"/>
            <a:chExt cx="8099425" cy="6477000"/>
          </a:xfrm>
        </p:grpSpPr>
        <p:sp>
          <p:nvSpPr>
            <p:cNvPr id="17411" name="Text Box 2">
              <a:extLst>
                <a:ext uri="{FF2B5EF4-FFF2-40B4-BE49-F238E27FC236}">
                  <a16:creationId xmlns:a16="http://schemas.microsoft.com/office/drawing/2014/main" id="{50F71329-F775-6691-3AA9-4058A1CBE86E}"/>
                </a:ext>
              </a:extLst>
            </p:cNvPr>
            <p:cNvSpPr txBox="1">
              <a:spLocks noChangeArrowheads="1"/>
            </p:cNvSpPr>
            <p:nvPr/>
          </p:nvSpPr>
          <p:spPr bwMode="auto">
            <a:xfrm>
              <a:off x="304800" y="152400"/>
              <a:ext cx="54260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400" i="0" dirty="0">
                  <a:solidFill>
                    <a:schemeClr val="folHlink"/>
                  </a:solidFill>
                  <a:latin typeface="Times New Roman" panose="02020603050405020304" pitchFamily="18" charset="0"/>
                </a:rPr>
                <a:t>Figure 1.4  </a:t>
              </a:r>
              <a:r>
                <a:rPr lang="en-US" altLang="en-US" sz="2000" i="0" dirty="0">
                  <a:latin typeface="Times New Roman" panose="02020603050405020304" pitchFamily="18" charset="0"/>
                </a:rPr>
                <a:t>The same data, different programs</a:t>
              </a:r>
            </a:p>
          </p:txBody>
        </p:sp>
        <p:pic>
          <p:nvPicPr>
            <p:cNvPr id="17412" name="Picture 3">
              <a:extLst>
                <a:ext uri="{FF2B5EF4-FFF2-40B4-BE49-F238E27FC236}">
                  <a16:creationId xmlns:a16="http://schemas.microsoft.com/office/drawing/2014/main" id="{8AE86CA0-F206-9C5E-53E3-EC0CA29D8C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847725"/>
              <a:ext cx="5942013" cy="562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7413" name="Straight Connector 3">
              <a:extLst>
                <a:ext uri="{FF2B5EF4-FFF2-40B4-BE49-F238E27FC236}">
                  <a16:creationId xmlns:a16="http://schemas.microsoft.com/office/drawing/2014/main" id="{57566531-5458-7E68-8917-82B278640A7B}"/>
                </a:ext>
              </a:extLst>
            </p:cNvPr>
            <p:cNvCxnSpPr>
              <a:cxnSpLocks noChangeShapeType="1"/>
            </p:cNvCxnSpPr>
            <p:nvPr/>
          </p:nvCxnSpPr>
          <p:spPr bwMode="auto">
            <a:xfrm>
              <a:off x="381000" y="6096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414" name="Straight Connector 9">
              <a:extLst>
                <a:ext uri="{FF2B5EF4-FFF2-40B4-BE49-F238E27FC236}">
                  <a16:creationId xmlns:a16="http://schemas.microsoft.com/office/drawing/2014/main" id="{73EFEF85-DC79-0F98-A1AF-D279D5C5DDD5}"/>
                </a:ext>
              </a:extLst>
            </p:cNvPr>
            <p:cNvCxnSpPr>
              <a:cxnSpLocks noChangeShapeType="1"/>
            </p:cNvCxnSpPr>
            <p:nvPr/>
          </p:nvCxnSpPr>
          <p:spPr bwMode="auto">
            <a:xfrm>
              <a:off x="381000" y="6629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415" name="Straight Connector 10">
              <a:extLst>
                <a:ext uri="{FF2B5EF4-FFF2-40B4-BE49-F238E27FC236}">
                  <a16:creationId xmlns:a16="http://schemas.microsoft.com/office/drawing/2014/main" id="{F60F23F6-6178-0146-6050-FD89F35F2234}"/>
                </a:ext>
              </a:extLst>
            </p:cNvPr>
            <p:cNvCxnSpPr>
              <a:cxnSpLocks noChangeShapeType="1"/>
            </p:cNvCxnSpPr>
            <p:nvPr/>
          </p:nvCxnSpPr>
          <p:spPr bwMode="auto">
            <a:xfrm>
              <a:off x="381000" y="152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48240C-C402-BFF0-F3BA-FAA7DA29279C}"/>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10</a:t>
            </a:fld>
            <a:endParaRPr lang="en-US">
              <a:solidFill>
                <a:srgbClr val="A5300F"/>
              </a:solidFill>
            </a:endParaRPr>
          </a:p>
        </p:txBody>
      </p:sp>
      <p:sp>
        <p:nvSpPr>
          <p:cNvPr id="4" name="TextBox 3">
            <a:extLst>
              <a:ext uri="{FF2B5EF4-FFF2-40B4-BE49-F238E27FC236}">
                <a16:creationId xmlns:a16="http://schemas.microsoft.com/office/drawing/2014/main" id="{80B1FE54-02E8-72E7-735F-846B8FD20926}"/>
              </a:ext>
            </a:extLst>
          </p:cNvPr>
          <p:cNvSpPr txBox="1"/>
          <p:nvPr/>
        </p:nvSpPr>
        <p:spPr>
          <a:xfrm>
            <a:off x="1295400" y="1905000"/>
            <a:ext cx="8839200" cy="584775"/>
          </a:xfrm>
          <a:prstGeom prst="rect">
            <a:avLst/>
          </a:prstGeom>
          <a:noFill/>
        </p:spPr>
        <p:txBody>
          <a:bodyPr wrap="square">
            <a:spAutoFit/>
          </a:bodyPr>
          <a:lstStyle/>
          <a:p>
            <a:r>
              <a:rPr lang="en-US" altLang="en-US" sz="3200" i="0" dirty="0">
                <a:latin typeface="Times New Roman" panose="02020603050405020304" pitchFamily="18" charset="0"/>
              </a:rPr>
              <a:t>The same program, different data→ different output</a:t>
            </a:r>
            <a:endParaRPr lang="en-US" sz="3200" dirty="0"/>
          </a:p>
        </p:txBody>
      </p:sp>
      <p:sp>
        <p:nvSpPr>
          <p:cNvPr id="6" name="TextBox 5">
            <a:extLst>
              <a:ext uri="{FF2B5EF4-FFF2-40B4-BE49-F238E27FC236}">
                <a16:creationId xmlns:a16="http://schemas.microsoft.com/office/drawing/2014/main" id="{72CD66A8-0C87-E819-D2EF-513E8B139B83}"/>
              </a:ext>
            </a:extLst>
          </p:cNvPr>
          <p:cNvSpPr txBox="1"/>
          <p:nvPr/>
        </p:nvSpPr>
        <p:spPr>
          <a:xfrm>
            <a:off x="1295400" y="3229094"/>
            <a:ext cx="9220200" cy="584775"/>
          </a:xfrm>
          <a:prstGeom prst="rect">
            <a:avLst/>
          </a:prstGeom>
          <a:noFill/>
        </p:spPr>
        <p:txBody>
          <a:bodyPr wrap="square">
            <a:spAutoFit/>
          </a:bodyPr>
          <a:lstStyle/>
          <a:p>
            <a:r>
              <a:rPr lang="en-US" altLang="en-US" sz="3200" i="0" dirty="0">
                <a:latin typeface="Times New Roman" panose="02020603050405020304" pitchFamily="18" charset="0"/>
              </a:rPr>
              <a:t>The same data, different programs → different output  </a:t>
            </a:r>
            <a:endParaRPr lang="en-US" sz="3200" dirty="0"/>
          </a:p>
        </p:txBody>
      </p:sp>
      <p:sp>
        <p:nvSpPr>
          <p:cNvPr id="7" name="TextBox 6">
            <a:extLst>
              <a:ext uri="{FF2B5EF4-FFF2-40B4-BE49-F238E27FC236}">
                <a16:creationId xmlns:a16="http://schemas.microsoft.com/office/drawing/2014/main" id="{6A7B93C1-7AF1-F8DD-190F-3CCB7457F392}"/>
              </a:ext>
            </a:extLst>
          </p:cNvPr>
          <p:cNvSpPr txBox="1"/>
          <p:nvPr/>
        </p:nvSpPr>
        <p:spPr>
          <a:xfrm>
            <a:off x="1295400" y="4551402"/>
            <a:ext cx="9220200" cy="584775"/>
          </a:xfrm>
          <a:prstGeom prst="rect">
            <a:avLst/>
          </a:prstGeom>
          <a:noFill/>
        </p:spPr>
        <p:txBody>
          <a:bodyPr wrap="square">
            <a:spAutoFit/>
          </a:bodyPr>
          <a:lstStyle/>
          <a:p>
            <a:r>
              <a:rPr lang="en-US" altLang="en-US" sz="3200" i="0" dirty="0">
                <a:latin typeface="Times New Roman" panose="02020603050405020304" pitchFamily="18" charset="0"/>
              </a:rPr>
              <a:t>The same data, same programs → same output  </a:t>
            </a:r>
            <a:endParaRPr lang="en-US" sz="3200" dirty="0"/>
          </a:p>
        </p:txBody>
      </p:sp>
    </p:spTree>
    <p:extLst>
      <p:ext uri="{BB962C8B-B14F-4D97-AF65-F5344CB8AC3E}">
        <p14:creationId xmlns:p14="http://schemas.microsoft.com/office/powerpoint/2010/main" val="2648163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ext Box 9">
            <a:extLst>
              <a:ext uri="{FF2B5EF4-FFF2-40B4-BE49-F238E27FC236}">
                <a16:creationId xmlns:a16="http://schemas.microsoft.com/office/drawing/2014/main" id="{01C1CFA8-3C6E-03EE-CAB2-4C1D4E4E931A}"/>
              </a:ext>
            </a:extLst>
          </p:cNvPr>
          <p:cNvSpPr txBox="1">
            <a:spLocks noChangeArrowheads="1"/>
          </p:cNvSpPr>
          <p:nvPr/>
        </p:nvSpPr>
        <p:spPr bwMode="auto">
          <a:xfrm>
            <a:off x="2209800" y="533400"/>
            <a:ext cx="618331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1.1.3  The universal Turing machine</a:t>
            </a:r>
          </a:p>
        </p:txBody>
      </p:sp>
      <p:sp>
        <p:nvSpPr>
          <p:cNvPr id="19460" name="Rectangle 10">
            <a:extLst>
              <a:ext uri="{FF2B5EF4-FFF2-40B4-BE49-F238E27FC236}">
                <a16:creationId xmlns:a16="http://schemas.microsoft.com/office/drawing/2014/main" id="{5E6F0BE8-AF90-A0C9-8B00-692614D788A3}"/>
              </a:ext>
            </a:extLst>
          </p:cNvPr>
          <p:cNvSpPr>
            <a:spLocks noChangeArrowheads="1"/>
          </p:cNvSpPr>
          <p:nvPr/>
        </p:nvSpPr>
        <p:spPr bwMode="auto">
          <a:xfrm>
            <a:off x="1676400" y="1461293"/>
            <a:ext cx="8839200" cy="440120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marL="457200" indent="-457200" algn="just">
              <a:buFont typeface="Arial" panose="020B0604020202020204" pitchFamily="34" charset="0"/>
              <a:buChar char="•"/>
            </a:pPr>
            <a:r>
              <a:rPr lang="en-US" altLang="en-US" sz="2800" b="0" i="0" dirty="0">
                <a:latin typeface="Times New Roman" panose="02020603050405020304" pitchFamily="18" charset="0"/>
              </a:rPr>
              <a:t>A </a:t>
            </a:r>
            <a:r>
              <a:rPr lang="en-US" altLang="en-US" sz="2800" i="0" dirty="0">
                <a:latin typeface="Times New Roman" panose="02020603050405020304" pitchFamily="18" charset="0"/>
              </a:rPr>
              <a:t>universal Turing machine</a:t>
            </a:r>
            <a:r>
              <a:rPr lang="en-US" altLang="en-US" sz="2800" b="0" i="0" dirty="0">
                <a:latin typeface="Times New Roman" panose="02020603050405020304" pitchFamily="18" charset="0"/>
              </a:rPr>
              <a:t>, a machine that can do any computation if the appropriate program is provided, was the first description of a </a:t>
            </a:r>
            <a:r>
              <a:rPr lang="en-US" altLang="en-US" sz="2800" i="0" dirty="0">
                <a:solidFill>
                  <a:schemeClr val="bg2">
                    <a:lumMod val="25000"/>
                  </a:schemeClr>
                </a:solidFill>
                <a:latin typeface="Times New Roman" panose="02020603050405020304" pitchFamily="18" charset="0"/>
              </a:rPr>
              <a:t>modern computer</a:t>
            </a:r>
            <a:r>
              <a:rPr lang="en-US" altLang="en-US" sz="2800" b="0" i="0" dirty="0">
                <a:latin typeface="Times New Roman" panose="02020603050405020304" pitchFamily="18" charset="0"/>
              </a:rPr>
              <a:t>. </a:t>
            </a:r>
          </a:p>
          <a:p>
            <a:pPr marL="457200" indent="-457200" algn="just">
              <a:buFont typeface="Arial" panose="020B0604020202020204" pitchFamily="34" charset="0"/>
              <a:buChar char="•"/>
            </a:pPr>
            <a:r>
              <a:rPr lang="en-US" altLang="en-US" sz="2800" b="0" i="0" dirty="0">
                <a:latin typeface="Times New Roman" panose="02020603050405020304" pitchFamily="18" charset="0"/>
              </a:rPr>
              <a:t>It can be proved that a very powerful computer and a universal Turing machine can compute the same thing. We need only provide the data and the program—the description of how to do the computation—to either machine. </a:t>
            </a:r>
          </a:p>
          <a:p>
            <a:pPr marL="457200" indent="-457200" algn="just">
              <a:buFont typeface="Arial" panose="020B0604020202020204" pitchFamily="34" charset="0"/>
              <a:buChar char="•"/>
            </a:pPr>
            <a:r>
              <a:rPr lang="en-US" altLang="en-US" sz="2800" b="0" i="0" dirty="0">
                <a:latin typeface="Times New Roman" panose="02020603050405020304" pitchFamily="18" charset="0"/>
              </a:rPr>
              <a:t>In fact, a universal Turing machine is capable of computing anything that is computable.</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4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75875" name="Text Box 3">
            <a:extLst>
              <a:ext uri="{FF2B5EF4-FFF2-40B4-BE49-F238E27FC236}">
                <a16:creationId xmlns:a16="http://schemas.microsoft.com/office/drawing/2014/main" id="{972B0A69-91C4-D7F0-43ED-BA2F17D0781B}"/>
              </a:ext>
            </a:extLst>
          </p:cNvPr>
          <p:cNvSpPr txBox="1">
            <a:spLocks noChangeArrowheads="1"/>
          </p:cNvSpPr>
          <p:nvPr/>
        </p:nvSpPr>
        <p:spPr bwMode="auto">
          <a:xfrm>
            <a:off x="2133600" y="457200"/>
            <a:ext cx="6361113"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1-2   VON NEUMANN MODEL</a:t>
            </a:r>
          </a:p>
        </p:txBody>
      </p:sp>
      <p:sp>
        <p:nvSpPr>
          <p:cNvPr id="21507" name="Text Box 4">
            <a:extLst>
              <a:ext uri="{FF2B5EF4-FFF2-40B4-BE49-F238E27FC236}">
                <a16:creationId xmlns:a16="http://schemas.microsoft.com/office/drawing/2014/main" id="{1D7D4E06-5F5F-3E57-DCDD-88E97E4E02FE}"/>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endParaRPr lang="en-US" altLang="en-US" sz="1800" i="0">
              <a:latin typeface="Times New Roman" panose="02020603050405020304" pitchFamily="18" charset="0"/>
            </a:endParaRPr>
          </a:p>
        </p:txBody>
      </p:sp>
      <p:sp>
        <p:nvSpPr>
          <p:cNvPr id="975877" name="Rectangle 5">
            <a:extLst>
              <a:ext uri="{FF2B5EF4-FFF2-40B4-BE49-F238E27FC236}">
                <a16:creationId xmlns:a16="http://schemas.microsoft.com/office/drawing/2014/main" id="{7F9B25C2-8FEA-1EAC-33AE-8C6C2CE4D24D}"/>
              </a:ext>
            </a:extLst>
          </p:cNvPr>
          <p:cNvSpPr>
            <a:spLocks noChangeArrowheads="1"/>
          </p:cNvSpPr>
          <p:nvPr/>
        </p:nvSpPr>
        <p:spPr bwMode="auto">
          <a:xfrm>
            <a:off x="1740105" y="1832203"/>
            <a:ext cx="82296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457200" indent="-457200" algn="just" eaLnBrk="1" hangingPunct="1">
              <a:buFont typeface="Arial" panose="020B0604020202020204" pitchFamily="34" charset="0"/>
              <a:buChar char="•"/>
              <a:defRPr/>
            </a:pPr>
            <a:r>
              <a:rPr lang="en-US" altLang="en-US" sz="2800" dirty="0">
                <a:effectLst>
                  <a:outerShdw blurRad="38100" dist="38100" dir="2700000" algn="tl">
                    <a:srgbClr val="C0C0C0"/>
                  </a:outerShdw>
                </a:effectLst>
                <a:latin typeface="Times New Roman" panose="02020603050405020304" pitchFamily="18" charset="0"/>
              </a:rPr>
              <a:t>Computers built on the Turing universal machine store data in their memory. </a:t>
            </a:r>
          </a:p>
          <a:p>
            <a:pPr marL="457200" indent="-457200" algn="just" eaLnBrk="1" hangingPunct="1">
              <a:buFont typeface="Arial" panose="020B0604020202020204" pitchFamily="34" charset="0"/>
              <a:buChar char="•"/>
              <a:defRPr/>
            </a:pPr>
            <a:r>
              <a:rPr lang="en-US" altLang="en-US" sz="2800" dirty="0">
                <a:effectLst>
                  <a:outerShdw blurRad="38100" dist="38100" dir="2700000" algn="tl">
                    <a:srgbClr val="C0C0C0"/>
                  </a:outerShdw>
                </a:effectLst>
                <a:latin typeface="Times New Roman" panose="02020603050405020304" pitchFamily="18" charset="0"/>
              </a:rPr>
              <a:t>Around 1944–1945, John von Neumann proposed that, since program and data are logically the same, programs should also be stored in the memory of a computer.</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7587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758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5875" grpId="0"/>
      <p:bldP spid="97587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a:extLst>
              <a:ext uri="{FF2B5EF4-FFF2-40B4-BE49-F238E27FC236}">
                <a16:creationId xmlns:a16="http://schemas.microsoft.com/office/drawing/2014/main" id="{533AD151-2E9F-8EAE-C819-42A705E2F1F3}"/>
              </a:ext>
            </a:extLst>
          </p:cNvPr>
          <p:cNvSpPr>
            <a:spLocks noChangeArrowheads="1"/>
          </p:cNvSpPr>
          <p:nvPr/>
        </p:nvSpPr>
        <p:spPr bwMode="auto">
          <a:xfrm>
            <a:off x="1497012" y="1276253"/>
            <a:ext cx="88392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Computers built on the </a:t>
            </a:r>
            <a:r>
              <a:rPr lang="en-US" altLang="en-US" sz="2800" i="0" dirty="0">
                <a:latin typeface="Times New Roman" panose="02020603050405020304" pitchFamily="18" charset="0"/>
              </a:rPr>
              <a:t>von Neumann model</a:t>
            </a:r>
            <a:r>
              <a:rPr lang="en-US" altLang="en-US" sz="2800" b="0" i="0" dirty="0">
                <a:latin typeface="Times New Roman" panose="02020603050405020304" pitchFamily="18" charset="0"/>
              </a:rPr>
              <a:t> divide the computer hardware into four subsystems: </a:t>
            </a:r>
            <a:r>
              <a:rPr lang="en-US" altLang="en-US" sz="2800" i="0" dirty="0">
                <a:latin typeface="Times New Roman" panose="02020603050405020304" pitchFamily="18" charset="0"/>
              </a:rPr>
              <a:t>memory</a:t>
            </a:r>
            <a:r>
              <a:rPr lang="en-US" altLang="en-US" sz="2800" b="0" i="0" dirty="0">
                <a:latin typeface="Times New Roman" panose="02020603050405020304" pitchFamily="18" charset="0"/>
              </a:rPr>
              <a:t>, </a:t>
            </a:r>
            <a:r>
              <a:rPr lang="en-US" altLang="en-US" sz="2800" i="0" dirty="0">
                <a:latin typeface="Times New Roman" panose="02020603050405020304" pitchFamily="18" charset="0"/>
              </a:rPr>
              <a:t>arithmetic logic unit</a:t>
            </a:r>
            <a:r>
              <a:rPr lang="en-US" altLang="en-US" sz="2800" b="0" i="0" dirty="0">
                <a:latin typeface="Times New Roman" panose="02020603050405020304" pitchFamily="18" charset="0"/>
              </a:rPr>
              <a:t>, </a:t>
            </a:r>
            <a:r>
              <a:rPr lang="en-US" altLang="en-US" sz="2800" i="0" dirty="0">
                <a:latin typeface="Times New Roman" panose="02020603050405020304" pitchFamily="18" charset="0"/>
              </a:rPr>
              <a:t>control unit</a:t>
            </a:r>
            <a:r>
              <a:rPr lang="en-US" altLang="en-US" sz="2800" b="0" i="0" dirty="0">
                <a:latin typeface="Times New Roman" panose="02020603050405020304" pitchFamily="18" charset="0"/>
              </a:rPr>
              <a:t>, and </a:t>
            </a:r>
            <a:r>
              <a:rPr lang="en-US" altLang="en-US" sz="2800" i="0" dirty="0">
                <a:latin typeface="Times New Roman" panose="02020603050405020304" pitchFamily="18" charset="0"/>
              </a:rPr>
              <a:t>input/output </a:t>
            </a:r>
            <a:r>
              <a:rPr lang="en-US" altLang="en-US" sz="2800" b="0" i="0" dirty="0">
                <a:latin typeface="Times New Roman" panose="02020603050405020304" pitchFamily="18" charset="0"/>
              </a:rPr>
              <a:t>(Figure 1.5).</a:t>
            </a:r>
          </a:p>
        </p:txBody>
      </p:sp>
      <p:sp>
        <p:nvSpPr>
          <p:cNvPr id="23555" name="Text Box 6">
            <a:extLst>
              <a:ext uri="{FF2B5EF4-FFF2-40B4-BE49-F238E27FC236}">
                <a16:creationId xmlns:a16="http://schemas.microsoft.com/office/drawing/2014/main" id="{D8407892-5FF7-ECFE-8CAD-0761B34A9720}"/>
              </a:ext>
            </a:extLst>
          </p:cNvPr>
          <p:cNvSpPr txBox="1">
            <a:spLocks noChangeArrowheads="1"/>
          </p:cNvSpPr>
          <p:nvPr/>
        </p:nvSpPr>
        <p:spPr bwMode="auto">
          <a:xfrm>
            <a:off x="2209800" y="538551"/>
            <a:ext cx="4133850" cy="584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1.2.1  Four subsystems</a:t>
            </a:r>
          </a:p>
        </p:txBody>
      </p:sp>
      <p:grpSp>
        <p:nvGrpSpPr>
          <p:cNvPr id="2" name="Group 1">
            <a:extLst>
              <a:ext uri="{FF2B5EF4-FFF2-40B4-BE49-F238E27FC236}">
                <a16:creationId xmlns:a16="http://schemas.microsoft.com/office/drawing/2014/main" id="{2A8FA694-8751-38EA-91A8-2CAEA60EA1FB}"/>
              </a:ext>
            </a:extLst>
          </p:cNvPr>
          <p:cNvGrpSpPr>
            <a:grpSpLocks/>
          </p:cNvGrpSpPr>
          <p:nvPr/>
        </p:nvGrpSpPr>
        <p:grpSpPr bwMode="auto">
          <a:xfrm>
            <a:off x="1828800" y="3200400"/>
            <a:ext cx="8458200" cy="3429000"/>
            <a:chOff x="304800" y="2895600"/>
            <a:chExt cx="8458200" cy="3733800"/>
          </a:xfrm>
        </p:grpSpPr>
        <p:sp>
          <p:nvSpPr>
            <p:cNvPr id="23557" name="Text Box 7">
              <a:extLst>
                <a:ext uri="{FF2B5EF4-FFF2-40B4-BE49-F238E27FC236}">
                  <a16:creationId xmlns:a16="http://schemas.microsoft.com/office/drawing/2014/main" id="{F9D377CD-5619-EB43-73E7-9DA0895702B5}"/>
                </a:ext>
              </a:extLst>
            </p:cNvPr>
            <p:cNvSpPr txBox="1">
              <a:spLocks noChangeArrowheads="1"/>
            </p:cNvSpPr>
            <p:nvPr/>
          </p:nvSpPr>
          <p:spPr bwMode="auto">
            <a:xfrm>
              <a:off x="304800" y="2895600"/>
              <a:ext cx="4386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400" i="0" dirty="0">
                  <a:solidFill>
                    <a:schemeClr val="folHlink"/>
                  </a:solidFill>
                  <a:latin typeface="Times New Roman" panose="02020603050405020304" pitchFamily="18" charset="0"/>
                </a:rPr>
                <a:t>Figure 1.5  </a:t>
              </a:r>
              <a:r>
                <a:rPr lang="en-US" altLang="en-US" sz="2000" i="0" dirty="0">
                  <a:latin typeface="Times New Roman" panose="02020603050405020304" pitchFamily="18" charset="0"/>
                </a:rPr>
                <a:t>The von Neumann model</a:t>
              </a:r>
            </a:p>
          </p:txBody>
        </p:sp>
        <p:pic>
          <p:nvPicPr>
            <p:cNvPr id="23558" name="Picture 8">
              <a:extLst>
                <a:ext uri="{FF2B5EF4-FFF2-40B4-BE49-F238E27FC236}">
                  <a16:creationId xmlns:a16="http://schemas.microsoft.com/office/drawing/2014/main" id="{5AE3B0C9-54A8-C7FC-31B5-056610A5AF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963" y="3563938"/>
              <a:ext cx="8428037" cy="2989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3559" name="Straight Connector 3">
              <a:extLst>
                <a:ext uri="{FF2B5EF4-FFF2-40B4-BE49-F238E27FC236}">
                  <a16:creationId xmlns:a16="http://schemas.microsoft.com/office/drawing/2014/main" id="{DAFE995F-9196-66E9-F523-CF3FEC39523B}"/>
                </a:ext>
              </a:extLst>
            </p:cNvPr>
            <p:cNvCxnSpPr>
              <a:cxnSpLocks noChangeShapeType="1"/>
            </p:cNvCxnSpPr>
            <p:nvPr/>
          </p:nvCxnSpPr>
          <p:spPr bwMode="auto">
            <a:xfrm>
              <a:off x="381000" y="3429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560" name="Straight Connector 9">
              <a:extLst>
                <a:ext uri="{FF2B5EF4-FFF2-40B4-BE49-F238E27FC236}">
                  <a16:creationId xmlns:a16="http://schemas.microsoft.com/office/drawing/2014/main" id="{3BCC8743-8FB4-6AD1-9FED-B0240B95727E}"/>
                </a:ext>
              </a:extLst>
            </p:cNvPr>
            <p:cNvCxnSpPr>
              <a:cxnSpLocks noChangeShapeType="1"/>
            </p:cNvCxnSpPr>
            <p:nvPr/>
          </p:nvCxnSpPr>
          <p:spPr bwMode="auto">
            <a:xfrm>
              <a:off x="381000" y="6629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561" name="Straight Connector 10">
              <a:extLst>
                <a:ext uri="{FF2B5EF4-FFF2-40B4-BE49-F238E27FC236}">
                  <a16:creationId xmlns:a16="http://schemas.microsoft.com/office/drawing/2014/main" id="{DAB07BFF-4A79-A663-F9A3-E80E137B6F94}"/>
                </a:ext>
              </a:extLst>
            </p:cNvPr>
            <p:cNvCxnSpPr>
              <a:cxnSpLocks noChangeShapeType="1"/>
            </p:cNvCxnSpPr>
            <p:nvPr/>
          </p:nvCxnSpPr>
          <p:spPr bwMode="auto">
            <a:xfrm>
              <a:off x="381000" y="2895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35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355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nimBg="1"/>
      <p:bldP spid="2355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0C1B3D-83B4-B06E-A172-7657F7656D41}"/>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14</a:t>
            </a:fld>
            <a:endParaRPr lang="en-US">
              <a:solidFill>
                <a:srgbClr val="A5300F"/>
              </a:solidFill>
            </a:endParaRPr>
          </a:p>
        </p:txBody>
      </p:sp>
      <p:sp>
        <p:nvSpPr>
          <p:cNvPr id="4" name="TextBox 3">
            <a:extLst>
              <a:ext uri="{FF2B5EF4-FFF2-40B4-BE49-F238E27FC236}">
                <a16:creationId xmlns:a16="http://schemas.microsoft.com/office/drawing/2014/main" id="{57303146-ACA6-9A89-CE7C-4B1A81EC0384}"/>
              </a:ext>
            </a:extLst>
          </p:cNvPr>
          <p:cNvSpPr txBox="1"/>
          <p:nvPr/>
        </p:nvSpPr>
        <p:spPr>
          <a:xfrm>
            <a:off x="2057400" y="1600200"/>
            <a:ext cx="7216602" cy="923330"/>
          </a:xfrm>
          <a:prstGeom prst="rect">
            <a:avLst/>
          </a:prstGeom>
          <a:noFill/>
        </p:spPr>
        <p:txBody>
          <a:bodyPr wrap="square">
            <a:spAutoFit/>
          </a:bodyPr>
          <a:lstStyle/>
          <a:p>
            <a:r>
              <a:rPr lang="en-US" b="1" dirty="0">
                <a:solidFill>
                  <a:schemeClr val="accent4">
                    <a:lumMod val="50000"/>
                  </a:schemeClr>
                </a:solidFill>
              </a:rPr>
              <a:t>Memory</a:t>
            </a:r>
          </a:p>
          <a:p>
            <a:r>
              <a:rPr lang="en-US" dirty="0"/>
              <a:t>Memory is the storage area. This is where programs and data are stored during processing.</a:t>
            </a:r>
          </a:p>
        </p:txBody>
      </p:sp>
      <p:sp>
        <p:nvSpPr>
          <p:cNvPr id="6" name="TextBox 5">
            <a:extLst>
              <a:ext uri="{FF2B5EF4-FFF2-40B4-BE49-F238E27FC236}">
                <a16:creationId xmlns:a16="http://schemas.microsoft.com/office/drawing/2014/main" id="{5E89B951-3B0C-17D7-C7B7-6E07E829CEE5}"/>
              </a:ext>
            </a:extLst>
          </p:cNvPr>
          <p:cNvSpPr txBox="1"/>
          <p:nvPr/>
        </p:nvSpPr>
        <p:spPr>
          <a:xfrm>
            <a:off x="1981200" y="2590800"/>
            <a:ext cx="7144916" cy="1477328"/>
          </a:xfrm>
          <a:prstGeom prst="rect">
            <a:avLst/>
          </a:prstGeom>
          <a:noFill/>
        </p:spPr>
        <p:txBody>
          <a:bodyPr wrap="square">
            <a:spAutoFit/>
          </a:bodyPr>
          <a:lstStyle/>
          <a:p>
            <a:pPr algn="just"/>
            <a:r>
              <a:rPr lang="en-US" b="1" dirty="0">
                <a:solidFill>
                  <a:schemeClr val="accent4">
                    <a:lumMod val="50000"/>
                  </a:schemeClr>
                </a:solidFill>
              </a:rPr>
              <a:t>The arithmetic logic unit (ALU) </a:t>
            </a:r>
            <a:r>
              <a:rPr lang="en-US" dirty="0"/>
              <a:t>is where calculation and logical operations take place. For a computer to act as a data processor, it must be able to do arithmetic operations on data (such as adding a list of numbers). It should also be able to do logical operations on data.</a:t>
            </a:r>
          </a:p>
        </p:txBody>
      </p:sp>
      <p:sp>
        <p:nvSpPr>
          <p:cNvPr id="8" name="TextBox 7">
            <a:extLst>
              <a:ext uri="{FF2B5EF4-FFF2-40B4-BE49-F238E27FC236}">
                <a16:creationId xmlns:a16="http://schemas.microsoft.com/office/drawing/2014/main" id="{9FD20048-5B8E-E183-D66C-74CEF5AE7989}"/>
              </a:ext>
            </a:extLst>
          </p:cNvPr>
          <p:cNvSpPr txBox="1"/>
          <p:nvPr/>
        </p:nvSpPr>
        <p:spPr>
          <a:xfrm>
            <a:off x="1981200" y="4191000"/>
            <a:ext cx="7010400" cy="646331"/>
          </a:xfrm>
          <a:prstGeom prst="rect">
            <a:avLst/>
          </a:prstGeom>
          <a:noFill/>
        </p:spPr>
        <p:txBody>
          <a:bodyPr wrap="square">
            <a:spAutoFit/>
          </a:bodyPr>
          <a:lstStyle/>
          <a:p>
            <a:r>
              <a:rPr lang="en-US" b="1" dirty="0">
                <a:solidFill>
                  <a:schemeClr val="accent4">
                    <a:lumMod val="50000"/>
                  </a:schemeClr>
                </a:solidFill>
              </a:rPr>
              <a:t>Control unit</a:t>
            </a:r>
            <a:r>
              <a:rPr lang="en-US" dirty="0">
                <a:solidFill>
                  <a:schemeClr val="accent4">
                    <a:lumMod val="50000"/>
                  </a:schemeClr>
                </a:solidFill>
              </a:rPr>
              <a:t> </a:t>
            </a:r>
            <a:r>
              <a:rPr lang="en-US" dirty="0"/>
              <a:t>The control unit controls the operations of the memory, ALU, and the input/output subsystem.</a:t>
            </a:r>
          </a:p>
        </p:txBody>
      </p:sp>
    </p:spTree>
    <p:extLst>
      <p:ext uri="{BB962C8B-B14F-4D97-AF65-F5344CB8AC3E}">
        <p14:creationId xmlns:p14="http://schemas.microsoft.com/office/powerpoint/2010/main" val="26481612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FDEF14A-D640-6349-6FA0-6E93399ECF22}"/>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15</a:t>
            </a:fld>
            <a:endParaRPr lang="en-US">
              <a:solidFill>
                <a:srgbClr val="A5300F"/>
              </a:solidFill>
            </a:endParaRPr>
          </a:p>
        </p:txBody>
      </p:sp>
      <p:sp>
        <p:nvSpPr>
          <p:cNvPr id="4" name="TextBox 3">
            <a:extLst>
              <a:ext uri="{FF2B5EF4-FFF2-40B4-BE49-F238E27FC236}">
                <a16:creationId xmlns:a16="http://schemas.microsoft.com/office/drawing/2014/main" id="{6F6529C9-9DF0-156F-0478-2C0630582686}"/>
              </a:ext>
            </a:extLst>
          </p:cNvPr>
          <p:cNvSpPr txBox="1"/>
          <p:nvPr/>
        </p:nvSpPr>
        <p:spPr>
          <a:xfrm>
            <a:off x="1981200" y="2117677"/>
            <a:ext cx="7221116" cy="2308324"/>
          </a:xfrm>
          <a:prstGeom prst="rect">
            <a:avLst/>
          </a:prstGeom>
          <a:noFill/>
        </p:spPr>
        <p:txBody>
          <a:bodyPr wrap="square">
            <a:spAutoFit/>
          </a:bodyPr>
          <a:lstStyle/>
          <a:p>
            <a:pPr algn="just"/>
            <a:r>
              <a:rPr lang="en-US" b="1" dirty="0">
                <a:solidFill>
                  <a:schemeClr val="accent4">
                    <a:lumMod val="50000"/>
                  </a:schemeClr>
                </a:solidFill>
              </a:rPr>
              <a:t>Input / output </a:t>
            </a:r>
            <a:r>
              <a:rPr lang="en-US" dirty="0"/>
              <a:t>The input subsystem accepts input data and the program from outside the computer, while the output subsystem sends the result of processing to the outside world. The definition of the input/output subsystem is very broad: it also includes secondary storage devices such as disk or tape that stores data and programs for processing. When a disk stores data that results from processing, it is considered an output device: when it reads data from the disk, it is considered an input device.</a:t>
            </a:r>
          </a:p>
        </p:txBody>
      </p:sp>
    </p:spTree>
    <p:extLst>
      <p:ext uri="{BB962C8B-B14F-4D97-AF65-F5344CB8AC3E}">
        <p14:creationId xmlns:p14="http://schemas.microsoft.com/office/powerpoint/2010/main" val="951431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a:extLst>
              <a:ext uri="{FF2B5EF4-FFF2-40B4-BE49-F238E27FC236}">
                <a16:creationId xmlns:a16="http://schemas.microsoft.com/office/drawing/2014/main" id="{1F3872C3-F052-23B5-3CC1-1123E3B960A2}"/>
              </a:ext>
            </a:extLst>
          </p:cNvPr>
          <p:cNvSpPr>
            <a:spLocks noChangeArrowheads="1"/>
          </p:cNvSpPr>
          <p:nvPr/>
        </p:nvSpPr>
        <p:spPr bwMode="auto">
          <a:xfrm>
            <a:off x="2362200" y="1143000"/>
            <a:ext cx="8839200" cy="52165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The von Neumann model states that the program must be stored in memory. This is totally different from the architecture of early computers in which only the data was stored in memory: the programs for their task was implemented by manipulating a set of switches or by changing the wiring system.</a:t>
            </a:r>
          </a:p>
          <a:p>
            <a:pPr algn="just"/>
            <a:endParaRPr lang="en-US" altLang="en-US" sz="2800" b="0" i="0" dirty="0">
              <a:latin typeface="Times New Roman" panose="02020603050405020304" pitchFamily="18" charset="0"/>
            </a:endParaRPr>
          </a:p>
          <a:p>
            <a:pPr algn="just"/>
            <a:r>
              <a:rPr lang="en-US" altLang="en-US" sz="2800" b="0" i="0" dirty="0">
                <a:latin typeface="Times New Roman" panose="02020603050405020304" pitchFamily="18" charset="0"/>
              </a:rPr>
              <a:t>	The memory of modern computers hosts both a program and its corresponding data. This implies that both the data and programs should have the same format, because they are stored in memory. In fact, they are stored as binary patterns in memory—</a:t>
            </a:r>
            <a:r>
              <a:rPr lang="en-US" altLang="en-US" sz="2800" i="0" dirty="0">
                <a:latin typeface="Times New Roman" panose="02020603050405020304" pitchFamily="18" charset="0"/>
              </a:rPr>
              <a:t>a sequence of 0s and 1s</a:t>
            </a:r>
            <a:r>
              <a:rPr lang="en-US" altLang="en-US" sz="2800" b="0" i="0" dirty="0">
                <a:latin typeface="Times New Roman" panose="02020603050405020304" pitchFamily="18" charset="0"/>
              </a:rPr>
              <a:t>.</a:t>
            </a:r>
          </a:p>
        </p:txBody>
      </p:sp>
      <p:sp>
        <p:nvSpPr>
          <p:cNvPr id="25604" name="Text Box 4">
            <a:extLst>
              <a:ext uri="{FF2B5EF4-FFF2-40B4-BE49-F238E27FC236}">
                <a16:creationId xmlns:a16="http://schemas.microsoft.com/office/drawing/2014/main" id="{0DE99AC9-0188-CC4B-1A81-7FE8A43044E7}"/>
              </a:ext>
            </a:extLst>
          </p:cNvPr>
          <p:cNvSpPr txBox="1">
            <a:spLocks noChangeArrowheads="1"/>
          </p:cNvSpPr>
          <p:nvPr/>
        </p:nvSpPr>
        <p:spPr bwMode="auto">
          <a:xfrm>
            <a:off x="2133600" y="505849"/>
            <a:ext cx="617061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1.2.2  The stored program concept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560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56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nimBg="1"/>
      <p:bldP spid="2560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a:extLst>
              <a:ext uri="{FF2B5EF4-FFF2-40B4-BE49-F238E27FC236}">
                <a16:creationId xmlns:a16="http://schemas.microsoft.com/office/drawing/2014/main" id="{1113364B-F26D-53D4-1AE0-D808935E5AE7}"/>
              </a:ext>
            </a:extLst>
          </p:cNvPr>
          <p:cNvSpPr>
            <a:spLocks noChangeArrowheads="1"/>
          </p:cNvSpPr>
          <p:nvPr/>
        </p:nvSpPr>
        <p:spPr bwMode="auto">
          <a:xfrm>
            <a:off x="1905000" y="1371600"/>
            <a:ext cx="8839200" cy="389286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lnSpc>
                <a:spcPct val="150000"/>
              </a:lnSpc>
            </a:pPr>
            <a:r>
              <a:rPr lang="en-US" altLang="en-US" sz="2800" b="0" i="0" dirty="0">
                <a:latin typeface="Times New Roman" panose="02020603050405020304" pitchFamily="18" charset="0"/>
              </a:rPr>
              <a:t>A program in the von Neumann model is made of a finite number of instructions. </a:t>
            </a:r>
          </a:p>
          <a:p>
            <a:pPr algn="just">
              <a:lnSpc>
                <a:spcPct val="150000"/>
              </a:lnSpc>
            </a:pPr>
            <a:r>
              <a:rPr lang="en-US" altLang="en-US" sz="2800" b="0" i="0" dirty="0">
                <a:latin typeface="Times New Roman" panose="02020603050405020304" pitchFamily="18" charset="0"/>
              </a:rPr>
              <a:t>In this model, the control unit:</a:t>
            </a:r>
          </a:p>
          <a:p>
            <a:pPr algn="just">
              <a:lnSpc>
                <a:spcPct val="150000"/>
              </a:lnSpc>
            </a:pPr>
            <a:r>
              <a:rPr lang="en-US" altLang="en-US" sz="2800" b="0" i="0" dirty="0">
                <a:latin typeface="Times New Roman" panose="02020603050405020304" pitchFamily="18" charset="0"/>
              </a:rPr>
              <a:t>1- fetches one instruction from memory, </a:t>
            </a:r>
          </a:p>
          <a:p>
            <a:pPr algn="just">
              <a:lnSpc>
                <a:spcPct val="150000"/>
              </a:lnSpc>
            </a:pPr>
            <a:r>
              <a:rPr lang="en-US" altLang="en-US" sz="2800" b="0" i="0" dirty="0">
                <a:latin typeface="Times New Roman" panose="02020603050405020304" pitchFamily="18" charset="0"/>
              </a:rPr>
              <a:t>2- decodes it, </a:t>
            </a:r>
          </a:p>
          <a:p>
            <a:pPr algn="just">
              <a:lnSpc>
                <a:spcPct val="150000"/>
              </a:lnSpc>
            </a:pPr>
            <a:r>
              <a:rPr lang="en-US" altLang="en-US" sz="2800" b="0" i="0" dirty="0">
                <a:latin typeface="Times New Roman" panose="02020603050405020304" pitchFamily="18" charset="0"/>
              </a:rPr>
              <a:t>3- then executes it. </a:t>
            </a:r>
          </a:p>
        </p:txBody>
      </p:sp>
      <p:sp>
        <p:nvSpPr>
          <p:cNvPr id="27652" name="Text Box 4">
            <a:extLst>
              <a:ext uri="{FF2B5EF4-FFF2-40B4-BE49-F238E27FC236}">
                <a16:creationId xmlns:a16="http://schemas.microsoft.com/office/drawing/2014/main" id="{E3A527F3-73FA-4FC2-3C8F-947B1ABA6AFA}"/>
              </a:ext>
            </a:extLst>
          </p:cNvPr>
          <p:cNvSpPr txBox="1">
            <a:spLocks noChangeArrowheads="1"/>
          </p:cNvSpPr>
          <p:nvPr/>
        </p:nvSpPr>
        <p:spPr bwMode="auto">
          <a:xfrm>
            <a:off x="1752600" y="457200"/>
            <a:ext cx="74437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1.2.3  Sequential execution of instructions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76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animBg="1"/>
      <p:bldP spid="276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11"/>
          <p:cNvSpPr txBox="1">
            <a:spLocks noGrp="1"/>
          </p:cNvSpPr>
          <p:nvPr>
            <p:ph type="sldNum" sz="quarter" idx="12"/>
          </p:nvPr>
        </p:nvSpPr>
        <p:spPr>
          <a:prstGeom prst="rect">
            <a:avLst/>
          </a:prstGeom>
        </p:spPr>
        <p:txBody>
          <a:bodyPr vert="horz" wrap="square" lIns="0" tIns="0" rIns="0" bIns="0" rtlCol="0" anchor="ctr">
            <a:noAutofit/>
          </a:bodyPr>
          <a:lstStyle/>
          <a:p>
            <a:pPr marL="25400"/>
            <a:fld id="{81D60167-4931-47E6-BA6A-407CBD079E47}" type="slidenum">
              <a:rPr sz="1200" dirty="0">
                <a:solidFill>
                  <a:srgbClr val="FFFFFF"/>
                </a:solidFill>
                <a:latin typeface="Arial"/>
                <a:cs typeface="Arial"/>
              </a:rPr>
              <a:pPr marL="25400"/>
              <a:t>18</a:t>
            </a:fld>
            <a:endParaRPr sz="1200">
              <a:latin typeface="Arial"/>
              <a:cs typeface="Arial"/>
            </a:endParaRPr>
          </a:p>
        </p:txBody>
      </p:sp>
      <p:sp>
        <p:nvSpPr>
          <p:cNvPr id="2" name="object 2"/>
          <p:cNvSpPr txBox="1">
            <a:spLocks noGrp="1"/>
          </p:cNvSpPr>
          <p:nvPr>
            <p:ph type="title" idx="4294967295"/>
          </p:nvPr>
        </p:nvSpPr>
        <p:spPr>
          <a:xfrm>
            <a:off x="1797843" y="234249"/>
            <a:ext cx="8596313" cy="1320800"/>
          </a:xfrm>
          <a:prstGeom prst="rect">
            <a:avLst/>
          </a:prstGeom>
        </p:spPr>
        <p:txBody>
          <a:bodyPr vert="horz" wrap="square" lIns="0" tIns="389889" rIns="0" bIns="0" rtlCol="0" anchor="t">
            <a:noAutofit/>
          </a:bodyPr>
          <a:lstStyle/>
          <a:p>
            <a:pPr marL="396240"/>
            <a:r>
              <a:rPr sz="2800" b="1" spc="-40" dirty="0">
                <a:solidFill>
                  <a:schemeClr val="bg1"/>
                </a:solidFill>
                <a:latin typeface="Arial"/>
                <a:cs typeface="Arial"/>
              </a:rPr>
              <a:t>T</a:t>
            </a:r>
            <a:r>
              <a:rPr sz="2800" b="1" spc="-20" dirty="0">
                <a:solidFill>
                  <a:schemeClr val="bg1"/>
                </a:solidFill>
                <a:latin typeface="Arial"/>
                <a:cs typeface="Arial"/>
              </a:rPr>
              <a:t>he </a:t>
            </a:r>
            <a:r>
              <a:rPr sz="2800" b="1" spc="-30" dirty="0">
                <a:solidFill>
                  <a:schemeClr val="bg1"/>
                </a:solidFill>
                <a:latin typeface="Arial"/>
                <a:cs typeface="Arial"/>
              </a:rPr>
              <a:t>S</a:t>
            </a:r>
            <a:r>
              <a:rPr sz="2800" b="1" spc="-40" dirty="0">
                <a:solidFill>
                  <a:schemeClr val="bg1"/>
                </a:solidFill>
                <a:latin typeface="Arial"/>
                <a:cs typeface="Arial"/>
              </a:rPr>
              <a:t>y</a:t>
            </a:r>
            <a:r>
              <a:rPr sz="2800" b="1" dirty="0">
                <a:solidFill>
                  <a:schemeClr val="bg1"/>
                </a:solidFill>
                <a:latin typeface="Arial"/>
                <a:cs typeface="Arial"/>
              </a:rPr>
              <a:t>s</a:t>
            </a:r>
            <a:r>
              <a:rPr sz="2800" b="1" spc="5" dirty="0">
                <a:solidFill>
                  <a:schemeClr val="bg1"/>
                </a:solidFill>
                <a:latin typeface="Arial"/>
                <a:cs typeface="Arial"/>
              </a:rPr>
              <a:t>t</a:t>
            </a:r>
            <a:r>
              <a:rPr sz="2800" b="1" dirty="0">
                <a:solidFill>
                  <a:schemeClr val="bg1"/>
                </a:solidFill>
                <a:latin typeface="Arial"/>
                <a:cs typeface="Arial"/>
              </a:rPr>
              <a:t>em</a:t>
            </a:r>
            <a:r>
              <a:rPr sz="2800" b="1" spc="-10" dirty="0">
                <a:solidFill>
                  <a:schemeClr val="bg1"/>
                </a:solidFill>
                <a:latin typeface="Arial"/>
                <a:cs typeface="Arial"/>
              </a:rPr>
              <a:t> </a:t>
            </a:r>
            <a:r>
              <a:rPr sz="2800" b="1" spc="-5" dirty="0">
                <a:solidFill>
                  <a:schemeClr val="bg1"/>
                </a:solidFill>
                <a:latin typeface="Arial"/>
                <a:cs typeface="Arial"/>
              </a:rPr>
              <a:t>C</a:t>
            </a:r>
            <a:r>
              <a:rPr sz="2800" b="1" spc="-10" dirty="0">
                <a:solidFill>
                  <a:schemeClr val="bg1"/>
                </a:solidFill>
                <a:latin typeface="Arial"/>
                <a:cs typeface="Arial"/>
              </a:rPr>
              <a:t>l</a:t>
            </a:r>
            <a:r>
              <a:rPr sz="2800" b="1" spc="-35" dirty="0">
                <a:solidFill>
                  <a:schemeClr val="bg1"/>
                </a:solidFill>
                <a:latin typeface="Arial"/>
                <a:cs typeface="Arial"/>
              </a:rPr>
              <a:t>o</a:t>
            </a:r>
            <a:r>
              <a:rPr sz="2800" b="1" dirty="0">
                <a:solidFill>
                  <a:schemeClr val="bg1"/>
                </a:solidFill>
                <a:latin typeface="Arial"/>
                <a:cs typeface="Arial"/>
              </a:rPr>
              <a:t>ck</a:t>
            </a:r>
            <a:r>
              <a:rPr sz="2800" b="1" spc="-5" dirty="0">
                <a:solidFill>
                  <a:schemeClr val="bg1"/>
                </a:solidFill>
                <a:latin typeface="Arial"/>
                <a:cs typeface="Arial"/>
              </a:rPr>
              <a:t> </a:t>
            </a:r>
            <a:r>
              <a:rPr sz="2800" b="1" spc="-20" dirty="0">
                <a:solidFill>
                  <a:schemeClr val="bg1"/>
                </a:solidFill>
                <a:latin typeface="Arial"/>
                <a:cs typeface="Arial"/>
              </a:rPr>
              <a:t>a</a:t>
            </a:r>
            <a:r>
              <a:rPr sz="2800" b="1" spc="-35" dirty="0">
                <a:solidFill>
                  <a:schemeClr val="bg1"/>
                </a:solidFill>
                <a:latin typeface="Arial"/>
                <a:cs typeface="Arial"/>
              </a:rPr>
              <a:t>n</a:t>
            </a:r>
            <a:r>
              <a:rPr sz="2800" b="1" spc="-20" dirty="0">
                <a:solidFill>
                  <a:schemeClr val="bg1"/>
                </a:solidFill>
                <a:latin typeface="Arial"/>
                <a:cs typeface="Arial"/>
              </a:rPr>
              <a:t>d</a:t>
            </a:r>
            <a:r>
              <a:rPr sz="2800" b="1" spc="-5" dirty="0">
                <a:solidFill>
                  <a:schemeClr val="bg1"/>
                </a:solidFill>
                <a:latin typeface="Arial"/>
                <a:cs typeface="Arial"/>
              </a:rPr>
              <a:t> t</a:t>
            </a:r>
            <a:r>
              <a:rPr sz="2800" b="1" spc="-20" dirty="0">
                <a:solidFill>
                  <a:schemeClr val="bg1"/>
                </a:solidFill>
                <a:latin typeface="Arial"/>
                <a:cs typeface="Arial"/>
              </a:rPr>
              <a:t>he</a:t>
            </a:r>
            <a:r>
              <a:rPr sz="2800" b="1" spc="-5" dirty="0">
                <a:solidFill>
                  <a:schemeClr val="bg1"/>
                </a:solidFill>
                <a:latin typeface="Arial"/>
                <a:cs typeface="Arial"/>
              </a:rPr>
              <a:t> M</a:t>
            </a:r>
            <a:r>
              <a:rPr sz="2800" b="1" dirty="0">
                <a:solidFill>
                  <a:schemeClr val="bg1"/>
                </a:solidFill>
                <a:latin typeface="Arial"/>
                <a:cs typeface="Arial"/>
              </a:rPr>
              <a:t>ac</a:t>
            </a:r>
            <a:r>
              <a:rPr sz="2800" b="1" spc="-15" dirty="0">
                <a:solidFill>
                  <a:schemeClr val="bg1"/>
                </a:solidFill>
                <a:latin typeface="Arial"/>
                <a:cs typeface="Arial"/>
              </a:rPr>
              <a:t>h</a:t>
            </a:r>
            <a:r>
              <a:rPr sz="2800" b="1" spc="-10" dirty="0">
                <a:solidFill>
                  <a:schemeClr val="bg1"/>
                </a:solidFill>
                <a:latin typeface="Arial"/>
                <a:cs typeface="Arial"/>
              </a:rPr>
              <a:t>i</a:t>
            </a:r>
            <a:r>
              <a:rPr sz="2800" b="1" spc="-35" dirty="0">
                <a:solidFill>
                  <a:schemeClr val="bg1"/>
                </a:solidFill>
                <a:latin typeface="Arial"/>
                <a:cs typeface="Arial"/>
              </a:rPr>
              <a:t>n</a:t>
            </a:r>
            <a:r>
              <a:rPr sz="2800" b="1" dirty="0">
                <a:solidFill>
                  <a:schemeClr val="bg1"/>
                </a:solidFill>
                <a:latin typeface="Arial"/>
                <a:cs typeface="Arial"/>
              </a:rPr>
              <a:t>e</a:t>
            </a:r>
            <a:r>
              <a:rPr sz="2800" b="1" spc="-5" dirty="0">
                <a:solidFill>
                  <a:schemeClr val="bg1"/>
                </a:solidFill>
                <a:latin typeface="Arial"/>
                <a:cs typeface="Arial"/>
              </a:rPr>
              <a:t> C</a:t>
            </a:r>
            <a:r>
              <a:rPr sz="2800" b="1" spc="-40" dirty="0">
                <a:solidFill>
                  <a:schemeClr val="bg1"/>
                </a:solidFill>
                <a:latin typeface="Arial"/>
                <a:cs typeface="Arial"/>
              </a:rPr>
              <a:t>y</a:t>
            </a:r>
            <a:r>
              <a:rPr sz="2800" b="1" spc="-15" dirty="0">
                <a:solidFill>
                  <a:schemeClr val="bg1"/>
                </a:solidFill>
                <a:latin typeface="Arial"/>
                <a:cs typeface="Arial"/>
              </a:rPr>
              <a:t>cle</a:t>
            </a:r>
            <a:endParaRPr sz="2800" dirty="0">
              <a:solidFill>
                <a:schemeClr val="bg1"/>
              </a:solidFill>
              <a:latin typeface="Arial"/>
              <a:cs typeface="Arial"/>
            </a:endParaRPr>
          </a:p>
        </p:txBody>
      </p:sp>
      <p:sp>
        <p:nvSpPr>
          <p:cNvPr id="3" name="object 3"/>
          <p:cNvSpPr txBox="1"/>
          <p:nvPr/>
        </p:nvSpPr>
        <p:spPr>
          <a:xfrm>
            <a:off x="2059941" y="1363979"/>
            <a:ext cx="132715" cy="375920"/>
          </a:xfrm>
          <a:prstGeom prst="rect">
            <a:avLst/>
          </a:prstGeom>
        </p:spPr>
        <p:txBody>
          <a:bodyPr vert="horz" wrap="square" lIns="0" tIns="0" rIns="0" bIns="0" rtlCol="0">
            <a:noAutofit/>
          </a:bodyPr>
          <a:lstStyle/>
          <a:p>
            <a:pPr marL="12700"/>
            <a:r>
              <a:rPr sz="2400" dirty="0">
                <a:latin typeface="Arial"/>
                <a:cs typeface="Arial"/>
              </a:rPr>
              <a:t>•</a:t>
            </a:r>
            <a:endParaRPr sz="2400">
              <a:latin typeface="Arial"/>
              <a:cs typeface="Arial"/>
            </a:endParaRPr>
          </a:p>
        </p:txBody>
      </p:sp>
      <p:sp>
        <p:nvSpPr>
          <p:cNvPr id="4" name="object 4"/>
          <p:cNvSpPr txBox="1"/>
          <p:nvPr/>
        </p:nvSpPr>
        <p:spPr>
          <a:xfrm>
            <a:off x="2402839" y="1422146"/>
            <a:ext cx="7482840" cy="1954530"/>
          </a:xfrm>
          <a:prstGeom prst="rect">
            <a:avLst/>
          </a:prstGeom>
        </p:spPr>
        <p:txBody>
          <a:bodyPr vert="horz" wrap="square" lIns="0" tIns="0" rIns="0" bIns="0" rtlCol="0">
            <a:noAutofit/>
          </a:bodyPr>
          <a:lstStyle/>
          <a:p>
            <a:pPr marL="12700" marR="77470">
              <a:lnSpc>
                <a:spcPts val="2590"/>
              </a:lnSpc>
            </a:pPr>
            <a:r>
              <a:rPr sz="2400" dirty="0">
                <a:latin typeface="Arial"/>
                <a:cs typeface="Arial"/>
              </a:rPr>
              <a:t>M</a:t>
            </a:r>
            <a:r>
              <a:rPr sz="2400" spc="-10" dirty="0">
                <a:latin typeface="Arial"/>
                <a:cs typeface="Arial"/>
              </a:rPr>
              <a:t>a</a:t>
            </a:r>
            <a:r>
              <a:rPr sz="2400" dirty="0">
                <a:latin typeface="Arial"/>
                <a:cs typeface="Arial"/>
              </a:rPr>
              <a:t>ch</a:t>
            </a:r>
            <a:r>
              <a:rPr sz="2400" spc="-15" dirty="0">
                <a:latin typeface="Arial"/>
                <a:cs typeface="Arial"/>
              </a:rPr>
              <a:t>i</a:t>
            </a:r>
            <a:r>
              <a:rPr sz="2400" dirty="0">
                <a:latin typeface="Arial"/>
                <a:cs typeface="Arial"/>
              </a:rPr>
              <a:t>ne</a:t>
            </a:r>
            <a:r>
              <a:rPr sz="2400" spc="-10" dirty="0">
                <a:latin typeface="Arial"/>
                <a:cs typeface="Arial"/>
              </a:rPr>
              <a:t> </a:t>
            </a:r>
            <a:r>
              <a:rPr sz="2400" dirty="0">
                <a:latin typeface="Arial"/>
                <a:cs typeface="Arial"/>
              </a:rPr>
              <a:t>cyc</a:t>
            </a:r>
            <a:r>
              <a:rPr sz="2400" spc="-5" dirty="0">
                <a:latin typeface="Arial"/>
                <a:cs typeface="Arial"/>
              </a:rPr>
              <a:t>l</a:t>
            </a:r>
            <a:r>
              <a:rPr sz="2400" spc="-10" dirty="0">
                <a:latin typeface="Arial"/>
                <a:cs typeface="Arial"/>
              </a:rPr>
              <a:t>e:</a:t>
            </a:r>
            <a:r>
              <a:rPr sz="2400" spc="10" dirty="0">
                <a:latin typeface="Arial"/>
                <a:cs typeface="Arial"/>
              </a:rPr>
              <a:t> </a:t>
            </a:r>
            <a:r>
              <a:rPr sz="2400" spc="-15" dirty="0">
                <a:latin typeface="Arial"/>
                <a:cs typeface="Arial"/>
              </a:rPr>
              <a:t>T</a:t>
            </a:r>
            <a:r>
              <a:rPr sz="2400" spc="-10" dirty="0">
                <a:latin typeface="Arial"/>
                <a:cs typeface="Arial"/>
              </a:rPr>
              <a:t>h</a:t>
            </a:r>
            <a:r>
              <a:rPr sz="2400" dirty="0">
                <a:latin typeface="Arial"/>
                <a:cs typeface="Arial"/>
              </a:rPr>
              <a:t>e s</a:t>
            </a:r>
            <a:r>
              <a:rPr sz="2400" spc="-10" dirty="0">
                <a:latin typeface="Arial"/>
                <a:cs typeface="Arial"/>
              </a:rPr>
              <a:t>e</a:t>
            </a:r>
            <a:r>
              <a:rPr sz="2400" dirty="0">
                <a:latin typeface="Arial"/>
                <a:cs typeface="Arial"/>
              </a:rPr>
              <a:t>r</a:t>
            </a:r>
            <a:r>
              <a:rPr sz="2400" spc="-5" dirty="0">
                <a:latin typeface="Arial"/>
                <a:cs typeface="Arial"/>
              </a:rPr>
              <a:t>i</a:t>
            </a:r>
            <a:r>
              <a:rPr sz="2400" spc="-10" dirty="0">
                <a:latin typeface="Arial"/>
                <a:cs typeface="Arial"/>
              </a:rPr>
              <a:t>e</a:t>
            </a:r>
            <a:r>
              <a:rPr sz="2400" dirty="0">
                <a:latin typeface="Arial"/>
                <a:cs typeface="Arial"/>
              </a:rPr>
              <a:t>s</a:t>
            </a:r>
            <a:r>
              <a:rPr sz="2400" spc="5" dirty="0">
                <a:latin typeface="Arial"/>
                <a:cs typeface="Arial"/>
              </a:rPr>
              <a:t> </a:t>
            </a:r>
            <a:r>
              <a:rPr sz="2400" spc="-10" dirty="0">
                <a:latin typeface="Arial"/>
                <a:cs typeface="Arial"/>
              </a:rPr>
              <a:t>of op</a:t>
            </a:r>
            <a:r>
              <a:rPr sz="2400" dirty="0">
                <a:latin typeface="Arial"/>
                <a:cs typeface="Arial"/>
              </a:rPr>
              <a:t>er</a:t>
            </a:r>
            <a:r>
              <a:rPr sz="2400" spc="-10" dirty="0">
                <a:latin typeface="Arial"/>
                <a:cs typeface="Arial"/>
              </a:rPr>
              <a:t>at</a:t>
            </a:r>
            <a:r>
              <a:rPr sz="2400" spc="-5" dirty="0">
                <a:latin typeface="Arial"/>
                <a:cs typeface="Arial"/>
              </a:rPr>
              <a:t>i</a:t>
            </a:r>
            <a:r>
              <a:rPr sz="2400" spc="-10" dirty="0">
                <a:latin typeface="Arial"/>
                <a:cs typeface="Arial"/>
              </a:rPr>
              <a:t>o</a:t>
            </a:r>
            <a:r>
              <a:rPr sz="2400" dirty="0">
                <a:latin typeface="Arial"/>
                <a:cs typeface="Arial"/>
              </a:rPr>
              <a:t>ns </a:t>
            </a:r>
            <a:r>
              <a:rPr sz="2400" spc="-5" dirty="0">
                <a:latin typeface="Arial"/>
                <a:cs typeface="Arial"/>
              </a:rPr>
              <a:t>i</a:t>
            </a:r>
            <a:r>
              <a:rPr sz="2400" spc="-10" dirty="0">
                <a:latin typeface="Arial"/>
                <a:cs typeface="Arial"/>
              </a:rPr>
              <a:t>nvo</a:t>
            </a:r>
            <a:r>
              <a:rPr sz="2400" spc="-5" dirty="0">
                <a:latin typeface="Arial"/>
                <a:cs typeface="Arial"/>
              </a:rPr>
              <a:t>l</a:t>
            </a:r>
            <a:r>
              <a:rPr sz="2400" spc="-20" dirty="0">
                <a:latin typeface="Arial"/>
                <a:cs typeface="Arial"/>
              </a:rPr>
              <a:t>v</a:t>
            </a:r>
            <a:r>
              <a:rPr sz="2400" dirty="0">
                <a:latin typeface="Arial"/>
                <a:cs typeface="Arial"/>
              </a:rPr>
              <a:t>ed</a:t>
            </a:r>
            <a:r>
              <a:rPr sz="2400" spc="-10" dirty="0">
                <a:latin typeface="Arial"/>
                <a:cs typeface="Arial"/>
              </a:rPr>
              <a:t> </a:t>
            </a:r>
            <a:r>
              <a:rPr sz="2400" spc="-5" dirty="0">
                <a:latin typeface="Arial"/>
                <a:cs typeface="Arial"/>
              </a:rPr>
              <a:t>i</a:t>
            </a:r>
            <a:r>
              <a:rPr sz="2400" dirty="0">
                <a:latin typeface="Arial"/>
                <a:cs typeface="Arial"/>
              </a:rPr>
              <a:t>n</a:t>
            </a:r>
            <a:r>
              <a:rPr sz="2400" spc="-10" dirty="0">
                <a:latin typeface="Arial"/>
                <a:cs typeface="Arial"/>
              </a:rPr>
              <a:t> the exe</a:t>
            </a:r>
            <a:r>
              <a:rPr sz="2400" dirty="0">
                <a:latin typeface="Arial"/>
                <a:cs typeface="Arial"/>
              </a:rPr>
              <a:t>c</a:t>
            </a:r>
            <a:r>
              <a:rPr sz="2400" spc="-10" dirty="0">
                <a:latin typeface="Arial"/>
                <a:cs typeface="Arial"/>
              </a:rPr>
              <a:t>ut</a:t>
            </a:r>
            <a:r>
              <a:rPr sz="2400" spc="-5" dirty="0">
                <a:latin typeface="Arial"/>
                <a:cs typeface="Arial"/>
              </a:rPr>
              <a:t>i</a:t>
            </a:r>
            <a:r>
              <a:rPr sz="2400" spc="-10" dirty="0">
                <a:latin typeface="Arial"/>
                <a:cs typeface="Arial"/>
              </a:rPr>
              <a:t>o</a:t>
            </a:r>
            <a:r>
              <a:rPr sz="2400" dirty="0">
                <a:latin typeface="Arial"/>
                <a:cs typeface="Arial"/>
              </a:rPr>
              <a:t>n </a:t>
            </a:r>
            <a:r>
              <a:rPr sz="2400" spc="-10" dirty="0">
                <a:latin typeface="Arial"/>
                <a:cs typeface="Arial"/>
              </a:rPr>
              <a:t>of a s</a:t>
            </a:r>
            <a:r>
              <a:rPr sz="2400" spc="-5" dirty="0">
                <a:latin typeface="Arial"/>
                <a:cs typeface="Arial"/>
              </a:rPr>
              <a:t>i</a:t>
            </a:r>
            <a:r>
              <a:rPr sz="2400" spc="-10" dirty="0">
                <a:latin typeface="Arial"/>
                <a:cs typeface="Arial"/>
              </a:rPr>
              <a:t>ng</a:t>
            </a:r>
            <a:r>
              <a:rPr sz="2400" spc="-5" dirty="0">
                <a:latin typeface="Arial"/>
                <a:cs typeface="Arial"/>
              </a:rPr>
              <a:t>l</a:t>
            </a:r>
            <a:r>
              <a:rPr sz="2400" dirty="0">
                <a:latin typeface="Arial"/>
                <a:cs typeface="Arial"/>
              </a:rPr>
              <a:t>e</a:t>
            </a:r>
            <a:r>
              <a:rPr sz="2400" spc="-10" dirty="0">
                <a:latin typeface="Arial"/>
                <a:cs typeface="Arial"/>
              </a:rPr>
              <a:t> </a:t>
            </a:r>
            <a:r>
              <a:rPr sz="2400" spc="25" dirty="0">
                <a:latin typeface="Arial"/>
                <a:cs typeface="Arial"/>
              </a:rPr>
              <a:t>m</a:t>
            </a:r>
            <a:r>
              <a:rPr sz="2400" spc="-10" dirty="0">
                <a:latin typeface="Arial"/>
                <a:cs typeface="Arial"/>
              </a:rPr>
              <a:t>a</a:t>
            </a:r>
            <a:r>
              <a:rPr sz="2400" dirty="0">
                <a:latin typeface="Arial"/>
                <a:cs typeface="Arial"/>
              </a:rPr>
              <a:t>ch</a:t>
            </a:r>
            <a:r>
              <a:rPr sz="2400" spc="-15" dirty="0">
                <a:latin typeface="Arial"/>
                <a:cs typeface="Arial"/>
              </a:rPr>
              <a:t>i</a:t>
            </a:r>
            <a:r>
              <a:rPr sz="2400" dirty="0">
                <a:latin typeface="Arial"/>
                <a:cs typeface="Arial"/>
              </a:rPr>
              <a:t>ne</a:t>
            </a:r>
            <a:r>
              <a:rPr sz="2400" spc="-10" dirty="0">
                <a:latin typeface="Arial"/>
                <a:cs typeface="Arial"/>
              </a:rPr>
              <a:t> </a:t>
            </a:r>
            <a:r>
              <a:rPr sz="2400" spc="-5" dirty="0">
                <a:latin typeface="Arial"/>
                <a:cs typeface="Arial"/>
              </a:rPr>
              <a:t>l</a:t>
            </a:r>
            <a:r>
              <a:rPr sz="2400" spc="-10" dirty="0">
                <a:latin typeface="Arial"/>
                <a:cs typeface="Arial"/>
              </a:rPr>
              <a:t>eve</a:t>
            </a:r>
            <a:r>
              <a:rPr sz="2400" dirty="0">
                <a:latin typeface="Arial"/>
                <a:cs typeface="Arial"/>
              </a:rPr>
              <a:t>l</a:t>
            </a:r>
            <a:r>
              <a:rPr sz="2400" spc="-5" dirty="0">
                <a:latin typeface="Arial"/>
                <a:cs typeface="Arial"/>
              </a:rPr>
              <a:t> i</a:t>
            </a:r>
            <a:r>
              <a:rPr sz="2400" spc="-10" dirty="0">
                <a:latin typeface="Arial"/>
                <a:cs typeface="Arial"/>
              </a:rPr>
              <a:t>nstruct</a:t>
            </a:r>
            <a:r>
              <a:rPr sz="2400" spc="-5" dirty="0">
                <a:latin typeface="Arial"/>
                <a:cs typeface="Arial"/>
              </a:rPr>
              <a:t>i</a:t>
            </a:r>
            <a:r>
              <a:rPr sz="2400" spc="-10" dirty="0">
                <a:latin typeface="Arial"/>
                <a:cs typeface="Arial"/>
              </a:rPr>
              <a:t>o</a:t>
            </a:r>
            <a:r>
              <a:rPr sz="2400" dirty="0">
                <a:latin typeface="Arial"/>
                <a:cs typeface="Arial"/>
              </a:rPr>
              <a:t>n</a:t>
            </a:r>
          </a:p>
          <a:p>
            <a:pPr>
              <a:lnSpc>
                <a:spcPts val="850"/>
              </a:lnSpc>
              <a:spcBef>
                <a:spcPts val="21"/>
              </a:spcBef>
            </a:pPr>
            <a:endParaRPr sz="850" dirty="0"/>
          </a:p>
          <a:p>
            <a:pPr marL="412750" indent="-285750">
              <a:buFont typeface="Arial"/>
              <a:buChar char="–"/>
              <a:tabLst>
                <a:tab pos="412750" algn="l"/>
              </a:tabLst>
            </a:pPr>
            <a:r>
              <a:rPr sz="2400" spc="-25" dirty="0">
                <a:latin typeface="Arial"/>
                <a:cs typeface="Arial"/>
              </a:rPr>
              <a:t>F</a:t>
            </a:r>
            <a:r>
              <a:rPr sz="2400" spc="-10" dirty="0">
                <a:latin typeface="Arial"/>
                <a:cs typeface="Arial"/>
              </a:rPr>
              <a:t>et</a:t>
            </a:r>
            <a:r>
              <a:rPr sz="2400" spc="5" dirty="0">
                <a:latin typeface="Arial"/>
                <a:cs typeface="Arial"/>
              </a:rPr>
              <a:t>c</a:t>
            </a:r>
            <a:r>
              <a:rPr sz="2400" spc="-10" dirty="0">
                <a:latin typeface="Arial"/>
                <a:cs typeface="Arial"/>
              </a:rPr>
              <a:t>h: </a:t>
            </a:r>
            <a:r>
              <a:rPr sz="2400" spc="-5" dirty="0">
                <a:latin typeface="Arial"/>
                <a:cs typeface="Arial"/>
              </a:rPr>
              <a:t>T</a:t>
            </a:r>
            <a:r>
              <a:rPr sz="2400" spc="-10" dirty="0">
                <a:latin typeface="Arial"/>
                <a:cs typeface="Arial"/>
              </a:rPr>
              <a:t>h</a:t>
            </a:r>
            <a:r>
              <a:rPr sz="2400" dirty="0">
                <a:latin typeface="Arial"/>
                <a:cs typeface="Arial"/>
              </a:rPr>
              <a:t>e</a:t>
            </a:r>
            <a:r>
              <a:rPr sz="2400" spc="-10" dirty="0">
                <a:latin typeface="Arial"/>
                <a:cs typeface="Arial"/>
              </a:rPr>
              <a:t> </a:t>
            </a:r>
            <a:r>
              <a:rPr sz="2400" dirty="0">
                <a:latin typeface="Arial"/>
                <a:cs typeface="Arial"/>
              </a:rPr>
              <a:t>pr</a:t>
            </a:r>
            <a:r>
              <a:rPr sz="2400" spc="-10" dirty="0">
                <a:latin typeface="Arial"/>
                <a:cs typeface="Arial"/>
              </a:rPr>
              <a:t>og</a:t>
            </a:r>
            <a:r>
              <a:rPr sz="2400" spc="5" dirty="0">
                <a:latin typeface="Arial"/>
                <a:cs typeface="Arial"/>
              </a:rPr>
              <a:t>r</a:t>
            </a:r>
            <a:r>
              <a:rPr sz="2400" spc="-10" dirty="0">
                <a:latin typeface="Arial"/>
                <a:cs typeface="Arial"/>
              </a:rPr>
              <a:t>a</a:t>
            </a:r>
            <a:r>
              <a:rPr sz="2400" dirty="0">
                <a:latin typeface="Arial"/>
                <a:cs typeface="Arial"/>
              </a:rPr>
              <a:t>m</a:t>
            </a:r>
            <a:r>
              <a:rPr sz="2400" spc="25" dirty="0">
                <a:latin typeface="Arial"/>
                <a:cs typeface="Arial"/>
              </a:rPr>
              <a:t> </a:t>
            </a:r>
            <a:r>
              <a:rPr sz="2400" spc="-5" dirty="0">
                <a:latin typeface="Arial"/>
                <a:cs typeface="Arial"/>
              </a:rPr>
              <a:t>i</a:t>
            </a:r>
            <a:r>
              <a:rPr sz="2400" spc="-10" dirty="0">
                <a:latin typeface="Arial"/>
                <a:cs typeface="Arial"/>
              </a:rPr>
              <a:t>nst</a:t>
            </a:r>
            <a:r>
              <a:rPr sz="2400" spc="5" dirty="0">
                <a:latin typeface="Arial"/>
                <a:cs typeface="Arial"/>
              </a:rPr>
              <a:t>r</a:t>
            </a:r>
            <a:r>
              <a:rPr sz="2400" spc="-10" dirty="0">
                <a:latin typeface="Arial"/>
                <a:cs typeface="Arial"/>
              </a:rPr>
              <a:t>uct</a:t>
            </a:r>
            <a:r>
              <a:rPr sz="2400" spc="-5" dirty="0">
                <a:latin typeface="Arial"/>
                <a:cs typeface="Arial"/>
              </a:rPr>
              <a:t>i</a:t>
            </a:r>
            <a:r>
              <a:rPr sz="2400" spc="-10" dirty="0">
                <a:latin typeface="Arial"/>
                <a:cs typeface="Arial"/>
              </a:rPr>
              <a:t>o</a:t>
            </a:r>
            <a:r>
              <a:rPr sz="2400" dirty="0">
                <a:latin typeface="Arial"/>
                <a:cs typeface="Arial"/>
              </a:rPr>
              <a:t>n</a:t>
            </a:r>
            <a:r>
              <a:rPr sz="2400" spc="-10" dirty="0">
                <a:latin typeface="Arial"/>
                <a:cs typeface="Arial"/>
              </a:rPr>
              <a:t> </a:t>
            </a:r>
            <a:r>
              <a:rPr sz="2400" spc="-5" dirty="0">
                <a:latin typeface="Arial"/>
                <a:cs typeface="Arial"/>
              </a:rPr>
              <a:t>i</a:t>
            </a:r>
            <a:r>
              <a:rPr sz="2400" dirty="0">
                <a:latin typeface="Arial"/>
                <a:cs typeface="Arial"/>
              </a:rPr>
              <a:t>s f</a:t>
            </a:r>
            <a:r>
              <a:rPr sz="2400" spc="-10" dirty="0">
                <a:latin typeface="Arial"/>
                <a:cs typeface="Arial"/>
              </a:rPr>
              <a:t>etche</a:t>
            </a:r>
            <a:r>
              <a:rPr sz="2400" dirty="0">
                <a:latin typeface="Arial"/>
                <a:cs typeface="Arial"/>
              </a:rPr>
              <a:t>d</a:t>
            </a:r>
          </a:p>
          <a:p>
            <a:pPr>
              <a:lnSpc>
                <a:spcPts val="1200"/>
              </a:lnSpc>
              <a:spcBef>
                <a:spcPts val="37"/>
              </a:spcBef>
              <a:buFont typeface="Arial"/>
              <a:buChar char="–"/>
            </a:pPr>
            <a:endParaRPr sz="1200" dirty="0"/>
          </a:p>
          <a:p>
            <a:pPr marL="412750" marR="12700" indent="-285750">
              <a:lnSpc>
                <a:spcPts val="2590"/>
              </a:lnSpc>
              <a:buFont typeface="Arial"/>
              <a:buChar char="–"/>
              <a:tabLst>
                <a:tab pos="412750" algn="l"/>
              </a:tabLst>
            </a:pPr>
            <a:r>
              <a:rPr sz="2400" spc="-5" dirty="0">
                <a:latin typeface="Arial"/>
                <a:cs typeface="Arial"/>
              </a:rPr>
              <a:t>D</a:t>
            </a:r>
            <a:r>
              <a:rPr sz="2400" spc="-10" dirty="0">
                <a:latin typeface="Arial"/>
                <a:cs typeface="Arial"/>
              </a:rPr>
              <a:t>e</a:t>
            </a:r>
            <a:r>
              <a:rPr sz="2400" dirty="0">
                <a:latin typeface="Arial"/>
                <a:cs typeface="Arial"/>
              </a:rPr>
              <a:t>c</a:t>
            </a:r>
            <a:r>
              <a:rPr sz="2400" spc="-10" dirty="0">
                <a:latin typeface="Arial"/>
                <a:cs typeface="Arial"/>
              </a:rPr>
              <a:t>od</a:t>
            </a:r>
            <a:r>
              <a:rPr sz="2400" dirty="0">
                <a:latin typeface="Arial"/>
                <a:cs typeface="Arial"/>
              </a:rPr>
              <a:t>e</a:t>
            </a:r>
            <a:r>
              <a:rPr sz="2400" spc="-10" dirty="0">
                <a:latin typeface="Arial"/>
                <a:cs typeface="Arial"/>
              </a:rPr>
              <a:t>: </a:t>
            </a:r>
            <a:r>
              <a:rPr sz="2400" spc="-15" dirty="0">
                <a:latin typeface="Arial"/>
                <a:cs typeface="Arial"/>
              </a:rPr>
              <a:t>The</a:t>
            </a:r>
            <a:r>
              <a:rPr sz="2400" spc="-10" dirty="0">
                <a:latin typeface="Arial"/>
                <a:cs typeface="Arial"/>
              </a:rPr>
              <a:t> </a:t>
            </a:r>
            <a:r>
              <a:rPr sz="2400" spc="-5" dirty="0">
                <a:latin typeface="Arial"/>
                <a:cs typeface="Arial"/>
              </a:rPr>
              <a:t>i</a:t>
            </a:r>
            <a:r>
              <a:rPr sz="2400" spc="-10" dirty="0">
                <a:latin typeface="Arial"/>
                <a:cs typeface="Arial"/>
              </a:rPr>
              <a:t>nstruct</a:t>
            </a:r>
            <a:r>
              <a:rPr sz="2400" spc="-5" dirty="0">
                <a:latin typeface="Arial"/>
                <a:cs typeface="Arial"/>
              </a:rPr>
              <a:t>i</a:t>
            </a:r>
            <a:r>
              <a:rPr sz="2400" spc="-10" dirty="0">
                <a:latin typeface="Arial"/>
                <a:cs typeface="Arial"/>
              </a:rPr>
              <a:t>on</a:t>
            </a:r>
            <a:r>
              <a:rPr sz="2400" dirty="0">
                <a:latin typeface="Arial"/>
                <a:cs typeface="Arial"/>
              </a:rPr>
              <a:t>s are</a:t>
            </a:r>
            <a:r>
              <a:rPr sz="2400" spc="-10" dirty="0">
                <a:latin typeface="Arial"/>
                <a:cs typeface="Arial"/>
              </a:rPr>
              <a:t> </a:t>
            </a:r>
            <a:r>
              <a:rPr sz="2400" dirty="0">
                <a:latin typeface="Arial"/>
                <a:cs typeface="Arial"/>
              </a:rPr>
              <a:t>d</a:t>
            </a:r>
            <a:r>
              <a:rPr sz="2400" spc="-10" dirty="0">
                <a:latin typeface="Arial"/>
                <a:cs typeface="Arial"/>
              </a:rPr>
              <a:t>e</a:t>
            </a:r>
            <a:r>
              <a:rPr sz="2400" dirty="0">
                <a:latin typeface="Arial"/>
                <a:cs typeface="Arial"/>
              </a:rPr>
              <a:t>c</a:t>
            </a:r>
            <a:r>
              <a:rPr sz="2400" spc="-10" dirty="0">
                <a:latin typeface="Arial"/>
                <a:cs typeface="Arial"/>
              </a:rPr>
              <a:t>od</a:t>
            </a:r>
            <a:r>
              <a:rPr sz="2400" dirty="0">
                <a:latin typeface="Arial"/>
                <a:cs typeface="Arial"/>
              </a:rPr>
              <a:t>ed</a:t>
            </a:r>
            <a:r>
              <a:rPr sz="2400" spc="-10" dirty="0">
                <a:latin typeface="Arial"/>
                <a:cs typeface="Arial"/>
              </a:rPr>
              <a:t> </a:t>
            </a:r>
            <a:r>
              <a:rPr sz="2400" dirty="0">
                <a:latin typeface="Arial"/>
                <a:cs typeface="Arial"/>
              </a:rPr>
              <a:t>so</a:t>
            </a:r>
            <a:r>
              <a:rPr sz="2400" spc="-10" dirty="0">
                <a:latin typeface="Arial"/>
                <a:cs typeface="Arial"/>
              </a:rPr>
              <a:t> the </a:t>
            </a:r>
            <a:r>
              <a:rPr sz="2400" dirty="0">
                <a:latin typeface="Arial"/>
                <a:cs typeface="Arial"/>
              </a:rPr>
              <a:t>c</a:t>
            </a:r>
            <a:r>
              <a:rPr sz="2400" spc="-10" dirty="0">
                <a:latin typeface="Arial"/>
                <a:cs typeface="Arial"/>
              </a:rPr>
              <a:t>on</a:t>
            </a:r>
            <a:r>
              <a:rPr sz="2400" dirty="0">
                <a:latin typeface="Arial"/>
                <a:cs typeface="Arial"/>
              </a:rPr>
              <a:t>tr</a:t>
            </a:r>
            <a:r>
              <a:rPr sz="2400" spc="-10" dirty="0">
                <a:latin typeface="Arial"/>
                <a:cs typeface="Arial"/>
              </a:rPr>
              <a:t>o</a:t>
            </a:r>
            <a:r>
              <a:rPr sz="2400" dirty="0">
                <a:latin typeface="Arial"/>
                <a:cs typeface="Arial"/>
              </a:rPr>
              <a:t>l </a:t>
            </a:r>
            <a:r>
              <a:rPr sz="2400" spc="-10" dirty="0">
                <a:latin typeface="Arial"/>
                <a:cs typeface="Arial"/>
              </a:rPr>
              <a:t>un</a:t>
            </a:r>
            <a:r>
              <a:rPr sz="2400" spc="-5" dirty="0">
                <a:latin typeface="Arial"/>
                <a:cs typeface="Arial"/>
              </a:rPr>
              <a:t>i</a:t>
            </a:r>
            <a:r>
              <a:rPr sz="2400" spc="-10" dirty="0">
                <a:latin typeface="Arial"/>
                <a:cs typeface="Arial"/>
              </a:rPr>
              <a:t>t,</a:t>
            </a:r>
            <a:r>
              <a:rPr sz="2400" spc="10" dirty="0">
                <a:latin typeface="Arial"/>
                <a:cs typeface="Arial"/>
              </a:rPr>
              <a:t> </a:t>
            </a:r>
            <a:r>
              <a:rPr sz="2400" spc="-35" dirty="0">
                <a:latin typeface="Arial"/>
                <a:cs typeface="Arial"/>
              </a:rPr>
              <a:t>A</a:t>
            </a:r>
            <a:r>
              <a:rPr sz="2400" spc="-10" dirty="0">
                <a:latin typeface="Arial"/>
                <a:cs typeface="Arial"/>
              </a:rPr>
              <a:t>L</a:t>
            </a:r>
            <a:r>
              <a:rPr sz="2400" spc="-5" dirty="0">
                <a:latin typeface="Arial"/>
                <a:cs typeface="Arial"/>
              </a:rPr>
              <a:t>U</a:t>
            </a:r>
            <a:r>
              <a:rPr sz="2400" spc="-10" dirty="0">
                <a:latin typeface="Arial"/>
                <a:cs typeface="Arial"/>
              </a:rPr>
              <a:t>,</a:t>
            </a:r>
            <a:r>
              <a:rPr sz="2400" spc="10" dirty="0">
                <a:latin typeface="Arial"/>
                <a:cs typeface="Arial"/>
              </a:rPr>
              <a:t> </a:t>
            </a:r>
            <a:r>
              <a:rPr sz="2400" spc="-10" dirty="0">
                <a:latin typeface="Arial"/>
                <a:cs typeface="Arial"/>
              </a:rPr>
              <a:t>an</a:t>
            </a:r>
            <a:r>
              <a:rPr sz="2400" dirty="0">
                <a:latin typeface="Arial"/>
                <a:cs typeface="Arial"/>
              </a:rPr>
              <a:t>d</a:t>
            </a:r>
            <a:r>
              <a:rPr sz="2400" spc="-10" dirty="0">
                <a:latin typeface="Arial"/>
                <a:cs typeface="Arial"/>
              </a:rPr>
              <a:t> </a:t>
            </a:r>
            <a:r>
              <a:rPr sz="2400" spc="-15" dirty="0">
                <a:latin typeface="Arial"/>
                <a:cs typeface="Arial"/>
              </a:rPr>
              <a:t>F</a:t>
            </a:r>
            <a:r>
              <a:rPr sz="2400" spc="-35" dirty="0">
                <a:latin typeface="Arial"/>
                <a:cs typeface="Arial"/>
              </a:rPr>
              <a:t>P</a:t>
            </a:r>
            <a:r>
              <a:rPr sz="2400" dirty="0">
                <a:latin typeface="Arial"/>
                <a:cs typeface="Arial"/>
              </a:rPr>
              <a:t>U</a:t>
            </a:r>
            <a:r>
              <a:rPr sz="2400" spc="-5" dirty="0">
                <a:latin typeface="Arial"/>
                <a:cs typeface="Arial"/>
              </a:rPr>
              <a:t> </a:t>
            </a:r>
            <a:r>
              <a:rPr sz="2400" dirty="0">
                <a:latin typeface="Arial"/>
                <a:cs typeface="Arial"/>
              </a:rPr>
              <a:t>can</a:t>
            </a:r>
            <a:r>
              <a:rPr sz="2400" spc="-10" dirty="0">
                <a:latin typeface="Arial"/>
                <a:cs typeface="Arial"/>
              </a:rPr>
              <a:t> un</a:t>
            </a:r>
            <a:r>
              <a:rPr sz="2400" dirty="0">
                <a:latin typeface="Arial"/>
                <a:cs typeface="Arial"/>
              </a:rPr>
              <a:t>d</a:t>
            </a:r>
            <a:r>
              <a:rPr sz="2400" spc="-10" dirty="0">
                <a:latin typeface="Arial"/>
                <a:cs typeface="Arial"/>
              </a:rPr>
              <a:t>erstan</a:t>
            </a:r>
            <a:r>
              <a:rPr sz="2400" dirty="0">
                <a:latin typeface="Arial"/>
                <a:cs typeface="Arial"/>
              </a:rPr>
              <a:t>d</a:t>
            </a:r>
            <a:r>
              <a:rPr sz="2400" spc="-10" dirty="0">
                <a:latin typeface="Arial"/>
                <a:cs typeface="Arial"/>
              </a:rPr>
              <a:t> </a:t>
            </a:r>
            <a:r>
              <a:rPr sz="2400" dirty="0">
                <a:latin typeface="Arial"/>
                <a:cs typeface="Arial"/>
              </a:rPr>
              <a:t>t</a:t>
            </a:r>
            <a:r>
              <a:rPr sz="2400" spc="-15" dirty="0">
                <a:latin typeface="Arial"/>
                <a:cs typeface="Arial"/>
              </a:rPr>
              <a:t>h</a:t>
            </a:r>
            <a:r>
              <a:rPr sz="2400" dirty="0">
                <a:latin typeface="Arial"/>
                <a:cs typeface="Arial"/>
              </a:rPr>
              <a:t>em</a:t>
            </a:r>
          </a:p>
        </p:txBody>
      </p:sp>
      <p:sp>
        <p:nvSpPr>
          <p:cNvPr id="5" name="object 5"/>
          <p:cNvSpPr txBox="1"/>
          <p:nvPr/>
        </p:nvSpPr>
        <p:spPr>
          <a:xfrm>
            <a:off x="2517140" y="3521710"/>
            <a:ext cx="4623435" cy="2133600"/>
          </a:xfrm>
          <a:prstGeom prst="rect">
            <a:avLst/>
          </a:prstGeom>
        </p:spPr>
        <p:txBody>
          <a:bodyPr vert="horz" wrap="square" lIns="0" tIns="0" rIns="0" bIns="0" rtlCol="0">
            <a:noAutofit/>
          </a:bodyPr>
          <a:lstStyle/>
          <a:p>
            <a:pPr marL="298450" marR="382270" indent="-285750">
              <a:lnSpc>
                <a:spcPts val="2600"/>
              </a:lnSpc>
              <a:buFont typeface="Arial"/>
              <a:buChar char="–"/>
              <a:tabLst>
                <a:tab pos="298450" algn="l"/>
              </a:tabLst>
            </a:pPr>
            <a:r>
              <a:rPr sz="2400" spc="-35" dirty="0">
                <a:latin typeface="Arial"/>
                <a:cs typeface="Arial"/>
              </a:rPr>
              <a:t>E</a:t>
            </a:r>
            <a:r>
              <a:rPr sz="2400" spc="-10" dirty="0">
                <a:latin typeface="Arial"/>
                <a:cs typeface="Arial"/>
              </a:rPr>
              <a:t>xe</a:t>
            </a:r>
            <a:r>
              <a:rPr sz="2400" dirty="0">
                <a:latin typeface="Arial"/>
                <a:cs typeface="Arial"/>
              </a:rPr>
              <a:t>cu</a:t>
            </a:r>
            <a:r>
              <a:rPr sz="2400" spc="-10" dirty="0">
                <a:latin typeface="Arial"/>
                <a:cs typeface="Arial"/>
              </a:rPr>
              <a:t>te: </a:t>
            </a:r>
            <a:r>
              <a:rPr sz="2400" spc="-5" dirty="0">
                <a:latin typeface="Arial"/>
                <a:cs typeface="Arial"/>
              </a:rPr>
              <a:t>T</a:t>
            </a:r>
            <a:r>
              <a:rPr sz="2400" spc="-10" dirty="0">
                <a:latin typeface="Arial"/>
                <a:cs typeface="Arial"/>
              </a:rPr>
              <a:t>h</a:t>
            </a:r>
            <a:r>
              <a:rPr sz="2400" dirty="0">
                <a:latin typeface="Arial"/>
                <a:cs typeface="Arial"/>
              </a:rPr>
              <a:t>e </a:t>
            </a:r>
            <a:r>
              <a:rPr sz="2400" spc="-15" dirty="0">
                <a:latin typeface="Arial"/>
                <a:cs typeface="Arial"/>
              </a:rPr>
              <a:t>i</a:t>
            </a:r>
            <a:r>
              <a:rPr sz="2400" dirty="0">
                <a:latin typeface="Arial"/>
                <a:cs typeface="Arial"/>
              </a:rPr>
              <a:t>n</a:t>
            </a:r>
            <a:r>
              <a:rPr sz="2400" spc="-10" dirty="0">
                <a:latin typeface="Arial"/>
                <a:cs typeface="Arial"/>
              </a:rPr>
              <a:t>s</a:t>
            </a:r>
            <a:r>
              <a:rPr sz="2400" dirty="0">
                <a:latin typeface="Arial"/>
                <a:cs typeface="Arial"/>
              </a:rPr>
              <a:t>tr</a:t>
            </a:r>
            <a:r>
              <a:rPr sz="2400" spc="-10" dirty="0">
                <a:latin typeface="Arial"/>
                <a:cs typeface="Arial"/>
              </a:rPr>
              <a:t>uct</a:t>
            </a:r>
            <a:r>
              <a:rPr sz="2400" spc="-5" dirty="0">
                <a:latin typeface="Arial"/>
                <a:cs typeface="Arial"/>
              </a:rPr>
              <a:t>i</a:t>
            </a:r>
            <a:r>
              <a:rPr sz="2400" dirty="0">
                <a:latin typeface="Arial"/>
                <a:cs typeface="Arial"/>
              </a:rPr>
              <a:t>o</a:t>
            </a:r>
            <a:r>
              <a:rPr sz="2400" spc="-10" dirty="0">
                <a:latin typeface="Arial"/>
                <a:cs typeface="Arial"/>
              </a:rPr>
              <a:t>n</a:t>
            </a:r>
            <a:r>
              <a:rPr sz="2400" dirty="0">
                <a:latin typeface="Arial"/>
                <a:cs typeface="Arial"/>
              </a:rPr>
              <a:t>s </a:t>
            </a:r>
            <a:r>
              <a:rPr sz="2400" spc="-10" dirty="0">
                <a:latin typeface="Arial"/>
                <a:cs typeface="Arial"/>
              </a:rPr>
              <a:t>a</a:t>
            </a:r>
            <a:r>
              <a:rPr sz="2400" dirty="0">
                <a:latin typeface="Arial"/>
                <a:cs typeface="Arial"/>
              </a:rPr>
              <a:t>re c</a:t>
            </a:r>
            <a:r>
              <a:rPr sz="2400" spc="-10" dirty="0">
                <a:latin typeface="Arial"/>
                <a:cs typeface="Arial"/>
              </a:rPr>
              <a:t>a</a:t>
            </a:r>
            <a:r>
              <a:rPr sz="2400" dirty="0">
                <a:latin typeface="Arial"/>
                <a:cs typeface="Arial"/>
              </a:rPr>
              <a:t>r</a:t>
            </a:r>
            <a:r>
              <a:rPr sz="2400" spc="5" dirty="0">
                <a:latin typeface="Arial"/>
                <a:cs typeface="Arial"/>
              </a:rPr>
              <a:t>r</a:t>
            </a:r>
            <a:r>
              <a:rPr sz="2400" spc="-5" dirty="0">
                <a:latin typeface="Arial"/>
                <a:cs typeface="Arial"/>
              </a:rPr>
              <a:t>i</a:t>
            </a:r>
            <a:r>
              <a:rPr sz="2400" spc="-10" dirty="0">
                <a:latin typeface="Arial"/>
                <a:cs typeface="Arial"/>
              </a:rPr>
              <a:t>e</a:t>
            </a:r>
            <a:r>
              <a:rPr sz="2400" dirty="0">
                <a:latin typeface="Arial"/>
                <a:cs typeface="Arial"/>
              </a:rPr>
              <a:t>d</a:t>
            </a:r>
            <a:r>
              <a:rPr sz="2400" spc="-10" dirty="0">
                <a:latin typeface="Arial"/>
                <a:cs typeface="Arial"/>
              </a:rPr>
              <a:t> </a:t>
            </a:r>
            <a:r>
              <a:rPr sz="2400" dirty="0">
                <a:latin typeface="Arial"/>
                <a:cs typeface="Arial"/>
              </a:rPr>
              <a:t>o</a:t>
            </a:r>
            <a:r>
              <a:rPr sz="2400" spc="-15" dirty="0">
                <a:latin typeface="Arial"/>
                <a:cs typeface="Arial"/>
              </a:rPr>
              <a:t>u</a:t>
            </a:r>
            <a:r>
              <a:rPr sz="2400" spc="-10" dirty="0">
                <a:latin typeface="Arial"/>
                <a:cs typeface="Arial"/>
              </a:rPr>
              <a:t>t</a:t>
            </a:r>
            <a:endParaRPr sz="2400" dirty="0">
              <a:latin typeface="Arial"/>
              <a:cs typeface="Arial"/>
            </a:endParaRPr>
          </a:p>
          <a:p>
            <a:pPr>
              <a:lnSpc>
                <a:spcPts val="1100"/>
              </a:lnSpc>
              <a:spcBef>
                <a:spcPts val="47"/>
              </a:spcBef>
              <a:buFont typeface="Arial"/>
              <a:buChar char="–"/>
            </a:pPr>
            <a:endParaRPr sz="1100" dirty="0"/>
          </a:p>
          <a:p>
            <a:pPr marL="298450" marR="12700" indent="-285750">
              <a:lnSpc>
                <a:spcPct val="90000"/>
              </a:lnSpc>
              <a:buFont typeface="Arial"/>
              <a:buChar char="–"/>
              <a:tabLst>
                <a:tab pos="298450" algn="l"/>
              </a:tabLst>
            </a:pPr>
            <a:r>
              <a:rPr sz="2400" spc="-35" dirty="0">
                <a:latin typeface="Arial"/>
                <a:cs typeface="Arial"/>
              </a:rPr>
              <a:t>S</a:t>
            </a:r>
            <a:r>
              <a:rPr sz="2400" dirty="0">
                <a:latin typeface="Arial"/>
                <a:cs typeface="Arial"/>
              </a:rPr>
              <a:t>t</a:t>
            </a:r>
            <a:r>
              <a:rPr sz="2400" spc="-10" dirty="0">
                <a:latin typeface="Arial"/>
                <a:cs typeface="Arial"/>
              </a:rPr>
              <a:t>o</a:t>
            </a:r>
            <a:r>
              <a:rPr sz="2400" dirty="0">
                <a:latin typeface="Arial"/>
                <a:cs typeface="Arial"/>
              </a:rPr>
              <a:t>re</a:t>
            </a:r>
            <a:r>
              <a:rPr sz="2400" spc="-10" dirty="0">
                <a:latin typeface="Arial"/>
                <a:cs typeface="Arial"/>
              </a:rPr>
              <a:t>: </a:t>
            </a:r>
            <a:r>
              <a:rPr sz="2400" spc="-15" dirty="0">
                <a:latin typeface="Arial"/>
                <a:cs typeface="Arial"/>
              </a:rPr>
              <a:t>The</a:t>
            </a:r>
            <a:r>
              <a:rPr sz="2400" spc="-10" dirty="0">
                <a:latin typeface="Arial"/>
                <a:cs typeface="Arial"/>
              </a:rPr>
              <a:t> o</a:t>
            </a:r>
            <a:r>
              <a:rPr sz="2400" spc="5" dirty="0">
                <a:latin typeface="Arial"/>
                <a:cs typeface="Arial"/>
              </a:rPr>
              <a:t>r</a:t>
            </a:r>
            <a:r>
              <a:rPr sz="2400" spc="-15" dirty="0">
                <a:latin typeface="Arial"/>
                <a:cs typeface="Arial"/>
              </a:rPr>
              <a:t>i</a:t>
            </a:r>
            <a:r>
              <a:rPr sz="2400" dirty="0">
                <a:latin typeface="Arial"/>
                <a:cs typeface="Arial"/>
              </a:rPr>
              <a:t>g</a:t>
            </a:r>
            <a:r>
              <a:rPr sz="2400" spc="-15" dirty="0">
                <a:latin typeface="Arial"/>
                <a:cs typeface="Arial"/>
              </a:rPr>
              <a:t>i</a:t>
            </a:r>
            <a:r>
              <a:rPr sz="2400" dirty="0">
                <a:latin typeface="Arial"/>
                <a:cs typeface="Arial"/>
              </a:rPr>
              <a:t>n</a:t>
            </a:r>
            <a:r>
              <a:rPr sz="2400" spc="-10" dirty="0">
                <a:latin typeface="Arial"/>
                <a:cs typeface="Arial"/>
              </a:rPr>
              <a:t>a</a:t>
            </a:r>
            <a:r>
              <a:rPr sz="2400" dirty="0">
                <a:latin typeface="Arial"/>
                <a:cs typeface="Arial"/>
              </a:rPr>
              <a:t>l</a:t>
            </a:r>
            <a:r>
              <a:rPr sz="2400" spc="-5" dirty="0">
                <a:latin typeface="Arial"/>
                <a:cs typeface="Arial"/>
              </a:rPr>
              <a:t> </a:t>
            </a:r>
            <a:r>
              <a:rPr sz="2400" spc="-10" dirty="0">
                <a:latin typeface="Arial"/>
                <a:cs typeface="Arial"/>
              </a:rPr>
              <a:t>data o</a:t>
            </a:r>
            <a:r>
              <a:rPr sz="2400" dirty="0">
                <a:latin typeface="Arial"/>
                <a:cs typeface="Arial"/>
              </a:rPr>
              <a:t>r</a:t>
            </a:r>
            <a:r>
              <a:rPr sz="2400" spc="5" dirty="0">
                <a:latin typeface="Arial"/>
                <a:cs typeface="Arial"/>
              </a:rPr>
              <a:t> </a:t>
            </a:r>
            <a:r>
              <a:rPr sz="2400" spc="-10" dirty="0">
                <a:latin typeface="Arial"/>
                <a:cs typeface="Arial"/>
              </a:rPr>
              <a:t>th</a:t>
            </a:r>
            <a:r>
              <a:rPr sz="2400" dirty="0">
                <a:latin typeface="Arial"/>
                <a:cs typeface="Arial"/>
              </a:rPr>
              <a:t>e re</a:t>
            </a:r>
            <a:r>
              <a:rPr sz="2400" spc="-10" dirty="0">
                <a:latin typeface="Arial"/>
                <a:cs typeface="Arial"/>
              </a:rPr>
              <a:t>s</a:t>
            </a:r>
            <a:r>
              <a:rPr sz="2400" dirty="0">
                <a:latin typeface="Arial"/>
                <a:cs typeface="Arial"/>
              </a:rPr>
              <a:t>u</a:t>
            </a:r>
            <a:r>
              <a:rPr sz="2400" spc="-15" dirty="0">
                <a:latin typeface="Arial"/>
                <a:cs typeface="Arial"/>
              </a:rPr>
              <a:t>l</a:t>
            </a:r>
            <a:r>
              <a:rPr sz="2400" spc="-10" dirty="0">
                <a:latin typeface="Arial"/>
                <a:cs typeface="Arial"/>
              </a:rPr>
              <a:t>t</a:t>
            </a:r>
            <a:r>
              <a:rPr sz="2400" spc="10" dirty="0">
                <a:latin typeface="Arial"/>
                <a:cs typeface="Arial"/>
              </a:rPr>
              <a:t> </a:t>
            </a:r>
            <a:r>
              <a:rPr sz="2400" spc="-10" dirty="0">
                <a:latin typeface="Arial"/>
                <a:cs typeface="Arial"/>
              </a:rPr>
              <a:t>from</a:t>
            </a:r>
            <a:r>
              <a:rPr sz="2400" spc="25" dirty="0">
                <a:latin typeface="Arial"/>
                <a:cs typeface="Arial"/>
              </a:rPr>
              <a:t> </a:t>
            </a:r>
            <a:r>
              <a:rPr sz="2400" spc="-10" dirty="0">
                <a:latin typeface="Arial"/>
                <a:cs typeface="Arial"/>
              </a:rPr>
              <a:t>th</a:t>
            </a:r>
            <a:r>
              <a:rPr sz="2400" dirty="0">
                <a:latin typeface="Arial"/>
                <a:cs typeface="Arial"/>
              </a:rPr>
              <a:t>e</a:t>
            </a:r>
            <a:r>
              <a:rPr sz="2400" spc="-10" dirty="0">
                <a:latin typeface="Arial"/>
                <a:cs typeface="Arial"/>
              </a:rPr>
              <a:t> </a:t>
            </a:r>
            <a:r>
              <a:rPr sz="2400" dirty="0">
                <a:latin typeface="Arial"/>
                <a:cs typeface="Arial"/>
              </a:rPr>
              <a:t>A</a:t>
            </a:r>
            <a:r>
              <a:rPr sz="2400" spc="-10" dirty="0">
                <a:latin typeface="Arial"/>
                <a:cs typeface="Arial"/>
              </a:rPr>
              <a:t>L</a:t>
            </a:r>
            <a:r>
              <a:rPr sz="2400" dirty="0">
                <a:latin typeface="Arial"/>
                <a:cs typeface="Arial"/>
              </a:rPr>
              <a:t>U</a:t>
            </a:r>
            <a:r>
              <a:rPr sz="2400" spc="-5" dirty="0">
                <a:latin typeface="Arial"/>
                <a:cs typeface="Arial"/>
              </a:rPr>
              <a:t> </a:t>
            </a:r>
            <a:r>
              <a:rPr sz="2400" spc="-10" dirty="0">
                <a:latin typeface="Arial"/>
                <a:cs typeface="Arial"/>
              </a:rPr>
              <a:t>exe</a:t>
            </a:r>
            <a:r>
              <a:rPr sz="2400" dirty="0">
                <a:latin typeface="Arial"/>
                <a:cs typeface="Arial"/>
              </a:rPr>
              <a:t>c</a:t>
            </a:r>
            <a:r>
              <a:rPr sz="2400" spc="-10" dirty="0">
                <a:latin typeface="Arial"/>
                <a:cs typeface="Arial"/>
              </a:rPr>
              <a:t>ut</a:t>
            </a:r>
            <a:r>
              <a:rPr sz="2400" spc="-5" dirty="0">
                <a:latin typeface="Arial"/>
                <a:cs typeface="Arial"/>
              </a:rPr>
              <a:t>i</a:t>
            </a:r>
            <a:r>
              <a:rPr sz="2400" spc="-10" dirty="0">
                <a:latin typeface="Arial"/>
                <a:cs typeface="Arial"/>
              </a:rPr>
              <a:t>o</a:t>
            </a:r>
            <a:r>
              <a:rPr sz="2400" dirty="0">
                <a:latin typeface="Arial"/>
                <a:cs typeface="Arial"/>
              </a:rPr>
              <a:t>n </a:t>
            </a:r>
            <a:r>
              <a:rPr sz="2400" spc="-5" dirty="0">
                <a:latin typeface="Arial"/>
                <a:cs typeface="Arial"/>
              </a:rPr>
              <a:t>i</a:t>
            </a:r>
            <a:r>
              <a:rPr sz="2400" dirty="0">
                <a:latin typeface="Arial"/>
                <a:cs typeface="Arial"/>
              </a:rPr>
              <a:t>s </a:t>
            </a:r>
            <a:r>
              <a:rPr sz="2400" spc="-10" dirty="0">
                <a:latin typeface="Arial"/>
                <a:cs typeface="Arial"/>
              </a:rPr>
              <a:t>sto</a:t>
            </a:r>
            <a:r>
              <a:rPr sz="2400" spc="5" dirty="0">
                <a:latin typeface="Arial"/>
                <a:cs typeface="Arial"/>
              </a:rPr>
              <a:t>r</a:t>
            </a:r>
            <a:r>
              <a:rPr sz="2400" spc="-10" dirty="0">
                <a:latin typeface="Arial"/>
                <a:cs typeface="Arial"/>
              </a:rPr>
              <a:t>e</a:t>
            </a:r>
            <a:r>
              <a:rPr sz="2400" dirty="0">
                <a:latin typeface="Arial"/>
                <a:cs typeface="Arial"/>
              </a:rPr>
              <a:t>d</a:t>
            </a:r>
            <a:r>
              <a:rPr sz="2400" spc="-10" dirty="0">
                <a:latin typeface="Arial"/>
                <a:cs typeface="Arial"/>
              </a:rPr>
              <a:t> </a:t>
            </a:r>
            <a:r>
              <a:rPr sz="2400" spc="-5" dirty="0">
                <a:latin typeface="Arial"/>
                <a:cs typeface="Arial"/>
              </a:rPr>
              <a:t>i</a:t>
            </a:r>
            <a:r>
              <a:rPr sz="2400" dirty="0">
                <a:latin typeface="Arial"/>
                <a:cs typeface="Arial"/>
              </a:rPr>
              <a:t>n</a:t>
            </a:r>
            <a:r>
              <a:rPr sz="2400" spc="-10" dirty="0">
                <a:latin typeface="Arial"/>
                <a:cs typeface="Arial"/>
              </a:rPr>
              <a:t> </a:t>
            </a:r>
            <a:r>
              <a:rPr sz="2400" dirty="0">
                <a:latin typeface="Arial"/>
                <a:cs typeface="Arial"/>
              </a:rPr>
              <a:t>t</a:t>
            </a:r>
            <a:r>
              <a:rPr sz="2400" spc="-10" dirty="0">
                <a:latin typeface="Arial"/>
                <a:cs typeface="Arial"/>
              </a:rPr>
              <a:t>h</a:t>
            </a:r>
            <a:r>
              <a:rPr sz="2400" dirty="0">
                <a:latin typeface="Arial"/>
                <a:cs typeface="Arial"/>
              </a:rPr>
              <a:t>e</a:t>
            </a:r>
            <a:r>
              <a:rPr sz="2400" spc="-10" dirty="0">
                <a:latin typeface="Arial"/>
                <a:cs typeface="Arial"/>
              </a:rPr>
              <a:t> </a:t>
            </a:r>
            <a:r>
              <a:rPr sz="2400" spc="-5" dirty="0">
                <a:latin typeface="Arial"/>
                <a:cs typeface="Arial"/>
              </a:rPr>
              <a:t>C</a:t>
            </a:r>
            <a:r>
              <a:rPr sz="2400" dirty="0">
                <a:latin typeface="Arial"/>
                <a:cs typeface="Arial"/>
              </a:rPr>
              <a:t>P</a:t>
            </a:r>
            <a:r>
              <a:rPr sz="2400" spc="-15" dirty="0">
                <a:latin typeface="Arial"/>
                <a:cs typeface="Arial"/>
              </a:rPr>
              <a:t>U</a:t>
            </a:r>
            <a:r>
              <a:rPr sz="2400" spc="-5" dirty="0">
                <a:latin typeface="Arial"/>
                <a:cs typeface="Arial"/>
              </a:rPr>
              <a:t>’</a:t>
            </a:r>
            <a:r>
              <a:rPr sz="2400" dirty="0">
                <a:latin typeface="Arial"/>
                <a:cs typeface="Arial"/>
              </a:rPr>
              <a:t>s re</a:t>
            </a:r>
            <a:r>
              <a:rPr sz="2400" spc="-15" dirty="0">
                <a:latin typeface="Arial"/>
                <a:cs typeface="Arial"/>
              </a:rPr>
              <a:t>g</a:t>
            </a:r>
            <a:r>
              <a:rPr sz="2400" spc="-5" dirty="0">
                <a:latin typeface="Arial"/>
                <a:cs typeface="Arial"/>
              </a:rPr>
              <a:t>i</a:t>
            </a:r>
            <a:r>
              <a:rPr sz="2400" spc="-15" dirty="0">
                <a:latin typeface="Arial"/>
                <a:cs typeface="Arial"/>
              </a:rPr>
              <a:t>s</a:t>
            </a:r>
            <a:r>
              <a:rPr sz="2400" dirty="0">
                <a:latin typeface="Arial"/>
                <a:cs typeface="Arial"/>
              </a:rPr>
              <a:t>t</a:t>
            </a:r>
            <a:r>
              <a:rPr sz="2400" spc="-10" dirty="0">
                <a:latin typeface="Arial"/>
                <a:cs typeface="Arial"/>
              </a:rPr>
              <a:t>e</a:t>
            </a:r>
            <a:r>
              <a:rPr sz="2400" dirty="0">
                <a:latin typeface="Arial"/>
                <a:cs typeface="Arial"/>
              </a:rPr>
              <a:t>rs</a:t>
            </a:r>
          </a:p>
        </p:txBody>
      </p:sp>
      <p:sp>
        <p:nvSpPr>
          <p:cNvPr id="6" name="object 6"/>
          <p:cNvSpPr/>
          <p:nvPr/>
        </p:nvSpPr>
        <p:spPr>
          <a:xfrm>
            <a:off x="7259320" y="3354071"/>
            <a:ext cx="3049270" cy="3040379"/>
          </a:xfrm>
          <a:custGeom>
            <a:avLst/>
            <a:gdLst/>
            <a:ahLst/>
            <a:cxnLst/>
            <a:rect l="l" t="t" r="r" b="b"/>
            <a:pathLst>
              <a:path w="3049270" h="3040379">
                <a:moveTo>
                  <a:pt x="0" y="0"/>
                </a:moveTo>
                <a:lnTo>
                  <a:pt x="3049270" y="0"/>
                </a:lnTo>
                <a:lnTo>
                  <a:pt x="3049270" y="3040379"/>
                </a:lnTo>
                <a:lnTo>
                  <a:pt x="0" y="3040379"/>
                </a:lnTo>
                <a:lnTo>
                  <a:pt x="0" y="0"/>
                </a:lnTo>
                <a:close/>
              </a:path>
            </a:pathLst>
          </a:custGeom>
          <a:ln w="9344">
            <a:solidFill>
              <a:srgbClr val="000000"/>
            </a:solidFill>
          </a:ln>
        </p:spPr>
        <p:txBody>
          <a:bodyPr wrap="square" lIns="0" tIns="0" rIns="0" bIns="0" rtlCol="0">
            <a:noAutofit/>
          </a:bodyPr>
          <a:lstStyle/>
          <a:p>
            <a:endParaRPr/>
          </a:p>
        </p:txBody>
      </p:sp>
      <p:sp>
        <p:nvSpPr>
          <p:cNvPr id="7" name="object 7"/>
          <p:cNvSpPr/>
          <p:nvPr/>
        </p:nvSpPr>
        <p:spPr>
          <a:xfrm>
            <a:off x="7264401" y="3359150"/>
            <a:ext cx="3040379" cy="3030220"/>
          </a:xfrm>
          <a:prstGeom prst="rect">
            <a:avLst/>
          </a:prstGeom>
          <a:blipFill>
            <a:blip r:embed="rId2" cstate="print"/>
            <a:stretch>
              <a:fillRect/>
            </a:stretch>
          </a:blipFill>
        </p:spPr>
        <p:txBody>
          <a:bodyPr wrap="square" lIns="0" tIns="0" rIns="0" bIns="0" rtlCol="0">
            <a:noAutofit/>
          </a:bodyPr>
          <a:lstStyle/>
          <a:p>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3081B12-7601-908C-9DC1-B5606859AA41}"/>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19</a:t>
            </a:fld>
            <a:endParaRPr lang="en-US" dirty="0">
              <a:solidFill>
                <a:srgbClr val="A5300F"/>
              </a:solidFill>
            </a:endParaRPr>
          </a:p>
        </p:txBody>
      </p:sp>
      <p:sp>
        <p:nvSpPr>
          <p:cNvPr id="3" name="object 7">
            <a:extLst>
              <a:ext uri="{FF2B5EF4-FFF2-40B4-BE49-F238E27FC236}">
                <a16:creationId xmlns:a16="http://schemas.microsoft.com/office/drawing/2014/main" id="{276BE2F3-38FE-BCD6-559A-43CFA920CC50}"/>
              </a:ext>
            </a:extLst>
          </p:cNvPr>
          <p:cNvSpPr/>
          <p:nvPr/>
        </p:nvSpPr>
        <p:spPr>
          <a:xfrm>
            <a:off x="3733800" y="1676400"/>
            <a:ext cx="3040379" cy="3030220"/>
          </a:xfrm>
          <a:prstGeom prst="rect">
            <a:avLst/>
          </a:prstGeom>
          <a:blipFill>
            <a:blip r:embed="rId2" cstate="print"/>
            <a:stretch>
              <a:fillRect/>
            </a:stretch>
          </a:blipFill>
        </p:spPr>
        <p:txBody>
          <a:bodyPr wrap="square" lIns="0" tIns="0" rIns="0" bIns="0" rtlCol="0">
            <a:noAutofit/>
          </a:bodyPr>
          <a:lstStyle/>
          <a:p>
            <a:endParaRPr/>
          </a:p>
        </p:txBody>
      </p:sp>
      <p:sp>
        <p:nvSpPr>
          <p:cNvPr id="4" name="TextBox 3">
            <a:extLst>
              <a:ext uri="{FF2B5EF4-FFF2-40B4-BE49-F238E27FC236}">
                <a16:creationId xmlns:a16="http://schemas.microsoft.com/office/drawing/2014/main" id="{29986514-04E1-24F3-68ED-C9CD440B30F2}"/>
              </a:ext>
            </a:extLst>
          </p:cNvPr>
          <p:cNvSpPr txBox="1"/>
          <p:nvPr/>
        </p:nvSpPr>
        <p:spPr>
          <a:xfrm>
            <a:off x="7162800" y="1905000"/>
            <a:ext cx="2362200" cy="646331"/>
          </a:xfrm>
          <a:prstGeom prst="rect">
            <a:avLst/>
          </a:prstGeom>
          <a:noFill/>
        </p:spPr>
        <p:txBody>
          <a:bodyPr wrap="square" rtlCol="0">
            <a:spAutoFit/>
          </a:bodyPr>
          <a:lstStyle/>
          <a:p>
            <a:r>
              <a:rPr lang="en-US" dirty="0"/>
              <a:t>Add  A , B, C</a:t>
            </a:r>
          </a:p>
          <a:p>
            <a:r>
              <a:rPr lang="en-US" dirty="0"/>
              <a:t>Sub A, B, D</a:t>
            </a:r>
          </a:p>
        </p:txBody>
      </p:sp>
    </p:spTree>
    <p:extLst>
      <p:ext uri="{BB962C8B-B14F-4D97-AF65-F5344CB8AC3E}">
        <p14:creationId xmlns:p14="http://schemas.microsoft.com/office/powerpoint/2010/main" val="33917222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135A57A-0B3E-D061-0956-B834A9483B7A}"/>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20</a:t>
            </a:fld>
            <a:endParaRPr lang="en-US">
              <a:solidFill>
                <a:srgbClr val="A5300F"/>
              </a:solidFill>
            </a:endParaRPr>
          </a:p>
        </p:txBody>
      </p:sp>
      <p:sp>
        <p:nvSpPr>
          <p:cNvPr id="3" name="TextBox 2">
            <a:extLst>
              <a:ext uri="{FF2B5EF4-FFF2-40B4-BE49-F238E27FC236}">
                <a16:creationId xmlns:a16="http://schemas.microsoft.com/office/drawing/2014/main" id="{E9C5655C-2D78-D8CF-302B-E37ABCD0B41D}"/>
              </a:ext>
            </a:extLst>
          </p:cNvPr>
          <p:cNvSpPr txBox="1"/>
          <p:nvPr/>
        </p:nvSpPr>
        <p:spPr>
          <a:xfrm>
            <a:off x="1905000" y="1828800"/>
            <a:ext cx="7369002" cy="3970318"/>
          </a:xfrm>
          <a:prstGeom prst="rect">
            <a:avLst/>
          </a:prstGeom>
          <a:noFill/>
        </p:spPr>
        <p:txBody>
          <a:bodyPr wrap="square" rtlCol="0">
            <a:spAutoFit/>
          </a:bodyPr>
          <a:lstStyle/>
          <a:p>
            <a:r>
              <a:rPr lang="en-US" altLang="en-US" sz="2800" b="0" i="0" dirty="0">
                <a:latin typeface="Times New Roman" panose="02020603050405020304" pitchFamily="18" charset="0"/>
              </a:rPr>
              <a:t>In other words, the instructions are executed one after another. Of course, one instruction may request the control unit to jump to some previous or following instruction, but this does not mean that the instructions are not executed sequentially. Sequential execution of a program was the initial requirement of a computer based on the von Neumann model. Today’s computers execute programs in the order that is the most efficient.</a:t>
            </a:r>
          </a:p>
        </p:txBody>
      </p:sp>
      <p:sp>
        <p:nvSpPr>
          <p:cNvPr id="4" name="Text Box 4">
            <a:extLst>
              <a:ext uri="{FF2B5EF4-FFF2-40B4-BE49-F238E27FC236}">
                <a16:creationId xmlns:a16="http://schemas.microsoft.com/office/drawing/2014/main" id="{92083DBD-2500-BA2A-2118-D7565967FD6B}"/>
              </a:ext>
            </a:extLst>
          </p:cNvPr>
          <p:cNvSpPr txBox="1">
            <a:spLocks noChangeArrowheads="1"/>
          </p:cNvSpPr>
          <p:nvPr/>
        </p:nvSpPr>
        <p:spPr bwMode="auto">
          <a:xfrm>
            <a:off x="2374106" y="496987"/>
            <a:ext cx="74437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1.2.3  Sequential execution of instructions</a:t>
            </a:r>
          </a:p>
        </p:txBody>
      </p:sp>
    </p:spTree>
    <p:custDataLst>
      <p:tags r:id="rId1"/>
    </p:custDataLst>
    <p:extLst>
      <p:ext uri="{BB962C8B-B14F-4D97-AF65-F5344CB8AC3E}">
        <p14:creationId xmlns:p14="http://schemas.microsoft.com/office/powerpoint/2010/main" val="2755483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77923" name="Text Box 3">
            <a:extLst>
              <a:ext uri="{FF2B5EF4-FFF2-40B4-BE49-F238E27FC236}">
                <a16:creationId xmlns:a16="http://schemas.microsoft.com/office/drawing/2014/main" id="{ED825908-2F3C-34B0-171A-47AC956FE05D}"/>
              </a:ext>
            </a:extLst>
          </p:cNvPr>
          <p:cNvSpPr txBox="1">
            <a:spLocks noChangeArrowheads="1"/>
          </p:cNvSpPr>
          <p:nvPr/>
        </p:nvSpPr>
        <p:spPr bwMode="auto">
          <a:xfrm>
            <a:off x="1828800" y="381000"/>
            <a:ext cx="688498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1-3   COMPUTER COMPONENTS</a:t>
            </a:r>
          </a:p>
        </p:txBody>
      </p:sp>
      <p:sp>
        <p:nvSpPr>
          <p:cNvPr id="29699" name="Text Box 4">
            <a:extLst>
              <a:ext uri="{FF2B5EF4-FFF2-40B4-BE49-F238E27FC236}">
                <a16:creationId xmlns:a16="http://schemas.microsoft.com/office/drawing/2014/main" id="{706197B7-D148-F76F-5C7A-35CA057C065D}"/>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endParaRPr lang="en-US" altLang="en-US" sz="1800" i="0">
              <a:latin typeface="Times New Roman" panose="02020603050405020304" pitchFamily="18" charset="0"/>
            </a:endParaRPr>
          </a:p>
        </p:txBody>
      </p:sp>
      <p:sp>
        <p:nvSpPr>
          <p:cNvPr id="977925" name="Rectangle 5">
            <a:extLst>
              <a:ext uri="{FF2B5EF4-FFF2-40B4-BE49-F238E27FC236}">
                <a16:creationId xmlns:a16="http://schemas.microsoft.com/office/drawing/2014/main" id="{8DFEE151-DB2A-8C7C-7103-B50999AEE6C8}"/>
              </a:ext>
            </a:extLst>
          </p:cNvPr>
          <p:cNvSpPr>
            <a:spLocks noChangeArrowheads="1"/>
          </p:cNvSpPr>
          <p:nvPr/>
        </p:nvSpPr>
        <p:spPr bwMode="auto">
          <a:xfrm>
            <a:off x="1752600" y="1918156"/>
            <a:ext cx="86868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dirty="0">
                <a:effectLst>
                  <a:outerShdw blurRad="38100" dist="38100" dir="2700000" algn="tl">
                    <a:srgbClr val="C0C0C0"/>
                  </a:outerShdw>
                </a:effectLst>
                <a:latin typeface="Times New Roman" panose="02020603050405020304" pitchFamily="18" charset="0"/>
              </a:rPr>
              <a:t>We can think of a computer as being made up of three components: computer hardware, data, and computer software.</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7792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779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7923" grpId="0"/>
      <p:bldP spid="9779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a:extLst>
              <a:ext uri="{FF2B5EF4-FFF2-40B4-BE49-F238E27FC236}">
                <a16:creationId xmlns:a16="http://schemas.microsoft.com/office/drawing/2014/main" id="{E875B518-ACCE-41DE-2A07-ACF9E6AF82DB}"/>
              </a:ext>
            </a:extLst>
          </p:cNvPr>
          <p:cNvSpPr>
            <a:spLocks noChangeArrowheads="1"/>
          </p:cNvSpPr>
          <p:nvPr/>
        </p:nvSpPr>
        <p:spPr bwMode="auto">
          <a:xfrm>
            <a:off x="1580535" y="1356210"/>
            <a:ext cx="8839200" cy="22272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Computer hardware today has four components under the von Neumann model, although we can have different types of memory, different types of input/output subsystems, and so on. We discuss computer hardware in more detail in Chapter 5.</a:t>
            </a:r>
          </a:p>
        </p:txBody>
      </p:sp>
      <p:sp>
        <p:nvSpPr>
          <p:cNvPr id="31748" name="Text Box 3">
            <a:extLst>
              <a:ext uri="{FF2B5EF4-FFF2-40B4-BE49-F238E27FC236}">
                <a16:creationId xmlns:a16="http://schemas.microsoft.com/office/drawing/2014/main" id="{BF46521F-8284-B0A5-503E-51CC13BE0A4B}"/>
              </a:ext>
            </a:extLst>
          </p:cNvPr>
          <p:cNvSpPr txBox="1">
            <a:spLocks noChangeArrowheads="1"/>
          </p:cNvSpPr>
          <p:nvPr/>
        </p:nvSpPr>
        <p:spPr bwMode="auto">
          <a:xfrm>
            <a:off x="2209800" y="518701"/>
            <a:ext cx="464343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cs typeface="Times New Roman" panose="02020603050405020304" pitchFamily="18" charset="0"/>
              </a:rPr>
              <a:t>1.3.1</a:t>
            </a:r>
            <a:r>
              <a:rPr lang="en-US" altLang="en-US" i="0" dirty="0">
                <a:solidFill>
                  <a:schemeClr val="bg1"/>
                </a:solidFill>
                <a:latin typeface="Calibri" panose="020F0502020204030204" pitchFamily="34" charset="0"/>
              </a:rPr>
              <a:t>  </a:t>
            </a:r>
            <a:r>
              <a:rPr lang="en-US" altLang="en-US" i="0" dirty="0">
                <a:solidFill>
                  <a:schemeClr val="bg1"/>
                </a:solidFill>
                <a:latin typeface="Calibri" panose="020F0502020204030204" pitchFamily="34" charset="0"/>
                <a:cs typeface="Times New Roman" panose="02020603050405020304" pitchFamily="18" charset="0"/>
              </a:rPr>
              <a:t>Computer</a:t>
            </a:r>
            <a:r>
              <a:rPr lang="en-US" altLang="en-US" i="0" dirty="0">
                <a:solidFill>
                  <a:schemeClr val="bg1"/>
                </a:solidFill>
                <a:latin typeface="Calibri" panose="020F0502020204030204" pitchFamily="34" charset="0"/>
              </a:rPr>
              <a:t> </a:t>
            </a:r>
            <a:r>
              <a:rPr lang="en-US" altLang="en-US" i="0" dirty="0">
                <a:solidFill>
                  <a:schemeClr val="bg1"/>
                </a:solidFill>
                <a:latin typeface="Calibri" panose="020F0502020204030204" pitchFamily="34" charset="0"/>
                <a:cs typeface="Times New Roman" panose="02020603050405020304" pitchFamily="18" charset="0"/>
              </a:rPr>
              <a:t>hardware</a:t>
            </a:r>
            <a:endParaRPr lang="en-US" altLang="en-US" b="0" i="0" dirty="0">
              <a:solidFill>
                <a:schemeClr val="bg1"/>
              </a:solidFill>
              <a:latin typeface="Calibri" panose="020F0502020204030204" pitchFamily="34" charset="0"/>
              <a:cs typeface="Times New Roman" panose="02020603050405020304" pitchFamily="18" charset="0"/>
            </a:endParaRPr>
          </a:p>
        </p:txBody>
      </p:sp>
      <p:sp>
        <p:nvSpPr>
          <p:cNvPr id="31749" name="Rectangle 4">
            <a:extLst>
              <a:ext uri="{FF2B5EF4-FFF2-40B4-BE49-F238E27FC236}">
                <a16:creationId xmlns:a16="http://schemas.microsoft.com/office/drawing/2014/main" id="{4A7416B5-931C-0DE4-4441-4668161FE74C}"/>
              </a:ext>
            </a:extLst>
          </p:cNvPr>
          <p:cNvSpPr>
            <a:spLocks noChangeArrowheads="1"/>
          </p:cNvSpPr>
          <p:nvPr/>
        </p:nvSpPr>
        <p:spPr bwMode="auto">
          <a:xfrm>
            <a:off x="1676400" y="4343400"/>
            <a:ext cx="8839200" cy="13731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The von Neumann model clearly defines a computer as a data processing machine that accepts the input data, processes it, and outputs the result.</a:t>
            </a:r>
          </a:p>
        </p:txBody>
      </p:sp>
      <p:sp>
        <p:nvSpPr>
          <p:cNvPr id="31750" name="Text Box 5">
            <a:extLst>
              <a:ext uri="{FF2B5EF4-FFF2-40B4-BE49-F238E27FC236}">
                <a16:creationId xmlns:a16="http://schemas.microsoft.com/office/drawing/2014/main" id="{83EC5E74-1E99-7D14-B08C-3133576BA85A}"/>
              </a:ext>
            </a:extLst>
          </p:cNvPr>
          <p:cNvSpPr txBox="1">
            <a:spLocks noChangeArrowheads="1"/>
          </p:cNvSpPr>
          <p:nvPr/>
        </p:nvSpPr>
        <p:spPr bwMode="auto">
          <a:xfrm>
            <a:off x="1664110" y="3836782"/>
            <a:ext cx="20542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latin typeface="Calibri" panose="020F0502020204030204" pitchFamily="34" charset="0"/>
              </a:rPr>
              <a:t>1.3.2  Data</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174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174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175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17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animBg="1"/>
      <p:bldP spid="31748" grpId="0"/>
      <p:bldP spid="31749" grpId="0" animBg="1"/>
      <p:bldP spid="317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a:extLst>
              <a:ext uri="{FF2B5EF4-FFF2-40B4-BE49-F238E27FC236}">
                <a16:creationId xmlns:a16="http://schemas.microsoft.com/office/drawing/2014/main" id="{95A28B35-4111-5F61-469C-79DCD45E888F}"/>
              </a:ext>
            </a:extLst>
          </p:cNvPr>
          <p:cNvSpPr>
            <a:spLocks noChangeArrowheads="1"/>
          </p:cNvSpPr>
          <p:nvPr/>
        </p:nvSpPr>
        <p:spPr bwMode="auto">
          <a:xfrm>
            <a:off x="2286000" y="1828800"/>
            <a:ext cx="8839200" cy="3508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The main feature of the Turing or von Neumann models is the concept of the program. Although early computers did not store the program in the computer’s memory, they did use the concept of programs. Programming those early computers meant changing the wiring systems or turning a set of switches on or off. Programming was therefore a task done by an operator or engineer before the actual data processing began.</a:t>
            </a:r>
          </a:p>
        </p:txBody>
      </p:sp>
      <p:sp>
        <p:nvSpPr>
          <p:cNvPr id="33796" name="Text Box 3">
            <a:extLst>
              <a:ext uri="{FF2B5EF4-FFF2-40B4-BE49-F238E27FC236}">
                <a16:creationId xmlns:a16="http://schemas.microsoft.com/office/drawing/2014/main" id="{D1A4A2C4-BE04-51CA-1344-D44BAD2A5D0F}"/>
              </a:ext>
            </a:extLst>
          </p:cNvPr>
          <p:cNvSpPr txBox="1">
            <a:spLocks noChangeArrowheads="1"/>
          </p:cNvSpPr>
          <p:nvPr/>
        </p:nvSpPr>
        <p:spPr bwMode="auto">
          <a:xfrm>
            <a:off x="2362200" y="457200"/>
            <a:ext cx="46037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1.3.3  Computer software</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379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37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animBg="1"/>
      <p:bldP spid="3379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8B47BC9-FE30-6916-E809-C0452183E000}"/>
              </a:ext>
            </a:extLst>
          </p:cNvPr>
          <p:cNvGrpSpPr>
            <a:grpSpLocks/>
          </p:cNvGrpSpPr>
          <p:nvPr/>
        </p:nvGrpSpPr>
        <p:grpSpPr bwMode="auto">
          <a:xfrm>
            <a:off x="2133600" y="1524000"/>
            <a:ext cx="8099425" cy="4343400"/>
            <a:chOff x="304800" y="228600"/>
            <a:chExt cx="8099425" cy="4343400"/>
          </a:xfrm>
        </p:grpSpPr>
        <p:sp>
          <p:nvSpPr>
            <p:cNvPr id="35843" name="Text Box 2">
              <a:extLst>
                <a:ext uri="{FF2B5EF4-FFF2-40B4-BE49-F238E27FC236}">
                  <a16:creationId xmlns:a16="http://schemas.microsoft.com/office/drawing/2014/main" id="{78DC7561-D2AB-4D43-AFEF-D2214491A2E5}"/>
                </a:ext>
              </a:extLst>
            </p:cNvPr>
            <p:cNvSpPr txBox="1">
              <a:spLocks noChangeArrowheads="1"/>
            </p:cNvSpPr>
            <p:nvPr/>
          </p:nvSpPr>
          <p:spPr bwMode="auto">
            <a:xfrm>
              <a:off x="304800" y="228600"/>
              <a:ext cx="4884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400" i="0" dirty="0">
                  <a:solidFill>
                    <a:schemeClr val="folHlink"/>
                  </a:solidFill>
                  <a:latin typeface="Times New Roman" panose="02020603050405020304" pitchFamily="18" charset="0"/>
                </a:rPr>
                <a:t>Figure 1.6  </a:t>
              </a:r>
              <a:r>
                <a:rPr lang="en-US" altLang="en-US" sz="2000" i="0" dirty="0">
                  <a:latin typeface="Times New Roman" panose="02020603050405020304" pitchFamily="18" charset="0"/>
                </a:rPr>
                <a:t>Program and data in memory</a:t>
              </a:r>
            </a:p>
          </p:txBody>
        </p:sp>
        <p:pic>
          <p:nvPicPr>
            <p:cNvPr id="35844" name="Picture 3">
              <a:extLst>
                <a:ext uri="{FF2B5EF4-FFF2-40B4-BE49-F238E27FC236}">
                  <a16:creationId xmlns:a16="http://schemas.microsoft.com/office/drawing/2014/main" id="{A53A7D2C-B011-3073-F4C7-9C0EECB4F4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9913" y="1600200"/>
              <a:ext cx="2605087" cy="282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5845" name="Straight Connector 3">
              <a:extLst>
                <a:ext uri="{FF2B5EF4-FFF2-40B4-BE49-F238E27FC236}">
                  <a16:creationId xmlns:a16="http://schemas.microsoft.com/office/drawing/2014/main" id="{7417D1DD-A2E7-7399-479B-317137AF5FC8}"/>
                </a:ext>
              </a:extLst>
            </p:cNvPr>
            <p:cNvCxnSpPr>
              <a:cxnSpLocks noChangeShapeType="1"/>
            </p:cNvCxnSpPr>
            <p:nvPr/>
          </p:nvCxnSpPr>
          <p:spPr bwMode="auto">
            <a:xfrm>
              <a:off x="381000" y="762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46" name="Straight Connector 9">
              <a:extLst>
                <a:ext uri="{FF2B5EF4-FFF2-40B4-BE49-F238E27FC236}">
                  <a16:creationId xmlns:a16="http://schemas.microsoft.com/office/drawing/2014/main" id="{5B273367-AC98-43E8-50EF-4551BA1B503B}"/>
                </a:ext>
              </a:extLst>
            </p:cNvPr>
            <p:cNvCxnSpPr>
              <a:cxnSpLocks noChangeShapeType="1"/>
            </p:cNvCxnSpPr>
            <p:nvPr/>
          </p:nvCxnSpPr>
          <p:spPr bwMode="auto">
            <a:xfrm>
              <a:off x="381000" y="4572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47" name="Straight Connector 10">
              <a:extLst>
                <a:ext uri="{FF2B5EF4-FFF2-40B4-BE49-F238E27FC236}">
                  <a16:creationId xmlns:a16="http://schemas.microsoft.com/office/drawing/2014/main" id="{E8F628A4-5979-E233-7D20-58DF0EEEF4C1}"/>
                </a:ext>
              </a:extLst>
            </p:cNvPr>
            <p:cNvCxnSpPr>
              <a:cxnSpLocks noChangeShapeType="1"/>
            </p:cNvCxnSpPr>
            <p:nvPr/>
          </p:nvCxnSpPr>
          <p:spPr bwMode="auto">
            <a:xfrm>
              <a:off x="381000" y="228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C9C7ADA-B409-A6DF-0182-B64DE01012B3}"/>
              </a:ext>
            </a:extLst>
          </p:cNvPr>
          <p:cNvGrpSpPr>
            <a:grpSpLocks/>
          </p:cNvGrpSpPr>
          <p:nvPr/>
        </p:nvGrpSpPr>
        <p:grpSpPr bwMode="auto">
          <a:xfrm>
            <a:off x="1752600" y="1981200"/>
            <a:ext cx="8305800" cy="4038600"/>
            <a:chOff x="381000" y="457200"/>
            <a:chExt cx="8305800" cy="4038600"/>
          </a:xfrm>
        </p:grpSpPr>
        <p:sp>
          <p:nvSpPr>
            <p:cNvPr id="37891" name="Text Box 2">
              <a:extLst>
                <a:ext uri="{FF2B5EF4-FFF2-40B4-BE49-F238E27FC236}">
                  <a16:creationId xmlns:a16="http://schemas.microsoft.com/office/drawing/2014/main" id="{82090630-FAD3-DE22-8BA0-260C5DAC2801}"/>
                </a:ext>
              </a:extLst>
            </p:cNvPr>
            <p:cNvSpPr txBox="1">
              <a:spLocks noChangeArrowheads="1"/>
            </p:cNvSpPr>
            <p:nvPr/>
          </p:nvSpPr>
          <p:spPr bwMode="auto">
            <a:xfrm>
              <a:off x="381000" y="533400"/>
              <a:ext cx="5137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400" i="0">
                  <a:solidFill>
                    <a:schemeClr val="folHlink"/>
                  </a:solidFill>
                  <a:latin typeface="Times New Roman" panose="02020603050405020304" pitchFamily="18" charset="0"/>
                </a:rPr>
                <a:t>Figure 1.7  </a:t>
              </a:r>
              <a:r>
                <a:rPr lang="en-US" altLang="en-US" sz="2000" i="0">
                  <a:latin typeface="Times New Roman" panose="02020603050405020304" pitchFamily="18" charset="0"/>
                </a:rPr>
                <a:t>A program made of instructions</a:t>
              </a:r>
            </a:p>
          </p:txBody>
        </p:sp>
        <p:pic>
          <p:nvPicPr>
            <p:cNvPr id="37892" name="Picture 5">
              <a:extLst>
                <a:ext uri="{FF2B5EF4-FFF2-40B4-BE49-F238E27FC236}">
                  <a16:creationId xmlns:a16="http://schemas.microsoft.com/office/drawing/2014/main" id="{DB7B167D-4E94-276A-E045-FDCD7EBDD9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350" y="1400175"/>
              <a:ext cx="8299450" cy="294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7893" name="Straight Connector 3">
              <a:extLst>
                <a:ext uri="{FF2B5EF4-FFF2-40B4-BE49-F238E27FC236}">
                  <a16:creationId xmlns:a16="http://schemas.microsoft.com/office/drawing/2014/main" id="{33A87D09-BF4C-6566-3BDC-B60261458F06}"/>
                </a:ext>
              </a:extLst>
            </p:cNvPr>
            <p:cNvCxnSpPr>
              <a:cxnSpLocks noChangeShapeType="1"/>
            </p:cNvCxnSpPr>
            <p:nvPr/>
          </p:nvCxnSpPr>
          <p:spPr bwMode="auto">
            <a:xfrm>
              <a:off x="381000" y="1066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4" name="Straight Connector 9">
              <a:extLst>
                <a:ext uri="{FF2B5EF4-FFF2-40B4-BE49-F238E27FC236}">
                  <a16:creationId xmlns:a16="http://schemas.microsoft.com/office/drawing/2014/main" id="{50646F6F-E4DC-A7D9-AC2A-171E2DAFDDE4}"/>
                </a:ext>
              </a:extLst>
            </p:cNvPr>
            <p:cNvCxnSpPr>
              <a:cxnSpLocks noChangeShapeType="1"/>
            </p:cNvCxnSpPr>
            <p:nvPr/>
          </p:nvCxnSpPr>
          <p:spPr bwMode="auto">
            <a:xfrm>
              <a:off x="381000" y="4495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5" name="Straight Connector 10">
              <a:extLst>
                <a:ext uri="{FF2B5EF4-FFF2-40B4-BE49-F238E27FC236}">
                  <a16:creationId xmlns:a16="http://schemas.microsoft.com/office/drawing/2014/main" id="{5359B925-2E0E-38FF-547C-76DB3E7F6747}"/>
                </a:ext>
              </a:extLst>
            </p:cNvPr>
            <p:cNvCxnSpPr>
              <a:cxnSpLocks noChangeShapeType="1"/>
            </p:cNvCxnSpPr>
            <p:nvPr/>
          </p:nvCxnSpPr>
          <p:spPr bwMode="auto">
            <a:xfrm>
              <a:off x="381000" y="457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DC2F310-D66A-B165-28B0-3B3C96F17FAE}"/>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26</a:t>
            </a:fld>
            <a:endParaRPr lang="en-US">
              <a:solidFill>
                <a:srgbClr val="A5300F"/>
              </a:solidFill>
            </a:endParaRPr>
          </a:p>
        </p:txBody>
      </p:sp>
      <p:sp>
        <p:nvSpPr>
          <p:cNvPr id="4" name="TextBox 3">
            <a:extLst>
              <a:ext uri="{FF2B5EF4-FFF2-40B4-BE49-F238E27FC236}">
                <a16:creationId xmlns:a16="http://schemas.microsoft.com/office/drawing/2014/main" id="{C031E910-B2E9-6DA2-49DF-9F38EFA349FF}"/>
              </a:ext>
            </a:extLst>
          </p:cNvPr>
          <p:cNvSpPr txBox="1"/>
          <p:nvPr/>
        </p:nvSpPr>
        <p:spPr>
          <a:xfrm>
            <a:off x="1371600" y="1320236"/>
            <a:ext cx="9677400" cy="5062924"/>
          </a:xfrm>
          <a:prstGeom prst="rect">
            <a:avLst/>
          </a:prstGeom>
          <a:noFill/>
        </p:spPr>
        <p:txBody>
          <a:bodyPr wrap="square">
            <a:spAutoFit/>
          </a:bodyPr>
          <a:lstStyle/>
          <a:p>
            <a:pPr>
              <a:spcBef>
                <a:spcPts val="600"/>
              </a:spcBef>
            </a:pPr>
            <a:r>
              <a:rPr lang="en-US" altLang="zh-CN" sz="2400" b="1" dirty="0">
                <a:solidFill>
                  <a:srgbClr val="C00000"/>
                </a:solidFill>
                <a:ea typeface="宋体" pitchFamily="2" charset="-122"/>
              </a:rPr>
              <a:t> Requirements …        </a:t>
            </a:r>
          </a:p>
          <a:p>
            <a:pPr marL="914400" lvl="1" indent="-457200">
              <a:spcBef>
                <a:spcPts val="600"/>
              </a:spcBef>
              <a:buFont typeface="+mj-lt"/>
              <a:buAutoNum type="arabicPeriod"/>
            </a:pPr>
            <a:r>
              <a:rPr lang="en-US" altLang="zh-CN" sz="2400" b="1" dirty="0">
                <a:solidFill>
                  <a:srgbClr val="00B050"/>
                </a:solidFill>
                <a:ea typeface="宋体" pitchFamily="2" charset="-122"/>
              </a:rPr>
              <a:t>Programs must be stored in memory</a:t>
            </a:r>
            <a:r>
              <a:rPr lang="en-US" altLang="zh-CN" sz="2400" dirty="0">
                <a:ea typeface="宋体" pitchFamily="2" charset="-122"/>
              </a:rPr>
              <a:t>.</a:t>
            </a:r>
          </a:p>
          <a:p>
            <a:pPr marL="914400" lvl="1" indent="-457200">
              <a:spcBef>
                <a:spcPts val="600"/>
              </a:spcBef>
              <a:buFont typeface="+mj-lt"/>
              <a:buAutoNum type="arabicPeriod"/>
            </a:pPr>
            <a:r>
              <a:rPr lang="en-US" altLang="zh-CN" sz="2400" dirty="0">
                <a:ea typeface="宋体" pitchFamily="2" charset="-122"/>
              </a:rPr>
              <a:t>A </a:t>
            </a:r>
            <a:r>
              <a:rPr lang="en-US" altLang="zh-CN" sz="2400" b="1" dirty="0">
                <a:solidFill>
                  <a:srgbClr val="00B050"/>
                </a:solidFill>
                <a:ea typeface="宋体" pitchFamily="2" charset="-122"/>
              </a:rPr>
              <a:t>Sequence of instructions </a:t>
            </a:r>
            <a:r>
              <a:rPr lang="en-US" altLang="zh-CN" sz="2400" dirty="0">
                <a:ea typeface="宋体" pitchFamily="2" charset="-122"/>
              </a:rPr>
              <a:t>should be used in a program.</a:t>
            </a:r>
          </a:p>
          <a:p>
            <a:pPr lvl="1">
              <a:spcBef>
                <a:spcPts val="600"/>
              </a:spcBef>
            </a:pPr>
            <a:r>
              <a:rPr lang="en-US" altLang="zh-CN" sz="2400" dirty="0">
                <a:ea typeface="宋体" pitchFamily="2" charset="-122"/>
              </a:rPr>
              <a:t>Why should a program have made by instructions? “reusability”</a:t>
            </a:r>
          </a:p>
          <a:p>
            <a:pPr marL="457200" indent="61913">
              <a:spcBef>
                <a:spcPts val="600"/>
              </a:spcBef>
              <a:buFont typeface="+mj-lt"/>
              <a:buAutoNum type="arabicPeriod" startAt="3"/>
            </a:pPr>
            <a:r>
              <a:rPr lang="en-US" altLang="zh-CN" sz="2400" dirty="0">
                <a:ea typeface="宋体" pitchFamily="2" charset="-122"/>
              </a:rPr>
              <a:t>   </a:t>
            </a:r>
            <a:r>
              <a:rPr lang="en-US" altLang="zh-CN" sz="2400" b="1" dirty="0">
                <a:solidFill>
                  <a:srgbClr val="00B050"/>
                </a:solidFill>
                <a:ea typeface="宋体" pitchFamily="2" charset="-122"/>
              </a:rPr>
              <a:t>Algorithms:</a:t>
            </a:r>
            <a:r>
              <a:rPr lang="en-US" altLang="zh-CN" sz="2400" dirty="0">
                <a:ea typeface="宋体" pitchFamily="2" charset="-122"/>
              </a:rPr>
              <a:t> a step-by-step solution to solve a problem before implement a program.</a:t>
            </a:r>
          </a:p>
          <a:p>
            <a:pPr marL="457200" indent="61913">
              <a:spcBef>
                <a:spcPts val="600"/>
              </a:spcBef>
              <a:buFont typeface="+mj-lt"/>
              <a:buAutoNum type="arabicPeriod" startAt="3"/>
            </a:pPr>
            <a:r>
              <a:rPr lang="en-US" altLang="zh-CN" sz="2400" dirty="0">
                <a:ea typeface="宋体" pitchFamily="2" charset="-122"/>
              </a:rPr>
              <a:t>   </a:t>
            </a:r>
            <a:r>
              <a:rPr lang="en-US" altLang="zh-CN" sz="2400" b="1" dirty="0">
                <a:solidFill>
                  <a:srgbClr val="00B050"/>
                </a:solidFill>
                <a:ea typeface="宋体" pitchFamily="2" charset="-122"/>
              </a:rPr>
              <a:t>Languages</a:t>
            </a:r>
            <a:r>
              <a:rPr lang="en-US" altLang="zh-CN" sz="2400" dirty="0">
                <a:ea typeface="宋体" pitchFamily="2" charset="-122"/>
              </a:rPr>
              <a:t>: using symbols and words to write instructions rather than binary (0 and 1).</a:t>
            </a:r>
          </a:p>
          <a:p>
            <a:pPr marL="457200" indent="61913">
              <a:spcBef>
                <a:spcPts val="600"/>
              </a:spcBef>
              <a:buFont typeface="+mj-lt"/>
              <a:buAutoNum type="arabicPeriod" startAt="3"/>
            </a:pPr>
            <a:r>
              <a:rPr lang="en-US" altLang="zh-CN" sz="2400" dirty="0">
                <a:ea typeface="宋体" pitchFamily="2" charset="-122"/>
              </a:rPr>
              <a:t>  </a:t>
            </a:r>
            <a:r>
              <a:rPr lang="en-US" altLang="zh-CN" sz="2400" b="1" dirty="0">
                <a:solidFill>
                  <a:srgbClr val="00B050"/>
                </a:solidFill>
                <a:ea typeface="宋体" pitchFamily="2" charset="-122"/>
              </a:rPr>
              <a:t>Software Engineering</a:t>
            </a:r>
            <a:r>
              <a:rPr lang="ar-SA" altLang="zh-CN" sz="2400" dirty="0">
                <a:ea typeface="宋体" pitchFamily="2" charset="-122"/>
              </a:rPr>
              <a:t>: </a:t>
            </a:r>
            <a:r>
              <a:rPr lang="en-US" altLang="zh-CN" sz="2400" dirty="0">
                <a:ea typeface="宋体" pitchFamily="2" charset="-122"/>
              </a:rPr>
              <a:t>is the design and writing of structured programs. </a:t>
            </a:r>
          </a:p>
          <a:p>
            <a:pPr marL="457200" indent="61913">
              <a:spcBef>
                <a:spcPts val="600"/>
              </a:spcBef>
              <a:buFont typeface="+mj-lt"/>
              <a:buAutoNum type="arabicPeriod" startAt="3"/>
            </a:pPr>
            <a:r>
              <a:rPr lang="en-US" altLang="zh-CN" sz="2400" dirty="0">
                <a:ea typeface="宋体" pitchFamily="2" charset="-122"/>
              </a:rPr>
              <a:t>  </a:t>
            </a:r>
            <a:r>
              <a:rPr lang="en-US" altLang="zh-CN" sz="2400" b="1" dirty="0">
                <a:solidFill>
                  <a:srgbClr val="00B050"/>
                </a:solidFill>
                <a:ea typeface="宋体" pitchFamily="2" charset="-122"/>
              </a:rPr>
              <a:t>Operating Systems</a:t>
            </a:r>
            <a:r>
              <a:rPr lang="en-US" altLang="zh-CN" sz="2400" dirty="0">
                <a:ea typeface="宋体" pitchFamily="2" charset="-122"/>
              </a:rPr>
              <a:t>: working as a manager to facilitate access of the computer components by a program. </a:t>
            </a:r>
            <a:endParaRPr lang="en-US" dirty="0"/>
          </a:p>
        </p:txBody>
      </p:sp>
      <p:sp>
        <p:nvSpPr>
          <p:cNvPr id="6" name="TextBox 5">
            <a:extLst>
              <a:ext uri="{FF2B5EF4-FFF2-40B4-BE49-F238E27FC236}">
                <a16:creationId xmlns:a16="http://schemas.microsoft.com/office/drawing/2014/main" id="{39B43CAF-02B6-64BA-A6E8-17C69535E132}"/>
              </a:ext>
            </a:extLst>
          </p:cNvPr>
          <p:cNvSpPr txBox="1"/>
          <p:nvPr/>
        </p:nvSpPr>
        <p:spPr>
          <a:xfrm>
            <a:off x="2895600" y="474840"/>
            <a:ext cx="6209522" cy="523220"/>
          </a:xfrm>
          <a:prstGeom prst="rect">
            <a:avLst/>
          </a:prstGeom>
          <a:noFill/>
        </p:spPr>
        <p:txBody>
          <a:bodyPr wrap="square">
            <a:spAutoFit/>
          </a:bodyPr>
          <a:lstStyle/>
          <a:p>
            <a:r>
              <a:rPr lang="en-US" altLang="zh-CN" sz="2800" b="1" noProof="0" dirty="0">
                <a:solidFill>
                  <a:schemeClr val="bg1"/>
                </a:solidFill>
                <a:ea typeface="宋体" pitchFamily="2" charset="-122"/>
              </a:rPr>
              <a:t>COMPUTER SOFTWARE</a:t>
            </a:r>
            <a:endParaRPr lang="en-US" sz="2800" dirty="0">
              <a:solidFill>
                <a:schemeClr val="bg1"/>
              </a:solidFill>
            </a:endParaRPr>
          </a:p>
        </p:txBody>
      </p:sp>
    </p:spTree>
    <p:extLst>
      <p:ext uri="{BB962C8B-B14F-4D97-AF65-F5344CB8AC3E}">
        <p14:creationId xmlns:p14="http://schemas.microsoft.com/office/powerpoint/2010/main" val="20568703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79971" name="Text Box 3">
            <a:extLst>
              <a:ext uri="{FF2B5EF4-FFF2-40B4-BE49-F238E27FC236}">
                <a16:creationId xmlns:a16="http://schemas.microsoft.com/office/drawing/2014/main" id="{7E8E299C-BB21-25CB-C3FA-0032CACF7B7F}"/>
              </a:ext>
            </a:extLst>
          </p:cNvPr>
          <p:cNvSpPr txBox="1">
            <a:spLocks noChangeArrowheads="1"/>
          </p:cNvSpPr>
          <p:nvPr/>
        </p:nvSpPr>
        <p:spPr bwMode="auto">
          <a:xfrm>
            <a:off x="2841932" y="457200"/>
            <a:ext cx="3035300"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1-4   HISTORY</a:t>
            </a:r>
          </a:p>
        </p:txBody>
      </p:sp>
      <p:sp>
        <p:nvSpPr>
          <p:cNvPr id="39939" name="Text Box 4">
            <a:extLst>
              <a:ext uri="{FF2B5EF4-FFF2-40B4-BE49-F238E27FC236}">
                <a16:creationId xmlns:a16="http://schemas.microsoft.com/office/drawing/2014/main" id="{2CCFD1E7-0377-CF1F-1D00-CFDF104FF6CE}"/>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endParaRPr lang="en-US" altLang="en-US" sz="1800" i="0">
              <a:latin typeface="Times New Roman" panose="02020603050405020304" pitchFamily="18" charset="0"/>
            </a:endParaRPr>
          </a:p>
        </p:txBody>
      </p:sp>
      <p:sp>
        <p:nvSpPr>
          <p:cNvPr id="979973" name="Rectangle 5">
            <a:extLst>
              <a:ext uri="{FF2B5EF4-FFF2-40B4-BE49-F238E27FC236}">
                <a16:creationId xmlns:a16="http://schemas.microsoft.com/office/drawing/2014/main" id="{4494E4D0-5FD6-55F1-2EDF-137EE461D6A5}"/>
              </a:ext>
            </a:extLst>
          </p:cNvPr>
          <p:cNvSpPr>
            <a:spLocks noChangeArrowheads="1"/>
          </p:cNvSpPr>
          <p:nvPr/>
        </p:nvSpPr>
        <p:spPr bwMode="auto">
          <a:xfrm>
            <a:off x="1600200" y="3048000"/>
            <a:ext cx="85344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dirty="0">
                <a:effectLst>
                  <a:outerShdw blurRad="38100" dist="38100" dir="2700000" algn="tl">
                    <a:srgbClr val="C0C0C0"/>
                  </a:outerShdw>
                </a:effectLst>
                <a:latin typeface="Times New Roman" panose="02020603050405020304" pitchFamily="18" charset="0"/>
              </a:rPr>
              <a:t>In this section we briefly review the history of computing and computers. We divide this history into three periods.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7997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799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9971" grpId="0"/>
      <p:bldP spid="97997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Text Box 9">
            <a:extLst>
              <a:ext uri="{FF2B5EF4-FFF2-40B4-BE49-F238E27FC236}">
                <a16:creationId xmlns:a16="http://schemas.microsoft.com/office/drawing/2014/main" id="{D49B4F4B-CDE0-CD88-7BAB-E8DB8660C7C9}"/>
              </a:ext>
            </a:extLst>
          </p:cNvPr>
          <p:cNvSpPr txBox="1">
            <a:spLocks noChangeArrowheads="1"/>
          </p:cNvSpPr>
          <p:nvPr/>
        </p:nvSpPr>
        <p:spPr bwMode="auto">
          <a:xfrm>
            <a:off x="1664110" y="482600"/>
            <a:ext cx="73929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1.4.1  Mechanical machines (before 1930)</a:t>
            </a:r>
          </a:p>
        </p:txBody>
      </p:sp>
      <p:sp>
        <p:nvSpPr>
          <p:cNvPr id="41988" name="Rectangle 10">
            <a:extLst>
              <a:ext uri="{FF2B5EF4-FFF2-40B4-BE49-F238E27FC236}">
                <a16:creationId xmlns:a16="http://schemas.microsoft.com/office/drawing/2014/main" id="{728D4C49-F23D-D8BF-F1E4-7A6F1E77BFE1}"/>
              </a:ext>
            </a:extLst>
          </p:cNvPr>
          <p:cNvSpPr>
            <a:spLocks noChangeArrowheads="1"/>
          </p:cNvSpPr>
          <p:nvPr/>
        </p:nvSpPr>
        <p:spPr bwMode="auto">
          <a:xfrm>
            <a:off x="1676400" y="1066800"/>
            <a:ext cx="88392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During this period, several computing machines were invented that bear little resemblance to the modern concept of a computer.</a:t>
            </a:r>
          </a:p>
        </p:txBody>
      </p:sp>
      <p:sp>
        <p:nvSpPr>
          <p:cNvPr id="41989" name="Rectangle 11">
            <a:extLst>
              <a:ext uri="{FF2B5EF4-FFF2-40B4-BE49-F238E27FC236}">
                <a16:creationId xmlns:a16="http://schemas.microsoft.com/office/drawing/2014/main" id="{4453F16C-30D3-C4C2-AAD0-AF994C837EB4}"/>
              </a:ext>
            </a:extLst>
          </p:cNvPr>
          <p:cNvSpPr>
            <a:spLocks noChangeArrowheads="1"/>
          </p:cNvSpPr>
          <p:nvPr/>
        </p:nvSpPr>
        <p:spPr bwMode="auto">
          <a:xfrm>
            <a:off x="1676400" y="2362201"/>
            <a:ext cx="8839200" cy="8302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spcAft>
                <a:spcPct val="85000"/>
              </a:spcAft>
              <a:buFont typeface="Wingdings" panose="05000000000000000000" pitchFamily="2" charset="2"/>
              <a:buChar char="q"/>
            </a:pPr>
            <a:r>
              <a:rPr lang="en-US" altLang="en-US" sz="2400" b="0" i="0" dirty="0">
                <a:latin typeface="Times New Roman" panose="02020603050405020304" pitchFamily="18" charset="0"/>
              </a:rPr>
              <a:t> In the 17th century, Blaise Pascal, a French mathematician and</a:t>
            </a:r>
            <a:br>
              <a:rPr lang="en-US" altLang="en-US" sz="2400" b="0" i="0" dirty="0">
                <a:latin typeface="Times New Roman" panose="02020603050405020304" pitchFamily="18" charset="0"/>
              </a:rPr>
            </a:br>
            <a:r>
              <a:rPr lang="en-US" altLang="en-US" sz="2400" b="0" i="0" dirty="0">
                <a:latin typeface="Times New Roman" panose="02020603050405020304" pitchFamily="18" charset="0"/>
              </a:rPr>
              <a:t>     philosopher, invented </a:t>
            </a:r>
            <a:r>
              <a:rPr lang="en-US" altLang="en-US" sz="2400" i="0" dirty="0">
                <a:latin typeface="Times New Roman" panose="02020603050405020304" pitchFamily="18" charset="0"/>
              </a:rPr>
              <a:t>Pascaline</a:t>
            </a:r>
            <a:r>
              <a:rPr lang="en-US" altLang="en-US" sz="2400" b="0" i="0" dirty="0">
                <a:latin typeface="Times New Roman" panose="02020603050405020304" pitchFamily="18" charset="0"/>
              </a:rPr>
              <a:t>. </a:t>
            </a:r>
          </a:p>
        </p:txBody>
      </p:sp>
      <p:sp>
        <p:nvSpPr>
          <p:cNvPr id="8" name="Rectangle 11">
            <a:extLst>
              <a:ext uri="{FF2B5EF4-FFF2-40B4-BE49-F238E27FC236}">
                <a16:creationId xmlns:a16="http://schemas.microsoft.com/office/drawing/2014/main" id="{A33DC0E5-88DF-5F33-7DBF-A30D82530C91}"/>
              </a:ext>
            </a:extLst>
          </p:cNvPr>
          <p:cNvSpPr>
            <a:spLocks noChangeArrowheads="1"/>
          </p:cNvSpPr>
          <p:nvPr/>
        </p:nvSpPr>
        <p:spPr bwMode="auto">
          <a:xfrm>
            <a:off x="1676400" y="3529013"/>
            <a:ext cx="8839200" cy="8302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spcAft>
                <a:spcPct val="85000"/>
              </a:spcAft>
              <a:buFont typeface="Wingdings" panose="05000000000000000000" pitchFamily="2" charset="2"/>
              <a:buChar char="q"/>
            </a:pPr>
            <a:r>
              <a:rPr lang="en-US" altLang="en-US" sz="2400" b="0" i="0" dirty="0">
                <a:latin typeface="Times New Roman" panose="02020603050405020304" pitchFamily="18" charset="0"/>
              </a:rPr>
              <a:t> In the late 17th century, German mathematician Gottfried Leibnitz</a:t>
            </a:r>
            <a:br>
              <a:rPr lang="en-US" altLang="en-US" sz="2400" b="0" i="0" dirty="0">
                <a:latin typeface="Times New Roman" panose="02020603050405020304" pitchFamily="18" charset="0"/>
              </a:rPr>
            </a:br>
            <a:r>
              <a:rPr lang="en-US" altLang="en-US" sz="2400" b="0" i="0" dirty="0">
                <a:latin typeface="Times New Roman" panose="02020603050405020304" pitchFamily="18" charset="0"/>
              </a:rPr>
              <a:t>     invented </a:t>
            </a:r>
            <a:r>
              <a:rPr lang="en-US" altLang="en-US" sz="2400" i="0" dirty="0">
                <a:latin typeface="Times New Roman" panose="02020603050405020304" pitchFamily="18" charset="0"/>
              </a:rPr>
              <a:t>Leibnitz’ Wheel</a:t>
            </a:r>
            <a:r>
              <a:rPr lang="en-US" altLang="en-US" sz="2400" b="0" i="0" dirty="0">
                <a:latin typeface="Times New Roman" panose="02020603050405020304" pitchFamily="18" charset="0"/>
              </a:rPr>
              <a:t>.</a:t>
            </a:r>
          </a:p>
        </p:txBody>
      </p:sp>
      <p:sp>
        <p:nvSpPr>
          <p:cNvPr id="9" name="Rectangle 11">
            <a:extLst>
              <a:ext uri="{FF2B5EF4-FFF2-40B4-BE49-F238E27FC236}">
                <a16:creationId xmlns:a16="http://schemas.microsoft.com/office/drawing/2014/main" id="{46475237-6074-EEDF-87F0-0E2148DCB0FD}"/>
              </a:ext>
            </a:extLst>
          </p:cNvPr>
          <p:cNvSpPr>
            <a:spLocks noChangeArrowheads="1"/>
          </p:cNvSpPr>
          <p:nvPr/>
        </p:nvSpPr>
        <p:spPr bwMode="auto">
          <a:xfrm>
            <a:off x="1676400" y="4695825"/>
            <a:ext cx="8839200" cy="1200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spcAft>
                <a:spcPct val="85000"/>
              </a:spcAft>
              <a:buFont typeface="Wingdings" panose="05000000000000000000" pitchFamily="2" charset="2"/>
              <a:buChar char="q"/>
            </a:pPr>
            <a:r>
              <a:rPr lang="en-US" altLang="en-US" sz="2400" b="0" i="0" dirty="0">
                <a:latin typeface="Times New Roman" panose="02020603050405020304" pitchFamily="18" charset="0"/>
              </a:rPr>
              <a:t> The first machine that used the idea of storage and programming</a:t>
            </a:r>
            <a:br>
              <a:rPr lang="en-US" altLang="en-US" sz="2400" b="0" i="0" dirty="0">
                <a:latin typeface="Times New Roman" panose="02020603050405020304" pitchFamily="18" charset="0"/>
              </a:rPr>
            </a:br>
            <a:r>
              <a:rPr lang="en-US" altLang="en-US" sz="2400" b="0" i="0" dirty="0">
                <a:latin typeface="Times New Roman" panose="02020603050405020304" pitchFamily="18" charset="0"/>
              </a:rPr>
              <a:t>     was the </a:t>
            </a:r>
            <a:r>
              <a:rPr lang="en-US" altLang="en-US" sz="2400" i="0" dirty="0">
                <a:latin typeface="Times New Roman" panose="02020603050405020304" pitchFamily="18" charset="0"/>
              </a:rPr>
              <a:t>Jacquard loom</a:t>
            </a:r>
            <a:r>
              <a:rPr lang="en-US" altLang="en-US" sz="2400" b="0" i="0" dirty="0">
                <a:latin typeface="Times New Roman" panose="02020603050405020304" pitchFamily="18" charset="0"/>
              </a:rPr>
              <a:t>, invented by Joseph-Marie Jacquard at the</a:t>
            </a:r>
            <a:br>
              <a:rPr lang="en-US" altLang="en-US" sz="2400" b="0" i="0" dirty="0">
                <a:latin typeface="Times New Roman" panose="02020603050405020304" pitchFamily="18" charset="0"/>
              </a:rPr>
            </a:br>
            <a:r>
              <a:rPr lang="en-US" altLang="en-US" sz="2400" b="0" i="0" dirty="0">
                <a:latin typeface="Times New Roman" panose="02020603050405020304" pitchFamily="18" charset="0"/>
              </a:rPr>
              <a:t>     beginning of the 19</a:t>
            </a:r>
            <a:r>
              <a:rPr lang="en-US" altLang="en-US" sz="2400" b="0" i="0" baseline="30000" dirty="0">
                <a:latin typeface="Times New Roman" panose="02020603050405020304" pitchFamily="18" charset="0"/>
              </a:rPr>
              <a:t>th</a:t>
            </a:r>
            <a:r>
              <a:rPr lang="en-US" altLang="en-US" sz="2400" b="0" i="0" dirty="0">
                <a:latin typeface="Times New Roman" panose="02020603050405020304" pitchFamily="18" charset="0"/>
              </a:rPr>
              <a:t> century.</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19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198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ntr" presetSubtype="0" fill="hold" nodeType="clickEffect">
                                  <p:stCondLst>
                                    <p:cond delay="0"/>
                                  </p:stCondLst>
                                  <p:childTnLst>
                                    <p:set>
                                      <p:cBhvr>
                                        <p:cTn id="14" dur="1" fill="hold">
                                          <p:stCondLst>
                                            <p:cond delay="0"/>
                                          </p:stCondLst>
                                        </p:cTn>
                                        <p:tgtEl>
                                          <p:spTgt spid="41989"/>
                                        </p:tgtEl>
                                        <p:attrNameLst>
                                          <p:attrName>style.visibility</p:attrName>
                                        </p:attrNameLst>
                                      </p:cBhvr>
                                      <p:to>
                                        <p:strVal val="visible"/>
                                      </p:to>
                                    </p:set>
                                    <p:animEffect transition="in" filter="wipe(down)">
                                      <p:cBhvr>
                                        <p:cTn id="15" dur="580">
                                          <p:stCondLst>
                                            <p:cond delay="0"/>
                                          </p:stCondLst>
                                        </p:cTn>
                                        <p:tgtEl>
                                          <p:spTgt spid="41989"/>
                                        </p:tgtEl>
                                      </p:cBhvr>
                                    </p:animEffect>
                                    <p:anim calcmode="lin" valueType="num">
                                      <p:cBhvr>
                                        <p:cTn id="16" dur="1822" tmFilter="0,0; 0.14,0.36; 0.43,0.73; 0.71,0.91; 1.0,1.0">
                                          <p:stCondLst>
                                            <p:cond delay="0"/>
                                          </p:stCondLst>
                                        </p:cTn>
                                        <p:tgtEl>
                                          <p:spTgt spid="41989"/>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1989"/>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1989"/>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1989"/>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1989"/>
                                        </p:tgtEl>
                                        <p:attrNameLst>
                                          <p:attrName>ppt_y</p:attrName>
                                        </p:attrNameLst>
                                      </p:cBhvr>
                                      <p:tavLst>
                                        <p:tav tm="0" fmla="#ppt_y-sin(pi*$)/81">
                                          <p:val>
                                            <p:fltVal val="0"/>
                                          </p:val>
                                        </p:tav>
                                        <p:tav tm="100000">
                                          <p:val>
                                            <p:fltVal val="1"/>
                                          </p:val>
                                        </p:tav>
                                      </p:tavLst>
                                    </p:anim>
                                    <p:animScale>
                                      <p:cBhvr>
                                        <p:cTn id="21" dur="26">
                                          <p:stCondLst>
                                            <p:cond delay="650"/>
                                          </p:stCondLst>
                                        </p:cTn>
                                        <p:tgtEl>
                                          <p:spTgt spid="41989"/>
                                        </p:tgtEl>
                                      </p:cBhvr>
                                      <p:to x="100000" y="60000"/>
                                    </p:animScale>
                                    <p:animScale>
                                      <p:cBhvr>
                                        <p:cTn id="22" dur="166" decel="50000">
                                          <p:stCondLst>
                                            <p:cond delay="676"/>
                                          </p:stCondLst>
                                        </p:cTn>
                                        <p:tgtEl>
                                          <p:spTgt spid="41989"/>
                                        </p:tgtEl>
                                      </p:cBhvr>
                                      <p:to x="100000" y="100000"/>
                                    </p:animScale>
                                    <p:animScale>
                                      <p:cBhvr>
                                        <p:cTn id="23" dur="26">
                                          <p:stCondLst>
                                            <p:cond delay="1312"/>
                                          </p:stCondLst>
                                        </p:cTn>
                                        <p:tgtEl>
                                          <p:spTgt spid="41989"/>
                                        </p:tgtEl>
                                      </p:cBhvr>
                                      <p:to x="100000" y="80000"/>
                                    </p:animScale>
                                    <p:animScale>
                                      <p:cBhvr>
                                        <p:cTn id="24" dur="166" decel="50000">
                                          <p:stCondLst>
                                            <p:cond delay="1338"/>
                                          </p:stCondLst>
                                        </p:cTn>
                                        <p:tgtEl>
                                          <p:spTgt spid="41989"/>
                                        </p:tgtEl>
                                      </p:cBhvr>
                                      <p:to x="100000" y="100000"/>
                                    </p:animScale>
                                    <p:animScale>
                                      <p:cBhvr>
                                        <p:cTn id="25" dur="26">
                                          <p:stCondLst>
                                            <p:cond delay="1642"/>
                                          </p:stCondLst>
                                        </p:cTn>
                                        <p:tgtEl>
                                          <p:spTgt spid="41989"/>
                                        </p:tgtEl>
                                      </p:cBhvr>
                                      <p:to x="100000" y="90000"/>
                                    </p:animScale>
                                    <p:animScale>
                                      <p:cBhvr>
                                        <p:cTn id="26" dur="166" decel="50000">
                                          <p:stCondLst>
                                            <p:cond delay="1668"/>
                                          </p:stCondLst>
                                        </p:cTn>
                                        <p:tgtEl>
                                          <p:spTgt spid="41989"/>
                                        </p:tgtEl>
                                      </p:cBhvr>
                                      <p:to x="100000" y="100000"/>
                                    </p:animScale>
                                    <p:animScale>
                                      <p:cBhvr>
                                        <p:cTn id="27" dur="26">
                                          <p:stCondLst>
                                            <p:cond delay="1808"/>
                                          </p:stCondLst>
                                        </p:cTn>
                                        <p:tgtEl>
                                          <p:spTgt spid="41989"/>
                                        </p:tgtEl>
                                      </p:cBhvr>
                                      <p:to x="100000" y="95000"/>
                                    </p:animScale>
                                    <p:animScale>
                                      <p:cBhvr>
                                        <p:cTn id="28" dur="166" decel="50000">
                                          <p:stCondLst>
                                            <p:cond delay="1834"/>
                                          </p:stCondLst>
                                        </p:cTn>
                                        <p:tgtEl>
                                          <p:spTgt spid="41989"/>
                                        </p:tgtEl>
                                      </p:cBhvr>
                                      <p:to x="100000" y="100000"/>
                                    </p:animScale>
                                  </p:childTnLst>
                                </p:cTn>
                              </p:par>
                            </p:childTnLst>
                          </p:cTn>
                        </p:par>
                      </p:childTnLst>
                    </p:cTn>
                  </p:par>
                  <p:par>
                    <p:cTn id="29" fill="hold" nodeType="clickPar">
                      <p:stCondLst>
                        <p:cond delay="indefinite"/>
                      </p:stCondLst>
                      <p:childTnLst>
                        <p:par>
                          <p:cTn id="30" fill="hold" nodeType="withGroup">
                            <p:stCondLst>
                              <p:cond delay="0"/>
                            </p:stCondLst>
                            <p:childTnLst>
                              <p:par>
                                <p:cTn id="31" presetID="26"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80">
                                          <p:stCondLst>
                                            <p:cond delay="0"/>
                                          </p:stCondLst>
                                        </p:cTn>
                                        <p:tgtEl>
                                          <p:spTgt spid="8"/>
                                        </p:tgtEl>
                                      </p:cBhvr>
                                    </p:animEffect>
                                    <p:anim calcmode="lin" valueType="num">
                                      <p:cBhvr>
                                        <p:cTn id="3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9" dur="26">
                                          <p:stCondLst>
                                            <p:cond delay="650"/>
                                          </p:stCondLst>
                                        </p:cTn>
                                        <p:tgtEl>
                                          <p:spTgt spid="8"/>
                                        </p:tgtEl>
                                      </p:cBhvr>
                                      <p:to x="100000" y="60000"/>
                                    </p:animScale>
                                    <p:animScale>
                                      <p:cBhvr>
                                        <p:cTn id="40" dur="166" decel="50000">
                                          <p:stCondLst>
                                            <p:cond delay="676"/>
                                          </p:stCondLst>
                                        </p:cTn>
                                        <p:tgtEl>
                                          <p:spTgt spid="8"/>
                                        </p:tgtEl>
                                      </p:cBhvr>
                                      <p:to x="100000" y="100000"/>
                                    </p:animScale>
                                    <p:animScale>
                                      <p:cBhvr>
                                        <p:cTn id="41" dur="26">
                                          <p:stCondLst>
                                            <p:cond delay="1312"/>
                                          </p:stCondLst>
                                        </p:cTn>
                                        <p:tgtEl>
                                          <p:spTgt spid="8"/>
                                        </p:tgtEl>
                                      </p:cBhvr>
                                      <p:to x="100000" y="80000"/>
                                    </p:animScale>
                                    <p:animScale>
                                      <p:cBhvr>
                                        <p:cTn id="42" dur="166" decel="50000">
                                          <p:stCondLst>
                                            <p:cond delay="1338"/>
                                          </p:stCondLst>
                                        </p:cTn>
                                        <p:tgtEl>
                                          <p:spTgt spid="8"/>
                                        </p:tgtEl>
                                      </p:cBhvr>
                                      <p:to x="100000" y="100000"/>
                                    </p:animScale>
                                    <p:animScale>
                                      <p:cBhvr>
                                        <p:cTn id="43" dur="26">
                                          <p:stCondLst>
                                            <p:cond delay="1642"/>
                                          </p:stCondLst>
                                        </p:cTn>
                                        <p:tgtEl>
                                          <p:spTgt spid="8"/>
                                        </p:tgtEl>
                                      </p:cBhvr>
                                      <p:to x="100000" y="90000"/>
                                    </p:animScale>
                                    <p:animScale>
                                      <p:cBhvr>
                                        <p:cTn id="44" dur="166" decel="50000">
                                          <p:stCondLst>
                                            <p:cond delay="1668"/>
                                          </p:stCondLst>
                                        </p:cTn>
                                        <p:tgtEl>
                                          <p:spTgt spid="8"/>
                                        </p:tgtEl>
                                      </p:cBhvr>
                                      <p:to x="100000" y="100000"/>
                                    </p:animScale>
                                    <p:animScale>
                                      <p:cBhvr>
                                        <p:cTn id="45" dur="26">
                                          <p:stCondLst>
                                            <p:cond delay="1808"/>
                                          </p:stCondLst>
                                        </p:cTn>
                                        <p:tgtEl>
                                          <p:spTgt spid="8"/>
                                        </p:tgtEl>
                                      </p:cBhvr>
                                      <p:to x="100000" y="95000"/>
                                    </p:animScale>
                                    <p:animScale>
                                      <p:cBhvr>
                                        <p:cTn id="46" dur="166" decel="50000">
                                          <p:stCondLst>
                                            <p:cond delay="1834"/>
                                          </p:stCondLst>
                                        </p:cTn>
                                        <p:tgtEl>
                                          <p:spTgt spid="8"/>
                                        </p:tgtEl>
                                      </p:cBhvr>
                                      <p:to x="100000" y="100000"/>
                                    </p:animScale>
                                  </p:childTnLst>
                                </p:cTn>
                              </p:par>
                            </p:childTnLst>
                          </p:cTn>
                        </p:par>
                      </p:childTnLst>
                    </p:cTn>
                  </p:par>
                  <p:par>
                    <p:cTn id="47" fill="hold" nodeType="clickPar">
                      <p:stCondLst>
                        <p:cond delay="indefinite"/>
                      </p:stCondLst>
                      <p:childTnLst>
                        <p:par>
                          <p:cTn id="48" fill="hold" nodeType="withGroup">
                            <p:stCondLst>
                              <p:cond delay="0"/>
                            </p:stCondLst>
                            <p:childTnLst>
                              <p:par>
                                <p:cTn id="49" presetID="26" presetClass="entr" presetSubtype="0"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down)">
                                      <p:cBhvr>
                                        <p:cTn id="51" dur="580">
                                          <p:stCondLst>
                                            <p:cond delay="0"/>
                                          </p:stCondLst>
                                        </p:cTn>
                                        <p:tgtEl>
                                          <p:spTgt spid="9"/>
                                        </p:tgtEl>
                                      </p:cBhvr>
                                    </p:animEffect>
                                    <p:anim calcmode="lin" valueType="num">
                                      <p:cBhvr>
                                        <p:cTn id="5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57" dur="26">
                                          <p:stCondLst>
                                            <p:cond delay="650"/>
                                          </p:stCondLst>
                                        </p:cTn>
                                        <p:tgtEl>
                                          <p:spTgt spid="9"/>
                                        </p:tgtEl>
                                      </p:cBhvr>
                                      <p:to x="100000" y="60000"/>
                                    </p:animScale>
                                    <p:animScale>
                                      <p:cBhvr>
                                        <p:cTn id="58" dur="166" decel="50000">
                                          <p:stCondLst>
                                            <p:cond delay="676"/>
                                          </p:stCondLst>
                                        </p:cTn>
                                        <p:tgtEl>
                                          <p:spTgt spid="9"/>
                                        </p:tgtEl>
                                      </p:cBhvr>
                                      <p:to x="100000" y="100000"/>
                                    </p:animScale>
                                    <p:animScale>
                                      <p:cBhvr>
                                        <p:cTn id="59" dur="26">
                                          <p:stCondLst>
                                            <p:cond delay="1312"/>
                                          </p:stCondLst>
                                        </p:cTn>
                                        <p:tgtEl>
                                          <p:spTgt spid="9"/>
                                        </p:tgtEl>
                                      </p:cBhvr>
                                      <p:to x="100000" y="80000"/>
                                    </p:animScale>
                                    <p:animScale>
                                      <p:cBhvr>
                                        <p:cTn id="60" dur="166" decel="50000">
                                          <p:stCondLst>
                                            <p:cond delay="1338"/>
                                          </p:stCondLst>
                                        </p:cTn>
                                        <p:tgtEl>
                                          <p:spTgt spid="9"/>
                                        </p:tgtEl>
                                      </p:cBhvr>
                                      <p:to x="100000" y="100000"/>
                                    </p:animScale>
                                    <p:animScale>
                                      <p:cBhvr>
                                        <p:cTn id="61" dur="26">
                                          <p:stCondLst>
                                            <p:cond delay="1642"/>
                                          </p:stCondLst>
                                        </p:cTn>
                                        <p:tgtEl>
                                          <p:spTgt spid="9"/>
                                        </p:tgtEl>
                                      </p:cBhvr>
                                      <p:to x="100000" y="90000"/>
                                    </p:animScale>
                                    <p:animScale>
                                      <p:cBhvr>
                                        <p:cTn id="62" dur="166" decel="50000">
                                          <p:stCondLst>
                                            <p:cond delay="1668"/>
                                          </p:stCondLst>
                                        </p:cTn>
                                        <p:tgtEl>
                                          <p:spTgt spid="9"/>
                                        </p:tgtEl>
                                      </p:cBhvr>
                                      <p:to x="100000" y="100000"/>
                                    </p:animScale>
                                    <p:animScale>
                                      <p:cBhvr>
                                        <p:cTn id="63" dur="26">
                                          <p:stCondLst>
                                            <p:cond delay="1808"/>
                                          </p:stCondLst>
                                        </p:cTn>
                                        <p:tgtEl>
                                          <p:spTgt spid="9"/>
                                        </p:tgtEl>
                                      </p:cBhvr>
                                      <p:to x="100000" y="95000"/>
                                    </p:animScale>
                                    <p:animScale>
                                      <p:cBhvr>
                                        <p:cTn id="64"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P spid="41988" grpId="0" animBg="1"/>
      <p:bldP spid="41989" grpId="0" animBg="1"/>
      <p:bldP spid="8"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4">
            <a:extLst>
              <a:ext uri="{FF2B5EF4-FFF2-40B4-BE49-F238E27FC236}">
                <a16:creationId xmlns:a16="http://schemas.microsoft.com/office/drawing/2014/main" id="{4E708674-8698-1562-33D1-3CCC7A276113}"/>
              </a:ext>
            </a:extLst>
          </p:cNvPr>
          <p:cNvSpPr>
            <a:spLocks noChangeArrowheads="1"/>
          </p:cNvSpPr>
          <p:nvPr/>
        </p:nvSpPr>
        <p:spPr bwMode="auto">
          <a:xfrm>
            <a:off x="1678858" y="4191000"/>
            <a:ext cx="8839200" cy="1200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spcAft>
                <a:spcPct val="50000"/>
              </a:spcAft>
              <a:buFont typeface="Wingdings" panose="05000000000000000000" pitchFamily="2" charset="2"/>
              <a:buChar char="q"/>
            </a:pPr>
            <a:r>
              <a:rPr lang="en-US" altLang="en-US" sz="2400" b="0" i="0" dirty="0">
                <a:latin typeface="Times New Roman" panose="02020603050405020304" pitchFamily="18" charset="0"/>
              </a:rPr>
              <a:t> In 1890, </a:t>
            </a:r>
            <a:r>
              <a:rPr lang="en-US" altLang="en-US" sz="2400" i="0" dirty="0">
                <a:latin typeface="Times New Roman" panose="02020603050405020304" pitchFamily="18" charset="0"/>
              </a:rPr>
              <a:t>Herman Hollerith</a:t>
            </a:r>
            <a:r>
              <a:rPr lang="en-US" altLang="en-US" sz="2400" b="0" i="0" dirty="0">
                <a:latin typeface="Times New Roman" panose="02020603050405020304" pitchFamily="18" charset="0"/>
              </a:rPr>
              <a:t>, working at the US Census Bureau,</a:t>
            </a:r>
            <a:br>
              <a:rPr lang="en-US" altLang="en-US" sz="2400" b="0" i="0" dirty="0">
                <a:latin typeface="Times New Roman" panose="02020603050405020304" pitchFamily="18" charset="0"/>
              </a:rPr>
            </a:br>
            <a:r>
              <a:rPr lang="en-US" altLang="en-US" sz="2400" b="0" i="0" dirty="0">
                <a:latin typeface="Times New Roman" panose="02020603050405020304" pitchFamily="18" charset="0"/>
              </a:rPr>
              <a:t>     designed and built a programmer machine that could automatically</a:t>
            </a:r>
            <a:br>
              <a:rPr lang="en-US" altLang="en-US" sz="2400" b="0" i="0" dirty="0">
                <a:latin typeface="Times New Roman" panose="02020603050405020304" pitchFamily="18" charset="0"/>
              </a:rPr>
            </a:br>
            <a:r>
              <a:rPr lang="en-US" altLang="en-US" sz="2400" b="0" i="0" dirty="0">
                <a:latin typeface="Times New Roman" panose="02020603050405020304" pitchFamily="18" charset="0"/>
              </a:rPr>
              <a:t>     read, tally, and sort data stored on punched cards.</a:t>
            </a:r>
          </a:p>
        </p:txBody>
      </p:sp>
      <p:sp>
        <p:nvSpPr>
          <p:cNvPr id="5" name="Rectangle 4">
            <a:extLst>
              <a:ext uri="{FF2B5EF4-FFF2-40B4-BE49-F238E27FC236}">
                <a16:creationId xmlns:a16="http://schemas.microsoft.com/office/drawing/2014/main" id="{B0B82D95-DED3-7DED-20BF-7CD2EB68A33C}"/>
              </a:ext>
            </a:extLst>
          </p:cNvPr>
          <p:cNvSpPr>
            <a:spLocks noChangeArrowheads="1"/>
          </p:cNvSpPr>
          <p:nvPr/>
        </p:nvSpPr>
        <p:spPr bwMode="auto">
          <a:xfrm>
            <a:off x="1447800" y="2228850"/>
            <a:ext cx="8839200" cy="1200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spcAft>
                <a:spcPct val="50000"/>
              </a:spcAft>
              <a:buFont typeface="Wingdings" panose="05000000000000000000" pitchFamily="2" charset="2"/>
              <a:buChar char="q"/>
            </a:pPr>
            <a:r>
              <a:rPr lang="en-US" altLang="en-US" sz="2400" b="0" i="0" dirty="0">
                <a:latin typeface="Times New Roman" panose="02020603050405020304" pitchFamily="18" charset="0"/>
              </a:rPr>
              <a:t> In 1823, Charles Babbage invented the </a:t>
            </a:r>
            <a:r>
              <a:rPr lang="en-US" altLang="en-US" sz="2400" i="0" dirty="0">
                <a:latin typeface="Times New Roman" panose="02020603050405020304" pitchFamily="18" charset="0"/>
              </a:rPr>
              <a:t>Difference Engine</a:t>
            </a:r>
            <a:r>
              <a:rPr lang="en-US" altLang="en-US" sz="2400" b="0" i="0" dirty="0">
                <a:latin typeface="Times New Roman" panose="02020603050405020304" pitchFamily="18" charset="0"/>
              </a:rPr>
              <a:t>. Later,</a:t>
            </a:r>
            <a:br>
              <a:rPr lang="en-US" altLang="en-US" sz="2400" b="0" i="0" dirty="0">
                <a:latin typeface="Times New Roman" panose="02020603050405020304" pitchFamily="18" charset="0"/>
              </a:rPr>
            </a:br>
            <a:r>
              <a:rPr lang="en-US" altLang="en-US" sz="2400" b="0" i="0" dirty="0">
                <a:latin typeface="Times New Roman" panose="02020603050405020304" pitchFamily="18" charset="0"/>
              </a:rPr>
              <a:t>     he invented a machine called the </a:t>
            </a:r>
            <a:r>
              <a:rPr lang="en-US" altLang="en-US" sz="2400" i="0" dirty="0">
                <a:latin typeface="Times New Roman" panose="02020603050405020304" pitchFamily="18" charset="0"/>
              </a:rPr>
              <a:t>Analytical Engine</a:t>
            </a:r>
            <a:r>
              <a:rPr lang="en-US" altLang="en-US" sz="2400" b="0" i="0" dirty="0">
                <a:latin typeface="Times New Roman" panose="02020603050405020304" pitchFamily="18" charset="0"/>
              </a:rPr>
              <a:t> that parallels</a:t>
            </a:r>
            <a:br>
              <a:rPr lang="en-US" altLang="en-US" sz="2400" b="0" i="0" dirty="0">
                <a:latin typeface="Times New Roman" panose="02020603050405020304" pitchFamily="18" charset="0"/>
              </a:rPr>
            </a:br>
            <a:r>
              <a:rPr lang="en-US" altLang="en-US" sz="2400" b="0" i="0" dirty="0">
                <a:latin typeface="Times New Roman" panose="02020603050405020304" pitchFamily="18" charset="0"/>
              </a:rPr>
              <a:t>     the idea of modern computers.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nodeType="clickEffect">
                                  <p:stCondLst>
                                    <p:cond delay="0"/>
                                  </p:stCondLst>
                                  <p:childTnLst>
                                    <p:set>
                                      <p:cBhvr>
                                        <p:cTn id="24" dur="1" fill="hold">
                                          <p:stCondLst>
                                            <p:cond delay="0"/>
                                          </p:stCondLst>
                                        </p:cTn>
                                        <p:tgtEl>
                                          <p:spTgt spid="44035"/>
                                        </p:tgtEl>
                                        <p:attrNameLst>
                                          <p:attrName>style.visibility</p:attrName>
                                        </p:attrNameLst>
                                      </p:cBhvr>
                                      <p:to>
                                        <p:strVal val="visible"/>
                                      </p:to>
                                    </p:set>
                                    <p:animEffect transition="in" filter="wipe(down)">
                                      <p:cBhvr>
                                        <p:cTn id="25" dur="580">
                                          <p:stCondLst>
                                            <p:cond delay="0"/>
                                          </p:stCondLst>
                                        </p:cTn>
                                        <p:tgtEl>
                                          <p:spTgt spid="44035"/>
                                        </p:tgtEl>
                                      </p:cBhvr>
                                    </p:animEffect>
                                    <p:anim calcmode="lin" valueType="num">
                                      <p:cBhvr>
                                        <p:cTn id="26" dur="1822" tmFilter="0,0; 0.14,0.36; 0.43,0.73; 0.71,0.91; 1.0,1.0">
                                          <p:stCondLst>
                                            <p:cond delay="0"/>
                                          </p:stCondLst>
                                        </p:cTn>
                                        <p:tgtEl>
                                          <p:spTgt spid="4403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403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403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403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4035"/>
                                        </p:tgtEl>
                                        <p:attrNameLst>
                                          <p:attrName>ppt_y</p:attrName>
                                        </p:attrNameLst>
                                      </p:cBhvr>
                                      <p:tavLst>
                                        <p:tav tm="0" fmla="#ppt_y-sin(pi*$)/81">
                                          <p:val>
                                            <p:fltVal val="0"/>
                                          </p:val>
                                        </p:tav>
                                        <p:tav tm="100000">
                                          <p:val>
                                            <p:fltVal val="1"/>
                                          </p:val>
                                        </p:tav>
                                      </p:tavLst>
                                    </p:anim>
                                    <p:animScale>
                                      <p:cBhvr>
                                        <p:cTn id="31" dur="26">
                                          <p:stCondLst>
                                            <p:cond delay="650"/>
                                          </p:stCondLst>
                                        </p:cTn>
                                        <p:tgtEl>
                                          <p:spTgt spid="44035"/>
                                        </p:tgtEl>
                                      </p:cBhvr>
                                      <p:to x="100000" y="60000"/>
                                    </p:animScale>
                                    <p:animScale>
                                      <p:cBhvr>
                                        <p:cTn id="32" dur="166" decel="50000">
                                          <p:stCondLst>
                                            <p:cond delay="676"/>
                                          </p:stCondLst>
                                        </p:cTn>
                                        <p:tgtEl>
                                          <p:spTgt spid="44035"/>
                                        </p:tgtEl>
                                      </p:cBhvr>
                                      <p:to x="100000" y="100000"/>
                                    </p:animScale>
                                    <p:animScale>
                                      <p:cBhvr>
                                        <p:cTn id="33" dur="26">
                                          <p:stCondLst>
                                            <p:cond delay="1312"/>
                                          </p:stCondLst>
                                        </p:cTn>
                                        <p:tgtEl>
                                          <p:spTgt spid="44035"/>
                                        </p:tgtEl>
                                      </p:cBhvr>
                                      <p:to x="100000" y="80000"/>
                                    </p:animScale>
                                    <p:animScale>
                                      <p:cBhvr>
                                        <p:cTn id="34" dur="166" decel="50000">
                                          <p:stCondLst>
                                            <p:cond delay="1338"/>
                                          </p:stCondLst>
                                        </p:cTn>
                                        <p:tgtEl>
                                          <p:spTgt spid="44035"/>
                                        </p:tgtEl>
                                      </p:cBhvr>
                                      <p:to x="100000" y="100000"/>
                                    </p:animScale>
                                    <p:animScale>
                                      <p:cBhvr>
                                        <p:cTn id="35" dur="26">
                                          <p:stCondLst>
                                            <p:cond delay="1642"/>
                                          </p:stCondLst>
                                        </p:cTn>
                                        <p:tgtEl>
                                          <p:spTgt spid="44035"/>
                                        </p:tgtEl>
                                      </p:cBhvr>
                                      <p:to x="100000" y="90000"/>
                                    </p:animScale>
                                    <p:animScale>
                                      <p:cBhvr>
                                        <p:cTn id="36" dur="166" decel="50000">
                                          <p:stCondLst>
                                            <p:cond delay="1668"/>
                                          </p:stCondLst>
                                        </p:cTn>
                                        <p:tgtEl>
                                          <p:spTgt spid="44035"/>
                                        </p:tgtEl>
                                      </p:cBhvr>
                                      <p:to x="100000" y="100000"/>
                                    </p:animScale>
                                    <p:animScale>
                                      <p:cBhvr>
                                        <p:cTn id="37" dur="26">
                                          <p:stCondLst>
                                            <p:cond delay="1808"/>
                                          </p:stCondLst>
                                        </p:cTn>
                                        <p:tgtEl>
                                          <p:spTgt spid="44035"/>
                                        </p:tgtEl>
                                      </p:cBhvr>
                                      <p:to x="100000" y="95000"/>
                                    </p:animScale>
                                    <p:animScale>
                                      <p:cBhvr>
                                        <p:cTn id="38" dur="166" decel="50000">
                                          <p:stCondLst>
                                            <p:cond delay="1834"/>
                                          </p:stCondLst>
                                        </p:cTn>
                                        <p:tgtEl>
                                          <p:spTgt spid="4403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5A4FF8C-CC5F-C1D2-C494-BC59EFC60D87}"/>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30</a:t>
            </a:fld>
            <a:endParaRPr lang="en-US">
              <a:solidFill>
                <a:srgbClr val="A5300F"/>
              </a:solidFill>
            </a:endParaRPr>
          </a:p>
        </p:txBody>
      </p:sp>
      <p:pic>
        <p:nvPicPr>
          <p:cNvPr id="4" name="Picture 3">
            <a:extLst>
              <a:ext uri="{FF2B5EF4-FFF2-40B4-BE49-F238E27FC236}">
                <a16:creationId xmlns:a16="http://schemas.microsoft.com/office/drawing/2014/main" id="{DD1F6782-DDA6-D8D5-6BFC-C422880AB1CB}"/>
              </a:ext>
            </a:extLst>
          </p:cNvPr>
          <p:cNvPicPr>
            <a:picLocks noChangeAspect="1"/>
          </p:cNvPicPr>
          <p:nvPr/>
        </p:nvPicPr>
        <p:blipFill rotWithShape="1">
          <a:blip r:embed="rId2"/>
          <a:srcRect t="13486" r="274"/>
          <a:stretch/>
        </p:blipFill>
        <p:spPr>
          <a:xfrm>
            <a:off x="885825" y="1752600"/>
            <a:ext cx="5667375" cy="2166174"/>
          </a:xfrm>
          <a:prstGeom prst="rect">
            <a:avLst/>
          </a:prstGeom>
        </p:spPr>
      </p:pic>
      <p:pic>
        <p:nvPicPr>
          <p:cNvPr id="6" name="Picture 5">
            <a:extLst>
              <a:ext uri="{FF2B5EF4-FFF2-40B4-BE49-F238E27FC236}">
                <a16:creationId xmlns:a16="http://schemas.microsoft.com/office/drawing/2014/main" id="{27D102F6-2ACF-9B86-BC45-B74D30B14B8B}"/>
              </a:ext>
            </a:extLst>
          </p:cNvPr>
          <p:cNvPicPr>
            <a:picLocks noChangeAspect="1"/>
          </p:cNvPicPr>
          <p:nvPr/>
        </p:nvPicPr>
        <p:blipFill>
          <a:blip r:embed="rId3"/>
          <a:stretch>
            <a:fillRect/>
          </a:stretch>
        </p:blipFill>
        <p:spPr>
          <a:xfrm>
            <a:off x="7162800" y="1905000"/>
            <a:ext cx="4856102" cy="2524125"/>
          </a:xfrm>
          <a:prstGeom prst="rect">
            <a:avLst/>
          </a:prstGeom>
        </p:spPr>
      </p:pic>
    </p:spTree>
    <p:extLst>
      <p:ext uri="{BB962C8B-B14F-4D97-AF65-F5344CB8AC3E}">
        <p14:creationId xmlns:p14="http://schemas.microsoft.com/office/powerpoint/2010/main" val="32034552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EAAADCE-D83E-5872-2CE8-7C5BE5841F2A}"/>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31</a:t>
            </a:fld>
            <a:endParaRPr lang="en-US">
              <a:solidFill>
                <a:srgbClr val="A5300F"/>
              </a:solidFill>
            </a:endParaRPr>
          </a:p>
        </p:txBody>
      </p:sp>
      <p:sp>
        <p:nvSpPr>
          <p:cNvPr id="3" name="Rectangle 2">
            <a:extLst>
              <a:ext uri="{FF2B5EF4-FFF2-40B4-BE49-F238E27FC236}">
                <a16:creationId xmlns:a16="http://schemas.microsoft.com/office/drawing/2014/main" id="{AE4F3602-5339-CFC6-E542-334F929DC7FB}"/>
              </a:ext>
            </a:extLst>
          </p:cNvPr>
          <p:cNvSpPr txBox="1">
            <a:spLocks noChangeArrowheads="1"/>
          </p:cNvSpPr>
          <p:nvPr/>
        </p:nvSpPr>
        <p:spPr>
          <a:xfrm>
            <a:off x="2667000" y="419395"/>
            <a:ext cx="8229600" cy="763588"/>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685800" indent="-685800" fontAlgn="auto">
              <a:spcAft>
                <a:spcPts val="0"/>
              </a:spcAft>
            </a:pPr>
            <a:r>
              <a:rPr lang="en-US" altLang="zh-CN" sz="3200" dirty="0">
                <a:solidFill>
                  <a:srgbClr val="C00000"/>
                </a:solidFill>
              </a:rPr>
              <a:t>1.4 HISTORY</a:t>
            </a:r>
          </a:p>
        </p:txBody>
      </p:sp>
      <p:sp>
        <p:nvSpPr>
          <p:cNvPr id="4" name="Rectangle 3">
            <a:extLst>
              <a:ext uri="{FF2B5EF4-FFF2-40B4-BE49-F238E27FC236}">
                <a16:creationId xmlns:a16="http://schemas.microsoft.com/office/drawing/2014/main" id="{A829A802-9982-C803-E0EB-C79ED6FE155B}"/>
              </a:ext>
            </a:extLst>
          </p:cNvPr>
          <p:cNvSpPr txBox="1">
            <a:spLocks noChangeArrowheads="1"/>
          </p:cNvSpPr>
          <p:nvPr/>
        </p:nvSpPr>
        <p:spPr>
          <a:xfrm>
            <a:off x="1800225" y="1647825"/>
            <a:ext cx="8534400" cy="476250"/>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457200" indent="-457200" fontAlgn="auto">
              <a:buFont typeface="+mj-lt"/>
              <a:buAutoNum type="alphaUcPeriod"/>
            </a:pPr>
            <a:r>
              <a:rPr lang="en-US" altLang="zh-CN" b="1">
                <a:solidFill>
                  <a:srgbClr val="0066FF"/>
                </a:solidFill>
                <a:ea typeface="宋体" pitchFamily="2" charset="-122"/>
              </a:rPr>
              <a:t>MECHANICAL MACHINES (before 1930)</a:t>
            </a:r>
            <a:endParaRPr lang="en-US" altLang="zh-CN" b="1" dirty="0">
              <a:solidFill>
                <a:srgbClr val="0066FF"/>
              </a:solidFill>
              <a:ea typeface="宋体" pitchFamily="2" charset="-122"/>
            </a:endParaRPr>
          </a:p>
        </p:txBody>
      </p:sp>
      <p:pic>
        <p:nvPicPr>
          <p:cNvPr id="7" name="Picture 6">
            <a:extLst>
              <a:ext uri="{FF2B5EF4-FFF2-40B4-BE49-F238E27FC236}">
                <a16:creationId xmlns:a16="http://schemas.microsoft.com/office/drawing/2014/main" id="{B2EE1684-F3A6-B060-806C-EF4A4DFCC420}"/>
              </a:ext>
            </a:extLst>
          </p:cNvPr>
          <p:cNvPicPr>
            <a:picLocks noChangeAspect="1"/>
          </p:cNvPicPr>
          <p:nvPr/>
        </p:nvPicPr>
        <p:blipFill>
          <a:blip r:embed="rId2"/>
          <a:stretch>
            <a:fillRect/>
          </a:stretch>
        </p:blipFill>
        <p:spPr>
          <a:xfrm>
            <a:off x="1905000" y="2339935"/>
            <a:ext cx="7953375" cy="3552825"/>
          </a:xfrm>
          <a:prstGeom prst="rect">
            <a:avLst/>
          </a:prstGeom>
        </p:spPr>
      </p:pic>
    </p:spTree>
    <p:extLst>
      <p:ext uri="{BB962C8B-B14F-4D97-AF65-F5344CB8AC3E}">
        <p14:creationId xmlns:p14="http://schemas.microsoft.com/office/powerpoint/2010/main" val="27487362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EF52D2C-AA78-264F-24CC-CE443359E91D}"/>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32</a:t>
            </a:fld>
            <a:endParaRPr lang="en-US">
              <a:solidFill>
                <a:srgbClr val="A5300F"/>
              </a:solidFill>
            </a:endParaRPr>
          </a:p>
        </p:txBody>
      </p:sp>
      <p:pic>
        <p:nvPicPr>
          <p:cNvPr id="3" name="Picture 4" descr="http://www.computersciencelab.com/ComputerHistory/HtmlHelp/Images2/1642Pascaline.jpg">
            <a:extLst>
              <a:ext uri="{FF2B5EF4-FFF2-40B4-BE49-F238E27FC236}">
                <a16:creationId xmlns:a16="http://schemas.microsoft.com/office/drawing/2014/main" id="{B9411D53-5A0F-72F2-4079-AE8153EC9015}"/>
              </a:ext>
            </a:extLst>
          </p:cNvPr>
          <p:cNvPicPr>
            <a:picLocks noChangeAspect="1" noChangeArrowheads="1"/>
          </p:cNvPicPr>
          <p:nvPr/>
        </p:nvPicPr>
        <p:blipFill>
          <a:blip r:embed="rId2" cstate="print"/>
          <a:srcRect/>
          <a:stretch>
            <a:fillRect/>
          </a:stretch>
        </p:blipFill>
        <p:spPr bwMode="auto">
          <a:xfrm>
            <a:off x="1981200" y="-42197"/>
            <a:ext cx="3214688" cy="1274762"/>
          </a:xfrm>
          <a:prstGeom prst="rect">
            <a:avLst/>
          </a:prstGeom>
          <a:noFill/>
          <a:ln w="9525">
            <a:noFill/>
            <a:miter lim="800000"/>
            <a:headEnd/>
            <a:tailEnd/>
          </a:ln>
        </p:spPr>
      </p:pic>
      <p:sp>
        <p:nvSpPr>
          <p:cNvPr id="4" name="Rectangle 3">
            <a:extLst>
              <a:ext uri="{FF2B5EF4-FFF2-40B4-BE49-F238E27FC236}">
                <a16:creationId xmlns:a16="http://schemas.microsoft.com/office/drawing/2014/main" id="{208C042F-B0CD-AECD-5CAB-425EDBE5E5C1}"/>
              </a:ext>
            </a:extLst>
          </p:cNvPr>
          <p:cNvSpPr/>
          <p:nvPr/>
        </p:nvSpPr>
        <p:spPr>
          <a:xfrm>
            <a:off x="2971800" y="1253203"/>
            <a:ext cx="1249060" cy="369332"/>
          </a:xfrm>
          <a:prstGeom prst="rect">
            <a:avLst/>
          </a:prstGeom>
        </p:spPr>
        <p:txBody>
          <a:bodyPr wrap="none">
            <a:spAutoFit/>
          </a:bodyPr>
          <a:lstStyle/>
          <a:p>
            <a:r>
              <a:rPr lang="en-US" b="1" dirty="0" err="1"/>
              <a:t>Pascaline</a:t>
            </a:r>
            <a:endParaRPr lang="ar-SA" b="1" dirty="0"/>
          </a:p>
        </p:txBody>
      </p:sp>
      <p:pic>
        <p:nvPicPr>
          <p:cNvPr id="5" name="Picture 4" descr="http://www.computersciencelab.com/ComputerHistory/HtmlHelp/Images2/SteppedReckoner.gif">
            <a:extLst>
              <a:ext uri="{FF2B5EF4-FFF2-40B4-BE49-F238E27FC236}">
                <a16:creationId xmlns:a16="http://schemas.microsoft.com/office/drawing/2014/main" id="{D082BEE5-170B-1AFA-E558-CFDB8DDF027F}"/>
              </a:ext>
            </a:extLst>
          </p:cNvPr>
          <p:cNvPicPr>
            <a:picLocks noChangeAspect="1" noChangeArrowheads="1"/>
          </p:cNvPicPr>
          <p:nvPr/>
        </p:nvPicPr>
        <p:blipFill>
          <a:blip r:embed="rId3" cstate="print"/>
          <a:srcRect/>
          <a:stretch>
            <a:fillRect/>
          </a:stretch>
        </p:blipFill>
        <p:spPr bwMode="auto">
          <a:xfrm>
            <a:off x="5867400" y="-423197"/>
            <a:ext cx="1560512" cy="1643063"/>
          </a:xfrm>
          <a:prstGeom prst="rect">
            <a:avLst/>
          </a:prstGeom>
          <a:noFill/>
          <a:ln w="9525">
            <a:noFill/>
            <a:miter lim="800000"/>
            <a:headEnd/>
            <a:tailEnd/>
          </a:ln>
        </p:spPr>
      </p:pic>
      <p:sp>
        <p:nvSpPr>
          <p:cNvPr id="6" name="Rectangle 5">
            <a:extLst>
              <a:ext uri="{FF2B5EF4-FFF2-40B4-BE49-F238E27FC236}">
                <a16:creationId xmlns:a16="http://schemas.microsoft.com/office/drawing/2014/main" id="{9000CEDB-ECD0-85AA-53C6-C8C2CFBF768F}"/>
              </a:ext>
            </a:extLst>
          </p:cNvPr>
          <p:cNvSpPr/>
          <p:nvPr/>
        </p:nvSpPr>
        <p:spPr>
          <a:xfrm>
            <a:off x="5635739" y="1253203"/>
            <a:ext cx="1984261" cy="369332"/>
          </a:xfrm>
          <a:prstGeom prst="rect">
            <a:avLst/>
          </a:prstGeom>
        </p:spPr>
        <p:txBody>
          <a:bodyPr wrap="none">
            <a:spAutoFit/>
          </a:bodyPr>
          <a:lstStyle/>
          <a:p>
            <a:r>
              <a:rPr lang="en-US" b="1" dirty="0"/>
              <a:t>Leibnitz’s Wheel</a:t>
            </a:r>
            <a:endParaRPr lang="ar-SA" b="1" dirty="0"/>
          </a:p>
        </p:txBody>
      </p:sp>
      <p:pic>
        <p:nvPicPr>
          <p:cNvPr id="7" name="Picture 4" descr="http://www.computersciencelab.com/ComputerHistory/HtmlHelp/Images2/JacquardCard.jpg">
            <a:extLst>
              <a:ext uri="{FF2B5EF4-FFF2-40B4-BE49-F238E27FC236}">
                <a16:creationId xmlns:a16="http://schemas.microsoft.com/office/drawing/2014/main" id="{6D63BA04-4066-725C-2A1E-A8CCA52CA65E}"/>
              </a:ext>
            </a:extLst>
          </p:cNvPr>
          <p:cNvPicPr>
            <a:picLocks noChangeAspect="1" noChangeArrowheads="1"/>
          </p:cNvPicPr>
          <p:nvPr/>
        </p:nvPicPr>
        <p:blipFill>
          <a:blip r:embed="rId4" cstate="print"/>
          <a:srcRect/>
          <a:stretch>
            <a:fillRect/>
          </a:stretch>
        </p:blipFill>
        <p:spPr bwMode="auto">
          <a:xfrm>
            <a:off x="7827962" y="-678380"/>
            <a:ext cx="2784475" cy="3711575"/>
          </a:xfrm>
          <a:prstGeom prst="rect">
            <a:avLst/>
          </a:prstGeom>
          <a:noFill/>
          <a:ln w="9525">
            <a:noFill/>
            <a:miter lim="800000"/>
            <a:headEnd/>
            <a:tailEnd/>
          </a:ln>
        </p:spPr>
      </p:pic>
      <p:sp>
        <p:nvSpPr>
          <p:cNvPr id="8" name="Rectangle 7">
            <a:extLst>
              <a:ext uri="{FF2B5EF4-FFF2-40B4-BE49-F238E27FC236}">
                <a16:creationId xmlns:a16="http://schemas.microsoft.com/office/drawing/2014/main" id="{5CE00EEE-7BCF-A808-5DAC-8E435EDF679D}"/>
              </a:ext>
            </a:extLst>
          </p:cNvPr>
          <p:cNvSpPr/>
          <p:nvPr/>
        </p:nvSpPr>
        <p:spPr>
          <a:xfrm>
            <a:off x="8352547" y="2865071"/>
            <a:ext cx="2086853" cy="369332"/>
          </a:xfrm>
          <a:prstGeom prst="rect">
            <a:avLst/>
          </a:prstGeom>
        </p:spPr>
        <p:txBody>
          <a:bodyPr wrap="none">
            <a:spAutoFit/>
          </a:bodyPr>
          <a:lstStyle/>
          <a:p>
            <a:r>
              <a:rPr lang="en-US" b="1" dirty="0"/>
              <a:t>Jacquard’s Loom</a:t>
            </a:r>
            <a:endParaRPr lang="ar-SA" b="1" dirty="0"/>
          </a:p>
        </p:txBody>
      </p:sp>
      <p:pic>
        <p:nvPicPr>
          <p:cNvPr id="9" name="Picture 4" descr="http://www.computersciencelab.com/ComputerHistory/HtmlHelp/Images2/DifferenceEngine.jpg">
            <a:extLst>
              <a:ext uri="{FF2B5EF4-FFF2-40B4-BE49-F238E27FC236}">
                <a16:creationId xmlns:a16="http://schemas.microsoft.com/office/drawing/2014/main" id="{8D1BDFBF-077D-0A2B-3888-AAAE9BCD5C23}"/>
              </a:ext>
            </a:extLst>
          </p:cNvPr>
          <p:cNvPicPr>
            <a:picLocks noChangeAspect="1" noChangeArrowheads="1"/>
          </p:cNvPicPr>
          <p:nvPr/>
        </p:nvPicPr>
        <p:blipFill>
          <a:blip r:embed="rId5" cstate="print"/>
          <a:srcRect/>
          <a:stretch>
            <a:fillRect/>
          </a:stretch>
        </p:blipFill>
        <p:spPr bwMode="auto">
          <a:xfrm>
            <a:off x="2057400" y="1710403"/>
            <a:ext cx="1989138" cy="2608262"/>
          </a:xfrm>
          <a:prstGeom prst="rect">
            <a:avLst/>
          </a:prstGeom>
          <a:noFill/>
          <a:ln w="9525">
            <a:noFill/>
            <a:miter lim="800000"/>
            <a:headEnd/>
            <a:tailEnd/>
          </a:ln>
        </p:spPr>
      </p:pic>
      <p:sp>
        <p:nvSpPr>
          <p:cNvPr id="10" name="Rectangle 9">
            <a:extLst>
              <a:ext uri="{FF2B5EF4-FFF2-40B4-BE49-F238E27FC236}">
                <a16:creationId xmlns:a16="http://schemas.microsoft.com/office/drawing/2014/main" id="{A18520BA-351B-6ADA-F6C4-9689BF873E93}"/>
              </a:ext>
            </a:extLst>
          </p:cNvPr>
          <p:cNvSpPr/>
          <p:nvPr/>
        </p:nvSpPr>
        <p:spPr>
          <a:xfrm>
            <a:off x="1981200" y="4389071"/>
            <a:ext cx="2146742" cy="369332"/>
          </a:xfrm>
          <a:prstGeom prst="rect">
            <a:avLst/>
          </a:prstGeom>
        </p:spPr>
        <p:txBody>
          <a:bodyPr wrap="none">
            <a:spAutoFit/>
          </a:bodyPr>
          <a:lstStyle/>
          <a:p>
            <a:r>
              <a:rPr lang="en-US" b="1" dirty="0"/>
              <a:t>Difference Engine</a:t>
            </a:r>
            <a:endParaRPr lang="ar-SA" b="1" dirty="0"/>
          </a:p>
        </p:txBody>
      </p:sp>
      <p:pic>
        <p:nvPicPr>
          <p:cNvPr id="11" name="Picture 4" descr="http://www.computersciencelab.com/ComputerHistory/HtmlHelp/Images2/HollerithOperator.jpg">
            <a:extLst>
              <a:ext uri="{FF2B5EF4-FFF2-40B4-BE49-F238E27FC236}">
                <a16:creationId xmlns:a16="http://schemas.microsoft.com/office/drawing/2014/main" id="{1EC280AD-23E3-773D-9EA8-16B7F44D66FC}"/>
              </a:ext>
            </a:extLst>
          </p:cNvPr>
          <p:cNvPicPr>
            <a:picLocks noChangeAspect="1" noChangeArrowheads="1"/>
          </p:cNvPicPr>
          <p:nvPr/>
        </p:nvPicPr>
        <p:blipFill>
          <a:blip r:embed="rId6" cstate="print"/>
          <a:srcRect/>
          <a:stretch>
            <a:fillRect/>
          </a:stretch>
        </p:blipFill>
        <p:spPr bwMode="auto">
          <a:xfrm>
            <a:off x="4495800" y="1634203"/>
            <a:ext cx="2973387" cy="4071937"/>
          </a:xfrm>
          <a:prstGeom prst="rect">
            <a:avLst/>
          </a:prstGeom>
          <a:noFill/>
          <a:ln w="9525">
            <a:noFill/>
            <a:miter lim="800000"/>
            <a:headEnd/>
            <a:tailEnd/>
          </a:ln>
        </p:spPr>
      </p:pic>
      <p:sp>
        <p:nvSpPr>
          <p:cNvPr id="12" name="Rectangle 11">
            <a:extLst>
              <a:ext uri="{FF2B5EF4-FFF2-40B4-BE49-F238E27FC236}">
                <a16:creationId xmlns:a16="http://schemas.microsoft.com/office/drawing/2014/main" id="{5F76C492-F4F9-5B2F-0F68-8B926ED8BB81}"/>
              </a:ext>
            </a:extLst>
          </p:cNvPr>
          <p:cNvSpPr/>
          <p:nvPr/>
        </p:nvSpPr>
        <p:spPr>
          <a:xfrm>
            <a:off x="5121627" y="5684471"/>
            <a:ext cx="1736373" cy="369332"/>
          </a:xfrm>
          <a:prstGeom prst="rect">
            <a:avLst/>
          </a:prstGeom>
        </p:spPr>
        <p:txBody>
          <a:bodyPr wrap="none">
            <a:spAutoFit/>
          </a:bodyPr>
          <a:lstStyle/>
          <a:p>
            <a:r>
              <a:rPr lang="en-US" b="1" dirty="0"/>
              <a:t>Hollerith Desk</a:t>
            </a:r>
            <a:endParaRPr lang="ar-SA" b="1" dirty="0"/>
          </a:p>
        </p:txBody>
      </p:sp>
    </p:spTree>
    <p:extLst>
      <p:ext uri="{BB962C8B-B14F-4D97-AF65-F5344CB8AC3E}">
        <p14:creationId xmlns:p14="http://schemas.microsoft.com/office/powerpoint/2010/main" val="9679659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Text Box 9">
            <a:extLst>
              <a:ext uri="{FF2B5EF4-FFF2-40B4-BE49-F238E27FC236}">
                <a16:creationId xmlns:a16="http://schemas.microsoft.com/office/drawing/2014/main" id="{FA79F322-3D7D-0C77-9A42-77C38964E821}"/>
              </a:ext>
            </a:extLst>
          </p:cNvPr>
          <p:cNvSpPr txBox="1">
            <a:spLocks noChangeArrowheads="1"/>
          </p:cNvSpPr>
          <p:nvPr/>
        </p:nvSpPr>
        <p:spPr bwMode="auto">
          <a:xfrm>
            <a:off x="2209800" y="449727"/>
            <a:ext cx="92995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1.4.2  The birth of electronic computers (1930–1950)</a:t>
            </a:r>
          </a:p>
        </p:txBody>
      </p:sp>
      <p:sp>
        <p:nvSpPr>
          <p:cNvPr id="46084" name="Rectangle 10">
            <a:extLst>
              <a:ext uri="{FF2B5EF4-FFF2-40B4-BE49-F238E27FC236}">
                <a16:creationId xmlns:a16="http://schemas.microsoft.com/office/drawing/2014/main" id="{E39F3643-EF21-0D11-3DDB-C0EB1C9D0E10}"/>
              </a:ext>
            </a:extLst>
          </p:cNvPr>
          <p:cNvSpPr>
            <a:spLocks noChangeArrowheads="1"/>
          </p:cNvSpPr>
          <p:nvPr/>
        </p:nvSpPr>
        <p:spPr bwMode="auto">
          <a:xfrm>
            <a:off x="1754188" y="1149249"/>
            <a:ext cx="8839200" cy="120032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400" b="0" i="0" dirty="0">
                <a:latin typeface="Times New Roman" panose="02020603050405020304" pitchFamily="18" charset="0"/>
              </a:rPr>
              <a:t>Between 1930 and 1950, several computers were invented by scientists who could be considered the pioneers of the electronic computer industry.</a:t>
            </a:r>
          </a:p>
        </p:txBody>
      </p:sp>
      <p:sp>
        <p:nvSpPr>
          <p:cNvPr id="46085" name="Rectangle 11">
            <a:extLst>
              <a:ext uri="{FF2B5EF4-FFF2-40B4-BE49-F238E27FC236}">
                <a16:creationId xmlns:a16="http://schemas.microsoft.com/office/drawing/2014/main" id="{F8A5AC85-E5D9-6955-CB27-75084BFC6ECB}"/>
              </a:ext>
            </a:extLst>
          </p:cNvPr>
          <p:cNvSpPr>
            <a:spLocks noChangeArrowheads="1"/>
          </p:cNvSpPr>
          <p:nvPr/>
        </p:nvSpPr>
        <p:spPr bwMode="auto">
          <a:xfrm>
            <a:off x="1600200" y="2784195"/>
            <a:ext cx="8839200" cy="120032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400" b="0" i="0" dirty="0">
                <a:latin typeface="Times New Roman" panose="02020603050405020304" pitchFamily="18" charset="0"/>
              </a:rPr>
              <a:t>The early computers of this period did not store the program in memory—all were programmed externally. Five computers were prominent during these years:</a:t>
            </a:r>
          </a:p>
        </p:txBody>
      </p:sp>
      <p:sp>
        <p:nvSpPr>
          <p:cNvPr id="46086" name="Rectangle 12">
            <a:extLst>
              <a:ext uri="{FF2B5EF4-FFF2-40B4-BE49-F238E27FC236}">
                <a16:creationId xmlns:a16="http://schemas.microsoft.com/office/drawing/2014/main" id="{B4A105A7-8B5C-66F5-C547-DE7CCE77091A}"/>
              </a:ext>
            </a:extLst>
          </p:cNvPr>
          <p:cNvSpPr>
            <a:spLocks noChangeArrowheads="1"/>
          </p:cNvSpPr>
          <p:nvPr/>
        </p:nvSpPr>
        <p:spPr bwMode="auto">
          <a:xfrm>
            <a:off x="1676400" y="3962401"/>
            <a:ext cx="8839200" cy="523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buFont typeface="Wingdings" panose="05000000000000000000" pitchFamily="2" charset="2"/>
              <a:buChar char="q"/>
            </a:pPr>
            <a:r>
              <a:rPr lang="en-US" altLang="en-US" sz="2800" b="0" i="0" dirty="0">
                <a:latin typeface="Times New Roman" panose="02020603050405020304" pitchFamily="18" charset="0"/>
              </a:rPr>
              <a:t> </a:t>
            </a:r>
            <a:r>
              <a:rPr lang="en-US" altLang="en-US" sz="2400" b="0" i="0" dirty="0">
                <a:latin typeface="Times New Roman" panose="02020603050405020304" pitchFamily="18" charset="0"/>
              </a:rPr>
              <a:t>ABC (</a:t>
            </a:r>
            <a:r>
              <a:rPr lang="en-GB" altLang="en-US" sz="2400" b="0" i="0" dirty="0">
                <a:latin typeface="Times New Roman" panose="02020603050405020304" pitchFamily="18" charset="0"/>
              </a:rPr>
              <a:t>solve a system of linear equations</a:t>
            </a:r>
            <a:r>
              <a:rPr lang="en-US" altLang="en-US" sz="2400" b="0" i="0" dirty="0">
                <a:latin typeface="Times New Roman" panose="02020603050405020304" pitchFamily="18" charset="0"/>
              </a:rPr>
              <a:t>)</a:t>
            </a:r>
          </a:p>
        </p:txBody>
      </p:sp>
      <p:sp>
        <p:nvSpPr>
          <p:cNvPr id="46087" name="Text Box 13">
            <a:extLst>
              <a:ext uri="{FF2B5EF4-FFF2-40B4-BE49-F238E27FC236}">
                <a16:creationId xmlns:a16="http://schemas.microsoft.com/office/drawing/2014/main" id="{17F14A18-BB77-A1A4-BC89-7D7FAB3F032B}"/>
              </a:ext>
            </a:extLst>
          </p:cNvPr>
          <p:cNvSpPr txBox="1">
            <a:spLocks noChangeArrowheads="1"/>
          </p:cNvSpPr>
          <p:nvPr/>
        </p:nvSpPr>
        <p:spPr bwMode="auto">
          <a:xfrm>
            <a:off x="1524000" y="2393760"/>
            <a:ext cx="8153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zh-CN" sz="2800" dirty="0">
                <a:solidFill>
                  <a:schemeClr val="accent6"/>
                </a:solidFill>
              </a:rPr>
              <a:t>Early Electronic Computers (Turing Model)</a:t>
            </a:r>
          </a:p>
        </p:txBody>
      </p:sp>
      <p:sp>
        <p:nvSpPr>
          <p:cNvPr id="8" name="Rectangle 12">
            <a:extLst>
              <a:ext uri="{FF2B5EF4-FFF2-40B4-BE49-F238E27FC236}">
                <a16:creationId xmlns:a16="http://schemas.microsoft.com/office/drawing/2014/main" id="{F5EE751F-3932-3600-99C1-D8E34B0D94C3}"/>
              </a:ext>
            </a:extLst>
          </p:cNvPr>
          <p:cNvSpPr>
            <a:spLocks noChangeArrowheads="1"/>
          </p:cNvSpPr>
          <p:nvPr/>
        </p:nvSpPr>
        <p:spPr bwMode="auto">
          <a:xfrm>
            <a:off x="1682620" y="4486276"/>
            <a:ext cx="8839200" cy="5222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buFont typeface="Wingdings" panose="05000000000000000000" pitchFamily="2" charset="2"/>
              <a:buChar char="q"/>
            </a:pPr>
            <a:r>
              <a:rPr lang="en-US" altLang="en-US" sz="2800" b="0" i="0" dirty="0">
                <a:latin typeface="Times New Roman" panose="02020603050405020304" pitchFamily="18" charset="0"/>
              </a:rPr>
              <a:t> </a:t>
            </a:r>
            <a:r>
              <a:rPr lang="en-US" altLang="en-US" sz="2400" b="0" i="0" dirty="0">
                <a:latin typeface="Times New Roman" panose="02020603050405020304" pitchFamily="18" charset="0"/>
              </a:rPr>
              <a:t>Z1</a:t>
            </a:r>
          </a:p>
        </p:txBody>
      </p:sp>
      <p:sp>
        <p:nvSpPr>
          <p:cNvPr id="9" name="Rectangle 12">
            <a:extLst>
              <a:ext uri="{FF2B5EF4-FFF2-40B4-BE49-F238E27FC236}">
                <a16:creationId xmlns:a16="http://schemas.microsoft.com/office/drawing/2014/main" id="{18E49F5A-B377-2337-F7DE-92F81B9A1F15}"/>
              </a:ext>
            </a:extLst>
          </p:cNvPr>
          <p:cNvSpPr>
            <a:spLocks noChangeArrowheads="1"/>
          </p:cNvSpPr>
          <p:nvPr/>
        </p:nvSpPr>
        <p:spPr bwMode="auto">
          <a:xfrm>
            <a:off x="1676400" y="4934643"/>
            <a:ext cx="8839200" cy="5222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buFont typeface="Wingdings" panose="05000000000000000000" pitchFamily="2" charset="2"/>
              <a:buChar char="q"/>
            </a:pPr>
            <a:r>
              <a:rPr lang="en-US" altLang="en-US" sz="2800" b="0" i="0" dirty="0">
                <a:latin typeface="Times New Roman" panose="02020603050405020304" pitchFamily="18" charset="0"/>
              </a:rPr>
              <a:t> </a:t>
            </a:r>
            <a:r>
              <a:rPr lang="en-US" altLang="en-US" sz="2400" b="0" i="0" dirty="0">
                <a:latin typeface="Times New Roman" panose="02020603050405020304" pitchFamily="18" charset="0"/>
              </a:rPr>
              <a:t>Mark1 (</a:t>
            </a:r>
            <a:r>
              <a:rPr lang="en-GB" altLang="en-US" sz="2400" b="0" i="0" dirty="0">
                <a:latin typeface="Times New Roman" panose="02020603050405020304" pitchFamily="18" charset="0"/>
              </a:rPr>
              <a:t>used both electrical and mechanical components)</a:t>
            </a:r>
            <a:endParaRPr lang="en-US" altLang="en-US" sz="2400" b="0" i="0" dirty="0">
              <a:latin typeface="Times New Roman" panose="02020603050405020304" pitchFamily="18" charset="0"/>
            </a:endParaRPr>
          </a:p>
        </p:txBody>
      </p:sp>
      <p:sp>
        <p:nvSpPr>
          <p:cNvPr id="10" name="Rectangle 12">
            <a:extLst>
              <a:ext uri="{FF2B5EF4-FFF2-40B4-BE49-F238E27FC236}">
                <a16:creationId xmlns:a16="http://schemas.microsoft.com/office/drawing/2014/main" id="{38B85824-378E-CEEB-178F-6ED6BF92CECD}"/>
              </a:ext>
            </a:extLst>
          </p:cNvPr>
          <p:cNvSpPr>
            <a:spLocks noChangeArrowheads="1"/>
          </p:cNvSpPr>
          <p:nvPr/>
        </p:nvSpPr>
        <p:spPr bwMode="auto">
          <a:xfrm>
            <a:off x="1676400" y="5456930"/>
            <a:ext cx="8839200" cy="523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buFont typeface="Wingdings" panose="05000000000000000000" pitchFamily="2" charset="2"/>
              <a:buChar char="q"/>
            </a:pPr>
            <a:r>
              <a:rPr lang="en-US" altLang="en-US" sz="2800" b="0" i="0" dirty="0">
                <a:latin typeface="Times New Roman" panose="02020603050405020304" pitchFamily="18" charset="0"/>
              </a:rPr>
              <a:t> </a:t>
            </a:r>
            <a:r>
              <a:rPr lang="en-US" altLang="en-US" sz="2400" b="0" i="0" dirty="0">
                <a:latin typeface="Times New Roman" panose="02020603050405020304" pitchFamily="18" charset="0"/>
              </a:rPr>
              <a:t>Colossus </a:t>
            </a:r>
          </a:p>
        </p:txBody>
      </p:sp>
      <p:sp>
        <p:nvSpPr>
          <p:cNvPr id="11" name="Rectangle 12">
            <a:extLst>
              <a:ext uri="{FF2B5EF4-FFF2-40B4-BE49-F238E27FC236}">
                <a16:creationId xmlns:a16="http://schemas.microsoft.com/office/drawing/2014/main" id="{3E852DEC-615F-E9AF-7F1C-90ABC8E8E9B1}"/>
              </a:ext>
            </a:extLst>
          </p:cNvPr>
          <p:cNvSpPr>
            <a:spLocks noChangeArrowheads="1"/>
          </p:cNvSpPr>
          <p:nvPr/>
        </p:nvSpPr>
        <p:spPr bwMode="auto">
          <a:xfrm>
            <a:off x="1676400" y="5979217"/>
            <a:ext cx="8839200" cy="52322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buFont typeface="Wingdings" panose="05000000000000000000" pitchFamily="2" charset="2"/>
              <a:buChar char="q"/>
            </a:pPr>
            <a:r>
              <a:rPr lang="en-US" altLang="en-US" sz="2800" b="0" i="0" dirty="0">
                <a:latin typeface="Times New Roman" panose="02020603050405020304" pitchFamily="18" charset="0"/>
              </a:rPr>
              <a:t> </a:t>
            </a:r>
            <a:r>
              <a:rPr lang="en-US" altLang="en-US" sz="2400" b="0" i="0" dirty="0">
                <a:latin typeface="Times New Roman" panose="02020603050405020304" pitchFamily="18" charset="0"/>
              </a:rPr>
              <a:t>ENIAC (</a:t>
            </a:r>
            <a:r>
              <a:rPr lang="en-GB" altLang="en-US" sz="2400" b="0" i="0" dirty="0">
                <a:latin typeface="Times New Roman" panose="02020603050405020304" pitchFamily="18" charset="0"/>
              </a:rPr>
              <a:t>first general-purpose, totally electronic computer</a:t>
            </a:r>
            <a:r>
              <a:rPr lang="en-US" altLang="en-US" sz="2400" b="0" i="0" dirty="0">
                <a:latin typeface="Times New Roman" panose="02020603050405020304" pitchFamily="18" charset="0"/>
              </a:rPr>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608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608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608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608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26" presetClass="entr" presetSubtype="0" fill="hold" nodeType="clickEffect">
                                  <p:stCondLst>
                                    <p:cond delay="0"/>
                                  </p:stCondLst>
                                  <p:childTnLst>
                                    <p:set>
                                      <p:cBhvr>
                                        <p:cTn id="22" dur="1" fill="hold">
                                          <p:stCondLst>
                                            <p:cond delay="0"/>
                                          </p:stCondLst>
                                        </p:cTn>
                                        <p:tgtEl>
                                          <p:spTgt spid="46086"/>
                                        </p:tgtEl>
                                        <p:attrNameLst>
                                          <p:attrName>style.visibility</p:attrName>
                                        </p:attrNameLst>
                                      </p:cBhvr>
                                      <p:to>
                                        <p:strVal val="visible"/>
                                      </p:to>
                                    </p:set>
                                    <p:animEffect transition="in" filter="wipe(down)">
                                      <p:cBhvr>
                                        <p:cTn id="23" dur="580">
                                          <p:stCondLst>
                                            <p:cond delay="0"/>
                                          </p:stCondLst>
                                        </p:cTn>
                                        <p:tgtEl>
                                          <p:spTgt spid="46086"/>
                                        </p:tgtEl>
                                      </p:cBhvr>
                                    </p:animEffect>
                                    <p:anim calcmode="lin" valueType="num">
                                      <p:cBhvr>
                                        <p:cTn id="24" dur="1822" tmFilter="0,0; 0.14,0.36; 0.43,0.73; 0.71,0.91; 1.0,1.0">
                                          <p:stCondLst>
                                            <p:cond delay="0"/>
                                          </p:stCondLst>
                                        </p:cTn>
                                        <p:tgtEl>
                                          <p:spTgt spid="4608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608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608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608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6086"/>
                                        </p:tgtEl>
                                        <p:attrNameLst>
                                          <p:attrName>ppt_y</p:attrName>
                                        </p:attrNameLst>
                                      </p:cBhvr>
                                      <p:tavLst>
                                        <p:tav tm="0" fmla="#ppt_y-sin(pi*$)/81">
                                          <p:val>
                                            <p:fltVal val="0"/>
                                          </p:val>
                                        </p:tav>
                                        <p:tav tm="100000">
                                          <p:val>
                                            <p:fltVal val="1"/>
                                          </p:val>
                                        </p:tav>
                                      </p:tavLst>
                                    </p:anim>
                                    <p:animScale>
                                      <p:cBhvr>
                                        <p:cTn id="29" dur="26">
                                          <p:stCondLst>
                                            <p:cond delay="650"/>
                                          </p:stCondLst>
                                        </p:cTn>
                                        <p:tgtEl>
                                          <p:spTgt spid="46086"/>
                                        </p:tgtEl>
                                      </p:cBhvr>
                                      <p:to x="100000" y="60000"/>
                                    </p:animScale>
                                    <p:animScale>
                                      <p:cBhvr>
                                        <p:cTn id="30" dur="166" decel="50000">
                                          <p:stCondLst>
                                            <p:cond delay="676"/>
                                          </p:stCondLst>
                                        </p:cTn>
                                        <p:tgtEl>
                                          <p:spTgt spid="46086"/>
                                        </p:tgtEl>
                                      </p:cBhvr>
                                      <p:to x="100000" y="100000"/>
                                    </p:animScale>
                                    <p:animScale>
                                      <p:cBhvr>
                                        <p:cTn id="31" dur="26">
                                          <p:stCondLst>
                                            <p:cond delay="1312"/>
                                          </p:stCondLst>
                                        </p:cTn>
                                        <p:tgtEl>
                                          <p:spTgt spid="46086"/>
                                        </p:tgtEl>
                                      </p:cBhvr>
                                      <p:to x="100000" y="80000"/>
                                    </p:animScale>
                                    <p:animScale>
                                      <p:cBhvr>
                                        <p:cTn id="32" dur="166" decel="50000">
                                          <p:stCondLst>
                                            <p:cond delay="1338"/>
                                          </p:stCondLst>
                                        </p:cTn>
                                        <p:tgtEl>
                                          <p:spTgt spid="46086"/>
                                        </p:tgtEl>
                                      </p:cBhvr>
                                      <p:to x="100000" y="100000"/>
                                    </p:animScale>
                                    <p:animScale>
                                      <p:cBhvr>
                                        <p:cTn id="33" dur="26">
                                          <p:stCondLst>
                                            <p:cond delay="1642"/>
                                          </p:stCondLst>
                                        </p:cTn>
                                        <p:tgtEl>
                                          <p:spTgt spid="46086"/>
                                        </p:tgtEl>
                                      </p:cBhvr>
                                      <p:to x="100000" y="90000"/>
                                    </p:animScale>
                                    <p:animScale>
                                      <p:cBhvr>
                                        <p:cTn id="34" dur="166" decel="50000">
                                          <p:stCondLst>
                                            <p:cond delay="1668"/>
                                          </p:stCondLst>
                                        </p:cTn>
                                        <p:tgtEl>
                                          <p:spTgt spid="46086"/>
                                        </p:tgtEl>
                                      </p:cBhvr>
                                      <p:to x="100000" y="100000"/>
                                    </p:animScale>
                                    <p:animScale>
                                      <p:cBhvr>
                                        <p:cTn id="35" dur="26">
                                          <p:stCondLst>
                                            <p:cond delay="1808"/>
                                          </p:stCondLst>
                                        </p:cTn>
                                        <p:tgtEl>
                                          <p:spTgt spid="46086"/>
                                        </p:tgtEl>
                                      </p:cBhvr>
                                      <p:to x="100000" y="95000"/>
                                    </p:animScale>
                                    <p:animScale>
                                      <p:cBhvr>
                                        <p:cTn id="36" dur="166" decel="50000">
                                          <p:stCondLst>
                                            <p:cond delay="1834"/>
                                          </p:stCondLst>
                                        </p:cTn>
                                        <p:tgtEl>
                                          <p:spTgt spid="46086"/>
                                        </p:tgtEl>
                                      </p:cBhvr>
                                      <p:to x="100000" y="100000"/>
                                    </p:animScale>
                                  </p:childTnLst>
                                </p:cTn>
                              </p:par>
                            </p:childTnLst>
                          </p:cTn>
                        </p:par>
                      </p:childTnLst>
                    </p:cTn>
                  </p:par>
                  <p:par>
                    <p:cTn id="37" fill="hold" nodeType="clickPar">
                      <p:stCondLst>
                        <p:cond delay="indefinite"/>
                      </p:stCondLst>
                      <p:childTnLst>
                        <p:par>
                          <p:cTn id="38" fill="hold" nodeType="withGroup">
                            <p:stCondLst>
                              <p:cond delay="0"/>
                            </p:stCondLst>
                            <p:childTnLst>
                              <p:par>
                                <p:cTn id="39" presetID="26" presetClass="entr" presetSubtype="0"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down)">
                                      <p:cBhvr>
                                        <p:cTn id="41" dur="580">
                                          <p:stCondLst>
                                            <p:cond delay="0"/>
                                          </p:stCondLst>
                                        </p:cTn>
                                        <p:tgtEl>
                                          <p:spTgt spid="8"/>
                                        </p:tgtEl>
                                      </p:cBhvr>
                                    </p:animEffect>
                                    <p:anim calcmode="lin" valueType="num">
                                      <p:cBhvr>
                                        <p:cTn id="4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7" dur="26">
                                          <p:stCondLst>
                                            <p:cond delay="650"/>
                                          </p:stCondLst>
                                        </p:cTn>
                                        <p:tgtEl>
                                          <p:spTgt spid="8"/>
                                        </p:tgtEl>
                                      </p:cBhvr>
                                      <p:to x="100000" y="60000"/>
                                    </p:animScale>
                                    <p:animScale>
                                      <p:cBhvr>
                                        <p:cTn id="48" dur="166" decel="50000">
                                          <p:stCondLst>
                                            <p:cond delay="676"/>
                                          </p:stCondLst>
                                        </p:cTn>
                                        <p:tgtEl>
                                          <p:spTgt spid="8"/>
                                        </p:tgtEl>
                                      </p:cBhvr>
                                      <p:to x="100000" y="100000"/>
                                    </p:animScale>
                                    <p:animScale>
                                      <p:cBhvr>
                                        <p:cTn id="49" dur="26">
                                          <p:stCondLst>
                                            <p:cond delay="1312"/>
                                          </p:stCondLst>
                                        </p:cTn>
                                        <p:tgtEl>
                                          <p:spTgt spid="8"/>
                                        </p:tgtEl>
                                      </p:cBhvr>
                                      <p:to x="100000" y="80000"/>
                                    </p:animScale>
                                    <p:animScale>
                                      <p:cBhvr>
                                        <p:cTn id="50" dur="166" decel="50000">
                                          <p:stCondLst>
                                            <p:cond delay="1338"/>
                                          </p:stCondLst>
                                        </p:cTn>
                                        <p:tgtEl>
                                          <p:spTgt spid="8"/>
                                        </p:tgtEl>
                                      </p:cBhvr>
                                      <p:to x="100000" y="100000"/>
                                    </p:animScale>
                                    <p:animScale>
                                      <p:cBhvr>
                                        <p:cTn id="51" dur="26">
                                          <p:stCondLst>
                                            <p:cond delay="1642"/>
                                          </p:stCondLst>
                                        </p:cTn>
                                        <p:tgtEl>
                                          <p:spTgt spid="8"/>
                                        </p:tgtEl>
                                      </p:cBhvr>
                                      <p:to x="100000" y="90000"/>
                                    </p:animScale>
                                    <p:animScale>
                                      <p:cBhvr>
                                        <p:cTn id="52" dur="166" decel="50000">
                                          <p:stCondLst>
                                            <p:cond delay="1668"/>
                                          </p:stCondLst>
                                        </p:cTn>
                                        <p:tgtEl>
                                          <p:spTgt spid="8"/>
                                        </p:tgtEl>
                                      </p:cBhvr>
                                      <p:to x="100000" y="100000"/>
                                    </p:animScale>
                                    <p:animScale>
                                      <p:cBhvr>
                                        <p:cTn id="53" dur="26">
                                          <p:stCondLst>
                                            <p:cond delay="1808"/>
                                          </p:stCondLst>
                                        </p:cTn>
                                        <p:tgtEl>
                                          <p:spTgt spid="8"/>
                                        </p:tgtEl>
                                      </p:cBhvr>
                                      <p:to x="100000" y="95000"/>
                                    </p:animScale>
                                    <p:animScale>
                                      <p:cBhvr>
                                        <p:cTn id="54" dur="166" decel="50000">
                                          <p:stCondLst>
                                            <p:cond delay="1834"/>
                                          </p:stCondLst>
                                        </p:cTn>
                                        <p:tgtEl>
                                          <p:spTgt spid="8"/>
                                        </p:tgtEl>
                                      </p:cBhvr>
                                      <p:to x="100000" y="100000"/>
                                    </p:animScale>
                                  </p:childTnLst>
                                </p:cTn>
                              </p:par>
                            </p:childTnLst>
                          </p:cTn>
                        </p:par>
                      </p:childTnLst>
                    </p:cTn>
                  </p:par>
                  <p:par>
                    <p:cTn id="55" fill="hold" nodeType="clickPar">
                      <p:stCondLst>
                        <p:cond delay="indefinite"/>
                      </p:stCondLst>
                      <p:childTnLst>
                        <p:par>
                          <p:cTn id="56" fill="hold" nodeType="withGroup">
                            <p:stCondLst>
                              <p:cond delay="0"/>
                            </p:stCondLst>
                            <p:childTnLst>
                              <p:par>
                                <p:cTn id="57" presetID="26" presetClass="entr" presetSubtype="0" fill="hold" nodeType="click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580">
                                          <p:stCondLst>
                                            <p:cond delay="0"/>
                                          </p:stCondLst>
                                        </p:cTn>
                                        <p:tgtEl>
                                          <p:spTgt spid="9"/>
                                        </p:tgtEl>
                                      </p:cBhvr>
                                    </p:animEffect>
                                    <p:anim calcmode="lin" valueType="num">
                                      <p:cBhvr>
                                        <p:cTn id="60"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65" dur="26">
                                          <p:stCondLst>
                                            <p:cond delay="650"/>
                                          </p:stCondLst>
                                        </p:cTn>
                                        <p:tgtEl>
                                          <p:spTgt spid="9"/>
                                        </p:tgtEl>
                                      </p:cBhvr>
                                      <p:to x="100000" y="60000"/>
                                    </p:animScale>
                                    <p:animScale>
                                      <p:cBhvr>
                                        <p:cTn id="66" dur="166" decel="50000">
                                          <p:stCondLst>
                                            <p:cond delay="676"/>
                                          </p:stCondLst>
                                        </p:cTn>
                                        <p:tgtEl>
                                          <p:spTgt spid="9"/>
                                        </p:tgtEl>
                                      </p:cBhvr>
                                      <p:to x="100000" y="100000"/>
                                    </p:animScale>
                                    <p:animScale>
                                      <p:cBhvr>
                                        <p:cTn id="67" dur="26">
                                          <p:stCondLst>
                                            <p:cond delay="1312"/>
                                          </p:stCondLst>
                                        </p:cTn>
                                        <p:tgtEl>
                                          <p:spTgt spid="9"/>
                                        </p:tgtEl>
                                      </p:cBhvr>
                                      <p:to x="100000" y="80000"/>
                                    </p:animScale>
                                    <p:animScale>
                                      <p:cBhvr>
                                        <p:cTn id="68" dur="166" decel="50000">
                                          <p:stCondLst>
                                            <p:cond delay="1338"/>
                                          </p:stCondLst>
                                        </p:cTn>
                                        <p:tgtEl>
                                          <p:spTgt spid="9"/>
                                        </p:tgtEl>
                                      </p:cBhvr>
                                      <p:to x="100000" y="100000"/>
                                    </p:animScale>
                                    <p:animScale>
                                      <p:cBhvr>
                                        <p:cTn id="69" dur="26">
                                          <p:stCondLst>
                                            <p:cond delay="1642"/>
                                          </p:stCondLst>
                                        </p:cTn>
                                        <p:tgtEl>
                                          <p:spTgt spid="9"/>
                                        </p:tgtEl>
                                      </p:cBhvr>
                                      <p:to x="100000" y="90000"/>
                                    </p:animScale>
                                    <p:animScale>
                                      <p:cBhvr>
                                        <p:cTn id="70" dur="166" decel="50000">
                                          <p:stCondLst>
                                            <p:cond delay="1668"/>
                                          </p:stCondLst>
                                        </p:cTn>
                                        <p:tgtEl>
                                          <p:spTgt spid="9"/>
                                        </p:tgtEl>
                                      </p:cBhvr>
                                      <p:to x="100000" y="100000"/>
                                    </p:animScale>
                                    <p:animScale>
                                      <p:cBhvr>
                                        <p:cTn id="71" dur="26">
                                          <p:stCondLst>
                                            <p:cond delay="1808"/>
                                          </p:stCondLst>
                                        </p:cTn>
                                        <p:tgtEl>
                                          <p:spTgt spid="9"/>
                                        </p:tgtEl>
                                      </p:cBhvr>
                                      <p:to x="100000" y="95000"/>
                                    </p:animScale>
                                    <p:animScale>
                                      <p:cBhvr>
                                        <p:cTn id="72" dur="166" decel="50000">
                                          <p:stCondLst>
                                            <p:cond delay="1834"/>
                                          </p:stCondLst>
                                        </p:cTn>
                                        <p:tgtEl>
                                          <p:spTgt spid="9"/>
                                        </p:tgtEl>
                                      </p:cBhvr>
                                      <p:to x="100000" y="100000"/>
                                    </p:animScale>
                                  </p:childTnLst>
                                </p:cTn>
                              </p:par>
                            </p:childTnLst>
                          </p:cTn>
                        </p:par>
                      </p:childTnLst>
                    </p:cTn>
                  </p:par>
                  <p:par>
                    <p:cTn id="73" fill="hold" nodeType="clickPar">
                      <p:stCondLst>
                        <p:cond delay="indefinite"/>
                      </p:stCondLst>
                      <p:childTnLst>
                        <p:par>
                          <p:cTn id="74" fill="hold" nodeType="withGroup">
                            <p:stCondLst>
                              <p:cond delay="0"/>
                            </p:stCondLst>
                            <p:childTnLst>
                              <p:par>
                                <p:cTn id="75" presetID="26" presetClass="entr" presetSubtype="0" fill="hold" nodeType="click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ipe(down)">
                                      <p:cBhvr>
                                        <p:cTn id="77" dur="580">
                                          <p:stCondLst>
                                            <p:cond delay="0"/>
                                          </p:stCondLst>
                                        </p:cTn>
                                        <p:tgtEl>
                                          <p:spTgt spid="10"/>
                                        </p:tgtEl>
                                      </p:cBhvr>
                                    </p:animEffect>
                                    <p:anim calcmode="lin" valueType="num">
                                      <p:cBhvr>
                                        <p:cTn id="7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83" dur="26">
                                          <p:stCondLst>
                                            <p:cond delay="650"/>
                                          </p:stCondLst>
                                        </p:cTn>
                                        <p:tgtEl>
                                          <p:spTgt spid="10"/>
                                        </p:tgtEl>
                                      </p:cBhvr>
                                      <p:to x="100000" y="60000"/>
                                    </p:animScale>
                                    <p:animScale>
                                      <p:cBhvr>
                                        <p:cTn id="84" dur="166" decel="50000">
                                          <p:stCondLst>
                                            <p:cond delay="676"/>
                                          </p:stCondLst>
                                        </p:cTn>
                                        <p:tgtEl>
                                          <p:spTgt spid="10"/>
                                        </p:tgtEl>
                                      </p:cBhvr>
                                      <p:to x="100000" y="100000"/>
                                    </p:animScale>
                                    <p:animScale>
                                      <p:cBhvr>
                                        <p:cTn id="85" dur="26">
                                          <p:stCondLst>
                                            <p:cond delay="1312"/>
                                          </p:stCondLst>
                                        </p:cTn>
                                        <p:tgtEl>
                                          <p:spTgt spid="10"/>
                                        </p:tgtEl>
                                      </p:cBhvr>
                                      <p:to x="100000" y="80000"/>
                                    </p:animScale>
                                    <p:animScale>
                                      <p:cBhvr>
                                        <p:cTn id="86" dur="166" decel="50000">
                                          <p:stCondLst>
                                            <p:cond delay="1338"/>
                                          </p:stCondLst>
                                        </p:cTn>
                                        <p:tgtEl>
                                          <p:spTgt spid="10"/>
                                        </p:tgtEl>
                                      </p:cBhvr>
                                      <p:to x="100000" y="100000"/>
                                    </p:animScale>
                                    <p:animScale>
                                      <p:cBhvr>
                                        <p:cTn id="87" dur="26">
                                          <p:stCondLst>
                                            <p:cond delay="1642"/>
                                          </p:stCondLst>
                                        </p:cTn>
                                        <p:tgtEl>
                                          <p:spTgt spid="10"/>
                                        </p:tgtEl>
                                      </p:cBhvr>
                                      <p:to x="100000" y="90000"/>
                                    </p:animScale>
                                    <p:animScale>
                                      <p:cBhvr>
                                        <p:cTn id="88" dur="166" decel="50000">
                                          <p:stCondLst>
                                            <p:cond delay="1668"/>
                                          </p:stCondLst>
                                        </p:cTn>
                                        <p:tgtEl>
                                          <p:spTgt spid="10"/>
                                        </p:tgtEl>
                                      </p:cBhvr>
                                      <p:to x="100000" y="100000"/>
                                    </p:animScale>
                                    <p:animScale>
                                      <p:cBhvr>
                                        <p:cTn id="89" dur="26">
                                          <p:stCondLst>
                                            <p:cond delay="1808"/>
                                          </p:stCondLst>
                                        </p:cTn>
                                        <p:tgtEl>
                                          <p:spTgt spid="10"/>
                                        </p:tgtEl>
                                      </p:cBhvr>
                                      <p:to x="100000" y="95000"/>
                                    </p:animScale>
                                    <p:animScale>
                                      <p:cBhvr>
                                        <p:cTn id="90" dur="166" decel="50000">
                                          <p:stCondLst>
                                            <p:cond delay="1834"/>
                                          </p:stCondLst>
                                        </p:cTn>
                                        <p:tgtEl>
                                          <p:spTgt spid="10"/>
                                        </p:tgtEl>
                                      </p:cBhvr>
                                      <p:to x="100000" y="100000"/>
                                    </p:animScale>
                                  </p:childTnLst>
                                </p:cTn>
                              </p:par>
                            </p:childTnLst>
                          </p:cTn>
                        </p:par>
                      </p:childTnLst>
                    </p:cTn>
                  </p:par>
                  <p:par>
                    <p:cTn id="91" fill="hold" nodeType="clickPar">
                      <p:stCondLst>
                        <p:cond delay="indefinite"/>
                      </p:stCondLst>
                      <p:childTnLst>
                        <p:par>
                          <p:cTn id="92" fill="hold" nodeType="withGroup">
                            <p:stCondLst>
                              <p:cond delay="0"/>
                            </p:stCondLst>
                            <p:childTnLst>
                              <p:par>
                                <p:cTn id="93" presetID="26" presetClass="entr" presetSubtype="0" fill="hold" nodeType="click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wipe(down)">
                                      <p:cBhvr>
                                        <p:cTn id="95" dur="580">
                                          <p:stCondLst>
                                            <p:cond delay="0"/>
                                          </p:stCondLst>
                                        </p:cTn>
                                        <p:tgtEl>
                                          <p:spTgt spid="11"/>
                                        </p:tgtEl>
                                      </p:cBhvr>
                                    </p:animEffect>
                                    <p:anim calcmode="lin" valueType="num">
                                      <p:cBhvr>
                                        <p:cTn id="9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9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9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9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0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01" dur="26">
                                          <p:stCondLst>
                                            <p:cond delay="650"/>
                                          </p:stCondLst>
                                        </p:cTn>
                                        <p:tgtEl>
                                          <p:spTgt spid="11"/>
                                        </p:tgtEl>
                                      </p:cBhvr>
                                      <p:to x="100000" y="60000"/>
                                    </p:animScale>
                                    <p:animScale>
                                      <p:cBhvr>
                                        <p:cTn id="102" dur="166" decel="50000">
                                          <p:stCondLst>
                                            <p:cond delay="676"/>
                                          </p:stCondLst>
                                        </p:cTn>
                                        <p:tgtEl>
                                          <p:spTgt spid="11"/>
                                        </p:tgtEl>
                                      </p:cBhvr>
                                      <p:to x="100000" y="100000"/>
                                    </p:animScale>
                                    <p:animScale>
                                      <p:cBhvr>
                                        <p:cTn id="103" dur="26">
                                          <p:stCondLst>
                                            <p:cond delay="1312"/>
                                          </p:stCondLst>
                                        </p:cTn>
                                        <p:tgtEl>
                                          <p:spTgt spid="11"/>
                                        </p:tgtEl>
                                      </p:cBhvr>
                                      <p:to x="100000" y="80000"/>
                                    </p:animScale>
                                    <p:animScale>
                                      <p:cBhvr>
                                        <p:cTn id="104" dur="166" decel="50000">
                                          <p:stCondLst>
                                            <p:cond delay="1338"/>
                                          </p:stCondLst>
                                        </p:cTn>
                                        <p:tgtEl>
                                          <p:spTgt spid="11"/>
                                        </p:tgtEl>
                                      </p:cBhvr>
                                      <p:to x="100000" y="100000"/>
                                    </p:animScale>
                                    <p:animScale>
                                      <p:cBhvr>
                                        <p:cTn id="105" dur="26">
                                          <p:stCondLst>
                                            <p:cond delay="1642"/>
                                          </p:stCondLst>
                                        </p:cTn>
                                        <p:tgtEl>
                                          <p:spTgt spid="11"/>
                                        </p:tgtEl>
                                      </p:cBhvr>
                                      <p:to x="100000" y="90000"/>
                                    </p:animScale>
                                    <p:animScale>
                                      <p:cBhvr>
                                        <p:cTn id="106" dur="166" decel="50000">
                                          <p:stCondLst>
                                            <p:cond delay="1668"/>
                                          </p:stCondLst>
                                        </p:cTn>
                                        <p:tgtEl>
                                          <p:spTgt spid="11"/>
                                        </p:tgtEl>
                                      </p:cBhvr>
                                      <p:to x="100000" y="100000"/>
                                    </p:animScale>
                                    <p:animScale>
                                      <p:cBhvr>
                                        <p:cTn id="107" dur="26">
                                          <p:stCondLst>
                                            <p:cond delay="1808"/>
                                          </p:stCondLst>
                                        </p:cTn>
                                        <p:tgtEl>
                                          <p:spTgt spid="11"/>
                                        </p:tgtEl>
                                      </p:cBhvr>
                                      <p:to x="100000" y="95000"/>
                                    </p:animScale>
                                    <p:animScale>
                                      <p:cBhvr>
                                        <p:cTn id="108"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P spid="46084" grpId="0" animBg="1"/>
      <p:bldP spid="46085" grpId="0" animBg="1"/>
      <p:bldP spid="46086" grpId="0" animBg="1"/>
      <p:bldP spid="46087" grpId="0"/>
      <p:bldP spid="8" grpId="0" animBg="1"/>
      <p:bldP spid="9" grpId="0" animBg="1"/>
      <p:bldP spid="10"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4">
            <a:extLst>
              <a:ext uri="{FF2B5EF4-FFF2-40B4-BE49-F238E27FC236}">
                <a16:creationId xmlns:a16="http://schemas.microsoft.com/office/drawing/2014/main" id="{0E3A230E-6812-FF97-D9A9-FAB319D59ABD}"/>
              </a:ext>
            </a:extLst>
          </p:cNvPr>
          <p:cNvSpPr>
            <a:spLocks noChangeArrowheads="1"/>
          </p:cNvSpPr>
          <p:nvPr/>
        </p:nvSpPr>
        <p:spPr bwMode="auto">
          <a:xfrm>
            <a:off x="1752600" y="1211465"/>
            <a:ext cx="9829800" cy="267765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The preceding five computers used memory only for storing data, and were programmed externally using wires or switches. John von Neumann proposed that the program and the data should be stored in memory. That way, every time we use a computer to do a new task, we need only change the program instead of rewiring the machine or turning hundreds of switches on and off.</a:t>
            </a:r>
          </a:p>
        </p:txBody>
      </p:sp>
      <p:sp>
        <p:nvSpPr>
          <p:cNvPr id="48132" name="Text Box 6">
            <a:extLst>
              <a:ext uri="{FF2B5EF4-FFF2-40B4-BE49-F238E27FC236}">
                <a16:creationId xmlns:a16="http://schemas.microsoft.com/office/drawing/2014/main" id="{C9AED178-90DB-44CF-05A9-C4528A82155A}"/>
              </a:ext>
            </a:extLst>
          </p:cNvPr>
          <p:cNvSpPr txBox="1">
            <a:spLocks noChangeArrowheads="1"/>
          </p:cNvSpPr>
          <p:nvPr/>
        </p:nvSpPr>
        <p:spPr bwMode="auto">
          <a:xfrm>
            <a:off x="1905000" y="484979"/>
            <a:ext cx="8610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800" i="0" dirty="0">
                <a:solidFill>
                  <a:srgbClr val="FF0000"/>
                </a:solidFill>
                <a:latin typeface="Times New Roman" panose="02020603050405020304" pitchFamily="18" charset="0"/>
              </a:rPr>
              <a:t>Computers based on the von Neumann model</a:t>
            </a:r>
          </a:p>
        </p:txBody>
      </p:sp>
      <p:sp>
        <p:nvSpPr>
          <p:cNvPr id="5" name="Rectangle 4">
            <a:extLst>
              <a:ext uri="{FF2B5EF4-FFF2-40B4-BE49-F238E27FC236}">
                <a16:creationId xmlns:a16="http://schemas.microsoft.com/office/drawing/2014/main" id="{ED4BE025-6CA7-EE41-0512-45E913095DD6}"/>
              </a:ext>
            </a:extLst>
          </p:cNvPr>
          <p:cNvSpPr>
            <a:spLocks noChangeArrowheads="1"/>
          </p:cNvSpPr>
          <p:nvPr/>
        </p:nvSpPr>
        <p:spPr bwMode="auto">
          <a:xfrm>
            <a:off x="1600200" y="3886201"/>
            <a:ext cx="9982200"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The first computer based on von Neumann’s ideas was made in 1950 at the University of Pennsylvania and was called </a:t>
            </a:r>
            <a:r>
              <a:rPr lang="en-US" altLang="en-US" sz="2800" i="0" dirty="0">
                <a:latin typeface="Times New Roman" panose="02020603050405020304" pitchFamily="18" charset="0"/>
              </a:rPr>
              <a:t>EDVAC</a:t>
            </a:r>
            <a:r>
              <a:rPr lang="en-US" altLang="en-US" sz="2800" b="0" i="0" dirty="0">
                <a:latin typeface="Times New Roman" panose="02020603050405020304" pitchFamily="18" charset="0"/>
              </a:rPr>
              <a:t>. At the same time, a similar computer called </a:t>
            </a:r>
            <a:r>
              <a:rPr lang="en-US" altLang="en-US" sz="2800" i="0" dirty="0">
                <a:latin typeface="Times New Roman" panose="02020603050405020304" pitchFamily="18" charset="0"/>
              </a:rPr>
              <a:t>EDSAC</a:t>
            </a:r>
            <a:r>
              <a:rPr lang="en-US" altLang="en-US" sz="2800" b="0" i="0" dirty="0">
                <a:latin typeface="Times New Roman" panose="02020603050405020304" pitchFamily="18" charset="0"/>
              </a:rPr>
              <a:t> was built by Maurice Wilkes at Cambridge University in England.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813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813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animBg="1"/>
      <p:bldP spid="48132" grpId="0"/>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Text Box 9">
            <a:extLst>
              <a:ext uri="{FF2B5EF4-FFF2-40B4-BE49-F238E27FC236}">
                <a16:creationId xmlns:a16="http://schemas.microsoft.com/office/drawing/2014/main" id="{3B688F8D-D7FB-5487-023B-D78A032DFFCC}"/>
              </a:ext>
            </a:extLst>
          </p:cNvPr>
          <p:cNvSpPr txBox="1">
            <a:spLocks noChangeArrowheads="1"/>
          </p:cNvSpPr>
          <p:nvPr/>
        </p:nvSpPr>
        <p:spPr bwMode="auto">
          <a:xfrm>
            <a:off x="1524000" y="464932"/>
            <a:ext cx="78295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r"/>
            <a:r>
              <a:rPr lang="en-US" altLang="en-US" i="0" dirty="0">
                <a:solidFill>
                  <a:schemeClr val="bg1"/>
                </a:solidFill>
                <a:latin typeface="Calibri" panose="020F0502020204030204" pitchFamily="34" charset="0"/>
              </a:rPr>
              <a:t>1.4.3  Computer generations (1950–present)</a:t>
            </a:r>
          </a:p>
        </p:txBody>
      </p:sp>
      <p:sp>
        <p:nvSpPr>
          <p:cNvPr id="50180" name="Rectangle 10">
            <a:extLst>
              <a:ext uri="{FF2B5EF4-FFF2-40B4-BE49-F238E27FC236}">
                <a16:creationId xmlns:a16="http://schemas.microsoft.com/office/drawing/2014/main" id="{6E38AF68-FD17-AE50-552D-8DD7EE9ACED5}"/>
              </a:ext>
            </a:extLst>
          </p:cNvPr>
          <p:cNvSpPr>
            <a:spLocks noChangeArrowheads="1"/>
          </p:cNvSpPr>
          <p:nvPr/>
        </p:nvSpPr>
        <p:spPr bwMode="auto">
          <a:xfrm>
            <a:off x="1693606" y="1492250"/>
            <a:ext cx="8839200" cy="265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Computers built after 1950 more or less follow the von Neumann model. They have become faster, smaller, and cheaper, but the principle is almost the same. Historians divide this period into generations, with each generation witnessing some major change in hardware or software (but not in the model).</a:t>
            </a:r>
          </a:p>
        </p:txBody>
      </p:sp>
      <p:sp>
        <p:nvSpPr>
          <p:cNvPr id="50181" name="Rectangle 11">
            <a:extLst>
              <a:ext uri="{FF2B5EF4-FFF2-40B4-BE49-F238E27FC236}">
                <a16:creationId xmlns:a16="http://schemas.microsoft.com/office/drawing/2014/main" id="{696F9A0D-148C-FC96-4C9C-4F55AF2E02E5}"/>
              </a:ext>
            </a:extLst>
          </p:cNvPr>
          <p:cNvSpPr>
            <a:spLocks noChangeArrowheads="1"/>
          </p:cNvSpPr>
          <p:nvPr/>
        </p:nvSpPr>
        <p:spPr bwMode="auto">
          <a:xfrm>
            <a:off x="1676400" y="4676777"/>
            <a:ext cx="8839200"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The first generation (roughly 1950–1959) is characterized by the emergence of commercial computers. It </a:t>
            </a:r>
            <a:r>
              <a:rPr lang="en-GB" altLang="en-US" sz="2800" b="0" i="0" dirty="0">
                <a:latin typeface="Times New Roman" panose="02020603050405020304" pitchFamily="18" charset="0"/>
              </a:rPr>
              <a:t>used vacuum tubes as electronic switches</a:t>
            </a:r>
            <a:endParaRPr lang="en-US" altLang="en-US" sz="2800" b="0" i="0" dirty="0">
              <a:latin typeface="Times New Roman" panose="02020603050405020304" pitchFamily="18" charset="0"/>
            </a:endParaRPr>
          </a:p>
        </p:txBody>
      </p:sp>
      <p:sp>
        <p:nvSpPr>
          <p:cNvPr id="50182" name="Text Box 12">
            <a:extLst>
              <a:ext uri="{FF2B5EF4-FFF2-40B4-BE49-F238E27FC236}">
                <a16:creationId xmlns:a16="http://schemas.microsoft.com/office/drawing/2014/main" id="{2E6B9266-0CC1-01A5-7AB8-0017BB55BED9}"/>
              </a:ext>
            </a:extLst>
          </p:cNvPr>
          <p:cNvSpPr txBox="1">
            <a:spLocks noChangeArrowheads="1"/>
          </p:cNvSpPr>
          <p:nvPr/>
        </p:nvSpPr>
        <p:spPr bwMode="auto">
          <a:xfrm>
            <a:off x="1676400" y="4038600"/>
            <a:ext cx="5638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800" i="0" dirty="0">
                <a:solidFill>
                  <a:srgbClr val="FF0000"/>
                </a:solidFill>
                <a:latin typeface="Times New Roman" panose="02020603050405020304" pitchFamily="18" charset="0"/>
              </a:rPr>
              <a:t>First generation</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017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018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018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01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p:bldP spid="50180" grpId="0" animBg="1"/>
      <p:bldP spid="50181" grpId="0" animBg="1"/>
      <p:bldP spid="5018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1FF1236-1BFD-9E43-9474-1E990A13FF73}"/>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36</a:t>
            </a:fld>
            <a:endParaRPr lang="en-US">
              <a:solidFill>
                <a:srgbClr val="A5300F"/>
              </a:solidFill>
            </a:endParaRPr>
          </a:p>
        </p:txBody>
      </p:sp>
      <p:pic>
        <p:nvPicPr>
          <p:cNvPr id="3" name="Picture 2" descr="C:\Documents and Settings\AMAL\Desktop\computer history\1.jpg">
            <a:extLst>
              <a:ext uri="{FF2B5EF4-FFF2-40B4-BE49-F238E27FC236}">
                <a16:creationId xmlns:a16="http://schemas.microsoft.com/office/drawing/2014/main" id="{93309D74-E019-E026-EF30-94DFF4AB0C57}"/>
              </a:ext>
            </a:extLst>
          </p:cNvPr>
          <p:cNvPicPr>
            <a:picLocks noChangeAspect="1" noChangeArrowheads="1"/>
          </p:cNvPicPr>
          <p:nvPr/>
        </p:nvPicPr>
        <p:blipFill>
          <a:blip r:embed="rId2" cstate="print"/>
          <a:srcRect/>
          <a:stretch>
            <a:fillRect/>
          </a:stretch>
        </p:blipFill>
        <p:spPr bwMode="auto">
          <a:xfrm>
            <a:off x="5638800" y="1066800"/>
            <a:ext cx="3462337" cy="4449763"/>
          </a:xfrm>
          <a:prstGeom prst="rect">
            <a:avLst/>
          </a:prstGeom>
          <a:noFill/>
        </p:spPr>
      </p:pic>
      <p:pic>
        <p:nvPicPr>
          <p:cNvPr id="4" name="Picture 3" descr="C:\Documents and Settings\AMAL\Desktop\computer history\vacuum-tubes.jpg">
            <a:extLst>
              <a:ext uri="{FF2B5EF4-FFF2-40B4-BE49-F238E27FC236}">
                <a16:creationId xmlns:a16="http://schemas.microsoft.com/office/drawing/2014/main" id="{A46F0635-ECAA-7F64-1394-95C8836277B3}"/>
              </a:ext>
            </a:extLst>
          </p:cNvPr>
          <p:cNvPicPr>
            <a:picLocks noChangeAspect="1" noChangeArrowheads="1"/>
          </p:cNvPicPr>
          <p:nvPr/>
        </p:nvPicPr>
        <p:blipFill>
          <a:blip r:embed="rId3" cstate="print"/>
          <a:srcRect/>
          <a:stretch>
            <a:fillRect/>
          </a:stretch>
        </p:blipFill>
        <p:spPr bwMode="auto">
          <a:xfrm>
            <a:off x="685800" y="1371600"/>
            <a:ext cx="4646903" cy="3581400"/>
          </a:xfrm>
          <a:prstGeom prst="rect">
            <a:avLst/>
          </a:prstGeom>
          <a:noFill/>
        </p:spPr>
      </p:pic>
      <p:sp>
        <p:nvSpPr>
          <p:cNvPr id="5" name="Rectangle 4">
            <a:extLst>
              <a:ext uri="{FF2B5EF4-FFF2-40B4-BE49-F238E27FC236}">
                <a16:creationId xmlns:a16="http://schemas.microsoft.com/office/drawing/2014/main" id="{9578A789-1303-0BE5-0E6F-52864F39A1A8}"/>
              </a:ext>
            </a:extLst>
          </p:cNvPr>
          <p:cNvSpPr/>
          <p:nvPr/>
        </p:nvSpPr>
        <p:spPr>
          <a:xfrm>
            <a:off x="3352800" y="5791200"/>
            <a:ext cx="2424062" cy="523220"/>
          </a:xfrm>
          <a:prstGeom prst="rect">
            <a:avLst/>
          </a:prstGeom>
        </p:spPr>
        <p:txBody>
          <a:bodyPr wrap="none">
            <a:spAutoFit/>
          </a:bodyPr>
          <a:lstStyle/>
          <a:p>
            <a:r>
              <a:rPr lang="en-US" altLang="zh-CN" sz="2800" dirty="0">
                <a:solidFill>
                  <a:srgbClr val="00B050"/>
                </a:solidFill>
              </a:rPr>
              <a:t>vacuum tubes</a:t>
            </a:r>
            <a:endParaRPr lang="en-US" sz="2000" b="1" dirty="0"/>
          </a:p>
        </p:txBody>
      </p:sp>
    </p:spTree>
    <p:extLst>
      <p:ext uri="{BB962C8B-B14F-4D97-AF65-F5344CB8AC3E}">
        <p14:creationId xmlns:p14="http://schemas.microsoft.com/office/powerpoint/2010/main" val="19937570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4">
            <a:extLst>
              <a:ext uri="{FF2B5EF4-FFF2-40B4-BE49-F238E27FC236}">
                <a16:creationId xmlns:a16="http://schemas.microsoft.com/office/drawing/2014/main" id="{1805CCAD-B07C-D592-BDA5-42FE7D69E14B}"/>
              </a:ext>
            </a:extLst>
          </p:cNvPr>
          <p:cNvSpPr>
            <a:spLocks noChangeArrowheads="1"/>
          </p:cNvSpPr>
          <p:nvPr/>
        </p:nvSpPr>
        <p:spPr bwMode="auto">
          <a:xfrm>
            <a:off x="1678858" y="1594824"/>
            <a:ext cx="8839200" cy="267765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defRPr/>
            </a:pPr>
            <a:r>
              <a:rPr lang="en-US" altLang="en-US" sz="2800" b="0" i="0" dirty="0">
                <a:latin typeface="Times New Roman" panose="02020603050405020304" pitchFamily="18" charset="0"/>
              </a:rPr>
              <a:t>Second-generation computers (roughly 1959–1965) used </a:t>
            </a:r>
            <a:r>
              <a:rPr lang="en-US" altLang="en-US" sz="2800" i="0" dirty="0">
                <a:solidFill>
                  <a:schemeClr val="accent4"/>
                </a:solidFill>
                <a:latin typeface="Times New Roman" panose="02020603050405020304" pitchFamily="18" charset="0"/>
              </a:rPr>
              <a:t>transistors</a:t>
            </a:r>
            <a:r>
              <a:rPr lang="en-US" altLang="en-US" sz="2800" b="0" i="0" dirty="0">
                <a:latin typeface="Times New Roman" panose="02020603050405020304" pitchFamily="18" charset="0"/>
              </a:rPr>
              <a:t> instead of vacuum tubes. Two high-level programming languages, FORTRAN and COBOL invented and made programming easier. </a:t>
            </a:r>
            <a:r>
              <a:rPr lang="en-GB" altLang="en-US" sz="2800" b="0" i="0" dirty="0">
                <a:latin typeface="Times New Roman" panose="02020603050405020304" pitchFamily="18" charset="0"/>
              </a:rPr>
              <a:t>This reduced the size of computers, as well as their cost, and made them affordable to small and medium-size corporations. </a:t>
            </a:r>
            <a:endParaRPr lang="en-US" altLang="en-US" sz="2800" b="0" i="0" dirty="0">
              <a:latin typeface="Times New Roman" panose="02020603050405020304" pitchFamily="18" charset="0"/>
            </a:endParaRPr>
          </a:p>
        </p:txBody>
      </p:sp>
      <p:sp>
        <p:nvSpPr>
          <p:cNvPr id="52228" name="Text Box 5">
            <a:extLst>
              <a:ext uri="{FF2B5EF4-FFF2-40B4-BE49-F238E27FC236}">
                <a16:creationId xmlns:a16="http://schemas.microsoft.com/office/drawing/2014/main" id="{A26D65CB-ED24-2E2C-7755-467C963F2133}"/>
              </a:ext>
            </a:extLst>
          </p:cNvPr>
          <p:cNvSpPr txBox="1">
            <a:spLocks noChangeArrowheads="1"/>
          </p:cNvSpPr>
          <p:nvPr/>
        </p:nvSpPr>
        <p:spPr bwMode="auto">
          <a:xfrm>
            <a:off x="2286000" y="522878"/>
            <a:ext cx="5638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800" i="0" dirty="0">
                <a:solidFill>
                  <a:srgbClr val="FF0000"/>
                </a:solidFill>
                <a:latin typeface="Times New Roman" panose="02020603050405020304" pitchFamily="18" charset="0"/>
              </a:rPr>
              <a:t>Second generation</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222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22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p:bldP spid="5222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F510DC5-0A26-72FF-202F-C93A7723D0E9}"/>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38</a:t>
            </a:fld>
            <a:endParaRPr lang="en-US">
              <a:solidFill>
                <a:srgbClr val="A5300F"/>
              </a:solidFill>
            </a:endParaRPr>
          </a:p>
        </p:txBody>
      </p:sp>
      <p:sp>
        <p:nvSpPr>
          <p:cNvPr id="3" name="Text Box 7">
            <a:extLst>
              <a:ext uri="{FF2B5EF4-FFF2-40B4-BE49-F238E27FC236}">
                <a16:creationId xmlns:a16="http://schemas.microsoft.com/office/drawing/2014/main" id="{BE151267-E981-DFE1-77F2-3853213B6F1E}"/>
              </a:ext>
            </a:extLst>
          </p:cNvPr>
          <p:cNvSpPr txBox="1">
            <a:spLocks noChangeArrowheads="1"/>
          </p:cNvSpPr>
          <p:nvPr/>
        </p:nvSpPr>
        <p:spPr bwMode="auto">
          <a:xfrm>
            <a:off x="2590800" y="457200"/>
            <a:ext cx="5638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800" i="0" dirty="0">
                <a:solidFill>
                  <a:srgbClr val="FF0000"/>
                </a:solidFill>
                <a:latin typeface="Times New Roman" panose="02020603050405020304" pitchFamily="18" charset="0"/>
              </a:rPr>
              <a:t>Third generation</a:t>
            </a:r>
          </a:p>
        </p:txBody>
      </p:sp>
      <p:sp>
        <p:nvSpPr>
          <p:cNvPr id="4" name="Rectangle 6">
            <a:extLst>
              <a:ext uri="{FF2B5EF4-FFF2-40B4-BE49-F238E27FC236}">
                <a16:creationId xmlns:a16="http://schemas.microsoft.com/office/drawing/2014/main" id="{CE056C21-3AC4-E7BA-01CB-6F063A458D1F}"/>
              </a:ext>
            </a:extLst>
          </p:cNvPr>
          <p:cNvSpPr>
            <a:spLocks noChangeArrowheads="1"/>
          </p:cNvSpPr>
          <p:nvPr/>
        </p:nvSpPr>
        <p:spPr bwMode="auto">
          <a:xfrm>
            <a:off x="1143000" y="1676400"/>
            <a:ext cx="8839200" cy="267765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The invention of the </a:t>
            </a:r>
            <a:r>
              <a:rPr lang="en-US" altLang="en-US" sz="2800" i="0" dirty="0">
                <a:latin typeface="Times New Roman" panose="02020603050405020304" pitchFamily="18" charset="0"/>
              </a:rPr>
              <a:t>integrated circuit</a:t>
            </a:r>
            <a:r>
              <a:rPr lang="en-US" altLang="en-US" sz="2800" b="0" i="0" dirty="0">
                <a:latin typeface="Times New Roman" panose="02020603050405020304" pitchFamily="18" charset="0"/>
              </a:rPr>
              <a:t> reduced the cost and size of computers even further. Minicomputers appeared on the market. Canned programs, popularly known as </a:t>
            </a:r>
            <a:r>
              <a:rPr lang="en-US" altLang="en-US" sz="2800" i="0" dirty="0">
                <a:latin typeface="Times New Roman" panose="02020603050405020304" pitchFamily="18" charset="0"/>
              </a:rPr>
              <a:t>software packages</a:t>
            </a:r>
            <a:r>
              <a:rPr lang="en-US" altLang="en-US" sz="2800" b="0" i="0" dirty="0">
                <a:latin typeface="Times New Roman" panose="02020603050405020304" pitchFamily="18" charset="0"/>
              </a:rPr>
              <a:t>, became available. This generation lasted roughly from 1965 to 1975. </a:t>
            </a:r>
            <a:r>
              <a:rPr lang="en-GB" altLang="en-US" sz="2800" b="0" i="0" dirty="0">
                <a:latin typeface="Times New Roman" panose="02020603050405020304" pitchFamily="18" charset="0"/>
              </a:rPr>
              <a:t>A small corporation could buy a package.</a:t>
            </a:r>
            <a:endParaRPr lang="en-US" altLang="en-US" sz="2800" b="0" i="0" dirty="0">
              <a:latin typeface="Times New Roman" panose="02020603050405020304" pitchFamily="18" charset="0"/>
            </a:endParaRPr>
          </a:p>
        </p:txBody>
      </p:sp>
    </p:spTree>
    <p:custDataLst>
      <p:tags r:id="rId1"/>
    </p:custDataLst>
    <p:extLst>
      <p:ext uri="{BB962C8B-B14F-4D97-AF65-F5344CB8AC3E}">
        <p14:creationId xmlns:p14="http://schemas.microsoft.com/office/powerpoint/2010/main" val="3535326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EF04FC7-9E7D-BDBD-32CC-AC0A86DB76BD}"/>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39</a:t>
            </a:fld>
            <a:endParaRPr lang="en-US">
              <a:solidFill>
                <a:srgbClr val="A5300F"/>
              </a:solidFill>
            </a:endParaRPr>
          </a:p>
        </p:txBody>
      </p:sp>
      <p:pic>
        <p:nvPicPr>
          <p:cNvPr id="4" name="Picture 6" descr="IC">
            <a:hlinkClick r:id="rId2"/>
            <a:extLst>
              <a:ext uri="{FF2B5EF4-FFF2-40B4-BE49-F238E27FC236}">
                <a16:creationId xmlns:a16="http://schemas.microsoft.com/office/drawing/2014/main" id="{689083B2-44CB-76D2-340F-07EEBA9C8670}"/>
              </a:ext>
            </a:extLst>
          </p:cNvPr>
          <p:cNvPicPr>
            <a:picLocks noChangeAspect="1" noChangeArrowheads="1"/>
          </p:cNvPicPr>
          <p:nvPr/>
        </p:nvPicPr>
        <p:blipFill>
          <a:blip r:embed="rId3" cstate="print"/>
          <a:srcRect/>
          <a:stretch>
            <a:fillRect/>
          </a:stretch>
        </p:blipFill>
        <p:spPr bwMode="auto">
          <a:xfrm>
            <a:off x="5661025" y="2590800"/>
            <a:ext cx="3505200" cy="3505200"/>
          </a:xfrm>
          <a:prstGeom prst="rect">
            <a:avLst/>
          </a:prstGeom>
          <a:noFill/>
        </p:spPr>
      </p:pic>
      <p:sp>
        <p:nvSpPr>
          <p:cNvPr id="5" name="Rectangle 4">
            <a:extLst>
              <a:ext uri="{FF2B5EF4-FFF2-40B4-BE49-F238E27FC236}">
                <a16:creationId xmlns:a16="http://schemas.microsoft.com/office/drawing/2014/main" id="{52C54893-0A28-C38E-FD88-26CA5B50ACF6}"/>
              </a:ext>
            </a:extLst>
          </p:cNvPr>
          <p:cNvSpPr>
            <a:spLocks noChangeArrowheads="1"/>
          </p:cNvSpPr>
          <p:nvPr/>
        </p:nvSpPr>
        <p:spPr bwMode="auto">
          <a:xfrm>
            <a:off x="1447800" y="1371600"/>
            <a:ext cx="8534400" cy="457200"/>
          </a:xfrm>
          <a:prstGeom prst="rect">
            <a:avLst/>
          </a:prstGeom>
          <a:noFill/>
          <a:ln w="9525" algn="ctr">
            <a:noFill/>
            <a:miter lim="800000"/>
            <a:headEnd/>
            <a:tailEnd/>
          </a:ln>
        </p:spPr>
        <p:txBody>
          <a:bodyPr>
            <a:spAutoFit/>
          </a:bodyPr>
          <a:lstStyle/>
          <a:p>
            <a:pPr marL="342900" indent="-342900">
              <a:spcBef>
                <a:spcPct val="20000"/>
              </a:spcBef>
              <a:buClr>
                <a:srgbClr val="FF0000"/>
              </a:buClr>
            </a:pPr>
            <a:r>
              <a:rPr lang="en-US" altLang="zh-CN" sz="2400" dirty="0">
                <a:solidFill>
                  <a:srgbClr val="00B050"/>
                </a:solidFill>
              </a:rPr>
              <a:t>transistors 				 integrated circuit                           </a:t>
            </a:r>
            <a:endParaRPr lang="en-US" altLang="zh-CN" sz="2400" b="1" dirty="0">
              <a:solidFill>
                <a:srgbClr val="FF0000"/>
              </a:solidFill>
            </a:endParaRPr>
          </a:p>
        </p:txBody>
      </p:sp>
      <p:pic>
        <p:nvPicPr>
          <p:cNvPr id="13" name="Picture 12">
            <a:extLst>
              <a:ext uri="{FF2B5EF4-FFF2-40B4-BE49-F238E27FC236}">
                <a16:creationId xmlns:a16="http://schemas.microsoft.com/office/drawing/2014/main" id="{BB584D74-25D4-9C28-7433-BF5EC863504A}"/>
              </a:ext>
            </a:extLst>
          </p:cNvPr>
          <p:cNvPicPr>
            <a:picLocks noChangeAspect="1"/>
          </p:cNvPicPr>
          <p:nvPr/>
        </p:nvPicPr>
        <p:blipFill>
          <a:blip r:embed="rId4"/>
          <a:stretch>
            <a:fillRect/>
          </a:stretch>
        </p:blipFill>
        <p:spPr>
          <a:xfrm>
            <a:off x="1092604" y="1887537"/>
            <a:ext cx="2390775" cy="3590925"/>
          </a:xfrm>
          <a:prstGeom prst="rect">
            <a:avLst/>
          </a:prstGeom>
        </p:spPr>
      </p:pic>
      <p:sp>
        <p:nvSpPr>
          <p:cNvPr id="14" name="TextBox 13">
            <a:extLst>
              <a:ext uri="{FF2B5EF4-FFF2-40B4-BE49-F238E27FC236}">
                <a16:creationId xmlns:a16="http://schemas.microsoft.com/office/drawing/2014/main" id="{92FCDFBE-C608-1A06-E287-9B6CE9F155BD}"/>
              </a:ext>
            </a:extLst>
          </p:cNvPr>
          <p:cNvSpPr txBox="1"/>
          <p:nvPr/>
        </p:nvSpPr>
        <p:spPr>
          <a:xfrm>
            <a:off x="5643880" y="3225800"/>
            <a:ext cx="914400" cy="914400"/>
          </a:xfrm>
          <a:prstGeom prst="rect">
            <a:avLst/>
          </a:prstGeom>
          <a:noFill/>
        </p:spPr>
        <p:txBody>
          <a:bodyPr wrap="square" rtlCol="0">
            <a:spAutoFit/>
          </a:bodyPr>
          <a:lstStyle/>
          <a:p>
            <a:endParaRPr lang="en-US" dirty="0"/>
          </a:p>
        </p:txBody>
      </p:sp>
      <p:sp>
        <p:nvSpPr>
          <p:cNvPr id="15" name="TextBox 14">
            <a:extLst>
              <a:ext uri="{FF2B5EF4-FFF2-40B4-BE49-F238E27FC236}">
                <a16:creationId xmlns:a16="http://schemas.microsoft.com/office/drawing/2014/main" id="{0801D54E-67D7-73B5-F808-B1F7CBFD8FEB}"/>
              </a:ext>
            </a:extLst>
          </p:cNvPr>
          <p:cNvSpPr txBox="1"/>
          <p:nvPr/>
        </p:nvSpPr>
        <p:spPr>
          <a:xfrm>
            <a:off x="5643880" y="2956560"/>
            <a:ext cx="914400" cy="914400"/>
          </a:xfrm>
          <a:prstGeom prst="rect">
            <a:avLst/>
          </a:prstGeom>
          <a:noFill/>
        </p:spPr>
        <p:txBody>
          <a:bodyPr wrap="square" rtlCol="0">
            <a:spAutoFit/>
          </a:bodyPr>
          <a:lstStyle/>
          <a:p>
            <a:endParaRPr lang="en-US" dirty="0"/>
          </a:p>
        </p:txBody>
      </p:sp>
      <p:sp>
        <p:nvSpPr>
          <p:cNvPr id="16" name="TextBox 15">
            <a:extLst>
              <a:ext uri="{FF2B5EF4-FFF2-40B4-BE49-F238E27FC236}">
                <a16:creationId xmlns:a16="http://schemas.microsoft.com/office/drawing/2014/main" id="{CFBCD047-78E5-1134-BC4A-4B74ABC9CC98}"/>
              </a:ext>
            </a:extLst>
          </p:cNvPr>
          <p:cNvSpPr txBox="1"/>
          <p:nvPr/>
        </p:nvSpPr>
        <p:spPr>
          <a:xfrm>
            <a:off x="5768802" y="1753384"/>
            <a:ext cx="3505200" cy="646331"/>
          </a:xfrm>
          <a:prstGeom prst="rect">
            <a:avLst/>
          </a:prstGeom>
          <a:noFill/>
        </p:spPr>
        <p:txBody>
          <a:bodyPr wrap="square" rtlCol="0">
            <a:spAutoFit/>
          </a:bodyPr>
          <a:lstStyle/>
          <a:p>
            <a:r>
              <a:rPr lang="en-GB" dirty="0"/>
              <a:t> (transistors, wiring, and other components on a single chip) </a:t>
            </a:r>
            <a:endParaRPr lang="en-US" dirty="0"/>
          </a:p>
        </p:txBody>
      </p:sp>
    </p:spTree>
    <p:extLst>
      <p:ext uri="{BB962C8B-B14F-4D97-AF65-F5344CB8AC3E}">
        <p14:creationId xmlns:p14="http://schemas.microsoft.com/office/powerpoint/2010/main" val="27596911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a:extLst>
              <a:ext uri="{FF2B5EF4-FFF2-40B4-BE49-F238E27FC236}">
                <a16:creationId xmlns:a16="http://schemas.microsoft.com/office/drawing/2014/main" id="{6236A34D-3C0A-A489-7DBF-0B71737FD689}"/>
              </a:ext>
            </a:extLst>
          </p:cNvPr>
          <p:cNvSpPr>
            <a:spLocks noChangeArrowheads="1"/>
          </p:cNvSpPr>
          <p:nvPr/>
        </p:nvSpPr>
        <p:spPr bwMode="auto">
          <a:xfrm>
            <a:off x="1676400" y="1279525"/>
            <a:ext cx="88392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The fourth generation (approximately 1975–1985) saw the appearance of </a:t>
            </a:r>
            <a:r>
              <a:rPr lang="en-US" altLang="en-US" sz="2800" i="0" dirty="0">
                <a:latin typeface="Times New Roman" panose="02020603050405020304" pitchFamily="18" charset="0"/>
              </a:rPr>
              <a:t>microcomputers</a:t>
            </a:r>
            <a:r>
              <a:rPr lang="en-US" altLang="en-US" sz="2800" b="0" i="0" dirty="0">
                <a:latin typeface="Times New Roman" panose="02020603050405020304" pitchFamily="18" charset="0"/>
              </a:rPr>
              <a:t>. The first desktop calculator, the Altair 8800, became available in 1975. This generation also saw the emergence of </a:t>
            </a:r>
            <a:r>
              <a:rPr lang="en-US" altLang="en-US" sz="2800" i="0" dirty="0">
                <a:latin typeface="Times New Roman" panose="02020603050405020304" pitchFamily="18" charset="0"/>
              </a:rPr>
              <a:t>computer networks.</a:t>
            </a:r>
          </a:p>
        </p:txBody>
      </p:sp>
      <p:sp>
        <p:nvSpPr>
          <p:cNvPr id="54276" name="Text Box 3">
            <a:extLst>
              <a:ext uri="{FF2B5EF4-FFF2-40B4-BE49-F238E27FC236}">
                <a16:creationId xmlns:a16="http://schemas.microsoft.com/office/drawing/2014/main" id="{29E2C91D-FCB7-B90D-4849-61E5CF97E62C}"/>
              </a:ext>
            </a:extLst>
          </p:cNvPr>
          <p:cNvSpPr txBox="1">
            <a:spLocks noChangeArrowheads="1"/>
          </p:cNvSpPr>
          <p:nvPr/>
        </p:nvSpPr>
        <p:spPr bwMode="auto">
          <a:xfrm>
            <a:off x="2362200" y="471487"/>
            <a:ext cx="5638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800" i="0" dirty="0">
                <a:solidFill>
                  <a:srgbClr val="FF0000"/>
                </a:solidFill>
                <a:latin typeface="Times New Roman" panose="02020603050405020304" pitchFamily="18" charset="0"/>
              </a:rPr>
              <a:t>Fourth generation</a:t>
            </a:r>
          </a:p>
        </p:txBody>
      </p:sp>
      <p:sp>
        <p:nvSpPr>
          <p:cNvPr id="54277" name="Rectangle 4">
            <a:extLst>
              <a:ext uri="{FF2B5EF4-FFF2-40B4-BE49-F238E27FC236}">
                <a16:creationId xmlns:a16="http://schemas.microsoft.com/office/drawing/2014/main" id="{A1DE77CF-A01D-7ACF-9B03-D7827EFF5144}"/>
              </a:ext>
            </a:extLst>
          </p:cNvPr>
          <p:cNvSpPr>
            <a:spLocks noChangeArrowheads="1"/>
          </p:cNvSpPr>
          <p:nvPr/>
        </p:nvSpPr>
        <p:spPr bwMode="auto">
          <a:xfrm>
            <a:off x="1676400" y="3716338"/>
            <a:ext cx="8839200" cy="22272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a:latin typeface="Times New Roman" panose="02020603050405020304" pitchFamily="18" charset="0"/>
              </a:rPr>
              <a:t>This open-ended generation started in 1985. It has witnessed the appearance of </a:t>
            </a:r>
            <a:r>
              <a:rPr lang="en-US" altLang="en-US" sz="2800" i="0">
                <a:latin typeface="Times New Roman" panose="02020603050405020304" pitchFamily="18" charset="0"/>
              </a:rPr>
              <a:t>laptop</a:t>
            </a:r>
            <a:r>
              <a:rPr lang="en-US" altLang="en-US" sz="2800" b="0" i="0">
                <a:latin typeface="Times New Roman" panose="02020603050405020304" pitchFamily="18" charset="0"/>
              </a:rPr>
              <a:t> and </a:t>
            </a:r>
            <a:r>
              <a:rPr lang="en-US" altLang="en-US" sz="2800" i="0">
                <a:latin typeface="Times New Roman" panose="02020603050405020304" pitchFamily="18" charset="0"/>
              </a:rPr>
              <a:t>palmtop</a:t>
            </a:r>
            <a:r>
              <a:rPr lang="en-US" altLang="en-US" sz="2800" b="0" i="0">
                <a:latin typeface="Times New Roman" panose="02020603050405020304" pitchFamily="18" charset="0"/>
              </a:rPr>
              <a:t> computers, improvements in secondary storage media (</a:t>
            </a:r>
            <a:r>
              <a:rPr lang="en-US" altLang="en-US" sz="2800" i="0">
                <a:latin typeface="Times New Roman" panose="02020603050405020304" pitchFamily="18" charset="0"/>
              </a:rPr>
              <a:t>CDROM</a:t>
            </a:r>
            <a:r>
              <a:rPr lang="en-US" altLang="en-US" sz="2800" b="0" i="0">
                <a:latin typeface="Times New Roman" panose="02020603050405020304" pitchFamily="18" charset="0"/>
              </a:rPr>
              <a:t>, </a:t>
            </a:r>
            <a:r>
              <a:rPr lang="en-US" altLang="en-US" sz="2800" i="0">
                <a:latin typeface="Times New Roman" panose="02020603050405020304" pitchFamily="18" charset="0"/>
              </a:rPr>
              <a:t>DVD</a:t>
            </a:r>
            <a:r>
              <a:rPr lang="en-US" altLang="en-US" sz="2800" b="0" i="0">
                <a:latin typeface="Times New Roman" panose="02020603050405020304" pitchFamily="18" charset="0"/>
              </a:rPr>
              <a:t> and so on), the use of multimedia, and the phenomenon of virtual reality.</a:t>
            </a:r>
          </a:p>
        </p:txBody>
      </p:sp>
      <p:sp>
        <p:nvSpPr>
          <p:cNvPr id="54278" name="Text Box 5">
            <a:extLst>
              <a:ext uri="{FF2B5EF4-FFF2-40B4-BE49-F238E27FC236}">
                <a16:creationId xmlns:a16="http://schemas.microsoft.com/office/drawing/2014/main" id="{3CDDD491-D5D4-ED40-F67B-5D28AD65C99B}"/>
              </a:ext>
            </a:extLst>
          </p:cNvPr>
          <p:cNvSpPr txBox="1">
            <a:spLocks noChangeArrowheads="1"/>
          </p:cNvSpPr>
          <p:nvPr/>
        </p:nvSpPr>
        <p:spPr bwMode="auto">
          <a:xfrm>
            <a:off x="1676400" y="3138488"/>
            <a:ext cx="5638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sz="2800" i="0">
                <a:solidFill>
                  <a:srgbClr val="FF0000"/>
                </a:solidFill>
                <a:latin typeface="Times New Roman" panose="02020603050405020304" pitchFamily="18" charset="0"/>
              </a:rPr>
              <a:t>Fifth generation</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427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427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427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42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animBg="1"/>
      <p:bldP spid="54276" grpId="0"/>
      <p:bldP spid="54277" grpId="0" animBg="1"/>
      <p:bldP spid="5427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4B93C44-0C4A-A537-B5A2-3630F419A72C}"/>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41</a:t>
            </a:fld>
            <a:endParaRPr lang="en-US">
              <a:solidFill>
                <a:srgbClr val="A5300F"/>
              </a:solidFill>
            </a:endParaRPr>
          </a:p>
        </p:txBody>
      </p:sp>
      <p:pic>
        <p:nvPicPr>
          <p:cNvPr id="3" name="Picture 2" descr="Commodore 64">
            <a:extLst>
              <a:ext uri="{FF2B5EF4-FFF2-40B4-BE49-F238E27FC236}">
                <a16:creationId xmlns:a16="http://schemas.microsoft.com/office/drawing/2014/main" id="{F1CF4158-D021-45C0-7D9C-863056EC8A19}"/>
              </a:ext>
            </a:extLst>
          </p:cNvPr>
          <p:cNvPicPr>
            <a:picLocks noChangeAspect="1" noChangeArrowheads="1"/>
          </p:cNvPicPr>
          <p:nvPr/>
        </p:nvPicPr>
        <p:blipFill>
          <a:blip r:embed="rId2" cstate="print"/>
          <a:srcRect/>
          <a:stretch>
            <a:fillRect/>
          </a:stretch>
        </p:blipFill>
        <p:spPr bwMode="auto">
          <a:xfrm>
            <a:off x="5181600" y="122887"/>
            <a:ext cx="5660570" cy="3581400"/>
          </a:xfrm>
          <a:prstGeom prst="rect">
            <a:avLst/>
          </a:prstGeom>
          <a:noFill/>
        </p:spPr>
      </p:pic>
      <p:pic>
        <p:nvPicPr>
          <p:cNvPr id="4" name="Picture 4" descr="Tandy Radio Shack (TRS) 80 Model 1">
            <a:extLst>
              <a:ext uri="{FF2B5EF4-FFF2-40B4-BE49-F238E27FC236}">
                <a16:creationId xmlns:a16="http://schemas.microsoft.com/office/drawing/2014/main" id="{6F8A7601-E4CE-A2F2-48AA-73DAAA4D6885}"/>
              </a:ext>
            </a:extLst>
          </p:cNvPr>
          <p:cNvPicPr>
            <a:picLocks noChangeAspect="1" noChangeArrowheads="1"/>
          </p:cNvPicPr>
          <p:nvPr/>
        </p:nvPicPr>
        <p:blipFill>
          <a:blip r:embed="rId3" cstate="print"/>
          <a:srcRect/>
          <a:stretch>
            <a:fillRect/>
          </a:stretch>
        </p:blipFill>
        <p:spPr bwMode="auto">
          <a:xfrm>
            <a:off x="2231570" y="2713687"/>
            <a:ext cx="3276600" cy="3717682"/>
          </a:xfrm>
          <a:prstGeom prst="rect">
            <a:avLst/>
          </a:prstGeom>
          <a:noFill/>
        </p:spPr>
      </p:pic>
      <p:sp>
        <p:nvSpPr>
          <p:cNvPr id="5" name="Rectangle 4">
            <a:extLst>
              <a:ext uri="{FF2B5EF4-FFF2-40B4-BE49-F238E27FC236}">
                <a16:creationId xmlns:a16="http://schemas.microsoft.com/office/drawing/2014/main" id="{1BD0A29D-EF86-7B82-8D60-0B26DFC8E1CA}"/>
              </a:ext>
            </a:extLst>
          </p:cNvPr>
          <p:cNvSpPr/>
          <p:nvPr/>
        </p:nvSpPr>
        <p:spPr>
          <a:xfrm>
            <a:off x="6041570" y="3551887"/>
            <a:ext cx="3071675" cy="523220"/>
          </a:xfrm>
          <a:prstGeom prst="rect">
            <a:avLst/>
          </a:prstGeom>
        </p:spPr>
        <p:txBody>
          <a:bodyPr wrap="none">
            <a:spAutoFit/>
          </a:bodyPr>
          <a:lstStyle/>
          <a:p>
            <a:r>
              <a:rPr lang="en-US" altLang="zh-CN" sz="2800" b="1" dirty="0">
                <a:solidFill>
                  <a:srgbClr val="00B050"/>
                </a:solidFill>
              </a:rPr>
              <a:t>microcomputers</a:t>
            </a:r>
            <a:r>
              <a:rPr lang="en-US" altLang="zh-CN" sz="2000" b="1" dirty="0">
                <a:solidFill>
                  <a:srgbClr val="00B050"/>
                </a:solidFill>
              </a:rPr>
              <a:t>.</a:t>
            </a:r>
            <a:endParaRPr lang="en-US" sz="2000" b="1" dirty="0"/>
          </a:p>
        </p:txBody>
      </p:sp>
    </p:spTree>
    <p:extLst>
      <p:ext uri="{BB962C8B-B14F-4D97-AF65-F5344CB8AC3E}">
        <p14:creationId xmlns:p14="http://schemas.microsoft.com/office/powerpoint/2010/main" val="32606142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374135C-3ABF-6DF5-BB39-D6770F4FACFF}"/>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42</a:t>
            </a:fld>
            <a:endParaRPr lang="en-US">
              <a:solidFill>
                <a:srgbClr val="A5300F"/>
              </a:solidFill>
            </a:endParaRPr>
          </a:p>
        </p:txBody>
      </p:sp>
      <p:sp>
        <p:nvSpPr>
          <p:cNvPr id="3" name="TextBox 2">
            <a:extLst>
              <a:ext uri="{FF2B5EF4-FFF2-40B4-BE49-F238E27FC236}">
                <a16:creationId xmlns:a16="http://schemas.microsoft.com/office/drawing/2014/main" id="{8E16077E-FD20-A920-DBC2-9A80D623DCF8}"/>
              </a:ext>
            </a:extLst>
          </p:cNvPr>
          <p:cNvSpPr txBox="1"/>
          <p:nvPr/>
        </p:nvSpPr>
        <p:spPr>
          <a:xfrm>
            <a:off x="1524000" y="1219200"/>
            <a:ext cx="9753600" cy="5539978"/>
          </a:xfrm>
          <a:prstGeom prst="rect">
            <a:avLst/>
          </a:prstGeom>
          <a:noFill/>
        </p:spPr>
        <p:txBody>
          <a:bodyPr wrap="square" rtlCol="0">
            <a:spAutoFit/>
          </a:bodyPr>
          <a:lstStyle/>
          <a:p>
            <a:r>
              <a:rPr lang="en-GB" dirty="0"/>
              <a:t>Computers have created some ethical issues. We introduce some of these here.</a:t>
            </a:r>
          </a:p>
          <a:p>
            <a:r>
              <a:rPr lang="en-GB" sz="2800" b="1" dirty="0"/>
              <a:t>Privacy</a:t>
            </a:r>
          </a:p>
          <a:p>
            <a:r>
              <a:rPr lang="en-GB" dirty="0"/>
              <a:t>Computers allow communication between two parties to be done electronically. However, much needs to be done to make this type of communication private. Society is paying a big price for private electronic communication. </a:t>
            </a:r>
          </a:p>
          <a:p>
            <a:r>
              <a:rPr lang="en-GB" sz="2800" b="1" dirty="0"/>
              <a:t>Copyright</a:t>
            </a:r>
          </a:p>
          <a:p>
            <a:r>
              <a:rPr lang="en-GB" dirty="0"/>
              <a:t>Another ethical issue in a computerized society is copyright: who owns data? The internet has created opportunities to share ideas, but has also brought a further ethical issue: electronic copyright.</a:t>
            </a:r>
          </a:p>
          <a:p>
            <a:r>
              <a:rPr lang="en-GB" sz="2800" b="1" dirty="0"/>
              <a:t>Computer crime</a:t>
            </a:r>
          </a:p>
          <a:p>
            <a:r>
              <a:rPr lang="en-GB" dirty="0"/>
              <a:t>Like any innovation, computers and information technology have created new types of crime.</a:t>
            </a:r>
          </a:p>
          <a:p>
            <a:pPr marL="285750" indent="-285750">
              <a:buFontTx/>
              <a:buChar char="-"/>
            </a:pPr>
            <a:r>
              <a:rPr lang="en-GB" dirty="0"/>
              <a:t>Hackers have been able to access many computers in the world and have stolen a lot of money. </a:t>
            </a:r>
          </a:p>
          <a:p>
            <a:pPr marL="285750" indent="-285750">
              <a:buFontTx/>
              <a:buChar char="-"/>
            </a:pPr>
            <a:r>
              <a:rPr lang="en-GB" dirty="0"/>
              <a:t>- Virus creators design new viruses to be sent through the internet and damage the information stored in computers. Although there are many anti-virus programs in use today, society is paying a big price for this type of crime, which did not exist before the computer and internet era.</a:t>
            </a:r>
          </a:p>
          <a:p>
            <a:endParaRPr lang="en-US" dirty="0"/>
          </a:p>
        </p:txBody>
      </p:sp>
      <p:sp>
        <p:nvSpPr>
          <p:cNvPr id="5" name="TextBox 4">
            <a:extLst>
              <a:ext uri="{FF2B5EF4-FFF2-40B4-BE49-F238E27FC236}">
                <a16:creationId xmlns:a16="http://schemas.microsoft.com/office/drawing/2014/main" id="{859C2C52-8E5F-2A81-D8AB-2C75EA2F46CA}"/>
              </a:ext>
            </a:extLst>
          </p:cNvPr>
          <p:cNvSpPr txBox="1"/>
          <p:nvPr/>
        </p:nvSpPr>
        <p:spPr>
          <a:xfrm>
            <a:off x="2648339" y="522432"/>
            <a:ext cx="6209522" cy="523220"/>
          </a:xfrm>
          <a:prstGeom prst="rect">
            <a:avLst/>
          </a:prstGeom>
          <a:noFill/>
        </p:spPr>
        <p:txBody>
          <a:bodyPr wrap="square">
            <a:spAutoFit/>
          </a:bodyPr>
          <a:lstStyle/>
          <a:p>
            <a:r>
              <a:rPr lang="en-GB" sz="2800" b="1" dirty="0">
                <a:solidFill>
                  <a:schemeClr val="accent6"/>
                </a:solidFill>
                <a:latin typeface="Times New Roman" panose="02020603050405020304" pitchFamily="18" charset="0"/>
                <a:cs typeface="Times New Roman" panose="02020603050405020304" pitchFamily="18" charset="0"/>
              </a:rPr>
              <a:t>1.5 Ethical issues </a:t>
            </a:r>
            <a:endParaRPr lang="en-US" sz="2800" b="1" dirty="0">
              <a:solidFill>
                <a:schemeClr val="accent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56149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84067" name="Text Box 3">
            <a:extLst>
              <a:ext uri="{FF2B5EF4-FFF2-40B4-BE49-F238E27FC236}">
                <a16:creationId xmlns:a16="http://schemas.microsoft.com/office/drawing/2014/main" id="{D7C87EEF-7EC8-4FCC-3942-61C377C11A59}"/>
              </a:ext>
            </a:extLst>
          </p:cNvPr>
          <p:cNvSpPr txBox="1">
            <a:spLocks noChangeArrowheads="1"/>
          </p:cNvSpPr>
          <p:nvPr/>
        </p:nvSpPr>
        <p:spPr bwMode="auto">
          <a:xfrm>
            <a:off x="1783326" y="381000"/>
            <a:ext cx="834587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spc="-150" dirty="0">
                <a:solidFill>
                  <a:srgbClr val="FF0000"/>
                </a:solidFill>
                <a:effectLst>
                  <a:outerShdw blurRad="38100" dist="38100" dir="2700000" algn="tl">
                    <a:srgbClr val="C0C0C0"/>
                  </a:outerShdw>
                </a:effectLst>
                <a:latin typeface="Calibri" panose="020F0502020204030204" pitchFamily="34" charset="0"/>
                <a:cs typeface="Courier New" panose="02070309020205020404" pitchFamily="49" charset="0"/>
              </a:rPr>
              <a:t>1-6   COMPUTER </a:t>
            </a:r>
            <a:r>
              <a:rPr lang="en-US" altLang="en-US" sz="4000" dirty="0">
                <a:solidFill>
                  <a:srgbClr val="FF0000"/>
                </a:solidFill>
                <a:effectLst>
                  <a:outerShdw blurRad="38100" dist="38100" dir="2700000" algn="tl">
                    <a:srgbClr val="C0C0C0"/>
                  </a:outerShdw>
                </a:effectLst>
                <a:latin typeface="Calibri" panose="020F0502020204030204" pitchFamily="34" charset="0"/>
                <a:cs typeface="Courier New" panose="02070309020205020404" pitchFamily="49" charset="0"/>
              </a:rPr>
              <a:t>SCIENCE</a:t>
            </a:r>
            <a:r>
              <a:rPr lang="en-US" altLang="en-US" sz="4000" spc="-150" dirty="0">
                <a:solidFill>
                  <a:srgbClr val="FF0000"/>
                </a:solidFill>
                <a:effectLst>
                  <a:outerShdw blurRad="38100" dist="38100" dir="2700000" algn="tl">
                    <a:srgbClr val="C0C0C0"/>
                  </a:outerShdw>
                </a:effectLst>
                <a:latin typeface="Calibri" panose="020F0502020204030204" pitchFamily="34" charset="0"/>
                <a:cs typeface="Courier New" panose="02070309020205020404" pitchFamily="49" charset="0"/>
              </a:rPr>
              <a:t> AS A DISCIPLINE</a:t>
            </a:r>
          </a:p>
        </p:txBody>
      </p:sp>
      <p:sp>
        <p:nvSpPr>
          <p:cNvPr id="56323" name="Text Box 4">
            <a:extLst>
              <a:ext uri="{FF2B5EF4-FFF2-40B4-BE49-F238E27FC236}">
                <a16:creationId xmlns:a16="http://schemas.microsoft.com/office/drawing/2014/main" id="{C0E06776-D7C3-388C-C883-A85C4EBE5B32}"/>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endParaRPr lang="en-US" altLang="en-US" sz="1800" i="0">
              <a:latin typeface="Times New Roman" panose="02020603050405020304" pitchFamily="18" charset="0"/>
            </a:endParaRPr>
          </a:p>
        </p:txBody>
      </p:sp>
      <p:sp>
        <p:nvSpPr>
          <p:cNvPr id="984069" name="Rectangle 5">
            <a:extLst>
              <a:ext uri="{FF2B5EF4-FFF2-40B4-BE49-F238E27FC236}">
                <a16:creationId xmlns:a16="http://schemas.microsoft.com/office/drawing/2014/main" id="{80C17192-532C-E5FA-4C48-130A56A8F8D7}"/>
              </a:ext>
            </a:extLst>
          </p:cNvPr>
          <p:cNvSpPr>
            <a:spLocks noChangeArrowheads="1"/>
          </p:cNvSpPr>
          <p:nvPr/>
        </p:nvSpPr>
        <p:spPr bwMode="auto">
          <a:xfrm>
            <a:off x="1790700" y="2118073"/>
            <a:ext cx="86106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3200" dirty="0">
                <a:effectLst>
                  <a:outerShdw blurRad="38100" dist="38100" dir="2700000" algn="tl">
                    <a:srgbClr val="C0C0C0"/>
                  </a:outerShdw>
                </a:effectLst>
                <a:latin typeface="Times New Roman" panose="02020603050405020304" pitchFamily="18" charset="0"/>
              </a:rPr>
              <a:t>With the invention of computers, a new discipline has evolved: computer science. Like any other discipline, computer science has now divided into several areas. We can divide these areas into two broad categories: </a:t>
            </a:r>
          </a:p>
          <a:p>
            <a:pPr marL="457200" indent="-457200" algn="just" eaLnBrk="1" hangingPunct="1">
              <a:buFontTx/>
              <a:buChar char="-"/>
              <a:defRPr/>
            </a:pPr>
            <a:r>
              <a:rPr lang="en-US" altLang="en-US" sz="3200" dirty="0">
                <a:effectLst>
                  <a:outerShdw blurRad="38100" dist="38100" dir="2700000" algn="tl">
                    <a:srgbClr val="C0C0C0"/>
                  </a:outerShdw>
                </a:effectLst>
                <a:latin typeface="Times New Roman" panose="02020603050405020304" pitchFamily="18" charset="0"/>
              </a:rPr>
              <a:t>systems areas and </a:t>
            </a:r>
          </a:p>
          <a:p>
            <a:pPr marL="457200" indent="-457200" algn="just" eaLnBrk="1" hangingPunct="1">
              <a:buFontTx/>
              <a:buChar char="-"/>
              <a:defRPr/>
            </a:pPr>
            <a:r>
              <a:rPr lang="en-US" altLang="en-US" sz="3200" dirty="0">
                <a:effectLst>
                  <a:outerShdw blurRad="38100" dist="38100" dir="2700000" algn="tl">
                    <a:srgbClr val="C0C0C0"/>
                  </a:outerShdw>
                </a:effectLst>
                <a:latin typeface="Times New Roman" panose="02020603050405020304" pitchFamily="18" charset="0"/>
              </a:rPr>
              <a:t>applications areas.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840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840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4067" grpId="0"/>
      <p:bldP spid="98406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679512-0297-E799-9A27-47381778C3EF}"/>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44</a:t>
            </a:fld>
            <a:endParaRPr lang="en-US">
              <a:solidFill>
                <a:srgbClr val="A5300F"/>
              </a:solidFill>
            </a:endParaRPr>
          </a:p>
        </p:txBody>
      </p:sp>
      <p:sp>
        <p:nvSpPr>
          <p:cNvPr id="3" name="TextBox 2">
            <a:extLst>
              <a:ext uri="{FF2B5EF4-FFF2-40B4-BE49-F238E27FC236}">
                <a16:creationId xmlns:a16="http://schemas.microsoft.com/office/drawing/2014/main" id="{B124DEB3-0E2A-CDCD-19D0-B981EA7488B5}"/>
              </a:ext>
            </a:extLst>
          </p:cNvPr>
          <p:cNvSpPr txBox="1"/>
          <p:nvPr/>
        </p:nvSpPr>
        <p:spPr>
          <a:xfrm>
            <a:off x="1866900" y="1557687"/>
            <a:ext cx="8458200" cy="4524315"/>
          </a:xfrm>
          <a:prstGeom prst="rect">
            <a:avLst/>
          </a:prstGeom>
          <a:noFill/>
        </p:spPr>
        <p:txBody>
          <a:bodyPr wrap="square" rtlCol="0">
            <a:spAutoFit/>
          </a:bodyPr>
          <a:lstStyle/>
          <a:p>
            <a:pPr algn="just"/>
            <a:r>
              <a:rPr lang="en-GB" sz="3200" b="1" dirty="0"/>
              <a:t>Systems areas </a:t>
            </a:r>
            <a:r>
              <a:rPr lang="en-GB" sz="3200" dirty="0"/>
              <a:t>cover those areas that directly related to the creation of hardware and software, such as computer architecture, computer networking, security issues, operating systems, algorithms, programming languages, and software engineering. </a:t>
            </a:r>
            <a:r>
              <a:rPr lang="en-GB" sz="3200" b="1" dirty="0"/>
              <a:t>Applications areas </a:t>
            </a:r>
            <a:r>
              <a:rPr lang="en-GB" sz="3200" dirty="0"/>
              <a:t>cover those that are related to the use of computers, such as databases and artificial intelligence.</a:t>
            </a:r>
            <a:endParaRPr lang="en-US" sz="3200" dirty="0"/>
          </a:p>
        </p:txBody>
      </p:sp>
      <p:sp>
        <p:nvSpPr>
          <p:cNvPr id="4" name="Text Box 3">
            <a:extLst>
              <a:ext uri="{FF2B5EF4-FFF2-40B4-BE49-F238E27FC236}">
                <a16:creationId xmlns:a16="http://schemas.microsoft.com/office/drawing/2014/main" id="{13645E36-C388-75F0-FA6A-EBD2B8E06694}"/>
              </a:ext>
            </a:extLst>
          </p:cNvPr>
          <p:cNvSpPr txBox="1">
            <a:spLocks noChangeArrowheads="1"/>
          </p:cNvSpPr>
          <p:nvPr/>
        </p:nvSpPr>
        <p:spPr bwMode="auto">
          <a:xfrm>
            <a:off x="1783326" y="381000"/>
            <a:ext cx="772711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spc="-150" dirty="0">
                <a:solidFill>
                  <a:srgbClr val="FF0000"/>
                </a:solidFill>
                <a:effectLst>
                  <a:outerShdw blurRad="38100" dist="38100" dir="2700000" algn="tl">
                    <a:srgbClr val="C0C0C0"/>
                  </a:outerShdw>
                </a:effectLst>
                <a:latin typeface="Calibri" panose="020F0502020204030204" pitchFamily="34" charset="0"/>
                <a:cs typeface="Courier New" panose="02070309020205020404" pitchFamily="49" charset="0"/>
              </a:rPr>
              <a:t>   COMPUTER </a:t>
            </a:r>
            <a:r>
              <a:rPr lang="en-US" altLang="en-US" sz="4000" dirty="0">
                <a:solidFill>
                  <a:srgbClr val="FF0000"/>
                </a:solidFill>
                <a:effectLst>
                  <a:outerShdw blurRad="38100" dist="38100" dir="2700000" algn="tl">
                    <a:srgbClr val="C0C0C0"/>
                  </a:outerShdw>
                </a:effectLst>
                <a:latin typeface="Calibri" panose="020F0502020204030204" pitchFamily="34" charset="0"/>
                <a:cs typeface="Courier New" panose="02070309020205020404" pitchFamily="49" charset="0"/>
              </a:rPr>
              <a:t>SCIENCE</a:t>
            </a:r>
            <a:r>
              <a:rPr lang="en-US" altLang="en-US" sz="4000" spc="-150" dirty="0">
                <a:solidFill>
                  <a:srgbClr val="FF0000"/>
                </a:solidFill>
                <a:effectLst>
                  <a:outerShdw blurRad="38100" dist="38100" dir="2700000" algn="tl">
                    <a:srgbClr val="C0C0C0"/>
                  </a:outerShdw>
                </a:effectLst>
                <a:latin typeface="Calibri" panose="020F0502020204030204" pitchFamily="34" charset="0"/>
                <a:cs typeface="Courier New" panose="02070309020205020404" pitchFamily="49" charset="0"/>
              </a:rPr>
              <a:t> AS A DISCIPLINE</a:t>
            </a:r>
          </a:p>
        </p:txBody>
      </p:sp>
    </p:spTree>
    <p:custDataLst>
      <p:tags r:id="rId1"/>
    </p:custDataLst>
    <p:extLst>
      <p:ext uri="{BB962C8B-B14F-4D97-AF65-F5344CB8AC3E}">
        <p14:creationId xmlns:p14="http://schemas.microsoft.com/office/powerpoint/2010/main" val="253889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86115" name="Text Box 3">
            <a:extLst>
              <a:ext uri="{FF2B5EF4-FFF2-40B4-BE49-F238E27FC236}">
                <a16:creationId xmlns:a16="http://schemas.microsoft.com/office/drawing/2014/main" id="{9D312E51-892E-8A7C-61F7-32D8063F3271}"/>
              </a:ext>
            </a:extLst>
          </p:cNvPr>
          <p:cNvSpPr txBox="1">
            <a:spLocks noChangeArrowheads="1"/>
          </p:cNvSpPr>
          <p:nvPr/>
        </p:nvSpPr>
        <p:spPr bwMode="auto">
          <a:xfrm>
            <a:off x="1981200" y="512607"/>
            <a:ext cx="656272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1-6   OUTLINE OF THE COURSE</a:t>
            </a:r>
          </a:p>
        </p:txBody>
      </p:sp>
      <p:sp>
        <p:nvSpPr>
          <p:cNvPr id="58371" name="Text Box 4">
            <a:extLst>
              <a:ext uri="{FF2B5EF4-FFF2-40B4-BE49-F238E27FC236}">
                <a16:creationId xmlns:a16="http://schemas.microsoft.com/office/drawing/2014/main" id="{3BFAED25-4FF1-214C-759B-6B34022399C3}"/>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endParaRPr lang="en-US" altLang="en-US" sz="1800" i="0">
              <a:latin typeface="Times New Roman" panose="02020603050405020304" pitchFamily="18" charset="0"/>
            </a:endParaRPr>
          </a:p>
        </p:txBody>
      </p:sp>
      <p:sp>
        <p:nvSpPr>
          <p:cNvPr id="986117" name="Rectangle 5">
            <a:extLst>
              <a:ext uri="{FF2B5EF4-FFF2-40B4-BE49-F238E27FC236}">
                <a16:creationId xmlns:a16="http://schemas.microsoft.com/office/drawing/2014/main" id="{43B68BB3-C5F3-CBC0-28FB-82EF5218D4B6}"/>
              </a:ext>
            </a:extLst>
          </p:cNvPr>
          <p:cNvSpPr>
            <a:spLocks noChangeArrowheads="1"/>
          </p:cNvSpPr>
          <p:nvPr/>
        </p:nvSpPr>
        <p:spPr bwMode="auto">
          <a:xfrm>
            <a:off x="1676400" y="1356441"/>
            <a:ext cx="82296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1" hangingPunct="1">
              <a:defRPr/>
            </a:pPr>
            <a:r>
              <a:rPr lang="en-US" altLang="en-US" sz="2800" dirty="0">
                <a:effectLst>
                  <a:outerShdw blurRad="38100" dist="38100" dir="2700000" algn="tl">
                    <a:srgbClr val="C0C0C0"/>
                  </a:outerShdw>
                </a:effectLst>
                <a:latin typeface="Times New Roman" panose="02020603050405020304" pitchFamily="18" charset="0"/>
              </a:rPr>
              <a:t>After this introductory chapter, the book is divided into five parts.</a:t>
            </a:r>
          </a:p>
        </p:txBody>
      </p:sp>
      <p:sp>
        <p:nvSpPr>
          <p:cNvPr id="58374" name="Text Box 8">
            <a:extLst>
              <a:ext uri="{FF2B5EF4-FFF2-40B4-BE49-F238E27FC236}">
                <a16:creationId xmlns:a16="http://schemas.microsoft.com/office/drawing/2014/main" id="{F10F3CE8-9EBC-7BF2-3615-F87C259865A6}"/>
              </a:ext>
            </a:extLst>
          </p:cNvPr>
          <p:cNvSpPr txBox="1">
            <a:spLocks noChangeArrowheads="1"/>
          </p:cNvSpPr>
          <p:nvPr/>
        </p:nvSpPr>
        <p:spPr bwMode="auto">
          <a:xfrm>
            <a:off x="1676400" y="2438400"/>
            <a:ext cx="82296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a:latin typeface="Calibri" panose="020F0502020204030204" pitchFamily="34" charset="0"/>
              </a:rPr>
              <a:t>1.6.1  Part I: Data representation and operation</a:t>
            </a:r>
          </a:p>
        </p:txBody>
      </p:sp>
      <p:sp>
        <p:nvSpPr>
          <p:cNvPr id="58375" name="Rectangle 9">
            <a:extLst>
              <a:ext uri="{FF2B5EF4-FFF2-40B4-BE49-F238E27FC236}">
                <a16:creationId xmlns:a16="http://schemas.microsoft.com/office/drawing/2014/main" id="{4686D641-927E-9FBF-2050-08B44FF25760}"/>
              </a:ext>
            </a:extLst>
          </p:cNvPr>
          <p:cNvSpPr>
            <a:spLocks noChangeArrowheads="1"/>
          </p:cNvSpPr>
          <p:nvPr/>
        </p:nvSpPr>
        <p:spPr bwMode="auto">
          <a:xfrm>
            <a:off x="1676400" y="3094038"/>
            <a:ext cx="8839200" cy="267765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This part includes Chapters 2, 3, and 4. </a:t>
            </a:r>
          </a:p>
          <a:p>
            <a:pPr algn="just"/>
            <a:r>
              <a:rPr lang="en-US" altLang="en-US" sz="2800" i="0" dirty="0">
                <a:latin typeface="Times New Roman" panose="02020603050405020304" pitchFamily="18" charset="0"/>
              </a:rPr>
              <a:t>Chapter 2 </a:t>
            </a:r>
            <a:r>
              <a:rPr lang="en-US" altLang="en-US" sz="2800" b="0" i="0" dirty="0">
                <a:latin typeface="Times New Roman" panose="02020603050405020304" pitchFamily="18" charset="0"/>
              </a:rPr>
              <a:t>discuss number systems, how a quantity can be represented using symbols. </a:t>
            </a:r>
          </a:p>
          <a:p>
            <a:pPr algn="just"/>
            <a:r>
              <a:rPr lang="en-US" altLang="en-US" sz="2800" i="0" dirty="0">
                <a:latin typeface="Times New Roman" panose="02020603050405020304" pitchFamily="18" charset="0"/>
              </a:rPr>
              <a:t>Chapter 3</a:t>
            </a:r>
            <a:r>
              <a:rPr lang="en-US" altLang="en-US" sz="2800" b="0" i="0" dirty="0">
                <a:latin typeface="Times New Roman" panose="02020603050405020304" pitchFamily="18" charset="0"/>
              </a:rPr>
              <a:t> discusses how different data is stored inside the computer. </a:t>
            </a:r>
          </a:p>
          <a:p>
            <a:pPr algn="just"/>
            <a:r>
              <a:rPr lang="en-US" altLang="en-US" sz="2800" i="0" dirty="0">
                <a:latin typeface="Times New Roman" panose="02020603050405020304" pitchFamily="18" charset="0"/>
              </a:rPr>
              <a:t>Chapter 4</a:t>
            </a:r>
            <a:r>
              <a:rPr lang="en-US" altLang="en-US" sz="2800" b="0" i="0" dirty="0">
                <a:latin typeface="Times New Roman" panose="02020603050405020304" pitchFamily="18" charset="0"/>
              </a:rPr>
              <a:t> discusses some primitive operations on bits.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861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861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837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83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6115" grpId="0"/>
      <p:bldP spid="986117" grpId="0"/>
      <p:bldP spid="58374" grpId="0"/>
      <p:bldP spid="5837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Text Box 11">
            <a:extLst>
              <a:ext uri="{FF2B5EF4-FFF2-40B4-BE49-F238E27FC236}">
                <a16:creationId xmlns:a16="http://schemas.microsoft.com/office/drawing/2014/main" id="{C29B5DA4-A897-1E34-C1CA-164B796804A8}"/>
              </a:ext>
            </a:extLst>
          </p:cNvPr>
          <p:cNvSpPr txBox="1">
            <a:spLocks noChangeArrowheads="1"/>
          </p:cNvSpPr>
          <p:nvPr/>
        </p:nvSpPr>
        <p:spPr bwMode="auto">
          <a:xfrm>
            <a:off x="2133600" y="416514"/>
            <a:ext cx="58610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1.6.2  Part II: Computer hardware</a:t>
            </a:r>
          </a:p>
        </p:txBody>
      </p:sp>
      <p:sp>
        <p:nvSpPr>
          <p:cNvPr id="60420" name="Rectangle 12">
            <a:extLst>
              <a:ext uri="{FF2B5EF4-FFF2-40B4-BE49-F238E27FC236}">
                <a16:creationId xmlns:a16="http://schemas.microsoft.com/office/drawing/2014/main" id="{824BC25B-E808-8A6A-A1F6-2BB1DD13CCD5}"/>
              </a:ext>
            </a:extLst>
          </p:cNvPr>
          <p:cNvSpPr>
            <a:spLocks noChangeArrowheads="1"/>
          </p:cNvSpPr>
          <p:nvPr/>
        </p:nvSpPr>
        <p:spPr bwMode="auto">
          <a:xfrm>
            <a:off x="1752600" y="1102314"/>
            <a:ext cx="9448800" cy="22272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This part includes Chapters 5 and 6. </a:t>
            </a:r>
          </a:p>
          <a:p>
            <a:pPr algn="just"/>
            <a:r>
              <a:rPr lang="en-US" altLang="en-US" sz="2800" i="0" dirty="0">
                <a:latin typeface="Times New Roman" panose="02020603050405020304" pitchFamily="18" charset="0"/>
              </a:rPr>
              <a:t>Chapter 5</a:t>
            </a:r>
            <a:r>
              <a:rPr lang="en-US" altLang="en-US" sz="2800" b="0" i="0" dirty="0">
                <a:latin typeface="Times New Roman" panose="02020603050405020304" pitchFamily="18" charset="0"/>
              </a:rPr>
              <a:t> gives a general idea of computer hardware, discussing different computer organizations. </a:t>
            </a:r>
          </a:p>
          <a:p>
            <a:pPr algn="just"/>
            <a:r>
              <a:rPr lang="en-US" altLang="en-US" sz="2800" i="0" dirty="0">
                <a:latin typeface="Times New Roman" panose="02020603050405020304" pitchFamily="18" charset="0"/>
              </a:rPr>
              <a:t>Chapter 6</a:t>
            </a:r>
            <a:r>
              <a:rPr lang="en-US" altLang="en-US" sz="2800" b="0" i="0" dirty="0">
                <a:latin typeface="Times New Roman" panose="02020603050405020304" pitchFamily="18" charset="0"/>
              </a:rPr>
              <a:t> shows how individual computers are connected to make computer networks, and internetworks (internets). </a:t>
            </a:r>
          </a:p>
        </p:txBody>
      </p:sp>
      <p:sp>
        <p:nvSpPr>
          <p:cNvPr id="60422" name="Rectangle 14">
            <a:extLst>
              <a:ext uri="{FF2B5EF4-FFF2-40B4-BE49-F238E27FC236}">
                <a16:creationId xmlns:a16="http://schemas.microsoft.com/office/drawing/2014/main" id="{7D1C0526-8E25-FB8D-5A60-1145C00EB17F}"/>
              </a:ext>
            </a:extLst>
          </p:cNvPr>
          <p:cNvSpPr>
            <a:spLocks noChangeArrowheads="1"/>
          </p:cNvSpPr>
          <p:nvPr/>
        </p:nvSpPr>
        <p:spPr bwMode="auto">
          <a:xfrm>
            <a:off x="1676400" y="3886200"/>
            <a:ext cx="9753600" cy="52322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endParaRPr lang="en-US" altLang="en-US" sz="2800" b="0" i="0" dirty="0">
              <a:latin typeface="Times New Roman" panose="02020603050405020304" pitchFamily="18"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04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04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04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p:bldP spid="60420" grpId="0" animBg="1"/>
      <p:bldP spid="6042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51341D4-E4CA-83B4-C9A1-FF407E80867A}"/>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47</a:t>
            </a:fld>
            <a:endParaRPr lang="en-US">
              <a:solidFill>
                <a:srgbClr val="A5300F"/>
              </a:solidFill>
            </a:endParaRPr>
          </a:p>
        </p:txBody>
      </p:sp>
      <p:sp>
        <p:nvSpPr>
          <p:cNvPr id="3" name="Text Box 13">
            <a:extLst>
              <a:ext uri="{FF2B5EF4-FFF2-40B4-BE49-F238E27FC236}">
                <a16:creationId xmlns:a16="http://schemas.microsoft.com/office/drawing/2014/main" id="{B58118FA-4F38-48CB-A75C-DFBFAE8D61AA}"/>
              </a:ext>
            </a:extLst>
          </p:cNvPr>
          <p:cNvSpPr txBox="1">
            <a:spLocks noChangeArrowheads="1"/>
          </p:cNvSpPr>
          <p:nvPr/>
        </p:nvSpPr>
        <p:spPr bwMode="auto">
          <a:xfrm>
            <a:off x="2514600" y="457200"/>
            <a:ext cx="58451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1.6.3  Part III: Computer software</a:t>
            </a:r>
          </a:p>
        </p:txBody>
      </p:sp>
      <p:sp>
        <p:nvSpPr>
          <p:cNvPr id="5" name="TextBox 4">
            <a:extLst>
              <a:ext uri="{FF2B5EF4-FFF2-40B4-BE49-F238E27FC236}">
                <a16:creationId xmlns:a16="http://schemas.microsoft.com/office/drawing/2014/main" id="{F9DDD216-A678-860B-3611-EBD7E0F4FFB2}"/>
              </a:ext>
            </a:extLst>
          </p:cNvPr>
          <p:cNvSpPr txBox="1"/>
          <p:nvPr/>
        </p:nvSpPr>
        <p:spPr>
          <a:xfrm>
            <a:off x="1905000" y="1313240"/>
            <a:ext cx="8229600" cy="3046988"/>
          </a:xfrm>
          <a:prstGeom prst="rect">
            <a:avLst/>
          </a:prstGeom>
          <a:noFill/>
        </p:spPr>
        <p:txBody>
          <a:bodyPr wrap="square">
            <a:spAutoFit/>
          </a:bodyPr>
          <a:lstStyle/>
          <a:p>
            <a:pPr algn="just"/>
            <a:r>
              <a:rPr lang="en-US" altLang="en-US" sz="3200" b="0" i="0" dirty="0">
                <a:latin typeface="Times New Roman" panose="02020603050405020304" pitchFamily="18" charset="0"/>
              </a:rPr>
              <a:t>This part includes Chapters 7, 8, 9, and 10. </a:t>
            </a:r>
          </a:p>
          <a:p>
            <a:pPr algn="just"/>
            <a:r>
              <a:rPr lang="en-US" altLang="en-US" sz="3200" b="1" i="0" dirty="0">
                <a:latin typeface="Times New Roman" panose="02020603050405020304" pitchFamily="18" charset="0"/>
              </a:rPr>
              <a:t>Chapter 7 </a:t>
            </a:r>
            <a:r>
              <a:rPr lang="en-US" altLang="en-US" sz="3200" b="0" i="0" dirty="0">
                <a:latin typeface="Times New Roman" panose="02020603050405020304" pitchFamily="18" charset="0"/>
              </a:rPr>
              <a:t>discusses operating systems. </a:t>
            </a:r>
          </a:p>
          <a:p>
            <a:pPr algn="just"/>
            <a:r>
              <a:rPr lang="en-US" altLang="en-US" sz="3200" b="1" i="0" dirty="0">
                <a:latin typeface="Times New Roman" panose="02020603050405020304" pitchFamily="18" charset="0"/>
              </a:rPr>
              <a:t>Chapter 8</a:t>
            </a:r>
            <a:r>
              <a:rPr lang="en-US" altLang="en-US" sz="3200" b="0" i="0" dirty="0">
                <a:latin typeface="Times New Roman" panose="02020603050405020304" pitchFamily="18" charset="0"/>
              </a:rPr>
              <a:t> shows how problem solving is reduced to writing an algorithm for the problem. </a:t>
            </a:r>
            <a:r>
              <a:rPr lang="en-US" altLang="en-US" sz="3200" b="1" i="0" dirty="0">
                <a:latin typeface="Times New Roman" panose="02020603050405020304" pitchFamily="18" charset="0"/>
              </a:rPr>
              <a:t>Chapter 9 </a:t>
            </a:r>
            <a:r>
              <a:rPr lang="en-US" altLang="en-US" sz="3200" b="0" i="0" dirty="0">
                <a:latin typeface="Times New Roman" panose="02020603050405020304" pitchFamily="18" charset="0"/>
              </a:rPr>
              <a:t>programming languages. </a:t>
            </a:r>
          </a:p>
          <a:p>
            <a:pPr algn="just"/>
            <a:r>
              <a:rPr lang="en-US" altLang="en-US" sz="3200" b="1" i="0" dirty="0">
                <a:latin typeface="Times New Roman" panose="02020603050405020304" pitchFamily="18" charset="0"/>
              </a:rPr>
              <a:t>Chapter 10 </a:t>
            </a:r>
            <a:r>
              <a:rPr lang="en-US" altLang="en-US" sz="3200" b="0" i="0" dirty="0">
                <a:latin typeface="Times New Roman" panose="02020603050405020304" pitchFamily="18" charset="0"/>
              </a:rPr>
              <a:t>is a review of software engineering.</a:t>
            </a:r>
          </a:p>
        </p:txBody>
      </p:sp>
    </p:spTree>
    <p:custDataLst>
      <p:tags r:id="rId1"/>
    </p:custDataLst>
    <p:extLst>
      <p:ext uri="{BB962C8B-B14F-4D97-AF65-F5344CB8AC3E}">
        <p14:creationId xmlns:p14="http://schemas.microsoft.com/office/powerpoint/2010/main" val="4000141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Text Box 4">
            <a:extLst>
              <a:ext uri="{FF2B5EF4-FFF2-40B4-BE49-F238E27FC236}">
                <a16:creationId xmlns:a16="http://schemas.microsoft.com/office/drawing/2014/main" id="{E1534920-4D38-5352-CC7D-C714E006354D}"/>
              </a:ext>
            </a:extLst>
          </p:cNvPr>
          <p:cNvSpPr txBox="1">
            <a:spLocks noChangeArrowheads="1"/>
          </p:cNvSpPr>
          <p:nvPr/>
        </p:nvSpPr>
        <p:spPr bwMode="auto">
          <a:xfrm>
            <a:off x="1760538" y="469900"/>
            <a:ext cx="82994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1.6.4  Part IV: Data organization and abstraction</a:t>
            </a:r>
          </a:p>
        </p:txBody>
      </p:sp>
      <p:sp>
        <p:nvSpPr>
          <p:cNvPr id="62468" name="Rectangle 5">
            <a:extLst>
              <a:ext uri="{FF2B5EF4-FFF2-40B4-BE49-F238E27FC236}">
                <a16:creationId xmlns:a16="http://schemas.microsoft.com/office/drawing/2014/main" id="{EA40FD43-359F-FA09-A3B8-20C6B88F6519}"/>
              </a:ext>
            </a:extLst>
          </p:cNvPr>
          <p:cNvSpPr>
            <a:spLocks noChangeArrowheads="1"/>
          </p:cNvSpPr>
          <p:nvPr/>
        </p:nvSpPr>
        <p:spPr bwMode="auto">
          <a:xfrm>
            <a:off x="1760538" y="1211318"/>
            <a:ext cx="10287000" cy="310854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Part IV includes Chapters 11, 12, 13, and 14. </a:t>
            </a:r>
          </a:p>
          <a:p>
            <a:pPr algn="just"/>
            <a:r>
              <a:rPr lang="en-US" altLang="en-US" sz="2800" i="0" dirty="0">
                <a:latin typeface="Times New Roman" panose="02020603050405020304" pitchFamily="18" charset="0"/>
              </a:rPr>
              <a:t>Chapter 11 </a:t>
            </a:r>
            <a:r>
              <a:rPr lang="en-US" altLang="en-US" sz="2800" b="0" i="0" dirty="0">
                <a:latin typeface="Times New Roman" panose="02020603050405020304" pitchFamily="18" charset="0"/>
              </a:rPr>
              <a:t>discuss data structure, collecting data of the same or different type under one category. </a:t>
            </a:r>
          </a:p>
          <a:p>
            <a:pPr algn="just"/>
            <a:r>
              <a:rPr lang="en-US" altLang="en-US" sz="2800" i="0" dirty="0">
                <a:latin typeface="Times New Roman" panose="02020603050405020304" pitchFamily="18" charset="0"/>
              </a:rPr>
              <a:t>Chapter 12 </a:t>
            </a:r>
            <a:r>
              <a:rPr lang="en-US" altLang="en-US" sz="2800" b="0" i="0" dirty="0">
                <a:latin typeface="Times New Roman" panose="02020603050405020304" pitchFamily="18" charset="0"/>
              </a:rPr>
              <a:t>discusses abstract data types. </a:t>
            </a:r>
          </a:p>
          <a:p>
            <a:pPr algn="just"/>
            <a:r>
              <a:rPr lang="en-US" altLang="en-US" sz="2800" i="0" dirty="0">
                <a:latin typeface="Times New Roman" panose="02020603050405020304" pitchFamily="18" charset="0"/>
              </a:rPr>
              <a:t>Chapter 13</a:t>
            </a:r>
            <a:r>
              <a:rPr lang="en-US" altLang="en-US" sz="2800" b="0" i="0" dirty="0">
                <a:latin typeface="Times New Roman" panose="02020603050405020304" pitchFamily="18" charset="0"/>
              </a:rPr>
              <a:t> shows how different file structures can be used for different purposes. </a:t>
            </a:r>
          </a:p>
          <a:p>
            <a:pPr algn="just"/>
            <a:r>
              <a:rPr lang="en-US" altLang="en-US" sz="2800" i="0" dirty="0">
                <a:latin typeface="Times New Roman" panose="02020603050405020304" pitchFamily="18" charset="0"/>
              </a:rPr>
              <a:t>Chapter 14 </a:t>
            </a:r>
            <a:r>
              <a:rPr lang="en-US" altLang="en-US" sz="2800" b="0" i="0" dirty="0">
                <a:latin typeface="Times New Roman" panose="02020603050405020304" pitchFamily="18" charset="0"/>
              </a:rPr>
              <a:t>discusses databases.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24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24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p:bldP spid="6246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280475A-670B-9AE4-90DE-893F403D7E56}"/>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49</a:t>
            </a:fld>
            <a:endParaRPr lang="en-US">
              <a:solidFill>
                <a:srgbClr val="A5300F"/>
              </a:solidFill>
            </a:endParaRPr>
          </a:p>
        </p:txBody>
      </p:sp>
      <p:sp>
        <p:nvSpPr>
          <p:cNvPr id="3" name="Text Box 6">
            <a:extLst>
              <a:ext uri="{FF2B5EF4-FFF2-40B4-BE49-F238E27FC236}">
                <a16:creationId xmlns:a16="http://schemas.microsoft.com/office/drawing/2014/main" id="{AC148FCC-3CDC-65B6-0AB0-F83C66DF730A}"/>
              </a:ext>
            </a:extLst>
          </p:cNvPr>
          <p:cNvSpPr txBox="1">
            <a:spLocks noChangeArrowheads="1"/>
          </p:cNvSpPr>
          <p:nvPr/>
        </p:nvSpPr>
        <p:spPr bwMode="auto">
          <a:xfrm>
            <a:off x="2438400" y="533400"/>
            <a:ext cx="522763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r>
              <a:rPr lang="en-US" altLang="en-US" i="0" dirty="0">
                <a:solidFill>
                  <a:schemeClr val="bg1"/>
                </a:solidFill>
                <a:latin typeface="Calibri" panose="020F0502020204030204" pitchFamily="34" charset="0"/>
              </a:rPr>
              <a:t>1.6.5  Part V: Advanced topics</a:t>
            </a:r>
          </a:p>
        </p:txBody>
      </p:sp>
      <p:sp>
        <p:nvSpPr>
          <p:cNvPr id="4" name="Rectangle 7">
            <a:extLst>
              <a:ext uri="{FF2B5EF4-FFF2-40B4-BE49-F238E27FC236}">
                <a16:creationId xmlns:a16="http://schemas.microsoft.com/office/drawing/2014/main" id="{DC642FE0-9755-C571-3A4C-F0F2BD43D311}"/>
              </a:ext>
            </a:extLst>
          </p:cNvPr>
          <p:cNvSpPr>
            <a:spLocks noChangeArrowheads="1"/>
          </p:cNvSpPr>
          <p:nvPr/>
        </p:nvSpPr>
        <p:spPr bwMode="auto">
          <a:xfrm>
            <a:off x="1524000" y="1676400"/>
            <a:ext cx="8839200" cy="265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This part covers Chapters 15, 16, 17, and 18. </a:t>
            </a:r>
          </a:p>
          <a:p>
            <a:pPr algn="just"/>
            <a:r>
              <a:rPr lang="en-US" altLang="en-US" sz="2800" i="0" dirty="0">
                <a:latin typeface="Times New Roman" panose="02020603050405020304" pitchFamily="18" charset="0"/>
              </a:rPr>
              <a:t>Chapter 15 </a:t>
            </a:r>
            <a:r>
              <a:rPr lang="en-US" altLang="en-US" sz="2800" b="0" i="0" dirty="0">
                <a:latin typeface="Times New Roman" panose="02020603050405020304" pitchFamily="18" charset="0"/>
              </a:rPr>
              <a:t>discusses data compression. </a:t>
            </a:r>
          </a:p>
          <a:p>
            <a:pPr algn="just"/>
            <a:r>
              <a:rPr lang="en-US" altLang="en-US" sz="2800" i="0" dirty="0">
                <a:latin typeface="Times New Roman" panose="02020603050405020304" pitchFamily="18" charset="0"/>
              </a:rPr>
              <a:t>Chapter 16 </a:t>
            </a:r>
            <a:r>
              <a:rPr lang="en-US" altLang="en-US" sz="2800" b="0" i="0" dirty="0">
                <a:latin typeface="Times New Roman" panose="02020603050405020304" pitchFamily="18" charset="0"/>
              </a:rPr>
              <a:t>explores some issues to do with security. </a:t>
            </a:r>
            <a:r>
              <a:rPr lang="en-US" altLang="en-US" sz="2800" i="0" dirty="0">
                <a:latin typeface="Times New Roman" panose="02020603050405020304" pitchFamily="18" charset="0"/>
              </a:rPr>
              <a:t>Chapter 17 </a:t>
            </a:r>
            <a:r>
              <a:rPr lang="en-US" altLang="en-US" sz="2800" b="0" i="0" dirty="0">
                <a:latin typeface="Times New Roman" panose="02020603050405020304" pitchFamily="18" charset="0"/>
              </a:rPr>
              <a:t>discusses the theory of computation. </a:t>
            </a:r>
          </a:p>
          <a:p>
            <a:pPr algn="just"/>
            <a:r>
              <a:rPr lang="en-US" altLang="en-US" sz="2800" i="0" dirty="0">
                <a:latin typeface="Times New Roman" panose="02020603050405020304" pitchFamily="18" charset="0"/>
              </a:rPr>
              <a:t>Chapter 18</a:t>
            </a:r>
            <a:r>
              <a:rPr lang="en-US" altLang="en-US" sz="2800" b="0" i="0" dirty="0">
                <a:latin typeface="Times New Roman" panose="02020603050405020304" pitchFamily="18" charset="0"/>
              </a:rPr>
              <a:t> gives some idea of artificial intelligence, a topic with day-to-day challenges in computer science.</a:t>
            </a:r>
          </a:p>
        </p:txBody>
      </p:sp>
    </p:spTree>
    <p:custDataLst>
      <p:tags r:id="rId1"/>
    </p:custDataLst>
    <p:extLst>
      <p:ext uri="{BB962C8B-B14F-4D97-AF65-F5344CB8AC3E}">
        <p14:creationId xmlns:p14="http://schemas.microsoft.com/office/powerpoint/2010/main" val="3082643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Text Box 4">
            <a:extLst>
              <a:ext uri="{FF2B5EF4-FFF2-40B4-BE49-F238E27FC236}">
                <a16:creationId xmlns:a16="http://schemas.microsoft.com/office/drawing/2014/main" id="{A4DD4DF2-78A5-54AF-1A49-0FEE2C949B56}"/>
              </a:ext>
            </a:extLst>
          </p:cNvPr>
          <p:cNvSpPr txBox="1">
            <a:spLocks noChangeArrowheads="1"/>
          </p:cNvSpPr>
          <p:nvPr/>
        </p:nvSpPr>
        <p:spPr bwMode="auto">
          <a:xfrm>
            <a:off x="4114800" y="533400"/>
            <a:ext cx="204934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ctr"/>
            <a:r>
              <a:rPr lang="en-US" altLang="en-US" i="0" dirty="0">
                <a:solidFill>
                  <a:schemeClr val="bg1"/>
                </a:solidFill>
                <a:latin typeface="Calibri" panose="020F0502020204030204" pitchFamily="34" charset="0"/>
              </a:rPr>
              <a:t>SUMMARY</a:t>
            </a:r>
          </a:p>
        </p:txBody>
      </p:sp>
      <p:sp>
        <p:nvSpPr>
          <p:cNvPr id="64516" name="Rectangle 5">
            <a:extLst>
              <a:ext uri="{FF2B5EF4-FFF2-40B4-BE49-F238E27FC236}">
                <a16:creationId xmlns:a16="http://schemas.microsoft.com/office/drawing/2014/main" id="{00E7B121-B9A2-B769-9A6B-EA5684C93651}"/>
              </a:ext>
            </a:extLst>
          </p:cNvPr>
          <p:cNvSpPr>
            <a:spLocks noChangeArrowheads="1"/>
          </p:cNvSpPr>
          <p:nvPr/>
        </p:nvSpPr>
        <p:spPr bwMode="auto">
          <a:xfrm>
            <a:off x="838200" y="2209800"/>
            <a:ext cx="9829800" cy="30469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marL="457200" indent="-457200" algn="just">
              <a:buFont typeface="Arial" panose="020B0604020202020204" pitchFamily="34" charset="0"/>
              <a:buChar char="•"/>
            </a:pPr>
            <a:r>
              <a:rPr lang="en-US" altLang="en-US" b="0" i="0" dirty="0">
                <a:latin typeface="Times New Roman" panose="02020603050405020304" pitchFamily="18" charset="0"/>
              </a:rPr>
              <a:t>A computer is a programmable data processor that accepts input data and programs and outputs data.</a:t>
            </a:r>
          </a:p>
          <a:p>
            <a:pPr marL="457200" indent="-457200" algn="just">
              <a:buFont typeface="Arial" panose="020B0604020202020204" pitchFamily="34" charset="0"/>
              <a:buChar char="•"/>
            </a:pPr>
            <a:r>
              <a:rPr lang="en-US" altLang="en-US" b="0" i="0" dirty="0">
                <a:latin typeface="Times New Roman" panose="02020603050405020304" pitchFamily="18" charset="0"/>
              </a:rPr>
              <a:t>A program is a set of instructions executed sequentially that tells the computer what to do with data.</a:t>
            </a:r>
          </a:p>
          <a:p>
            <a:pPr marL="457200" indent="-457200" algn="just">
              <a:buFont typeface="Arial" panose="020B0604020202020204" pitchFamily="34" charset="0"/>
              <a:buChar char="•"/>
            </a:pPr>
            <a:r>
              <a:rPr lang="en-US" altLang="en-US" b="0" i="0" dirty="0">
                <a:latin typeface="Times New Roman" panose="02020603050405020304" pitchFamily="18" charset="0"/>
              </a:rPr>
              <a:t>Every computer today is based on the von Neumann model.</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45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p:bldP spid="645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477E6F8-1A84-4132-40E9-5131E260F178}"/>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51</a:t>
            </a:fld>
            <a:endParaRPr lang="en-US">
              <a:solidFill>
                <a:srgbClr val="A5300F"/>
              </a:solidFill>
            </a:endParaRPr>
          </a:p>
        </p:txBody>
      </p:sp>
      <p:sp>
        <p:nvSpPr>
          <p:cNvPr id="4" name="TextBox 3">
            <a:extLst>
              <a:ext uri="{FF2B5EF4-FFF2-40B4-BE49-F238E27FC236}">
                <a16:creationId xmlns:a16="http://schemas.microsoft.com/office/drawing/2014/main" id="{2F5E0230-625C-A235-95B5-7D47F85B346B}"/>
              </a:ext>
            </a:extLst>
          </p:cNvPr>
          <p:cNvSpPr txBox="1"/>
          <p:nvPr/>
        </p:nvSpPr>
        <p:spPr>
          <a:xfrm>
            <a:off x="1447800" y="1219200"/>
            <a:ext cx="9067800" cy="5509200"/>
          </a:xfrm>
          <a:prstGeom prst="rect">
            <a:avLst/>
          </a:prstGeom>
          <a:noFill/>
        </p:spPr>
        <p:txBody>
          <a:bodyPr wrap="square">
            <a:spAutoFit/>
          </a:bodyPr>
          <a:lstStyle/>
          <a:p>
            <a:pPr marL="457200" indent="-457200" algn="just">
              <a:buFont typeface="Arial" panose="020B0604020202020204" pitchFamily="34" charset="0"/>
              <a:buChar char="•"/>
            </a:pPr>
            <a:r>
              <a:rPr lang="en-GB" altLang="en-US" sz="3200" b="0" i="0" dirty="0">
                <a:latin typeface="Times New Roman" panose="02020603050405020304" pitchFamily="18" charset="0"/>
              </a:rPr>
              <a:t>The von Neumann model specifies a memory subsystem, an arithmetic logic unit subsystem, a control unit subsystem, and an input/output subsystem.</a:t>
            </a:r>
          </a:p>
          <a:p>
            <a:pPr marL="457200" indent="-457200" algn="just">
              <a:buFont typeface="Arial" panose="020B0604020202020204" pitchFamily="34" charset="0"/>
              <a:buChar char="•"/>
            </a:pPr>
            <a:r>
              <a:rPr lang="en-GB" altLang="en-US" sz="3200" b="0" i="0" dirty="0">
                <a:latin typeface="Times New Roman" panose="02020603050405020304" pitchFamily="18" charset="0"/>
              </a:rPr>
              <a:t>Data and programs are stored in computer memory.</a:t>
            </a:r>
          </a:p>
          <a:p>
            <a:pPr marL="457200" indent="-457200" algn="just">
              <a:buFont typeface="Arial" panose="020B0604020202020204" pitchFamily="34" charset="0"/>
              <a:buChar char="•"/>
            </a:pPr>
            <a:r>
              <a:rPr lang="en-GB" altLang="en-US" sz="3200" b="0" i="0" dirty="0">
                <a:latin typeface="Times New Roman" panose="02020603050405020304" pitchFamily="18" charset="0"/>
              </a:rPr>
              <a:t>A step-by-step solution to a program is called an algorithm.</a:t>
            </a:r>
          </a:p>
          <a:p>
            <a:pPr marL="457200" indent="-457200" algn="just">
              <a:buFont typeface="Arial" panose="020B0604020202020204" pitchFamily="34" charset="0"/>
              <a:buChar char="•"/>
            </a:pPr>
            <a:r>
              <a:rPr lang="en-GB" altLang="en-US" sz="3200" b="0" i="0" dirty="0">
                <a:latin typeface="Times New Roman" panose="02020603050405020304" pitchFamily="18" charset="0"/>
              </a:rPr>
              <a:t>A program is written in a computer language.</a:t>
            </a:r>
          </a:p>
          <a:p>
            <a:pPr marL="457200" indent="-457200" algn="just">
              <a:buFont typeface="Arial" panose="020B0604020202020204" pitchFamily="34" charset="0"/>
              <a:buChar char="•"/>
            </a:pPr>
            <a:r>
              <a:rPr lang="en-GB" altLang="en-US" sz="3200" b="0" i="0" dirty="0">
                <a:latin typeface="Times New Roman" panose="02020603050405020304" pitchFamily="18" charset="0"/>
              </a:rPr>
              <a:t>Software engineering is the design and writing of programs in a structured form</a:t>
            </a:r>
          </a:p>
          <a:p>
            <a:pPr marL="457200" indent="-457200" algn="just">
              <a:buFont typeface="Arial" panose="020B0604020202020204" pitchFamily="34" charset="0"/>
              <a:buChar char="•"/>
            </a:pPr>
            <a:endParaRPr lang="en-US" altLang="en-US" sz="3200" b="0" i="0" dirty="0">
              <a:latin typeface="Times New Roman" panose="02020603050405020304" pitchFamily="18" charset="0"/>
            </a:endParaRPr>
          </a:p>
        </p:txBody>
      </p:sp>
      <p:sp>
        <p:nvSpPr>
          <p:cNvPr id="5" name="Text Box 4">
            <a:extLst>
              <a:ext uri="{FF2B5EF4-FFF2-40B4-BE49-F238E27FC236}">
                <a16:creationId xmlns:a16="http://schemas.microsoft.com/office/drawing/2014/main" id="{CA9D1FFF-56A6-C3BD-0F10-16522F64E658}"/>
              </a:ext>
            </a:extLst>
          </p:cNvPr>
          <p:cNvSpPr txBox="1">
            <a:spLocks noChangeArrowheads="1"/>
          </p:cNvSpPr>
          <p:nvPr/>
        </p:nvSpPr>
        <p:spPr bwMode="auto">
          <a:xfrm>
            <a:off x="4114800" y="533400"/>
            <a:ext cx="204934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ctr"/>
            <a:r>
              <a:rPr lang="en-US" altLang="en-US" i="0" dirty="0">
                <a:solidFill>
                  <a:schemeClr val="bg1"/>
                </a:solidFill>
                <a:latin typeface="Calibri" panose="020F0502020204030204" pitchFamily="34" charset="0"/>
              </a:rPr>
              <a:t>SUMMARY</a:t>
            </a:r>
          </a:p>
        </p:txBody>
      </p:sp>
    </p:spTree>
    <p:custDataLst>
      <p:tags r:id="rId1"/>
    </p:custDataLst>
    <p:extLst>
      <p:ext uri="{BB962C8B-B14F-4D97-AF65-F5344CB8AC3E}">
        <p14:creationId xmlns:p14="http://schemas.microsoft.com/office/powerpoint/2010/main" val="391211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1"/>
          <p:cNvSpPr>
            <a:spLocks noGrp="1"/>
          </p:cNvSpPr>
          <p:nvPr>
            <p:ph type="sldNum" sz="quarter" idx="4294967295"/>
          </p:nvPr>
        </p:nvSpPr>
        <p:spPr bwMode="auto">
          <a:xfrm>
            <a:off x="8590663" y="6041362"/>
            <a:ext cx="683339"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5880E1B-9AE6-486B-BDD4-9CE0F37513D3}" type="slidenum">
              <a:rPr lang="en-US" smtClean="0">
                <a:solidFill>
                  <a:srgbClr val="045C75"/>
                </a:solidFill>
                <a:latin typeface="Constantia" panose="02030602050306030303" pitchFamily="18" charset="0"/>
              </a:rPr>
              <a:pPr/>
              <a:t>52</a:t>
            </a:fld>
            <a:endParaRPr lang="en-US">
              <a:solidFill>
                <a:srgbClr val="045C75"/>
              </a:solidFill>
              <a:latin typeface="Constantia" panose="02030602050306030303" pitchFamily="18" charset="0"/>
            </a:endParaRPr>
          </a:p>
        </p:txBody>
      </p:sp>
      <p:sp>
        <p:nvSpPr>
          <p:cNvPr id="2" name="Footer Placeholder 2">
            <a:extLst>
              <a:ext uri="{FF2B5EF4-FFF2-40B4-BE49-F238E27FC236}">
                <a16:creationId xmlns:a16="http://schemas.microsoft.com/office/drawing/2014/main" id="{9A971182-4D56-A8E5-4FF1-FFB8F71E23E0}"/>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E29BC01-19F4-EC56-903C-830057F5F104}"/>
              </a:ext>
            </a:extLst>
          </p:cNvPr>
          <p:cNvPicPr>
            <a:picLocks noChangeAspect="1"/>
          </p:cNvPicPr>
          <p:nvPr/>
        </p:nvPicPr>
        <p:blipFill>
          <a:blip r:embed="rId3"/>
          <a:stretch>
            <a:fillRect/>
          </a:stretch>
        </p:blipFill>
        <p:spPr>
          <a:xfrm>
            <a:off x="11289" y="0"/>
            <a:ext cx="1828799" cy="1295400"/>
          </a:xfrm>
          <a:prstGeom prst="rect">
            <a:avLst/>
          </a:prstGeom>
        </p:spPr>
      </p:pic>
      <p:sp>
        <p:nvSpPr>
          <p:cNvPr id="4" name="Rectangle 3">
            <a:extLst>
              <a:ext uri="{FF2B5EF4-FFF2-40B4-BE49-F238E27FC236}">
                <a16:creationId xmlns:a16="http://schemas.microsoft.com/office/drawing/2014/main" id="{58449A80-18DF-7A8E-7C18-19C1DC67C52D}"/>
              </a:ext>
            </a:extLst>
          </p:cNvPr>
          <p:cNvSpPr/>
          <p:nvPr/>
        </p:nvSpPr>
        <p:spPr>
          <a:xfrm>
            <a:off x="3017713" y="1981200"/>
            <a:ext cx="4288674" cy="923330"/>
          </a:xfrm>
          <a:prstGeom prst="rect">
            <a:avLst/>
          </a:prstGeom>
          <a:noFill/>
        </p:spPr>
        <p:txBody>
          <a:bodyPr wrap="non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THANK YOU</a:t>
            </a:r>
          </a:p>
        </p:txBody>
      </p:sp>
      <p:pic>
        <p:nvPicPr>
          <p:cNvPr id="9" name="Picture 8">
            <a:extLst>
              <a:ext uri="{FF2B5EF4-FFF2-40B4-BE49-F238E27FC236}">
                <a16:creationId xmlns:a16="http://schemas.microsoft.com/office/drawing/2014/main" id="{34EB2522-F2FB-2272-E2F1-CD8648145BAE}"/>
              </a:ext>
            </a:extLst>
          </p:cNvPr>
          <p:cNvPicPr>
            <a:picLocks noChangeAspect="1"/>
          </p:cNvPicPr>
          <p:nvPr/>
        </p:nvPicPr>
        <p:blipFill>
          <a:blip r:embed="rId4"/>
          <a:stretch>
            <a:fillRect/>
          </a:stretch>
        </p:blipFill>
        <p:spPr>
          <a:xfrm>
            <a:off x="7488371" y="2104727"/>
            <a:ext cx="723900" cy="676275"/>
          </a:xfrm>
          <a:prstGeom prst="rect">
            <a:avLst/>
          </a:prstGeom>
        </p:spPr>
      </p:pic>
      <p:pic>
        <p:nvPicPr>
          <p:cNvPr id="11" name="Picture 10">
            <a:extLst>
              <a:ext uri="{FF2B5EF4-FFF2-40B4-BE49-F238E27FC236}">
                <a16:creationId xmlns:a16="http://schemas.microsoft.com/office/drawing/2014/main" id="{368174B4-B6A9-15C6-1DFB-BD6621A632B4}"/>
              </a:ext>
            </a:extLst>
          </p:cNvPr>
          <p:cNvPicPr>
            <a:picLocks noChangeAspect="1"/>
          </p:cNvPicPr>
          <p:nvPr/>
        </p:nvPicPr>
        <p:blipFill>
          <a:blip r:embed="rId4"/>
          <a:stretch>
            <a:fillRect/>
          </a:stretch>
        </p:blipFill>
        <p:spPr>
          <a:xfrm>
            <a:off x="2111829" y="2026593"/>
            <a:ext cx="723900" cy="676275"/>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7.1|2.7|1.3|12.6|10.5|11.7|6.7|7|3"/>
</p:tagLst>
</file>

<file path=ppt/tags/tag2.xml><?xml version="1.0" encoding="utf-8"?>
<p:tagLst xmlns:a="http://schemas.openxmlformats.org/drawingml/2006/main" xmlns:r="http://schemas.openxmlformats.org/officeDocument/2006/relationships" xmlns:p="http://schemas.openxmlformats.org/presentationml/2006/main">
  <p:tag name="TIMING" val="|2.4|1.8"/>
</p:tagLst>
</file>

<file path=ppt/tags/tag3.xml><?xml version="1.0" encoding="utf-8"?>
<p:tagLst xmlns:a="http://schemas.openxmlformats.org/drawingml/2006/main" xmlns:r="http://schemas.openxmlformats.org/officeDocument/2006/relationships" xmlns:p="http://schemas.openxmlformats.org/presentationml/2006/main">
  <p:tag name="TIMING" val="|1.9|12.3|0.8"/>
</p:tagLst>
</file>

<file path=ppt/tags/tag4.xml><?xml version="1.0" encoding="utf-8"?>
<p:tagLst xmlns:a="http://schemas.openxmlformats.org/drawingml/2006/main" xmlns:r="http://schemas.openxmlformats.org/officeDocument/2006/relationships" xmlns:p="http://schemas.openxmlformats.org/presentationml/2006/main">
  <p:tag name="TIMING" val="|2.6|11.7|1.5"/>
</p:tagLst>
</file>

<file path=ppt/tags/tag5.xml><?xml version="1.0" encoding="utf-8"?>
<p:tagLst xmlns:a="http://schemas.openxmlformats.org/drawingml/2006/main" xmlns:r="http://schemas.openxmlformats.org/officeDocument/2006/relationships" xmlns:p="http://schemas.openxmlformats.org/presentationml/2006/main">
  <p:tag name="TIMING" val="|1.7"/>
</p:tagLst>
</file>

<file path=ppt/tags/tag6.xml><?xml version="1.0" encoding="utf-8"?>
<p:tagLst xmlns:a="http://schemas.openxmlformats.org/drawingml/2006/main" xmlns:r="http://schemas.openxmlformats.org/officeDocument/2006/relationships" xmlns:p="http://schemas.openxmlformats.org/presentationml/2006/main">
  <p:tag name="TIMING" val="|1.1"/>
</p:tagLst>
</file>

<file path=ppt/tags/tag7.xml><?xml version="1.0" encoding="utf-8"?>
<p:tagLst xmlns:a="http://schemas.openxmlformats.org/drawingml/2006/main" xmlns:r="http://schemas.openxmlformats.org/officeDocument/2006/relationships" xmlns:p="http://schemas.openxmlformats.org/presentationml/2006/main">
  <p:tag name="TIMING" val="|1.7|3.4"/>
</p:tagLst>
</file>

<file path=ppt/tags/tag8.xml><?xml version="1.0" encoding="utf-8"?>
<p:tagLst xmlns:a="http://schemas.openxmlformats.org/drawingml/2006/main" xmlns:r="http://schemas.openxmlformats.org/officeDocument/2006/relationships" xmlns:p="http://schemas.openxmlformats.org/presentationml/2006/main">
  <p:tag name="TIMING" val="|1.4|3.7"/>
</p:tagLst>
</file>

<file path=ppt/tags/tag9.xml><?xml version="1.0" encoding="utf-8"?>
<p:tagLst xmlns:a="http://schemas.openxmlformats.org/drawingml/2006/main" xmlns:r="http://schemas.openxmlformats.org/officeDocument/2006/relationships" xmlns:p="http://schemas.openxmlformats.org/presentationml/2006/main">
  <p:tag name="TIMING" val="|1.6|3.6|5.2"/>
</p:tagLst>
</file>

<file path=ppt/tags/tag10.xml><?xml version="1.0" encoding="utf-8"?>
<p:tagLst xmlns:a="http://schemas.openxmlformats.org/drawingml/2006/main" xmlns:r="http://schemas.openxmlformats.org/officeDocument/2006/relationships" xmlns:p="http://schemas.openxmlformats.org/presentationml/2006/main">
  <p:tag name="TIMING" val="|1.3|4.5"/>
</p:tagLst>
</file>

<file path=ppt/tags/tag11.xml><?xml version="1.0" encoding="utf-8"?>
<p:tagLst xmlns:a="http://schemas.openxmlformats.org/drawingml/2006/main" xmlns:r="http://schemas.openxmlformats.org/officeDocument/2006/relationships" xmlns:p="http://schemas.openxmlformats.org/presentationml/2006/main">
  <p:tag name="TIMING" val="|2.5|8.8"/>
</p:tagLst>
</file>

<file path=ppt/tags/tag12.xml><?xml version="1.0" encoding="utf-8"?>
<p:tagLst xmlns:a="http://schemas.openxmlformats.org/drawingml/2006/main" xmlns:r="http://schemas.openxmlformats.org/officeDocument/2006/relationships" xmlns:p="http://schemas.openxmlformats.org/presentationml/2006/main">
  <p:tag name="TIMING" val="|4.1"/>
</p:tagLst>
</file>

<file path=ppt/tags/tag13.xml><?xml version="1.0" encoding="utf-8"?>
<p:tagLst xmlns:a="http://schemas.openxmlformats.org/drawingml/2006/main" xmlns:r="http://schemas.openxmlformats.org/officeDocument/2006/relationships" xmlns:p="http://schemas.openxmlformats.org/presentationml/2006/main">
  <p:tag name="TIMING" val="|1.3|5.3"/>
</p:tagLst>
</file>

<file path=ppt/tags/tag14.xml><?xml version="1.0" encoding="utf-8"?>
<p:tagLst xmlns:a="http://schemas.openxmlformats.org/drawingml/2006/main" xmlns:r="http://schemas.openxmlformats.org/officeDocument/2006/relationships" xmlns:p="http://schemas.openxmlformats.org/presentationml/2006/main">
  <p:tag name="TIMING" val="|3|2.6|57.9|11"/>
</p:tagLst>
</file>

<file path=ppt/tags/tag15.xml><?xml version="1.0" encoding="utf-8"?>
<p:tagLst xmlns:a="http://schemas.openxmlformats.org/drawingml/2006/main" xmlns:r="http://schemas.openxmlformats.org/officeDocument/2006/relationships" xmlns:p="http://schemas.openxmlformats.org/presentationml/2006/main">
  <p:tag name="TIMING" val="|4.3|4.4"/>
</p:tagLst>
</file>

<file path=ppt/tags/tag16.xml><?xml version="1.0" encoding="utf-8"?>
<p:tagLst xmlns:a="http://schemas.openxmlformats.org/drawingml/2006/main" xmlns:r="http://schemas.openxmlformats.org/officeDocument/2006/relationships" xmlns:p="http://schemas.openxmlformats.org/presentationml/2006/main">
  <p:tag name="TIMING" val="|1.1"/>
</p:tagLst>
</file>

<file path=ppt/tags/tag17.xml><?xml version="1.0" encoding="utf-8"?>
<p:tagLst xmlns:a="http://schemas.openxmlformats.org/drawingml/2006/main" xmlns:r="http://schemas.openxmlformats.org/officeDocument/2006/relationships" xmlns:p="http://schemas.openxmlformats.org/presentationml/2006/main">
  <p:tag name="TIMING" val="|2.8"/>
</p:tagLst>
</file>

<file path=ppt/tags/tag18.xml><?xml version="1.0" encoding="utf-8"?>
<p:tagLst xmlns:a="http://schemas.openxmlformats.org/drawingml/2006/main" xmlns:r="http://schemas.openxmlformats.org/officeDocument/2006/relationships" xmlns:p="http://schemas.openxmlformats.org/presentationml/2006/main">
  <p:tag name="TIMING" val="|3|5.5"/>
</p:tagLst>
</file>

<file path=ppt/tags/tag19.xml><?xml version="1.0" encoding="utf-8"?>
<p:tagLst xmlns:a="http://schemas.openxmlformats.org/drawingml/2006/main" xmlns:r="http://schemas.openxmlformats.org/officeDocument/2006/relationships" xmlns:p="http://schemas.openxmlformats.org/presentationml/2006/main">
  <p:tag name="TIMING" val="|2.5|5.9|18.2|20.5|18.9"/>
</p:tagLst>
</file>

<file path=ppt/tags/tag20.xml><?xml version="1.0" encoding="utf-8"?>
<p:tagLst xmlns:a="http://schemas.openxmlformats.org/drawingml/2006/main" xmlns:r="http://schemas.openxmlformats.org/officeDocument/2006/relationships" xmlns:p="http://schemas.openxmlformats.org/presentationml/2006/main">
  <p:tag name="TIMING" val="|2.5|28.2"/>
</p:tagLst>
</file>

<file path=ppt/tags/tag21.xml><?xml version="1.0" encoding="utf-8"?>
<p:tagLst xmlns:a="http://schemas.openxmlformats.org/drawingml/2006/main" xmlns:r="http://schemas.openxmlformats.org/officeDocument/2006/relationships" xmlns:p="http://schemas.openxmlformats.org/presentationml/2006/main">
  <p:tag name="TIMING" val="|2.4|5|20.2|17.8|37.3|7.6|13.2|8.1|3.7"/>
</p:tagLst>
</file>

<file path=ppt/tags/tag22.xml><?xml version="1.0" encoding="utf-8"?>
<p:tagLst xmlns:a="http://schemas.openxmlformats.org/drawingml/2006/main" xmlns:r="http://schemas.openxmlformats.org/officeDocument/2006/relationships" xmlns:p="http://schemas.openxmlformats.org/presentationml/2006/main">
  <p:tag name="TIMING" val="|1.8|11.8|60.5"/>
</p:tagLst>
</file>

<file path=ppt/tags/tag23.xml><?xml version="1.0" encoding="utf-8"?>
<p:tagLst xmlns:a="http://schemas.openxmlformats.org/drawingml/2006/main" xmlns:r="http://schemas.openxmlformats.org/officeDocument/2006/relationships" xmlns:p="http://schemas.openxmlformats.org/presentationml/2006/main">
  <p:tag name="TIMING" val="|1.2|11.3|56.9|1.9"/>
</p:tagLst>
</file>

<file path=ppt/tags/tag24.xml><?xml version="1.0" encoding="utf-8"?>
<p:tagLst xmlns:a="http://schemas.openxmlformats.org/drawingml/2006/main" xmlns:r="http://schemas.openxmlformats.org/officeDocument/2006/relationships" xmlns:p="http://schemas.openxmlformats.org/presentationml/2006/main">
  <p:tag name="TIMING" val="|19.1|1.4"/>
</p:tagLst>
</file>

<file path=ppt/tags/tag25.xml><?xml version="1.0" encoding="utf-8"?>
<p:tagLst xmlns:a="http://schemas.openxmlformats.org/drawingml/2006/main" xmlns:r="http://schemas.openxmlformats.org/officeDocument/2006/relationships" xmlns:p="http://schemas.openxmlformats.org/presentationml/2006/main">
  <p:tag name="TIMING" val="|1.3|1.3"/>
</p:tagLst>
</file>

<file path=ppt/tags/tag26.xml><?xml version="1.0" encoding="utf-8"?>
<p:tagLst xmlns:a="http://schemas.openxmlformats.org/drawingml/2006/main" xmlns:r="http://schemas.openxmlformats.org/officeDocument/2006/relationships" xmlns:p="http://schemas.openxmlformats.org/presentationml/2006/main">
  <p:tag name="TIMING" val="|2.3|1.2|29.3|4"/>
</p:tagLst>
</file>

<file path=ppt/tags/tag27.xml><?xml version="1.0" encoding="utf-8"?>
<p:tagLst xmlns:a="http://schemas.openxmlformats.org/drawingml/2006/main" xmlns:r="http://schemas.openxmlformats.org/officeDocument/2006/relationships" xmlns:p="http://schemas.openxmlformats.org/presentationml/2006/main">
  <p:tag name="TIMING" val="|2.9|4"/>
</p:tagLst>
</file>

<file path=ppt/tags/tag28.xml><?xml version="1.0" encoding="utf-8"?>
<p:tagLst xmlns:a="http://schemas.openxmlformats.org/drawingml/2006/main" xmlns:r="http://schemas.openxmlformats.org/officeDocument/2006/relationships" xmlns:p="http://schemas.openxmlformats.org/presentationml/2006/main">
  <p:tag name="TIMING" val="|3.9"/>
</p:tagLst>
</file>

<file path=ppt/tags/tag29.xml><?xml version="1.0" encoding="utf-8"?>
<p:tagLst xmlns:a="http://schemas.openxmlformats.org/drawingml/2006/main" xmlns:r="http://schemas.openxmlformats.org/officeDocument/2006/relationships" xmlns:p="http://schemas.openxmlformats.org/presentationml/2006/main">
  <p:tag name="TIMING" val="|3|8.3|12.5|3.9"/>
</p:tagLst>
</file>

<file path=ppt/tags/tag30.xml><?xml version="1.0" encoding="utf-8"?>
<p:tagLst xmlns:a="http://schemas.openxmlformats.org/drawingml/2006/main" xmlns:r="http://schemas.openxmlformats.org/officeDocument/2006/relationships" xmlns:p="http://schemas.openxmlformats.org/presentationml/2006/main">
  <p:tag name="TIMING" val="|1.6|7.4|44.3"/>
</p:tagLst>
</file>

<file path=ppt/tags/tag31.xml><?xml version="1.0" encoding="utf-8"?>
<p:tagLst xmlns:a="http://schemas.openxmlformats.org/drawingml/2006/main" xmlns:r="http://schemas.openxmlformats.org/officeDocument/2006/relationships" xmlns:p="http://schemas.openxmlformats.org/presentationml/2006/main">
  <p:tag name="TIMING" val="|2.2"/>
</p:tagLst>
</file>

<file path=ppt/tags/tag32.xml><?xml version="1.0" encoding="utf-8"?>
<p:tagLst xmlns:a="http://schemas.openxmlformats.org/drawingml/2006/main" xmlns:r="http://schemas.openxmlformats.org/officeDocument/2006/relationships" xmlns:p="http://schemas.openxmlformats.org/presentationml/2006/main">
  <p:tag name="TIMING" val="|2.6|4.2"/>
</p:tagLst>
</file>

<file path=ppt/tags/tag33.xml><?xml version="1.0" encoding="utf-8"?>
<p:tagLst xmlns:a="http://schemas.openxmlformats.org/drawingml/2006/main" xmlns:r="http://schemas.openxmlformats.org/officeDocument/2006/relationships" xmlns:p="http://schemas.openxmlformats.org/presentationml/2006/main">
  <p:tag name="TIMING" val="|3.3|3"/>
</p:tagLst>
</file>

<file path=ppt/tags/tag34.xml><?xml version="1.0" encoding="utf-8"?>
<p:tagLst xmlns:a="http://schemas.openxmlformats.org/drawingml/2006/main" xmlns:r="http://schemas.openxmlformats.org/officeDocument/2006/relationships" xmlns:p="http://schemas.openxmlformats.org/presentationml/2006/main">
  <p:tag name="TIMING" val="|2.7|5.1"/>
</p:tagLst>
</file>

<file path=ppt/tags/tag35.xml><?xml version="1.0" encoding="utf-8"?>
<p:tagLst xmlns:a="http://schemas.openxmlformats.org/drawingml/2006/main" xmlns:r="http://schemas.openxmlformats.org/officeDocument/2006/relationships" xmlns:p="http://schemas.openxmlformats.org/presentationml/2006/main">
  <p:tag name="TIMING" val="|75.4"/>
</p:tagLst>
</file>

<file path=ppt/theme/theme1.xml><?xml version="1.0" encoding="utf-8"?>
<a:theme xmlns:a="http://schemas.openxmlformats.org/drawingml/2006/main" name="Facet">
  <a:themeElements>
    <a:clrScheme name="دفق الهواء">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TM03457491[[fn=Metropolitan]]</Template>
  <TotalTime>15667</TotalTime>
  <Words>3027</Words>
  <Application>Microsoft Office PowerPoint</Application>
  <PresentationFormat>Widescreen</PresentationFormat>
  <Paragraphs>261</Paragraphs>
  <Slides>52</Slides>
  <Notes>33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Arial</vt:lpstr>
      <vt:lpstr>Calibri</vt:lpstr>
      <vt:lpstr>Constantia</vt:lpstr>
      <vt:lpstr>Times New Roman</vt:lpstr>
      <vt:lpstr>Trebuchet MS</vt:lpstr>
      <vt:lpstr>Wingdings</vt:lpstr>
      <vt:lpstr>Wingdings 3</vt:lpstr>
      <vt:lpstr>Facet</vt:lpstr>
      <vt:lpstr>  Lecture 1 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System Clock and the Machine Cycle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Lamyaa fattouh ibrahim</cp:lastModifiedBy>
  <cp:revision>195</cp:revision>
  <dcterms:created xsi:type="dcterms:W3CDTF">2012-10-04T04:34:07Z</dcterms:created>
  <dcterms:modified xsi:type="dcterms:W3CDTF">2023-02-03T19:02:31Z</dcterms:modified>
</cp:coreProperties>
</file>