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802517-5162-DBE1-05E3-1BF02A6B3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A2C7DD-031A-670B-A8BD-80072960C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C51BD-4F80-4F16-B666-B25A22AC7DC0}" type="datetimeFigureOut">
              <a:rPr lang="en-CA" smtClean="0"/>
              <a:t>2026-02-12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C7A629-3810-61D6-D9EC-1101EAEC49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EC91FB-DCF8-5590-4ED7-257CAA2EF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F48B91-8BFB-4D22-8E1B-6031738A5F6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58597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FA792A6-10BA-45FA-7B55-5FA0109A39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D7DB32-1150-C605-A87C-E9433E0C5B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DC0B5A-3E85-AFA3-6ED4-032D09C432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22C51BD-4F80-4F16-B666-B25A22AC7DC0}" type="datetimeFigureOut">
              <a:rPr lang="en-CA" smtClean="0"/>
              <a:t>2026-02-12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428E45-638C-1ED1-9E52-895F9CBE17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90FD94-2241-DD8B-9CD5-89A24DF592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CF48B91-8BFB-4D22-8E1B-6031738A5F6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03064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A27DFE-7B73-1BAB-3522-C6E1873DF4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5250A1-F36B-8512-9563-A0BF9D3543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7841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351974-9E1D-C001-19A2-BB55AE842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7AF7F2-C6A1-FE0A-3930-ED29A1F07B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036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429EEC-4075-5A4B-69E3-7FE469ACC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8A76C5-ADAE-A6A6-BA57-CE9F89D96E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107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0877C6-B934-C0CE-9411-771C24184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BCA1F6-551A-4161-6CEF-8F08CD8C4A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701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531EDD-67F7-4954-C7BE-D5BAD36AD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3A6461-F664-B92C-9FEE-5B5558BF2F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180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9312F0-E9EF-332A-0AD6-487523D70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49693A-7AB9-7D4C-19D6-E123D30C82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129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DA8002-78B2-7F1F-F3E5-A9DC3603FE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70C1D4-AEE3-4DF1-18AB-14E21873CF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73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B35F68-AEB0-43CD-CDBB-529B5B490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0F59DF-560D-0C97-2EE9-3A06B4C830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93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CEB792-BCE0-DC3B-5E26-A8FEACD5F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32B6D2-F230-1313-5981-E01E4D663C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12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1F14C3-59B9-BD34-3F40-E22F59AF9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D2F37E-B7B3-35B6-B6A3-E96CE18DD2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99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8411A5-6860-CF15-0B38-10EFC3FABF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E0C393-DCC4-F5A9-898D-EB28A80D6E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703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431499-E4CB-F933-BBAB-94361DF41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3FB78E-FBD1-D22E-85A0-D384F67BE5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8913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6F7562-CF52-32D6-EBA2-542AF3113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ACB0CC-5397-CE82-C0F9-8E1739B8D4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086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27158B-BBB5-360B-3933-417B7E9A0A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9F1C2D-7E81-8CB8-DBDA-1E4DC2AF7C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1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5DC5DD-B65C-1B00-A0A4-9856447187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1CDFE9-5BB6-C473-F87E-23BC582DEE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499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43AF04-3C59-78F8-F660-89FD5EA144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FB1A0D-3CA7-BA09-2EBC-0B29D559F2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89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343FDD-8D5F-8250-7C33-F75048CBC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435FC8-6A2A-C8B0-E3FC-02B66F7852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8572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F8E418-CB2D-A594-975D-B61EDD93CD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B940A2-5D98-9267-67BE-9933318E7D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28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4E6F12-3384-15A1-0FAE-98095F1EA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1EFE81-3D9A-0496-4675-2517BD7836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73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4EA8A3-7421-BB28-CFF9-7D6E41D4A2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1E75E7-6F41-BA0A-D920-85E5B4F42D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780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C4C772-9B01-A571-1AF9-BE717D3C7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EA143D-1D0E-D155-7039-7D8737A904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5062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90AF8A-9317-F0DF-0FF7-BDAA1738E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003626-6AB1-037A-ACD0-C7E1325F79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81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AE26F6-5E77-A2AC-1CAC-8CEC81BB8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DC022B-9E63-A318-221F-959C11EB46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25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8384F4-9F5F-35C5-D317-6C17C9131E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7A46E4-AA64-5DE0-5786-B464866819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23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FB302C-B05B-363D-235E-4B54199A34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5B0E6D-71C2-263F-8962-5C5028084B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65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05A49D-4BF8-7DAB-BDB4-5803456A5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53691A-03F9-0385-1072-C73815C1CD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42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21EBEC-F6A6-4556-36D8-235FA3039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851649-CD28-34F1-1468-FE06D130FC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875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A37720-FA2C-6BCF-2B9F-74CCBE230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F38CED-650D-5E68-01EC-FCBA16799E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618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11E0CC-00F9-C260-2A56-A63F4FC3E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A6631B-C78E-A617-4E0C-3D6B030F7A9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13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8310E5-F2AE-954A-830E-62A3007A81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95A172-6AAE-6265-C77D-1666AE79E2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21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507456-4ABC-B171-9DF8-7BAC2DCAF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B437A6-C97D-C8E6-55C9-698B76678C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70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ACDE5C-E848-B303-E987-4BDF8C182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5FAFCF-A9E2-C2F1-EEC0-E3F7AB38B1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459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17BC1D-C66B-0E1C-F9D5-49DA879FE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11D41E-B349-474A-D860-7BB97D9EA2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18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6ED49E-8845-8FB8-5C11-CD6E157F9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5F6CA4-93CE-5BB2-2350-EF914978FE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429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B6F5C5-6E72-9990-173C-158C63EF42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20E96E-B706-4E1E-5793-26B6B8B42C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306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35026D-B4DC-8A20-CC78-593434CD5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AEC8C0-80C3-48F5-4F9D-01AF9895B2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07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F0F0AA-9490-E964-ACD4-722C3350D3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B881A6-FE81-2ED4-8E8D-6AC6CE4419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337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5FD646-CE47-A249-71C2-477EFE69C6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9F0473-7A86-B40B-611F-DC2A3D143C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5257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FAA9F3-69AD-EB44-AB05-C657BA39EB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E94CF5-F955-3997-7F9E-ACE5DC7BF1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73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1D9B25-4720-D6DE-2C0C-F189EFAED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4F3B0C-C438-0435-C974-9840AB0DE7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02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9A73F3-FE4A-29C7-E345-DCC592CDD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171031-0825-DAD3-BA84-38D3D238FB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30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F3C64E-F869-B01E-664B-4CEEB08E0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9F993D-7DAC-5E71-9CB0-657F321D56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462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15BA63-24AD-5661-2DA7-D99B36876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1F103D-83AA-AB11-AEF1-A976AE39B5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832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840A01-3167-E18E-09A0-D4B0C0F9C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2575E4-05F4-9CB4-2F28-430D22CEBD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62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392C3F-ED3A-A7F1-50D4-2B611ECD3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071108-6FAF-04A6-879F-054DB15A44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696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DC61D7-49DC-9AD2-8809-1E6EE2AE18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086CE0-BEFF-E0DA-78A9-CF3AFF64E5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015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E023CA-7B8B-DFB6-0FF8-114925953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3D9315-2BD8-1733-FFEF-B28A8B29F4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296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008943-94C6-23C5-888B-9ED93F4F5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C0FDC0-C113-41B0-F7D5-7D2B1279C0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151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B79CBA-D479-DBB4-14D5-EE1D4893A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A66DA9-17CE-5608-0887-E47E84532F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23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A34012-C0E7-5ECC-D846-586B75F18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AC6AEE-09B3-B959-9955-F47A7F7D7F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19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583A758-5C88-85C3-0340-A0DD8571D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57A2C1-45AF-60B5-9304-17BCC4CDD7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55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4AA416-22A4-878B-A6F6-E12CCDDA50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95D3CA-E1DB-2FA7-2D79-B44D756293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68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AF4AF9-DA2C-ADD6-59B3-4D62907C4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441367-FE6D-41FD-FA6E-96CBBF295B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01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E6275E-0665-083B-00B8-94D12BE2C8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C64E32F-E65A-FC7F-11DA-0F4239446E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34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7AEDDD-D885-768A-9534-FA531B27D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094343-C326-6FD4-A2E0-1C4B7BFF7E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70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A26A34-2915-CF7F-AC04-DD0A12E5A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60ADEB-4A7E-9152-753F-8A0904DA53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244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8A3E1B-CC00-51B4-DE63-1D47BD3B7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1ACD76-6EA5-0058-36A1-25480F8040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82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08FCCE-1491-15D9-AA5C-EEDC6AFCA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3EB00D-B168-387D-0152-216A0D9549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43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91063A-AAE2-317D-9103-49E46C0B1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37C6F7-6358-637C-4406-22ACC354AB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75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9EE9F6-90EE-AB8B-78C3-0B2D3BA8D2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8325E3-872B-DBD6-4D83-0E32043712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0526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4C1801-C80F-5E15-ADC0-FC89283A0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76414C-B664-4546-E84C-85600BE7B2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029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65AAD3-ECA5-D4B6-14DE-EE6ACE27C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69C298-8515-F6DD-EF49-4A5808D29D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04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D2B2B5-7CF2-B0F9-D793-B905AA8C14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BE0363-3E1E-A81A-47E7-0C529EF4AA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500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EDFDFB-9692-3FAC-57F7-26F658268F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6014E2-EC59-1001-EE04-6973615E07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892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6FFB0B-D8DC-4FC6-EB9B-A253E01A3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60B0A7-DE9C-C00A-5E9C-51986F1F72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93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27A6D8-0F3A-8381-461D-26951E05D2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527FC4-AF9D-2EB2-EA76-BFB824C4EB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896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48BB75-3D1B-24C9-1AAE-3AC4D8CE61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CCDED5-2CF8-8A3A-A3EF-D0300A530C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192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B01E9E-4981-247F-F6B5-26BA20A6D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D63749-F686-0E07-E6A7-AFDB405D3F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895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469C5A-0639-469A-3C69-0DA465598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26BCE4-3200-ADB7-DCDA-6CB8FC71D5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8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CB06B1-A4ED-C8D9-7B17-E6D8E353F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B2B6A0-D4B7-3B73-2273-54D76B3DDD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428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17C0C9D-2E43-A6AF-5D34-7A1281915D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2E486A-3BCB-8D34-5112-DE1A272CF1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5411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90ADE3-8656-630D-4569-AF5C642A4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81DE15-0DE1-7827-4D78-38EE9E87D4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2219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54BF9A-613D-384E-BC8C-F319A7567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38EFB8-A5DB-27DC-ECA6-01C9641353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19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8E1CED-C64A-7532-40C4-967C8F8E39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7E1D82-1684-55C3-63FC-2087E3B231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721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74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7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2026-02-12T16:17:21Z</dcterms:created>
  <dcterms:modified xsi:type="dcterms:W3CDTF">2026-02-12T16:17:21Z</dcterms:modified>
</cp:coreProperties>
</file>